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5"/>
  </p:notesMasterIdLst>
  <p:handoutMasterIdLst>
    <p:handoutMasterId r:id="rId6"/>
  </p:handoutMasterIdLst>
  <p:sldIdLst>
    <p:sldId id="3202" r:id="rId2"/>
    <p:sldId id="3200" r:id="rId3"/>
    <p:sldId id="3201"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8" orient="horz" pos="4320" userDrawn="1">
          <p15:clr>
            <a:srgbClr val="A4A3A4"/>
          </p15:clr>
        </p15:guide>
        <p15:guide id="9" orient="horz"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13C5A"/>
    <a:srgbClr val="63666A"/>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026"/>
    <p:restoredTop sz="93380"/>
  </p:normalViewPr>
  <p:slideViewPr>
    <p:cSldViewPr snapToGrid="0" snapToObjects="1" showGuides="1">
      <p:cViewPr varScale="1">
        <p:scale>
          <a:sx n="110" d="100"/>
          <a:sy n="110" d="100"/>
        </p:scale>
        <p:origin x="296" y="192"/>
      </p:cViewPr>
      <p:guideLst>
        <p:guide pos="3840"/>
        <p:guide orient="horz" pos="4320"/>
        <p:guide orient="horz" pos="216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D3D39A6-77E7-444E-A642-9A63D17658CA}" type="datetimeFigureOut">
              <a:rPr lang="en-US" smtClean="0"/>
              <a:t>5/30/23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E223C63-8C3D-434D-B393-CC73251942D8}" type="slidenum">
              <a:rPr lang="en-US" smtClean="0"/>
              <a:t>‹#›</a:t>
            </a:fld>
            <a:endParaRPr lang="en-US" dirty="0"/>
          </a:p>
        </p:txBody>
      </p:sp>
    </p:spTree>
    <p:extLst>
      <p:ext uri="{BB962C8B-B14F-4D97-AF65-F5344CB8AC3E}">
        <p14:creationId xmlns:p14="http://schemas.microsoft.com/office/powerpoint/2010/main" val="189261816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5E984D-96FD-2C4B-AC84-701CA62C147F}" type="datetimeFigureOut">
              <a:rPr lang="en-US" smtClean="0"/>
              <a:t>5/30/23</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FDD09A-A7EA-F240-8C4A-3FAABB2D807F}" type="slidenum">
              <a:rPr lang="en-US" smtClean="0"/>
              <a:t>‹#›</a:t>
            </a:fld>
            <a:endParaRPr lang="en-US" dirty="0"/>
          </a:p>
        </p:txBody>
      </p:sp>
    </p:spTree>
    <p:extLst>
      <p:ext uri="{BB962C8B-B14F-4D97-AF65-F5344CB8AC3E}">
        <p14:creationId xmlns:p14="http://schemas.microsoft.com/office/powerpoint/2010/main" val="395111348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Color Backgrounds">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10309" y="1134598"/>
            <a:ext cx="10968914" cy="2422759"/>
          </a:xfrm>
        </p:spPr>
        <p:txBody>
          <a:bodyPr anchor="b" anchorCtr="0">
            <a:noAutofit/>
          </a:bodyPr>
          <a:lstStyle>
            <a:lvl1pPr algn="ctr">
              <a:defRPr sz="5400" b="1" i="0" baseline="0">
                <a:solidFill>
                  <a:schemeClr val="bg1"/>
                </a:solidFill>
                <a:latin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10309" y="3886201"/>
            <a:ext cx="10968907" cy="1092083"/>
          </a:xfrm>
        </p:spPr>
        <p:txBody>
          <a:bodyPr>
            <a:noAutofit/>
          </a:bodyPr>
          <a:lstStyle>
            <a:lvl1pPr marL="0" indent="0" algn="ctr">
              <a:buNone/>
              <a:defRPr b="0" i="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grpSp>
        <p:nvGrpSpPr>
          <p:cNvPr id="8" name="Group 7"/>
          <p:cNvGrpSpPr/>
          <p:nvPr userDrawn="1"/>
        </p:nvGrpSpPr>
        <p:grpSpPr>
          <a:xfrm>
            <a:off x="-201766" y="-141165"/>
            <a:ext cx="12586564" cy="7136527"/>
            <a:chOff x="-151325" y="-141165"/>
            <a:chExt cx="9439923" cy="7136527"/>
          </a:xfrm>
        </p:grpSpPr>
        <p:grpSp>
          <p:nvGrpSpPr>
            <p:cNvPr id="9" name="Group 8"/>
            <p:cNvGrpSpPr/>
            <p:nvPr userDrawn="1"/>
          </p:nvGrpSpPr>
          <p:grpSpPr>
            <a:xfrm>
              <a:off x="457731" y="6873247"/>
              <a:ext cx="8226688" cy="122115"/>
              <a:chOff x="457731" y="6582508"/>
              <a:chExt cx="8226688" cy="486507"/>
            </a:xfrm>
          </p:grpSpPr>
          <p:cxnSp>
            <p:nvCxnSpPr>
              <p:cNvPr id="118" name="Straight Connector 117"/>
              <p:cNvCxnSpPr/>
              <p:nvPr userDrawn="1"/>
            </p:nvCxnSpPr>
            <p:spPr>
              <a:xfrm>
                <a:off x="457731"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userDrawn="1"/>
            </p:nvCxnSpPr>
            <p:spPr>
              <a:xfrm>
                <a:off x="8684419"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120" name="Group 119"/>
              <p:cNvGrpSpPr/>
              <p:nvPr userDrawn="1"/>
            </p:nvGrpSpPr>
            <p:grpSpPr>
              <a:xfrm>
                <a:off x="7986158" y="6582508"/>
                <a:ext cx="152400" cy="486507"/>
                <a:chOff x="7983415" y="6582508"/>
                <a:chExt cx="152400" cy="486507"/>
              </a:xfrm>
            </p:grpSpPr>
            <p:cxnSp>
              <p:nvCxnSpPr>
                <p:cNvPr id="151" name="Straight Connector 150"/>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1" name="Group 120"/>
              <p:cNvGrpSpPr/>
              <p:nvPr userDrawn="1"/>
            </p:nvGrpSpPr>
            <p:grpSpPr>
              <a:xfrm>
                <a:off x="7287901" y="6582508"/>
                <a:ext cx="152400" cy="486507"/>
                <a:chOff x="7983415" y="6582508"/>
                <a:chExt cx="152400" cy="486507"/>
              </a:xfrm>
            </p:grpSpPr>
            <p:cxnSp>
              <p:nvCxnSpPr>
                <p:cNvPr id="149" name="Straight Connector 148"/>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2" name="Group 121"/>
              <p:cNvGrpSpPr/>
              <p:nvPr userDrawn="1"/>
            </p:nvGrpSpPr>
            <p:grpSpPr>
              <a:xfrm>
                <a:off x="6589644" y="6582508"/>
                <a:ext cx="152400" cy="486507"/>
                <a:chOff x="7983415" y="6582508"/>
                <a:chExt cx="152400" cy="486507"/>
              </a:xfrm>
            </p:grpSpPr>
            <p:cxnSp>
              <p:nvCxnSpPr>
                <p:cNvPr id="147" name="Straight Connector 146"/>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3" name="Group 122"/>
              <p:cNvGrpSpPr/>
              <p:nvPr userDrawn="1"/>
            </p:nvGrpSpPr>
            <p:grpSpPr>
              <a:xfrm>
                <a:off x="5891387" y="6582508"/>
                <a:ext cx="152400" cy="486507"/>
                <a:chOff x="7983415" y="6582508"/>
                <a:chExt cx="152400" cy="486507"/>
              </a:xfrm>
            </p:grpSpPr>
            <p:cxnSp>
              <p:nvCxnSpPr>
                <p:cNvPr id="145" name="Straight Connector 144"/>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4" name="Group 123"/>
              <p:cNvGrpSpPr/>
              <p:nvPr userDrawn="1"/>
            </p:nvGrpSpPr>
            <p:grpSpPr>
              <a:xfrm>
                <a:off x="5193130" y="6582508"/>
                <a:ext cx="152400" cy="486507"/>
                <a:chOff x="7983415" y="6582508"/>
                <a:chExt cx="152400" cy="486507"/>
              </a:xfrm>
            </p:grpSpPr>
            <p:cxnSp>
              <p:nvCxnSpPr>
                <p:cNvPr id="143" name="Straight Connector 142"/>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5" name="Group 124"/>
              <p:cNvGrpSpPr/>
              <p:nvPr userDrawn="1"/>
            </p:nvGrpSpPr>
            <p:grpSpPr>
              <a:xfrm>
                <a:off x="4494873" y="6582508"/>
                <a:ext cx="152400" cy="486507"/>
                <a:chOff x="7983415" y="6582508"/>
                <a:chExt cx="152400" cy="486507"/>
              </a:xfrm>
            </p:grpSpPr>
            <p:cxnSp>
              <p:nvCxnSpPr>
                <p:cNvPr id="141" name="Straight Connector 140"/>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6" name="Group 125"/>
              <p:cNvGrpSpPr/>
              <p:nvPr userDrawn="1"/>
            </p:nvGrpSpPr>
            <p:grpSpPr>
              <a:xfrm>
                <a:off x="3796616" y="6582508"/>
                <a:ext cx="152400" cy="486507"/>
                <a:chOff x="7983415" y="6582508"/>
                <a:chExt cx="152400" cy="486507"/>
              </a:xfrm>
            </p:grpSpPr>
            <p:cxnSp>
              <p:nvCxnSpPr>
                <p:cNvPr id="139" name="Straight Connector 138"/>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7" name="Group 126"/>
              <p:cNvGrpSpPr/>
              <p:nvPr userDrawn="1"/>
            </p:nvGrpSpPr>
            <p:grpSpPr>
              <a:xfrm>
                <a:off x="3098359" y="6582508"/>
                <a:ext cx="152400" cy="486507"/>
                <a:chOff x="7983415" y="6582508"/>
                <a:chExt cx="152400" cy="486507"/>
              </a:xfrm>
            </p:grpSpPr>
            <p:cxnSp>
              <p:nvCxnSpPr>
                <p:cNvPr id="137" name="Straight Connector 136"/>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8" name="Group 127"/>
              <p:cNvGrpSpPr/>
              <p:nvPr userDrawn="1"/>
            </p:nvGrpSpPr>
            <p:grpSpPr>
              <a:xfrm>
                <a:off x="2400102" y="6582508"/>
                <a:ext cx="152400" cy="486507"/>
                <a:chOff x="7983415" y="6582508"/>
                <a:chExt cx="152400" cy="486507"/>
              </a:xfrm>
            </p:grpSpPr>
            <p:cxnSp>
              <p:nvCxnSpPr>
                <p:cNvPr id="135" name="Straight Connector 134"/>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9" name="Group 128"/>
              <p:cNvGrpSpPr/>
              <p:nvPr userDrawn="1"/>
            </p:nvGrpSpPr>
            <p:grpSpPr>
              <a:xfrm>
                <a:off x="1701845" y="6582508"/>
                <a:ext cx="152400" cy="486507"/>
                <a:chOff x="7983415" y="6582508"/>
                <a:chExt cx="152400" cy="486507"/>
              </a:xfrm>
            </p:grpSpPr>
            <p:cxnSp>
              <p:nvCxnSpPr>
                <p:cNvPr id="133" name="Straight Connector 132"/>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30" name="Group 129"/>
              <p:cNvGrpSpPr/>
              <p:nvPr userDrawn="1"/>
            </p:nvGrpSpPr>
            <p:grpSpPr>
              <a:xfrm>
                <a:off x="1003588" y="6582508"/>
                <a:ext cx="152400" cy="486507"/>
                <a:chOff x="7983415" y="6582508"/>
                <a:chExt cx="152400" cy="486507"/>
              </a:xfrm>
            </p:grpSpPr>
            <p:cxnSp>
              <p:nvCxnSpPr>
                <p:cNvPr id="131" name="Straight Connector 130"/>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grpSp>
          <p:nvGrpSpPr>
            <p:cNvPr id="10" name="Group 9"/>
            <p:cNvGrpSpPr/>
            <p:nvPr userDrawn="1"/>
          </p:nvGrpSpPr>
          <p:grpSpPr>
            <a:xfrm>
              <a:off x="-151325" y="454007"/>
              <a:ext cx="122115" cy="5945205"/>
              <a:chOff x="-238875" y="454007"/>
              <a:chExt cx="122115" cy="5945205"/>
            </a:xfrm>
          </p:grpSpPr>
          <p:cxnSp>
            <p:nvCxnSpPr>
              <p:cNvPr id="83" name="Straight Connector 82"/>
              <p:cNvCxnSpPr/>
              <p:nvPr userDrawn="1"/>
            </p:nvCxnSpPr>
            <p:spPr>
              <a:xfrm rot="5400000">
                <a:off x="-177817" y="392949"/>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84" name="Group 83"/>
              <p:cNvGrpSpPr/>
              <p:nvPr userDrawn="1"/>
            </p:nvGrpSpPr>
            <p:grpSpPr>
              <a:xfrm rot="5400000">
                <a:off x="-254017" y="5940709"/>
                <a:ext cx="152400" cy="122115"/>
                <a:chOff x="7983415" y="6582508"/>
                <a:chExt cx="152400" cy="486507"/>
              </a:xfrm>
            </p:grpSpPr>
            <p:cxnSp>
              <p:nvCxnSpPr>
                <p:cNvPr id="116" name="Straight Connector 115"/>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85" name="Group 84"/>
              <p:cNvGrpSpPr/>
              <p:nvPr userDrawn="1"/>
            </p:nvGrpSpPr>
            <p:grpSpPr>
              <a:xfrm rot="5400000">
                <a:off x="-254017" y="5467067"/>
                <a:ext cx="152400" cy="122115"/>
                <a:chOff x="7983415" y="6582508"/>
                <a:chExt cx="152400" cy="486507"/>
              </a:xfrm>
            </p:grpSpPr>
            <p:cxnSp>
              <p:nvCxnSpPr>
                <p:cNvPr id="114" name="Straight Connector 113"/>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86" name="Group 85"/>
              <p:cNvGrpSpPr/>
              <p:nvPr userDrawn="1"/>
            </p:nvGrpSpPr>
            <p:grpSpPr>
              <a:xfrm rot="5400000">
                <a:off x="-254017" y="4993425"/>
                <a:ext cx="152400" cy="122115"/>
                <a:chOff x="7983415" y="6582508"/>
                <a:chExt cx="152400" cy="486507"/>
              </a:xfrm>
            </p:grpSpPr>
            <p:cxnSp>
              <p:nvCxnSpPr>
                <p:cNvPr id="112" name="Straight Connector 111"/>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87" name="Group 86"/>
              <p:cNvGrpSpPr/>
              <p:nvPr userDrawn="1"/>
            </p:nvGrpSpPr>
            <p:grpSpPr>
              <a:xfrm rot="5400000">
                <a:off x="-254017" y="4519783"/>
                <a:ext cx="152400" cy="122115"/>
                <a:chOff x="7983415" y="6582508"/>
                <a:chExt cx="152400" cy="486507"/>
              </a:xfrm>
            </p:grpSpPr>
            <p:cxnSp>
              <p:nvCxnSpPr>
                <p:cNvPr id="110" name="Straight Connector 109"/>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88" name="Group 87"/>
              <p:cNvGrpSpPr/>
              <p:nvPr userDrawn="1"/>
            </p:nvGrpSpPr>
            <p:grpSpPr>
              <a:xfrm rot="5400000">
                <a:off x="-254017" y="4046141"/>
                <a:ext cx="152400" cy="122115"/>
                <a:chOff x="7983415" y="6582508"/>
                <a:chExt cx="152400" cy="486507"/>
              </a:xfrm>
            </p:grpSpPr>
            <p:cxnSp>
              <p:nvCxnSpPr>
                <p:cNvPr id="108" name="Straight Connector 107"/>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89" name="Group 88"/>
              <p:cNvGrpSpPr/>
              <p:nvPr userDrawn="1"/>
            </p:nvGrpSpPr>
            <p:grpSpPr>
              <a:xfrm rot="5400000">
                <a:off x="-254017" y="3572499"/>
                <a:ext cx="152400" cy="122115"/>
                <a:chOff x="7983415" y="6582508"/>
                <a:chExt cx="152400" cy="486507"/>
              </a:xfrm>
            </p:grpSpPr>
            <p:cxnSp>
              <p:nvCxnSpPr>
                <p:cNvPr id="106" name="Straight Connector 105"/>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90" name="Group 89"/>
              <p:cNvGrpSpPr/>
              <p:nvPr userDrawn="1"/>
            </p:nvGrpSpPr>
            <p:grpSpPr>
              <a:xfrm rot="5400000">
                <a:off x="-254017" y="3098857"/>
                <a:ext cx="152400" cy="122115"/>
                <a:chOff x="7983415" y="6582508"/>
                <a:chExt cx="152400" cy="486507"/>
              </a:xfrm>
            </p:grpSpPr>
            <p:cxnSp>
              <p:nvCxnSpPr>
                <p:cNvPr id="104" name="Straight Connector 103"/>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91" name="Group 90"/>
              <p:cNvGrpSpPr/>
              <p:nvPr userDrawn="1"/>
            </p:nvGrpSpPr>
            <p:grpSpPr>
              <a:xfrm rot="5400000">
                <a:off x="-254017" y="2625215"/>
                <a:ext cx="152400" cy="122115"/>
                <a:chOff x="7983415" y="6582508"/>
                <a:chExt cx="152400" cy="486507"/>
              </a:xfrm>
            </p:grpSpPr>
            <p:cxnSp>
              <p:nvCxnSpPr>
                <p:cNvPr id="102" name="Straight Connector 101"/>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92" name="Group 91"/>
              <p:cNvGrpSpPr/>
              <p:nvPr userDrawn="1"/>
            </p:nvGrpSpPr>
            <p:grpSpPr>
              <a:xfrm rot="5400000">
                <a:off x="-254017" y="2151573"/>
                <a:ext cx="152400" cy="122115"/>
                <a:chOff x="7983415" y="6582508"/>
                <a:chExt cx="152400" cy="486507"/>
              </a:xfrm>
            </p:grpSpPr>
            <p:cxnSp>
              <p:nvCxnSpPr>
                <p:cNvPr id="100" name="Straight Connector 99"/>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93" name="Group 92"/>
              <p:cNvGrpSpPr/>
              <p:nvPr userDrawn="1"/>
            </p:nvGrpSpPr>
            <p:grpSpPr>
              <a:xfrm rot="5400000">
                <a:off x="-254017" y="1677931"/>
                <a:ext cx="152400" cy="122115"/>
                <a:chOff x="7983415" y="6582508"/>
                <a:chExt cx="152400" cy="486507"/>
              </a:xfrm>
            </p:grpSpPr>
            <p:cxnSp>
              <p:nvCxnSpPr>
                <p:cNvPr id="98" name="Straight Connector 97"/>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94" name="Group 93"/>
              <p:cNvGrpSpPr/>
              <p:nvPr userDrawn="1"/>
            </p:nvGrpSpPr>
            <p:grpSpPr>
              <a:xfrm rot="5400000">
                <a:off x="-254017" y="997340"/>
                <a:ext cx="152400" cy="122115"/>
                <a:chOff x="7983415" y="6582508"/>
                <a:chExt cx="152400" cy="486507"/>
              </a:xfrm>
            </p:grpSpPr>
            <p:cxnSp>
              <p:nvCxnSpPr>
                <p:cNvPr id="96" name="Straight Connector 95"/>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95" name="Straight Connector 94"/>
              <p:cNvCxnSpPr/>
              <p:nvPr userDrawn="1"/>
            </p:nvCxnSpPr>
            <p:spPr>
              <a:xfrm rot="5400000">
                <a:off x="-177817" y="6338154"/>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1" name="Group 10"/>
            <p:cNvGrpSpPr/>
            <p:nvPr userDrawn="1"/>
          </p:nvGrpSpPr>
          <p:grpSpPr>
            <a:xfrm>
              <a:off x="9166483" y="454007"/>
              <a:ext cx="122115" cy="5945205"/>
              <a:chOff x="-238875" y="454007"/>
              <a:chExt cx="122115" cy="5945205"/>
            </a:xfrm>
          </p:grpSpPr>
          <p:cxnSp>
            <p:nvCxnSpPr>
              <p:cNvPr id="48" name="Straight Connector 47"/>
              <p:cNvCxnSpPr/>
              <p:nvPr userDrawn="1"/>
            </p:nvCxnSpPr>
            <p:spPr>
              <a:xfrm rot="5400000">
                <a:off x="-177817" y="392949"/>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49" name="Group 48"/>
              <p:cNvGrpSpPr/>
              <p:nvPr userDrawn="1"/>
            </p:nvGrpSpPr>
            <p:grpSpPr>
              <a:xfrm rot="5400000">
                <a:off x="-254017" y="5940709"/>
                <a:ext cx="152400" cy="122115"/>
                <a:chOff x="7983415" y="6582508"/>
                <a:chExt cx="152400" cy="486507"/>
              </a:xfrm>
            </p:grpSpPr>
            <p:cxnSp>
              <p:nvCxnSpPr>
                <p:cNvPr id="81" name="Straight Connector 80"/>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50" name="Group 49"/>
              <p:cNvGrpSpPr/>
              <p:nvPr userDrawn="1"/>
            </p:nvGrpSpPr>
            <p:grpSpPr>
              <a:xfrm rot="5400000">
                <a:off x="-254017" y="5467067"/>
                <a:ext cx="152400" cy="122115"/>
                <a:chOff x="7983415" y="6582508"/>
                <a:chExt cx="152400" cy="486507"/>
              </a:xfrm>
            </p:grpSpPr>
            <p:cxnSp>
              <p:nvCxnSpPr>
                <p:cNvPr id="79" name="Straight Connector 78"/>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51" name="Group 50"/>
              <p:cNvGrpSpPr/>
              <p:nvPr userDrawn="1"/>
            </p:nvGrpSpPr>
            <p:grpSpPr>
              <a:xfrm rot="5400000">
                <a:off x="-254017" y="4993425"/>
                <a:ext cx="152400" cy="122115"/>
                <a:chOff x="7983415" y="6582508"/>
                <a:chExt cx="152400" cy="486507"/>
              </a:xfrm>
            </p:grpSpPr>
            <p:cxnSp>
              <p:nvCxnSpPr>
                <p:cNvPr id="77" name="Straight Connector 76"/>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52" name="Group 51"/>
              <p:cNvGrpSpPr/>
              <p:nvPr userDrawn="1"/>
            </p:nvGrpSpPr>
            <p:grpSpPr>
              <a:xfrm rot="5400000">
                <a:off x="-254017" y="4519783"/>
                <a:ext cx="152400" cy="122115"/>
                <a:chOff x="7983415" y="6582508"/>
                <a:chExt cx="152400" cy="486507"/>
              </a:xfrm>
            </p:grpSpPr>
            <p:cxnSp>
              <p:nvCxnSpPr>
                <p:cNvPr id="75" name="Straight Connector 74"/>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53" name="Group 52"/>
              <p:cNvGrpSpPr/>
              <p:nvPr userDrawn="1"/>
            </p:nvGrpSpPr>
            <p:grpSpPr>
              <a:xfrm rot="5400000">
                <a:off x="-254017" y="4046141"/>
                <a:ext cx="152400" cy="122115"/>
                <a:chOff x="7983415" y="6582508"/>
                <a:chExt cx="152400" cy="486507"/>
              </a:xfrm>
            </p:grpSpPr>
            <p:cxnSp>
              <p:nvCxnSpPr>
                <p:cNvPr id="73" name="Straight Connector 72"/>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54" name="Group 53"/>
              <p:cNvGrpSpPr/>
              <p:nvPr userDrawn="1"/>
            </p:nvGrpSpPr>
            <p:grpSpPr>
              <a:xfrm rot="5400000">
                <a:off x="-254017" y="3572499"/>
                <a:ext cx="152400" cy="122115"/>
                <a:chOff x="7983415" y="6582508"/>
                <a:chExt cx="152400" cy="486507"/>
              </a:xfrm>
            </p:grpSpPr>
            <p:cxnSp>
              <p:nvCxnSpPr>
                <p:cNvPr id="71" name="Straight Connector 70"/>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55" name="Group 54"/>
              <p:cNvGrpSpPr/>
              <p:nvPr userDrawn="1"/>
            </p:nvGrpSpPr>
            <p:grpSpPr>
              <a:xfrm rot="5400000">
                <a:off x="-254017" y="3098857"/>
                <a:ext cx="152400" cy="122115"/>
                <a:chOff x="7983415" y="6582508"/>
                <a:chExt cx="152400" cy="486507"/>
              </a:xfrm>
            </p:grpSpPr>
            <p:cxnSp>
              <p:nvCxnSpPr>
                <p:cNvPr id="69" name="Straight Connector 68"/>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56" name="Group 55"/>
              <p:cNvGrpSpPr/>
              <p:nvPr userDrawn="1"/>
            </p:nvGrpSpPr>
            <p:grpSpPr>
              <a:xfrm rot="5400000">
                <a:off x="-254017" y="2625215"/>
                <a:ext cx="152400" cy="122115"/>
                <a:chOff x="7983415" y="6582508"/>
                <a:chExt cx="152400" cy="486507"/>
              </a:xfrm>
            </p:grpSpPr>
            <p:cxnSp>
              <p:nvCxnSpPr>
                <p:cNvPr id="67" name="Straight Connector 66"/>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57" name="Group 56"/>
              <p:cNvGrpSpPr/>
              <p:nvPr userDrawn="1"/>
            </p:nvGrpSpPr>
            <p:grpSpPr>
              <a:xfrm rot="5400000">
                <a:off x="-254017" y="2151573"/>
                <a:ext cx="152400" cy="122115"/>
                <a:chOff x="7983415" y="6582508"/>
                <a:chExt cx="152400" cy="486507"/>
              </a:xfrm>
            </p:grpSpPr>
            <p:cxnSp>
              <p:nvCxnSpPr>
                <p:cNvPr id="65" name="Straight Connector 64"/>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58" name="Group 57"/>
              <p:cNvGrpSpPr/>
              <p:nvPr userDrawn="1"/>
            </p:nvGrpSpPr>
            <p:grpSpPr>
              <a:xfrm rot="5400000">
                <a:off x="-254017" y="1677931"/>
                <a:ext cx="152400" cy="122115"/>
                <a:chOff x="7983415" y="6582508"/>
                <a:chExt cx="152400" cy="486507"/>
              </a:xfrm>
            </p:grpSpPr>
            <p:cxnSp>
              <p:nvCxnSpPr>
                <p:cNvPr id="63" name="Straight Connector 62"/>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59" name="Group 58"/>
              <p:cNvGrpSpPr/>
              <p:nvPr userDrawn="1"/>
            </p:nvGrpSpPr>
            <p:grpSpPr>
              <a:xfrm rot="5400000">
                <a:off x="-254017" y="997340"/>
                <a:ext cx="152400" cy="122115"/>
                <a:chOff x="7983415" y="6582508"/>
                <a:chExt cx="152400" cy="486507"/>
              </a:xfrm>
            </p:grpSpPr>
            <p:cxnSp>
              <p:nvCxnSpPr>
                <p:cNvPr id="61" name="Straight Connector 60"/>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60" name="Straight Connector 59"/>
              <p:cNvCxnSpPr/>
              <p:nvPr userDrawn="1"/>
            </p:nvCxnSpPr>
            <p:spPr>
              <a:xfrm rot="5400000">
                <a:off x="-177817" y="6338154"/>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userDrawn="1"/>
          </p:nvGrpSpPr>
          <p:grpSpPr>
            <a:xfrm>
              <a:off x="457731" y="-141165"/>
              <a:ext cx="8226688" cy="122115"/>
              <a:chOff x="457731" y="6582508"/>
              <a:chExt cx="8226688" cy="486507"/>
            </a:xfrm>
          </p:grpSpPr>
          <p:cxnSp>
            <p:nvCxnSpPr>
              <p:cNvPr id="13" name="Straight Connector 12"/>
              <p:cNvCxnSpPr/>
              <p:nvPr userDrawn="1"/>
            </p:nvCxnSpPr>
            <p:spPr>
              <a:xfrm>
                <a:off x="457731"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8684419"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15" name="Group 14"/>
              <p:cNvGrpSpPr/>
              <p:nvPr userDrawn="1"/>
            </p:nvGrpSpPr>
            <p:grpSpPr>
              <a:xfrm>
                <a:off x="7986158" y="6582508"/>
                <a:ext cx="152400" cy="486507"/>
                <a:chOff x="7983415" y="6582508"/>
                <a:chExt cx="152400" cy="486507"/>
              </a:xfrm>
            </p:grpSpPr>
            <p:cxnSp>
              <p:nvCxnSpPr>
                <p:cNvPr id="46" name="Straight Connector 45"/>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6" name="Group 15"/>
              <p:cNvGrpSpPr/>
              <p:nvPr userDrawn="1"/>
            </p:nvGrpSpPr>
            <p:grpSpPr>
              <a:xfrm>
                <a:off x="7287901" y="6582508"/>
                <a:ext cx="152400" cy="486507"/>
                <a:chOff x="7983415" y="6582508"/>
                <a:chExt cx="152400" cy="486507"/>
              </a:xfrm>
            </p:grpSpPr>
            <p:cxnSp>
              <p:nvCxnSpPr>
                <p:cNvPr id="44" name="Straight Connector 43"/>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7" name="Group 16"/>
              <p:cNvGrpSpPr/>
              <p:nvPr userDrawn="1"/>
            </p:nvGrpSpPr>
            <p:grpSpPr>
              <a:xfrm>
                <a:off x="6589644" y="6582508"/>
                <a:ext cx="152400" cy="486507"/>
                <a:chOff x="7983415" y="6582508"/>
                <a:chExt cx="152400" cy="486507"/>
              </a:xfrm>
            </p:grpSpPr>
            <p:cxnSp>
              <p:nvCxnSpPr>
                <p:cNvPr id="42" name="Straight Connector 41"/>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8" name="Group 17"/>
              <p:cNvGrpSpPr/>
              <p:nvPr userDrawn="1"/>
            </p:nvGrpSpPr>
            <p:grpSpPr>
              <a:xfrm>
                <a:off x="5891387" y="6582508"/>
                <a:ext cx="152400" cy="486507"/>
                <a:chOff x="7983415" y="6582508"/>
                <a:chExt cx="152400" cy="486507"/>
              </a:xfrm>
            </p:grpSpPr>
            <p:cxnSp>
              <p:nvCxnSpPr>
                <p:cNvPr id="40" name="Straight Connector 39"/>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userDrawn="1"/>
            </p:nvGrpSpPr>
            <p:grpSpPr>
              <a:xfrm>
                <a:off x="5193130" y="6582508"/>
                <a:ext cx="152400" cy="486507"/>
                <a:chOff x="7983415" y="6582508"/>
                <a:chExt cx="152400" cy="486507"/>
              </a:xfrm>
            </p:grpSpPr>
            <p:cxnSp>
              <p:nvCxnSpPr>
                <p:cNvPr id="38" name="Straight Connector 37"/>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0" name="Group 19"/>
              <p:cNvGrpSpPr/>
              <p:nvPr userDrawn="1"/>
            </p:nvGrpSpPr>
            <p:grpSpPr>
              <a:xfrm>
                <a:off x="4494873" y="6582508"/>
                <a:ext cx="152400" cy="486507"/>
                <a:chOff x="7983415" y="6582508"/>
                <a:chExt cx="152400" cy="486507"/>
              </a:xfrm>
            </p:grpSpPr>
            <p:cxnSp>
              <p:nvCxnSpPr>
                <p:cNvPr id="36" name="Straight Connector 35"/>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1" name="Group 20"/>
              <p:cNvGrpSpPr/>
              <p:nvPr userDrawn="1"/>
            </p:nvGrpSpPr>
            <p:grpSpPr>
              <a:xfrm>
                <a:off x="3796616" y="6582508"/>
                <a:ext cx="152400" cy="486507"/>
                <a:chOff x="7983415" y="6582508"/>
                <a:chExt cx="152400" cy="486507"/>
              </a:xfrm>
            </p:grpSpPr>
            <p:cxnSp>
              <p:nvCxnSpPr>
                <p:cNvPr id="34" name="Straight Connector 33"/>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2" name="Group 21"/>
              <p:cNvGrpSpPr/>
              <p:nvPr userDrawn="1"/>
            </p:nvGrpSpPr>
            <p:grpSpPr>
              <a:xfrm>
                <a:off x="3098359" y="6582508"/>
                <a:ext cx="152400" cy="486507"/>
                <a:chOff x="7983415" y="6582508"/>
                <a:chExt cx="152400" cy="486507"/>
              </a:xfrm>
            </p:grpSpPr>
            <p:cxnSp>
              <p:nvCxnSpPr>
                <p:cNvPr id="32" name="Straight Connector 31"/>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3" name="Group 22"/>
              <p:cNvGrpSpPr/>
              <p:nvPr userDrawn="1"/>
            </p:nvGrpSpPr>
            <p:grpSpPr>
              <a:xfrm>
                <a:off x="2400102" y="6582508"/>
                <a:ext cx="152400" cy="486507"/>
                <a:chOff x="7983415" y="6582508"/>
                <a:chExt cx="152400" cy="486507"/>
              </a:xfrm>
            </p:grpSpPr>
            <p:cxnSp>
              <p:nvCxnSpPr>
                <p:cNvPr id="30" name="Straight Connector 29"/>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a:xfrm>
                <a:off x="1701845" y="6582508"/>
                <a:ext cx="152400" cy="486507"/>
                <a:chOff x="7983415" y="6582508"/>
                <a:chExt cx="152400" cy="486507"/>
              </a:xfrm>
            </p:grpSpPr>
            <p:cxnSp>
              <p:nvCxnSpPr>
                <p:cNvPr id="28" name="Straight Connector 27"/>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a:xfrm>
                <a:off x="1003588" y="6582508"/>
                <a:ext cx="152400" cy="486507"/>
                <a:chOff x="7983415" y="6582508"/>
                <a:chExt cx="152400" cy="486507"/>
              </a:xfrm>
            </p:grpSpPr>
            <p:cxnSp>
              <p:nvCxnSpPr>
                <p:cNvPr id="26" name="Straight Connector 25"/>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grpSp>
      <p:sp>
        <p:nvSpPr>
          <p:cNvPr id="154" name="Text Placeholder 153"/>
          <p:cNvSpPr>
            <a:spLocks noGrp="1"/>
          </p:cNvSpPr>
          <p:nvPr>
            <p:ph type="body" sz="quarter" idx="13"/>
          </p:nvPr>
        </p:nvSpPr>
        <p:spPr>
          <a:xfrm>
            <a:off x="610309" y="5327650"/>
            <a:ext cx="10968907" cy="520700"/>
          </a:xfrm>
        </p:spPr>
        <p:txBody>
          <a:bodyPr>
            <a:noAutofit/>
          </a:bodyPr>
          <a:lstStyle>
            <a:lvl1pPr marL="0" indent="0" algn="ctr">
              <a:buNone/>
              <a:defRPr sz="1200" b="1" baseline="0">
                <a:solidFill>
                  <a:schemeClr val="bg1"/>
                </a:solidFill>
              </a:defRPr>
            </a:lvl1pPr>
          </a:lstStyle>
          <a:p>
            <a:pPr lvl="0"/>
            <a:r>
              <a:rPr lang="en-US"/>
              <a:t>Click to edit Master text styles</a:t>
            </a:r>
          </a:p>
        </p:txBody>
      </p:sp>
      <p:pic>
        <p:nvPicPr>
          <p:cNvPr id="153" name="Picture 152" descr="DOE_Office_Science_white.png">
            <a:extLst>
              <a:ext uri="{FF2B5EF4-FFF2-40B4-BE49-F238E27FC236}">
                <a16:creationId xmlns:a16="http://schemas.microsoft.com/office/drawing/2014/main" id="{4327B12B-9E2F-EA47-9B79-D54BD52AFA1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043692" y="406400"/>
            <a:ext cx="1769532" cy="588347"/>
          </a:xfrm>
          <a:prstGeom prst="rect">
            <a:avLst/>
          </a:prstGeom>
        </p:spPr>
      </p:pic>
      <p:pic>
        <p:nvPicPr>
          <p:cNvPr id="155" name="Picture 154" descr="A close up of a sign&#10;&#10;Description automatically generated">
            <a:extLst>
              <a:ext uri="{FF2B5EF4-FFF2-40B4-BE49-F238E27FC236}">
                <a16:creationId xmlns:a16="http://schemas.microsoft.com/office/drawing/2014/main" id="{9C7CFF29-BDD8-8C48-BBAA-96D01327FD64}"/>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69360" y="406400"/>
            <a:ext cx="3200400" cy="817306"/>
          </a:xfrm>
          <a:prstGeom prst="rect">
            <a:avLst/>
          </a:prstGeom>
        </p:spPr>
      </p:pic>
    </p:spTree>
    <p:extLst>
      <p:ext uri="{BB962C8B-B14F-4D97-AF65-F5344CB8AC3E}">
        <p14:creationId xmlns:p14="http://schemas.microsoft.com/office/powerpoint/2010/main" val="3102876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76072" y="1828800"/>
            <a:ext cx="2589828" cy="4261866"/>
          </a:xfrm>
        </p:spPr>
        <p:txBody>
          <a:bodyPr>
            <a:no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66" name="Content Placeholder 2"/>
          <p:cNvSpPr>
            <a:spLocks noGrp="1"/>
          </p:cNvSpPr>
          <p:nvPr>
            <p:ph idx="11"/>
          </p:nvPr>
        </p:nvSpPr>
        <p:spPr>
          <a:xfrm>
            <a:off x="3381572" y="1828800"/>
            <a:ext cx="2589828" cy="4261866"/>
          </a:xfrm>
        </p:spPr>
        <p:txBody>
          <a:bodyPr>
            <a:no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67" name="Content Placeholder 2"/>
          <p:cNvSpPr>
            <a:spLocks noGrp="1"/>
          </p:cNvSpPr>
          <p:nvPr>
            <p:ph idx="12"/>
          </p:nvPr>
        </p:nvSpPr>
        <p:spPr>
          <a:xfrm>
            <a:off x="6187072" y="1828800"/>
            <a:ext cx="2589828" cy="4261866"/>
          </a:xfrm>
        </p:spPr>
        <p:txBody>
          <a:bodyPr>
            <a:no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68" name="Content Placeholder 2"/>
          <p:cNvSpPr>
            <a:spLocks noGrp="1"/>
          </p:cNvSpPr>
          <p:nvPr>
            <p:ph idx="13"/>
          </p:nvPr>
        </p:nvSpPr>
        <p:spPr>
          <a:xfrm>
            <a:off x="8992573" y="1828800"/>
            <a:ext cx="2589828" cy="4261866"/>
          </a:xfrm>
        </p:spPr>
        <p:txBody>
          <a:bodyPr>
            <a:no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p:txBody>
      </p:sp>
      <p:grpSp>
        <p:nvGrpSpPr>
          <p:cNvPr id="169" name="Group 168"/>
          <p:cNvGrpSpPr/>
          <p:nvPr userDrawn="1"/>
        </p:nvGrpSpPr>
        <p:grpSpPr>
          <a:xfrm>
            <a:off x="-201766" y="-141165"/>
            <a:ext cx="12586564" cy="7136527"/>
            <a:chOff x="-151325" y="-141165"/>
            <a:chExt cx="9439923" cy="7136527"/>
          </a:xfrm>
        </p:grpSpPr>
        <p:grpSp>
          <p:nvGrpSpPr>
            <p:cNvPr id="170" name="Group 169"/>
            <p:cNvGrpSpPr/>
            <p:nvPr userDrawn="1"/>
          </p:nvGrpSpPr>
          <p:grpSpPr>
            <a:xfrm>
              <a:off x="457731" y="6873247"/>
              <a:ext cx="8226688" cy="122115"/>
              <a:chOff x="457731" y="6582508"/>
              <a:chExt cx="8226688" cy="486507"/>
            </a:xfrm>
          </p:grpSpPr>
          <p:cxnSp>
            <p:nvCxnSpPr>
              <p:cNvPr id="279" name="Straight Connector 278"/>
              <p:cNvCxnSpPr/>
              <p:nvPr userDrawn="1"/>
            </p:nvCxnSpPr>
            <p:spPr>
              <a:xfrm>
                <a:off x="457731"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80" name="Straight Connector 279"/>
              <p:cNvCxnSpPr/>
              <p:nvPr userDrawn="1"/>
            </p:nvCxnSpPr>
            <p:spPr>
              <a:xfrm>
                <a:off x="8684419"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81" name="Group 280"/>
              <p:cNvGrpSpPr/>
              <p:nvPr userDrawn="1"/>
            </p:nvGrpSpPr>
            <p:grpSpPr>
              <a:xfrm>
                <a:off x="7986158" y="6582508"/>
                <a:ext cx="152400" cy="486507"/>
                <a:chOff x="7983415" y="6582508"/>
                <a:chExt cx="152400" cy="486507"/>
              </a:xfrm>
            </p:grpSpPr>
            <p:cxnSp>
              <p:nvCxnSpPr>
                <p:cNvPr id="312" name="Straight Connector 311"/>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13" name="Straight Connector 312"/>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82" name="Group 281"/>
              <p:cNvGrpSpPr/>
              <p:nvPr userDrawn="1"/>
            </p:nvGrpSpPr>
            <p:grpSpPr>
              <a:xfrm>
                <a:off x="7287901" y="6582508"/>
                <a:ext cx="152400" cy="486507"/>
                <a:chOff x="7983415" y="6582508"/>
                <a:chExt cx="152400" cy="486507"/>
              </a:xfrm>
            </p:grpSpPr>
            <p:cxnSp>
              <p:nvCxnSpPr>
                <p:cNvPr id="310" name="Straight Connector 309"/>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11" name="Straight Connector 310"/>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83" name="Group 282"/>
              <p:cNvGrpSpPr/>
              <p:nvPr userDrawn="1"/>
            </p:nvGrpSpPr>
            <p:grpSpPr>
              <a:xfrm>
                <a:off x="6589644" y="6582508"/>
                <a:ext cx="152400" cy="486507"/>
                <a:chOff x="7983415" y="6582508"/>
                <a:chExt cx="152400" cy="486507"/>
              </a:xfrm>
            </p:grpSpPr>
            <p:cxnSp>
              <p:nvCxnSpPr>
                <p:cNvPr id="308" name="Straight Connector 307"/>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09" name="Straight Connector 308"/>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84" name="Group 283"/>
              <p:cNvGrpSpPr/>
              <p:nvPr userDrawn="1"/>
            </p:nvGrpSpPr>
            <p:grpSpPr>
              <a:xfrm>
                <a:off x="5891387" y="6582508"/>
                <a:ext cx="152400" cy="486507"/>
                <a:chOff x="7983415" y="6582508"/>
                <a:chExt cx="152400" cy="486507"/>
              </a:xfrm>
            </p:grpSpPr>
            <p:cxnSp>
              <p:nvCxnSpPr>
                <p:cNvPr id="306" name="Straight Connector 305"/>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85" name="Group 284"/>
              <p:cNvGrpSpPr/>
              <p:nvPr userDrawn="1"/>
            </p:nvGrpSpPr>
            <p:grpSpPr>
              <a:xfrm>
                <a:off x="5193130" y="6582508"/>
                <a:ext cx="152400" cy="486507"/>
                <a:chOff x="7983415" y="6582508"/>
                <a:chExt cx="152400" cy="486507"/>
              </a:xfrm>
            </p:grpSpPr>
            <p:cxnSp>
              <p:nvCxnSpPr>
                <p:cNvPr id="304" name="Straight Connector 303"/>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05" name="Straight Connector 304"/>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86" name="Group 285"/>
              <p:cNvGrpSpPr/>
              <p:nvPr userDrawn="1"/>
            </p:nvGrpSpPr>
            <p:grpSpPr>
              <a:xfrm>
                <a:off x="4494873" y="6582508"/>
                <a:ext cx="152400" cy="486507"/>
                <a:chOff x="7983415" y="6582508"/>
                <a:chExt cx="152400" cy="486507"/>
              </a:xfrm>
            </p:grpSpPr>
            <p:cxnSp>
              <p:nvCxnSpPr>
                <p:cNvPr id="302" name="Straight Connector 301"/>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03" name="Straight Connector 302"/>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87" name="Group 286"/>
              <p:cNvGrpSpPr/>
              <p:nvPr userDrawn="1"/>
            </p:nvGrpSpPr>
            <p:grpSpPr>
              <a:xfrm>
                <a:off x="3796616" y="6582508"/>
                <a:ext cx="152400" cy="486507"/>
                <a:chOff x="7983415" y="6582508"/>
                <a:chExt cx="152400" cy="486507"/>
              </a:xfrm>
            </p:grpSpPr>
            <p:cxnSp>
              <p:nvCxnSpPr>
                <p:cNvPr id="300" name="Straight Connector 299"/>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01" name="Straight Connector 300"/>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88" name="Group 287"/>
              <p:cNvGrpSpPr/>
              <p:nvPr userDrawn="1"/>
            </p:nvGrpSpPr>
            <p:grpSpPr>
              <a:xfrm>
                <a:off x="3098359" y="6582508"/>
                <a:ext cx="152400" cy="486507"/>
                <a:chOff x="7983415" y="6582508"/>
                <a:chExt cx="152400" cy="486507"/>
              </a:xfrm>
            </p:grpSpPr>
            <p:cxnSp>
              <p:nvCxnSpPr>
                <p:cNvPr id="298" name="Straight Connector 297"/>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89" name="Group 288"/>
              <p:cNvGrpSpPr/>
              <p:nvPr userDrawn="1"/>
            </p:nvGrpSpPr>
            <p:grpSpPr>
              <a:xfrm>
                <a:off x="2400102" y="6582508"/>
                <a:ext cx="152400" cy="486507"/>
                <a:chOff x="7983415" y="6582508"/>
                <a:chExt cx="152400" cy="486507"/>
              </a:xfrm>
            </p:grpSpPr>
            <p:cxnSp>
              <p:nvCxnSpPr>
                <p:cNvPr id="296" name="Straight Connector 295"/>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97" name="Straight Connector 296"/>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90" name="Group 289"/>
              <p:cNvGrpSpPr/>
              <p:nvPr userDrawn="1"/>
            </p:nvGrpSpPr>
            <p:grpSpPr>
              <a:xfrm>
                <a:off x="1701845" y="6582508"/>
                <a:ext cx="152400" cy="486507"/>
                <a:chOff x="7983415" y="6582508"/>
                <a:chExt cx="152400" cy="486507"/>
              </a:xfrm>
            </p:grpSpPr>
            <p:cxnSp>
              <p:nvCxnSpPr>
                <p:cNvPr id="294" name="Straight Connector 293"/>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95" name="Straight Connector 294"/>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91" name="Group 290"/>
              <p:cNvGrpSpPr/>
              <p:nvPr userDrawn="1"/>
            </p:nvGrpSpPr>
            <p:grpSpPr>
              <a:xfrm>
                <a:off x="1003588" y="6582508"/>
                <a:ext cx="152400" cy="486507"/>
                <a:chOff x="7983415" y="6582508"/>
                <a:chExt cx="152400" cy="486507"/>
              </a:xfrm>
            </p:grpSpPr>
            <p:cxnSp>
              <p:nvCxnSpPr>
                <p:cNvPr id="292" name="Straight Connector 291"/>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93" name="Straight Connector 292"/>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grpSp>
          <p:nvGrpSpPr>
            <p:cNvPr id="171" name="Group 170"/>
            <p:cNvGrpSpPr/>
            <p:nvPr userDrawn="1"/>
          </p:nvGrpSpPr>
          <p:grpSpPr>
            <a:xfrm>
              <a:off x="-151325" y="454007"/>
              <a:ext cx="122115" cy="5945205"/>
              <a:chOff x="-238875" y="454007"/>
              <a:chExt cx="122115" cy="5945205"/>
            </a:xfrm>
          </p:grpSpPr>
          <p:cxnSp>
            <p:nvCxnSpPr>
              <p:cNvPr id="244" name="Straight Connector 243"/>
              <p:cNvCxnSpPr/>
              <p:nvPr userDrawn="1"/>
            </p:nvCxnSpPr>
            <p:spPr>
              <a:xfrm rot="5400000">
                <a:off x="-177817" y="392949"/>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45" name="Group 244"/>
              <p:cNvGrpSpPr/>
              <p:nvPr userDrawn="1"/>
            </p:nvGrpSpPr>
            <p:grpSpPr>
              <a:xfrm rot="5400000">
                <a:off x="-254017" y="5940709"/>
                <a:ext cx="152400" cy="122115"/>
                <a:chOff x="7983415" y="6582508"/>
                <a:chExt cx="152400" cy="486507"/>
              </a:xfrm>
            </p:grpSpPr>
            <p:cxnSp>
              <p:nvCxnSpPr>
                <p:cNvPr id="277" name="Straight Connector 276"/>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46" name="Group 245"/>
              <p:cNvGrpSpPr/>
              <p:nvPr userDrawn="1"/>
            </p:nvGrpSpPr>
            <p:grpSpPr>
              <a:xfrm rot="5400000">
                <a:off x="-254017" y="5467067"/>
                <a:ext cx="152400" cy="122115"/>
                <a:chOff x="7983415" y="6582508"/>
                <a:chExt cx="152400" cy="486507"/>
              </a:xfrm>
            </p:grpSpPr>
            <p:cxnSp>
              <p:nvCxnSpPr>
                <p:cNvPr id="275" name="Straight Connector 274"/>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76" name="Straight Connector 275"/>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47" name="Group 246"/>
              <p:cNvGrpSpPr/>
              <p:nvPr userDrawn="1"/>
            </p:nvGrpSpPr>
            <p:grpSpPr>
              <a:xfrm rot="5400000">
                <a:off x="-254017" y="4993425"/>
                <a:ext cx="152400" cy="122115"/>
                <a:chOff x="7983415" y="6582508"/>
                <a:chExt cx="152400" cy="486507"/>
              </a:xfrm>
            </p:grpSpPr>
            <p:cxnSp>
              <p:nvCxnSpPr>
                <p:cNvPr id="273" name="Straight Connector 272"/>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74" name="Straight Connector 273"/>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48" name="Group 247"/>
              <p:cNvGrpSpPr/>
              <p:nvPr userDrawn="1"/>
            </p:nvGrpSpPr>
            <p:grpSpPr>
              <a:xfrm rot="5400000">
                <a:off x="-254017" y="4519783"/>
                <a:ext cx="152400" cy="122115"/>
                <a:chOff x="7983415" y="6582508"/>
                <a:chExt cx="152400" cy="486507"/>
              </a:xfrm>
            </p:grpSpPr>
            <p:cxnSp>
              <p:nvCxnSpPr>
                <p:cNvPr id="271" name="Straight Connector 270"/>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72" name="Straight Connector 271"/>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49" name="Group 248"/>
              <p:cNvGrpSpPr/>
              <p:nvPr userDrawn="1"/>
            </p:nvGrpSpPr>
            <p:grpSpPr>
              <a:xfrm rot="5400000">
                <a:off x="-254017" y="4046141"/>
                <a:ext cx="152400" cy="122115"/>
                <a:chOff x="7983415" y="6582508"/>
                <a:chExt cx="152400" cy="486507"/>
              </a:xfrm>
            </p:grpSpPr>
            <p:cxnSp>
              <p:nvCxnSpPr>
                <p:cNvPr id="269" name="Straight Connector 268"/>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50" name="Group 249"/>
              <p:cNvGrpSpPr/>
              <p:nvPr userDrawn="1"/>
            </p:nvGrpSpPr>
            <p:grpSpPr>
              <a:xfrm rot="5400000">
                <a:off x="-254017" y="3572499"/>
                <a:ext cx="152400" cy="122115"/>
                <a:chOff x="7983415" y="6582508"/>
                <a:chExt cx="152400" cy="486507"/>
              </a:xfrm>
            </p:grpSpPr>
            <p:cxnSp>
              <p:nvCxnSpPr>
                <p:cNvPr id="267" name="Straight Connector 266"/>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51" name="Group 250"/>
              <p:cNvGrpSpPr/>
              <p:nvPr userDrawn="1"/>
            </p:nvGrpSpPr>
            <p:grpSpPr>
              <a:xfrm rot="5400000">
                <a:off x="-254017" y="3098857"/>
                <a:ext cx="152400" cy="122115"/>
                <a:chOff x="7983415" y="6582508"/>
                <a:chExt cx="152400" cy="486507"/>
              </a:xfrm>
            </p:grpSpPr>
            <p:cxnSp>
              <p:nvCxnSpPr>
                <p:cNvPr id="265" name="Straight Connector 264"/>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52" name="Group 251"/>
              <p:cNvGrpSpPr/>
              <p:nvPr userDrawn="1"/>
            </p:nvGrpSpPr>
            <p:grpSpPr>
              <a:xfrm rot="5400000">
                <a:off x="-254017" y="2625215"/>
                <a:ext cx="152400" cy="122115"/>
                <a:chOff x="7983415" y="6582508"/>
                <a:chExt cx="152400" cy="486507"/>
              </a:xfrm>
            </p:grpSpPr>
            <p:cxnSp>
              <p:nvCxnSpPr>
                <p:cNvPr id="263" name="Straight Connector 262"/>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53" name="Group 252"/>
              <p:cNvGrpSpPr/>
              <p:nvPr userDrawn="1"/>
            </p:nvGrpSpPr>
            <p:grpSpPr>
              <a:xfrm rot="5400000">
                <a:off x="-254017" y="2151573"/>
                <a:ext cx="152400" cy="122115"/>
                <a:chOff x="7983415" y="6582508"/>
                <a:chExt cx="152400" cy="486507"/>
              </a:xfrm>
            </p:grpSpPr>
            <p:cxnSp>
              <p:nvCxnSpPr>
                <p:cNvPr id="261" name="Straight Connector 260"/>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54" name="Group 253"/>
              <p:cNvGrpSpPr/>
              <p:nvPr userDrawn="1"/>
            </p:nvGrpSpPr>
            <p:grpSpPr>
              <a:xfrm rot="5400000">
                <a:off x="-254017" y="1677931"/>
                <a:ext cx="152400" cy="122115"/>
                <a:chOff x="7983415" y="6582508"/>
                <a:chExt cx="152400" cy="486507"/>
              </a:xfrm>
            </p:grpSpPr>
            <p:cxnSp>
              <p:nvCxnSpPr>
                <p:cNvPr id="259" name="Straight Connector 258"/>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55" name="Group 254"/>
              <p:cNvGrpSpPr/>
              <p:nvPr userDrawn="1"/>
            </p:nvGrpSpPr>
            <p:grpSpPr>
              <a:xfrm rot="5400000">
                <a:off x="-254017" y="997340"/>
                <a:ext cx="152400" cy="122115"/>
                <a:chOff x="7983415" y="6582508"/>
                <a:chExt cx="152400" cy="486507"/>
              </a:xfrm>
            </p:grpSpPr>
            <p:cxnSp>
              <p:nvCxnSpPr>
                <p:cNvPr id="257" name="Straight Connector 256"/>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256" name="Straight Connector 255"/>
              <p:cNvCxnSpPr/>
              <p:nvPr userDrawn="1"/>
            </p:nvCxnSpPr>
            <p:spPr>
              <a:xfrm rot="5400000">
                <a:off x="-177817" y="6338154"/>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72" name="Group 171"/>
            <p:cNvGrpSpPr/>
            <p:nvPr userDrawn="1"/>
          </p:nvGrpSpPr>
          <p:grpSpPr>
            <a:xfrm>
              <a:off x="9166483" y="454007"/>
              <a:ext cx="122115" cy="5945205"/>
              <a:chOff x="-238875" y="454007"/>
              <a:chExt cx="122115" cy="5945205"/>
            </a:xfrm>
          </p:grpSpPr>
          <p:cxnSp>
            <p:nvCxnSpPr>
              <p:cNvPr id="209" name="Straight Connector 208"/>
              <p:cNvCxnSpPr/>
              <p:nvPr userDrawn="1"/>
            </p:nvCxnSpPr>
            <p:spPr>
              <a:xfrm rot="5400000">
                <a:off x="-177817" y="392949"/>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10" name="Group 209"/>
              <p:cNvGrpSpPr/>
              <p:nvPr userDrawn="1"/>
            </p:nvGrpSpPr>
            <p:grpSpPr>
              <a:xfrm rot="5400000">
                <a:off x="-254017" y="5940709"/>
                <a:ext cx="152400" cy="122115"/>
                <a:chOff x="7983415" y="6582508"/>
                <a:chExt cx="152400" cy="486507"/>
              </a:xfrm>
            </p:grpSpPr>
            <p:cxnSp>
              <p:nvCxnSpPr>
                <p:cNvPr id="242" name="Straight Connector 241"/>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11" name="Group 210"/>
              <p:cNvGrpSpPr/>
              <p:nvPr userDrawn="1"/>
            </p:nvGrpSpPr>
            <p:grpSpPr>
              <a:xfrm rot="5400000">
                <a:off x="-254017" y="5467067"/>
                <a:ext cx="152400" cy="122115"/>
                <a:chOff x="7983415" y="6582508"/>
                <a:chExt cx="152400" cy="486507"/>
              </a:xfrm>
            </p:grpSpPr>
            <p:cxnSp>
              <p:nvCxnSpPr>
                <p:cNvPr id="240" name="Straight Connector 239"/>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12" name="Group 211"/>
              <p:cNvGrpSpPr/>
              <p:nvPr userDrawn="1"/>
            </p:nvGrpSpPr>
            <p:grpSpPr>
              <a:xfrm rot="5400000">
                <a:off x="-254017" y="4993425"/>
                <a:ext cx="152400" cy="122115"/>
                <a:chOff x="7983415" y="6582508"/>
                <a:chExt cx="152400" cy="486507"/>
              </a:xfrm>
            </p:grpSpPr>
            <p:cxnSp>
              <p:nvCxnSpPr>
                <p:cNvPr id="238" name="Straight Connector 237"/>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13" name="Group 212"/>
              <p:cNvGrpSpPr/>
              <p:nvPr userDrawn="1"/>
            </p:nvGrpSpPr>
            <p:grpSpPr>
              <a:xfrm rot="5400000">
                <a:off x="-254017" y="4519783"/>
                <a:ext cx="152400" cy="122115"/>
                <a:chOff x="7983415" y="6582508"/>
                <a:chExt cx="152400" cy="486507"/>
              </a:xfrm>
            </p:grpSpPr>
            <p:cxnSp>
              <p:nvCxnSpPr>
                <p:cNvPr id="236" name="Straight Connector 235"/>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14" name="Group 213"/>
              <p:cNvGrpSpPr/>
              <p:nvPr userDrawn="1"/>
            </p:nvGrpSpPr>
            <p:grpSpPr>
              <a:xfrm rot="5400000">
                <a:off x="-254017" y="4046141"/>
                <a:ext cx="152400" cy="122115"/>
                <a:chOff x="7983415" y="6582508"/>
                <a:chExt cx="152400" cy="486507"/>
              </a:xfrm>
            </p:grpSpPr>
            <p:cxnSp>
              <p:nvCxnSpPr>
                <p:cNvPr id="234" name="Straight Connector 233"/>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15" name="Group 214"/>
              <p:cNvGrpSpPr/>
              <p:nvPr userDrawn="1"/>
            </p:nvGrpSpPr>
            <p:grpSpPr>
              <a:xfrm rot="5400000">
                <a:off x="-254017" y="3572499"/>
                <a:ext cx="152400" cy="122115"/>
                <a:chOff x="7983415" y="6582508"/>
                <a:chExt cx="152400" cy="486507"/>
              </a:xfrm>
            </p:grpSpPr>
            <p:cxnSp>
              <p:nvCxnSpPr>
                <p:cNvPr id="232" name="Straight Connector 231"/>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16" name="Group 215"/>
              <p:cNvGrpSpPr/>
              <p:nvPr userDrawn="1"/>
            </p:nvGrpSpPr>
            <p:grpSpPr>
              <a:xfrm rot="5400000">
                <a:off x="-254017" y="3098857"/>
                <a:ext cx="152400" cy="122115"/>
                <a:chOff x="7983415" y="6582508"/>
                <a:chExt cx="152400" cy="486507"/>
              </a:xfrm>
            </p:grpSpPr>
            <p:cxnSp>
              <p:nvCxnSpPr>
                <p:cNvPr id="230" name="Straight Connector 229"/>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17" name="Group 216"/>
              <p:cNvGrpSpPr/>
              <p:nvPr userDrawn="1"/>
            </p:nvGrpSpPr>
            <p:grpSpPr>
              <a:xfrm rot="5400000">
                <a:off x="-254017" y="2625215"/>
                <a:ext cx="152400" cy="122115"/>
                <a:chOff x="7983415" y="6582508"/>
                <a:chExt cx="152400" cy="486507"/>
              </a:xfrm>
            </p:grpSpPr>
            <p:cxnSp>
              <p:nvCxnSpPr>
                <p:cNvPr id="228" name="Straight Connector 227"/>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18" name="Group 217"/>
              <p:cNvGrpSpPr/>
              <p:nvPr userDrawn="1"/>
            </p:nvGrpSpPr>
            <p:grpSpPr>
              <a:xfrm rot="5400000">
                <a:off x="-254017" y="2151573"/>
                <a:ext cx="152400" cy="122115"/>
                <a:chOff x="7983415" y="6582508"/>
                <a:chExt cx="152400" cy="486507"/>
              </a:xfrm>
            </p:grpSpPr>
            <p:cxnSp>
              <p:nvCxnSpPr>
                <p:cNvPr id="226" name="Straight Connector 225"/>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19" name="Group 218"/>
              <p:cNvGrpSpPr/>
              <p:nvPr userDrawn="1"/>
            </p:nvGrpSpPr>
            <p:grpSpPr>
              <a:xfrm rot="5400000">
                <a:off x="-254017" y="1677931"/>
                <a:ext cx="152400" cy="122115"/>
                <a:chOff x="7983415" y="6582508"/>
                <a:chExt cx="152400" cy="486507"/>
              </a:xfrm>
            </p:grpSpPr>
            <p:cxnSp>
              <p:nvCxnSpPr>
                <p:cNvPr id="224" name="Straight Connector 223"/>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20" name="Group 219"/>
              <p:cNvGrpSpPr/>
              <p:nvPr userDrawn="1"/>
            </p:nvGrpSpPr>
            <p:grpSpPr>
              <a:xfrm rot="5400000">
                <a:off x="-254017" y="997340"/>
                <a:ext cx="152400" cy="122115"/>
                <a:chOff x="7983415" y="6582508"/>
                <a:chExt cx="152400" cy="486507"/>
              </a:xfrm>
            </p:grpSpPr>
            <p:cxnSp>
              <p:nvCxnSpPr>
                <p:cNvPr id="222" name="Straight Connector 221"/>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221" name="Straight Connector 220"/>
              <p:cNvCxnSpPr/>
              <p:nvPr userDrawn="1"/>
            </p:nvCxnSpPr>
            <p:spPr>
              <a:xfrm rot="5400000">
                <a:off x="-177817" y="6338154"/>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73" name="Group 172"/>
            <p:cNvGrpSpPr/>
            <p:nvPr userDrawn="1"/>
          </p:nvGrpSpPr>
          <p:grpSpPr>
            <a:xfrm>
              <a:off x="457731" y="-141165"/>
              <a:ext cx="8226688" cy="122115"/>
              <a:chOff x="457731" y="6582508"/>
              <a:chExt cx="8226688" cy="486507"/>
            </a:xfrm>
          </p:grpSpPr>
          <p:cxnSp>
            <p:nvCxnSpPr>
              <p:cNvPr id="174" name="Straight Connector 173"/>
              <p:cNvCxnSpPr/>
              <p:nvPr userDrawn="1"/>
            </p:nvCxnSpPr>
            <p:spPr>
              <a:xfrm>
                <a:off x="457731"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userDrawn="1"/>
            </p:nvCxnSpPr>
            <p:spPr>
              <a:xfrm>
                <a:off x="8684419"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176" name="Group 175"/>
              <p:cNvGrpSpPr/>
              <p:nvPr userDrawn="1"/>
            </p:nvGrpSpPr>
            <p:grpSpPr>
              <a:xfrm>
                <a:off x="7986158" y="6582508"/>
                <a:ext cx="152400" cy="486507"/>
                <a:chOff x="7983415" y="6582508"/>
                <a:chExt cx="152400" cy="486507"/>
              </a:xfrm>
            </p:grpSpPr>
            <p:cxnSp>
              <p:nvCxnSpPr>
                <p:cNvPr id="207" name="Straight Connector 206"/>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77" name="Group 176"/>
              <p:cNvGrpSpPr/>
              <p:nvPr userDrawn="1"/>
            </p:nvGrpSpPr>
            <p:grpSpPr>
              <a:xfrm>
                <a:off x="7287901" y="6582508"/>
                <a:ext cx="152400" cy="486507"/>
                <a:chOff x="7983415" y="6582508"/>
                <a:chExt cx="152400" cy="486507"/>
              </a:xfrm>
            </p:grpSpPr>
            <p:cxnSp>
              <p:nvCxnSpPr>
                <p:cNvPr id="205" name="Straight Connector 204"/>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78" name="Group 177"/>
              <p:cNvGrpSpPr/>
              <p:nvPr userDrawn="1"/>
            </p:nvGrpSpPr>
            <p:grpSpPr>
              <a:xfrm>
                <a:off x="6589644" y="6582508"/>
                <a:ext cx="152400" cy="486507"/>
                <a:chOff x="7983415" y="6582508"/>
                <a:chExt cx="152400" cy="486507"/>
              </a:xfrm>
            </p:grpSpPr>
            <p:cxnSp>
              <p:nvCxnSpPr>
                <p:cNvPr id="203" name="Straight Connector 202"/>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a:xfrm>
                <a:off x="5891387" y="6582508"/>
                <a:ext cx="152400" cy="486507"/>
                <a:chOff x="7983415" y="6582508"/>
                <a:chExt cx="152400" cy="486507"/>
              </a:xfrm>
            </p:grpSpPr>
            <p:cxnSp>
              <p:nvCxnSpPr>
                <p:cNvPr id="201" name="Straight Connector 200"/>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80" name="Group 179"/>
              <p:cNvGrpSpPr/>
              <p:nvPr userDrawn="1"/>
            </p:nvGrpSpPr>
            <p:grpSpPr>
              <a:xfrm>
                <a:off x="5193130" y="6582508"/>
                <a:ext cx="152400" cy="486507"/>
                <a:chOff x="7983415" y="6582508"/>
                <a:chExt cx="152400" cy="486507"/>
              </a:xfrm>
            </p:grpSpPr>
            <p:cxnSp>
              <p:nvCxnSpPr>
                <p:cNvPr id="199" name="Straight Connector 198"/>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81" name="Group 180"/>
              <p:cNvGrpSpPr/>
              <p:nvPr userDrawn="1"/>
            </p:nvGrpSpPr>
            <p:grpSpPr>
              <a:xfrm>
                <a:off x="4494873" y="6582508"/>
                <a:ext cx="152400" cy="486507"/>
                <a:chOff x="7983415" y="6582508"/>
                <a:chExt cx="152400" cy="486507"/>
              </a:xfrm>
            </p:grpSpPr>
            <p:cxnSp>
              <p:nvCxnSpPr>
                <p:cNvPr id="197" name="Straight Connector 196"/>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82" name="Group 181"/>
              <p:cNvGrpSpPr/>
              <p:nvPr userDrawn="1"/>
            </p:nvGrpSpPr>
            <p:grpSpPr>
              <a:xfrm>
                <a:off x="3796616" y="6582508"/>
                <a:ext cx="152400" cy="486507"/>
                <a:chOff x="7983415" y="6582508"/>
                <a:chExt cx="152400" cy="486507"/>
              </a:xfrm>
            </p:grpSpPr>
            <p:cxnSp>
              <p:nvCxnSpPr>
                <p:cNvPr id="195" name="Straight Connector 194"/>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83" name="Group 182"/>
              <p:cNvGrpSpPr/>
              <p:nvPr userDrawn="1"/>
            </p:nvGrpSpPr>
            <p:grpSpPr>
              <a:xfrm>
                <a:off x="3098359" y="6582508"/>
                <a:ext cx="152400" cy="486507"/>
                <a:chOff x="7983415" y="6582508"/>
                <a:chExt cx="152400" cy="486507"/>
              </a:xfrm>
            </p:grpSpPr>
            <p:cxnSp>
              <p:nvCxnSpPr>
                <p:cNvPr id="193" name="Straight Connector 192"/>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84" name="Group 183"/>
              <p:cNvGrpSpPr/>
              <p:nvPr userDrawn="1"/>
            </p:nvGrpSpPr>
            <p:grpSpPr>
              <a:xfrm>
                <a:off x="2400102" y="6582508"/>
                <a:ext cx="152400" cy="486507"/>
                <a:chOff x="7983415" y="6582508"/>
                <a:chExt cx="152400" cy="486507"/>
              </a:xfrm>
            </p:grpSpPr>
            <p:cxnSp>
              <p:nvCxnSpPr>
                <p:cNvPr id="191" name="Straight Connector 190"/>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85" name="Group 184"/>
              <p:cNvGrpSpPr/>
              <p:nvPr userDrawn="1"/>
            </p:nvGrpSpPr>
            <p:grpSpPr>
              <a:xfrm>
                <a:off x="1701845" y="6582508"/>
                <a:ext cx="152400" cy="486507"/>
                <a:chOff x="7983415" y="6582508"/>
                <a:chExt cx="152400" cy="486507"/>
              </a:xfrm>
            </p:grpSpPr>
            <p:cxnSp>
              <p:nvCxnSpPr>
                <p:cNvPr id="189" name="Straight Connector 188"/>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86" name="Group 185"/>
              <p:cNvGrpSpPr/>
              <p:nvPr userDrawn="1"/>
            </p:nvGrpSpPr>
            <p:grpSpPr>
              <a:xfrm>
                <a:off x="1003588" y="6582508"/>
                <a:ext cx="152400" cy="486507"/>
                <a:chOff x="7983415" y="6582508"/>
                <a:chExt cx="152400" cy="486507"/>
              </a:xfrm>
            </p:grpSpPr>
            <p:cxnSp>
              <p:nvCxnSpPr>
                <p:cNvPr id="187" name="Straight Connector 186"/>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grpSp>
      <p:sp>
        <p:nvSpPr>
          <p:cNvPr id="154" name="Title 1"/>
          <p:cNvSpPr>
            <a:spLocks noGrp="1"/>
          </p:cNvSpPr>
          <p:nvPr>
            <p:ph type="title"/>
          </p:nvPr>
        </p:nvSpPr>
        <p:spPr>
          <a:xfrm>
            <a:off x="573618" y="457200"/>
            <a:ext cx="10972799" cy="548640"/>
          </a:xfrm>
        </p:spPr>
        <p:txBody>
          <a:bodyPr anchor="t" anchorCtr="0"/>
          <a:lstStyle/>
          <a:p>
            <a:r>
              <a:rPr lang="en-US"/>
              <a:t>Click to edit Master title style</a:t>
            </a:r>
            <a:endParaRPr lang="en-US" dirty="0"/>
          </a:p>
        </p:txBody>
      </p:sp>
      <p:sp>
        <p:nvSpPr>
          <p:cNvPr id="156" name="Text Placeholder 8"/>
          <p:cNvSpPr>
            <a:spLocks noGrp="1"/>
          </p:cNvSpPr>
          <p:nvPr>
            <p:ph type="body" sz="quarter" idx="15"/>
          </p:nvPr>
        </p:nvSpPr>
        <p:spPr>
          <a:xfrm>
            <a:off x="576072" y="1055688"/>
            <a:ext cx="10972800" cy="457200"/>
          </a:xfrm>
        </p:spPr>
        <p:txBody>
          <a:bodyPr anchor="b" anchorCtr="0"/>
          <a:lstStyle>
            <a:lvl1pPr marL="0" indent="0">
              <a:buNone/>
              <a:defRPr sz="2000" i="0">
                <a:solidFill>
                  <a:schemeClr val="accent2"/>
                </a:solidFill>
              </a:defRPr>
            </a:lvl1pPr>
          </a:lstStyle>
          <a:p>
            <a:pPr lvl="0"/>
            <a:r>
              <a:rPr lang="en-US"/>
              <a:t>Click to edit Master text styles</a:t>
            </a:r>
          </a:p>
        </p:txBody>
      </p:sp>
    </p:spTree>
    <p:extLst>
      <p:ext uri="{BB962C8B-B14F-4D97-AF65-F5344CB8AC3E}">
        <p14:creationId xmlns:p14="http://schemas.microsoft.com/office/powerpoint/2010/main" val="3164536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76072" y="1828800"/>
            <a:ext cx="2031223" cy="4261866"/>
          </a:xfrm>
        </p:spPr>
        <p:txBody>
          <a:bodyPr>
            <a:noAutofit/>
          </a:bodyPr>
          <a:lstStyle>
            <a:lvl1pPr marL="0" indent="0">
              <a:buFontTx/>
              <a:buNone/>
              <a:tabLst/>
              <a:defRPr sz="1400"/>
            </a:lvl1pPr>
            <a:lvl2pPr marL="225425" indent="0">
              <a:buFontTx/>
              <a:buNone/>
              <a:defRPr sz="1400"/>
            </a:lvl2pPr>
            <a:lvl3pPr marL="460375" indent="0">
              <a:buNone/>
              <a:defRPr sz="1400"/>
            </a:lvl3pPr>
            <a:lvl4pPr marL="687388" indent="0">
              <a:buNone/>
              <a:defRPr sz="1400"/>
            </a:lvl4pPr>
            <a:lvl5pPr marL="912812" indent="0">
              <a:buNone/>
              <a:defRPr sz="1400"/>
            </a:lvl5pPr>
          </a:lstStyle>
          <a:p>
            <a:pPr lvl="0"/>
            <a:r>
              <a:rPr lang="en-US"/>
              <a:t>Click to edit Master text styles</a:t>
            </a:r>
          </a:p>
        </p:txBody>
      </p:sp>
      <p:sp>
        <p:nvSpPr>
          <p:cNvPr id="169" name="Content Placeholder 2"/>
          <p:cNvSpPr>
            <a:spLocks noGrp="1"/>
          </p:cNvSpPr>
          <p:nvPr>
            <p:ph idx="11"/>
          </p:nvPr>
        </p:nvSpPr>
        <p:spPr>
          <a:xfrm>
            <a:off x="2819055" y="1828800"/>
            <a:ext cx="2031223" cy="4261866"/>
          </a:xfrm>
        </p:spPr>
        <p:txBody>
          <a:bodyPr>
            <a:noAutofit/>
          </a:bodyPr>
          <a:lstStyle>
            <a:lvl1pPr marL="0" indent="0">
              <a:buFontTx/>
              <a:buNone/>
              <a:defRPr sz="1400"/>
            </a:lvl1pPr>
            <a:lvl2pPr marL="225425" indent="0">
              <a:buFontTx/>
              <a:buNone/>
              <a:defRPr sz="1400"/>
            </a:lvl2pPr>
            <a:lvl3pPr marL="460375" indent="0">
              <a:buNone/>
              <a:defRPr sz="1400"/>
            </a:lvl3pPr>
            <a:lvl4pPr marL="687388" indent="0">
              <a:buNone/>
              <a:defRPr sz="1400"/>
            </a:lvl4pPr>
            <a:lvl5pPr marL="912812" indent="0">
              <a:buNone/>
              <a:defRPr sz="1400"/>
            </a:lvl5pPr>
          </a:lstStyle>
          <a:p>
            <a:pPr lvl="0"/>
            <a:r>
              <a:rPr lang="en-US"/>
              <a:t>Click to edit Master text styles</a:t>
            </a:r>
          </a:p>
        </p:txBody>
      </p:sp>
      <p:sp>
        <p:nvSpPr>
          <p:cNvPr id="171" name="Content Placeholder 2"/>
          <p:cNvSpPr>
            <a:spLocks noGrp="1"/>
          </p:cNvSpPr>
          <p:nvPr>
            <p:ph idx="12"/>
          </p:nvPr>
        </p:nvSpPr>
        <p:spPr>
          <a:xfrm>
            <a:off x="5062038" y="1828800"/>
            <a:ext cx="2031223" cy="4261866"/>
          </a:xfrm>
        </p:spPr>
        <p:txBody>
          <a:bodyPr>
            <a:noAutofit/>
          </a:bodyPr>
          <a:lstStyle>
            <a:lvl1pPr marL="0" indent="0">
              <a:buFontTx/>
              <a:buNone/>
              <a:defRPr sz="1400"/>
            </a:lvl1pPr>
            <a:lvl2pPr marL="225425" indent="0">
              <a:buFontTx/>
              <a:buNone/>
              <a:defRPr sz="1400"/>
            </a:lvl2pPr>
            <a:lvl3pPr marL="460375" indent="0">
              <a:buNone/>
              <a:defRPr sz="1400"/>
            </a:lvl3pPr>
            <a:lvl4pPr marL="687388" indent="0">
              <a:buNone/>
              <a:defRPr sz="1400"/>
            </a:lvl4pPr>
            <a:lvl5pPr marL="912812" indent="0">
              <a:buNone/>
              <a:defRPr sz="1400"/>
            </a:lvl5pPr>
          </a:lstStyle>
          <a:p>
            <a:pPr lvl="0"/>
            <a:r>
              <a:rPr lang="en-US"/>
              <a:t>Click to edit Master text styles</a:t>
            </a:r>
          </a:p>
        </p:txBody>
      </p:sp>
      <p:sp>
        <p:nvSpPr>
          <p:cNvPr id="172" name="Content Placeholder 2"/>
          <p:cNvSpPr>
            <a:spLocks noGrp="1"/>
          </p:cNvSpPr>
          <p:nvPr>
            <p:ph idx="13"/>
          </p:nvPr>
        </p:nvSpPr>
        <p:spPr>
          <a:xfrm>
            <a:off x="7305021" y="1828800"/>
            <a:ext cx="2031223" cy="4261866"/>
          </a:xfrm>
        </p:spPr>
        <p:txBody>
          <a:bodyPr>
            <a:noAutofit/>
          </a:bodyPr>
          <a:lstStyle>
            <a:lvl1pPr marL="0" indent="0">
              <a:buFontTx/>
              <a:buNone/>
              <a:defRPr sz="1400"/>
            </a:lvl1pPr>
            <a:lvl2pPr marL="225425" indent="0">
              <a:buFontTx/>
              <a:buNone/>
              <a:defRPr sz="1400"/>
            </a:lvl2pPr>
            <a:lvl3pPr marL="460375" indent="0">
              <a:buNone/>
              <a:defRPr sz="1400"/>
            </a:lvl3pPr>
            <a:lvl4pPr marL="687388" indent="0">
              <a:buNone/>
              <a:defRPr sz="1400"/>
            </a:lvl4pPr>
            <a:lvl5pPr marL="912812" indent="0">
              <a:buNone/>
              <a:defRPr sz="1400"/>
            </a:lvl5pPr>
          </a:lstStyle>
          <a:p>
            <a:pPr lvl="0"/>
            <a:r>
              <a:rPr lang="en-US"/>
              <a:t>Click to edit Master text styles</a:t>
            </a:r>
          </a:p>
        </p:txBody>
      </p:sp>
      <p:sp>
        <p:nvSpPr>
          <p:cNvPr id="173" name="Content Placeholder 2"/>
          <p:cNvSpPr>
            <a:spLocks noGrp="1"/>
          </p:cNvSpPr>
          <p:nvPr>
            <p:ph idx="14"/>
          </p:nvPr>
        </p:nvSpPr>
        <p:spPr>
          <a:xfrm>
            <a:off x="9548003" y="1828800"/>
            <a:ext cx="2031223" cy="4261866"/>
          </a:xfrm>
        </p:spPr>
        <p:txBody>
          <a:bodyPr>
            <a:noAutofit/>
          </a:bodyPr>
          <a:lstStyle>
            <a:lvl1pPr marL="0" indent="0">
              <a:buFontTx/>
              <a:buNone/>
              <a:defRPr sz="1400"/>
            </a:lvl1pPr>
            <a:lvl2pPr marL="225425" indent="0">
              <a:buFontTx/>
              <a:buNone/>
              <a:defRPr sz="1400"/>
            </a:lvl2pPr>
            <a:lvl3pPr marL="460375" indent="0">
              <a:buNone/>
              <a:defRPr sz="1400"/>
            </a:lvl3pPr>
            <a:lvl4pPr marL="687388" indent="0">
              <a:buNone/>
              <a:defRPr sz="1400"/>
            </a:lvl4pPr>
            <a:lvl5pPr marL="912812" indent="0">
              <a:buNone/>
              <a:defRPr sz="1400"/>
            </a:lvl5pPr>
          </a:lstStyle>
          <a:p>
            <a:pPr lvl="0"/>
            <a:r>
              <a:rPr lang="en-US"/>
              <a:t>Click to edit Master text styles</a:t>
            </a:r>
          </a:p>
        </p:txBody>
      </p:sp>
      <p:grpSp>
        <p:nvGrpSpPr>
          <p:cNvPr id="179" name="Group 178"/>
          <p:cNvGrpSpPr/>
          <p:nvPr userDrawn="1"/>
        </p:nvGrpSpPr>
        <p:grpSpPr>
          <a:xfrm>
            <a:off x="-201766" y="-141165"/>
            <a:ext cx="12586564" cy="7136527"/>
            <a:chOff x="-151325" y="-141165"/>
            <a:chExt cx="9439923" cy="7136527"/>
          </a:xfrm>
        </p:grpSpPr>
        <p:grpSp>
          <p:nvGrpSpPr>
            <p:cNvPr id="180" name="Group 179"/>
            <p:cNvGrpSpPr/>
            <p:nvPr userDrawn="1"/>
          </p:nvGrpSpPr>
          <p:grpSpPr>
            <a:xfrm>
              <a:off x="457731" y="6873247"/>
              <a:ext cx="8226688" cy="122115"/>
              <a:chOff x="457731" y="6582508"/>
              <a:chExt cx="8226688" cy="486507"/>
            </a:xfrm>
          </p:grpSpPr>
          <p:cxnSp>
            <p:nvCxnSpPr>
              <p:cNvPr id="289" name="Straight Connector 288"/>
              <p:cNvCxnSpPr/>
              <p:nvPr userDrawn="1"/>
            </p:nvCxnSpPr>
            <p:spPr>
              <a:xfrm>
                <a:off x="457731"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90" name="Straight Connector 289"/>
              <p:cNvCxnSpPr/>
              <p:nvPr userDrawn="1"/>
            </p:nvCxnSpPr>
            <p:spPr>
              <a:xfrm>
                <a:off x="8684419"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91" name="Group 290"/>
              <p:cNvGrpSpPr/>
              <p:nvPr userDrawn="1"/>
            </p:nvGrpSpPr>
            <p:grpSpPr>
              <a:xfrm>
                <a:off x="7986158" y="6582508"/>
                <a:ext cx="152400" cy="486507"/>
                <a:chOff x="7983415" y="6582508"/>
                <a:chExt cx="152400" cy="486507"/>
              </a:xfrm>
            </p:grpSpPr>
            <p:cxnSp>
              <p:nvCxnSpPr>
                <p:cNvPr id="322" name="Straight Connector 321"/>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23" name="Straight Connector 322"/>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92" name="Group 291"/>
              <p:cNvGrpSpPr/>
              <p:nvPr userDrawn="1"/>
            </p:nvGrpSpPr>
            <p:grpSpPr>
              <a:xfrm>
                <a:off x="7287901" y="6582508"/>
                <a:ext cx="152400" cy="486507"/>
                <a:chOff x="7983415" y="6582508"/>
                <a:chExt cx="152400" cy="486507"/>
              </a:xfrm>
            </p:grpSpPr>
            <p:cxnSp>
              <p:nvCxnSpPr>
                <p:cNvPr id="320" name="Straight Connector 319"/>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21" name="Straight Connector 320"/>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93" name="Group 292"/>
              <p:cNvGrpSpPr/>
              <p:nvPr userDrawn="1"/>
            </p:nvGrpSpPr>
            <p:grpSpPr>
              <a:xfrm>
                <a:off x="6589644" y="6582508"/>
                <a:ext cx="152400" cy="486507"/>
                <a:chOff x="7983415" y="6582508"/>
                <a:chExt cx="152400" cy="486507"/>
              </a:xfrm>
            </p:grpSpPr>
            <p:cxnSp>
              <p:nvCxnSpPr>
                <p:cNvPr id="318" name="Straight Connector 317"/>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19" name="Straight Connector 318"/>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94" name="Group 293"/>
              <p:cNvGrpSpPr/>
              <p:nvPr userDrawn="1"/>
            </p:nvGrpSpPr>
            <p:grpSpPr>
              <a:xfrm>
                <a:off x="5891387" y="6582508"/>
                <a:ext cx="152400" cy="486507"/>
                <a:chOff x="7983415" y="6582508"/>
                <a:chExt cx="152400" cy="486507"/>
              </a:xfrm>
            </p:grpSpPr>
            <p:cxnSp>
              <p:nvCxnSpPr>
                <p:cNvPr id="316" name="Straight Connector 315"/>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17" name="Straight Connector 316"/>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95" name="Group 294"/>
              <p:cNvGrpSpPr/>
              <p:nvPr userDrawn="1"/>
            </p:nvGrpSpPr>
            <p:grpSpPr>
              <a:xfrm>
                <a:off x="5193130" y="6582508"/>
                <a:ext cx="152400" cy="486507"/>
                <a:chOff x="7983415" y="6582508"/>
                <a:chExt cx="152400" cy="486507"/>
              </a:xfrm>
            </p:grpSpPr>
            <p:cxnSp>
              <p:nvCxnSpPr>
                <p:cNvPr id="314" name="Straight Connector 313"/>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15" name="Straight Connector 314"/>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96" name="Group 295"/>
              <p:cNvGrpSpPr/>
              <p:nvPr userDrawn="1"/>
            </p:nvGrpSpPr>
            <p:grpSpPr>
              <a:xfrm>
                <a:off x="4494873" y="6582508"/>
                <a:ext cx="152400" cy="486507"/>
                <a:chOff x="7983415" y="6582508"/>
                <a:chExt cx="152400" cy="486507"/>
              </a:xfrm>
            </p:grpSpPr>
            <p:cxnSp>
              <p:nvCxnSpPr>
                <p:cNvPr id="312" name="Straight Connector 311"/>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13" name="Straight Connector 312"/>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97" name="Group 296"/>
              <p:cNvGrpSpPr/>
              <p:nvPr userDrawn="1"/>
            </p:nvGrpSpPr>
            <p:grpSpPr>
              <a:xfrm>
                <a:off x="3796616" y="6582508"/>
                <a:ext cx="152400" cy="486507"/>
                <a:chOff x="7983415" y="6582508"/>
                <a:chExt cx="152400" cy="486507"/>
              </a:xfrm>
            </p:grpSpPr>
            <p:cxnSp>
              <p:nvCxnSpPr>
                <p:cNvPr id="310" name="Straight Connector 309"/>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11" name="Straight Connector 310"/>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98" name="Group 297"/>
              <p:cNvGrpSpPr/>
              <p:nvPr userDrawn="1"/>
            </p:nvGrpSpPr>
            <p:grpSpPr>
              <a:xfrm>
                <a:off x="3098359" y="6582508"/>
                <a:ext cx="152400" cy="486507"/>
                <a:chOff x="7983415" y="6582508"/>
                <a:chExt cx="152400" cy="486507"/>
              </a:xfrm>
            </p:grpSpPr>
            <p:cxnSp>
              <p:nvCxnSpPr>
                <p:cNvPr id="308" name="Straight Connector 307"/>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09" name="Straight Connector 308"/>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99" name="Group 298"/>
              <p:cNvGrpSpPr/>
              <p:nvPr userDrawn="1"/>
            </p:nvGrpSpPr>
            <p:grpSpPr>
              <a:xfrm>
                <a:off x="2400102" y="6582508"/>
                <a:ext cx="152400" cy="486507"/>
                <a:chOff x="7983415" y="6582508"/>
                <a:chExt cx="152400" cy="486507"/>
              </a:xfrm>
            </p:grpSpPr>
            <p:cxnSp>
              <p:nvCxnSpPr>
                <p:cNvPr id="306" name="Straight Connector 305"/>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300" name="Group 299"/>
              <p:cNvGrpSpPr/>
              <p:nvPr userDrawn="1"/>
            </p:nvGrpSpPr>
            <p:grpSpPr>
              <a:xfrm>
                <a:off x="1701845" y="6582508"/>
                <a:ext cx="152400" cy="486507"/>
                <a:chOff x="7983415" y="6582508"/>
                <a:chExt cx="152400" cy="486507"/>
              </a:xfrm>
            </p:grpSpPr>
            <p:cxnSp>
              <p:nvCxnSpPr>
                <p:cNvPr id="304" name="Straight Connector 303"/>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05" name="Straight Connector 304"/>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301" name="Group 300"/>
              <p:cNvGrpSpPr/>
              <p:nvPr userDrawn="1"/>
            </p:nvGrpSpPr>
            <p:grpSpPr>
              <a:xfrm>
                <a:off x="1003588" y="6582508"/>
                <a:ext cx="152400" cy="486507"/>
                <a:chOff x="7983415" y="6582508"/>
                <a:chExt cx="152400" cy="486507"/>
              </a:xfrm>
            </p:grpSpPr>
            <p:cxnSp>
              <p:nvCxnSpPr>
                <p:cNvPr id="302" name="Straight Connector 301"/>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03" name="Straight Connector 302"/>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grpSp>
          <p:nvGrpSpPr>
            <p:cNvPr id="181" name="Group 180"/>
            <p:cNvGrpSpPr/>
            <p:nvPr userDrawn="1"/>
          </p:nvGrpSpPr>
          <p:grpSpPr>
            <a:xfrm>
              <a:off x="-151325" y="454007"/>
              <a:ext cx="122115" cy="5945205"/>
              <a:chOff x="-238875" y="454007"/>
              <a:chExt cx="122115" cy="5945205"/>
            </a:xfrm>
          </p:grpSpPr>
          <p:cxnSp>
            <p:nvCxnSpPr>
              <p:cNvPr id="254" name="Straight Connector 253"/>
              <p:cNvCxnSpPr/>
              <p:nvPr userDrawn="1"/>
            </p:nvCxnSpPr>
            <p:spPr>
              <a:xfrm rot="5400000">
                <a:off x="-177817" y="392949"/>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55" name="Group 254"/>
              <p:cNvGrpSpPr/>
              <p:nvPr userDrawn="1"/>
            </p:nvGrpSpPr>
            <p:grpSpPr>
              <a:xfrm rot="5400000">
                <a:off x="-254017" y="5940709"/>
                <a:ext cx="152400" cy="122115"/>
                <a:chOff x="7983415" y="6582508"/>
                <a:chExt cx="152400" cy="486507"/>
              </a:xfrm>
            </p:grpSpPr>
            <p:cxnSp>
              <p:nvCxnSpPr>
                <p:cNvPr id="287" name="Straight Connector 286"/>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88" name="Straight Connector 287"/>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56" name="Group 255"/>
              <p:cNvGrpSpPr/>
              <p:nvPr userDrawn="1"/>
            </p:nvGrpSpPr>
            <p:grpSpPr>
              <a:xfrm rot="5400000">
                <a:off x="-254017" y="5467067"/>
                <a:ext cx="152400" cy="122115"/>
                <a:chOff x="7983415" y="6582508"/>
                <a:chExt cx="152400" cy="486507"/>
              </a:xfrm>
            </p:grpSpPr>
            <p:cxnSp>
              <p:nvCxnSpPr>
                <p:cNvPr id="285" name="Straight Connector 284"/>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86" name="Straight Connector 285"/>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57" name="Group 256"/>
              <p:cNvGrpSpPr/>
              <p:nvPr userDrawn="1"/>
            </p:nvGrpSpPr>
            <p:grpSpPr>
              <a:xfrm rot="5400000">
                <a:off x="-254017" y="4993425"/>
                <a:ext cx="152400" cy="122115"/>
                <a:chOff x="7983415" y="6582508"/>
                <a:chExt cx="152400" cy="486507"/>
              </a:xfrm>
            </p:grpSpPr>
            <p:cxnSp>
              <p:nvCxnSpPr>
                <p:cNvPr id="283" name="Straight Connector 282"/>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84" name="Straight Connector 283"/>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58" name="Group 257"/>
              <p:cNvGrpSpPr/>
              <p:nvPr userDrawn="1"/>
            </p:nvGrpSpPr>
            <p:grpSpPr>
              <a:xfrm rot="5400000">
                <a:off x="-254017" y="4519783"/>
                <a:ext cx="152400" cy="122115"/>
                <a:chOff x="7983415" y="6582508"/>
                <a:chExt cx="152400" cy="486507"/>
              </a:xfrm>
            </p:grpSpPr>
            <p:cxnSp>
              <p:nvCxnSpPr>
                <p:cNvPr id="281" name="Straight Connector 280"/>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82" name="Straight Connector 281"/>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59" name="Group 258"/>
              <p:cNvGrpSpPr/>
              <p:nvPr userDrawn="1"/>
            </p:nvGrpSpPr>
            <p:grpSpPr>
              <a:xfrm rot="5400000">
                <a:off x="-254017" y="4046141"/>
                <a:ext cx="152400" cy="122115"/>
                <a:chOff x="7983415" y="6582508"/>
                <a:chExt cx="152400" cy="486507"/>
              </a:xfrm>
            </p:grpSpPr>
            <p:cxnSp>
              <p:nvCxnSpPr>
                <p:cNvPr id="279" name="Straight Connector 278"/>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80" name="Straight Connector 279"/>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60" name="Group 259"/>
              <p:cNvGrpSpPr/>
              <p:nvPr userDrawn="1"/>
            </p:nvGrpSpPr>
            <p:grpSpPr>
              <a:xfrm rot="5400000">
                <a:off x="-254017" y="3572499"/>
                <a:ext cx="152400" cy="122115"/>
                <a:chOff x="7983415" y="6582508"/>
                <a:chExt cx="152400" cy="486507"/>
              </a:xfrm>
            </p:grpSpPr>
            <p:cxnSp>
              <p:nvCxnSpPr>
                <p:cNvPr id="277" name="Straight Connector 276"/>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61" name="Group 260"/>
              <p:cNvGrpSpPr/>
              <p:nvPr userDrawn="1"/>
            </p:nvGrpSpPr>
            <p:grpSpPr>
              <a:xfrm rot="5400000">
                <a:off x="-254017" y="3098857"/>
                <a:ext cx="152400" cy="122115"/>
                <a:chOff x="7983415" y="6582508"/>
                <a:chExt cx="152400" cy="486507"/>
              </a:xfrm>
            </p:grpSpPr>
            <p:cxnSp>
              <p:nvCxnSpPr>
                <p:cNvPr id="275" name="Straight Connector 274"/>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76" name="Straight Connector 275"/>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62" name="Group 261"/>
              <p:cNvGrpSpPr/>
              <p:nvPr userDrawn="1"/>
            </p:nvGrpSpPr>
            <p:grpSpPr>
              <a:xfrm rot="5400000">
                <a:off x="-254017" y="2625215"/>
                <a:ext cx="152400" cy="122115"/>
                <a:chOff x="7983415" y="6582508"/>
                <a:chExt cx="152400" cy="486507"/>
              </a:xfrm>
            </p:grpSpPr>
            <p:cxnSp>
              <p:nvCxnSpPr>
                <p:cNvPr id="273" name="Straight Connector 272"/>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74" name="Straight Connector 273"/>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63" name="Group 262"/>
              <p:cNvGrpSpPr/>
              <p:nvPr userDrawn="1"/>
            </p:nvGrpSpPr>
            <p:grpSpPr>
              <a:xfrm rot="5400000">
                <a:off x="-254017" y="2151573"/>
                <a:ext cx="152400" cy="122115"/>
                <a:chOff x="7983415" y="6582508"/>
                <a:chExt cx="152400" cy="486507"/>
              </a:xfrm>
            </p:grpSpPr>
            <p:cxnSp>
              <p:nvCxnSpPr>
                <p:cNvPr id="271" name="Straight Connector 270"/>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72" name="Straight Connector 271"/>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64" name="Group 263"/>
              <p:cNvGrpSpPr/>
              <p:nvPr userDrawn="1"/>
            </p:nvGrpSpPr>
            <p:grpSpPr>
              <a:xfrm rot="5400000">
                <a:off x="-254017" y="1677931"/>
                <a:ext cx="152400" cy="122115"/>
                <a:chOff x="7983415" y="6582508"/>
                <a:chExt cx="152400" cy="486507"/>
              </a:xfrm>
            </p:grpSpPr>
            <p:cxnSp>
              <p:nvCxnSpPr>
                <p:cNvPr id="269" name="Straight Connector 268"/>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65" name="Group 264"/>
              <p:cNvGrpSpPr/>
              <p:nvPr userDrawn="1"/>
            </p:nvGrpSpPr>
            <p:grpSpPr>
              <a:xfrm rot="5400000">
                <a:off x="-254017" y="997340"/>
                <a:ext cx="152400" cy="122115"/>
                <a:chOff x="7983415" y="6582508"/>
                <a:chExt cx="152400" cy="486507"/>
              </a:xfrm>
            </p:grpSpPr>
            <p:cxnSp>
              <p:nvCxnSpPr>
                <p:cNvPr id="267" name="Straight Connector 266"/>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266" name="Straight Connector 265"/>
              <p:cNvCxnSpPr/>
              <p:nvPr userDrawn="1"/>
            </p:nvCxnSpPr>
            <p:spPr>
              <a:xfrm rot="5400000">
                <a:off x="-177817" y="6338154"/>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82" name="Group 181"/>
            <p:cNvGrpSpPr/>
            <p:nvPr userDrawn="1"/>
          </p:nvGrpSpPr>
          <p:grpSpPr>
            <a:xfrm>
              <a:off x="9166483" y="454007"/>
              <a:ext cx="122115" cy="5945205"/>
              <a:chOff x="-238875" y="454007"/>
              <a:chExt cx="122115" cy="5945205"/>
            </a:xfrm>
          </p:grpSpPr>
          <p:cxnSp>
            <p:nvCxnSpPr>
              <p:cNvPr id="219" name="Straight Connector 218"/>
              <p:cNvCxnSpPr/>
              <p:nvPr userDrawn="1"/>
            </p:nvCxnSpPr>
            <p:spPr>
              <a:xfrm rot="5400000">
                <a:off x="-177817" y="392949"/>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20" name="Group 219"/>
              <p:cNvGrpSpPr/>
              <p:nvPr userDrawn="1"/>
            </p:nvGrpSpPr>
            <p:grpSpPr>
              <a:xfrm rot="5400000">
                <a:off x="-254017" y="5940709"/>
                <a:ext cx="152400" cy="122115"/>
                <a:chOff x="7983415" y="6582508"/>
                <a:chExt cx="152400" cy="486507"/>
              </a:xfrm>
            </p:grpSpPr>
            <p:cxnSp>
              <p:nvCxnSpPr>
                <p:cNvPr id="252" name="Straight Connector 251"/>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21" name="Group 220"/>
              <p:cNvGrpSpPr/>
              <p:nvPr userDrawn="1"/>
            </p:nvGrpSpPr>
            <p:grpSpPr>
              <a:xfrm rot="5400000">
                <a:off x="-254017" y="5467067"/>
                <a:ext cx="152400" cy="122115"/>
                <a:chOff x="7983415" y="6582508"/>
                <a:chExt cx="152400" cy="486507"/>
              </a:xfrm>
            </p:grpSpPr>
            <p:cxnSp>
              <p:nvCxnSpPr>
                <p:cNvPr id="250" name="Straight Connector 249"/>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22" name="Group 221"/>
              <p:cNvGrpSpPr/>
              <p:nvPr userDrawn="1"/>
            </p:nvGrpSpPr>
            <p:grpSpPr>
              <a:xfrm rot="5400000">
                <a:off x="-254017" y="4993425"/>
                <a:ext cx="152400" cy="122115"/>
                <a:chOff x="7983415" y="6582508"/>
                <a:chExt cx="152400" cy="486507"/>
              </a:xfrm>
            </p:grpSpPr>
            <p:cxnSp>
              <p:nvCxnSpPr>
                <p:cNvPr id="248" name="Straight Connector 247"/>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23" name="Group 222"/>
              <p:cNvGrpSpPr/>
              <p:nvPr userDrawn="1"/>
            </p:nvGrpSpPr>
            <p:grpSpPr>
              <a:xfrm rot="5400000">
                <a:off x="-254017" y="4519783"/>
                <a:ext cx="152400" cy="122115"/>
                <a:chOff x="7983415" y="6582508"/>
                <a:chExt cx="152400" cy="486507"/>
              </a:xfrm>
            </p:grpSpPr>
            <p:cxnSp>
              <p:nvCxnSpPr>
                <p:cNvPr id="246" name="Straight Connector 245"/>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24" name="Group 223"/>
              <p:cNvGrpSpPr/>
              <p:nvPr userDrawn="1"/>
            </p:nvGrpSpPr>
            <p:grpSpPr>
              <a:xfrm rot="5400000">
                <a:off x="-254017" y="4046141"/>
                <a:ext cx="152400" cy="122115"/>
                <a:chOff x="7983415" y="6582508"/>
                <a:chExt cx="152400" cy="486507"/>
              </a:xfrm>
            </p:grpSpPr>
            <p:cxnSp>
              <p:nvCxnSpPr>
                <p:cNvPr id="244" name="Straight Connector 243"/>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25" name="Group 224"/>
              <p:cNvGrpSpPr/>
              <p:nvPr userDrawn="1"/>
            </p:nvGrpSpPr>
            <p:grpSpPr>
              <a:xfrm rot="5400000">
                <a:off x="-254017" y="3572499"/>
                <a:ext cx="152400" cy="122115"/>
                <a:chOff x="7983415" y="6582508"/>
                <a:chExt cx="152400" cy="486507"/>
              </a:xfrm>
            </p:grpSpPr>
            <p:cxnSp>
              <p:nvCxnSpPr>
                <p:cNvPr id="242" name="Straight Connector 241"/>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26" name="Group 225"/>
              <p:cNvGrpSpPr/>
              <p:nvPr userDrawn="1"/>
            </p:nvGrpSpPr>
            <p:grpSpPr>
              <a:xfrm rot="5400000">
                <a:off x="-254017" y="3098857"/>
                <a:ext cx="152400" cy="122115"/>
                <a:chOff x="7983415" y="6582508"/>
                <a:chExt cx="152400" cy="486507"/>
              </a:xfrm>
            </p:grpSpPr>
            <p:cxnSp>
              <p:nvCxnSpPr>
                <p:cNvPr id="240" name="Straight Connector 239"/>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27" name="Group 226"/>
              <p:cNvGrpSpPr/>
              <p:nvPr userDrawn="1"/>
            </p:nvGrpSpPr>
            <p:grpSpPr>
              <a:xfrm rot="5400000">
                <a:off x="-254017" y="2625215"/>
                <a:ext cx="152400" cy="122115"/>
                <a:chOff x="7983415" y="6582508"/>
                <a:chExt cx="152400" cy="486507"/>
              </a:xfrm>
            </p:grpSpPr>
            <p:cxnSp>
              <p:nvCxnSpPr>
                <p:cNvPr id="238" name="Straight Connector 237"/>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28" name="Group 227"/>
              <p:cNvGrpSpPr/>
              <p:nvPr userDrawn="1"/>
            </p:nvGrpSpPr>
            <p:grpSpPr>
              <a:xfrm rot="5400000">
                <a:off x="-254017" y="2151573"/>
                <a:ext cx="152400" cy="122115"/>
                <a:chOff x="7983415" y="6582508"/>
                <a:chExt cx="152400" cy="486507"/>
              </a:xfrm>
            </p:grpSpPr>
            <p:cxnSp>
              <p:nvCxnSpPr>
                <p:cNvPr id="236" name="Straight Connector 235"/>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29" name="Group 228"/>
              <p:cNvGrpSpPr/>
              <p:nvPr userDrawn="1"/>
            </p:nvGrpSpPr>
            <p:grpSpPr>
              <a:xfrm rot="5400000">
                <a:off x="-254017" y="1677931"/>
                <a:ext cx="152400" cy="122115"/>
                <a:chOff x="7983415" y="6582508"/>
                <a:chExt cx="152400" cy="486507"/>
              </a:xfrm>
            </p:grpSpPr>
            <p:cxnSp>
              <p:nvCxnSpPr>
                <p:cNvPr id="234" name="Straight Connector 233"/>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30" name="Group 229"/>
              <p:cNvGrpSpPr/>
              <p:nvPr userDrawn="1"/>
            </p:nvGrpSpPr>
            <p:grpSpPr>
              <a:xfrm rot="5400000">
                <a:off x="-254017" y="997340"/>
                <a:ext cx="152400" cy="122115"/>
                <a:chOff x="7983415" y="6582508"/>
                <a:chExt cx="152400" cy="486507"/>
              </a:xfrm>
            </p:grpSpPr>
            <p:cxnSp>
              <p:nvCxnSpPr>
                <p:cNvPr id="232" name="Straight Connector 231"/>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231" name="Straight Connector 230"/>
              <p:cNvCxnSpPr/>
              <p:nvPr userDrawn="1"/>
            </p:nvCxnSpPr>
            <p:spPr>
              <a:xfrm rot="5400000">
                <a:off x="-177817" y="6338154"/>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83" name="Group 182"/>
            <p:cNvGrpSpPr/>
            <p:nvPr userDrawn="1"/>
          </p:nvGrpSpPr>
          <p:grpSpPr>
            <a:xfrm>
              <a:off x="457731" y="-141165"/>
              <a:ext cx="8226688" cy="122115"/>
              <a:chOff x="457731" y="6582508"/>
              <a:chExt cx="8226688" cy="486507"/>
            </a:xfrm>
          </p:grpSpPr>
          <p:cxnSp>
            <p:nvCxnSpPr>
              <p:cNvPr id="184" name="Straight Connector 183"/>
              <p:cNvCxnSpPr/>
              <p:nvPr userDrawn="1"/>
            </p:nvCxnSpPr>
            <p:spPr>
              <a:xfrm>
                <a:off x="457731"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userDrawn="1"/>
            </p:nvCxnSpPr>
            <p:spPr>
              <a:xfrm>
                <a:off x="8684419"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186" name="Group 185"/>
              <p:cNvGrpSpPr/>
              <p:nvPr userDrawn="1"/>
            </p:nvGrpSpPr>
            <p:grpSpPr>
              <a:xfrm>
                <a:off x="7986158" y="6582508"/>
                <a:ext cx="152400" cy="486507"/>
                <a:chOff x="7983415" y="6582508"/>
                <a:chExt cx="152400" cy="486507"/>
              </a:xfrm>
            </p:grpSpPr>
            <p:cxnSp>
              <p:nvCxnSpPr>
                <p:cNvPr id="217" name="Straight Connector 216"/>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87" name="Group 186"/>
              <p:cNvGrpSpPr/>
              <p:nvPr userDrawn="1"/>
            </p:nvGrpSpPr>
            <p:grpSpPr>
              <a:xfrm>
                <a:off x="7287901" y="6582508"/>
                <a:ext cx="152400" cy="486507"/>
                <a:chOff x="7983415" y="6582508"/>
                <a:chExt cx="152400" cy="486507"/>
              </a:xfrm>
            </p:grpSpPr>
            <p:cxnSp>
              <p:nvCxnSpPr>
                <p:cNvPr id="215" name="Straight Connector 214"/>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88" name="Group 187"/>
              <p:cNvGrpSpPr/>
              <p:nvPr userDrawn="1"/>
            </p:nvGrpSpPr>
            <p:grpSpPr>
              <a:xfrm>
                <a:off x="6589644" y="6582508"/>
                <a:ext cx="152400" cy="486507"/>
                <a:chOff x="7983415" y="6582508"/>
                <a:chExt cx="152400" cy="486507"/>
              </a:xfrm>
            </p:grpSpPr>
            <p:cxnSp>
              <p:nvCxnSpPr>
                <p:cNvPr id="213" name="Straight Connector 212"/>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89" name="Group 188"/>
              <p:cNvGrpSpPr/>
              <p:nvPr userDrawn="1"/>
            </p:nvGrpSpPr>
            <p:grpSpPr>
              <a:xfrm>
                <a:off x="5891387" y="6582508"/>
                <a:ext cx="152400" cy="486507"/>
                <a:chOff x="7983415" y="6582508"/>
                <a:chExt cx="152400" cy="486507"/>
              </a:xfrm>
            </p:grpSpPr>
            <p:cxnSp>
              <p:nvCxnSpPr>
                <p:cNvPr id="211" name="Straight Connector 210"/>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90" name="Group 189"/>
              <p:cNvGrpSpPr/>
              <p:nvPr userDrawn="1"/>
            </p:nvGrpSpPr>
            <p:grpSpPr>
              <a:xfrm>
                <a:off x="5193130" y="6582508"/>
                <a:ext cx="152400" cy="486507"/>
                <a:chOff x="7983415" y="6582508"/>
                <a:chExt cx="152400" cy="486507"/>
              </a:xfrm>
            </p:grpSpPr>
            <p:cxnSp>
              <p:nvCxnSpPr>
                <p:cNvPr id="209" name="Straight Connector 208"/>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91" name="Group 190"/>
              <p:cNvGrpSpPr/>
              <p:nvPr userDrawn="1"/>
            </p:nvGrpSpPr>
            <p:grpSpPr>
              <a:xfrm>
                <a:off x="4494873" y="6582508"/>
                <a:ext cx="152400" cy="486507"/>
                <a:chOff x="7983415" y="6582508"/>
                <a:chExt cx="152400" cy="486507"/>
              </a:xfrm>
            </p:grpSpPr>
            <p:cxnSp>
              <p:nvCxnSpPr>
                <p:cNvPr id="207" name="Straight Connector 206"/>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92" name="Group 191"/>
              <p:cNvGrpSpPr/>
              <p:nvPr userDrawn="1"/>
            </p:nvGrpSpPr>
            <p:grpSpPr>
              <a:xfrm>
                <a:off x="3796616" y="6582508"/>
                <a:ext cx="152400" cy="486507"/>
                <a:chOff x="7983415" y="6582508"/>
                <a:chExt cx="152400" cy="486507"/>
              </a:xfrm>
            </p:grpSpPr>
            <p:cxnSp>
              <p:nvCxnSpPr>
                <p:cNvPr id="205" name="Straight Connector 204"/>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93" name="Group 192"/>
              <p:cNvGrpSpPr/>
              <p:nvPr userDrawn="1"/>
            </p:nvGrpSpPr>
            <p:grpSpPr>
              <a:xfrm>
                <a:off x="3098359" y="6582508"/>
                <a:ext cx="152400" cy="486507"/>
                <a:chOff x="7983415" y="6582508"/>
                <a:chExt cx="152400" cy="486507"/>
              </a:xfrm>
            </p:grpSpPr>
            <p:cxnSp>
              <p:nvCxnSpPr>
                <p:cNvPr id="203" name="Straight Connector 202"/>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94" name="Group 193"/>
              <p:cNvGrpSpPr/>
              <p:nvPr userDrawn="1"/>
            </p:nvGrpSpPr>
            <p:grpSpPr>
              <a:xfrm>
                <a:off x="2400102" y="6582508"/>
                <a:ext cx="152400" cy="486507"/>
                <a:chOff x="7983415" y="6582508"/>
                <a:chExt cx="152400" cy="486507"/>
              </a:xfrm>
            </p:grpSpPr>
            <p:cxnSp>
              <p:nvCxnSpPr>
                <p:cNvPr id="201" name="Straight Connector 200"/>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95" name="Group 194"/>
              <p:cNvGrpSpPr/>
              <p:nvPr userDrawn="1"/>
            </p:nvGrpSpPr>
            <p:grpSpPr>
              <a:xfrm>
                <a:off x="1701845" y="6582508"/>
                <a:ext cx="152400" cy="486507"/>
                <a:chOff x="7983415" y="6582508"/>
                <a:chExt cx="152400" cy="486507"/>
              </a:xfrm>
            </p:grpSpPr>
            <p:cxnSp>
              <p:nvCxnSpPr>
                <p:cNvPr id="199" name="Straight Connector 198"/>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96" name="Group 195"/>
              <p:cNvGrpSpPr/>
              <p:nvPr userDrawn="1"/>
            </p:nvGrpSpPr>
            <p:grpSpPr>
              <a:xfrm>
                <a:off x="1003588" y="6582508"/>
                <a:ext cx="152400" cy="486507"/>
                <a:chOff x="7983415" y="6582508"/>
                <a:chExt cx="152400" cy="486507"/>
              </a:xfrm>
            </p:grpSpPr>
            <p:cxnSp>
              <p:nvCxnSpPr>
                <p:cNvPr id="197" name="Straight Connector 196"/>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grpSp>
      <p:sp>
        <p:nvSpPr>
          <p:cNvPr id="155" name="Title 1"/>
          <p:cNvSpPr>
            <a:spLocks noGrp="1"/>
          </p:cNvSpPr>
          <p:nvPr>
            <p:ph type="title"/>
          </p:nvPr>
        </p:nvSpPr>
        <p:spPr>
          <a:xfrm>
            <a:off x="573618" y="457200"/>
            <a:ext cx="10972799" cy="548640"/>
          </a:xfrm>
        </p:spPr>
        <p:txBody>
          <a:bodyPr anchor="t" anchorCtr="0"/>
          <a:lstStyle/>
          <a:p>
            <a:r>
              <a:rPr lang="en-US"/>
              <a:t>Click to edit Master title style</a:t>
            </a:r>
            <a:endParaRPr lang="en-US" dirty="0"/>
          </a:p>
        </p:txBody>
      </p:sp>
      <p:sp>
        <p:nvSpPr>
          <p:cNvPr id="157" name="Text Placeholder 8"/>
          <p:cNvSpPr>
            <a:spLocks noGrp="1"/>
          </p:cNvSpPr>
          <p:nvPr>
            <p:ph type="body" sz="quarter" idx="16"/>
          </p:nvPr>
        </p:nvSpPr>
        <p:spPr>
          <a:xfrm>
            <a:off x="576072" y="1055688"/>
            <a:ext cx="10972800" cy="457200"/>
          </a:xfrm>
        </p:spPr>
        <p:txBody>
          <a:bodyPr anchor="b" anchorCtr="0"/>
          <a:lstStyle>
            <a:lvl1pPr marL="0" indent="0">
              <a:buNone/>
              <a:defRPr sz="2000" i="0">
                <a:solidFill>
                  <a:schemeClr val="accent2"/>
                </a:solidFill>
              </a:defRPr>
            </a:lvl1pPr>
          </a:lstStyle>
          <a:p>
            <a:pPr lvl="0"/>
            <a:r>
              <a:rPr lang="en-US"/>
              <a:t>Click to edit Master text styles</a:t>
            </a:r>
          </a:p>
        </p:txBody>
      </p:sp>
    </p:spTree>
    <p:extLst>
      <p:ext uri="{BB962C8B-B14F-4D97-AF65-F5344CB8AC3E}">
        <p14:creationId xmlns:p14="http://schemas.microsoft.com/office/powerpoint/2010/main" val="41332111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 Split Horizontal">
    <p:spTree>
      <p:nvGrpSpPr>
        <p:cNvPr id="1" name=""/>
        <p:cNvGrpSpPr/>
        <p:nvPr/>
      </p:nvGrpSpPr>
      <p:grpSpPr>
        <a:xfrm>
          <a:off x="0" y="0"/>
          <a:ext cx="0" cy="0"/>
          <a:chOff x="0" y="0"/>
          <a:chExt cx="0" cy="0"/>
        </a:xfrm>
      </p:grpSpPr>
      <p:sp>
        <p:nvSpPr>
          <p:cNvPr id="3" name="Content Placeholder 2"/>
          <p:cNvSpPr>
            <a:spLocks noGrp="1"/>
          </p:cNvSpPr>
          <p:nvPr>
            <p:ph idx="1"/>
          </p:nvPr>
        </p:nvSpPr>
        <p:spPr>
          <a:xfrm>
            <a:off x="574325" y="1828800"/>
            <a:ext cx="2589828" cy="1828800"/>
          </a:xfrm>
        </p:spPr>
        <p:txBody>
          <a:bodyPr>
            <a:noAutofit/>
          </a:bodyPr>
          <a:lstStyle>
            <a:lvl1pPr marL="0" indent="0">
              <a:buNone/>
              <a:defRPr sz="1400"/>
            </a:lvl1pPr>
            <a:lvl2pPr marL="225425" indent="0">
              <a:buNone/>
              <a:defRPr sz="1400"/>
            </a:lvl2pPr>
            <a:lvl3pPr marL="460375" indent="0">
              <a:buNone/>
              <a:defRPr sz="1400"/>
            </a:lvl3pPr>
            <a:lvl4pPr marL="687388" indent="0">
              <a:buNone/>
              <a:defRPr sz="1400"/>
            </a:lvl4pPr>
            <a:lvl5pPr marL="912812" indent="0">
              <a:buNone/>
              <a:defRPr sz="1400"/>
            </a:lvl5pPr>
          </a:lstStyle>
          <a:p>
            <a:pPr lvl="0"/>
            <a:r>
              <a:rPr lang="en-US"/>
              <a:t>Click to edit Master text styles</a:t>
            </a:r>
          </a:p>
        </p:txBody>
      </p:sp>
      <p:sp>
        <p:nvSpPr>
          <p:cNvPr id="166" name="Content Placeholder 2"/>
          <p:cNvSpPr>
            <a:spLocks noGrp="1"/>
          </p:cNvSpPr>
          <p:nvPr>
            <p:ph idx="11"/>
          </p:nvPr>
        </p:nvSpPr>
        <p:spPr>
          <a:xfrm>
            <a:off x="3367354" y="1828800"/>
            <a:ext cx="2589828" cy="1828800"/>
          </a:xfrm>
        </p:spPr>
        <p:txBody>
          <a:bodyPr>
            <a:noAutofit/>
          </a:bodyPr>
          <a:lstStyle>
            <a:lvl1pPr marL="0" indent="0">
              <a:buNone/>
              <a:defRPr sz="1400"/>
            </a:lvl1pPr>
            <a:lvl2pPr marL="225425" indent="0">
              <a:buNone/>
              <a:defRPr sz="1400"/>
            </a:lvl2pPr>
            <a:lvl3pPr marL="460375" indent="0">
              <a:buNone/>
              <a:defRPr sz="1400"/>
            </a:lvl3pPr>
            <a:lvl4pPr marL="687388" indent="0">
              <a:buNone/>
              <a:defRPr sz="1400"/>
            </a:lvl4pPr>
            <a:lvl5pPr marL="912812" indent="0">
              <a:buNone/>
              <a:defRPr sz="1400"/>
            </a:lvl5pPr>
          </a:lstStyle>
          <a:p>
            <a:pPr lvl="0"/>
            <a:r>
              <a:rPr lang="en-US"/>
              <a:t>Click to edit Master text styles</a:t>
            </a:r>
          </a:p>
        </p:txBody>
      </p:sp>
      <p:sp>
        <p:nvSpPr>
          <p:cNvPr id="167" name="Content Placeholder 2"/>
          <p:cNvSpPr>
            <a:spLocks noGrp="1"/>
          </p:cNvSpPr>
          <p:nvPr>
            <p:ph idx="12"/>
          </p:nvPr>
        </p:nvSpPr>
        <p:spPr>
          <a:xfrm>
            <a:off x="6160384" y="1828800"/>
            <a:ext cx="2589828" cy="1828800"/>
          </a:xfrm>
        </p:spPr>
        <p:txBody>
          <a:bodyPr>
            <a:noAutofit/>
          </a:bodyPr>
          <a:lstStyle>
            <a:lvl1pPr marL="0" indent="0">
              <a:buNone/>
              <a:defRPr sz="1400"/>
            </a:lvl1pPr>
            <a:lvl2pPr marL="225425" indent="0">
              <a:buNone/>
              <a:defRPr sz="1400"/>
            </a:lvl2pPr>
            <a:lvl3pPr marL="460375" indent="0">
              <a:buNone/>
              <a:defRPr sz="1400"/>
            </a:lvl3pPr>
            <a:lvl4pPr marL="687388" indent="0">
              <a:buNone/>
              <a:defRPr sz="1400"/>
            </a:lvl4pPr>
            <a:lvl5pPr marL="912812" indent="0">
              <a:buNone/>
              <a:defRPr sz="1400"/>
            </a:lvl5pPr>
          </a:lstStyle>
          <a:p>
            <a:pPr lvl="0"/>
            <a:r>
              <a:rPr lang="en-US"/>
              <a:t>Click to edit Master text styles</a:t>
            </a:r>
          </a:p>
        </p:txBody>
      </p:sp>
      <p:sp>
        <p:nvSpPr>
          <p:cNvPr id="168" name="Content Placeholder 2"/>
          <p:cNvSpPr>
            <a:spLocks noGrp="1"/>
          </p:cNvSpPr>
          <p:nvPr>
            <p:ph idx="13"/>
          </p:nvPr>
        </p:nvSpPr>
        <p:spPr>
          <a:xfrm>
            <a:off x="8956588" y="1828800"/>
            <a:ext cx="2589828" cy="1828800"/>
          </a:xfrm>
        </p:spPr>
        <p:txBody>
          <a:bodyPr>
            <a:noAutofit/>
          </a:bodyPr>
          <a:lstStyle>
            <a:lvl1pPr marL="0" indent="0">
              <a:buNone/>
              <a:defRPr sz="1400"/>
            </a:lvl1pPr>
            <a:lvl2pPr marL="225425" indent="0">
              <a:buNone/>
              <a:defRPr sz="1400"/>
            </a:lvl2pPr>
            <a:lvl3pPr marL="460375" indent="0">
              <a:buNone/>
              <a:defRPr sz="1400"/>
            </a:lvl3pPr>
            <a:lvl4pPr marL="687388" indent="0">
              <a:buNone/>
              <a:defRPr sz="1400"/>
            </a:lvl4pPr>
            <a:lvl5pPr marL="912812" indent="0">
              <a:buNone/>
              <a:defRPr sz="1400"/>
            </a:lvl5pPr>
          </a:lstStyle>
          <a:p>
            <a:pPr lvl="0"/>
            <a:r>
              <a:rPr lang="en-US"/>
              <a:t>Click to edit Master text styles</a:t>
            </a:r>
          </a:p>
        </p:txBody>
      </p:sp>
      <p:grpSp>
        <p:nvGrpSpPr>
          <p:cNvPr id="169" name="Group 168"/>
          <p:cNvGrpSpPr/>
          <p:nvPr userDrawn="1"/>
        </p:nvGrpSpPr>
        <p:grpSpPr>
          <a:xfrm>
            <a:off x="-201766" y="-141165"/>
            <a:ext cx="12586564" cy="7136527"/>
            <a:chOff x="-151325" y="-141165"/>
            <a:chExt cx="9439923" cy="7136527"/>
          </a:xfrm>
        </p:grpSpPr>
        <p:grpSp>
          <p:nvGrpSpPr>
            <p:cNvPr id="170" name="Group 169"/>
            <p:cNvGrpSpPr/>
            <p:nvPr userDrawn="1"/>
          </p:nvGrpSpPr>
          <p:grpSpPr>
            <a:xfrm>
              <a:off x="457731" y="6873247"/>
              <a:ext cx="8226688" cy="122115"/>
              <a:chOff x="457731" y="6582508"/>
              <a:chExt cx="8226688" cy="486507"/>
            </a:xfrm>
          </p:grpSpPr>
          <p:cxnSp>
            <p:nvCxnSpPr>
              <p:cNvPr id="279" name="Straight Connector 278"/>
              <p:cNvCxnSpPr/>
              <p:nvPr userDrawn="1"/>
            </p:nvCxnSpPr>
            <p:spPr>
              <a:xfrm>
                <a:off x="457731"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80" name="Straight Connector 279"/>
              <p:cNvCxnSpPr/>
              <p:nvPr userDrawn="1"/>
            </p:nvCxnSpPr>
            <p:spPr>
              <a:xfrm>
                <a:off x="8684419"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81" name="Group 280"/>
              <p:cNvGrpSpPr/>
              <p:nvPr userDrawn="1"/>
            </p:nvGrpSpPr>
            <p:grpSpPr>
              <a:xfrm>
                <a:off x="7986158" y="6582508"/>
                <a:ext cx="152400" cy="486507"/>
                <a:chOff x="7983415" y="6582508"/>
                <a:chExt cx="152400" cy="486507"/>
              </a:xfrm>
            </p:grpSpPr>
            <p:cxnSp>
              <p:nvCxnSpPr>
                <p:cNvPr id="312" name="Straight Connector 311"/>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13" name="Straight Connector 312"/>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82" name="Group 281"/>
              <p:cNvGrpSpPr/>
              <p:nvPr userDrawn="1"/>
            </p:nvGrpSpPr>
            <p:grpSpPr>
              <a:xfrm>
                <a:off x="7287901" y="6582508"/>
                <a:ext cx="152400" cy="486507"/>
                <a:chOff x="7983415" y="6582508"/>
                <a:chExt cx="152400" cy="486507"/>
              </a:xfrm>
            </p:grpSpPr>
            <p:cxnSp>
              <p:nvCxnSpPr>
                <p:cNvPr id="310" name="Straight Connector 309"/>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11" name="Straight Connector 310"/>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83" name="Group 282"/>
              <p:cNvGrpSpPr/>
              <p:nvPr userDrawn="1"/>
            </p:nvGrpSpPr>
            <p:grpSpPr>
              <a:xfrm>
                <a:off x="6589644" y="6582508"/>
                <a:ext cx="152400" cy="486507"/>
                <a:chOff x="7983415" y="6582508"/>
                <a:chExt cx="152400" cy="486507"/>
              </a:xfrm>
            </p:grpSpPr>
            <p:cxnSp>
              <p:nvCxnSpPr>
                <p:cNvPr id="308" name="Straight Connector 307"/>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09" name="Straight Connector 308"/>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84" name="Group 283"/>
              <p:cNvGrpSpPr/>
              <p:nvPr userDrawn="1"/>
            </p:nvGrpSpPr>
            <p:grpSpPr>
              <a:xfrm>
                <a:off x="5891387" y="6582508"/>
                <a:ext cx="152400" cy="486507"/>
                <a:chOff x="7983415" y="6582508"/>
                <a:chExt cx="152400" cy="486507"/>
              </a:xfrm>
            </p:grpSpPr>
            <p:cxnSp>
              <p:nvCxnSpPr>
                <p:cNvPr id="306" name="Straight Connector 305"/>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85" name="Group 284"/>
              <p:cNvGrpSpPr/>
              <p:nvPr userDrawn="1"/>
            </p:nvGrpSpPr>
            <p:grpSpPr>
              <a:xfrm>
                <a:off x="5193130" y="6582508"/>
                <a:ext cx="152400" cy="486507"/>
                <a:chOff x="7983415" y="6582508"/>
                <a:chExt cx="152400" cy="486507"/>
              </a:xfrm>
            </p:grpSpPr>
            <p:cxnSp>
              <p:nvCxnSpPr>
                <p:cNvPr id="304" name="Straight Connector 303"/>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05" name="Straight Connector 304"/>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86" name="Group 285"/>
              <p:cNvGrpSpPr/>
              <p:nvPr userDrawn="1"/>
            </p:nvGrpSpPr>
            <p:grpSpPr>
              <a:xfrm>
                <a:off x="4494873" y="6582508"/>
                <a:ext cx="152400" cy="486507"/>
                <a:chOff x="7983415" y="6582508"/>
                <a:chExt cx="152400" cy="486507"/>
              </a:xfrm>
            </p:grpSpPr>
            <p:cxnSp>
              <p:nvCxnSpPr>
                <p:cNvPr id="302" name="Straight Connector 301"/>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03" name="Straight Connector 302"/>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87" name="Group 286"/>
              <p:cNvGrpSpPr/>
              <p:nvPr userDrawn="1"/>
            </p:nvGrpSpPr>
            <p:grpSpPr>
              <a:xfrm>
                <a:off x="3796616" y="6582508"/>
                <a:ext cx="152400" cy="486507"/>
                <a:chOff x="7983415" y="6582508"/>
                <a:chExt cx="152400" cy="486507"/>
              </a:xfrm>
            </p:grpSpPr>
            <p:cxnSp>
              <p:nvCxnSpPr>
                <p:cNvPr id="300" name="Straight Connector 299"/>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01" name="Straight Connector 300"/>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88" name="Group 287"/>
              <p:cNvGrpSpPr/>
              <p:nvPr userDrawn="1"/>
            </p:nvGrpSpPr>
            <p:grpSpPr>
              <a:xfrm>
                <a:off x="3098359" y="6582508"/>
                <a:ext cx="152400" cy="486507"/>
                <a:chOff x="7983415" y="6582508"/>
                <a:chExt cx="152400" cy="486507"/>
              </a:xfrm>
            </p:grpSpPr>
            <p:cxnSp>
              <p:nvCxnSpPr>
                <p:cNvPr id="298" name="Straight Connector 297"/>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89" name="Group 288"/>
              <p:cNvGrpSpPr/>
              <p:nvPr userDrawn="1"/>
            </p:nvGrpSpPr>
            <p:grpSpPr>
              <a:xfrm>
                <a:off x="2400102" y="6582508"/>
                <a:ext cx="152400" cy="486507"/>
                <a:chOff x="7983415" y="6582508"/>
                <a:chExt cx="152400" cy="486507"/>
              </a:xfrm>
            </p:grpSpPr>
            <p:cxnSp>
              <p:nvCxnSpPr>
                <p:cNvPr id="296" name="Straight Connector 295"/>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97" name="Straight Connector 296"/>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90" name="Group 289"/>
              <p:cNvGrpSpPr/>
              <p:nvPr userDrawn="1"/>
            </p:nvGrpSpPr>
            <p:grpSpPr>
              <a:xfrm>
                <a:off x="1701845" y="6582508"/>
                <a:ext cx="152400" cy="486507"/>
                <a:chOff x="7983415" y="6582508"/>
                <a:chExt cx="152400" cy="486507"/>
              </a:xfrm>
            </p:grpSpPr>
            <p:cxnSp>
              <p:nvCxnSpPr>
                <p:cNvPr id="294" name="Straight Connector 293"/>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95" name="Straight Connector 294"/>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91" name="Group 290"/>
              <p:cNvGrpSpPr/>
              <p:nvPr userDrawn="1"/>
            </p:nvGrpSpPr>
            <p:grpSpPr>
              <a:xfrm>
                <a:off x="1003588" y="6582508"/>
                <a:ext cx="152400" cy="486507"/>
                <a:chOff x="7983415" y="6582508"/>
                <a:chExt cx="152400" cy="486507"/>
              </a:xfrm>
            </p:grpSpPr>
            <p:cxnSp>
              <p:nvCxnSpPr>
                <p:cNvPr id="292" name="Straight Connector 291"/>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93" name="Straight Connector 292"/>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grpSp>
          <p:nvGrpSpPr>
            <p:cNvPr id="171" name="Group 170"/>
            <p:cNvGrpSpPr/>
            <p:nvPr userDrawn="1"/>
          </p:nvGrpSpPr>
          <p:grpSpPr>
            <a:xfrm>
              <a:off x="-151325" y="454007"/>
              <a:ext cx="122115" cy="5945205"/>
              <a:chOff x="-238875" y="454007"/>
              <a:chExt cx="122115" cy="5945205"/>
            </a:xfrm>
          </p:grpSpPr>
          <p:cxnSp>
            <p:nvCxnSpPr>
              <p:cNvPr id="244" name="Straight Connector 243"/>
              <p:cNvCxnSpPr/>
              <p:nvPr userDrawn="1"/>
            </p:nvCxnSpPr>
            <p:spPr>
              <a:xfrm rot="5400000">
                <a:off x="-177817" y="392949"/>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45" name="Group 244"/>
              <p:cNvGrpSpPr/>
              <p:nvPr userDrawn="1"/>
            </p:nvGrpSpPr>
            <p:grpSpPr>
              <a:xfrm rot="5400000">
                <a:off x="-254017" y="5940709"/>
                <a:ext cx="152400" cy="122115"/>
                <a:chOff x="7983415" y="6582508"/>
                <a:chExt cx="152400" cy="486507"/>
              </a:xfrm>
            </p:grpSpPr>
            <p:cxnSp>
              <p:nvCxnSpPr>
                <p:cNvPr id="277" name="Straight Connector 276"/>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46" name="Group 245"/>
              <p:cNvGrpSpPr/>
              <p:nvPr userDrawn="1"/>
            </p:nvGrpSpPr>
            <p:grpSpPr>
              <a:xfrm rot="5400000">
                <a:off x="-254017" y="5467067"/>
                <a:ext cx="152400" cy="122115"/>
                <a:chOff x="7983415" y="6582508"/>
                <a:chExt cx="152400" cy="486507"/>
              </a:xfrm>
            </p:grpSpPr>
            <p:cxnSp>
              <p:nvCxnSpPr>
                <p:cNvPr id="275" name="Straight Connector 274"/>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76" name="Straight Connector 275"/>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47" name="Group 246"/>
              <p:cNvGrpSpPr/>
              <p:nvPr userDrawn="1"/>
            </p:nvGrpSpPr>
            <p:grpSpPr>
              <a:xfrm rot="5400000">
                <a:off x="-254017" y="4993425"/>
                <a:ext cx="152400" cy="122115"/>
                <a:chOff x="7983415" y="6582508"/>
                <a:chExt cx="152400" cy="486507"/>
              </a:xfrm>
            </p:grpSpPr>
            <p:cxnSp>
              <p:nvCxnSpPr>
                <p:cNvPr id="273" name="Straight Connector 272"/>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74" name="Straight Connector 273"/>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48" name="Group 247"/>
              <p:cNvGrpSpPr/>
              <p:nvPr userDrawn="1"/>
            </p:nvGrpSpPr>
            <p:grpSpPr>
              <a:xfrm rot="5400000">
                <a:off x="-254017" y="4519783"/>
                <a:ext cx="152400" cy="122115"/>
                <a:chOff x="7983415" y="6582508"/>
                <a:chExt cx="152400" cy="486507"/>
              </a:xfrm>
            </p:grpSpPr>
            <p:cxnSp>
              <p:nvCxnSpPr>
                <p:cNvPr id="271" name="Straight Connector 270"/>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72" name="Straight Connector 271"/>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49" name="Group 248"/>
              <p:cNvGrpSpPr/>
              <p:nvPr userDrawn="1"/>
            </p:nvGrpSpPr>
            <p:grpSpPr>
              <a:xfrm rot="5400000">
                <a:off x="-254017" y="4046141"/>
                <a:ext cx="152400" cy="122115"/>
                <a:chOff x="7983415" y="6582508"/>
                <a:chExt cx="152400" cy="486507"/>
              </a:xfrm>
            </p:grpSpPr>
            <p:cxnSp>
              <p:nvCxnSpPr>
                <p:cNvPr id="269" name="Straight Connector 268"/>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50" name="Group 249"/>
              <p:cNvGrpSpPr/>
              <p:nvPr userDrawn="1"/>
            </p:nvGrpSpPr>
            <p:grpSpPr>
              <a:xfrm rot="5400000">
                <a:off x="-254017" y="3572499"/>
                <a:ext cx="152400" cy="122115"/>
                <a:chOff x="7983415" y="6582508"/>
                <a:chExt cx="152400" cy="486507"/>
              </a:xfrm>
            </p:grpSpPr>
            <p:cxnSp>
              <p:nvCxnSpPr>
                <p:cNvPr id="267" name="Straight Connector 266"/>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51" name="Group 250"/>
              <p:cNvGrpSpPr/>
              <p:nvPr userDrawn="1"/>
            </p:nvGrpSpPr>
            <p:grpSpPr>
              <a:xfrm rot="5400000">
                <a:off x="-254017" y="3098857"/>
                <a:ext cx="152400" cy="122115"/>
                <a:chOff x="7983415" y="6582508"/>
                <a:chExt cx="152400" cy="486507"/>
              </a:xfrm>
            </p:grpSpPr>
            <p:cxnSp>
              <p:nvCxnSpPr>
                <p:cNvPr id="265" name="Straight Connector 264"/>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52" name="Group 251"/>
              <p:cNvGrpSpPr/>
              <p:nvPr userDrawn="1"/>
            </p:nvGrpSpPr>
            <p:grpSpPr>
              <a:xfrm rot="5400000">
                <a:off x="-254017" y="2625215"/>
                <a:ext cx="152400" cy="122115"/>
                <a:chOff x="7983415" y="6582508"/>
                <a:chExt cx="152400" cy="486507"/>
              </a:xfrm>
            </p:grpSpPr>
            <p:cxnSp>
              <p:nvCxnSpPr>
                <p:cNvPr id="263" name="Straight Connector 262"/>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53" name="Group 252"/>
              <p:cNvGrpSpPr/>
              <p:nvPr userDrawn="1"/>
            </p:nvGrpSpPr>
            <p:grpSpPr>
              <a:xfrm rot="5400000">
                <a:off x="-254017" y="2151573"/>
                <a:ext cx="152400" cy="122115"/>
                <a:chOff x="7983415" y="6582508"/>
                <a:chExt cx="152400" cy="486507"/>
              </a:xfrm>
            </p:grpSpPr>
            <p:cxnSp>
              <p:nvCxnSpPr>
                <p:cNvPr id="261" name="Straight Connector 260"/>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54" name="Group 253"/>
              <p:cNvGrpSpPr/>
              <p:nvPr userDrawn="1"/>
            </p:nvGrpSpPr>
            <p:grpSpPr>
              <a:xfrm rot="5400000">
                <a:off x="-254017" y="1677931"/>
                <a:ext cx="152400" cy="122115"/>
                <a:chOff x="7983415" y="6582508"/>
                <a:chExt cx="152400" cy="486507"/>
              </a:xfrm>
            </p:grpSpPr>
            <p:cxnSp>
              <p:nvCxnSpPr>
                <p:cNvPr id="259" name="Straight Connector 258"/>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55" name="Group 254"/>
              <p:cNvGrpSpPr/>
              <p:nvPr userDrawn="1"/>
            </p:nvGrpSpPr>
            <p:grpSpPr>
              <a:xfrm rot="5400000">
                <a:off x="-254017" y="997340"/>
                <a:ext cx="152400" cy="122115"/>
                <a:chOff x="7983415" y="6582508"/>
                <a:chExt cx="152400" cy="486507"/>
              </a:xfrm>
            </p:grpSpPr>
            <p:cxnSp>
              <p:nvCxnSpPr>
                <p:cNvPr id="257" name="Straight Connector 256"/>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256" name="Straight Connector 255"/>
              <p:cNvCxnSpPr/>
              <p:nvPr userDrawn="1"/>
            </p:nvCxnSpPr>
            <p:spPr>
              <a:xfrm rot="5400000">
                <a:off x="-177817" y="6338154"/>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72" name="Group 171"/>
            <p:cNvGrpSpPr/>
            <p:nvPr userDrawn="1"/>
          </p:nvGrpSpPr>
          <p:grpSpPr>
            <a:xfrm>
              <a:off x="9166483" y="454007"/>
              <a:ext cx="122115" cy="5945205"/>
              <a:chOff x="-238875" y="454007"/>
              <a:chExt cx="122115" cy="5945205"/>
            </a:xfrm>
          </p:grpSpPr>
          <p:cxnSp>
            <p:nvCxnSpPr>
              <p:cNvPr id="209" name="Straight Connector 208"/>
              <p:cNvCxnSpPr/>
              <p:nvPr userDrawn="1"/>
            </p:nvCxnSpPr>
            <p:spPr>
              <a:xfrm rot="5400000">
                <a:off x="-177817" y="392949"/>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10" name="Group 209"/>
              <p:cNvGrpSpPr/>
              <p:nvPr userDrawn="1"/>
            </p:nvGrpSpPr>
            <p:grpSpPr>
              <a:xfrm rot="5400000">
                <a:off x="-254017" y="5940709"/>
                <a:ext cx="152400" cy="122115"/>
                <a:chOff x="7983415" y="6582508"/>
                <a:chExt cx="152400" cy="486507"/>
              </a:xfrm>
            </p:grpSpPr>
            <p:cxnSp>
              <p:nvCxnSpPr>
                <p:cNvPr id="242" name="Straight Connector 241"/>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11" name="Group 210"/>
              <p:cNvGrpSpPr/>
              <p:nvPr userDrawn="1"/>
            </p:nvGrpSpPr>
            <p:grpSpPr>
              <a:xfrm rot="5400000">
                <a:off x="-254017" y="5467067"/>
                <a:ext cx="152400" cy="122115"/>
                <a:chOff x="7983415" y="6582508"/>
                <a:chExt cx="152400" cy="486507"/>
              </a:xfrm>
            </p:grpSpPr>
            <p:cxnSp>
              <p:nvCxnSpPr>
                <p:cNvPr id="240" name="Straight Connector 239"/>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12" name="Group 211"/>
              <p:cNvGrpSpPr/>
              <p:nvPr userDrawn="1"/>
            </p:nvGrpSpPr>
            <p:grpSpPr>
              <a:xfrm rot="5400000">
                <a:off x="-254017" y="4993425"/>
                <a:ext cx="152400" cy="122115"/>
                <a:chOff x="7983415" y="6582508"/>
                <a:chExt cx="152400" cy="486507"/>
              </a:xfrm>
            </p:grpSpPr>
            <p:cxnSp>
              <p:nvCxnSpPr>
                <p:cNvPr id="238" name="Straight Connector 237"/>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13" name="Group 212"/>
              <p:cNvGrpSpPr/>
              <p:nvPr userDrawn="1"/>
            </p:nvGrpSpPr>
            <p:grpSpPr>
              <a:xfrm rot="5400000">
                <a:off x="-254017" y="4519783"/>
                <a:ext cx="152400" cy="122115"/>
                <a:chOff x="7983415" y="6582508"/>
                <a:chExt cx="152400" cy="486507"/>
              </a:xfrm>
            </p:grpSpPr>
            <p:cxnSp>
              <p:nvCxnSpPr>
                <p:cNvPr id="236" name="Straight Connector 235"/>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14" name="Group 213"/>
              <p:cNvGrpSpPr/>
              <p:nvPr userDrawn="1"/>
            </p:nvGrpSpPr>
            <p:grpSpPr>
              <a:xfrm rot="5400000">
                <a:off x="-254017" y="4046141"/>
                <a:ext cx="152400" cy="122115"/>
                <a:chOff x="7983415" y="6582508"/>
                <a:chExt cx="152400" cy="486507"/>
              </a:xfrm>
            </p:grpSpPr>
            <p:cxnSp>
              <p:nvCxnSpPr>
                <p:cNvPr id="234" name="Straight Connector 233"/>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15" name="Group 214"/>
              <p:cNvGrpSpPr/>
              <p:nvPr userDrawn="1"/>
            </p:nvGrpSpPr>
            <p:grpSpPr>
              <a:xfrm rot="5400000">
                <a:off x="-254017" y="3572499"/>
                <a:ext cx="152400" cy="122115"/>
                <a:chOff x="7983415" y="6582508"/>
                <a:chExt cx="152400" cy="486507"/>
              </a:xfrm>
            </p:grpSpPr>
            <p:cxnSp>
              <p:nvCxnSpPr>
                <p:cNvPr id="232" name="Straight Connector 231"/>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16" name="Group 215"/>
              <p:cNvGrpSpPr/>
              <p:nvPr userDrawn="1"/>
            </p:nvGrpSpPr>
            <p:grpSpPr>
              <a:xfrm rot="5400000">
                <a:off x="-254017" y="3098857"/>
                <a:ext cx="152400" cy="122115"/>
                <a:chOff x="7983415" y="6582508"/>
                <a:chExt cx="152400" cy="486507"/>
              </a:xfrm>
            </p:grpSpPr>
            <p:cxnSp>
              <p:nvCxnSpPr>
                <p:cNvPr id="230" name="Straight Connector 229"/>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17" name="Group 216"/>
              <p:cNvGrpSpPr/>
              <p:nvPr userDrawn="1"/>
            </p:nvGrpSpPr>
            <p:grpSpPr>
              <a:xfrm rot="5400000">
                <a:off x="-254017" y="2625215"/>
                <a:ext cx="152400" cy="122115"/>
                <a:chOff x="7983415" y="6582508"/>
                <a:chExt cx="152400" cy="486507"/>
              </a:xfrm>
            </p:grpSpPr>
            <p:cxnSp>
              <p:nvCxnSpPr>
                <p:cNvPr id="228" name="Straight Connector 227"/>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18" name="Group 217"/>
              <p:cNvGrpSpPr/>
              <p:nvPr userDrawn="1"/>
            </p:nvGrpSpPr>
            <p:grpSpPr>
              <a:xfrm rot="5400000">
                <a:off x="-254017" y="2151573"/>
                <a:ext cx="152400" cy="122115"/>
                <a:chOff x="7983415" y="6582508"/>
                <a:chExt cx="152400" cy="486507"/>
              </a:xfrm>
            </p:grpSpPr>
            <p:cxnSp>
              <p:nvCxnSpPr>
                <p:cNvPr id="226" name="Straight Connector 225"/>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19" name="Group 218"/>
              <p:cNvGrpSpPr/>
              <p:nvPr userDrawn="1"/>
            </p:nvGrpSpPr>
            <p:grpSpPr>
              <a:xfrm rot="5400000">
                <a:off x="-254017" y="1677931"/>
                <a:ext cx="152400" cy="122115"/>
                <a:chOff x="7983415" y="6582508"/>
                <a:chExt cx="152400" cy="486507"/>
              </a:xfrm>
            </p:grpSpPr>
            <p:cxnSp>
              <p:nvCxnSpPr>
                <p:cNvPr id="224" name="Straight Connector 223"/>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20" name="Group 219"/>
              <p:cNvGrpSpPr/>
              <p:nvPr userDrawn="1"/>
            </p:nvGrpSpPr>
            <p:grpSpPr>
              <a:xfrm rot="5400000">
                <a:off x="-254017" y="997340"/>
                <a:ext cx="152400" cy="122115"/>
                <a:chOff x="7983415" y="6582508"/>
                <a:chExt cx="152400" cy="486507"/>
              </a:xfrm>
            </p:grpSpPr>
            <p:cxnSp>
              <p:nvCxnSpPr>
                <p:cNvPr id="222" name="Straight Connector 221"/>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221" name="Straight Connector 220"/>
              <p:cNvCxnSpPr/>
              <p:nvPr userDrawn="1"/>
            </p:nvCxnSpPr>
            <p:spPr>
              <a:xfrm rot="5400000">
                <a:off x="-177817" y="6338154"/>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73" name="Group 172"/>
            <p:cNvGrpSpPr/>
            <p:nvPr userDrawn="1"/>
          </p:nvGrpSpPr>
          <p:grpSpPr>
            <a:xfrm>
              <a:off x="457731" y="-141165"/>
              <a:ext cx="8226688" cy="122115"/>
              <a:chOff x="457731" y="6582508"/>
              <a:chExt cx="8226688" cy="486507"/>
            </a:xfrm>
          </p:grpSpPr>
          <p:cxnSp>
            <p:nvCxnSpPr>
              <p:cNvPr id="174" name="Straight Connector 173"/>
              <p:cNvCxnSpPr/>
              <p:nvPr userDrawn="1"/>
            </p:nvCxnSpPr>
            <p:spPr>
              <a:xfrm>
                <a:off x="457731"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userDrawn="1"/>
            </p:nvCxnSpPr>
            <p:spPr>
              <a:xfrm>
                <a:off x="8684419"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176" name="Group 175"/>
              <p:cNvGrpSpPr/>
              <p:nvPr userDrawn="1"/>
            </p:nvGrpSpPr>
            <p:grpSpPr>
              <a:xfrm>
                <a:off x="7986158" y="6582508"/>
                <a:ext cx="152400" cy="486507"/>
                <a:chOff x="7983415" y="6582508"/>
                <a:chExt cx="152400" cy="486507"/>
              </a:xfrm>
            </p:grpSpPr>
            <p:cxnSp>
              <p:nvCxnSpPr>
                <p:cNvPr id="207" name="Straight Connector 206"/>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77" name="Group 176"/>
              <p:cNvGrpSpPr/>
              <p:nvPr userDrawn="1"/>
            </p:nvGrpSpPr>
            <p:grpSpPr>
              <a:xfrm>
                <a:off x="7287901" y="6582508"/>
                <a:ext cx="152400" cy="486507"/>
                <a:chOff x="7983415" y="6582508"/>
                <a:chExt cx="152400" cy="486507"/>
              </a:xfrm>
            </p:grpSpPr>
            <p:cxnSp>
              <p:nvCxnSpPr>
                <p:cNvPr id="205" name="Straight Connector 204"/>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78" name="Group 177"/>
              <p:cNvGrpSpPr/>
              <p:nvPr userDrawn="1"/>
            </p:nvGrpSpPr>
            <p:grpSpPr>
              <a:xfrm>
                <a:off x="6589644" y="6582508"/>
                <a:ext cx="152400" cy="486507"/>
                <a:chOff x="7983415" y="6582508"/>
                <a:chExt cx="152400" cy="486507"/>
              </a:xfrm>
            </p:grpSpPr>
            <p:cxnSp>
              <p:nvCxnSpPr>
                <p:cNvPr id="203" name="Straight Connector 202"/>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a:xfrm>
                <a:off x="5891387" y="6582508"/>
                <a:ext cx="152400" cy="486507"/>
                <a:chOff x="7983415" y="6582508"/>
                <a:chExt cx="152400" cy="486507"/>
              </a:xfrm>
            </p:grpSpPr>
            <p:cxnSp>
              <p:nvCxnSpPr>
                <p:cNvPr id="201" name="Straight Connector 200"/>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80" name="Group 179"/>
              <p:cNvGrpSpPr/>
              <p:nvPr userDrawn="1"/>
            </p:nvGrpSpPr>
            <p:grpSpPr>
              <a:xfrm>
                <a:off x="5193130" y="6582508"/>
                <a:ext cx="152400" cy="486507"/>
                <a:chOff x="7983415" y="6582508"/>
                <a:chExt cx="152400" cy="486507"/>
              </a:xfrm>
            </p:grpSpPr>
            <p:cxnSp>
              <p:nvCxnSpPr>
                <p:cNvPr id="199" name="Straight Connector 198"/>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81" name="Group 180"/>
              <p:cNvGrpSpPr/>
              <p:nvPr userDrawn="1"/>
            </p:nvGrpSpPr>
            <p:grpSpPr>
              <a:xfrm>
                <a:off x="4494873" y="6582508"/>
                <a:ext cx="152400" cy="486507"/>
                <a:chOff x="7983415" y="6582508"/>
                <a:chExt cx="152400" cy="486507"/>
              </a:xfrm>
            </p:grpSpPr>
            <p:cxnSp>
              <p:nvCxnSpPr>
                <p:cNvPr id="197" name="Straight Connector 196"/>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82" name="Group 181"/>
              <p:cNvGrpSpPr/>
              <p:nvPr userDrawn="1"/>
            </p:nvGrpSpPr>
            <p:grpSpPr>
              <a:xfrm>
                <a:off x="3796616" y="6582508"/>
                <a:ext cx="152400" cy="486507"/>
                <a:chOff x="7983415" y="6582508"/>
                <a:chExt cx="152400" cy="486507"/>
              </a:xfrm>
            </p:grpSpPr>
            <p:cxnSp>
              <p:nvCxnSpPr>
                <p:cNvPr id="195" name="Straight Connector 194"/>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83" name="Group 182"/>
              <p:cNvGrpSpPr/>
              <p:nvPr userDrawn="1"/>
            </p:nvGrpSpPr>
            <p:grpSpPr>
              <a:xfrm>
                <a:off x="3098359" y="6582508"/>
                <a:ext cx="152400" cy="486507"/>
                <a:chOff x="7983415" y="6582508"/>
                <a:chExt cx="152400" cy="486507"/>
              </a:xfrm>
            </p:grpSpPr>
            <p:cxnSp>
              <p:nvCxnSpPr>
                <p:cNvPr id="193" name="Straight Connector 192"/>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84" name="Group 183"/>
              <p:cNvGrpSpPr/>
              <p:nvPr userDrawn="1"/>
            </p:nvGrpSpPr>
            <p:grpSpPr>
              <a:xfrm>
                <a:off x="2400102" y="6582508"/>
                <a:ext cx="152400" cy="486507"/>
                <a:chOff x="7983415" y="6582508"/>
                <a:chExt cx="152400" cy="486507"/>
              </a:xfrm>
            </p:grpSpPr>
            <p:cxnSp>
              <p:nvCxnSpPr>
                <p:cNvPr id="191" name="Straight Connector 190"/>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85" name="Group 184"/>
              <p:cNvGrpSpPr/>
              <p:nvPr userDrawn="1"/>
            </p:nvGrpSpPr>
            <p:grpSpPr>
              <a:xfrm>
                <a:off x="1701845" y="6582508"/>
                <a:ext cx="152400" cy="486507"/>
                <a:chOff x="7983415" y="6582508"/>
                <a:chExt cx="152400" cy="486507"/>
              </a:xfrm>
            </p:grpSpPr>
            <p:cxnSp>
              <p:nvCxnSpPr>
                <p:cNvPr id="189" name="Straight Connector 188"/>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86" name="Group 185"/>
              <p:cNvGrpSpPr/>
              <p:nvPr userDrawn="1"/>
            </p:nvGrpSpPr>
            <p:grpSpPr>
              <a:xfrm>
                <a:off x="1003588" y="6582508"/>
                <a:ext cx="152400" cy="486507"/>
                <a:chOff x="7983415" y="6582508"/>
                <a:chExt cx="152400" cy="486507"/>
              </a:xfrm>
            </p:grpSpPr>
            <p:cxnSp>
              <p:nvCxnSpPr>
                <p:cNvPr id="187" name="Straight Connector 186"/>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grpSp>
      <p:sp>
        <p:nvSpPr>
          <p:cNvPr id="155" name="Content Placeholder 2"/>
          <p:cNvSpPr>
            <a:spLocks noGrp="1"/>
          </p:cNvSpPr>
          <p:nvPr>
            <p:ph idx="14"/>
          </p:nvPr>
        </p:nvSpPr>
        <p:spPr>
          <a:xfrm>
            <a:off x="574326" y="4114800"/>
            <a:ext cx="2586650" cy="1828800"/>
          </a:xfrm>
        </p:spPr>
        <p:txBody>
          <a:bodyPr>
            <a:noAutofit/>
          </a:bodyPr>
          <a:lstStyle>
            <a:lvl1pPr marL="0" indent="0">
              <a:buNone/>
              <a:defRPr sz="1400"/>
            </a:lvl1pPr>
            <a:lvl2pPr marL="225425" indent="0">
              <a:buNone/>
              <a:defRPr sz="1400"/>
            </a:lvl2pPr>
            <a:lvl3pPr marL="460375" indent="0">
              <a:buNone/>
              <a:defRPr sz="1400"/>
            </a:lvl3pPr>
            <a:lvl4pPr marL="687388" indent="0">
              <a:buNone/>
              <a:defRPr sz="1400"/>
            </a:lvl4pPr>
            <a:lvl5pPr marL="912812" indent="0">
              <a:buNone/>
              <a:defRPr sz="1400"/>
            </a:lvl5pPr>
          </a:lstStyle>
          <a:p>
            <a:pPr lvl="0"/>
            <a:r>
              <a:rPr lang="en-US"/>
              <a:t>Click to edit Master text styles</a:t>
            </a:r>
          </a:p>
        </p:txBody>
      </p:sp>
      <p:sp>
        <p:nvSpPr>
          <p:cNvPr id="156" name="Content Placeholder 2"/>
          <p:cNvSpPr>
            <a:spLocks noGrp="1"/>
          </p:cNvSpPr>
          <p:nvPr>
            <p:ph idx="15"/>
          </p:nvPr>
        </p:nvSpPr>
        <p:spPr>
          <a:xfrm>
            <a:off x="3367354" y="4114800"/>
            <a:ext cx="2586650" cy="1828800"/>
          </a:xfrm>
        </p:spPr>
        <p:txBody>
          <a:bodyPr>
            <a:noAutofit/>
          </a:bodyPr>
          <a:lstStyle>
            <a:lvl1pPr marL="0" indent="0">
              <a:buNone/>
              <a:defRPr sz="1400"/>
            </a:lvl1pPr>
            <a:lvl2pPr marL="225425" indent="0">
              <a:buNone/>
              <a:defRPr sz="1400"/>
            </a:lvl2pPr>
            <a:lvl3pPr marL="460375" indent="0">
              <a:buNone/>
              <a:defRPr sz="1400"/>
            </a:lvl3pPr>
            <a:lvl4pPr marL="687388" indent="0">
              <a:buNone/>
              <a:defRPr sz="1400"/>
            </a:lvl4pPr>
            <a:lvl5pPr marL="912812" indent="0">
              <a:buNone/>
              <a:defRPr sz="1400"/>
            </a:lvl5pPr>
          </a:lstStyle>
          <a:p>
            <a:pPr lvl="0"/>
            <a:r>
              <a:rPr lang="en-US"/>
              <a:t>Click to edit Master text styles</a:t>
            </a:r>
          </a:p>
        </p:txBody>
      </p:sp>
      <p:sp>
        <p:nvSpPr>
          <p:cNvPr id="157" name="Content Placeholder 2"/>
          <p:cNvSpPr>
            <a:spLocks noGrp="1"/>
          </p:cNvSpPr>
          <p:nvPr>
            <p:ph idx="16"/>
          </p:nvPr>
        </p:nvSpPr>
        <p:spPr>
          <a:xfrm>
            <a:off x="6160384" y="4114800"/>
            <a:ext cx="2586651" cy="1828800"/>
          </a:xfrm>
        </p:spPr>
        <p:txBody>
          <a:bodyPr>
            <a:noAutofit/>
          </a:bodyPr>
          <a:lstStyle>
            <a:lvl1pPr marL="0" indent="0">
              <a:buNone/>
              <a:defRPr sz="1400"/>
            </a:lvl1pPr>
            <a:lvl2pPr marL="225425" indent="0">
              <a:buNone/>
              <a:defRPr sz="1400"/>
            </a:lvl2pPr>
            <a:lvl3pPr marL="460375" indent="0">
              <a:buNone/>
              <a:defRPr sz="1400"/>
            </a:lvl3pPr>
            <a:lvl4pPr marL="687388" indent="0">
              <a:buNone/>
              <a:defRPr sz="1400"/>
            </a:lvl4pPr>
            <a:lvl5pPr marL="912812" indent="0">
              <a:buNone/>
              <a:defRPr sz="1400"/>
            </a:lvl5pPr>
          </a:lstStyle>
          <a:p>
            <a:pPr lvl="0"/>
            <a:r>
              <a:rPr lang="en-US"/>
              <a:t>Click to edit Master text styles</a:t>
            </a:r>
          </a:p>
        </p:txBody>
      </p:sp>
      <p:sp>
        <p:nvSpPr>
          <p:cNvPr id="158" name="Content Placeholder 2"/>
          <p:cNvSpPr>
            <a:spLocks noGrp="1"/>
          </p:cNvSpPr>
          <p:nvPr>
            <p:ph idx="17"/>
          </p:nvPr>
        </p:nvSpPr>
        <p:spPr>
          <a:xfrm>
            <a:off x="8953415" y="4114800"/>
            <a:ext cx="2593001" cy="1828800"/>
          </a:xfrm>
        </p:spPr>
        <p:txBody>
          <a:bodyPr>
            <a:noAutofit/>
          </a:bodyPr>
          <a:lstStyle>
            <a:lvl1pPr marL="0" indent="0">
              <a:buNone/>
              <a:defRPr sz="1400"/>
            </a:lvl1pPr>
            <a:lvl2pPr marL="225425" indent="0">
              <a:buNone/>
              <a:defRPr sz="1400"/>
            </a:lvl2pPr>
            <a:lvl3pPr marL="460375" indent="0">
              <a:buNone/>
              <a:defRPr sz="1400"/>
            </a:lvl3pPr>
            <a:lvl4pPr marL="687388" indent="0">
              <a:buNone/>
              <a:defRPr sz="1400"/>
            </a:lvl4pPr>
            <a:lvl5pPr marL="912812" indent="0">
              <a:buNone/>
              <a:defRPr sz="1400"/>
            </a:lvl5pPr>
          </a:lstStyle>
          <a:p>
            <a:pPr lvl="0"/>
            <a:r>
              <a:rPr lang="en-US"/>
              <a:t>Click to edit Master text styles</a:t>
            </a:r>
          </a:p>
        </p:txBody>
      </p:sp>
      <p:sp>
        <p:nvSpPr>
          <p:cNvPr id="159" name="Title 1"/>
          <p:cNvSpPr>
            <a:spLocks noGrp="1"/>
          </p:cNvSpPr>
          <p:nvPr>
            <p:ph type="title"/>
          </p:nvPr>
        </p:nvSpPr>
        <p:spPr>
          <a:xfrm>
            <a:off x="573618" y="457200"/>
            <a:ext cx="10972799" cy="548640"/>
          </a:xfrm>
        </p:spPr>
        <p:txBody>
          <a:bodyPr anchor="t" anchorCtr="0"/>
          <a:lstStyle/>
          <a:p>
            <a:r>
              <a:rPr lang="en-US"/>
              <a:t>Click to edit Master title style</a:t>
            </a:r>
            <a:endParaRPr lang="en-US" dirty="0"/>
          </a:p>
        </p:txBody>
      </p:sp>
      <p:sp>
        <p:nvSpPr>
          <p:cNvPr id="160" name="Text Placeholder 8"/>
          <p:cNvSpPr>
            <a:spLocks noGrp="1"/>
          </p:cNvSpPr>
          <p:nvPr>
            <p:ph type="body" sz="quarter" idx="18"/>
          </p:nvPr>
        </p:nvSpPr>
        <p:spPr>
          <a:xfrm>
            <a:off x="573617" y="1055688"/>
            <a:ext cx="10972799" cy="457200"/>
          </a:xfrm>
        </p:spPr>
        <p:txBody>
          <a:bodyPr anchor="b" anchorCtr="0"/>
          <a:lstStyle>
            <a:lvl1pPr marL="0" indent="0">
              <a:buNone/>
              <a:defRPr sz="2000" i="0">
                <a:solidFill>
                  <a:schemeClr val="accent2"/>
                </a:solidFill>
              </a:defRPr>
            </a:lvl1pPr>
          </a:lstStyle>
          <a:p>
            <a:pPr lvl="0"/>
            <a:r>
              <a:rPr lang="en-US"/>
              <a:t>Click to edit Master text styles</a:t>
            </a:r>
          </a:p>
        </p:txBody>
      </p:sp>
    </p:spTree>
    <p:extLst>
      <p:ext uri="{BB962C8B-B14F-4D97-AF65-F5344CB8AC3E}">
        <p14:creationId xmlns:p14="http://schemas.microsoft.com/office/powerpoint/2010/main" val="35799644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B81BE98-583F-4241-AF5C-A6BF5A9DA6F2}"/>
              </a:ext>
            </a:extLst>
          </p:cNvPr>
          <p:cNvSpPr>
            <a:spLocks noGrp="1"/>
          </p:cNvSpPr>
          <p:nvPr>
            <p:ph type="title"/>
          </p:nvPr>
        </p:nvSpPr>
        <p:spPr>
          <a:xfrm>
            <a:off x="609600" y="0"/>
            <a:ext cx="10972800" cy="1146193"/>
          </a:xfrm>
        </p:spPr>
        <p:txBody>
          <a:bodyPr/>
          <a:lstStyle/>
          <a:p>
            <a:r>
              <a:rPr lang="en-US"/>
              <a:t>Click to edit Master title style</a:t>
            </a:r>
          </a:p>
        </p:txBody>
      </p:sp>
    </p:spTree>
    <p:extLst>
      <p:ext uri="{BB962C8B-B14F-4D97-AF65-F5344CB8AC3E}">
        <p14:creationId xmlns:p14="http://schemas.microsoft.com/office/powerpoint/2010/main" val="38282277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59057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Left">
    <p:spTree>
      <p:nvGrpSpPr>
        <p:cNvPr id="1" name=""/>
        <p:cNvGrpSpPr/>
        <p:nvPr/>
      </p:nvGrpSpPr>
      <p:grpSpPr>
        <a:xfrm>
          <a:off x="0" y="0"/>
          <a:ext cx="0" cy="0"/>
          <a:chOff x="0" y="0"/>
          <a:chExt cx="0" cy="0"/>
        </a:xfrm>
      </p:grpSpPr>
      <p:sp>
        <p:nvSpPr>
          <p:cNvPr id="2" name="Title 1"/>
          <p:cNvSpPr>
            <a:spLocks noGrp="1"/>
          </p:cNvSpPr>
          <p:nvPr>
            <p:ph type="title"/>
          </p:nvPr>
        </p:nvSpPr>
        <p:spPr>
          <a:xfrm>
            <a:off x="576072" y="273050"/>
            <a:ext cx="4011084" cy="1162050"/>
          </a:xfrm>
        </p:spPr>
        <p:txBody>
          <a:bodyPr anchor="b">
            <a:noAutofit/>
          </a:bodyPr>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766733" y="273051"/>
            <a:ext cx="6815667" cy="5853113"/>
          </a:xfrm>
        </p:spPr>
        <p:txBody>
          <a:bodyPr>
            <a:noAutofit/>
          </a:bodyPr>
          <a:lstStyle>
            <a:lvl1pPr>
              <a:buClr>
                <a:schemeClr val="accent2"/>
              </a:buClr>
              <a:defRPr sz="2000"/>
            </a:lvl1pPr>
            <a:lvl2pPr>
              <a:buClr>
                <a:schemeClr val="accent2"/>
              </a:buClr>
              <a:defRPr sz="2000"/>
            </a:lvl2pPr>
            <a:lvl3pPr>
              <a:buClr>
                <a:schemeClr val="accent2"/>
              </a:buClr>
              <a:defRPr sz="2000"/>
            </a:lvl3pPr>
            <a:lvl4pPr>
              <a:buClr>
                <a:schemeClr val="accent2"/>
              </a:buClr>
              <a:defRPr sz="2000"/>
            </a:lvl4pPr>
            <a:lvl5pPr>
              <a:buClr>
                <a:schemeClr val="accent2"/>
              </a:buCl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Text Placeholder 3"/>
          <p:cNvSpPr>
            <a:spLocks noGrp="1"/>
          </p:cNvSpPr>
          <p:nvPr>
            <p:ph type="body" sz="half" idx="2"/>
          </p:nvPr>
        </p:nvSpPr>
        <p:spPr>
          <a:xfrm>
            <a:off x="576072" y="1435101"/>
            <a:ext cx="4011084" cy="4691063"/>
          </a:xfrm>
        </p:spPr>
        <p:txBody>
          <a:bodyPr>
            <a:no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5374259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Caption Right">
    <p:spTree>
      <p:nvGrpSpPr>
        <p:cNvPr id="1" name=""/>
        <p:cNvGrpSpPr/>
        <p:nvPr/>
      </p:nvGrpSpPr>
      <p:grpSpPr>
        <a:xfrm>
          <a:off x="0" y="0"/>
          <a:ext cx="0" cy="0"/>
          <a:chOff x="0" y="0"/>
          <a:chExt cx="0" cy="0"/>
        </a:xfrm>
      </p:grpSpPr>
      <p:sp>
        <p:nvSpPr>
          <p:cNvPr id="3" name="Content Placeholder 2"/>
          <p:cNvSpPr>
            <a:spLocks noGrp="1"/>
          </p:cNvSpPr>
          <p:nvPr>
            <p:ph idx="1"/>
          </p:nvPr>
        </p:nvSpPr>
        <p:spPr>
          <a:xfrm>
            <a:off x="576072" y="273051"/>
            <a:ext cx="6815667" cy="5853113"/>
          </a:xfrm>
        </p:spPr>
        <p:txBody>
          <a:bodyPr>
            <a:noAutofit/>
          </a:bodyPr>
          <a:lstStyle>
            <a:lvl1pPr>
              <a:buClr>
                <a:schemeClr val="accent2"/>
              </a:buClr>
              <a:defRPr sz="2000"/>
            </a:lvl1pPr>
            <a:lvl2pPr>
              <a:buClr>
                <a:schemeClr val="accent2"/>
              </a:buClr>
              <a:defRPr sz="2000"/>
            </a:lvl2pPr>
            <a:lvl3pPr>
              <a:buClr>
                <a:schemeClr val="accent2"/>
              </a:buClr>
              <a:defRPr sz="2000"/>
            </a:lvl3pPr>
            <a:lvl4pPr>
              <a:buClr>
                <a:schemeClr val="accent2"/>
              </a:buClr>
              <a:defRPr sz="2000"/>
            </a:lvl4pPr>
            <a:lvl5pPr>
              <a:buClr>
                <a:schemeClr val="accent2"/>
              </a:buCl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Text Placeholder 3"/>
          <p:cNvSpPr>
            <a:spLocks noGrp="1"/>
          </p:cNvSpPr>
          <p:nvPr>
            <p:ph type="body" sz="half" idx="13"/>
          </p:nvPr>
        </p:nvSpPr>
        <p:spPr>
          <a:xfrm>
            <a:off x="7574882" y="1435101"/>
            <a:ext cx="4011084" cy="4691063"/>
          </a:xfrm>
        </p:spPr>
        <p:txBody>
          <a:bodyPr>
            <a:no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itle 1"/>
          <p:cNvSpPr>
            <a:spLocks noGrp="1"/>
          </p:cNvSpPr>
          <p:nvPr>
            <p:ph type="title"/>
          </p:nvPr>
        </p:nvSpPr>
        <p:spPr>
          <a:xfrm>
            <a:off x="7562613" y="273050"/>
            <a:ext cx="4011084" cy="1162050"/>
          </a:xfrm>
        </p:spPr>
        <p:txBody>
          <a:bodyPr anchor="b">
            <a:noAutofit/>
          </a:bodyPr>
          <a:lstStyle>
            <a:lvl1pPr algn="l">
              <a:defRPr sz="2000" b="1"/>
            </a:lvl1pPr>
          </a:lstStyle>
          <a:p>
            <a:r>
              <a:rPr lang="en-US"/>
              <a:t>Click to edit Master title style</a:t>
            </a:r>
            <a:endParaRPr lang="en-US" dirty="0"/>
          </a:p>
        </p:txBody>
      </p:sp>
    </p:spTree>
    <p:extLst>
      <p:ext uri="{BB962C8B-B14F-4D97-AF65-F5344CB8AC3E}">
        <p14:creationId xmlns:p14="http://schemas.microsoft.com/office/powerpoint/2010/main" val="14717077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Content w/caption right">
    <p:spTree>
      <p:nvGrpSpPr>
        <p:cNvPr id="1" name=""/>
        <p:cNvGrpSpPr/>
        <p:nvPr/>
      </p:nvGrpSpPr>
      <p:grpSpPr>
        <a:xfrm>
          <a:off x="0" y="0"/>
          <a:ext cx="0" cy="0"/>
          <a:chOff x="0" y="0"/>
          <a:chExt cx="0" cy="0"/>
        </a:xfrm>
      </p:grpSpPr>
      <p:sp>
        <p:nvSpPr>
          <p:cNvPr id="3" name="Content Placeholder 2"/>
          <p:cNvSpPr>
            <a:spLocks noGrp="1"/>
          </p:cNvSpPr>
          <p:nvPr>
            <p:ph idx="1"/>
          </p:nvPr>
        </p:nvSpPr>
        <p:spPr>
          <a:xfrm>
            <a:off x="576073" y="273053"/>
            <a:ext cx="6815667" cy="5853113"/>
          </a:xfrm>
        </p:spPr>
        <p:txBody>
          <a:bodyPr>
            <a:noAutofit/>
          </a:bodyPr>
          <a:lstStyle>
            <a:lvl1pPr>
              <a:buClr>
                <a:schemeClr val="accent2"/>
              </a:buClr>
              <a:defRPr sz="1600"/>
            </a:lvl1pPr>
            <a:lvl2pPr>
              <a:buClr>
                <a:schemeClr val="accent2"/>
              </a:buClr>
              <a:defRPr sz="1600"/>
            </a:lvl2pPr>
            <a:lvl3pPr>
              <a:buClr>
                <a:schemeClr val="accent2"/>
              </a:buClr>
              <a:defRPr sz="1600"/>
            </a:lvl3pPr>
            <a:lvl4pPr>
              <a:buClr>
                <a:schemeClr val="accent2"/>
              </a:buClr>
              <a:defRPr sz="1600"/>
            </a:lvl4pPr>
            <a:lvl5pPr>
              <a:buClr>
                <a:schemeClr val="accent2"/>
              </a:buClr>
              <a:defRPr sz="12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Text Placeholder 3"/>
          <p:cNvSpPr>
            <a:spLocks noGrp="1"/>
          </p:cNvSpPr>
          <p:nvPr>
            <p:ph type="body" sz="half" idx="13"/>
          </p:nvPr>
        </p:nvSpPr>
        <p:spPr>
          <a:xfrm>
            <a:off x="7574882" y="1435103"/>
            <a:ext cx="4011084" cy="4691063"/>
          </a:xfrm>
        </p:spPr>
        <p:txBody>
          <a:bodyPr>
            <a:noAutofit/>
          </a:bodyPr>
          <a:lstStyle>
            <a:lvl1pPr marL="0" indent="0">
              <a:buNone/>
              <a:defRPr sz="14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0" name="Title 1"/>
          <p:cNvSpPr>
            <a:spLocks noGrp="1"/>
          </p:cNvSpPr>
          <p:nvPr>
            <p:ph type="title"/>
          </p:nvPr>
        </p:nvSpPr>
        <p:spPr>
          <a:xfrm>
            <a:off x="7562614" y="273050"/>
            <a:ext cx="4011084" cy="1162050"/>
          </a:xfrm>
        </p:spPr>
        <p:txBody>
          <a:bodyPr anchor="b">
            <a:noAutofit/>
          </a:bodyPr>
          <a:lstStyle>
            <a:lvl1pPr algn="l">
              <a:defRPr sz="1400" b="1"/>
            </a:lvl1pPr>
          </a:lstStyle>
          <a:p>
            <a:r>
              <a:rPr lang="en-US"/>
              <a:t>Click to edit Master title style</a:t>
            </a:r>
            <a:endParaRPr lang="en-US" dirty="0"/>
          </a:p>
        </p:txBody>
      </p:sp>
    </p:spTree>
    <p:extLst>
      <p:ext uri="{BB962C8B-B14F-4D97-AF65-F5344CB8AC3E}">
        <p14:creationId xmlns:p14="http://schemas.microsoft.com/office/powerpoint/2010/main" val="17295012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103"/>
        <p:cNvGrpSpPr/>
        <p:nvPr/>
      </p:nvGrpSpPr>
      <p:grpSpPr>
        <a:xfrm>
          <a:off x="0" y="0"/>
          <a:ext cx="0" cy="0"/>
          <a:chOff x="0" y="0"/>
          <a:chExt cx="0" cy="0"/>
        </a:xfrm>
      </p:grpSpPr>
      <p:sp>
        <p:nvSpPr>
          <p:cNvPr id="104" name="Google Shape;104;p146"/>
          <p:cNvSpPr txBox="1">
            <a:spLocks noGrp="1"/>
          </p:cNvSpPr>
          <p:nvPr>
            <p:ph type="title"/>
          </p:nvPr>
        </p:nvSpPr>
        <p:spPr>
          <a:xfrm>
            <a:off x="31" y="28"/>
            <a:ext cx="12191999" cy="836613"/>
          </a:xfrm>
          <a:prstGeom prst="rect">
            <a:avLst/>
          </a:prstGeom>
          <a:solidFill>
            <a:srgbClr val="1F497D"/>
          </a:solidFill>
          <a:ln>
            <a:noFill/>
          </a:ln>
        </p:spPr>
        <p:txBody>
          <a:bodyPr spcFirstLastPara="1" wrap="square" lIns="91366" tIns="45671" rIns="91366" bIns="45671" anchor="ctr" anchorCtr="0">
            <a:noAutofit/>
          </a:bodyPr>
          <a:lstStyle>
            <a:lvl1pPr lvl="0" algn="ctr">
              <a:spcBef>
                <a:spcPts val="0"/>
              </a:spcBef>
              <a:spcAft>
                <a:spcPts val="0"/>
              </a:spcAft>
              <a:buSzPts val="1400"/>
              <a:buNone/>
              <a:defRPr>
                <a:solidFill>
                  <a:schemeClr val="lt1"/>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extLst>
      <p:ext uri="{BB962C8B-B14F-4D97-AF65-F5344CB8AC3E}">
        <p14:creationId xmlns:p14="http://schemas.microsoft.com/office/powerpoint/2010/main" val="12420404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1" y="580982"/>
            <a:ext cx="10134781" cy="497555"/>
          </a:xfrm>
          <a:prstGeom prst="rect">
            <a:avLst/>
          </a:prstGeom>
        </p:spPr>
        <p:txBody>
          <a:bodyPr>
            <a:noAutofit/>
          </a:bodyPr>
          <a:lstStyle>
            <a:lvl1pPr algn="l">
              <a:defRPr lang="en-US" sz="3200" b="1" dirty="0">
                <a:solidFill>
                  <a:schemeClr val="tx2"/>
                </a:solidFill>
              </a:defRPr>
            </a:lvl1pPr>
          </a:lstStyle>
          <a:p>
            <a:r>
              <a:rPr lang="en-US" dirty="0"/>
              <a:t>&lt;YOUR TITLE HERE&gt;</a:t>
            </a:r>
          </a:p>
        </p:txBody>
      </p:sp>
      <p:sp>
        <p:nvSpPr>
          <p:cNvPr id="4" name="Date Placeholder 3"/>
          <p:cNvSpPr>
            <a:spLocks noGrp="1"/>
          </p:cNvSpPr>
          <p:nvPr>
            <p:ph type="dt" sz="half" idx="10"/>
          </p:nvPr>
        </p:nvSpPr>
        <p:spPr>
          <a:xfrm>
            <a:off x="609600" y="6356353"/>
            <a:ext cx="2844800" cy="365125"/>
          </a:xfrm>
          <a:prstGeom prst="rect">
            <a:avLst/>
          </a:prstGeom>
        </p:spPr>
        <p:txBody>
          <a:bodyPr lIns="91438" tIns="45719" rIns="91438" bIns="45719"/>
          <a:lstStyle/>
          <a:p>
            <a:endParaRPr lang="en-US" dirty="0"/>
          </a:p>
        </p:txBody>
      </p:sp>
      <p:sp>
        <p:nvSpPr>
          <p:cNvPr id="5" name="Footer Placeholder 4"/>
          <p:cNvSpPr>
            <a:spLocks noGrp="1"/>
          </p:cNvSpPr>
          <p:nvPr>
            <p:ph type="ftr" sz="quarter" idx="11"/>
          </p:nvPr>
        </p:nvSpPr>
        <p:spPr/>
        <p:txBody>
          <a:bodyPr/>
          <a:lstStyle/>
          <a:p>
            <a:r>
              <a:rPr lang="en-US" dirty="0"/>
              <a:t>MP ALICE</a:t>
            </a:r>
          </a:p>
        </p:txBody>
      </p:sp>
      <p:sp>
        <p:nvSpPr>
          <p:cNvPr id="6" name="Slide Number Placeholder 5"/>
          <p:cNvSpPr>
            <a:spLocks noGrp="1"/>
          </p:cNvSpPr>
          <p:nvPr>
            <p:ph type="sldNum" sz="quarter" idx="12"/>
          </p:nvPr>
        </p:nvSpPr>
        <p:spPr/>
        <p:txBody>
          <a:bodyPr/>
          <a:lstStyle/>
          <a:p>
            <a:fld id="{4D4D3B7E-6298-0347-A582-056DC07B0230}" type="slidenum">
              <a:rPr lang="en-US" smtClean="0"/>
              <a:t>‹#›</a:t>
            </a:fld>
            <a:endParaRPr lang="en-US" dirty="0"/>
          </a:p>
        </p:txBody>
      </p:sp>
      <p:pic>
        <p:nvPicPr>
          <p:cNvPr id="7" name="Picture 6" descr="2012-Jul-04-4_Color_Logo_CB.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820194" y="214536"/>
            <a:ext cx="638980" cy="864000"/>
          </a:xfrm>
          <a:prstGeom prst="rect">
            <a:avLst/>
          </a:prstGeom>
        </p:spPr>
      </p:pic>
      <p:cxnSp>
        <p:nvCxnSpPr>
          <p:cNvPr id="8" name="Straight Connector 7"/>
          <p:cNvCxnSpPr/>
          <p:nvPr userDrawn="1"/>
        </p:nvCxnSpPr>
        <p:spPr>
          <a:xfrm flipH="1">
            <a:off x="609601" y="540663"/>
            <a:ext cx="10134781" cy="0"/>
          </a:xfrm>
          <a:prstGeom prst="line">
            <a:avLst/>
          </a:prstGeom>
          <a:ln w="6350">
            <a:solidFill>
              <a:srgbClr val="E20508"/>
            </a:solidFill>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userDrawn="1"/>
        </p:nvSpPr>
        <p:spPr>
          <a:xfrm>
            <a:off x="498737" y="302383"/>
            <a:ext cx="4467869" cy="246219"/>
          </a:xfrm>
          <a:prstGeom prst="rect">
            <a:avLst/>
          </a:prstGeom>
          <a:noFill/>
        </p:spPr>
        <p:txBody>
          <a:bodyPr wrap="square" lIns="121917" tIns="60959" rIns="121917" bIns="60959" rtlCol="0">
            <a:spAutoFit/>
          </a:bodyPr>
          <a:lstStyle/>
          <a:p>
            <a:r>
              <a:rPr lang="en-US" sz="800" dirty="0">
                <a:latin typeface="Arial Narrow"/>
                <a:cs typeface="Arial Narrow"/>
              </a:rPr>
              <a:t>A Large Ion</a:t>
            </a:r>
            <a:r>
              <a:rPr lang="en-US" sz="800" baseline="0" dirty="0">
                <a:latin typeface="Arial Narrow"/>
                <a:cs typeface="Arial Narrow"/>
              </a:rPr>
              <a:t> Collider Experiment</a:t>
            </a:r>
            <a:endParaRPr lang="en-US" sz="800" dirty="0">
              <a:latin typeface="Arial Narrow"/>
              <a:cs typeface="Arial Narrow"/>
            </a:endParaRPr>
          </a:p>
        </p:txBody>
      </p:sp>
      <p:sp>
        <p:nvSpPr>
          <p:cNvPr id="16" name="Title 1"/>
          <p:cNvSpPr txBox="1">
            <a:spLocks/>
          </p:cNvSpPr>
          <p:nvPr userDrawn="1"/>
        </p:nvSpPr>
        <p:spPr>
          <a:xfrm>
            <a:off x="609601" y="1096217"/>
            <a:ext cx="10134781" cy="466144"/>
          </a:xfrm>
          <a:prstGeom prst="rect">
            <a:avLst/>
          </a:prstGeom>
        </p:spPr>
        <p:txBody>
          <a:bodyPr vert="horz" lIns="121917" tIns="60959" rIns="121917" bIns="60959" rtlCol="0" anchor="ctr">
            <a:noAutofit/>
          </a:bodyPr>
          <a:lstStyle>
            <a:lvl1pPr algn="l" defTabSz="457200" rtl="0" eaLnBrk="1" latinLnBrk="0" hangingPunct="1">
              <a:spcBef>
                <a:spcPct val="0"/>
              </a:spcBef>
              <a:buNone/>
              <a:defRPr lang="en-US" sz="2000" b="1" kern="1200" dirty="0">
                <a:solidFill>
                  <a:schemeClr val="tx1"/>
                </a:solidFill>
                <a:latin typeface="Arial"/>
                <a:ea typeface="+mj-ea"/>
                <a:cs typeface="Arial"/>
              </a:defRPr>
            </a:lvl1pPr>
          </a:lstStyle>
          <a:p>
            <a:endParaRPr lang="en-US" sz="2400" dirty="0"/>
          </a:p>
        </p:txBody>
      </p:sp>
      <p:sp>
        <p:nvSpPr>
          <p:cNvPr id="12" name="TextBox 11">
            <a:extLst>
              <a:ext uri="{FF2B5EF4-FFF2-40B4-BE49-F238E27FC236}">
                <a16:creationId xmlns:a16="http://schemas.microsoft.com/office/drawing/2014/main" id="{CC773A99-0BC9-1D44-BC1A-6C55CEF82C4D}"/>
              </a:ext>
            </a:extLst>
          </p:cNvPr>
          <p:cNvSpPr txBox="1"/>
          <p:nvPr userDrawn="1"/>
        </p:nvSpPr>
        <p:spPr>
          <a:xfrm>
            <a:off x="1748849" y="323971"/>
            <a:ext cx="817853" cy="230832"/>
          </a:xfrm>
          <a:prstGeom prst="rect">
            <a:avLst/>
          </a:prstGeom>
          <a:noFill/>
        </p:spPr>
        <p:txBody>
          <a:bodyPr wrap="none" rtlCol="0">
            <a:spAutoFit/>
          </a:bodyPr>
          <a:lstStyle/>
          <a:p>
            <a:r>
              <a:rPr lang="en-US" sz="900" b="1" dirty="0">
                <a:solidFill>
                  <a:srgbClr val="FF0000"/>
                </a:solidFill>
                <a:latin typeface="Bradley Hand" pitchFamily="2" charset="77"/>
              </a:rPr>
              <a:t>@ LBL/RNC</a:t>
            </a:r>
          </a:p>
        </p:txBody>
      </p:sp>
      <p:pic>
        <p:nvPicPr>
          <p:cNvPr id="1026" name="Picture 2" descr="Berkeley Lab Vertical and Stacked Logos">
            <a:extLst>
              <a:ext uri="{FF2B5EF4-FFF2-40B4-BE49-F238E27FC236}">
                <a16:creationId xmlns:a16="http://schemas.microsoft.com/office/drawing/2014/main" id="{252429F2-0899-0646-A59E-5A9D63B2C144}"/>
              </a:ext>
            </a:extLst>
          </p:cNvPr>
          <p:cNvPicPr>
            <a:picLocks noChangeAspect="1" noChangeArrowheads="1"/>
          </p:cNvPicPr>
          <p:nvPr userDrawn="1"/>
        </p:nvPicPr>
        <p:blipFill rotWithShape="1">
          <a:blip r:embed="rId3" cstate="screen">
            <a:extLst>
              <a:ext uri="{28A0092B-C50C-407E-A947-70E740481C1C}">
                <a14:useLocalDpi xmlns:a14="http://schemas.microsoft.com/office/drawing/2010/main"/>
              </a:ext>
            </a:extLst>
          </a:blip>
          <a:srcRect/>
          <a:stretch/>
        </p:blipFill>
        <p:spPr bwMode="auto">
          <a:xfrm>
            <a:off x="11491463" y="214536"/>
            <a:ext cx="675629" cy="864000"/>
          </a:xfrm>
          <a:prstGeom prst="rect">
            <a:avLst/>
          </a:prstGeom>
          <a:noFill/>
          <a:extLst>
            <a:ext uri="{909E8E84-426E-40DD-AFC4-6F175D3DCCD1}">
              <a14:hiddenFill xmlns:a14="http://schemas.microsoft.com/office/drawing/2010/main">
                <a:solidFill>
                  <a:srgbClr val="FFFFFF"/>
                </a:solidFill>
              </a14:hiddenFill>
            </a:ext>
          </a:extLst>
        </p:spPr>
      </p:pic>
      <p:sp>
        <p:nvSpPr>
          <p:cNvPr id="20" name="Text Placeholder 19">
            <a:extLst>
              <a:ext uri="{FF2B5EF4-FFF2-40B4-BE49-F238E27FC236}">
                <a16:creationId xmlns:a16="http://schemas.microsoft.com/office/drawing/2014/main" id="{A91B0ADA-618B-3546-A229-836EEAC4590C}"/>
              </a:ext>
            </a:extLst>
          </p:cNvPr>
          <p:cNvSpPr>
            <a:spLocks noGrp="1"/>
          </p:cNvSpPr>
          <p:nvPr>
            <p:ph type="body" sz="quarter" idx="13" hasCustomPrompt="1"/>
          </p:nvPr>
        </p:nvSpPr>
        <p:spPr>
          <a:xfrm>
            <a:off x="609600" y="1096964"/>
            <a:ext cx="10134780" cy="465137"/>
          </a:xfrm>
          <a:prstGeom prst="rect">
            <a:avLst/>
          </a:prstGeom>
        </p:spPr>
        <p:txBody>
          <a:bodyPr>
            <a:normAutofit/>
          </a:bodyPr>
          <a:lstStyle>
            <a:lvl1pPr marL="0" indent="0">
              <a:buNone/>
              <a:defRPr sz="2400">
                <a:solidFill>
                  <a:schemeClr val="tx2"/>
                </a:solidFill>
              </a:defRPr>
            </a:lvl1pPr>
          </a:lstStyle>
          <a:p>
            <a:pPr lvl="0"/>
            <a:r>
              <a:rPr lang="en-US" dirty="0"/>
              <a:t>&lt;your subtitle here&gt;</a:t>
            </a:r>
          </a:p>
        </p:txBody>
      </p:sp>
    </p:spTree>
    <p:extLst>
      <p:ext uri="{BB962C8B-B14F-4D97-AF65-F5344CB8AC3E}">
        <p14:creationId xmlns:p14="http://schemas.microsoft.com/office/powerpoint/2010/main" val="727107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w/Dark Backgroun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10309" y="1134598"/>
            <a:ext cx="10968914" cy="2422759"/>
          </a:xfrm>
        </p:spPr>
        <p:txBody>
          <a:bodyPr anchor="b" anchorCtr="0">
            <a:noAutofit/>
          </a:bodyPr>
          <a:lstStyle>
            <a:lvl1pPr algn="ctr">
              <a:defRPr sz="5400" b="1" i="0" baseline="0">
                <a:solidFill>
                  <a:schemeClr val="bg1"/>
                </a:solidFill>
                <a:latin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10309" y="3886201"/>
            <a:ext cx="10968907" cy="1092083"/>
          </a:xfrm>
        </p:spPr>
        <p:txBody>
          <a:bodyPr>
            <a:noAutofit/>
          </a:bodyPr>
          <a:lstStyle>
            <a:lvl1pPr marL="0" indent="0" algn="ctr">
              <a:buNone/>
              <a:defRPr b="0" i="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grpSp>
        <p:nvGrpSpPr>
          <p:cNvPr id="8" name="Group 7"/>
          <p:cNvGrpSpPr/>
          <p:nvPr userDrawn="1"/>
        </p:nvGrpSpPr>
        <p:grpSpPr>
          <a:xfrm>
            <a:off x="-201766" y="-141165"/>
            <a:ext cx="12586564" cy="7136527"/>
            <a:chOff x="-151325" y="-141165"/>
            <a:chExt cx="9439923" cy="7136527"/>
          </a:xfrm>
        </p:grpSpPr>
        <p:grpSp>
          <p:nvGrpSpPr>
            <p:cNvPr id="9" name="Group 8"/>
            <p:cNvGrpSpPr/>
            <p:nvPr userDrawn="1"/>
          </p:nvGrpSpPr>
          <p:grpSpPr>
            <a:xfrm>
              <a:off x="457731" y="6873247"/>
              <a:ext cx="8226688" cy="122115"/>
              <a:chOff x="457731" y="6582508"/>
              <a:chExt cx="8226688" cy="486507"/>
            </a:xfrm>
          </p:grpSpPr>
          <p:cxnSp>
            <p:nvCxnSpPr>
              <p:cNvPr id="118" name="Straight Connector 117"/>
              <p:cNvCxnSpPr/>
              <p:nvPr userDrawn="1"/>
            </p:nvCxnSpPr>
            <p:spPr>
              <a:xfrm>
                <a:off x="457731"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userDrawn="1"/>
            </p:nvCxnSpPr>
            <p:spPr>
              <a:xfrm>
                <a:off x="8684419"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120" name="Group 119"/>
              <p:cNvGrpSpPr/>
              <p:nvPr userDrawn="1"/>
            </p:nvGrpSpPr>
            <p:grpSpPr>
              <a:xfrm>
                <a:off x="7986158" y="6582508"/>
                <a:ext cx="152400" cy="486507"/>
                <a:chOff x="7983415" y="6582508"/>
                <a:chExt cx="152400" cy="486507"/>
              </a:xfrm>
            </p:grpSpPr>
            <p:cxnSp>
              <p:nvCxnSpPr>
                <p:cNvPr id="151" name="Straight Connector 150"/>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1" name="Group 120"/>
              <p:cNvGrpSpPr/>
              <p:nvPr userDrawn="1"/>
            </p:nvGrpSpPr>
            <p:grpSpPr>
              <a:xfrm>
                <a:off x="7287901" y="6582508"/>
                <a:ext cx="152400" cy="486507"/>
                <a:chOff x="7983415" y="6582508"/>
                <a:chExt cx="152400" cy="486507"/>
              </a:xfrm>
            </p:grpSpPr>
            <p:cxnSp>
              <p:nvCxnSpPr>
                <p:cNvPr id="149" name="Straight Connector 148"/>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2" name="Group 121"/>
              <p:cNvGrpSpPr/>
              <p:nvPr userDrawn="1"/>
            </p:nvGrpSpPr>
            <p:grpSpPr>
              <a:xfrm>
                <a:off x="6589644" y="6582508"/>
                <a:ext cx="152400" cy="486507"/>
                <a:chOff x="7983415" y="6582508"/>
                <a:chExt cx="152400" cy="486507"/>
              </a:xfrm>
            </p:grpSpPr>
            <p:cxnSp>
              <p:nvCxnSpPr>
                <p:cNvPr id="147" name="Straight Connector 146"/>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3" name="Group 122"/>
              <p:cNvGrpSpPr/>
              <p:nvPr userDrawn="1"/>
            </p:nvGrpSpPr>
            <p:grpSpPr>
              <a:xfrm>
                <a:off x="5891387" y="6582508"/>
                <a:ext cx="152400" cy="486507"/>
                <a:chOff x="7983415" y="6582508"/>
                <a:chExt cx="152400" cy="486507"/>
              </a:xfrm>
            </p:grpSpPr>
            <p:cxnSp>
              <p:nvCxnSpPr>
                <p:cNvPr id="145" name="Straight Connector 144"/>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4" name="Group 123"/>
              <p:cNvGrpSpPr/>
              <p:nvPr userDrawn="1"/>
            </p:nvGrpSpPr>
            <p:grpSpPr>
              <a:xfrm>
                <a:off x="5193130" y="6582508"/>
                <a:ext cx="152400" cy="486507"/>
                <a:chOff x="7983415" y="6582508"/>
                <a:chExt cx="152400" cy="486507"/>
              </a:xfrm>
            </p:grpSpPr>
            <p:cxnSp>
              <p:nvCxnSpPr>
                <p:cNvPr id="143" name="Straight Connector 142"/>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5" name="Group 124"/>
              <p:cNvGrpSpPr/>
              <p:nvPr userDrawn="1"/>
            </p:nvGrpSpPr>
            <p:grpSpPr>
              <a:xfrm>
                <a:off x="4494873" y="6582508"/>
                <a:ext cx="152400" cy="486507"/>
                <a:chOff x="7983415" y="6582508"/>
                <a:chExt cx="152400" cy="486507"/>
              </a:xfrm>
            </p:grpSpPr>
            <p:cxnSp>
              <p:nvCxnSpPr>
                <p:cNvPr id="141" name="Straight Connector 140"/>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6" name="Group 125"/>
              <p:cNvGrpSpPr/>
              <p:nvPr userDrawn="1"/>
            </p:nvGrpSpPr>
            <p:grpSpPr>
              <a:xfrm>
                <a:off x="3796616" y="6582508"/>
                <a:ext cx="152400" cy="486507"/>
                <a:chOff x="7983415" y="6582508"/>
                <a:chExt cx="152400" cy="486507"/>
              </a:xfrm>
            </p:grpSpPr>
            <p:cxnSp>
              <p:nvCxnSpPr>
                <p:cNvPr id="139" name="Straight Connector 138"/>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7" name="Group 126"/>
              <p:cNvGrpSpPr/>
              <p:nvPr userDrawn="1"/>
            </p:nvGrpSpPr>
            <p:grpSpPr>
              <a:xfrm>
                <a:off x="3098359" y="6582508"/>
                <a:ext cx="152400" cy="486507"/>
                <a:chOff x="7983415" y="6582508"/>
                <a:chExt cx="152400" cy="486507"/>
              </a:xfrm>
            </p:grpSpPr>
            <p:cxnSp>
              <p:nvCxnSpPr>
                <p:cNvPr id="137" name="Straight Connector 136"/>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8" name="Group 127"/>
              <p:cNvGrpSpPr/>
              <p:nvPr userDrawn="1"/>
            </p:nvGrpSpPr>
            <p:grpSpPr>
              <a:xfrm>
                <a:off x="2400102" y="6582508"/>
                <a:ext cx="152400" cy="486507"/>
                <a:chOff x="7983415" y="6582508"/>
                <a:chExt cx="152400" cy="486507"/>
              </a:xfrm>
            </p:grpSpPr>
            <p:cxnSp>
              <p:nvCxnSpPr>
                <p:cNvPr id="135" name="Straight Connector 134"/>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9" name="Group 128"/>
              <p:cNvGrpSpPr/>
              <p:nvPr userDrawn="1"/>
            </p:nvGrpSpPr>
            <p:grpSpPr>
              <a:xfrm>
                <a:off x="1701845" y="6582508"/>
                <a:ext cx="152400" cy="486507"/>
                <a:chOff x="7983415" y="6582508"/>
                <a:chExt cx="152400" cy="486507"/>
              </a:xfrm>
            </p:grpSpPr>
            <p:cxnSp>
              <p:nvCxnSpPr>
                <p:cNvPr id="133" name="Straight Connector 132"/>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30" name="Group 129"/>
              <p:cNvGrpSpPr/>
              <p:nvPr userDrawn="1"/>
            </p:nvGrpSpPr>
            <p:grpSpPr>
              <a:xfrm>
                <a:off x="1003588" y="6582508"/>
                <a:ext cx="152400" cy="486507"/>
                <a:chOff x="7983415" y="6582508"/>
                <a:chExt cx="152400" cy="486507"/>
              </a:xfrm>
            </p:grpSpPr>
            <p:cxnSp>
              <p:nvCxnSpPr>
                <p:cNvPr id="131" name="Straight Connector 130"/>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grpSp>
          <p:nvGrpSpPr>
            <p:cNvPr id="10" name="Group 9"/>
            <p:cNvGrpSpPr/>
            <p:nvPr userDrawn="1"/>
          </p:nvGrpSpPr>
          <p:grpSpPr>
            <a:xfrm>
              <a:off x="-151325" y="454007"/>
              <a:ext cx="122115" cy="5945205"/>
              <a:chOff x="-238875" y="454007"/>
              <a:chExt cx="122115" cy="5945205"/>
            </a:xfrm>
          </p:grpSpPr>
          <p:cxnSp>
            <p:nvCxnSpPr>
              <p:cNvPr id="83" name="Straight Connector 82"/>
              <p:cNvCxnSpPr/>
              <p:nvPr userDrawn="1"/>
            </p:nvCxnSpPr>
            <p:spPr>
              <a:xfrm rot="5400000">
                <a:off x="-177817" y="392949"/>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84" name="Group 83"/>
              <p:cNvGrpSpPr/>
              <p:nvPr userDrawn="1"/>
            </p:nvGrpSpPr>
            <p:grpSpPr>
              <a:xfrm rot="5400000">
                <a:off x="-254017" y="5940709"/>
                <a:ext cx="152400" cy="122115"/>
                <a:chOff x="7983415" y="6582508"/>
                <a:chExt cx="152400" cy="486507"/>
              </a:xfrm>
            </p:grpSpPr>
            <p:cxnSp>
              <p:nvCxnSpPr>
                <p:cNvPr id="116" name="Straight Connector 115"/>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85" name="Group 84"/>
              <p:cNvGrpSpPr/>
              <p:nvPr userDrawn="1"/>
            </p:nvGrpSpPr>
            <p:grpSpPr>
              <a:xfrm rot="5400000">
                <a:off x="-254017" y="5467067"/>
                <a:ext cx="152400" cy="122115"/>
                <a:chOff x="7983415" y="6582508"/>
                <a:chExt cx="152400" cy="486507"/>
              </a:xfrm>
            </p:grpSpPr>
            <p:cxnSp>
              <p:nvCxnSpPr>
                <p:cNvPr id="114" name="Straight Connector 113"/>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86" name="Group 85"/>
              <p:cNvGrpSpPr/>
              <p:nvPr userDrawn="1"/>
            </p:nvGrpSpPr>
            <p:grpSpPr>
              <a:xfrm rot="5400000">
                <a:off x="-254017" y="4993425"/>
                <a:ext cx="152400" cy="122115"/>
                <a:chOff x="7983415" y="6582508"/>
                <a:chExt cx="152400" cy="486507"/>
              </a:xfrm>
            </p:grpSpPr>
            <p:cxnSp>
              <p:nvCxnSpPr>
                <p:cNvPr id="112" name="Straight Connector 111"/>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87" name="Group 86"/>
              <p:cNvGrpSpPr/>
              <p:nvPr userDrawn="1"/>
            </p:nvGrpSpPr>
            <p:grpSpPr>
              <a:xfrm rot="5400000">
                <a:off x="-254017" y="4519783"/>
                <a:ext cx="152400" cy="122115"/>
                <a:chOff x="7983415" y="6582508"/>
                <a:chExt cx="152400" cy="486507"/>
              </a:xfrm>
            </p:grpSpPr>
            <p:cxnSp>
              <p:nvCxnSpPr>
                <p:cNvPr id="110" name="Straight Connector 109"/>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88" name="Group 87"/>
              <p:cNvGrpSpPr/>
              <p:nvPr userDrawn="1"/>
            </p:nvGrpSpPr>
            <p:grpSpPr>
              <a:xfrm rot="5400000">
                <a:off x="-254017" y="4046141"/>
                <a:ext cx="152400" cy="122115"/>
                <a:chOff x="7983415" y="6582508"/>
                <a:chExt cx="152400" cy="486507"/>
              </a:xfrm>
            </p:grpSpPr>
            <p:cxnSp>
              <p:nvCxnSpPr>
                <p:cNvPr id="108" name="Straight Connector 107"/>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89" name="Group 88"/>
              <p:cNvGrpSpPr/>
              <p:nvPr userDrawn="1"/>
            </p:nvGrpSpPr>
            <p:grpSpPr>
              <a:xfrm rot="5400000">
                <a:off x="-254017" y="3572499"/>
                <a:ext cx="152400" cy="122115"/>
                <a:chOff x="7983415" y="6582508"/>
                <a:chExt cx="152400" cy="486507"/>
              </a:xfrm>
            </p:grpSpPr>
            <p:cxnSp>
              <p:nvCxnSpPr>
                <p:cNvPr id="106" name="Straight Connector 105"/>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90" name="Group 89"/>
              <p:cNvGrpSpPr/>
              <p:nvPr userDrawn="1"/>
            </p:nvGrpSpPr>
            <p:grpSpPr>
              <a:xfrm rot="5400000">
                <a:off x="-254017" y="3098857"/>
                <a:ext cx="152400" cy="122115"/>
                <a:chOff x="7983415" y="6582508"/>
                <a:chExt cx="152400" cy="486507"/>
              </a:xfrm>
            </p:grpSpPr>
            <p:cxnSp>
              <p:nvCxnSpPr>
                <p:cNvPr id="104" name="Straight Connector 103"/>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91" name="Group 90"/>
              <p:cNvGrpSpPr/>
              <p:nvPr userDrawn="1"/>
            </p:nvGrpSpPr>
            <p:grpSpPr>
              <a:xfrm rot="5400000">
                <a:off x="-254017" y="2625215"/>
                <a:ext cx="152400" cy="122115"/>
                <a:chOff x="7983415" y="6582508"/>
                <a:chExt cx="152400" cy="486507"/>
              </a:xfrm>
            </p:grpSpPr>
            <p:cxnSp>
              <p:nvCxnSpPr>
                <p:cNvPr id="102" name="Straight Connector 101"/>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92" name="Group 91"/>
              <p:cNvGrpSpPr/>
              <p:nvPr userDrawn="1"/>
            </p:nvGrpSpPr>
            <p:grpSpPr>
              <a:xfrm rot="5400000">
                <a:off x="-254017" y="2151573"/>
                <a:ext cx="152400" cy="122115"/>
                <a:chOff x="7983415" y="6582508"/>
                <a:chExt cx="152400" cy="486507"/>
              </a:xfrm>
            </p:grpSpPr>
            <p:cxnSp>
              <p:nvCxnSpPr>
                <p:cNvPr id="100" name="Straight Connector 99"/>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93" name="Group 92"/>
              <p:cNvGrpSpPr/>
              <p:nvPr userDrawn="1"/>
            </p:nvGrpSpPr>
            <p:grpSpPr>
              <a:xfrm rot="5400000">
                <a:off x="-254017" y="1677931"/>
                <a:ext cx="152400" cy="122115"/>
                <a:chOff x="7983415" y="6582508"/>
                <a:chExt cx="152400" cy="486507"/>
              </a:xfrm>
            </p:grpSpPr>
            <p:cxnSp>
              <p:nvCxnSpPr>
                <p:cNvPr id="98" name="Straight Connector 97"/>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94" name="Group 93"/>
              <p:cNvGrpSpPr/>
              <p:nvPr userDrawn="1"/>
            </p:nvGrpSpPr>
            <p:grpSpPr>
              <a:xfrm rot="5400000">
                <a:off x="-254017" y="997340"/>
                <a:ext cx="152400" cy="122115"/>
                <a:chOff x="7983415" y="6582508"/>
                <a:chExt cx="152400" cy="486507"/>
              </a:xfrm>
            </p:grpSpPr>
            <p:cxnSp>
              <p:nvCxnSpPr>
                <p:cNvPr id="96" name="Straight Connector 95"/>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95" name="Straight Connector 94"/>
              <p:cNvCxnSpPr/>
              <p:nvPr userDrawn="1"/>
            </p:nvCxnSpPr>
            <p:spPr>
              <a:xfrm rot="5400000">
                <a:off x="-177817" y="6338154"/>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1" name="Group 10"/>
            <p:cNvGrpSpPr/>
            <p:nvPr userDrawn="1"/>
          </p:nvGrpSpPr>
          <p:grpSpPr>
            <a:xfrm>
              <a:off x="9166483" y="454007"/>
              <a:ext cx="122115" cy="5945205"/>
              <a:chOff x="-238875" y="454007"/>
              <a:chExt cx="122115" cy="5945205"/>
            </a:xfrm>
          </p:grpSpPr>
          <p:cxnSp>
            <p:nvCxnSpPr>
              <p:cNvPr id="48" name="Straight Connector 47"/>
              <p:cNvCxnSpPr/>
              <p:nvPr userDrawn="1"/>
            </p:nvCxnSpPr>
            <p:spPr>
              <a:xfrm rot="5400000">
                <a:off x="-177817" y="392949"/>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49" name="Group 48"/>
              <p:cNvGrpSpPr/>
              <p:nvPr userDrawn="1"/>
            </p:nvGrpSpPr>
            <p:grpSpPr>
              <a:xfrm rot="5400000">
                <a:off x="-254017" y="5940709"/>
                <a:ext cx="152400" cy="122115"/>
                <a:chOff x="7983415" y="6582508"/>
                <a:chExt cx="152400" cy="486507"/>
              </a:xfrm>
            </p:grpSpPr>
            <p:cxnSp>
              <p:nvCxnSpPr>
                <p:cNvPr id="81" name="Straight Connector 80"/>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50" name="Group 49"/>
              <p:cNvGrpSpPr/>
              <p:nvPr userDrawn="1"/>
            </p:nvGrpSpPr>
            <p:grpSpPr>
              <a:xfrm rot="5400000">
                <a:off x="-254017" y="5467067"/>
                <a:ext cx="152400" cy="122115"/>
                <a:chOff x="7983415" y="6582508"/>
                <a:chExt cx="152400" cy="486507"/>
              </a:xfrm>
            </p:grpSpPr>
            <p:cxnSp>
              <p:nvCxnSpPr>
                <p:cNvPr id="79" name="Straight Connector 78"/>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51" name="Group 50"/>
              <p:cNvGrpSpPr/>
              <p:nvPr userDrawn="1"/>
            </p:nvGrpSpPr>
            <p:grpSpPr>
              <a:xfrm rot="5400000">
                <a:off x="-254017" y="4993425"/>
                <a:ext cx="152400" cy="122115"/>
                <a:chOff x="7983415" y="6582508"/>
                <a:chExt cx="152400" cy="486507"/>
              </a:xfrm>
            </p:grpSpPr>
            <p:cxnSp>
              <p:nvCxnSpPr>
                <p:cNvPr id="77" name="Straight Connector 76"/>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52" name="Group 51"/>
              <p:cNvGrpSpPr/>
              <p:nvPr userDrawn="1"/>
            </p:nvGrpSpPr>
            <p:grpSpPr>
              <a:xfrm rot="5400000">
                <a:off x="-254017" y="4519783"/>
                <a:ext cx="152400" cy="122115"/>
                <a:chOff x="7983415" y="6582508"/>
                <a:chExt cx="152400" cy="486507"/>
              </a:xfrm>
            </p:grpSpPr>
            <p:cxnSp>
              <p:nvCxnSpPr>
                <p:cNvPr id="75" name="Straight Connector 74"/>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53" name="Group 52"/>
              <p:cNvGrpSpPr/>
              <p:nvPr userDrawn="1"/>
            </p:nvGrpSpPr>
            <p:grpSpPr>
              <a:xfrm rot="5400000">
                <a:off x="-254017" y="4046141"/>
                <a:ext cx="152400" cy="122115"/>
                <a:chOff x="7983415" y="6582508"/>
                <a:chExt cx="152400" cy="486507"/>
              </a:xfrm>
            </p:grpSpPr>
            <p:cxnSp>
              <p:nvCxnSpPr>
                <p:cNvPr id="73" name="Straight Connector 72"/>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54" name="Group 53"/>
              <p:cNvGrpSpPr/>
              <p:nvPr userDrawn="1"/>
            </p:nvGrpSpPr>
            <p:grpSpPr>
              <a:xfrm rot="5400000">
                <a:off x="-254017" y="3572499"/>
                <a:ext cx="152400" cy="122115"/>
                <a:chOff x="7983415" y="6582508"/>
                <a:chExt cx="152400" cy="486507"/>
              </a:xfrm>
            </p:grpSpPr>
            <p:cxnSp>
              <p:nvCxnSpPr>
                <p:cNvPr id="71" name="Straight Connector 70"/>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55" name="Group 54"/>
              <p:cNvGrpSpPr/>
              <p:nvPr userDrawn="1"/>
            </p:nvGrpSpPr>
            <p:grpSpPr>
              <a:xfrm rot="5400000">
                <a:off x="-254017" y="3098857"/>
                <a:ext cx="152400" cy="122115"/>
                <a:chOff x="7983415" y="6582508"/>
                <a:chExt cx="152400" cy="486507"/>
              </a:xfrm>
            </p:grpSpPr>
            <p:cxnSp>
              <p:nvCxnSpPr>
                <p:cNvPr id="69" name="Straight Connector 68"/>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56" name="Group 55"/>
              <p:cNvGrpSpPr/>
              <p:nvPr userDrawn="1"/>
            </p:nvGrpSpPr>
            <p:grpSpPr>
              <a:xfrm rot="5400000">
                <a:off x="-254017" y="2625215"/>
                <a:ext cx="152400" cy="122115"/>
                <a:chOff x="7983415" y="6582508"/>
                <a:chExt cx="152400" cy="486507"/>
              </a:xfrm>
            </p:grpSpPr>
            <p:cxnSp>
              <p:nvCxnSpPr>
                <p:cNvPr id="67" name="Straight Connector 66"/>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57" name="Group 56"/>
              <p:cNvGrpSpPr/>
              <p:nvPr userDrawn="1"/>
            </p:nvGrpSpPr>
            <p:grpSpPr>
              <a:xfrm rot="5400000">
                <a:off x="-254017" y="2151573"/>
                <a:ext cx="152400" cy="122115"/>
                <a:chOff x="7983415" y="6582508"/>
                <a:chExt cx="152400" cy="486507"/>
              </a:xfrm>
            </p:grpSpPr>
            <p:cxnSp>
              <p:nvCxnSpPr>
                <p:cNvPr id="65" name="Straight Connector 64"/>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58" name="Group 57"/>
              <p:cNvGrpSpPr/>
              <p:nvPr userDrawn="1"/>
            </p:nvGrpSpPr>
            <p:grpSpPr>
              <a:xfrm rot="5400000">
                <a:off x="-254017" y="1677931"/>
                <a:ext cx="152400" cy="122115"/>
                <a:chOff x="7983415" y="6582508"/>
                <a:chExt cx="152400" cy="486507"/>
              </a:xfrm>
            </p:grpSpPr>
            <p:cxnSp>
              <p:nvCxnSpPr>
                <p:cNvPr id="63" name="Straight Connector 62"/>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59" name="Group 58"/>
              <p:cNvGrpSpPr/>
              <p:nvPr userDrawn="1"/>
            </p:nvGrpSpPr>
            <p:grpSpPr>
              <a:xfrm rot="5400000">
                <a:off x="-254017" y="997340"/>
                <a:ext cx="152400" cy="122115"/>
                <a:chOff x="7983415" y="6582508"/>
                <a:chExt cx="152400" cy="486507"/>
              </a:xfrm>
            </p:grpSpPr>
            <p:cxnSp>
              <p:nvCxnSpPr>
                <p:cNvPr id="61" name="Straight Connector 60"/>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60" name="Straight Connector 59"/>
              <p:cNvCxnSpPr/>
              <p:nvPr userDrawn="1"/>
            </p:nvCxnSpPr>
            <p:spPr>
              <a:xfrm rot="5400000">
                <a:off x="-177817" y="6338154"/>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userDrawn="1"/>
          </p:nvGrpSpPr>
          <p:grpSpPr>
            <a:xfrm>
              <a:off x="457731" y="-141165"/>
              <a:ext cx="8226688" cy="122115"/>
              <a:chOff x="457731" y="6582508"/>
              <a:chExt cx="8226688" cy="486507"/>
            </a:xfrm>
          </p:grpSpPr>
          <p:cxnSp>
            <p:nvCxnSpPr>
              <p:cNvPr id="13" name="Straight Connector 12"/>
              <p:cNvCxnSpPr/>
              <p:nvPr userDrawn="1"/>
            </p:nvCxnSpPr>
            <p:spPr>
              <a:xfrm>
                <a:off x="457731"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8684419"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15" name="Group 14"/>
              <p:cNvGrpSpPr/>
              <p:nvPr userDrawn="1"/>
            </p:nvGrpSpPr>
            <p:grpSpPr>
              <a:xfrm>
                <a:off x="7986158" y="6582508"/>
                <a:ext cx="152400" cy="486507"/>
                <a:chOff x="7983415" y="6582508"/>
                <a:chExt cx="152400" cy="486507"/>
              </a:xfrm>
            </p:grpSpPr>
            <p:cxnSp>
              <p:nvCxnSpPr>
                <p:cNvPr id="46" name="Straight Connector 45"/>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6" name="Group 15"/>
              <p:cNvGrpSpPr/>
              <p:nvPr userDrawn="1"/>
            </p:nvGrpSpPr>
            <p:grpSpPr>
              <a:xfrm>
                <a:off x="7287901" y="6582508"/>
                <a:ext cx="152400" cy="486507"/>
                <a:chOff x="7983415" y="6582508"/>
                <a:chExt cx="152400" cy="486507"/>
              </a:xfrm>
            </p:grpSpPr>
            <p:cxnSp>
              <p:nvCxnSpPr>
                <p:cNvPr id="44" name="Straight Connector 43"/>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7" name="Group 16"/>
              <p:cNvGrpSpPr/>
              <p:nvPr userDrawn="1"/>
            </p:nvGrpSpPr>
            <p:grpSpPr>
              <a:xfrm>
                <a:off x="6589644" y="6582508"/>
                <a:ext cx="152400" cy="486507"/>
                <a:chOff x="7983415" y="6582508"/>
                <a:chExt cx="152400" cy="486507"/>
              </a:xfrm>
            </p:grpSpPr>
            <p:cxnSp>
              <p:nvCxnSpPr>
                <p:cNvPr id="42" name="Straight Connector 41"/>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8" name="Group 17"/>
              <p:cNvGrpSpPr/>
              <p:nvPr userDrawn="1"/>
            </p:nvGrpSpPr>
            <p:grpSpPr>
              <a:xfrm>
                <a:off x="5891387" y="6582508"/>
                <a:ext cx="152400" cy="486507"/>
                <a:chOff x="7983415" y="6582508"/>
                <a:chExt cx="152400" cy="486507"/>
              </a:xfrm>
            </p:grpSpPr>
            <p:cxnSp>
              <p:nvCxnSpPr>
                <p:cNvPr id="40" name="Straight Connector 39"/>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userDrawn="1"/>
            </p:nvGrpSpPr>
            <p:grpSpPr>
              <a:xfrm>
                <a:off x="5193130" y="6582508"/>
                <a:ext cx="152400" cy="486507"/>
                <a:chOff x="7983415" y="6582508"/>
                <a:chExt cx="152400" cy="486507"/>
              </a:xfrm>
            </p:grpSpPr>
            <p:cxnSp>
              <p:nvCxnSpPr>
                <p:cNvPr id="38" name="Straight Connector 37"/>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0" name="Group 19"/>
              <p:cNvGrpSpPr/>
              <p:nvPr userDrawn="1"/>
            </p:nvGrpSpPr>
            <p:grpSpPr>
              <a:xfrm>
                <a:off x="4494873" y="6582508"/>
                <a:ext cx="152400" cy="486507"/>
                <a:chOff x="7983415" y="6582508"/>
                <a:chExt cx="152400" cy="486507"/>
              </a:xfrm>
            </p:grpSpPr>
            <p:cxnSp>
              <p:nvCxnSpPr>
                <p:cNvPr id="36" name="Straight Connector 35"/>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1" name="Group 20"/>
              <p:cNvGrpSpPr/>
              <p:nvPr userDrawn="1"/>
            </p:nvGrpSpPr>
            <p:grpSpPr>
              <a:xfrm>
                <a:off x="3796616" y="6582508"/>
                <a:ext cx="152400" cy="486507"/>
                <a:chOff x="7983415" y="6582508"/>
                <a:chExt cx="152400" cy="486507"/>
              </a:xfrm>
            </p:grpSpPr>
            <p:cxnSp>
              <p:nvCxnSpPr>
                <p:cNvPr id="34" name="Straight Connector 33"/>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2" name="Group 21"/>
              <p:cNvGrpSpPr/>
              <p:nvPr userDrawn="1"/>
            </p:nvGrpSpPr>
            <p:grpSpPr>
              <a:xfrm>
                <a:off x="3098359" y="6582508"/>
                <a:ext cx="152400" cy="486507"/>
                <a:chOff x="7983415" y="6582508"/>
                <a:chExt cx="152400" cy="486507"/>
              </a:xfrm>
            </p:grpSpPr>
            <p:cxnSp>
              <p:nvCxnSpPr>
                <p:cNvPr id="32" name="Straight Connector 31"/>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3" name="Group 22"/>
              <p:cNvGrpSpPr/>
              <p:nvPr userDrawn="1"/>
            </p:nvGrpSpPr>
            <p:grpSpPr>
              <a:xfrm>
                <a:off x="2400102" y="6582508"/>
                <a:ext cx="152400" cy="486507"/>
                <a:chOff x="7983415" y="6582508"/>
                <a:chExt cx="152400" cy="486507"/>
              </a:xfrm>
            </p:grpSpPr>
            <p:cxnSp>
              <p:nvCxnSpPr>
                <p:cNvPr id="30" name="Straight Connector 29"/>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a:xfrm>
                <a:off x="1701845" y="6582508"/>
                <a:ext cx="152400" cy="486507"/>
                <a:chOff x="7983415" y="6582508"/>
                <a:chExt cx="152400" cy="486507"/>
              </a:xfrm>
            </p:grpSpPr>
            <p:cxnSp>
              <p:nvCxnSpPr>
                <p:cNvPr id="28" name="Straight Connector 27"/>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a:xfrm>
                <a:off x="1003588" y="6582508"/>
                <a:ext cx="152400" cy="486507"/>
                <a:chOff x="7983415" y="6582508"/>
                <a:chExt cx="152400" cy="486507"/>
              </a:xfrm>
            </p:grpSpPr>
            <p:cxnSp>
              <p:nvCxnSpPr>
                <p:cNvPr id="26" name="Straight Connector 25"/>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grpSp>
      <p:sp>
        <p:nvSpPr>
          <p:cNvPr id="154" name="Text Placeholder 153"/>
          <p:cNvSpPr>
            <a:spLocks noGrp="1"/>
          </p:cNvSpPr>
          <p:nvPr>
            <p:ph type="body" sz="quarter" idx="13"/>
          </p:nvPr>
        </p:nvSpPr>
        <p:spPr>
          <a:xfrm>
            <a:off x="610309" y="5327650"/>
            <a:ext cx="10968907" cy="520700"/>
          </a:xfrm>
        </p:spPr>
        <p:txBody>
          <a:bodyPr>
            <a:noAutofit/>
          </a:bodyPr>
          <a:lstStyle>
            <a:lvl1pPr marL="0" indent="0" algn="ctr">
              <a:buNone/>
              <a:defRPr sz="1200" b="1" baseline="0">
                <a:solidFill>
                  <a:schemeClr val="bg1"/>
                </a:solidFill>
              </a:defRPr>
            </a:lvl1pPr>
          </a:lstStyle>
          <a:p>
            <a:pPr lvl="0"/>
            <a:r>
              <a:rPr lang="en-US"/>
              <a:t>Click to edit Master text styles</a:t>
            </a:r>
          </a:p>
        </p:txBody>
      </p:sp>
      <p:pic>
        <p:nvPicPr>
          <p:cNvPr id="153" name="Picture 152" descr="DOE_Office_Science_white.png">
            <a:extLst>
              <a:ext uri="{FF2B5EF4-FFF2-40B4-BE49-F238E27FC236}">
                <a16:creationId xmlns:a16="http://schemas.microsoft.com/office/drawing/2014/main" id="{4327B12B-9E2F-EA47-9B79-D54BD52AFA1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043692" y="408349"/>
            <a:ext cx="1769532" cy="588347"/>
          </a:xfrm>
          <a:prstGeom prst="rect">
            <a:avLst/>
          </a:prstGeom>
        </p:spPr>
      </p:pic>
      <p:pic>
        <p:nvPicPr>
          <p:cNvPr id="156" name="Picture 155" descr="A picture containing drawing&#10;&#10;Description automatically generated">
            <a:extLst>
              <a:ext uri="{FF2B5EF4-FFF2-40B4-BE49-F238E27FC236}">
                <a16:creationId xmlns:a16="http://schemas.microsoft.com/office/drawing/2014/main" id="{187DB3F6-A168-E141-AC49-F54F3BED4F9C}"/>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600149" y="323748"/>
            <a:ext cx="3200400" cy="722376"/>
          </a:xfrm>
          <a:prstGeom prst="rect">
            <a:avLst/>
          </a:prstGeom>
        </p:spPr>
      </p:pic>
    </p:spTree>
    <p:extLst>
      <p:ext uri="{BB962C8B-B14F-4D97-AF65-F5344CB8AC3E}">
        <p14:creationId xmlns:p14="http://schemas.microsoft.com/office/powerpoint/2010/main" val="29559057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36" name="Title Text"/>
          <p:cNvSpPr txBox="1">
            <a:spLocks noGrp="1"/>
          </p:cNvSpPr>
          <p:nvPr>
            <p:ph type="title"/>
          </p:nvPr>
        </p:nvSpPr>
        <p:spPr>
          <a:prstGeom prst="rect">
            <a:avLst/>
          </a:prstGeom>
        </p:spPr>
        <p:txBody>
          <a:bodyPr/>
          <a:lstStyle/>
          <a:p>
            <a:r>
              <a:t>Title Text</a:t>
            </a:r>
          </a:p>
        </p:txBody>
      </p:sp>
      <p:sp>
        <p:nvSpPr>
          <p:cNvPr id="13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38" name="Slide Number"/>
          <p:cNvSpPr txBox="1">
            <a:spLocks noGrp="1"/>
          </p:cNvSpPr>
          <p:nvPr>
            <p:ph type="sldNum" sz="quarter" idx="2"/>
          </p:nvPr>
        </p:nvSpPr>
        <p:spPr>
          <a:xfrm>
            <a:off x="11837939" y="6589059"/>
            <a:ext cx="354061" cy="268941"/>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977278435"/>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w/Image">
    <p:spTree>
      <p:nvGrpSpPr>
        <p:cNvPr id="1" name=""/>
        <p:cNvGrpSpPr/>
        <p:nvPr/>
      </p:nvGrpSpPr>
      <p:grpSpPr>
        <a:xfrm>
          <a:off x="0" y="0"/>
          <a:ext cx="0" cy="0"/>
          <a:chOff x="0" y="0"/>
          <a:chExt cx="0" cy="0"/>
        </a:xfrm>
      </p:grpSpPr>
      <p:sp>
        <p:nvSpPr>
          <p:cNvPr id="2" name="Title 1"/>
          <p:cNvSpPr>
            <a:spLocks noGrp="1"/>
          </p:cNvSpPr>
          <p:nvPr>
            <p:ph type="ctrTitle"/>
          </p:nvPr>
        </p:nvSpPr>
        <p:spPr>
          <a:xfrm>
            <a:off x="607059" y="1784905"/>
            <a:ext cx="10968916" cy="809919"/>
          </a:xfrm>
        </p:spPr>
        <p:txBody>
          <a:bodyPr anchor="b" anchorCtr="0">
            <a:noAutofit/>
          </a:bodyPr>
          <a:lstStyle>
            <a:lvl1pPr algn="ctr">
              <a:defRPr sz="5400" baseline="0">
                <a:solidFill>
                  <a:schemeClr val="accent2"/>
                </a:solidFill>
              </a:defRPr>
            </a:lvl1pPr>
          </a:lstStyle>
          <a:p>
            <a:r>
              <a:rPr lang="en-US"/>
              <a:t>Click to edit Master title style</a:t>
            </a:r>
            <a:endParaRPr lang="en-US" dirty="0"/>
          </a:p>
        </p:txBody>
      </p:sp>
      <p:sp>
        <p:nvSpPr>
          <p:cNvPr id="3" name="Subtitle 2"/>
          <p:cNvSpPr>
            <a:spLocks noGrp="1"/>
          </p:cNvSpPr>
          <p:nvPr>
            <p:ph type="subTitle" idx="1"/>
          </p:nvPr>
        </p:nvSpPr>
        <p:spPr>
          <a:xfrm>
            <a:off x="607059" y="2762473"/>
            <a:ext cx="10968916" cy="357392"/>
          </a:xfrm>
        </p:spPr>
        <p:txBody>
          <a:bodyPr>
            <a:noAutofit/>
          </a:bodyPr>
          <a:lstStyle>
            <a:lvl1pPr marL="0" indent="0" algn="ctr" fontAlgn="ctr">
              <a:buNone/>
              <a:defRPr b="0" i="0" baseline="0">
                <a:solidFill>
                  <a:schemeClr val="tx2"/>
                </a:solidFill>
                <a:latin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grpSp>
        <p:nvGrpSpPr>
          <p:cNvPr id="8" name="Group 7"/>
          <p:cNvGrpSpPr/>
          <p:nvPr userDrawn="1"/>
        </p:nvGrpSpPr>
        <p:grpSpPr>
          <a:xfrm>
            <a:off x="-201766" y="-141165"/>
            <a:ext cx="12586564" cy="7136527"/>
            <a:chOff x="-151325" y="-141165"/>
            <a:chExt cx="9439923" cy="7136527"/>
          </a:xfrm>
        </p:grpSpPr>
        <p:grpSp>
          <p:nvGrpSpPr>
            <p:cNvPr id="9" name="Group 8"/>
            <p:cNvGrpSpPr/>
            <p:nvPr userDrawn="1"/>
          </p:nvGrpSpPr>
          <p:grpSpPr>
            <a:xfrm>
              <a:off x="457731" y="6873247"/>
              <a:ext cx="8226688" cy="122115"/>
              <a:chOff x="457731" y="6582508"/>
              <a:chExt cx="8226688" cy="486507"/>
            </a:xfrm>
          </p:grpSpPr>
          <p:cxnSp>
            <p:nvCxnSpPr>
              <p:cNvPr id="118" name="Straight Connector 117"/>
              <p:cNvCxnSpPr/>
              <p:nvPr userDrawn="1"/>
            </p:nvCxnSpPr>
            <p:spPr>
              <a:xfrm>
                <a:off x="457731"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userDrawn="1"/>
            </p:nvCxnSpPr>
            <p:spPr>
              <a:xfrm>
                <a:off x="8684419"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120" name="Group 119"/>
              <p:cNvGrpSpPr/>
              <p:nvPr userDrawn="1"/>
            </p:nvGrpSpPr>
            <p:grpSpPr>
              <a:xfrm>
                <a:off x="7986158" y="6582508"/>
                <a:ext cx="152400" cy="486507"/>
                <a:chOff x="7983415" y="6582508"/>
                <a:chExt cx="152400" cy="486507"/>
              </a:xfrm>
            </p:grpSpPr>
            <p:cxnSp>
              <p:nvCxnSpPr>
                <p:cNvPr id="151" name="Straight Connector 150"/>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1" name="Group 120"/>
              <p:cNvGrpSpPr/>
              <p:nvPr userDrawn="1"/>
            </p:nvGrpSpPr>
            <p:grpSpPr>
              <a:xfrm>
                <a:off x="7287901" y="6582508"/>
                <a:ext cx="152400" cy="486507"/>
                <a:chOff x="7983415" y="6582508"/>
                <a:chExt cx="152400" cy="486507"/>
              </a:xfrm>
            </p:grpSpPr>
            <p:cxnSp>
              <p:nvCxnSpPr>
                <p:cNvPr id="149" name="Straight Connector 148"/>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2" name="Group 121"/>
              <p:cNvGrpSpPr/>
              <p:nvPr userDrawn="1"/>
            </p:nvGrpSpPr>
            <p:grpSpPr>
              <a:xfrm>
                <a:off x="6589644" y="6582508"/>
                <a:ext cx="152400" cy="486507"/>
                <a:chOff x="7983415" y="6582508"/>
                <a:chExt cx="152400" cy="486507"/>
              </a:xfrm>
            </p:grpSpPr>
            <p:cxnSp>
              <p:nvCxnSpPr>
                <p:cNvPr id="147" name="Straight Connector 146"/>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3" name="Group 122"/>
              <p:cNvGrpSpPr/>
              <p:nvPr userDrawn="1"/>
            </p:nvGrpSpPr>
            <p:grpSpPr>
              <a:xfrm>
                <a:off x="5891387" y="6582508"/>
                <a:ext cx="152400" cy="486507"/>
                <a:chOff x="7983415" y="6582508"/>
                <a:chExt cx="152400" cy="486507"/>
              </a:xfrm>
            </p:grpSpPr>
            <p:cxnSp>
              <p:nvCxnSpPr>
                <p:cNvPr id="145" name="Straight Connector 144"/>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4" name="Group 123"/>
              <p:cNvGrpSpPr/>
              <p:nvPr userDrawn="1"/>
            </p:nvGrpSpPr>
            <p:grpSpPr>
              <a:xfrm>
                <a:off x="5193130" y="6582508"/>
                <a:ext cx="152400" cy="486507"/>
                <a:chOff x="7983415" y="6582508"/>
                <a:chExt cx="152400" cy="486507"/>
              </a:xfrm>
            </p:grpSpPr>
            <p:cxnSp>
              <p:nvCxnSpPr>
                <p:cNvPr id="143" name="Straight Connector 142"/>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5" name="Group 124"/>
              <p:cNvGrpSpPr/>
              <p:nvPr userDrawn="1"/>
            </p:nvGrpSpPr>
            <p:grpSpPr>
              <a:xfrm>
                <a:off x="4494873" y="6582508"/>
                <a:ext cx="152400" cy="486507"/>
                <a:chOff x="7983415" y="6582508"/>
                <a:chExt cx="152400" cy="486507"/>
              </a:xfrm>
            </p:grpSpPr>
            <p:cxnSp>
              <p:nvCxnSpPr>
                <p:cNvPr id="141" name="Straight Connector 140"/>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6" name="Group 125"/>
              <p:cNvGrpSpPr/>
              <p:nvPr userDrawn="1"/>
            </p:nvGrpSpPr>
            <p:grpSpPr>
              <a:xfrm>
                <a:off x="3796616" y="6582508"/>
                <a:ext cx="152400" cy="486507"/>
                <a:chOff x="7983415" y="6582508"/>
                <a:chExt cx="152400" cy="486507"/>
              </a:xfrm>
            </p:grpSpPr>
            <p:cxnSp>
              <p:nvCxnSpPr>
                <p:cNvPr id="139" name="Straight Connector 138"/>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7" name="Group 126"/>
              <p:cNvGrpSpPr/>
              <p:nvPr userDrawn="1"/>
            </p:nvGrpSpPr>
            <p:grpSpPr>
              <a:xfrm>
                <a:off x="3098359" y="6582508"/>
                <a:ext cx="152400" cy="486507"/>
                <a:chOff x="7983415" y="6582508"/>
                <a:chExt cx="152400" cy="486507"/>
              </a:xfrm>
            </p:grpSpPr>
            <p:cxnSp>
              <p:nvCxnSpPr>
                <p:cNvPr id="137" name="Straight Connector 136"/>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8" name="Group 127"/>
              <p:cNvGrpSpPr/>
              <p:nvPr userDrawn="1"/>
            </p:nvGrpSpPr>
            <p:grpSpPr>
              <a:xfrm>
                <a:off x="2400102" y="6582508"/>
                <a:ext cx="152400" cy="486507"/>
                <a:chOff x="7983415" y="6582508"/>
                <a:chExt cx="152400" cy="486507"/>
              </a:xfrm>
            </p:grpSpPr>
            <p:cxnSp>
              <p:nvCxnSpPr>
                <p:cNvPr id="135" name="Straight Connector 134"/>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9" name="Group 128"/>
              <p:cNvGrpSpPr/>
              <p:nvPr userDrawn="1"/>
            </p:nvGrpSpPr>
            <p:grpSpPr>
              <a:xfrm>
                <a:off x="1701845" y="6582508"/>
                <a:ext cx="152400" cy="486507"/>
                <a:chOff x="7983415" y="6582508"/>
                <a:chExt cx="152400" cy="486507"/>
              </a:xfrm>
            </p:grpSpPr>
            <p:cxnSp>
              <p:nvCxnSpPr>
                <p:cNvPr id="133" name="Straight Connector 132"/>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30" name="Group 129"/>
              <p:cNvGrpSpPr/>
              <p:nvPr userDrawn="1"/>
            </p:nvGrpSpPr>
            <p:grpSpPr>
              <a:xfrm>
                <a:off x="1003588" y="6582508"/>
                <a:ext cx="152400" cy="486507"/>
                <a:chOff x="7983415" y="6582508"/>
                <a:chExt cx="152400" cy="486507"/>
              </a:xfrm>
            </p:grpSpPr>
            <p:cxnSp>
              <p:nvCxnSpPr>
                <p:cNvPr id="131" name="Straight Connector 130"/>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grpSp>
          <p:nvGrpSpPr>
            <p:cNvPr id="10" name="Group 9"/>
            <p:cNvGrpSpPr/>
            <p:nvPr userDrawn="1"/>
          </p:nvGrpSpPr>
          <p:grpSpPr>
            <a:xfrm>
              <a:off x="-151325" y="454007"/>
              <a:ext cx="122115" cy="5945205"/>
              <a:chOff x="-238875" y="454007"/>
              <a:chExt cx="122115" cy="5945205"/>
            </a:xfrm>
          </p:grpSpPr>
          <p:cxnSp>
            <p:nvCxnSpPr>
              <p:cNvPr id="83" name="Straight Connector 82"/>
              <p:cNvCxnSpPr/>
              <p:nvPr userDrawn="1"/>
            </p:nvCxnSpPr>
            <p:spPr>
              <a:xfrm rot="5400000">
                <a:off x="-177817" y="392949"/>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84" name="Group 83"/>
              <p:cNvGrpSpPr/>
              <p:nvPr userDrawn="1"/>
            </p:nvGrpSpPr>
            <p:grpSpPr>
              <a:xfrm rot="5400000">
                <a:off x="-254017" y="5940709"/>
                <a:ext cx="152400" cy="122115"/>
                <a:chOff x="7983415" y="6582508"/>
                <a:chExt cx="152400" cy="486507"/>
              </a:xfrm>
            </p:grpSpPr>
            <p:cxnSp>
              <p:nvCxnSpPr>
                <p:cNvPr id="116" name="Straight Connector 115"/>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85" name="Group 84"/>
              <p:cNvGrpSpPr/>
              <p:nvPr userDrawn="1"/>
            </p:nvGrpSpPr>
            <p:grpSpPr>
              <a:xfrm rot="5400000">
                <a:off x="-254017" y="5467067"/>
                <a:ext cx="152400" cy="122115"/>
                <a:chOff x="7983415" y="6582508"/>
                <a:chExt cx="152400" cy="486507"/>
              </a:xfrm>
            </p:grpSpPr>
            <p:cxnSp>
              <p:nvCxnSpPr>
                <p:cNvPr id="114" name="Straight Connector 113"/>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86" name="Group 85"/>
              <p:cNvGrpSpPr/>
              <p:nvPr userDrawn="1"/>
            </p:nvGrpSpPr>
            <p:grpSpPr>
              <a:xfrm rot="5400000">
                <a:off x="-254017" y="4993425"/>
                <a:ext cx="152400" cy="122115"/>
                <a:chOff x="7983415" y="6582508"/>
                <a:chExt cx="152400" cy="486507"/>
              </a:xfrm>
            </p:grpSpPr>
            <p:cxnSp>
              <p:nvCxnSpPr>
                <p:cNvPr id="112" name="Straight Connector 111"/>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87" name="Group 86"/>
              <p:cNvGrpSpPr/>
              <p:nvPr userDrawn="1"/>
            </p:nvGrpSpPr>
            <p:grpSpPr>
              <a:xfrm rot="5400000">
                <a:off x="-254017" y="4519783"/>
                <a:ext cx="152400" cy="122115"/>
                <a:chOff x="7983415" y="6582508"/>
                <a:chExt cx="152400" cy="486507"/>
              </a:xfrm>
            </p:grpSpPr>
            <p:cxnSp>
              <p:nvCxnSpPr>
                <p:cNvPr id="110" name="Straight Connector 109"/>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88" name="Group 87"/>
              <p:cNvGrpSpPr/>
              <p:nvPr userDrawn="1"/>
            </p:nvGrpSpPr>
            <p:grpSpPr>
              <a:xfrm rot="5400000">
                <a:off x="-254017" y="4046141"/>
                <a:ext cx="152400" cy="122115"/>
                <a:chOff x="7983415" y="6582508"/>
                <a:chExt cx="152400" cy="486507"/>
              </a:xfrm>
            </p:grpSpPr>
            <p:cxnSp>
              <p:nvCxnSpPr>
                <p:cNvPr id="108" name="Straight Connector 107"/>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89" name="Group 88"/>
              <p:cNvGrpSpPr/>
              <p:nvPr userDrawn="1"/>
            </p:nvGrpSpPr>
            <p:grpSpPr>
              <a:xfrm rot="5400000">
                <a:off x="-254017" y="3572499"/>
                <a:ext cx="152400" cy="122115"/>
                <a:chOff x="7983415" y="6582508"/>
                <a:chExt cx="152400" cy="486507"/>
              </a:xfrm>
            </p:grpSpPr>
            <p:cxnSp>
              <p:nvCxnSpPr>
                <p:cNvPr id="106" name="Straight Connector 105"/>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90" name="Group 89"/>
              <p:cNvGrpSpPr/>
              <p:nvPr userDrawn="1"/>
            </p:nvGrpSpPr>
            <p:grpSpPr>
              <a:xfrm rot="5400000">
                <a:off x="-254017" y="3098857"/>
                <a:ext cx="152400" cy="122115"/>
                <a:chOff x="7983415" y="6582508"/>
                <a:chExt cx="152400" cy="486507"/>
              </a:xfrm>
            </p:grpSpPr>
            <p:cxnSp>
              <p:nvCxnSpPr>
                <p:cNvPr id="104" name="Straight Connector 103"/>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91" name="Group 90"/>
              <p:cNvGrpSpPr/>
              <p:nvPr userDrawn="1"/>
            </p:nvGrpSpPr>
            <p:grpSpPr>
              <a:xfrm rot="5400000">
                <a:off x="-254017" y="2625215"/>
                <a:ext cx="152400" cy="122115"/>
                <a:chOff x="7983415" y="6582508"/>
                <a:chExt cx="152400" cy="486507"/>
              </a:xfrm>
            </p:grpSpPr>
            <p:cxnSp>
              <p:nvCxnSpPr>
                <p:cNvPr id="102" name="Straight Connector 101"/>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92" name="Group 91"/>
              <p:cNvGrpSpPr/>
              <p:nvPr userDrawn="1"/>
            </p:nvGrpSpPr>
            <p:grpSpPr>
              <a:xfrm rot="5400000">
                <a:off x="-254017" y="2151573"/>
                <a:ext cx="152400" cy="122115"/>
                <a:chOff x="7983415" y="6582508"/>
                <a:chExt cx="152400" cy="486507"/>
              </a:xfrm>
            </p:grpSpPr>
            <p:cxnSp>
              <p:nvCxnSpPr>
                <p:cNvPr id="100" name="Straight Connector 99"/>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93" name="Group 92"/>
              <p:cNvGrpSpPr/>
              <p:nvPr userDrawn="1"/>
            </p:nvGrpSpPr>
            <p:grpSpPr>
              <a:xfrm rot="5400000">
                <a:off x="-254017" y="1677931"/>
                <a:ext cx="152400" cy="122115"/>
                <a:chOff x="7983415" y="6582508"/>
                <a:chExt cx="152400" cy="486507"/>
              </a:xfrm>
            </p:grpSpPr>
            <p:cxnSp>
              <p:nvCxnSpPr>
                <p:cNvPr id="98" name="Straight Connector 97"/>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94" name="Group 93"/>
              <p:cNvGrpSpPr/>
              <p:nvPr userDrawn="1"/>
            </p:nvGrpSpPr>
            <p:grpSpPr>
              <a:xfrm rot="5400000">
                <a:off x="-254017" y="997340"/>
                <a:ext cx="152400" cy="122115"/>
                <a:chOff x="7983415" y="6582508"/>
                <a:chExt cx="152400" cy="486507"/>
              </a:xfrm>
            </p:grpSpPr>
            <p:cxnSp>
              <p:nvCxnSpPr>
                <p:cNvPr id="96" name="Straight Connector 95"/>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95" name="Straight Connector 94"/>
              <p:cNvCxnSpPr/>
              <p:nvPr userDrawn="1"/>
            </p:nvCxnSpPr>
            <p:spPr>
              <a:xfrm rot="5400000">
                <a:off x="-177817" y="6338154"/>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1" name="Group 10"/>
            <p:cNvGrpSpPr/>
            <p:nvPr userDrawn="1"/>
          </p:nvGrpSpPr>
          <p:grpSpPr>
            <a:xfrm>
              <a:off x="9166483" y="454007"/>
              <a:ext cx="122115" cy="5945205"/>
              <a:chOff x="-238875" y="454007"/>
              <a:chExt cx="122115" cy="5945205"/>
            </a:xfrm>
          </p:grpSpPr>
          <p:cxnSp>
            <p:nvCxnSpPr>
              <p:cNvPr id="48" name="Straight Connector 47"/>
              <p:cNvCxnSpPr/>
              <p:nvPr userDrawn="1"/>
            </p:nvCxnSpPr>
            <p:spPr>
              <a:xfrm rot="5400000">
                <a:off x="-177817" y="392949"/>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49" name="Group 48"/>
              <p:cNvGrpSpPr/>
              <p:nvPr userDrawn="1"/>
            </p:nvGrpSpPr>
            <p:grpSpPr>
              <a:xfrm rot="5400000">
                <a:off x="-254017" y="5940709"/>
                <a:ext cx="152400" cy="122115"/>
                <a:chOff x="7983415" y="6582508"/>
                <a:chExt cx="152400" cy="486507"/>
              </a:xfrm>
            </p:grpSpPr>
            <p:cxnSp>
              <p:nvCxnSpPr>
                <p:cNvPr id="81" name="Straight Connector 80"/>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50" name="Group 49"/>
              <p:cNvGrpSpPr/>
              <p:nvPr userDrawn="1"/>
            </p:nvGrpSpPr>
            <p:grpSpPr>
              <a:xfrm rot="5400000">
                <a:off x="-254017" y="5467067"/>
                <a:ext cx="152400" cy="122115"/>
                <a:chOff x="7983415" y="6582508"/>
                <a:chExt cx="152400" cy="486507"/>
              </a:xfrm>
            </p:grpSpPr>
            <p:cxnSp>
              <p:nvCxnSpPr>
                <p:cNvPr id="79" name="Straight Connector 78"/>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51" name="Group 50"/>
              <p:cNvGrpSpPr/>
              <p:nvPr userDrawn="1"/>
            </p:nvGrpSpPr>
            <p:grpSpPr>
              <a:xfrm rot="5400000">
                <a:off x="-254017" y="4993425"/>
                <a:ext cx="152400" cy="122115"/>
                <a:chOff x="7983415" y="6582508"/>
                <a:chExt cx="152400" cy="486507"/>
              </a:xfrm>
            </p:grpSpPr>
            <p:cxnSp>
              <p:nvCxnSpPr>
                <p:cNvPr id="77" name="Straight Connector 76"/>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52" name="Group 51"/>
              <p:cNvGrpSpPr/>
              <p:nvPr userDrawn="1"/>
            </p:nvGrpSpPr>
            <p:grpSpPr>
              <a:xfrm rot="5400000">
                <a:off x="-254017" y="4519783"/>
                <a:ext cx="152400" cy="122115"/>
                <a:chOff x="7983415" y="6582508"/>
                <a:chExt cx="152400" cy="486507"/>
              </a:xfrm>
            </p:grpSpPr>
            <p:cxnSp>
              <p:nvCxnSpPr>
                <p:cNvPr id="75" name="Straight Connector 74"/>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53" name="Group 52"/>
              <p:cNvGrpSpPr/>
              <p:nvPr userDrawn="1"/>
            </p:nvGrpSpPr>
            <p:grpSpPr>
              <a:xfrm rot="5400000">
                <a:off x="-254017" y="4046141"/>
                <a:ext cx="152400" cy="122115"/>
                <a:chOff x="7983415" y="6582508"/>
                <a:chExt cx="152400" cy="486507"/>
              </a:xfrm>
            </p:grpSpPr>
            <p:cxnSp>
              <p:nvCxnSpPr>
                <p:cNvPr id="73" name="Straight Connector 72"/>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54" name="Group 53"/>
              <p:cNvGrpSpPr/>
              <p:nvPr userDrawn="1"/>
            </p:nvGrpSpPr>
            <p:grpSpPr>
              <a:xfrm rot="5400000">
                <a:off x="-254017" y="3572499"/>
                <a:ext cx="152400" cy="122115"/>
                <a:chOff x="7983415" y="6582508"/>
                <a:chExt cx="152400" cy="486507"/>
              </a:xfrm>
            </p:grpSpPr>
            <p:cxnSp>
              <p:nvCxnSpPr>
                <p:cNvPr id="71" name="Straight Connector 70"/>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55" name="Group 54"/>
              <p:cNvGrpSpPr/>
              <p:nvPr userDrawn="1"/>
            </p:nvGrpSpPr>
            <p:grpSpPr>
              <a:xfrm rot="5400000">
                <a:off x="-254017" y="3098857"/>
                <a:ext cx="152400" cy="122115"/>
                <a:chOff x="7983415" y="6582508"/>
                <a:chExt cx="152400" cy="486507"/>
              </a:xfrm>
            </p:grpSpPr>
            <p:cxnSp>
              <p:nvCxnSpPr>
                <p:cNvPr id="69" name="Straight Connector 68"/>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56" name="Group 55"/>
              <p:cNvGrpSpPr/>
              <p:nvPr userDrawn="1"/>
            </p:nvGrpSpPr>
            <p:grpSpPr>
              <a:xfrm rot="5400000">
                <a:off x="-254017" y="2625215"/>
                <a:ext cx="152400" cy="122115"/>
                <a:chOff x="7983415" y="6582508"/>
                <a:chExt cx="152400" cy="486507"/>
              </a:xfrm>
            </p:grpSpPr>
            <p:cxnSp>
              <p:nvCxnSpPr>
                <p:cNvPr id="67" name="Straight Connector 66"/>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57" name="Group 56"/>
              <p:cNvGrpSpPr/>
              <p:nvPr userDrawn="1"/>
            </p:nvGrpSpPr>
            <p:grpSpPr>
              <a:xfrm rot="5400000">
                <a:off x="-254017" y="2151573"/>
                <a:ext cx="152400" cy="122115"/>
                <a:chOff x="7983415" y="6582508"/>
                <a:chExt cx="152400" cy="486507"/>
              </a:xfrm>
            </p:grpSpPr>
            <p:cxnSp>
              <p:nvCxnSpPr>
                <p:cNvPr id="65" name="Straight Connector 64"/>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58" name="Group 57"/>
              <p:cNvGrpSpPr/>
              <p:nvPr userDrawn="1"/>
            </p:nvGrpSpPr>
            <p:grpSpPr>
              <a:xfrm rot="5400000">
                <a:off x="-254017" y="1677931"/>
                <a:ext cx="152400" cy="122115"/>
                <a:chOff x="7983415" y="6582508"/>
                <a:chExt cx="152400" cy="486507"/>
              </a:xfrm>
            </p:grpSpPr>
            <p:cxnSp>
              <p:nvCxnSpPr>
                <p:cNvPr id="63" name="Straight Connector 62"/>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59" name="Group 58"/>
              <p:cNvGrpSpPr/>
              <p:nvPr userDrawn="1"/>
            </p:nvGrpSpPr>
            <p:grpSpPr>
              <a:xfrm rot="5400000">
                <a:off x="-254017" y="997340"/>
                <a:ext cx="152400" cy="122115"/>
                <a:chOff x="7983415" y="6582508"/>
                <a:chExt cx="152400" cy="486507"/>
              </a:xfrm>
            </p:grpSpPr>
            <p:cxnSp>
              <p:nvCxnSpPr>
                <p:cNvPr id="61" name="Straight Connector 60"/>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60" name="Straight Connector 59"/>
              <p:cNvCxnSpPr/>
              <p:nvPr userDrawn="1"/>
            </p:nvCxnSpPr>
            <p:spPr>
              <a:xfrm rot="5400000">
                <a:off x="-177817" y="6338154"/>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userDrawn="1"/>
          </p:nvGrpSpPr>
          <p:grpSpPr>
            <a:xfrm>
              <a:off x="457731" y="-141165"/>
              <a:ext cx="8226688" cy="122115"/>
              <a:chOff x="457731" y="6582508"/>
              <a:chExt cx="8226688" cy="486507"/>
            </a:xfrm>
          </p:grpSpPr>
          <p:cxnSp>
            <p:nvCxnSpPr>
              <p:cNvPr id="13" name="Straight Connector 12"/>
              <p:cNvCxnSpPr/>
              <p:nvPr userDrawn="1"/>
            </p:nvCxnSpPr>
            <p:spPr>
              <a:xfrm>
                <a:off x="457731"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8684419"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15" name="Group 14"/>
              <p:cNvGrpSpPr/>
              <p:nvPr userDrawn="1"/>
            </p:nvGrpSpPr>
            <p:grpSpPr>
              <a:xfrm>
                <a:off x="7986158" y="6582508"/>
                <a:ext cx="152400" cy="486507"/>
                <a:chOff x="7983415" y="6582508"/>
                <a:chExt cx="152400" cy="486507"/>
              </a:xfrm>
            </p:grpSpPr>
            <p:cxnSp>
              <p:nvCxnSpPr>
                <p:cNvPr id="46" name="Straight Connector 45"/>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6" name="Group 15"/>
              <p:cNvGrpSpPr/>
              <p:nvPr userDrawn="1"/>
            </p:nvGrpSpPr>
            <p:grpSpPr>
              <a:xfrm>
                <a:off x="7287901" y="6582508"/>
                <a:ext cx="152400" cy="486507"/>
                <a:chOff x="7983415" y="6582508"/>
                <a:chExt cx="152400" cy="486507"/>
              </a:xfrm>
            </p:grpSpPr>
            <p:cxnSp>
              <p:nvCxnSpPr>
                <p:cNvPr id="44" name="Straight Connector 43"/>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7" name="Group 16"/>
              <p:cNvGrpSpPr/>
              <p:nvPr userDrawn="1"/>
            </p:nvGrpSpPr>
            <p:grpSpPr>
              <a:xfrm>
                <a:off x="6589644" y="6582508"/>
                <a:ext cx="152400" cy="486507"/>
                <a:chOff x="7983415" y="6582508"/>
                <a:chExt cx="152400" cy="486507"/>
              </a:xfrm>
            </p:grpSpPr>
            <p:cxnSp>
              <p:nvCxnSpPr>
                <p:cNvPr id="42" name="Straight Connector 41"/>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8" name="Group 17"/>
              <p:cNvGrpSpPr/>
              <p:nvPr userDrawn="1"/>
            </p:nvGrpSpPr>
            <p:grpSpPr>
              <a:xfrm>
                <a:off x="5891387" y="6582508"/>
                <a:ext cx="152400" cy="486507"/>
                <a:chOff x="7983415" y="6582508"/>
                <a:chExt cx="152400" cy="486507"/>
              </a:xfrm>
            </p:grpSpPr>
            <p:cxnSp>
              <p:nvCxnSpPr>
                <p:cNvPr id="40" name="Straight Connector 39"/>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userDrawn="1"/>
            </p:nvGrpSpPr>
            <p:grpSpPr>
              <a:xfrm>
                <a:off x="5193130" y="6582508"/>
                <a:ext cx="152400" cy="486507"/>
                <a:chOff x="7983415" y="6582508"/>
                <a:chExt cx="152400" cy="486507"/>
              </a:xfrm>
            </p:grpSpPr>
            <p:cxnSp>
              <p:nvCxnSpPr>
                <p:cNvPr id="38" name="Straight Connector 37"/>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0" name="Group 19"/>
              <p:cNvGrpSpPr/>
              <p:nvPr userDrawn="1"/>
            </p:nvGrpSpPr>
            <p:grpSpPr>
              <a:xfrm>
                <a:off x="4494873" y="6582508"/>
                <a:ext cx="152400" cy="486507"/>
                <a:chOff x="7983415" y="6582508"/>
                <a:chExt cx="152400" cy="486507"/>
              </a:xfrm>
            </p:grpSpPr>
            <p:cxnSp>
              <p:nvCxnSpPr>
                <p:cNvPr id="36" name="Straight Connector 35"/>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1" name="Group 20"/>
              <p:cNvGrpSpPr/>
              <p:nvPr userDrawn="1"/>
            </p:nvGrpSpPr>
            <p:grpSpPr>
              <a:xfrm>
                <a:off x="3796616" y="6582508"/>
                <a:ext cx="152400" cy="486507"/>
                <a:chOff x="7983415" y="6582508"/>
                <a:chExt cx="152400" cy="486507"/>
              </a:xfrm>
            </p:grpSpPr>
            <p:cxnSp>
              <p:nvCxnSpPr>
                <p:cNvPr id="34" name="Straight Connector 33"/>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2" name="Group 21"/>
              <p:cNvGrpSpPr/>
              <p:nvPr userDrawn="1"/>
            </p:nvGrpSpPr>
            <p:grpSpPr>
              <a:xfrm>
                <a:off x="3098359" y="6582508"/>
                <a:ext cx="152400" cy="486507"/>
                <a:chOff x="7983415" y="6582508"/>
                <a:chExt cx="152400" cy="486507"/>
              </a:xfrm>
            </p:grpSpPr>
            <p:cxnSp>
              <p:nvCxnSpPr>
                <p:cNvPr id="32" name="Straight Connector 31"/>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3" name="Group 22"/>
              <p:cNvGrpSpPr/>
              <p:nvPr userDrawn="1"/>
            </p:nvGrpSpPr>
            <p:grpSpPr>
              <a:xfrm>
                <a:off x="2400102" y="6582508"/>
                <a:ext cx="152400" cy="486507"/>
                <a:chOff x="7983415" y="6582508"/>
                <a:chExt cx="152400" cy="486507"/>
              </a:xfrm>
            </p:grpSpPr>
            <p:cxnSp>
              <p:nvCxnSpPr>
                <p:cNvPr id="30" name="Straight Connector 29"/>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a:xfrm>
                <a:off x="1701845" y="6582508"/>
                <a:ext cx="152400" cy="486507"/>
                <a:chOff x="7983415" y="6582508"/>
                <a:chExt cx="152400" cy="486507"/>
              </a:xfrm>
            </p:grpSpPr>
            <p:cxnSp>
              <p:nvCxnSpPr>
                <p:cNvPr id="28" name="Straight Connector 27"/>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a:xfrm>
                <a:off x="1003588" y="6582508"/>
                <a:ext cx="152400" cy="486507"/>
                <a:chOff x="7983415" y="6582508"/>
                <a:chExt cx="152400" cy="486507"/>
              </a:xfrm>
            </p:grpSpPr>
            <p:cxnSp>
              <p:nvCxnSpPr>
                <p:cNvPr id="26" name="Straight Connector 25"/>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grpSp>
      <p:sp>
        <p:nvSpPr>
          <p:cNvPr id="154" name="Text Placeholder 153"/>
          <p:cNvSpPr>
            <a:spLocks noGrp="1"/>
          </p:cNvSpPr>
          <p:nvPr>
            <p:ph type="body" sz="quarter" idx="13"/>
          </p:nvPr>
        </p:nvSpPr>
        <p:spPr>
          <a:xfrm>
            <a:off x="607059" y="3289385"/>
            <a:ext cx="10968916" cy="267972"/>
          </a:xfrm>
        </p:spPr>
        <p:txBody>
          <a:bodyPr>
            <a:noAutofit/>
          </a:bodyPr>
          <a:lstStyle>
            <a:lvl1pPr marL="0" indent="0" algn="ctr">
              <a:buNone/>
              <a:defRPr sz="1200" b="1" baseline="0">
                <a:solidFill>
                  <a:schemeClr val="tx2"/>
                </a:solidFill>
              </a:defRPr>
            </a:lvl1pPr>
          </a:lstStyle>
          <a:p>
            <a:pPr lvl="0"/>
            <a:r>
              <a:rPr lang="en-US"/>
              <a:t>Click to edit Master text styles</a:t>
            </a:r>
          </a:p>
        </p:txBody>
      </p:sp>
      <p:sp>
        <p:nvSpPr>
          <p:cNvPr id="155" name="Picture Placeholder 154">
            <a:extLst>
              <a:ext uri="{FF2B5EF4-FFF2-40B4-BE49-F238E27FC236}">
                <a16:creationId xmlns:a16="http://schemas.microsoft.com/office/drawing/2014/main" id="{DDEDD069-6DED-8E45-89A4-F1AB098B03F4}"/>
              </a:ext>
            </a:extLst>
          </p:cNvPr>
          <p:cNvSpPr>
            <a:spLocks noGrp="1"/>
          </p:cNvSpPr>
          <p:nvPr>
            <p:ph type="pic" sz="quarter" idx="14"/>
          </p:nvPr>
        </p:nvSpPr>
        <p:spPr>
          <a:xfrm>
            <a:off x="1" y="3709988"/>
            <a:ext cx="12192000" cy="3148012"/>
          </a:xfrm>
        </p:spPr>
        <p:txBody>
          <a:bodyPr/>
          <a:lstStyle/>
          <a:p>
            <a:r>
              <a:rPr lang="en-US"/>
              <a:t>Click icon to add picture</a:t>
            </a:r>
            <a:endParaRPr lang="en-US" dirty="0"/>
          </a:p>
        </p:txBody>
      </p:sp>
      <p:pic>
        <p:nvPicPr>
          <p:cNvPr id="153" name="Picture 152" descr="A close up of a sign&#10;&#10;Description automatically generated">
            <a:extLst>
              <a:ext uri="{FF2B5EF4-FFF2-40B4-BE49-F238E27FC236}">
                <a16:creationId xmlns:a16="http://schemas.microsoft.com/office/drawing/2014/main" id="{4595E5C9-9D1D-E54F-A7EF-4D59140D6AA7}"/>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69360" y="406400"/>
            <a:ext cx="3200400" cy="817306"/>
          </a:xfrm>
          <a:prstGeom prst="rect">
            <a:avLst/>
          </a:prstGeom>
        </p:spPr>
      </p:pic>
      <p:pic>
        <p:nvPicPr>
          <p:cNvPr id="5" name="Picture 4" descr="A close up of a sign&#10;&#10;Description automatically generated">
            <a:extLst>
              <a:ext uri="{FF2B5EF4-FFF2-40B4-BE49-F238E27FC236}">
                <a16:creationId xmlns:a16="http://schemas.microsoft.com/office/drawing/2014/main" id="{F9D89F58-FCB2-A04E-B6D9-68B5328B7FFE}"/>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040112" y="411480"/>
            <a:ext cx="1773936" cy="574312"/>
          </a:xfrm>
          <a:prstGeom prst="rect">
            <a:avLst/>
          </a:prstGeom>
        </p:spPr>
      </p:pic>
    </p:spTree>
    <p:extLst>
      <p:ext uri="{BB962C8B-B14F-4D97-AF65-F5344CB8AC3E}">
        <p14:creationId xmlns:p14="http://schemas.microsoft.com/office/powerpoint/2010/main" val="2964312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6072" y="177799"/>
            <a:ext cx="10972799" cy="1143001"/>
          </a:xfrm>
        </p:spPr>
        <p:txBody>
          <a:bodyPr wrap="square" anchor="t" anchorCtr="0"/>
          <a:lstStyle>
            <a:lvl1pPr>
              <a:defRPr b="1" i="0" cap="none" baseline="0"/>
            </a:lvl1pPr>
          </a:lstStyle>
          <a:p>
            <a:r>
              <a:rPr lang="en-US" dirty="0"/>
              <a:t>Click to edit Master title style</a:t>
            </a:r>
          </a:p>
        </p:txBody>
      </p:sp>
      <p:sp>
        <p:nvSpPr>
          <p:cNvPr id="3" name="Content Placeholder 2"/>
          <p:cNvSpPr>
            <a:spLocks noGrp="1"/>
          </p:cNvSpPr>
          <p:nvPr>
            <p:ph idx="1"/>
          </p:nvPr>
        </p:nvSpPr>
        <p:spPr>
          <a:xfrm>
            <a:off x="576072" y="1600201"/>
            <a:ext cx="10972800" cy="4508499"/>
          </a:xfrm>
        </p:spPr>
        <p:txBody>
          <a:bodyPr/>
          <a:lstStyle>
            <a:lvl1pPr>
              <a:buClr>
                <a:schemeClr val="accent2"/>
              </a:buClr>
              <a:defRPr/>
            </a:lvl1pPr>
            <a:lvl2pPr marL="457200" indent="-228600">
              <a:spcBef>
                <a:spcPts val="380"/>
              </a:spcBef>
              <a:buClr>
                <a:schemeClr val="accent2"/>
              </a:buClr>
              <a:defRPr baseline="0">
                <a:latin typeface="Arial" panose="020B0604020202020204" pitchFamily="34" charset="0"/>
              </a:defRPr>
            </a:lvl2pPr>
            <a:lvl3pPr>
              <a:buClr>
                <a:schemeClr val="accent2"/>
              </a:buClr>
              <a:defRPr baseline="0">
                <a:latin typeface="Arial" panose="020B0604020202020204" pitchFamily="34" charset="0"/>
              </a:defRPr>
            </a:lvl3pPr>
            <a:lvl4pPr>
              <a:buClr>
                <a:schemeClr val="accent2"/>
              </a:buClr>
              <a:defRPr baseline="0">
                <a:latin typeface="Arial" panose="020B0604020202020204" pitchFamily="34" charset="0"/>
              </a:defRPr>
            </a:lvl4pPr>
            <a:lvl5pPr>
              <a:buClr>
                <a:schemeClr val="accent2"/>
              </a:buClr>
              <a:defRPr baseline="0">
                <a:latin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517411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3618" y="457200"/>
            <a:ext cx="10972800" cy="548640"/>
          </a:xfrm>
        </p:spPr>
        <p:txBody>
          <a:bodyPr anchor="t" anchorCtr="0"/>
          <a:lstStyle>
            <a:lvl1pPr>
              <a:defRPr sz="3200" b="1" i="0" cap="none" baseline="0">
                <a:solidFill>
                  <a:schemeClr val="accent2"/>
                </a:solidFill>
              </a:defRPr>
            </a:lvl1pPr>
          </a:lstStyle>
          <a:p>
            <a:r>
              <a:rPr lang="en-US"/>
              <a:t>Click to edit Master title style</a:t>
            </a:r>
            <a:endParaRPr lang="en-US" dirty="0"/>
          </a:p>
        </p:txBody>
      </p:sp>
      <p:sp>
        <p:nvSpPr>
          <p:cNvPr id="3" name="Content Placeholder 2"/>
          <p:cNvSpPr>
            <a:spLocks noGrp="1"/>
          </p:cNvSpPr>
          <p:nvPr>
            <p:ph idx="1"/>
          </p:nvPr>
        </p:nvSpPr>
        <p:spPr>
          <a:xfrm>
            <a:off x="573616" y="1600201"/>
            <a:ext cx="11008784" cy="4495799"/>
          </a:xfrm>
        </p:spPr>
        <p:txBody>
          <a:bodyPr/>
          <a:lstStyle>
            <a:lvl1pPr>
              <a:buClr>
                <a:schemeClr val="accent2"/>
              </a:buCl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Text Placeholder 8"/>
          <p:cNvSpPr>
            <a:spLocks noGrp="1"/>
          </p:cNvSpPr>
          <p:nvPr>
            <p:ph type="body" sz="quarter" idx="13"/>
          </p:nvPr>
        </p:nvSpPr>
        <p:spPr>
          <a:xfrm>
            <a:off x="576072" y="1055688"/>
            <a:ext cx="10936816" cy="457200"/>
          </a:xfrm>
        </p:spPr>
        <p:txBody>
          <a:bodyPr anchor="b" anchorCtr="0"/>
          <a:lstStyle>
            <a:lvl1pPr marL="0" indent="0">
              <a:buNone/>
              <a:defRPr sz="2000" i="0" baseline="0">
                <a:solidFill>
                  <a:schemeClr val="accent2"/>
                </a:solidFill>
              </a:defRPr>
            </a:lvl1pPr>
          </a:lstStyle>
          <a:p>
            <a:pPr lvl="0"/>
            <a:r>
              <a:rPr lang="en-US"/>
              <a:t>Click to edit Master text styles</a:t>
            </a:r>
          </a:p>
        </p:txBody>
      </p:sp>
    </p:spTree>
    <p:extLst>
      <p:ext uri="{BB962C8B-B14F-4D97-AF65-F5344CB8AC3E}">
        <p14:creationId xmlns:p14="http://schemas.microsoft.com/office/powerpoint/2010/main" val="1125594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White">
    <p:spTree>
      <p:nvGrpSpPr>
        <p:cNvPr id="1" name=""/>
        <p:cNvGrpSpPr/>
        <p:nvPr/>
      </p:nvGrpSpPr>
      <p:grpSpPr>
        <a:xfrm>
          <a:off x="0" y="0"/>
          <a:ext cx="0" cy="0"/>
          <a:chOff x="0" y="0"/>
          <a:chExt cx="0" cy="0"/>
        </a:xfrm>
      </p:grpSpPr>
      <p:sp>
        <p:nvSpPr>
          <p:cNvPr id="2" name="Title 1"/>
          <p:cNvSpPr>
            <a:spLocks noGrp="1"/>
          </p:cNvSpPr>
          <p:nvPr>
            <p:ph type="title"/>
          </p:nvPr>
        </p:nvSpPr>
        <p:spPr>
          <a:xfrm>
            <a:off x="576072" y="1864177"/>
            <a:ext cx="10963079" cy="1362075"/>
          </a:xfrm>
        </p:spPr>
        <p:txBody>
          <a:bodyPr anchor="b" anchorCtr="0">
            <a:noAutofit/>
          </a:bodyPr>
          <a:lstStyle>
            <a:lvl1pPr algn="ctr">
              <a:defRPr sz="5400" b="1" i="0" cap="none" baseline="0">
                <a:solidFill>
                  <a:schemeClr val="accent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6072" y="3667126"/>
            <a:ext cx="10963079" cy="975895"/>
          </a:xfrm>
        </p:spPr>
        <p:txBody>
          <a:bodyPr anchor="b">
            <a:noAutofit/>
          </a:bodyPr>
          <a:lstStyle>
            <a:lvl1pPr marL="0" indent="0" algn="ctr">
              <a:buNone/>
              <a:defRPr sz="2000" b="0" i="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Content Placeholder 2"/>
          <p:cNvSpPr>
            <a:spLocks noGrp="1"/>
          </p:cNvSpPr>
          <p:nvPr>
            <p:ph idx="13"/>
          </p:nvPr>
        </p:nvSpPr>
        <p:spPr>
          <a:xfrm>
            <a:off x="576072" y="5083895"/>
            <a:ext cx="10963079" cy="1268528"/>
          </a:xfrm>
        </p:spPr>
        <p:txBody>
          <a:bodyPr>
            <a:noAutofit/>
          </a:bodyPr>
          <a:lstStyle>
            <a:lvl1pPr algn="ctr">
              <a:lnSpc>
                <a:spcPct val="110000"/>
              </a:lnSpc>
              <a:spcAft>
                <a:spcPts val="600"/>
              </a:spcAft>
              <a:buNone/>
              <a:defRPr sz="1100" b="0" i="0" baseline="0">
                <a:solidFill>
                  <a:schemeClr val="tx1"/>
                </a:solidFill>
                <a:latin typeface="+mn-lt"/>
              </a:defRPr>
            </a:lvl1pPr>
            <a:lvl2pPr>
              <a:defRPr sz="1100" b="0" i="0">
                <a:solidFill>
                  <a:schemeClr val="tx2"/>
                </a:solidFill>
                <a:latin typeface="+mj-lt"/>
              </a:defRPr>
            </a:lvl2pPr>
            <a:lvl3pPr>
              <a:defRPr sz="1100" b="0" i="0">
                <a:solidFill>
                  <a:schemeClr val="tx2"/>
                </a:solidFill>
                <a:latin typeface="+mj-lt"/>
              </a:defRPr>
            </a:lvl3pPr>
            <a:lvl4pPr>
              <a:defRPr sz="1100" b="0" i="0">
                <a:solidFill>
                  <a:schemeClr val="tx2"/>
                </a:solidFill>
                <a:latin typeface="+mj-lt"/>
              </a:defRPr>
            </a:lvl4pPr>
            <a:lvl5pPr>
              <a:defRPr sz="1100" b="0" i="0">
                <a:solidFill>
                  <a:schemeClr val="tx2"/>
                </a:solidFill>
                <a:latin typeface="+mj-lt"/>
              </a:defRPr>
            </a:lvl5pPr>
          </a:lstStyle>
          <a:p>
            <a:pPr lvl="0"/>
            <a:r>
              <a:rPr lang="en-US"/>
              <a:t>Click to edit Master text styles</a:t>
            </a:r>
          </a:p>
        </p:txBody>
      </p:sp>
      <p:cxnSp>
        <p:nvCxnSpPr>
          <p:cNvPr id="8" name="Straight Connector 7"/>
          <p:cNvCxnSpPr/>
          <p:nvPr userDrawn="1"/>
        </p:nvCxnSpPr>
        <p:spPr>
          <a:xfrm>
            <a:off x="614460" y="4931494"/>
            <a:ext cx="10963080" cy="0"/>
          </a:xfrm>
          <a:prstGeom prst="line">
            <a:avLst/>
          </a:prstGeom>
          <a:ln w="6350" cmpd="sng">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2300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76072" y="1600201"/>
            <a:ext cx="5384800" cy="4525963"/>
          </a:xfrm>
        </p:spPr>
        <p:txBody>
          <a:bodyPr>
            <a:noAutofit/>
          </a:bodyPr>
          <a:lstStyle>
            <a:lvl1pPr>
              <a:lnSpc>
                <a:spcPct val="110000"/>
              </a:lnSpc>
              <a:spcBef>
                <a:spcPts val="800"/>
              </a:spcBef>
              <a:buClr>
                <a:schemeClr val="accent2"/>
              </a:buClr>
              <a:defRPr sz="1800"/>
            </a:lvl1pPr>
            <a:lvl2pPr marL="457200" indent="-228600">
              <a:lnSpc>
                <a:spcPct val="110000"/>
              </a:lnSpc>
              <a:spcBef>
                <a:spcPts val="300"/>
              </a:spcBef>
              <a:buClr>
                <a:schemeClr val="accent2"/>
              </a:buClr>
              <a:defRPr sz="1800"/>
            </a:lvl2pPr>
            <a:lvl3pPr>
              <a:lnSpc>
                <a:spcPct val="100000"/>
              </a:lnSpc>
              <a:spcBef>
                <a:spcPts val="300"/>
              </a:spcBef>
              <a:buClr>
                <a:schemeClr val="accent2"/>
              </a:buClr>
              <a:defRPr sz="1800"/>
            </a:lvl3pPr>
            <a:lvl4pPr>
              <a:lnSpc>
                <a:spcPct val="100000"/>
              </a:lnSpc>
              <a:spcBef>
                <a:spcPts val="300"/>
              </a:spcBef>
              <a:buClr>
                <a:schemeClr val="accent2"/>
              </a:buClr>
              <a:defRPr sz="1800"/>
            </a:lvl4pPr>
            <a:lvl5pPr>
              <a:buClr>
                <a:schemeClr val="accent2"/>
              </a:buCl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6197600" y="1600201"/>
            <a:ext cx="5384800" cy="4525963"/>
          </a:xfrm>
        </p:spPr>
        <p:txBody>
          <a:bodyPr>
            <a:noAutofit/>
          </a:bodyPr>
          <a:lstStyle>
            <a:lvl1pPr>
              <a:lnSpc>
                <a:spcPct val="110000"/>
              </a:lnSpc>
              <a:spcBef>
                <a:spcPts val="800"/>
              </a:spcBef>
              <a:buClr>
                <a:schemeClr val="accent2"/>
              </a:buClr>
              <a:defRPr sz="1800"/>
            </a:lvl1pPr>
            <a:lvl2pPr marL="457200" indent="-228600">
              <a:lnSpc>
                <a:spcPct val="110000"/>
              </a:lnSpc>
              <a:spcBef>
                <a:spcPts val="300"/>
              </a:spcBef>
              <a:buClr>
                <a:schemeClr val="accent2"/>
              </a:buClr>
              <a:defRPr sz="1800"/>
            </a:lvl2pPr>
            <a:lvl3pPr>
              <a:lnSpc>
                <a:spcPct val="100000"/>
              </a:lnSpc>
              <a:spcBef>
                <a:spcPts val="300"/>
              </a:spcBef>
              <a:buClr>
                <a:schemeClr val="accent2"/>
              </a:buClr>
              <a:defRPr sz="1800"/>
            </a:lvl3pPr>
            <a:lvl4pPr>
              <a:lnSpc>
                <a:spcPct val="100000"/>
              </a:lnSpc>
              <a:spcBef>
                <a:spcPts val="300"/>
              </a:spcBef>
              <a:buClr>
                <a:schemeClr val="accent2"/>
              </a:buClr>
              <a:defRPr sz="1800"/>
            </a:lvl4pPr>
            <a:lvl5pPr>
              <a:buClr>
                <a:schemeClr val="accent2"/>
              </a:buCl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Title 1"/>
          <p:cNvSpPr>
            <a:spLocks noGrp="1"/>
          </p:cNvSpPr>
          <p:nvPr>
            <p:ph type="title"/>
          </p:nvPr>
        </p:nvSpPr>
        <p:spPr>
          <a:xfrm>
            <a:off x="576071" y="457200"/>
            <a:ext cx="10972800" cy="548640"/>
          </a:xfrm>
        </p:spPr>
        <p:txBody>
          <a:bodyPr anchor="t" anchorCtr="0"/>
          <a:lstStyle>
            <a:lvl1pPr>
              <a:defRPr b="1" i="0" cap="none" baseline="0"/>
            </a:lvl1pPr>
          </a:lstStyle>
          <a:p>
            <a:r>
              <a:rPr lang="en-US"/>
              <a:t>Click to edit Master title style</a:t>
            </a:r>
            <a:endParaRPr lang="en-US" dirty="0"/>
          </a:p>
        </p:txBody>
      </p:sp>
      <p:sp>
        <p:nvSpPr>
          <p:cNvPr id="9" name="Text Placeholder 8"/>
          <p:cNvSpPr>
            <a:spLocks noGrp="1"/>
          </p:cNvSpPr>
          <p:nvPr>
            <p:ph type="body" sz="quarter" idx="13"/>
          </p:nvPr>
        </p:nvSpPr>
        <p:spPr>
          <a:xfrm>
            <a:off x="576072" y="1055688"/>
            <a:ext cx="10972800" cy="457200"/>
          </a:xfrm>
        </p:spPr>
        <p:txBody>
          <a:bodyPr anchor="b" anchorCtr="0"/>
          <a:lstStyle>
            <a:lvl1pPr marL="0" indent="0">
              <a:buNone/>
              <a:defRPr sz="2000" i="0">
                <a:solidFill>
                  <a:schemeClr val="accent2"/>
                </a:solidFill>
              </a:defRPr>
            </a:lvl1pPr>
          </a:lstStyle>
          <a:p>
            <a:pPr lvl="0"/>
            <a:r>
              <a:rPr lang="en-US"/>
              <a:t>Click to edit Master text styles</a:t>
            </a:r>
          </a:p>
        </p:txBody>
      </p:sp>
    </p:spTree>
    <p:extLst>
      <p:ext uri="{BB962C8B-B14F-4D97-AF65-F5344CB8AC3E}">
        <p14:creationId xmlns:p14="http://schemas.microsoft.com/office/powerpoint/2010/main" val="3140422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76072" y="1535113"/>
            <a:ext cx="5386917" cy="639762"/>
          </a:xfrm>
        </p:spPr>
        <p:txBody>
          <a:bodyPr anchor="b">
            <a:noAutofit/>
          </a:bodyPr>
          <a:lstStyle>
            <a:lvl1pPr marL="0" indent="0">
              <a:buNone/>
              <a:defRPr sz="18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76072" y="2174875"/>
            <a:ext cx="5386917" cy="3951288"/>
          </a:xfrm>
        </p:spPr>
        <p:txBody>
          <a:bodyPr>
            <a:noAutofit/>
          </a:bodyPr>
          <a:lstStyle>
            <a:lvl1pPr>
              <a:buClr>
                <a:schemeClr val="accent2"/>
              </a:buClr>
              <a:defRPr sz="1800"/>
            </a:lvl1pPr>
            <a:lvl2pPr>
              <a:buClr>
                <a:schemeClr val="accent2"/>
              </a:buClr>
              <a:defRPr sz="1800"/>
            </a:lvl2pPr>
            <a:lvl3pPr>
              <a:buClr>
                <a:schemeClr val="accent2"/>
              </a:buClr>
              <a:defRPr sz="1800"/>
            </a:lvl3pPr>
            <a:lvl4pPr>
              <a:buClr>
                <a:schemeClr val="accent2"/>
              </a:buClr>
              <a:defRPr sz="1800"/>
            </a:lvl4pPr>
            <a:lvl5pPr>
              <a:buClr>
                <a:schemeClr val="accent2"/>
              </a:buCl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Text Placeholder 4"/>
          <p:cNvSpPr>
            <a:spLocks noGrp="1"/>
          </p:cNvSpPr>
          <p:nvPr>
            <p:ph type="body" sz="quarter" idx="3"/>
          </p:nvPr>
        </p:nvSpPr>
        <p:spPr>
          <a:xfrm>
            <a:off x="6193368" y="1535113"/>
            <a:ext cx="5389033" cy="639762"/>
          </a:xfrm>
        </p:spPr>
        <p:txBody>
          <a:bodyPr anchor="b">
            <a:noAutofit/>
          </a:bodyPr>
          <a:lstStyle>
            <a:lvl1pPr marL="0" indent="0">
              <a:buNone/>
              <a:defRPr sz="18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noAutofit/>
          </a:bodyPr>
          <a:lstStyle>
            <a:lvl1pPr>
              <a:buClr>
                <a:schemeClr val="accent2"/>
              </a:buClr>
              <a:defRPr sz="1800"/>
            </a:lvl1pPr>
            <a:lvl2pPr>
              <a:buClr>
                <a:schemeClr val="accent2"/>
              </a:buClr>
              <a:defRPr sz="1800"/>
            </a:lvl2pPr>
            <a:lvl3pPr>
              <a:buClr>
                <a:schemeClr val="accent2"/>
              </a:buClr>
              <a:defRPr sz="1800"/>
            </a:lvl3pPr>
            <a:lvl4pPr>
              <a:buClr>
                <a:schemeClr val="accent2"/>
              </a:buClr>
              <a:defRPr sz="1800"/>
            </a:lvl4pPr>
            <a:lvl5pPr>
              <a:buClr>
                <a:schemeClr val="accent2"/>
              </a:buCl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Title 1"/>
          <p:cNvSpPr>
            <a:spLocks noGrp="1"/>
          </p:cNvSpPr>
          <p:nvPr>
            <p:ph type="title"/>
          </p:nvPr>
        </p:nvSpPr>
        <p:spPr>
          <a:xfrm>
            <a:off x="573618" y="457200"/>
            <a:ext cx="10972800" cy="548640"/>
          </a:xfrm>
        </p:spPr>
        <p:txBody>
          <a:bodyPr anchor="t" anchorCtr="0"/>
          <a:lstStyle/>
          <a:p>
            <a:r>
              <a:rPr lang="en-US"/>
              <a:t>Click to edit Master title style</a:t>
            </a:r>
            <a:endParaRPr lang="en-US" dirty="0"/>
          </a:p>
        </p:txBody>
      </p:sp>
      <p:sp>
        <p:nvSpPr>
          <p:cNvPr id="11" name="Text Placeholder 8"/>
          <p:cNvSpPr>
            <a:spLocks noGrp="1"/>
          </p:cNvSpPr>
          <p:nvPr>
            <p:ph type="body" sz="quarter" idx="13"/>
          </p:nvPr>
        </p:nvSpPr>
        <p:spPr>
          <a:xfrm>
            <a:off x="576071" y="1055688"/>
            <a:ext cx="10972800" cy="457200"/>
          </a:xfrm>
        </p:spPr>
        <p:txBody>
          <a:bodyPr anchor="b" anchorCtr="0"/>
          <a:lstStyle>
            <a:lvl1pPr marL="0" indent="0">
              <a:buNone/>
              <a:defRPr sz="2000" i="0">
                <a:solidFill>
                  <a:schemeClr val="accent2"/>
                </a:solidFill>
              </a:defRPr>
            </a:lvl1pPr>
          </a:lstStyle>
          <a:p>
            <a:pPr lvl="0"/>
            <a:r>
              <a:rPr lang="en-US"/>
              <a:t>Click to edit Master text styles</a:t>
            </a:r>
          </a:p>
        </p:txBody>
      </p:sp>
    </p:spTree>
    <p:extLst>
      <p:ext uri="{BB962C8B-B14F-4D97-AF65-F5344CB8AC3E}">
        <p14:creationId xmlns:p14="http://schemas.microsoft.com/office/powerpoint/2010/main" val="2300967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76072" y="1816102"/>
            <a:ext cx="3520837" cy="4261104"/>
          </a:xfrm>
        </p:spPr>
        <p:txBody>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51" name="Content Placeholder 2"/>
          <p:cNvSpPr>
            <a:spLocks noGrp="1"/>
          </p:cNvSpPr>
          <p:nvPr>
            <p:ph idx="11"/>
          </p:nvPr>
        </p:nvSpPr>
        <p:spPr>
          <a:xfrm>
            <a:off x="4329867" y="1816102"/>
            <a:ext cx="3520837" cy="4261866"/>
          </a:xfrm>
        </p:spPr>
        <p:txBody>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53" name="Content Placeholder 2"/>
          <p:cNvSpPr>
            <a:spLocks noGrp="1"/>
          </p:cNvSpPr>
          <p:nvPr>
            <p:ph idx="12"/>
          </p:nvPr>
        </p:nvSpPr>
        <p:spPr>
          <a:xfrm>
            <a:off x="8058383" y="1816102"/>
            <a:ext cx="3520837" cy="4261866"/>
          </a:xfrm>
        </p:spPr>
        <p:txBody>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276" name="Straight Connector 275"/>
          <p:cNvCxnSpPr/>
          <p:nvPr userDrawn="1"/>
        </p:nvCxnSpPr>
        <p:spPr>
          <a:xfrm>
            <a:off x="610308"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77" name="Straight Connector 276"/>
          <p:cNvCxnSpPr/>
          <p:nvPr userDrawn="1"/>
        </p:nvCxnSpPr>
        <p:spPr>
          <a:xfrm>
            <a:off x="11579225"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78" name="Group 277"/>
          <p:cNvGrpSpPr/>
          <p:nvPr userDrawn="1"/>
        </p:nvGrpSpPr>
        <p:grpSpPr>
          <a:xfrm>
            <a:off x="10648211" y="6873248"/>
            <a:ext cx="203200" cy="122115"/>
            <a:chOff x="7983415" y="6582508"/>
            <a:chExt cx="152400" cy="486507"/>
          </a:xfrm>
        </p:grpSpPr>
        <p:cxnSp>
          <p:nvCxnSpPr>
            <p:cNvPr id="309" name="Straight Connector 308"/>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10" name="Straight Connector 309"/>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79" name="Group 278"/>
          <p:cNvGrpSpPr/>
          <p:nvPr userDrawn="1"/>
        </p:nvGrpSpPr>
        <p:grpSpPr>
          <a:xfrm>
            <a:off x="9717201" y="6873248"/>
            <a:ext cx="203200" cy="122115"/>
            <a:chOff x="7983415" y="6582508"/>
            <a:chExt cx="152400" cy="486507"/>
          </a:xfrm>
        </p:grpSpPr>
        <p:cxnSp>
          <p:nvCxnSpPr>
            <p:cNvPr id="307" name="Straight Connector 306"/>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08" name="Straight Connector 307"/>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80" name="Group 279"/>
          <p:cNvGrpSpPr/>
          <p:nvPr userDrawn="1"/>
        </p:nvGrpSpPr>
        <p:grpSpPr>
          <a:xfrm>
            <a:off x="8786192" y="6873248"/>
            <a:ext cx="203200" cy="122115"/>
            <a:chOff x="7983415" y="6582508"/>
            <a:chExt cx="152400" cy="486507"/>
          </a:xfrm>
        </p:grpSpPr>
        <p:cxnSp>
          <p:nvCxnSpPr>
            <p:cNvPr id="305" name="Straight Connector 304"/>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06" name="Straight Connector 305"/>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81" name="Group 280"/>
          <p:cNvGrpSpPr/>
          <p:nvPr userDrawn="1"/>
        </p:nvGrpSpPr>
        <p:grpSpPr>
          <a:xfrm>
            <a:off x="7855183" y="6873248"/>
            <a:ext cx="203200" cy="122115"/>
            <a:chOff x="7983415" y="6582508"/>
            <a:chExt cx="152400" cy="486507"/>
          </a:xfrm>
        </p:grpSpPr>
        <p:cxnSp>
          <p:nvCxnSpPr>
            <p:cNvPr id="303" name="Straight Connector 302"/>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04" name="Straight Connector 303"/>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82" name="Group 281"/>
          <p:cNvGrpSpPr/>
          <p:nvPr userDrawn="1"/>
        </p:nvGrpSpPr>
        <p:grpSpPr>
          <a:xfrm>
            <a:off x="6924173" y="6873248"/>
            <a:ext cx="203200" cy="122115"/>
            <a:chOff x="7983415" y="6582508"/>
            <a:chExt cx="152400" cy="486507"/>
          </a:xfrm>
        </p:grpSpPr>
        <p:cxnSp>
          <p:nvCxnSpPr>
            <p:cNvPr id="301" name="Straight Connector 300"/>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83" name="Group 282"/>
          <p:cNvGrpSpPr/>
          <p:nvPr userDrawn="1"/>
        </p:nvGrpSpPr>
        <p:grpSpPr>
          <a:xfrm>
            <a:off x="5993164" y="6873248"/>
            <a:ext cx="203200" cy="122115"/>
            <a:chOff x="7983415" y="6582508"/>
            <a:chExt cx="152400" cy="486507"/>
          </a:xfrm>
        </p:grpSpPr>
        <p:cxnSp>
          <p:nvCxnSpPr>
            <p:cNvPr id="299" name="Straight Connector 298"/>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00" name="Straight Connector 299"/>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84" name="Group 283"/>
          <p:cNvGrpSpPr/>
          <p:nvPr userDrawn="1"/>
        </p:nvGrpSpPr>
        <p:grpSpPr>
          <a:xfrm>
            <a:off x="5062155" y="6873248"/>
            <a:ext cx="203200" cy="122115"/>
            <a:chOff x="7983415" y="6582508"/>
            <a:chExt cx="152400" cy="486507"/>
          </a:xfrm>
        </p:grpSpPr>
        <p:cxnSp>
          <p:nvCxnSpPr>
            <p:cNvPr id="297" name="Straight Connector 296"/>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85" name="Group 284"/>
          <p:cNvGrpSpPr/>
          <p:nvPr userDrawn="1"/>
        </p:nvGrpSpPr>
        <p:grpSpPr>
          <a:xfrm>
            <a:off x="4131145" y="6873248"/>
            <a:ext cx="203200" cy="122115"/>
            <a:chOff x="7983415" y="6582508"/>
            <a:chExt cx="152400" cy="486507"/>
          </a:xfrm>
        </p:grpSpPr>
        <p:cxnSp>
          <p:nvCxnSpPr>
            <p:cNvPr id="295" name="Straight Connector 294"/>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96" name="Straight Connector 295"/>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86" name="Group 285"/>
          <p:cNvGrpSpPr/>
          <p:nvPr userDrawn="1"/>
        </p:nvGrpSpPr>
        <p:grpSpPr>
          <a:xfrm>
            <a:off x="3200136" y="6873248"/>
            <a:ext cx="203200" cy="122115"/>
            <a:chOff x="7983415" y="6582508"/>
            <a:chExt cx="152400" cy="486507"/>
          </a:xfrm>
        </p:grpSpPr>
        <p:cxnSp>
          <p:nvCxnSpPr>
            <p:cNvPr id="293" name="Straight Connector 292"/>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87" name="Group 286"/>
          <p:cNvGrpSpPr/>
          <p:nvPr userDrawn="1"/>
        </p:nvGrpSpPr>
        <p:grpSpPr>
          <a:xfrm>
            <a:off x="2269127" y="6873248"/>
            <a:ext cx="203200" cy="122115"/>
            <a:chOff x="7983415" y="6582508"/>
            <a:chExt cx="152400" cy="486507"/>
          </a:xfrm>
        </p:grpSpPr>
        <p:cxnSp>
          <p:nvCxnSpPr>
            <p:cNvPr id="291" name="Straight Connector 290"/>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88" name="Group 287"/>
          <p:cNvGrpSpPr/>
          <p:nvPr userDrawn="1"/>
        </p:nvGrpSpPr>
        <p:grpSpPr>
          <a:xfrm>
            <a:off x="1338117" y="6873248"/>
            <a:ext cx="203200" cy="122115"/>
            <a:chOff x="7983415" y="6582508"/>
            <a:chExt cx="152400" cy="486507"/>
          </a:xfrm>
        </p:grpSpPr>
        <p:cxnSp>
          <p:nvCxnSpPr>
            <p:cNvPr id="289" name="Straight Connector 288"/>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90" name="Straight Connector 289"/>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241" name="Straight Connector 240"/>
          <p:cNvCxnSpPr/>
          <p:nvPr userDrawn="1"/>
        </p:nvCxnSpPr>
        <p:spPr>
          <a:xfrm rot="5400000">
            <a:off x="-120356" y="372597"/>
            <a:ext cx="0" cy="16282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42" name="Group 241"/>
          <p:cNvGrpSpPr/>
          <p:nvPr userDrawn="1"/>
        </p:nvGrpSpPr>
        <p:grpSpPr>
          <a:xfrm rot="5400000">
            <a:off x="-196556" y="5920357"/>
            <a:ext cx="152400" cy="162820"/>
            <a:chOff x="7983415" y="6582508"/>
            <a:chExt cx="152400" cy="486507"/>
          </a:xfrm>
        </p:grpSpPr>
        <p:cxnSp>
          <p:nvCxnSpPr>
            <p:cNvPr id="274" name="Straight Connector 273"/>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75" name="Straight Connector 274"/>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43" name="Group 242"/>
          <p:cNvGrpSpPr/>
          <p:nvPr userDrawn="1"/>
        </p:nvGrpSpPr>
        <p:grpSpPr>
          <a:xfrm rot="5400000">
            <a:off x="-196556" y="5446715"/>
            <a:ext cx="152400" cy="162820"/>
            <a:chOff x="7983415" y="6582508"/>
            <a:chExt cx="152400" cy="486507"/>
          </a:xfrm>
        </p:grpSpPr>
        <p:cxnSp>
          <p:nvCxnSpPr>
            <p:cNvPr id="272" name="Straight Connector 271"/>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73" name="Straight Connector 272"/>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44" name="Group 243"/>
          <p:cNvGrpSpPr/>
          <p:nvPr userDrawn="1"/>
        </p:nvGrpSpPr>
        <p:grpSpPr>
          <a:xfrm rot="5400000">
            <a:off x="-196556" y="4973073"/>
            <a:ext cx="152400" cy="162820"/>
            <a:chOff x="7983415" y="6582508"/>
            <a:chExt cx="152400" cy="486507"/>
          </a:xfrm>
        </p:grpSpPr>
        <p:cxnSp>
          <p:nvCxnSpPr>
            <p:cNvPr id="270" name="Straight Connector 269"/>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45" name="Group 244"/>
          <p:cNvGrpSpPr/>
          <p:nvPr userDrawn="1"/>
        </p:nvGrpSpPr>
        <p:grpSpPr>
          <a:xfrm rot="5400000">
            <a:off x="-196556" y="4499431"/>
            <a:ext cx="152400" cy="162820"/>
            <a:chOff x="7983415" y="6582508"/>
            <a:chExt cx="152400" cy="486507"/>
          </a:xfrm>
        </p:grpSpPr>
        <p:cxnSp>
          <p:nvCxnSpPr>
            <p:cNvPr id="268" name="Straight Connector 267"/>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69" name="Straight Connector 268"/>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46" name="Group 245"/>
          <p:cNvGrpSpPr/>
          <p:nvPr userDrawn="1"/>
        </p:nvGrpSpPr>
        <p:grpSpPr>
          <a:xfrm rot="5400000">
            <a:off x="-196556" y="4025789"/>
            <a:ext cx="152400" cy="162820"/>
            <a:chOff x="7983415" y="6582508"/>
            <a:chExt cx="152400" cy="486507"/>
          </a:xfrm>
        </p:grpSpPr>
        <p:cxnSp>
          <p:nvCxnSpPr>
            <p:cNvPr id="266" name="Straight Connector 265"/>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47" name="Group 246"/>
          <p:cNvGrpSpPr/>
          <p:nvPr userDrawn="1"/>
        </p:nvGrpSpPr>
        <p:grpSpPr>
          <a:xfrm rot="5400000">
            <a:off x="-196556" y="3552147"/>
            <a:ext cx="152400" cy="162820"/>
            <a:chOff x="7983415" y="6582508"/>
            <a:chExt cx="152400" cy="486507"/>
          </a:xfrm>
        </p:grpSpPr>
        <p:cxnSp>
          <p:nvCxnSpPr>
            <p:cNvPr id="264" name="Straight Connector 263"/>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48" name="Group 247"/>
          <p:cNvGrpSpPr/>
          <p:nvPr userDrawn="1"/>
        </p:nvGrpSpPr>
        <p:grpSpPr>
          <a:xfrm rot="5400000">
            <a:off x="-196556" y="3078505"/>
            <a:ext cx="152400" cy="162820"/>
            <a:chOff x="7983415" y="6582508"/>
            <a:chExt cx="152400" cy="486507"/>
          </a:xfrm>
        </p:grpSpPr>
        <p:cxnSp>
          <p:nvCxnSpPr>
            <p:cNvPr id="262" name="Straight Connector 261"/>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63" name="Straight Connector 262"/>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49" name="Group 248"/>
          <p:cNvGrpSpPr/>
          <p:nvPr userDrawn="1"/>
        </p:nvGrpSpPr>
        <p:grpSpPr>
          <a:xfrm rot="5400000">
            <a:off x="-196556" y="2604863"/>
            <a:ext cx="152400" cy="162820"/>
            <a:chOff x="7983415" y="6582508"/>
            <a:chExt cx="152400" cy="486507"/>
          </a:xfrm>
        </p:grpSpPr>
        <p:cxnSp>
          <p:nvCxnSpPr>
            <p:cNvPr id="260" name="Straight Connector 259"/>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50" name="Group 249"/>
          <p:cNvGrpSpPr/>
          <p:nvPr userDrawn="1"/>
        </p:nvGrpSpPr>
        <p:grpSpPr>
          <a:xfrm rot="5400000">
            <a:off x="-196556" y="2131221"/>
            <a:ext cx="152400" cy="162820"/>
            <a:chOff x="7983415" y="6582508"/>
            <a:chExt cx="152400" cy="486507"/>
          </a:xfrm>
        </p:grpSpPr>
        <p:cxnSp>
          <p:nvCxnSpPr>
            <p:cNvPr id="258" name="Straight Connector 257"/>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51" name="Group 250"/>
          <p:cNvGrpSpPr/>
          <p:nvPr userDrawn="1"/>
        </p:nvGrpSpPr>
        <p:grpSpPr>
          <a:xfrm rot="5400000">
            <a:off x="-196556" y="1657579"/>
            <a:ext cx="152400" cy="162820"/>
            <a:chOff x="7983415" y="6582508"/>
            <a:chExt cx="152400" cy="486507"/>
          </a:xfrm>
        </p:grpSpPr>
        <p:cxnSp>
          <p:nvCxnSpPr>
            <p:cNvPr id="256" name="Straight Connector 255"/>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52" name="Group 251"/>
          <p:cNvGrpSpPr/>
          <p:nvPr userDrawn="1"/>
        </p:nvGrpSpPr>
        <p:grpSpPr>
          <a:xfrm rot="5400000">
            <a:off x="-196556" y="976988"/>
            <a:ext cx="152400" cy="162820"/>
            <a:chOff x="7983415" y="6582508"/>
            <a:chExt cx="152400" cy="486507"/>
          </a:xfrm>
        </p:grpSpPr>
        <p:cxnSp>
          <p:nvCxnSpPr>
            <p:cNvPr id="254" name="Straight Connector 253"/>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253" name="Straight Connector 252"/>
          <p:cNvCxnSpPr/>
          <p:nvPr userDrawn="1"/>
        </p:nvCxnSpPr>
        <p:spPr>
          <a:xfrm rot="5400000">
            <a:off x="-120356" y="6317802"/>
            <a:ext cx="0" cy="16282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userDrawn="1"/>
        </p:nvCxnSpPr>
        <p:spPr>
          <a:xfrm rot="5400000">
            <a:off x="12303388" y="372597"/>
            <a:ext cx="0" cy="16282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07" name="Group 206"/>
          <p:cNvGrpSpPr/>
          <p:nvPr userDrawn="1"/>
        </p:nvGrpSpPr>
        <p:grpSpPr>
          <a:xfrm rot="5400000">
            <a:off x="12227188" y="5920357"/>
            <a:ext cx="152400" cy="162820"/>
            <a:chOff x="7983415" y="6582508"/>
            <a:chExt cx="152400" cy="486507"/>
          </a:xfrm>
        </p:grpSpPr>
        <p:cxnSp>
          <p:nvCxnSpPr>
            <p:cNvPr id="239" name="Straight Connector 238"/>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08" name="Group 207"/>
          <p:cNvGrpSpPr/>
          <p:nvPr userDrawn="1"/>
        </p:nvGrpSpPr>
        <p:grpSpPr>
          <a:xfrm rot="5400000">
            <a:off x="12227188" y="5446715"/>
            <a:ext cx="152400" cy="162820"/>
            <a:chOff x="7983415" y="6582508"/>
            <a:chExt cx="152400" cy="486507"/>
          </a:xfrm>
        </p:grpSpPr>
        <p:cxnSp>
          <p:nvCxnSpPr>
            <p:cNvPr id="237" name="Straight Connector 236"/>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09" name="Group 208"/>
          <p:cNvGrpSpPr/>
          <p:nvPr userDrawn="1"/>
        </p:nvGrpSpPr>
        <p:grpSpPr>
          <a:xfrm rot="5400000">
            <a:off x="12227188" y="4973073"/>
            <a:ext cx="152400" cy="162820"/>
            <a:chOff x="7983415" y="6582508"/>
            <a:chExt cx="152400" cy="486507"/>
          </a:xfrm>
        </p:grpSpPr>
        <p:cxnSp>
          <p:nvCxnSpPr>
            <p:cNvPr id="235" name="Straight Connector 234"/>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10" name="Group 209"/>
          <p:cNvGrpSpPr/>
          <p:nvPr userDrawn="1"/>
        </p:nvGrpSpPr>
        <p:grpSpPr>
          <a:xfrm rot="5400000">
            <a:off x="12227188" y="4499431"/>
            <a:ext cx="152400" cy="162820"/>
            <a:chOff x="7983415" y="6582508"/>
            <a:chExt cx="152400" cy="486507"/>
          </a:xfrm>
        </p:grpSpPr>
        <p:cxnSp>
          <p:nvCxnSpPr>
            <p:cNvPr id="233" name="Straight Connector 232"/>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11" name="Group 210"/>
          <p:cNvGrpSpPr/>
          <p:nvPr userDrawn="1"/>
        </p:nvGrpSpPr>
        <p:grpSpPr>
          <a:xfrm rot="5400000">
            <a:off x="12227188" y="4025789"/>
            <a:ext cx="152400" cy="162820"/>
            <a:chOff x="7983415" y="6582508"/>
            <a:chExt cx="152400" cy="486507"/>
          </a:xfrm>
        </p:grpSpPr>
        <p:cxnSp>
          <p:nvCxnSpPr>
            <p:cNvPr id="231" name="Straight Connector 230"/>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12" name="Group 211"/>
          <p:cNvGrpSpPr/>
          <p:nvPr userDrawn="1"/>
        </p:nvGrpSpPr>
        <p:grpSpPr>
          <a:xfrm rot="5400000">
            <a:off x="12227188" y="3552147"/>
            <a:ext cx="152400" cy="162820"/>
            <a:chOff x="7983415" y="6582508"/>
            <a:chExt cx="152400" cy="486507"/>
          </a:xfrm>
        </p:grpSpPr>
        <p:cxnSp>
          <p:nvCxnSpPr>
            <p:cNvPr id="229" name="Straight Connector 228"/>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13" name="Group 212"/>
          <p:cNvGrpSpPr/>
          <p:nvPr userDrawn="1"/>
        </p:nvGrpSpPr>
        <p:grpSpPr>
          <a:xfrm rot="5400000">
            <a:off x="12227188" y="3078505"/>
            <a:ext cx="152400" cy="162820"/>
            <a:chOff x="7983415" y="6582508"/>
            <a:chExt cx="152400" cy="486507"/>
          </a:xfrm>
        </p:grpSpPr>
        <p:cxnSp>
          <p:nvCxnSpPr>
            <p:cNvPr id="227" name="Straight Connector 226"/>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14" name="Group 213"/>
          <p:cNvGrpSpPr/>
          <p:nvPr userDrawn="1"/>
        </p:nvGrpSpPr>
        <p:grpSpPr>
          <a:xfrm rot="5400000">
            <a:off x="12227188" y="2604863"/>
            <a:ext cx="152400" cy="162820"/>
            <a:chOff x="7983415" y="6582508"/>
            <a:chExt cx="152400" cy="486507"/>
          </a:xfrm>
        </p:grpSpPr>
        <p:cxnSp>
          <p:nvCxnSpPr>
            <p:cNvPr id="225" name="Straight Connector 224"/>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15" name="Group 214"/>
          <p:cNvGrpSpPr/>
          <p:nvPr userDrawn="1"/>
        </p:nvGrpSpPr>
        <p:grpSpPr>
          <a:xfrm rot="5400000">
            <a:off x="12227188" y="2131221"/>
            <a:ext cx="152400" cy="162820"/>
            <a:chOff x="7983415" y="6582508"/>
            <a:chExt cx="152400" cy="486507"/>
          </a:xfrm>
        </p:grpSpPr>
        <p:cxnSp>
          <p:nvCxnSpPr>
            <p:cNvPr id="223" name="Straight Connector 222"/>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16" name="Group 215"/>
          <p:cNvGrpSpPr/>
          <p:nvPr userDrawn="1"/>
        </p:nvGrpSpPr>
        <p:grpSpPr>
          <a:xfrm rot="5400000">
            <a:off x="12227188" y="1657579"/>
            <a:ext cx="152400" cy="162820"/>
            <a:chOff x="7983415" y="6582508"/>
            <a:chExt cx="152400" cy="486507"/>
          </a:xfrm>
        </p:grpSpPr>
        <p:cxnSp>
          <p:nvCxnSpPr>
            <p:cNvPr id="221" name="Straight Connector 220"/>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17" name="Group 216"/>
          <p:cNvGrpSpPr/>
          <p:nvPr userDrawn="1"/>
        </p:nvGrpSpPr>
        <p:grpSpPr>
          <a:xfrm rot="5400000">
            <a:off x="12227188" y="976988"/>
            <a:ext cx="152400" cy="162820"/>
            <a:chOff x="7983415" y="6582508"/>
            <a:chExt cx="152400" cy="486507"/>
          </a:xfrm>
        </p:grpSpPr>
        <p:cxnSp>
          <p:nvCxnSpPr>
            <p:cNvPr id="219" name="Straight Connector 218"/>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218" name="Straight Connector 217"/>
          <p:cNvCxnSpPr/>
          <p:nvPr userDrawn="1"/>
        </p:nvCxnSpPr>
        <p:spPr>
          <a:xfrm rot="5400000">
            <a:off x="12303388" y="6317802"/>
            <a:ext cx="0" cy="16282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userDrawn="1"/>
        </p:nvCxnSpPr>
        <p:spPr>
          <a:xfrm>
            <a:off x="610308" y="-141165"/>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userDrawn="1"/>
        </p:nvCxnSpPr>
        <p:spPr>
          <a:xfrm>
            <a:off x="11579225" y="-141165"/>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173" name="Group 172"/>
          <p:cNvGrpSpPr/>
          <p:nvPr userDrawn="1"/>
        </p:nvGrpSpPr>
        <p:grpSpPr>
          <a:xfrm>
            <a:off x="10648211" y="-141165"/>
            <a:ext cx="203200" cy="122115"/>
            <a:chOff x="7983415" y="6582508"/>
            <a:chExt cx="152400" cy="486507"/>
          </a:xfrm>
        </p:grpSpPr>
        <p:cxnSp>
          <p:nvCxnSpPr>
            <p:cNvPr id="204" name="Straight Connector 203"/>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74" name="Group 173"/>
          <p:cNvGrpSpPr/>
          <p:nvPr userDrawn="1"/>
        </p:nvGrpSpPr>
        <p:grpSpPr>
          <a:xfrm>
            <a:off x="9717201" y="-141165"/>
            <a:ext cx="203200" cy="122115"/>
            <a:chOff x="7983415" y="6582508"/>
            <a:chExt cx="152400" cy="486507"/>
          </a:xfrm>
        </p:grpSpPr>
        <p:cxnSp>
          <p:nvCxnSpPr>
            <p:cNvPr id="202" name="Straight Connector 201"/>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75" name="Group 174"/>
          <p:cNvGrpSpPr/>
          <p:nvPr userDrawn="1"/>
        </p:nvGrpSpPr>
        <p:grpSpPr>
          <a:xfrm>
            <a:off x="8786192" y="-141165"/>
            <a:ext cx="203200" cy="122115"/>
            <a:chOff x="7983415" y="6582508"/>
            <a:chExt cx="152400" cy="486507"/>
          </a:xfrm>
        </p:grpSpPr>
        <p:cxnSp>
          <p:nvCxnSpPr>
            <p:cNvPr id="200" name="Straight Connector 199"/>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76" name="Group 175"/>
          <p:cNvGrpSpPr/>
          <p:nvPr userDrawn="1"/>
        </p:nvGrpSpPr>
        <p:grpSpPr>
          <a:xfrm>
            <a:off x="7855183" y="-141165"/>
            <a:ext cx="203200" cy="122115"/>
            <a:chOff x="7983415" y="6582508"/>
            <a:chExt cx="152400" cy="486507"/>
          </a:xfrm>
        </p:grpSpPr>
        <p:cxnSp>
          <p:nvCxnSpPr>
            <p:cNvPr id="198" name="Straight Connector 197"/>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77" name="Group 176"/>
          <p:cNvGrpSpPr/>
          <p:nvPr userDrawn="1"/>
        </p:nvGrpSpPr>
        <p:grpSpPr>
          <a:xfrm>
            <a:off x="6924173" y="-141165"/>
            <a:ext cx="203200" cy="122115"/>
            <a:chOff x="7983415" y="6582508"/>
            <a:chExt cx="152400" cy="486507"/>
          </a:xfrm>
        </p:grpSpPr>
        <p:cxnSp>
          <p:nvCxnSpPr>
            <p:cNvPr id="196" name="Straight Connector 195"/>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78" name="Group 177"/>
          <p:cNvGrpSpPr/>
          <p:nvPr userDrawn="1"/>
        </p:nvGrpSpPr>
        <p:grpSpPr>
          <a:xfrm>
            <a:off x="5993164" y="-141165"/>
            <a:ext cx="203200" cy="122115"/>
            <a:chOff x="7983415" y="6582508"/>
            <a:chExt cx="152400" cy="486507"/>
          </a:xfrm>
        </p:grpSpPr>
        <p:cxnSp>
          <p:nvCxnSpPr>
            <p:cNvPr id="194" name="Straight Connector 193"/>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a:xfrm>
            <a:off x="5062155" y="-141165"/>
            <a:ext cx="203200" cy="122115"/>
            <a:chOff x="7983415" y="6582508"/>
            <a:chExt cx="152400" cy="486507"/>
          </a:xfrm>
        </p:grpSpPr>
        <p:cxnSp>
          <p:nvCxnSpPr>
            <p:cNvPr id="192" name="Straight Connector 191"/>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80" name="Group 179"/>
          <p:cNvGrpSpPr/>
          <p:nvPr userDrawn="1"/>
        </p:nvGrpSpPr>
        <p:grpSpPr>
          <a:xfrm>
            <a:off x="4131145" y="-141165"/>
            <a:ext cx="203200" cy="122115"/>
            <a:chOff x="7983415" y="6582508"/>
            <a:chExt cx="152400" cy="486507"/>
          </a:xfrm>
        </p:grpSpPr>
        <p:cxnSp>
          <p:nvCxnSpPr>
            <p:cNvPr id="190" name="Straight Connector 189"/>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81" name="Group 180"/>
          <p:cNvGrpSpPr/>
          <p:nvPr userDrawn="1"/>
        </p:nvGrpSpPr>
        <p:grpSpPr>
          <a:xfrm>
            <a:off x="3200136" y="-141165"/>
            <a:ext cx="203200" cy="122115"/>
            <a:chOff x="7983415" y="6582508"/>
            <a:chExt cx="152400" cy="486507"/>
          </a:xfrm>
        </p:grpSpPr>
        <p:cxnSp>
          <p:nvCxnSpPr>
            <p:cNvPr id="188" name="Straight Connector 187"/>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82" name="Group 181"/>
          <p:cNvGrpSpPr/>
          <p:nvPr userDrawn="1"/>
        </p:nvGrpSpPr>
        <p:grpSpPr>
          <a:xfrm>
            <a:off x="2269127" y="-141165"/>
            <a:ext cx="203200" cy="122115"/>
            <a:chOff x="7983415" y="6582508"/>
            <a:chExt cx="152400" cy="486507"/>
          </a:xfrm>
        </p:grpSpPr>
        <p:cxnSp>
          <p:nvCxnSpPr>
            <p:cNvPr id="186" name="Straight Connector 185"/>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83" name="Group 182"/>
          <p:cNvGrpSpPr/>
          <p:nvPr userDrawn="1"/>
        </p:nvGrpSpPr>
        <p:grpSpPr>
          <a:xfrm>
            <a:off x="1338117" y="-141165"/>
            <a:ext cx="203200" cy="122115"/>
            <a:chOff x="7983415" y="6582508"/>
            <a:chExt cx="152400" cy="486507"/>
          </a:xfrm>
        </p:grpSpPr>
        <p:cxnSp>
          <p:nvCxnSpPr>
            <p:cNvPr id="184" name="Straight Connector 183"/>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49" name="Title 1"/>
          <p:cNvSpPr>
            <a:spLocks noGrp="1"/>
          </p:cNvSpPr>
          <p:nvPr>
            <p:ph type="title"/>
          </p:nvPr>
        </p:nvSpPr>
        <p:spPr>
          <a:xfrm>
            <a:off x="573618" y="457200"/>
            <a:ext cx="10972799" cy="548640"/>
          </a:xfrm>
        </p:spPr>
        <p:txBody>
          <a:bodyPr anchor="t" anchorCtr="0"/>
          <a:lstStyle/>
          <a:p>
            <a:r>
              <a:rPr lang="en-US"/>
              <a:t>Click to edit Master title style</a:t>
            </a:r>
            <a:endParaRPr lang="en-US" dirty="0"/>
          </a:p>
        </p:txBody>
      </p:sp>
      <p:sp>
        <p:nvSpPr>
          <p:cNvPr id="150" name="Text Placeholder 8"/>
          <p:cNvSpPr>
            <a:spLocks noGrp="1"/>
          </p:cNvSpPr>
          <p:nvPr>
            <p:ph type="body" sz="quarter" idx="13"/>
          </p:nvPr>
        </p:nvSpPr>
        <p:spPr>
          <a:xfrm>
            <a:off x="576072" y="1055688"/>
            <a:ext cx="10972800" cy="457200"/>
          </a:xfrm>
        </p:spPr>
        <p:txBody>
          <a:bodyPr anchor="b" anchorCtr="0"/>
          <a:lstStyle>
            <a:lvl1pPr marL="0" indent="0">
              <a:buNone/>
              <a:defRPr sz="2000" i="0" baseline="0">
                <a:solidFill>
                  <a:schemeClr val="accent2"/>
                </a:solidFill>
              </a:defRPr>
            </a:lvl1pPr>
          </a:lstStyle>
          <a:p>
            <a:pPr lvl="0"/>
            <a:r>
              <a:rPr lang="en-US"/>
              <a:t>Click to edit Master text styles</a:t>
            </a:r>
          </a:p>
        </p:txBody>
      </p:sp>
    </p:spTree>
    <p:extLst>
      <p:ext uri="{BB962C8B-B14F-4D97-AF65-F5344CB8AC3E}">
        <p14:creationId xmlns:p14="http://schemas.microsoft.com/office/powerpoint/2010/main" val="111676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6072" y="80466"/>
            <a:ext cx="10972800" cy="1146193"/>
          </a:xfrm>
          <a:prstGeom prst="rect">
            <a:avLst/>
          </a:prstGeom>
        </p:spPr>
        <p:txBody>
          <a:bodyPr vert="horz" lIns="91440" tIns="45720" rIns="91440" bIns="45720" rtlCol="0" anchor="t" anchorCtr="0">
            <a:noAutofit/>
          </a:bodyPr>
          <a:lstStyle/>
          <a:p>
            <a:r>
              <a:rPr lang="en-US" dirty="0"/>
              <a:t>Click to edit Master title style</a:t>
            </a:r>
          </a:p>
        </p:txBody>
      </p:sp>
      <p:sp>
        <p:nvSpPr>
          <p:cNvPr id="3" name="Text Placeholder 2"/>
          <p:cNvSpPr>
            <a:spLocks noGrp="1"/>
          </p:cNvSpPr>
          <p:nvPr>
            <p:ph type="body" idx="1"/>
          </p:nvPr>
        </p:nvSpPr>
        <p:spPr>
          <a:xfrm>
            <a:off x="576072" y="1600201"/>
            <a:ext cx="10972800" cy="4525963"/>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grpSp>
        <p:nvGrpSpPr>
          <p:cNvPr id="7" name="Group 6"/>
          <p:cNvGrpSpPr/>
          <p:nvPr userDrawn="1"/>
        </p:nvGrpSpPr>
        <p:grpSpPr>
          <a:xfrm>
            <a:off x="-201766" y="-141165"/>
            <a:ext cx="12586564" cy="7136527"/>
            <a:chOff x="-151325" y="-141165"/>
            <a:chExt cx="9439923" cy="7136527"/>
          </a:xfrm>
        </p:grpSpPr>
        <p:grpSp>
          <p:nvGrpSpPr>
            <p:cNvPr id="8" name="Group 7"/>
            <p:cNvGrpSpPr/>
            <p:nvPr userDrawn="1"/>
          </p:nvGrpSpPr>
          <p:grpSpPr>
            <a:xfrm>
              <a:off x="457731" y="6873247"/>
              <a:ext cx="8226688" cy="122115"/>
              <a:chOff x="457731" y="6582508"/>
              <a:chExt cx="8226688" cy="486507"/>
            </a:xfrm>
          </p:grpSpPr>
          <p:cxnSp>
            <p:nvCxnSpPr>
              <p:cNvPr id="117" name="Straight Connector 116"/>
              <p:cNvCxnSpPr/>
              <p:nvPr userDrawn="1"/>
            </p:nvCxnSpPr>
            <p:spPr>
              <a:xfrm>
                <a:off x="457731"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userDrawn="1"/>
            </p:nvCxnSpPr>
            <p:spPr>
              <a:xfrm>
                <a:off x="8684419"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119" name="Group 118"/>
              <p:cNvGrpSpPr/>
              <p:nvPr userDrawn="1"/>
            </p:nvGrpSpPr>
            <p:grpSpPr>
              <a:xfrm>
                <a:off x="7986158" y="6582508"/>
                <a:ext cx="152400" cy="486507"/>
                <a:chOff x="7983415" y="6582508"/>
                <a:chExt cx="152400" cy="486507"/>
              </a:xfrm>
            </p:grpSpPr>
            <p:cxnSp>
              <p:nvCxnSpPr>
                <p:cNvPr id="150" name="Straight Connector 149"/>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0" name="Group 119"/>
              <p:cNvGrpSpPr/>
              <p:nvPr userDrawn="1"/>
            </p:nvGrpSpPr>
            <p:grpSpPr>
              <a:xfrm>
                <a:off x="7287901" y="6582508"/>
                <a:ext cx="152400" cy="486507"/>
                <a:chOff x="7983415" y="6582508"/>
                <a:chExt cx="152400" cy="486507"/>
              </a:xfrm>
            </p:grpSpPr>
            <p:cxnSp>
              <p:nvCxnSpPr>
                <p:cNvPr id="148" name="Straight Connector 147"/>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1" name="Group 120"/>
              <p:cNvGrpSpPr/>
              <p:nvPr userDrawn="1"/>
            </p:nvGrpSpPr>
            <p:grpSpPr>
              <a:xfrm>
                <a:off x="6589644" y="6582508"/>
                <a:ext cx="152400" cy="486507"/>
                <a:chOff x="7983415" y="6582508"/>
                <a:chExt cx="152400" cy="486507"/>
              </a:xfrm>
            </p:grpSpPr>
            <p:cxnSp>
              <p:nvCxnSpPr>
                <p:cNvPr id="146" name="Straight Connector 145"/>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2" name="Group 121"/>
              <p:cNvGrpSpPr/>
              <p:nvPr userDrawn="1"/>
            </p:nvGrpSpPr>
            <p:grpSpPr>
              <a:xfrm>
                <a:off x="5891387" y="6582508"/>
                <a:ext cx="152400" cy="486507"/>
                <a:chOff x="7983415" y="6582508"/>
                <a:chExt cx="152400" cy="486507"/>
              </a:xfrm>
            </p:grpSpPr>
            <p:cxnSp>
              <p:nvCxnSpPr>
                <p:cNvPr id="144" name="Straight Connector 143"/>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3" name="Group 122"/>
              <p:cNvGrpSpPr/>
              <p:nvPr userDrawn="1"/>
            </p:nvGrpSpPr>
            <p:grpSpPr>
              <a:xfrm>
                <a:off x="5193130" y="6582508"/>
                <a:ext cx="152400" cy="486507"/>
                <a:chOff x="7983415" y="6582508"/>
                <a:chExt cx="152400" cy="486507"/>
              </a:xfrm>
            </p:grpSpPr>
            <p:cxnSp>
              <p:nvCxnSpPr>
                <p:cNvPr id="142" name="Straight Connector 141"/>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4" name="Group 123"/>
              <p:cNvGrpSpPr/>
              <p:nvPr userDrawn="1"/>
            </p:nvGrpSpPr>
            <p:grpSpPr>
              <a:xfrm>
                <a:off x="4494873" y="6582508"/>
                <a:ext cx="152400" cy="486507"/>
                <a:chOff x="7983415" y="6582508"/>
                <a:chExt cx="152400" cy="486507"/>
              </a:xfrm>
            </p:grpSpPr>
            <p:cxnSp>
              <p:nvCxnSpPr>
                <p:cNvPr id="140" name="Straight Connector 139"/>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5" name="Group 124"/>
              <p:cNvGrpSpPr/>
              <p:nvPr userDrawn="1"/>
            </p:nvGrpSpPr>
            <p:grpSpPr>
              <a:xfrm>
                <a:off x="3796616" y="6582508"/>
                <a:ext cx="152400" cy="486507"/>
                <a:chOff x="7983415" y="6582508"/>
                <a:chExt cx="152400" cy="486507"/>
              </a:xfrm>
            </p:grpSpPr>
            <p:cxnSp>
              <p:nvCxnSpPr>
                <p:cNvPr id="138" name="Straight Connector 137"/>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6" name="Group 125"/>
              <p:cNvGrpSpPr/>
              <p:nvPr userDrawn="1"/>
            </p:nvGrpSpPr>
            <p:grpSpPr>
              <a:xfrm>
                <a:off x="3098359" y="6582508"/>
                <a:ext cx="152400" cy="486507"/>
                <a:chOff x="7983415" y="6582508"/>
                <a:chExt cx="152400" cy="486507"/>
              </a:xfrm>
            </p:grpSpPr>
            <p:cxnSp>
              <p:nvCxnSpPr>
                <p:cNvPr id="136" name="Straight Connector 135"/>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7" name="Group 126"/>
              <p:cNvGrpSpPr/>
              <p:nvPr userDrawn="1"/>
            </p:nvGrpSpPr>
            <p:grpSpPr>
              <a:xfrm>
                <a:off x="2400102" y="6582508"/>
                <a:ext cx="152400" cy="486507"/>
                <a:chOff x="7983415" y="6582508"/>
                <a:chExt cx="152400" cy="486507"/>
              </a:xfrm>
            </p:grpSpPr>
            <p:cxnSp>
              <p:nvCxnSpPr>
                <p:cNvPr id="134" name="Straight Connector 133"/>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8" name="Group 127"/>
              <p:cNvGrpSpPr/>
              <p:nvPr userDrawn="1"/>
            </p:nvGrpSpPr>
            <p:grpSpPr>
              <a:xfrm>
                <a:off x="1701845" y="6582508"/>
                <a:ext cx="152400" cy="486507"/>
                <a:chOff x="7983415" y="6582508"/>
                <a:chExt cx="152400" cy="486507"/>
              </a:xfrm>
            </p:grpSpPr>
            <p:cxnSp>
              <p:nvCxnSpPr>
                <p:cNvPr id="132" name="Straight Connector 131"/>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9" name="Group 128"/>
              <p:cNvGrpSpPr/>
              <p:nvPr userDrawn="1"/>
            </p:nvGrpSpPr>
            <p:grpSpPr>
              <a:xfrm>
                <a:off x="1003588" y="6582508"/>
                <a:ext cx="152400" cy="486507"/>
                <a:chOff x="7983415" y="6582508"/>
                <a:chExt cx="152400" cy="486507"/>
              </a:xfrm>
            </p:grpSpPr>
            <p:cxnSp>
              <p:nvCxnSpPr>
                <p:cNvPr id="130" name="Straight Connector 129"/>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grpSp>
          <p:nvGrpSpPr>
            <p:cNvPr id="9" name="Group 8"/>
            <p:cNvGrpSpPr/>
            <p:nvPr userDrawn="1"/>
          </p:nvGrpSpPr>
          <p:grpSpPr>
            <a:xfrm>
              <a:off x="-151325" y="454007"/>
              <a:ext cx="122115" cy="5945205"/>
              <a:chOff x="-238875" y="454007"/>
              <a:chExt cx="122115" cy="5945205"/>
            </a:xfrm>
          </p:grpSpPr>
          <p:cxnSp>
            <p:nvCxnSpPr>
              <p:cNvPr id="82" name="Straight Connector 81"/>
              <p:cNvCxnSpPr/>
              <p:nvPr userDrawn="1"/>
            </p:nvCxnSpPr>
            <p:spPr>
              <a:xfrm rot="5400000">
                <a:off x="-177817" y="392949"/>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83" name="Group 82"/>
              <p:cNvGrpSpPr/>
              <p:nvPr userDrawn="1"/>
            </p:nvGrpSpPr>
            <p:grpSpPr>
              <a:xfrm rot="5400000">
                <a:off x="-254017" y="5940709"/>
                <a:ext cx="152400" cy="122115"/>
                <a:chOff x="7983415" y="6582508"/>
                <a:chExt cx="152400" cy="486507"/>
              </a:xfrm>
            </p:grpSpPr>
            <p:cxnSp>
              <p:nvCxnSpPr>
                <p:cNvPr id="115" name="Straight Connector 114"/>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84" name="Group 83"/>
              <p:cNvGrpSpPr/>
              <p:nvPr userDrawn="1"/>
            </p:nvGrpSpPr>
            <p:grpSpPr>
              <a:xfrm rot="5400000">
                <a:off x="-254017" y="5467067"/>
                <a:ext cx="152400" cy="122115"/>
                <a:chOff x="7983415" y="6582508"/>
                <a:chExt cx="152400" cy="486507"/>
              </a:xfrm>
            </p:grpSpPr>
            <p:cxnSp>
              <p:nvCxnSpPr>
                <p:cNvPr id="113" name="Straight Connector 112"/>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85" name="Group 84"/>
              <p:cNvGrpSpPr/>
              <p:nvPr userDrawn="1"/>
            </p:nvGrpSpPr>
            <p:grpSpPr>
              <a:xfrm rot="5400000">
                <a:off x="-254017" y="4993425"/>
                <a:ext cx="152400" cy="122115"/>
                <a:chOff x="7983415" y="6582508"/>
                <a:chExt cx="152400" cy="486507"/>
              </a:xfrm>
            </p:grpSpPr>
            <p:cxnSp>
              <p:nvCxnSpPr>
                <p:cNvPr id="111" name="Straight Connector 110"/>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86" name="Group 85"/>
              <p:cNvGrpSpPr/>
              <p:nvPr userDrawn="1"/>
            </p:nvGrpSpPr>
            <p:grpSpPr>
              <a:xfrm rot="5400000">
                <a:off x="-254017" y="4519783"/>
                <a:ext cx="152400" cy="122115"/>
                <a:chOff x="7983415" y="6582508"/>
                <a:chExt cx="152400" cy="486507"/>
              </a:xfrm>
            </p:grpSpPr>
            <p:cxnSp>
              <p:nvCxnSpPr>
                <p:cNvPr id="109" name="Straight Connector 108"/>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87" name="Group 86"/>
              <p:cNvGrpSpPr/>
              <p:nvPr userDrawn="1"/>
            </p:nvGrpSpPr>
            <p:grpSpPr>
              <a:xfrm rot="5400000">
                <a:off x="-254017" y="4046141"/>
                <a:ext cx="152400" cy="122115"/>
                <a:chOff x="7983415" y="6582508"/>
                <a:chExt cx="152400" cy="486507"/>
              </a:xfrm>
            </p:grpSpPr>
            <p:cxnSp>
              <p:nvCxnSpPr>
                <p:cNvPr id="107" name="Straight Connector 106"/>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88" name="Group 87"/>
              <p:cNvGrpSpPr/>
              <p:nvPr userDrawn="1"/>
            </p:nvGrpSpPr>
            <p:grpSpPr>
              <a:xfrm rot="5400000">
                <a:off x="-254017" y="3572499"/>
                <a:ext cx="152400" cy="122115"/>
                <a:chOff x="7983415" y="6582508"/>
                <a:chExt cx="152400" cy="486507"/>
              </a:xfrm>
            </p:grpSpPr>
            <p:cxnSp>
              <p:nvCxnSpPr>
                <p:cNvPr id="105" name="Straight Connector 104"/>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89" name="Group 88"/>
              <p:cNvGrpSpPr/>
              <p:nvPr userDrawn="1"/>
            </p:nvGrpSpPr>
            <p:grpSpPr>
              <a:xfrm rot="5400000">
                <a:off x="-254017" y="3098857"/>
                <a:ext cx="152400" cy="122115"/>
                <a:chOff x="7983415" y="6582508"/>
                <a:chExt cx="152400" cy="486507"/>
              </a:xfrm>
            </p:grpSpPr>
            <p:cxnSp>
              <p:nvCxnSpPr>
                <p:cNvPr id="103" name="Straight Connector 102"/>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90" name="Group 89"/>
              <p:cNvGrpSpPr/>
              <p:nvPr userDrawn="1"/>
            </p:nvGrpSpPr>
            <p:grpSpPr>
              <a:xfrm rot="5400000">
                <a:off x="-254017" y="2625215"/>
                <a:ext cx="152400" cy="122115"/>
                <a:chOff x="7983415" y="6582508"/>
                <a:chExt cx="152400" cy="486507"/>
              </a:xfrm>
            </p:grpSpPr>
            <p:cxnSp>
              <p:nvCxnSpPr>
                <p:cNvPr id="101" name="Straight Connector 100"/>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91" name="Group 90"/>
              <p:cNvGrpSpPr/>
              <p:nvPr userDrawn="1"/>
            </p:nvGrpSpPr>
            <p:grpSpPr>
              <a:xfrm rot="5400000">
                <a:off x="-254017" y="2151573"/>
                <a:ext cx="152400" cy="122115"/>
                <a:chOff x="7983415" y="6582508"/>
                <a:chExt cx="152400" cy="486507"/>
              </a:xfrm>
            </p:grpSpPr>
            <p:cxnSp>
              <p:nvCxnSpPr>
                <p:cNvPr id="99" name="Straight Connector 98"/>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92" name="Group 91"/>
              <p:cNvGrpSpPr/>
              <p:nvPr userDrawn="1"/>
            </p:nvGrpSpPr>
            <p:grpSpPr>
              <a:xfrm rot="5400000">
                <a:off x="-254017" y="1677931"/>
                <a:ext cx="152400" cy="122115"/>
                <a:chOff x="7983415" y="6582508"/>
                <a:chExt cx="152400" cy="486507"/>
              </a:xfrm>
            </p:grpSpPr>
            <p:cxnSp>
              <p:nvCxnSpPr>
                <p:cNvPr id="97" name="Straight Connector 96"/>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93" name="Group 92"/>
              <p:cNvGrpSpPr/>
              <p:nvPr userDrawn="1"/>
            </p:nvGrpSpPr>
            <p:grpSpPr>
              <a:xfrm rot="5400000">
                <a:off x="-254017" y="997340"/>
                <a:ext cx="152400" cy="122115"/>
                <a:chOff x="7983415" y="6582508"/>
                <a:chExt cx="152400" cy="486507"/>
              </a:xfrm>
            </p:grpSpPr>
            <p:cxnSp>
              <p:nvCxnSpPr>
                <p:cNvPr id="95" name="Straight Connector 94"/>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94" name="Straight Connector 93"/>
              <p:cNvCxnSpPr/>
              <p:nvPr userDrawn="1"/>
            </p:nvCxnSpPr>
            <p:spPr>
              <a:xfrm rot="5400000">
                <a:off x="-177817" y="6338154"/>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0" name="Group 9"/>
            <p:cNvGrpSpPr/>
            <p:nvPr userDrawn="1"/>
          </p:nvGrpSpPr>
          <p:grpSpPr>
            <a:xfrm>
              <a:off x="9166483" y="454007"/>
              <a:ext cx="122115" cy="5945205"/>
              <a:chOff x="-238875" y="454007"/>
              <a:chExt cx="122115" cy="5945205"/>
            </a:xfrm>
          </p:grpSpPr>
          <p:cxnSp>
            <p:nvCxnSpPr>
              <p:cNvPr id="47" name="Straight Connector 46"/>
              <p:cNvCxnSpPr/>
              <p:nvPr userDrawn="1"/>
            </p:nvCxnSpPr>
            <p:spPr>
              <a:xfrm rot="5400000">
                <a:off x="-177817" y="392949"/>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48" name="Group 47"/>
              <p:cNvGrpSpPr/>
              <p:nvPr userDrawn="1"/>
            </p:nvGrpSpPr>
            <p:grpSpPr>
              <a:xfrm rot="5400000">
                <a:off x="-254017" y="5940709"/>
                <a:ext cx="152400" cy="122115"/>
                <a:chOff x="7983415" y="6582508"/>
                <a:chExt cx="152400" cy="486507"/>
              </a:xfrm>
            </p:grpSpPr>
            <p:cxnSp>
              <p:nvCxnSpPr>
                <p:cNvPr id="80" name="Straight Connector 79"/>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49" name="Group 48"/>
              <p:cNvGrpSpPr/>
              <p:nvPr userDrawn="1"/>
            </p:nvGrpSpPr>
            <p:grpSpPr>
              <a:xfrm rot="5400000">
                <a:off x="-254017" y="5467067"/>
                <a:ext cx="152400" cy="122115"/>
                <a:chOff x="7983415" y="6582508"/>
                <a:chExt cx="152400" cy="486507"/>
              </a:xfrm>
            </p:grpSpPr>
            <p:cxnSp>
              <p:nvCxnSpPr>
                <p:cNvPr id="78" name="Straight Connector 77"/>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50" name="Group 49"/>
              <p:cNvGrpSpPr/>
              <p:nvPr userDrawn="1"/>
            </p:nvGrpSpPr>
            <p:grpSpPr>
              <a:xfrm rot="5400000">
                <a:off x="-254017" y="4993425"/>
                <a:ext cx="152400" cy="122115"/>
                <a:chOff x="7983415" y="6582508"/>
                <a:chExt cx="152400" cy="486507"/>
              </a:xfrm>
            </p:grpSpPr>
            <p:cxnSp>
              <p:nvCxnSpPr>
                <p:cNvPr id="76" name="Straight Connector 75"/>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51" name="Group 50"/>
              <p:cNvGrpSpPr/>
              <p:nvPr userDrawn="1"/>
            </p:nvGrpSpPr>
            <p:grpSpPr>
              <a:xfrm rot="5400000">
                <a:off x="-254017" y="4519783"/>
                <a:ext cx="152400" cy="122115"/>
                <a:chOff x="7983415" y="6582508"/>
                <a:chExt cx="152400" cy="486507"/>
              </a:xfrm>
            </p:grpSpPr>
            <p:cxnSp>
              <p:nvCxnSpPr>
                <p:cNvPr id="74" name="Straight Connector 73"/>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52" name="Group 51"/>
              <p:cNvGrpSpPr/>
              <p:nvPr userDrawn="1"/>
            </p:nvGrpSpPr>
            <p:grpSpPr>
              <a:xfrm rot="5400000">
                <a:off x="-254017" y="4046141"/>
                <a:ext cx="152400" cy="122115"/>
                <a:chOff x="7983415" y="6582508"/>
                <a:chExt cx="152400" cy="486507"/>
              </a:xfrm>
            </p:grpSpPr>
            <p:cxnSp>
              <p:nvCxnSpPr>
                <p:cNvPr id="72" name="Straight Connector 71"/>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53" name="Group 52"/>
              <p:cNvGrpSpPr/>
              <p:nvPr userDrawn="1"/>
            </p:nvGrpSpPr>
            <p:grpSpPr>
              <a:xfrm rot="5400000">
                <a:off x="-254017" y="3572499"/>
                <a:ext cx="152400" cy="122115"/>
                <a:chOff x="7983415" y="6582508"/>
                <a:chExt cx="152400" cy="486507"/>
              </a:xfrm>
            </p:grpSpPr>
            <p:cxnSp>
              <p:nvCxnSpPr>
                <p:cNvPr id="70" name="Straight Connector 69"/>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54" name="Group 53"/>
              <p:cNvGrpSpPr/>
              <p:nvPr userDrawn="1"/>
            </p:nvGrpSpPr>
            <p:grpSpPr>
              <a:xfrm rot="5400000">
                <a:off x="-254017" y="3098857"/>
                <a:ext cx="152400" cy="122115"/>
                <a:chOff x="7983415" y="6582508"/>
                <a:chExt cx="152400" cy="486507"/>
              </a:xfrm>
            </p:grpSpPr>
            <p:cxnSp>
              <p:nvCxnSpPr>
                <p:cNvPr id="68" name="Straight Connector 67"/>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55" name="Group 54"/>
              <p:cNvGrpSpPr/>
              <p:nvPr userDrawn="1"/>
            </p:nvGrpSpPr>
            <p:grpSpPr>
              <a:xfrm rot="5400000">
                <a:off x="-254017" y="2625215"/>
                <a:ext cx="152400" cy="122115"/>
                <a:chOff x="7983415" y="6582508"/>
                <a:chExt cx="152400" cy="486507"/>
              </a:xfrm>
            </p:grpSpPr>
            <p:cxnSp>
              <p:nvCxnSpPr>
                <p:cNvPr id="66" name="Straight Connector 65"/>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56" name="Group 55"/>
              <p:cNvGrpSpPr/>
              <p:nvPr userDrawn="1"/>
            </p:nvGrpSpPr>
            <p:grpSpPr>
              <a:xfrm rot="5400000">
                <a:off x="-254017" y="2151573"/>
                <a:ext cx="152400" cy="122115"/>
                <a:chOff x="7983415" y="6582508"/>
                <a:chExt cx="152400" cy="486507"/>
              </a:xfrm>
            </p:grpSpPr>
            <p:cxnSp>
              <p:nvCxnSpPr>
                <p:cNvPr id="64" name="Straight Connector 63"/>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57" name="Group 56"/>
              <p:cNvGrpSpPr/>
              <p:nvPr userDrawn="1"/>
            </p:nvGrpSpPr>
            <p:grpSpPr>
              <a:xfrm rot="5400000">
                <a:off x="-254017" y="1677931"/>
                <a:ext cx="152400" cy="122115"/>
                <a:chOff x="7983415" y="6582508"/>
                <a:chExt cx="152400" cy="486507"/>
              </a:xfrm>
            </p:grpSpPr>
            <p:cxnSp>
              <p:nvCxnSpPr>
                <p:cNvPr id="62" name="Straight Connector 61"/>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58" name="Group 57"/>
              <p:cNvGrpSpPr/>
              <p:nvPr userDrawn="1"/>
            </p:nvGrpSpPr>
            <p:grpSpPr>
              <a:xfrm rot="5400000">
                <a:off x="-254017" y="997340"/>
                <a:ext cx="152400" cy="122115"/>
                <a:chOff x="7983415" y="6582508"/>
                <a:chExt cx="152400" cy="486507"/>
              </a:xfrm>
            </p:grpSpPr>
            <p:cxnSp>
              <p:nvCxnSpPr>
                <p:cNvPr id="60" name="Straight Connector 59"/>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59" name="Straight Connector 58"/>
              <p:cNvCxnSpPr/>
              <p:nvPr userDrawn="1"/>
            </p:nvCxnSpPr>
            <p:spPr>
              <a:xfrm rot="5400000">
                <a:off x="-177817" y="6338154"/>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1" name="Group 10"/>
            <p:cNvGrpSpPr/>
            <p:nvPr userDrawn="1"/>
          </p:nvGrpSpPr>
          <p:grpSpPr>
            <a:xfrm>
              <a:off x="457731" y="-141165"/>
              <a:ext cx="8226688" cy="122115"/>
              <a:chOff x="457731" y="6582508"/>
              <a:chExt cx="8226688" cy="486507"/>
            </a:xfrm>
          </p:grpSpPr>
          <p:cxnSp>
            <p:nvCxnSpPr>
              <p:cNvPr id="12" name="Straight Connector 11"/>
              <p:cNvCxnSpPr/>
              <p:nvPr userDrawn="1"/>
            </p:nvCxnSpPr>
            <p:spPr>
              <a:xfrm>
                <a:off x="457731"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8684419"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14" name="Group 13"/>
              <p:cNvGrpSpPr/>
              <p:nvPr userDrawn="1"/>
            </p:nvGrpSpPr>
            <p:grpSpPr>
              <a:xfrm>
                <a:off x="7986158" y="6582508"/>
                <a:ext cx="152400" cy="486507"/>
                <a:chOff x="7983415" y="6582508"/>
                <a:chExt cx="152400" cy="486507"/>
              </a:xfrm>
            </p:grpSpPr>
            <p:cxnSp>
              <p:nvCxnSpPr>
                <p:cNvPr id="45" name="Straight Connector 44"/>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5" name="Group 14"/>
              <p:cNvGrpSpPr/>
              <p:nvPr userDrawn="1"/>
            </p:nvGrpSpPr>
            <p:grpSpPr>
              <a:xfrm>
                <a:off x="7287901" y="6582508"/>
                <a:ext cx="152400" cy="486507"/>
                <a:chOff x="7983415" y="6582508"/>
                <a:chExt cx="152400" cy="486507"/>
              </a:xfrm>
            </p:grpSpPr>
            <p:cxnSp>
              <p:nvCxnSpPr>
                <p:cNvPr id="43" name="Straight Connector 42"/>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6" name="Group 15"/>
              <p:cNvGrpSpPr/>
              <p:nvPr userDrawn="1"/>
            </p:nvGrpSpPr>
            <p:grpSpPr>
              <a:xfrm>
                <a:off x="6589644" y="6582508"/>
                <a:ext cx="152400" cy="486507"/>
                <a:chOff x="7983415" y="6582508"/>
                <a:chExt cx="152400" cy="486507"/>
              </a:xfrm>
            </p:grpSpPr>
            <p:cxnSp>
              <p:nvCxnSpPr>
                <p:cNvPr id="41" name="Straight Connector 40"/>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7" name="Group 16"/>
              <p:cNvGrpSpPr/>
              <p:nvPr userDrawn="1"/>
            </p:nvGrpSpPr>
            <p:grpSpPr>
              <a:xfrm>
                <a:off x="5891387" y="6582508"/>
                <a:ext cx="152400" cy="486507"/>
                <a:chOff x="7983415" y="6582508"/>
                <a:chExt cx="152400" cy="486507"/>
              </a:xfrm>
            </p:grpSpPr>
            <p:cxnSp>
              <p:nvCxnSpPr>
                <p:cNvPr id="39" name="Straight Connector 38"/>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8" name="Group 17"/>
              <p:cNvGrpSpPr/>
              <p:nvPr userDrawn="1"/>
            </p:nvGrpSpPr>
            <p:grpSpPr>
              <a:xfrm>
                <a:off x="5193130" y="6582508"/>
                <a:ext cx="152400" cy="486507"/>
                <a:chOff x="7983415" y="6582508"/>
                <a:chExt cx="152400" cy="486507"/>
              </a:xfrm>
            </p:grpSpPr>
            <p:cxnSp>
              <p:nvCxnSpPr>
                <p:cNvPr id="37" name="Straight Connector 36"/>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userDrawn="1"/>
            </p:nvGrpSpPr>
            <p:grpSpPr>
              <a:xfrm>
                <a:off x="4494873" y="6582508"/>
                <a:ext cx="152400" cy="486507"/>
                <a:chOff x="7983415" y="6582508"/>
                <a:chExt cx="152400" cy="486507"/>
              </a:xfrm>
            </p:grpSpPr>
            <p:cxnSp>
              <p:nvCxnSpPr>
                <p:cNvPr id="35" name="Straight Connector 34"/>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0" name="Group 19"/>
              <p:cNvGrpSpPr/>
              <p:nvPr userDrawn="1"/>
            </p:nvGrpSpPr>
            <p:grpSpPr>
              <a:xfrm>
                <a:off x="3796616" y="6582508"/>
                <a:ext cx="152400" cy="486507"/>
                <a:chOff x="7983415" y="6582508"/>
                <a:chExt cx="152400" cy="486507"/>
              </a:xfrm>
            </p:grpSpPr>
            <p:cxnSp>
              <p:nvCxnSpPr>
                <p:cNvPr id="33" name="Straight Connector 32"/>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1" name="Group 20"/>
              <p:cNvGrpSpPr/>
              <p:nvPr userDrawn="1"/>
            </p:nvGrpSpPr>
            <p:grpSpPr>
              <a:xfrm>
                <a:off x="3098359" y="6582508"/>
                <a:ext cx="152400" cy="486507"/>
                <a:chOff x="7983415" y="6582508"/>
                <a:chExt cx="152400" cy="486507"/>
              </a:xfrm>
            </p:grpSpPr>
            <p:cxnSp>
              <p:nvCxnSpPr>
                <p:cNvPr id="31" name="Straight Connector 30"/>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2" name="Group 21"/>
              <p:cNvGrpSpPr/>
              <p:nvPr userDrawn="1"/>
            </p:nvGrpSpPr>
            <p:grpSpPr>
              <a:xfrm>
                <a:off x="2400102" y="6582508"/>
                <a:ext cx="152400" cy="486507"/>
                <a:chOff x="7983415" y="6582508"/>
                <a:chExt cx="152400" cy="486507"/>
              </a:xfrm>
            </p:grpSpPr>
            <p:cxnSp>
              <p:nvCxnSpPr>
                <p:cNvPr id="29" name="Straight Connector 28"/>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3" name="Group 22"/>
              <p:cNvGrpSpPr/>
              <p:nvPr userDrawn="1"/>
            </p:nvGrpSpPr>
            <p:grpSpPr>
              <a:xfrm>
                <a:off x="1701845" y="6582508"/>
                <a:ext cx="152400" cy="486507"/>
                <a:chOff x="7983415" y="6582508"/>
                <a:chExt cx="152400" cy="486507"/>
              </a:xfrm>
            </p:grpSpPr>
            <p:cxnSp>
              <p:nvCxnSpPr>
                <p:cNvPr id="27" name="Straight Connector 26"/>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a:xfrm>
                <a:off x="1003588" y="6582508"/>
                <a:ext cx="152400" cy="486507"/>
                <a:chOff x="7983415" y="6582508"/>
                <a:chExt cx="152400" cy="486507"/>
              </a:xfrm>
            </p:grpSpPr>
            <p:cxnSp>
              <p:nvCxnSpPr>
                <p:cNvPr id="25" name="Straight Connector 24"/>
                <p:cNvCxnSpPr/>
                <p:nvPr userDrawn="1"/>
              </p:nvCxnSpPr>
              <p:spPr>
                <a:xfrm>
                  <a:off x="81358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a:off x="7983415" y="6582508"/>
                  <a:ext cx="0" cy="48650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grpSp>
      <p:sp>
        <p:nvSpPr>
          <p:cNvPr id="153" name="TextBox 152">
            <a:extLst>
              <a:ext uri="{FF2B5EF4-FFF2-40B4-BE49-F238E27FC236}">
                <a16:creationId xmlns:a16="http://schemas.microsoft.com/office/drawing/2014/main" id="{ED382ABA-AB4E-E847-B4B7-EB2764B90EEF}"/>
              </a:ext>
            </a:extLst>
          </p:cNvPr>
          <p:cNvSpPr txBox="1"/>
          <p:nvPr userDrawn="1"/>
        </p:nvSpPr>
        <p:spPr>
          <a:xfrm>
            <a:off x="10876618" y="6308078"/>
            <a:ext cx="715618" cy="369332"/>
          </a:xfrm>
          <a:prstGeom prst="rect">
            <a:avLst/>
          </a:prstGeom>
          <a:noFill/>
        </p:spPr>
        <p:txBody>
          <a:bodyPr wrap="square" rtlCol="0">
            <a:spAutoFit/>
          </a:bodyPr>
          <a:lstStyle/>
          <a:p>
            <a:pPr algn="r"/>
            <a:fld id="{64D63FBE-E1AC-424A-A20B-DD023F699791}" type="slidenum">
              <a:rPr lang="en-US" smtClean="0"/>
              <a:pPr algn="r"/>
              <a:t>‹#›</a:t>
            </a:fld>
            <a:endParaRPr lang="en-US" dirty="0"/>
          </a:p>
        </p:txBody>
      </p:sp>
    </p:spTree>
    <p:extLst>
      <p:ext uri="{BB962C8B-B14F-4D97-AF65-F5344CB8AC3E}">
        <p14:creationId xmlns:p14="http://schemas.microsoft.com/office/powerpoint/2010/main" val="3576153395"/>
      </p:ext>
    </p:extLst>
  </p:cSld>
  <p:clrMap bg1="lt1" tx1="dk1" bg2="lt2" tx2="dk2" accent1="accent1" accent2="accent2" accent3="accent3" accent4="accent4" accent5="accent5" accent6="accent6" hlink="hlink" folHlink="folHlink"/>
  <p:sldLayoutIdLst>
    <p:sldLayoutId id="2147483649" r:id="rId1"/>
    <p:sldLayoutId id="2147483665" r:id="rId2"/>
    <p:sldLayoutId id="2147483657" r:id="rId3"/>
    <p:sldLayoutId id="2147483650" r:id="rId4"/>
    <p:sldLayoutId id="2147483658" r:id="rId5"/>
    <p:sldLayoutId id="2147483651" r:id="rId6"/>
    <p:sldLayoutId id="2147483652" r:id="rId7"/>
    <p:sldLayoutId id="2147483653" r:id="rId8"/>
    <p:sldLayoutId id="2147483660" r:id="rId9"/>
    <p:sldLayoutId id="2147483661" r:id="rId10"/>
    <p:sldLayoutId id="2147483662" r:id="rId11"/>
    <p:sldLayoutId id="2147483663" r:id="rId12"/>
    <p:sldLayoutId id="2147483654" r:id="rId13"/>
    <p:sldLayoutId id="2147483668" r:id="rId14"/>
    <p:sldLayoutId id="2147483656" r:id="rId15"/>
    <p:sldLayoutId id="2147483659" r:id="rId16"/>
    <p:sldLayoutId id="2147483666" r:id="rId17"/>
    <p:sldLayoutId id="2147483669" r:id="rId18"/>
    <p:sldLayoutId id="2147483670" r:id="rId19"/>
    <p:sldLayoutId id="2147483671" r:id="rId20"/>
  </p:sldLayoutIdLst>
  <p:hf sldNum="0" hdr="0" ftr="0" dt="0"/>
  <p:txStyles>
    <p:titleStyle>
      <a:lvl1pPr algn="ctr" defTabSz="457200" rtl="0" eaLnBrk="1" latinLnBrk="0" hangingPunct="1">
        <a:spcBef>
          <a:spcPct val="0"/>
        </a:spcBef>
        <a:buNone/>
        <a:defRPr sz="3200" b="1" i="0" kern="1200" cap="none" baseline="0">
          <a:solidFill>
            <a:schemeClr val="accent2"/>
          </a:solidFill>
          <a:latin typeface="+mj-lt"/>
          <a:ea typeface="+mj-ea"/>
          <a:cs typeface="+mj-cs"/>
        </a:defRPr>
      </a:lvl1pPr>
    </p:titleStyle>
    <p:bodyStyle>
      <a:lvl1pPr marL="225425" indent="-225425" algn="l" defTabSz="457200" rtl="0" eaLnBrk="1" latinLnBrk="0" hangingPunct="1">
        <a:lnSpc>
          <a:spcPct val="110000"/>
        </a:lnSpc>
        <a:spcBef>
          <a:spcPts val="800"/>
        </a:spcBef>
        <a:buClr>
          <a:schemeClr val="accent2"/>
        </a:buClr>
        <a:buFont typeface="Arial"/>
        <a:buChar char="•"/>
        <a:defRPr sz="2000" kern="1200">
          <a:solidFill>
            <a:schemeClr val="tx1"/>
          </a:solidFill>
          <a:latin typeface="+mn-lt"/>
          <a:ea typeface="+mn-ea"/>
          <a:cs typeface="+mn-cs"/>
        </a:defRPr>
      </a:lvl1pPr>
      <a:lvl2pPr marL="457200" indent="-228600" algn="l" defTabSz="457200" rtl="0" eaLnBrk="1" latinLnBrk="0" hangingPunct="1">
        <a:lnSpc>
          <a:spcPct val="110000"/>
        </a:lnSpc>
        <a:spcBef>
          <a:spcPts val="400"/>
        </a:spcBef>
        <a:buClr>
          <a:schemeClr val="accent2"/>
        </a:buClr>
        <a:buFont typeface="Arial"/>
        <a:buChar char="–"/>
        <a:defRPr sz="2000" kern="1200" baseline="0">
          <a:solidFill>
            <a:schemeClr val="tx1"/>
          </a:solidFill>
          <a:latin typeface="+mn-lt"/>
          <a:ea typeface="+mn-ea"/>
          <a:cs typeface="+mn-cs"/>
        </a:defRPr>
      </a:lvl2pPr>
      <a:lvl3pPr marL="687388" indent="-227013" algn="l" defTabSz="457200" rtl="0" eaLnBrk="1" latinLnBrk="0" hangingPunct="1">
        <a:spcBef>
          <a:spcPts val="400"/>
        </a:spcBef>
        <a:buClr>
          <a:schemeClr val="accent2"/>
        </a:buClr>
        <a:buSzPct val="85000"/>
        <a:buFont typeface="Arial"/>
        <a:buChar char="•"/>
        <a:defRPr sz="2000" kern="1200">
          <a:solidFill>
            <a:schemeClr val="tx1"/>
          </a:solidFill>
          <a:latin typeface="+mn-lt"/>
          <a:ea typeface="+mn-ea"/>
          <a:cs typeface="+mn-cs"/>
        </a:defRPr>
      </a:lvl3pPr>
      <a:lvl4pPr marL="912813" indent="-225425" algn="l" defTabSz="457200" rtl="0" eaLnBrk="1" latinLnBrk="0" hangingPunct="1">
        <a:spcBef>
          <a:spcPts val="400"/>
        </a:spcBef>
        <a:buClr>
          <a:schemeClr val="accent2"/>
        </a:buClr>
        <a:buSzPct val="85000"/>
        <a:buFont typeface="Arial"/>
        <a:buChar char="–"/>
        <a:defRPr sz="2000" kern="1200">
          <a:solidFill>
            <a:schemeClr val="tx1"/>
          </a:solidFill>
          <a:latin typeface="+mn-lt"/>
          <a:ea typeface="+mn-ea"/>
          <a:cs typeface="+mn-cs"/>
        </a:defRPr>
      </a:lvl4pPr>
      <a:lvl5pPr marL="1139825" indent="-227013" algn="l" defTabSz="457200" rtl="0" eaLnBrk="1" latinLnBrk="0" hangingPunct="1">
        <a:spcBef>
          <a:spcPct val="20000"/>
        </a:spcBef>
        <a:buClr>
          <a:schemeClr val="accent2"/>
        </a:buClr>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ism.lbl.gov/"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31F16-0A68-0BF6-55C3-8E8E57ADBBDC}"/>
              </a:ext>
            </a:extLst>
          </p:cNvPr>
          <p:cNvSpPr>
            <a:spLocks noGrp="1"/>
          </p:cNvSpPr>
          <p:nvPr>
            <p:ph type="title"/>
          </p:nvPr>
        </p:nvSpPr>
        <p:spPr>
          <a:xfrm>
            <a:off x="609600" y="173620"/>
            <a:ext cx="10972800" cy="1146193"/>
          </a:xfrm>
        </p:spPr>
        <p:txBody>
          <a:bodyPr/>
          <a:lstStyle/>
          <a:p>
            <a:r>
              <a:rPr lang="en-US" dirty="0"/>
              <a:t>Integrated Safety Management @ LBNL</a:t>
            </a:r>
            <a:br>
              <a:rPr lang="en-US" dirty="0"/>
            </a:br>
            <a:r>
              <a:rPr lang="en-US" dirty="0" err="1">
                <a:hlinkClick r:id="rId2"/>
              </a:rPr>
              <a:t>ism.lbl.gov</a:t>
            </a:r>
            <a:endParaRPr lang="en-US" dirty="0"/>
          </a:p>
        </p:txBody>
      </p:sp>
      <p:pic>
        <p:nvPicPr>
          <p:cNvPr id="3" name="Picture 2">
            <a:extLst>
              <a:ext uri="{FF2B5EF4-FFF2-40B4-BE49-F238E27FC236}">
                <a16:creationId xmlns:a16="http://schemas.microsoft.com/office/drawing/2014/main" id="{AAFB54AA-B0FB-85DC-35D0-03894A98D6AF}"/>
              </a:ext>
            </a:extLst>
          </p:cNvPr>
          <p:cNvPicPr>
            <a:picLocks noChangeAspect="1"/>
          </p:cNvPicPr>
          <p:nvPr/>
        </p:nvPicPr>
        <p:blipFill>
          <a:blip r:embed="rId3"/>
          <a:stretch>
            <a:fillRect/>
          </a:stretch>
        </p:blipFill>
        <p:spPr>
          <a:xfrm>
            <a:off x="402668" y="1753181"/>
            <a:ext cx="11179732" cy="4799286"/>
          </a:xfrm>
          <a:prstGeom prst="rect">
            <a:avLst/>
          </a:prstGeom>
        </p:spPr>
      </p:pic>
    </p:spTree>
    <p:extLst>
      <p:ext uri="{BB962C8B-B14F-4D97-AF65-F5344CB8AC3E}">
        <p14:creationId xmlns:p14="http://schemas.microsoft.com/office/powerpoint/2010/main" val="678777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0D39115-7B9D-7FAD-B188-D67E3DF55706}"/>
              </a:ext>
            </a:extLst>
          </p:cNvPr>
          <p:cNvSpPr txBox="1"/>
          <p:nvPr/>
        </p:nvSpPr>
        <p:spPr>
          <a:xfrm>
            <a:off x="1573891" y="1157269"/>
            <a:ext cx="8342620" cy="4893647"/>
          </a:xfrm>
          <a:prstGeom prst="rect">
            <a:avLst/>
          </a:prstGeom>
          <a:noFill/>
        </p:spPr>
        <p:txBody>
          <a:bodyPr wrap="square" rtlCol="0">
            <a:spAutoFit/>
          </a:bodyPr>
          <a:lstStyle/>
          <a:p>
            <a:pPr marL="457200" marR="0" indent="-457200" algn="l" rtl="0" fontAlgn="base">
              <a:spcAft>
                <a:spcPts val="0"/>
              </a:spcAft>
              <a:buFont typeface="+mj-lt"/>
              <a:buAutoNum type="arabicPeriod"/>
            </a:pPr>
            <a:r>
              <a:rPr lang="en-US" sz="2400" i="0" u="none" strike="noStrike" dirty="0">
                <a:solidFill>
                  <a:srgbClr val="1C1C1C"/>
                </a:solidFill>
                <a:effectLst/>
                <a:latin typeface="Source Sans Pro" panose="020B0503030403020204" pitchFamily="34" charset="0"/>
              </a:rPr>
              <a:t>Line Management Responsibility for Safety</a:t>
            </a:r>
          </a:p>
          <a:p>
            <a:pPr marR="0" lvl="1" indent="-457200" algn="l" rtl="0" fontAlgn="base">
              <a:spcBef>
                <a:spcPts val="0"/>
              </a:spcBef>
              <a:spcAft>
                <a:spcPts val="0"/>
              </a:spcAft>
              <a:buFont typeface="+mj-lt"/>
              <a:buAutoNum type="arabicPeriod"/>
            </a:pPr>
            <a:endParaRPr lang="en-US" sz="2400" i="0" u="none" strike="noStrike" dirty="0">
              <a:solidFill>
                <a:srgbClr val="1C1C1C"/>
              </a:solidFill>
              <a:effectLst/>
              <a:latin typeface="Source Sans Pro" panose="020B0503030403020204" pitchFamily="34" charset="0"/>
            </a:endParaRPr>
          </a:p>
          <a:p>
            <a:pPr marL="457200" marR="0" indent="-457200" algn="l" rtl="0" fontAlgn="base">
              <a:spcAft>
                <a:spcPts val="0"/>
              </a:spcAft>
              <a:buFont typeface="+mj-lt"/>
              <a:buAutoNum type="arabicPeriod"/>
            </a:pPr>
            <a:r>
              <a:rPr lang="en-US" sz="2400" i="0" u="none" strike="noStrike" dirty="0">
                <a:solidFill>
                  <a:srgbClr val="1C1C1C"/>
                </a:solidFill>
                <a:effectLst/>
                <a:latin typeface="Source Sans Pro" panose="020B0503030403020204" pitchFamily="34" charset="0"/>
              </a:rPr>
              <a:t>Clear roles and responsibilities</a:t>
            </a:r>
            <a:br>
              <a:rPr lang="en-US" sz="2400" i="0" u="none" strike="noStrike" dirty="0">
                <a:solidFill>
                  <a:srgbClr val="1C1C1C"/>
                </a:solidFill>
                <a:effectLst/>
                <a:latin typeface="Source Sans Pro" panose="020B0503030403020204" pitchFamily="34" charset="0"/>
              </a:rPr>
            </a:br>
            <a:endParaRPr lang="en-US" sz="2400" i="0" u="none" strike="noStrike" dirty="0">
              <a:solidFill>
                <a:srgbClr val="1C1C1C"/>
              </a:solidFill>
              <a:effectLst/>
              <a:latin typeface="Source Sans Pro" panose="020B0503030403020204" pitchFamily="34" charset="0"/>
            </a:endParaRPr>
          </a:p>
          <a:p>
            <a:pPr marL="457200" marR="0" indent="-457200" algn="l" rtl="0" fontAlgn="base">
              <a:spcAft>
                <a:spcPts val="0"/>
              </a:spcAft>
              <a:buFont typeface="+mj-lt"/>
              <a:buAutoNum type="arabicPeriod"/>
            </a:pPr>
            <a:r>
              <a:rPr lang="en-US" sz="2400" i="0" u="none" strike="noStrike" dirty="0">
                <a:solidFill>
                  <a:srgbClr val="1C1C1C"/>
                </a:solidFill>
                <a:effectLst/>
                <a:latin typeface="Source Sans Pro" panose="020B0503030403020204" pitchFamily="34" charset="0"/>
              </a:rPr>
              <a:t>Competence Commensurate with Responsibilities</a:t>
            </a:r>
            <a:br>
              <a:rPr lang="en-US" sz="2400" i="0" u="none" strike="noStrike" dirty="0">
                <a:solidFill>
                  <a:srgbClr val="1C1C1C"/>
                </a:solidFill>
                <a:effectLst/>
                <a:latin typeface="Source Sans Pro" panose="020B0503030403020204" pitchFamily="34" charset="0"/>
              </a:rPr>
            </a:br>
            <a:endParaRPr lang="en-US" sz="2400" i="0" u="none" strike="noStrike" dirty="0">
              <a:solidFill>
                <a:srgbClr val="1C1C1C"/>
              </a:solidFill>
              <a:effectLst/>
              <a:latin typeface="Source Sans Pro" panose="020B0503030403020204" pitchFamily="34" charset="0"/>
            </a:endParaRPr>
          </a:p>
          <a:p>
            <a:pPr marL="457200" marR="0" indent="-457200" algn="l" rtl="0" fontAlgn="base">
              <a:spcAft>
                <a:spcPts val="0"/>
              </a:spcAft>
              <a:buFont typeface="+mj-lt"/>
              <a:buAutoNum type="arabicPeriod"/>
            </a:pPr>
            <a:r>
              <a:rPr lang="en-US" sz="2400" i="0" u="none" strike="noStrike" dirty="0">
                <a:solidFill>
                  <a:srgbClr val="1C1C1C"/>
                </a:solidFill>
                <a:effectLst/>
                <a:latin typeface="Source Sans Pro" panose="020B0503030403020204" pitchFamily="34" charset="0"/>
              </a:rPr>
              <a:t>Balanced Priorities</a:t>
            </a:r>
            <a:br>
              <a:rPr lang="en-US" sz="2400" i="0" u="none" strike="noStrike" dirty="0">
                <a:solidFill>
                  <a:srgbClr val="1C1C1C"/>
                </a:solidFill>
                <a:effectLst/>
                <a:latin typeface="Source Sans Pro" panose="020B0503030403020204" pitchFamily="34" charset="0"/>
              </a:rPr>
            </a:br>
            <a:endParaRPr lang="en-US" sz="2400" i="0" u="none" strike="noStrike" dirty="0">
              <a:solidFill>
                <a:srgbClr val="1C1C1C"/>
              </a:solidFill>
              <a:effectLst/>
              <a:latin typeface="Source Sans Pro" panose="020B0503030403020204" pitchFamily="34" charset="0"/>
            </a:endParaRPr>
          </a:p>
          <a:p>
            <a:pPr marL="457200" marR="0" indent="-457200" algn="l" rtl="0" fontAlgn="base">
              <a:spcAft>
                <a:spcPts val="0"/>
              </a:spcAft>
              <a:buFont typeface="+mj-lt"/>
              <a:buAutoNum type="arabicPeriod"/>
            </a:pPr>
            <a:r>
              <a:rPr lang="en-US" sz="2400" i="0" u="none" strike="noStrike" dirty="0">
                <a:solidFill>
                  <a:srgbClr val="1C1C1C"/>
                </a:solidFill>
                <a:effectLst/>
                <a:latin typeface="Source Sans Pro" panose="020B0503030403020204" pitchFamily="34" charset="0"/>
              </a:rPr>
              <a:t>Identification of standards and requirements</a:t>
            </a:r>
            <a:br>
              <a:rPr lang="en-US" sz="2400" i="0" u="none" strike="noStrike" dirty="0">
                <a:solidFill>
                  <a:srgbClr val="1C1C1C"/>
                </a:solidFill>
                <a:effectLst/>
                <a:latin typeface="Source Sans Pro" panose="020B0503030403020204" pitchFamily="34" charset="0"/>
              </a:rPr>
            </a:br>
            <a:endParaRPr lang="en-US" sz="2400" i="0" u="none" strike="noStrike" dirty="0">
              <a:solidFill>
                <a:srgbClr val="1C1C1C"/>
              </a:solidFill>
              <a:effectLst/>
              <a:latin typeface="Source Sans Pro" panose="020B0503030403020204" pitchFamily="34" charset="0"/>
            </a:endParaRPr>
          </a:p>
          <a:p>
            <a:pPr marL="457200" marR="0" indent="-457200" algn="l" rtl="0" fontAlgn="base">
              <a:spcAft>
                <a:spcPts val="0"/>
              </a:spcAft>
              <a:buFont typeface="+mj-lt"/>
              <a:buAutoNum type="arabicPeriod"/>
            </a:pPr>
            <a:r>
              <a:rPr lang="en-US" sz="2400" i="0" u="none" strike="noStrike" dirty="0">
                <a:solidFill>
                  <a:srgbClr val="1C1C1C"/>
                </a:solidFill>
                <a:effectLst/>
                <a:latin typeface="Source Sans Pro" panose="020B0503030403020204" pitchFamily="34" charset="0"/>
              </a:rPr>
              <a:t>Hazard Controls are tailored to the work performed</a:t>
            </a:r>
            <a:br>
              <a:rPr lang="en-US" sz="2400" i="0" u="none" strike="noStrike" dirty="0">
                <a:solidFill>
                  <a:srgbClr val="1C1C1C"/>
                </a:solidFill>
                <a:effectLst/>
                <a:latin typeface="Source Sans Pro" panose="020B0503030403020204" pitchFamily="34" charset="0"/>
              </a:rPr>
            </a:br>
            <a:endParaRPr lang="en-US" sz="2400" i="0" u="none" strike="noStrike" dirty="0">
              <a:solidFill>
                <a:srgbClr val="1C1C1C"/>
              </a:solidFill>
              <a:effectLst/>
              <a:latin typeface="Source Sans Pro" panose="020B0503030403020204" pitchFamily="34" charset="0"/>
            </a:endParaRPr>
          </a:p>
          <a:p>
            <a:pPr marL="457200" marR="0" indent="-457200" algn="l" rtl="0" fontAlgn="base">
              <a:spcAft>
                <a:spcPts val="0"/>
              </a:spcAft>
              <a:buFont typeface="+mj-lt"/>
              <a:buAutoNum type="arabicPeriod"/>
            </a:pPr>
            <a:r>
              <a:rPr lang="en-US" sz="2400" i="0" u="none" strike="noStrike" dirty="0">
                <a:solidFill>
                  <a:srgbClr val="1C1C1C"/>
                </a:solidFill>
                <a:effectLst/>
                <a:latin typeface="Source Sans Pro" panose="020B0503030403020204" pitchFamily="34" charset="0"/>
              </a:rPr>
              <a:t>Operations authorizations</a:t>
            </a:r>
          </a:p>
        </p:txBody>
      </p:sp>
      <p:sp>
        <p:nvSpPr>
          <p:cNvPr id="3" name="Title 2">
            <a:extLst>
              <a:ext uri="{FF2B5EF4-FFF2-40B4-BE49-F238E27FC236}">
                <a16:creationId xmlns:a16="http://schemas.microsoft.com/office/drawing/2014/main" id="{AE50F00A-56AF-5FD4-BAB5-EC337A734148}"/>
              </a:ext>
            </a:extLst>
          </p:cNvPr>
          <p:cNvSpPr>
            <a:spLocks noGrp="1"/>
          </p:cNvSpPr>
          <p:nvPr>
            <p:ph type="title"/>
          </p:nvPr>
        </p:nvSpPr>
        <p:spPr>
          <a:xfrm>
            <a:off x="609600" y="283779"/>
            <a:ext cx="10972800" cy="862414"/>
          </a:xfrm>
        </p:spPr>
        <p:txBody>
          <a:bodyPr/>
          <a:lstStyle/>
          <a:p>
            <a:r>
              <a:rPr lang="en-US" dirty="0"/>
              <a:t>ISM Guiding Principle</a:t>
            </a:r>
          </a:p>
        </p:txBody>
      </p:sp>
    </p:spTree>
    <p:extLst>
      <p:ext uri="{BB962C8B-B14F-4D97-AF65-F5344CB8AC3E}">
        <p14:creationId xmlns:p14="http://schemas.microsoft.com/office/powerpoint/2010/main" val="2977246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0D39115-7B9D-7FAD-B188-D67E3DF55706}"/>
              </a:ext>
            </a:extLst>
          </p:cNvPr>
          <p:cNvSpPr txBox="1"/>
          <p:nvPr/>
        </p:nvSpPr>
        <p:spPr>
          <a:xfrm>
            <a:off x="312516" y="240804"/>
            <a:ext cx="11030674" cy="6617196"/>
          </a:xfrm>
          <a:prstGeom prst="rect">
            <a:avLst/>
          </a:prstGeom>
          <a:noFill/>
        </p:spPr>
        <p:txBody>
          <a:bodyPr wrap="square" rtlCol="0">
            <a:spAutoFit/>
          </a:bodyPr>
          <a:lstStyle/>
          <a:p>
            <a:pPr marL="0" marR="0" indent="0" algn="l" rtl="0" fontAlgn="base">
              <a:spcAft>
                <a:spcPts val="0"/>
              </a:spcAft>
            </a:pPr>
            <a:r>
              <a:rPr lang="en-US" sz="1600" b="1" i="0" u="none" strike="noStrike" dirty="0">
                <a:solidFill>
                  <a:srgbClr val="1C1C1C"/>
                </a:solidFill>
                <a:effectLst/>
                <a:latin typeface="Source Sans Pro" panose="020B0503030403020204" pitchFamily="34" charset="0"/>
              </a:rPr>
              <a:t>Line Management Responsibility for Safety</a:t>
            </a:r>
            <a:endParaRPr lang="en-US" sz="1200" b="0" i="0" u="none" strike="noStrike" dirty="0">
              <a:solidFill>
                <a:srgbClr val="1C1C1C"/>
              </a:solidFill>
              <a:effectLst/>
              <a:latin typeface="Source Sans Pro" panose="020B0503030403020204" pitchFamily="34" charset="0"/>
            </a:endParaRPr>
          </a:p>
          <a:p>
            <a:pPr marL="285750" marR="0" lvl="1" indent="-285750" algn="l" rtl="0" fontAlgn="base">
              <a:buFont typeface="Arial" panose="020B0604020202020204" pitchFamily="34" charset="0"/>
              <a:buChar char="•"/>
            </a:pPr>
            <a:r>
              <a:rPr lang="en-US" sz="1200" b="0" i="0" u="none" strike="noStrike" dirty="0">
                <a:solidFill>
                  <a:srgbClr val="1C1C1C"/>
                </a:solidFill>
                <a:effectLst/>
                <a:latin typeface="Source Sans Pro" panose="020B0503030403020204" pitchFamily="34" charset="0"/>
              </a:rPr>
              <a:t>Line management is directly responsible for the protection of workers, the public and the environment.</a:t>
            </a:r>
          </a:p>
          <a:p>
            <a:pPr marL="285750" marR="0" lvl="1" indent="-285750" algn="l" rtl="0" fontAlgn="base">
              <a:buFont typeface="Arial" panose="020B0604020202020204" pitchFamily="34" charset="0"/>
              <a:buChar char="•"/>
            </a:pPr>
            <a:r>
              <a:rPr lang="en-US" sz="1200" b="0" i="0" u="none" strike="noStrike" dirty="0">
                <a:solidFill>
                  <a:srgbClr val="1C1C1C"/>
                </a:solidFill>
                <a:effectLst/>
                <a:latin typeface="Source Sans Pro" panose="020B0503030403020204" pitchFamily="34" charset="0"/>
              </a:rPr>
              <a:t>This is achieved when line management is directly involved in planning the work, supervising the work, and overseeing the work.</a:t>
            </a:r>
          </a:p>
          <a:p>
            <a:pPr marL="285750" marR="0" lvl="1" indent="-285750" algn="l" rtl="0" fontAlgn="base">
              <a:spcBef>
                <a:spcPts val="0"/>
              </a:spcBef>
              <a:spcAft>
                <a:spcPts val="0"/>
              </a:spcAft>
              <a:buFont typeface="Arial" panose="020B0604020202020204" pitchFamily="34" charset="0"/>
              <a:buChar char="•"/>
            </a:pPr>
            <a:r>
              <a:rPr lang="en-US" sz="1200" b="0" i="0" u="none" strike="noStrike" dirty="0">
                <a:solidFill>
                  <a:srgbClr val="1C1C1C"/>
                </a:solidFill>
                <a:effectLst/>
                <a:latin typeface="Source Sans Pro" panose="020B0503030403020204" pitchFamily="34" charset="0"/>
              </a:rPr>
              <a:t>In short, management needs to model safe work behaviors and communicate safe work expectations to set up staff for success.</a:t>
            </a:r>
            <a:endParaRPr lang="en-US" sz="1400" dirty="0">
              <a:solidFill>
                <a:srgbClr val="1C1C1C"/>
              </a:solidFill>
              <a:latin typeface="Source Sans Pro" panose="020B0503030403020204" pitchFamily="34" charset="0"/>
            </a:endParaRPr>
          </a:p>
          <a:p>
            <a:pPr marL="285750" marR="0" lvl="1" indent="-285750" algn="l" rtl="0" fontAlgn="base">
              <a:spcBef>
                <a:spcPts val="0"/>
              </a:spcBef>
              <a:spcAft>
                <a:spcPts val="0"/>
              </a:spcAft>
              <a:buFont typeface="Arial" panose="020B0604020202020204" pitchFamily="34" charset="0"/>
              <a:buChar char="•"/>
            </a:pPr>
            <a:endParaRPr lang="en-US" sz="1200" b="0" i="0" u="none" strike="noStrike" dirty="0">
              <a:solidFill>
                <a:srgbClr val="1C1C1C"/>
              </a:solidFill>
              <a:effectLst/>
              <a:latin typeface="Source Sans Pro" panose="020B0503030403020204" pitchFamily="34" charset="0"/>
            </a:endParaRPr>
          </a:p>
          <a:p>
            <a:pPr marL="0" marR="0" indent="0" algn="l" rtl="0" fontAlgn="base">
              <a:spcAft>
                <a:spcPts val="0"/>
              </a:spcAft>
            </a:pPr>
            <a:r>
              <a:rPr lang="en-US" sz="1600" b="1" i="0" u="none" strike="noStrike" dirty="0">
                <a:solidFill>
                  <a:srgbClr val="1C1C1C"/>
                </a:solidFill>
                <a:effectLst/>
                <a:latin typeface="Source Sans Pro" panose="020B0503030403020204" pitchFamily="34" charset="0"/>
              </a:rPr>
              <a:t>Clear roles and responsibilities</a:t>
            </a:r>
            <a:endParaRPr lang="en-US" sz="1200" b="0" i="0" u="none" strike="noStrike" dirty="0">
              <a:solidFill>
                <a:srgbClr val="1C1C1C"/>
              </a:solidFill>
              <a:effectLst/>
              <a:latin typeface="Source Sans Pro" panose="020B0503030403020204" pitchFamily="34" charset="0"/>
            </a:endParaRPr>
          </a:p>
          <a:p>
            <a:pPr marL="171450" marR="0" lvl="1" indent="-171450" algn="l" rtl="0" fontAlgn="base">
              <a:buFont typeface="Arial" panose="020B0604020202020204" pitchFamily="34" charset="0"/>
              <a:buChar char="•"/>
            </a:pPr>
            <a:r>
              <a:rPr lang="en-US" sz="1200" b="0" i="0" u="none" strike="noStrike" dirty="0">
                <a:solidFill>
                  <a:srgbClr val="1C1C1C"/>
                </a:solidFill>
                <a:effectLst/>
                <a:latin typeface="Source Sans Pro" panose="020B0503030403020204" pitchFamily="34" charset="0"/>
              </a:rPr>
              <a:t>There are clear and unambiguous lines of authority and responsibility for ensuring safety. </a:t>
            </a:r>
          </a:p>
          <a:p>
            <a:pPr marL="171450" marR="0" lvl="1" indent="-171450" algn="l" rtl="0" fontAlgn="base">
              <a:buFont typeface="Arial" panose="020B0604020202020204" pitchFamily="34" charset="0"/>
              <a:buChar char="•"/>
            </a:pPr>
            <a:r>
              <a:rPr lang="en-US" sz="1200" b="0" i="0" u="none" strike="noStrike" dirty="0">
                <a:solidFill>
                  <a:srgbClr val="1C1C1C"/>
                </a:solidFill>
                <a:effectLst/>
                <a:latin typeface="Source Sans Pro" panose="020B0503030403020204" pitchFamily="34" charset="0"/>
              </a:rPr>
              <a:t>These are established and maintained at all levels and for each job. </a:t>
            </a:r>
          </a:p>
          <a:p>
            <a:pPr marL="171450" marR="0" lvl="1" indent="-171450" algn="l" rtl="0" fontAlgn="base">
              <a:buFont typeface="Arial" panose="020B0604020202020204" pitchFamily="34" charset="0"/>
              <a:buChar char="•"/>
            </a:pPr>
            <a:r>
              <a:rPr lang="en-US" sz="1200" b="0" i="0" u="none" strike="noStrike" dirty="0">
                <a:solidFill>
                  <a:srgbClr val="1C1C1C"/>
                </a:solidFill>
                <a:effectLst/>
                <a:latin typeface="Source Sans Pro" panose="020B0503030403020204" pitchFamily="34" charset="0"/>
              </a:rPr>
              <a:t>In short, everyone should know who is leading the work (Person in charge) and their respective roles and responsibilities for the work at hand.</a:t>
            </a:r>
            <a:br>
              <a:rPr lang="en-US" sz="1200" b="0" i="0" u="none" strike="noStrike" dirty="0">
                <a:solidFill>
                  <a:srgbClr val="1C1C1C"/>
                </a:solidFill>
                <a:effectLst/>
                <a:latin typeface="Source Sans Pro" panose="020B0503030403020204" pitchFamily="34" charset="0"/>
              </a:rPr>
            </a:br>
            <a:endParaRPr lang="en-US" sz="1200" b="0" i="0" u="none" strike="noStrike" dirty="0">
              <a:solidFill>
                <a:srgbClr val="1C1C1C"/>
              </a:solidFill>
              <a:effectLst/>
              <a:latin typeface="Source Sans Pro" panose="020B0503030403020204" pitchFamily="34" charset="0"/>
            </a:endParaRPr>
          </a:p>
          <a:p>
            <a:pPr marL="0" marR="0" indent="0" algn="l" rtl="0" fontAlgn="base">
              <a:spcAft>
                <a:spcPts val="0"/>
              </a:spcAft>
            </a:pPr>
            <a:r>
              <a:rPr lang="en-US" sz="1600" b="1" i="0" u="none" strike="noStrike" dirty="0">
                <a:solidFill>
                  <a:srgbClr val="1C1C1C"/>
                </a:solidFill>
                <a:effectLst/>
                <a:latin typeface="Source Sans Pro" panose="020B0503030403020204" pitchFamily="34" charset="0"/>
              </a:rPr>
              <a:t>Competence Commensurate with Responsibilities</a:t>
            </a:r>
            <a:endParaRPr lang="en-US" sz="1200" b="0" i="0" u="none" strike="noStrike" dirty="0">
              <a:solidFill>
                <a:srgbClr val="1C1C1C"/>
              </a:solidFill>
              <a:effectLst/>
              <a:latin typeface="Source Sans Pro" panose="020B0503030403020204" pitchFamily="34" charset="0"/>
            </a:endParaRPr>
          </a:p>
          <a:p>
            <a:pPr marL="171450" marR="0" lvl="1" indent="-171450" algn="l" rtl="0" fontAlgn="base">
              <a:buFont typeface="Arial" panose="020B0604020202020204" pitchFamily="34" charset="0"/>
              <a:buChar char="•"/>
            </a:pPr>
            <a:r>
              <a:rPr lang="en-US" sz="1200" b="0" i="0" u="none" strike="noStrike" dirty="0">
                <a:solidFill>
                  <a:srgbClr val="1C1C1C"/>
                </a:solidFill>
                <a:effectLst/>
                <a:latin typeface="Source Sans Pro" panose="020B0503030403020204" pitchFamily="34" charset="0"/>
              </a:rPr>
              <a:t>Workers have the experience, knowledge, skills and abilities necessary to perform their work safely and effectively. </a:t>
            </a:r>
          </a:p>
          <a:p>
            <a:pPr marL="171450" marR="0" lvl="1" indent="-171450" algn="l" rtl="0" fontAlgn="base">
              <a:buFont typeface="Arial" panose="020B0604020202020204" pitchFamily="34" charset="0"/>
              <a:buChar char="•"/>
            </a:pPr>
            <a:r>
              <a:rPr lang="en-US" sz="1200" b="0" i="0" u="none" strike="noStrike" dirty="0">
                <a:solidFill>
                  <a:srgbClr val="1C1C1C"/>
                </a:solidFill>
                <a:effectLst/>
                <a:latin typeface="Source Sans Pro" panose="020B0503030403020204" pitchFamily="34" charset="0"/>
              </a:rPr>
              <a:t>When line management assigns staff to a particular job or task, it is because they understand the skills and qualifications needed to perform work, and have confidence that the person they assign is qualified to do the work safely and effectively.</a:t>
            </a:r>
          </a:p>
          <a:p>
            <a:pPr marL="171450" marR="0" lvl="1" indent="-171450" algn="l" rtl="0" fontAlgn="base">
              <a:buFont typeface="Arial" panose="020B0604020202020204" pitchFamily="34" charset="0"/>
              <a:buChar char="•"/>
            </a:pPr>
            <a:r>
              <a:rPr lang="en-US" sz="1200" b="0" i="0" u="none" strike="noStrike" dirty="0">
                <a:solidFill>
                  <a:srgbClr val="1C1C1C"/>
                </a:solidFill>
                <a:effectLst/>
                <a:latin typeface="Source Sans Pro" panose="020B0503030403020204" pitchFamily="34" charset="0"/>
              </a:rPr>
              <a:t>In short, management does not assign work to staff who do not yet have the experience, skills and abilities needed to fulfill that task responsibly.</a:t>
            </a:r>
            <a:br>
              <a:rPr lang="en-US" sz="1400" b="0" i="0" u="none" strike="noStrike" dirty="0">
                <a:solidFill>
                  <a:srgbClr val="1C1C1C"/>
                </a:solidFill>
                <a:effectLst/>
                <a:latin typeface="Source Sans Pro" panose="020B0503030403020204" pitchFamily="34" charset="0"/>
              </a:rPr>
            </a:br>
            <a:endParaRPr lang="en-US" sz="1200" b="0" i="0" u="none" strike="noStrike" dirty="0">
              <a:solidFill>
                <a:srgbClr val="1C1C1C"/>
              </a:solidFill>
              <a:effectLst/>
              <a:latin typeface="Source Sans Pro" panose="020B0503030403020204" pitchFamily="34" charset="0"/>
            </a:endParaRPr>
          </a:p>
          <a:p>
            <a:pPr marL="0" marR="0" indent="0" algn="l" rtl="0" fontAlgn="base">
              <a:spcAft>
                <a:spcPts val="0"/>
              </a:spcAft>
            </a:pPr>
            <a:r>
              <a:rPr lang="en-US" sz="1600" b="1" i="0" u="none" strike="noStrike" dirty="0">
                <a:solidFill>
                  <a:srgbClr val="1C1C1C"/>
                </a:solidFill>
                <a:effectLst/>
                <a:latin typeface="Source Sans Pro" panose="020B0503030403020204" pitchFamily="34" charset="0"/>
              </a:rPr>
              <a:t>Balanced Priorities</a:t>
            </a:r>
            <a:endParaRPr lang="en-US" sz="1200" b="0" i="0" u="none" strike="noStrike" dirty="0">
              <a:solidFill>
                <a:srgbClr val="1C1C1C"/>
              </a:solidFill>
              <a:effectLst/>
              <a:latin typeface="Source Sans Pro" panose="020B0503030403020204" pitchFamily="34" charset="0"/>
            </a:endParaRPr>
          </a:p>
          <a:p>
            <a:pPr marL="171450" marR="0" lvl="1" indent="-171450" algn="l" rtl="0" fontAlgn="base">
              <a:buFont typeface="Arial" panose="020B0604020202020204" pitchFamily="34" charset="0"/>
              <a:buChar char="•"/>
            </a:pPr>
            <a:r>
              <a:rPr lang="en-US" sz="1200" b="0" i="0" u="none" strike="noStrike" dirty="0">
                <a:solidFill>
                  <a:srgbClr val="1C1C1C"/>
                </a:solidFill>
                <a:effectLst/>
                <a:latin typeface="Source Sans Pro" panose="020B0503030403020204" pitchFamily="34" charset="0"/>
              </a:rPr>
              <a:t>Resources are allocated to address safety, programmatic and operational needs. </a:t>
            </a:r>
          </a:p>
          <a:p>
            <a:pPr marL="171450" marR="0" lvl="1" indent="-171450" algn="l" rtl="0" fontAlgn="base">
              <a:buFont typeface="Arial" panose="020B0604020202020204" pitchFamily="34" charset="0"/>
              <a:buChar char="•"/>
            </a:pPr>
            <a:r>
              <a:rPr lang="en-US" sz="1200" b="0" i="0" u="none" strike="noStrike" dirty="0">
                <a:solidFill>
                  <a:srgbClr val="1C1C1C"/>
                </a:solidFill>
                <a:effectLst/>
                <a:latin typeface="Source Sans Pro" panose="020B0503030403020204" pitchFamily="34" charset="0"/>
              </a:rPr>
              <a:t>Protecting workers, the public, and the environment is prioritized whenever planning work.</a:t>
            </a:r>
          </a:p>
          <a:p>
            <a:pPr marL="171450" marR="0" lvl="1" indent="-171450" algn="l" rtl="0" fontAlgn="base">
              <a:buFont typeface="Arial" panose="020B0604020202020204" pitchFamily="34" charset="0"/>
              <a:buChar char="•"/>
            </a:pPr>
            <a:r>
              <a:rPr lang="en-US" sz="1200" b="0" i="0" u="none" strike="noStrike" dirty="0">
                <a:solidFill>
                  <a:srgbClr val="1C1C1C"/>
                </a:solidFill>
                <a:effectLst/>
                <a:latin typeface="Source Sans Pro" panose="020B0503030403020204" pitchFamily="34" charset="0"/>
              </a:rPr>
              <a:t>In short, safety and environmental protections are resourced appropriately at all phases of a project.</a:t>
            </a:r>
            <a:br>
              <a:rPr lang="en-US" sz="1400" b="0" i="0" u="none" strike="noStrike" dirty="0">
                <a:solidFill>
                  <a:srgbClr val="1C1C1C"/>
                </a:solidFill>
                <a:effectLst/>
                <a:latin typeface="Source Sans Pro" panose="020B0503030403020204" pitchFamily="34" charset="0"/>
              </a:rPr>
            </a:br>
            <a:endParaRPr lang="en-US" sz="1200" b="0" i="0" u="none" strike="noStrike" dirty="0">
              <a:solidFill>
                <a:srgbClr val="1C1C1C"/>
              </a:solidFill>
              <a:effectLst/>
              <a:latin typeface="Source Sans Pro" panose="020B0503030403020204" pitchFamily="34" charset="0"/>
            </a:endParaRPr>
          </a:p>
          <a:p>
            <a:pPr marL="0" marR="0" indent="0" algn="l" rtl="0" fontAlgn="base">
              <a:spcAft>
                <a:spcPts val="0"/>
              </a:spcAft>
            </a:pPr>
            <a:r>
              <a:rPr lang="en-US" sz="1600" b="1" i="0" u="none" strike="noStrike" dirty="0">
                <a:solidFill>
                  <a:srgbClr val="1C1C1C"/>
                </a:solidFill>
                <a:effectLst/>
                <a:latin typeface="Source Sans Pro" panose="020B0503030403020204" pitchFamily="34" charset="0"/>
              </a:rPr>
              <a:t>Identification of standards and requirements</a:t>
            </a:r>
            <a:endParaRPr lang="en-US" sz="1200" b="0" i="0" u="none" strike="noStrike" dirty="0">
              <a:solidFill>
                <a:srgbClr val="1C1C1C"/>
              </a:solidFill>
              <a:effectLst/>
              <a:latin typeface="Source Sans Pro" panose="020B0503030403020204" pitchFamily="34" charset="0"/>
            </a:endParaRPr>
          </a:p>
          <a:p>
            <a:pPr marL="171450" marR="0" lvl="1" indent="-171450" algn="l" rtl="0" fontAlgn="base">
              <a:buFont typeface="Arial" panose="020B0604020202020204" pitchFamily="34" charset="0"/>
              <a:buChar char="•"/>
            </a:pPr>
            <a:r>
              <a:rPr lang="en-US" sz="1200" b="0" i="0" u="none" strike="noStrike" dirty="0">
                <a:solidFill>
                  <a:srgbClr val="1C1C1C"/>
                </a:solidFill>
                <a:effectLst/>
                <a:latin typeface="Source Sans Pro" panose="020B0503030403020204" pitchFamily="34" charset="0"/>
              </a:rPr>
              <a:t>Before starting work, the hazards are evaluated and there is agreement on the safety standards and requirements needed to plan and perform the work so that staff and the environment are protected.</a:t>
            </a:r>
            <a:br>
              <a:rPr lang="en-US" sz="1200" b="0" i="0" u="none" strike="noStrike" dirty="0">
                <a:solidFill>
                  <a:srgbClr val="1C1C1C"/>
                </a:solidFill>
                <a:effectLst/>
                <a:latin typeface="Source Sans Pro" panose="020B0503030403020204" pitchFamily="34" charset="0"/>
              </a:rPr>
            </a:br>
            <a:endParaRPr lang="en-US" sz="1200" b="0" i="0" u="none" strike="noStrike" dirty="0">
              <a:solidFill>
                <a:srgbClr val="1C1C1C"/>
              </a:solidFill>
              <a:effectLst/>
              <a:latin typeface="Source Sans Pro" panose="020B0503030403020204" pitchFamily="34" charset="0"/>
            </a:endParaRPr>
          </a:p>
          <a:p>
            <a:pPr marL="0" marR="0" indent="0" algn="l" rtl="0" fontAlgn="base">
              <a:spcAft>
                <a:spcPts val="0"/>
              </a:spcAft>
            </a:pPr>
            <a:r>
              <a:rPr lang="en-US" sz="1600" b="1" i="0" u="none" strike="noStrike" dirty="0">
                <a:solidFill>
                  <a:srgbClr val="1C1C1C"/>
                </a:solidFill>
                <a:effectLst/>
                <a:latin typeface="Source Sans Pro" panose="020B0503030403020204" pitchFamily="34" charset="0"/>
              </a:rPr>
              <a:t>Hazard Controls are tailored to the work performed</a:t>
            </a:r>
            <a:endParaRPr lang="en-US" sz="1200" b="0" i="0" u="none" strike="noStrike" dirty="0">
              <a:solidFill>
                <a:srgbClr val="1C1C1C"/>
              </a:solidFill>
              <a:effectLst/>
              <a:latin typeface="Source Sans Pro" panose="020B0503030403020204" pitchFamily="34" charset="0"/>
            </a:endParaRPr>
          </a:p>
          <a:p>
            <a:pPr marL="285750" marR="0" lvl="1" indent="-285750" algn="l" rtl="0" fontAlgn="base">
              <a:buFont typeface="Arial" panose="020B0604020202020204" pitchFamily="34" charset="0"/>
              <a:buChar char="•"/>
            </a:pPr>
            <a:r>
              <a:rPr lang="en-US" sz="1200" b="0" i="0" u="none" strike="noStrike" dirty="0">
                <a:solidFill>
                  <a:srgbClr val="1C1C1C"/>
                </a:solidFill>
                <a:effectLst/>
                <a:latin typeface="Source Sans Pro" panose="020B0503030403020204" pitchFamily="34" charset="0"/>
              </a:rPr>
              <a:t>Engineered and work controls should be tailored to the work being performed. </a:t>
            </a:r>
          </a:p>
          <a:p>
            <a:pPr marL="285750" marR="0" lvl="1" indent="-285750" algn="l" rtl="0" fontAlgn="base">
              <a:buFont typeface="Arial" panose="020B0604020202020204" pitchFamily="34" charset="0"/>
              <a:buChar char="•"/>
            </a:pPr>
            <a:r>
              <a:rPr lang="en-US" sz="1200" b="0" i="0" u="none" strike="noStrike" dirty="0">
                <a:solidFill>
                  <a:srgbClr val="1C1C1C"/>
                </a:solidFill>
                <a:effectLst/>
                <a:latin typeface="Source Sans Pro" panose="020B0503030403020204" pitchFamily="34" charset="0"/>
              </a:rPr>
              <a:t>Selecting and implementing appropriate controls is an iterative process, reviewed whenever the work conditions change. </a:t>
            </a:r>
          </a:p>
          <a:p>
            <a:pPr marL="285750" marR="0" lvl="1" indent="-285750" algn="l" rtl="0" fontAlgn="base">
              <a:buFont typeface="Arial" panose="020B0604020202020204" pitchFamily="34" charset="0"/>
              <a:buChar char="•"/>
            </a:pPr>
            <a:r>
              <a:rPr lang="en-US" sz="1200" b="0" i="0" u="none" strike="noStrike" dirty="0">
                <a:solidFill>
                  <a:srgbClr val="1C1C1C"/>
                </a:solidFill>
                <a:effectLst/>
                <a:latin typeface="Source Sans Pro" panose="020B0503030403020204" pitchFamily="34" charset="0"/>
              </a:rPr>
              <a:t>In short, since research at the Lab can involve unique and one-of-a-kind experiments this can create complex and dynamic conditions and hazards which in turn require safety and process controls that are specific to the work conditions.</a:t>
            </a:r>
            <a:br>
              <a:rPr lang="en-US" sz="1200" b="0" i="0" u="none" strike="noStrike" dirty="0">
                <a:solidFill>
                  <a:srgbClr val="1C1C1C"/>
                </a:solidFill>
                <a:effectLst/>
                <a:latin typeface="Source Sans Pro" panose="020B0503030403020204" pitchFamily="34" charset="0"/>
              </a:rPr>
            </a:br>
            <a:endParaRPr lang="en-US" sz="1200" b="0" i="0" u="none" strike="noStrike" dirty="0">
              <a:solidFill>
                <a:srgbClr val="1C1C1C"/>
              </a:solidFill>
              <a:effectLst/>
              <a:latin typeface="Source Sans Pro" panose="020B0503030403020204" pitchFamily="34" charset="0"/>
            </a:endParaRPr>
          </a:p>
          <a:p>
            <a:pPr marL="0" marR="0" indent="0" algn="l" rtl="0" fontAlgn="base">
              <a:spcAft>
                <a:spcPts val="0"/>
              </a:spcAft>
            </a:pPr>
            <a:r>
              <a:rPr lang="en-US" sz="1600" b="1" i="0" u="none" strike="noStrike" dirty="0">
                <a:solidFill>
                  <a:srgbClr val="1C1C1C"/>
                </a:solidFill>
                <a:effectLst/>
                <a:latin typeface="Source Sans Pro" panose="020B0503030403020204" pitchFamily="34" charset="0"/>
              </a:rPr>
              <a:t>Operations authorizations</a:t>
            </a:r>
            <a:endParaRPr lang="en-US" sz="1200" b="0" i="0" u="none" strike="noStrike" dirty="0">
              <a:solidFill>
                <a:srgbClr val="1C1C1C"/>
              </a:solidFill>
              <a:effectLst/>
              <a:latin typeface="Source Sans Pro" panose="020B0503030403020204" pitchFamily="34" charset="0"/>
            </a:endParaRPr>
          </a:p>
          <a:p>
            <a:pPr marL="171450" marR="0" lvl="1" indent="-171450" algn="l" rtl="0" fontAlgn="base">
              <a:spcBef>
                <a:spcPts val="0"/>
              </a:spcBef>
              <a:spcAft>
                <a:spcPts val="0"/>
              </a:spcAft>
              <a:buFont typeface="Arial" panose="020B0604020202020204" pitchFamily="34" charset="0"/>
              <a:buChar char="•"/>
            </a:pPr>
            <a:r>
              <a:rPr lang="en-US" sz="1200" b="0" i="0" u="none" strike="noStrike" dirty="0">
                <a:solidFill>
                  <a:srgbClr val="1C1C1C"/>
                </a:solidFill>
                <a:effectLst/>
                <a:latin typeface="Source Sans Pro" panose="020B0503030403020204" pitchFamily="34" charset="0"/>
              </a:rPr>
              <a:t>The conditions and requirements to be satisfied for operations to be initiated and conducted shall be clearly established and agreed upon.</a:t>
            </a:r>
          </a:p>
        </p:txBody>
      </p:sp>
    </p:spTree>
    <p:extLst>
      <p:ext uri="{BB962C8B-B14F-4D97-AF65-F5344CB8AC3E}">
        <p14:creationId xmlns:p14="http://schemas.microsoft.com/office/powerpoint/2010/main" val="3820105078"/>
      </p:ext>
    </p:extLst>
  </p:cSld>
  <p:clrMapOvr>
    <a:masterClrMapping/>
  </p:clrMapOvr>
</p:sld>
</file>

<file path=ppt/theme/theme1.xml><?xml version="1.0" encoding="utf-8"?>
<a:theme xmlns:a="http://schemas.openxmlformats.org/drawingml/2006/main" name="Berkeley Lab Wide PPT Theme">
  <a:themeElements>
    <a:clrScheme name="2020 LBNL Color Theme">
      <a:dk1>
        <a:srgbClr val="00303C"/>
      </a:dk1>
      <a:lt1>
        <a:srgbClr val="FFFFFF"/>
      </a:lt1>
      <a:dk2>
        <a:srgbClr val="00303B"/>
      </a:dk2>
      <a:lt2>
        <a:srgbClr val="B1B3B3"/>
      </a:lt2>
      <a:accent1>
        <a:srgbClr val="007681"/>
      </a:accent1>
      <a:accent2>
        <a:srgbClr val="4198B5"/>
      </a:accent2>
      <a:accent3>
        <a:srgbClr val="D57800"/>
      </a:accent3>
      <a:accent4>
        <a:srgbClr val="74AA50"/>
      </a:accent4>
      <a:accent5>
        <a:srgbClr val="EAAA00"/>
      </a:accent5>
      <a:accent6>
        <a:srgbClr val="E04E38"/>
      </a:accent6>
      <a:hlink>
        <a:srgbClr val="0055D1"/>
      </a:hlink>
      <a:folHlink>
        <a:srgbClr val="66339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FINAL_slide template for Director's Review June 2-4, 2021" id="{8E2B3CE2-C8D0-1E43-8351-026FBFD592D3}" vid="{B35FC838-52A2-C245-AFD8-83B43A8346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Berkeley Lab Wide PPT Theme</Template>
  <TotalTime>36364</TotalTime>
  <Words>461</Words>
  <Application>Microsoft Macintosh PowerPoint</Application>
  <PresentationFormat>Widescreen</PresentationFormat>
  <Paragraphs>35</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Arial Narrow</vt:lpstr>
      <vt:lpstr>Bradley Hand</vt:lpstr>
      <vt:lpstr>Calibri</vt:lpstr>
      <vt:lpstr>Source Sans Pro</vt:lpstr>
      <vt:lpstr>Berkeley Lab Wide PPT Theme</vt:lpstr>
      <vt:lpstr>Integrated Safety Management @ LBNL ism.lbl.gov</vt:lpstr>
      <vt:lpstr>ISM Guiding Principle</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Overview</dc:title>
  <dc:subject/>
  <dc:creator>Volker Koch</dc:creator>
  <cp:keywords/>
  <dc:description/>
  <cp:lastModifiedBy>Reiner Kruecken</cp:lastModifiedBy>
  <cp:revision>235</cp:revision>
  <dcterms:created xsi:type="dcterms:W3CDTF">2021-05-19T01:37:25Z</dcterms:created>
  <dcterms:modified xsi:type="dcterms:W3CDTF">2023-05-30T17:38:00Z</dcterms:modified>
  <cp:category/>
</cp:coreProperties>
</file>