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3" r:id="rId1"/>
  </p:sldMasterIdLst>
  <p:notesMasterIdLst>
    <p:notesMasterId r:id="rId11"/>
  </p:notesMasterIdLst>
  <p:handoutMasterIdLst>
    <p:handoutMasterId r:id="rId12"/>
  </p:handoutMasterIdLst>
  <p:sldIdLst>
    <p:sldId id="260" r:id="rId2"/>
    <p:sldId id="271" r:id="rId3"/>
    <p:sldId id="272" r:id="rId4"/>
    <p:sldId id="263" r:id="rId5"/>
    <p:sldId id="275" r:id="rId6"/>
    <p:sldId id="276" r:id="rId7"/>
    <p:sldId id="277" r:id="rId8"/>
    <p:sldId id="278" r:id="rId9"/>
    <p:sldId id="268" r:id="rId10"/>
  </p:sldIdLst>
  <p:sldSz cx="14630400" cy="8229600"/>
  <p:notesSz cx="6858000" cy="9144000"/>
  <p:defaultText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719500"/>
    <a:srgbClr val="007836"/>
    <a:srgbClr val="BE0F34"/>
    <a:srgbClr val="820150"/>
    <a:srgbClr val="502D7F"/>
    <a:srgbClr val="00338E"/>
    <a:srgbClr val="0081AB"/>
    <a:srgbClr val="758F9D"/>
    <a:srgbClr val="B3B3B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628" autoAdjust="0"/>
    <p:restoredTop sz="96110"/>
  </p:normalViewPr>
  <p:slideViewPr>
    <p:cSldViewPr snapToGrid="0" snapToObjects="1">
      <p:cViewPr varScale="1">
        <p:scale>
          <a:sx n="87" d="100"/>
          <a:sy n="87" d="100"/>
        </p:scale>
        <p:origin x="200" y="512"/>
      </p:cViewPr>
      <p:guideLst/>
    </p:cSldViewPr>
  </p:slideViewPr>
  <p:notesTextViewPr>
    <p:cViewPr>
      <p:scale>
        <a:sx n="1" d="1"/>
        <a:sy n="1" d="1"/>
      </p:scale>
      <p:origin x="0" y="0"/>
    </p:cViewPr>
  </p:notesTextViewPr>
  <p:notesViewPr>
    <p:cSldViewPr snapToGrid="0" snapToObjects="1">
      <p:cViewPr varScale="1">
        <p:scale>
          <a:sx n="117" d="100"/>
          <a:sy n="117" d="100"/>
        </p:scale>
        <p:origin x="49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6A69A9C-1087-184F-8370-423E175D9D7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9090E3D-F5E5-0D40-B323-A25B85CF9E8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06E50B8-2EF8-564F-AE86-D84E6C503530}" type="datetimeFigureOut">
              <a:rPr lang="en-US" smtClean="0"/>
              <a:t>2/29/24</a:t>
            </a:fld>
            <a:endParaRPr lang="en-US"/>
          </a:p>
        </p:txBody>
      </p:sp>
      <p:sp>
        <p:nvSpPr>
          <p:cNvPr id="4" name="Footer Placeholder 3">
            <a:extLst>
              <a:ext uri="{FF2B5EF4-FFF2-40B4-BE49-F238E27FC236}">
                <a16:creationId xmlns:a16="http://schemas.microsoft.com/office/drawing/2014/main" id="{64E3AA97-2F38-5340-B685-1E0EA3E358D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B732F3-25A6-284F-A24C-5FD21AE6BEE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4078BA3-E235-9946-9A4D-07E907F688D0}" type="slidenum">
              <a:rPr lang="en-US" smtClean="0"/>
              <a:t>‹#›</a:t>
            </a:fld>
            <a:endParaRPr lang="en-US"/>
          </a:p>
        </p:txBody>
      </p:sp>
    </p:spTree>
    <p:extLst>
      <p:ext uri="{BB962C8B-B14F-4D97-AF65-F5344CB8AC3E}">
        <p14:creationId xmlns:p14="http://schemas.microsoft.com/office/powerpoint/2010/main" val="4194000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AC8D20-1945-7145-91A2-3D134BDA25E2}" type="datetimeFigureOut">
              <a:rPr lang="en-US" smtClean="0"/>
              <a:t>2/29/24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0104DB-87CA-D64F-AB86-DB2520DDF5D7}" type="slidenum">
              <a:rPr lang="en-US" smtClean="0"/>
              <a:t>‹#›</a:t>
            </a:fld>
            <a:endParaRPr lang="en-US"/>
          </a:p>
        </p:txBody>
      </p:sp>
    </p:spTree>
    <p:extLst>
      <p:ext uri="{BB962C8B-B14F-4D97-AF65-F5344CB8AC3E}">
        <p14:creationId xmlns:p14="http://schemas.microsoft.com/office/powerpoint/2010/main" val="3614055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Image: Abstract Data Visualization – Stock Photo</a:t>
            </a:r>
          </a:p>
        </p:txBody>
      </p:sp>
      <p:sp>
        <p:nvSpPr>
          <p:cNvPr id="4" name="Slide Number Placeholder 3"/>
          <p:cNvSpPr>
            <a:spLocks noGrp="1"/>
          </p:cNvSpPr>
          <p:nvPr>
            <p:ph type="sldNum" sz="quarter" idx="5"/>
          </p:nvPr>
        </p:nvSpPr>
        <p:spPr/>
        <p:txBody>
          <a:bodyPr/>
          <a:lstStyle/>
          <a:p>
            <a:fld id="{710104DB-87CA-D64F-AB86-DB2520DDF5D7}" type="slidenum">
              <a:rPr lang="en-US" smtClean="0"/>
              <a:t>1</a:t>
            </a:fld>
            <a:endParaRPr lang="en-US"/>
          </a:p>
        </p:txBody>
      </p:sp>
    </p:spTree>
    <p:extLst>
      <p:ext uri="{BB962C8B-B14F-4D97-AF65-F5344CB8AC3E}">
        <p14:creationId xmlns:p14="http://schemas.microsoft.com/office/powerpoint/2010/main" val="39418618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_Plain_Blac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0436B83B-A5E4-524E-96A9-DFC12D58F12A}"/>
              </a:ext>
            </a:extLst>
          </p:cNvPr>
          <p:cNvSpPr/>
          <p:nvPr userDrawn="1"/>
        </p:nvSpPr>
        <p:spPr>
          <a:xfrm>
            <a:off x="914400" y="0"/>
            <a:ext cx="54864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421DF1AC-1D08-B945-A034-B740A35902F9}"/>
              </a:ext>
            </a:extLst>
          </p:cNvPr>
          <p:cNvSpPr txBox="1"/>
          <p:nvPr userDrawn="1"/>
        </p:nvSpPr>
        <p:spPr>
          <a:xfrm>
            <a:off x="1371600" y="7543800"/>
            <a:ext cx="3657600" cy="228600"/>
          </a:xfrm>
          <a:prstGeom prst="rect">
            <a:avLst/>
          </a:prstGeom>
          <a:noFill/>
        </p:spPr>
        <p:txBody>
          <a:bodyPr wrap="square" lIns="0" tIns="0" rIns="0" bIns="0" rtlCol="0" anchor="t" anchorCtr="0">
            <a:noAutofit/>
          </a:bodyPr>
          <a:lstStyle/>
          <a:p>
            <a:pPr>
              <a:spcAft>
                <a:spcPts val="600"/>
              </a:spcAft>
            </a:pPr>
            <a:r>
              <a:rPr lang="en-US" sz="800" dirty="0">
                <a:solidFill>
                  <a:srgbClr val="616265">
                    <a:alpha val="75000"/>
                  </a:srgbClr>
                </a:solidFill>
                <a:latin typeface="Arial" panose="020B0604020202020204" pitchFamily="34" charset="0"/>
                <a:cs typeface="Arial" panose="020B0604020202020204" pitchFamily="34" charset="0"/>
              </a:rPr>
              <a:t>PNNL is operated by Battelle for the U.S. Department of Energy</a:t>
            </a:r>
          </a:p>
        </p:txBody>
      </p:sp>
      <p:sp>
        <p:nvSpPr>
          <p:cNvPr id="2" name="Title 1"/>
          <p:cNvSpPr>
            <a:spLocks noGrp="1"/>
          </p:cNvSpPr>
          <p:nvPr>
            <p:ph type="ctrTitle"/>
          </p:nvPr>
        </p:nvSpPr>
        <p:spPr>
          <a:xfrm>
            <a:off x="1371600" y="2743200"/>
            <a:ext cx="4572000" cy="1828800"/>
          </a:xfrm>
          <a:prstGeom prst="rect">
            <a:avLst/>
          </a:prstGeom>
        </p:spPr>
        <p:txBody>
          <a:bodyPr lIns="0" tIns="0" rIns="0" bIns="0" anchor="b">
            <a:noAutofit/>
          </a:bodyPr>
          <a:lstStyle>
            <a:lvl1pPr algn="r">
              <a:defRPr sz="4800" b="1">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20" name="Text Placeholder 19">
            <a:extLst>
              <a:ext uri="{FF2B5EF4-FFF2-40B4-BE49-F238E27FC236}">
                <a16:creationId xmlns:a16="http://schemas.microsoft.com/office/drawing/2014/main" id="{3061D5F4-8719-384B-945C-9A27060F99A0}"/>
              </a:ext>
            </a:extLst>
          </p:cNvPr>
          <p:cNvSpPr>
            <a:spLocks noGrp="1"/>
          </p:cNvSpPr>
          <p:nvPr>
            <p:ph type="body" sz="quarter" idx="10" hasCustomPrompt="1"/>
          </p:nvPr>
        </p:nvSpPr>
        <p:spPr>
          <a:xfrm>
            <a:off x="1370529" y="5669280"/>
            <a:ext cx="4572000" cy="274320"/>
          </a:xfrm>
          <a:prstGeom prst="rect">
            <a:avLst/>
          </a:prstGeom>
        </p:spPr>
        <p:txBody>
          <a:bodyPr wrap="none" lIns="0" tIns="0" rIns="0" bIns="0">
            <a:noAutofit/>
          </a:bodyPr>
          <a:lstStyle>
            <a:lvl1pPr marL="0" indent="0" algn="r">
              <a:buNone/>
              <a:defRPr sz="1800" b="1">
                <a:solidFill>
                  <a:srgbClr val="000000"/>
                </a:solidFill>
                <a:latin typeface="Arial" panose="020B0604020202020204" pitchFamily="34" charset="0"/>
                <a:cs typeface="Arial" panose="020B0604020202020204" pitchFamily="34" charset="0"/>
              </a:defRPr>
            </a:lvl1pPr>
            <a:lvl2pPr marL="548640" indent="0">
              <a:buNone/>
              <a:defRPr/>
            </a:lvl2pPr>
            <a:lvl3pPr marL="1097280" indent="0">
              <a:buNone/>
              <a:defRPr/>
            </a:lvl3pPr>
            <a:lvl4pPr marL="1645920" indent="0">
              <a:buNone/>
              <a:defRPr/>
            </a:lvl4pPr>
            <a:lvl5pPr marL="2194560" indent="0">
              <a:buNone/>
              <a:defRPr/>
            </a:lvl5pPr>
          </a:lstStyle>
          <a:p>
            <a:pPr lvl="0"/>
            <a:r>
              <a:rPr lang="en-US" dirty="0"/>
              <a:t>Click to add presenter’s name</a:t>
            </a:r>
          </a:p>
        </p:txBody>
      </p:sp>
      <p:sp>
        <p:nvSpPr>
          <p:cNvPr id="21" name="Text Placeholder 19">
            <a:extLst>
              <a:ext uri="{FF2B5EF4-FFF2-40B4-BE49-F238E27FC236}">
                <a16:creationId xmlns:a16="http://schemas.microsoft.com/office/drawing/2014/main" id="{3E2D432E-6648-6643-9C6E-38B1EFF5EE31}"/>
              </a:ext>
            </a:extLst>
          </p:cNvPr>
          <p:cNvSpPr>
            <a:spLocks noGrp="1"/>
          </p:cNvSpPr>
          <p:nvPr>
            <p:ph type="body" sz="quarter" idx="11" hasCustomPrompt="1"/>
          </p:nvPr>
        </p:nvSpPr>
        <p:spPr>
          <a:xfrm>
            <a:off x="1371600" y="5983356"/>
            <a:ext cx="4572000" cy="274320"/>
          </a:xfrm>
          <a:prstGeom prst="rect">
            <a:avLst/>
          </a:prstGeom>
        </p:spPr>
        <p:txBody>
          <a:bodyPr wrap="none" lIns="0" tIns="0" rIns="0" bIns="0">
            <a:noAutofit/>
          </a:bodyPr>
          <a:lstStyle>
            <a:lvl1pPr marL="0" indent="0" algn="r">
              <a:buNone/>
              <a:defRPr sz="1600">
                <a:solidFill>
                  <a:srgbClr val="616265"/>
                </a:solidFill>
                <a:latin typeface="Arial" panose="020B0604020202020204" pitchFamily="34" charset="0"/>
                <a:cs typeface="Arial" panose="020B0604020202020204" pitchFamily="34" charset="0"/>
              </a:defRPr>
            </a:lvl1pPr>
            <a:lvl2pPr marL="548640" indent="0">
              <a:buNone/>
              <a:defRPr/>
            </a:lvl2pPr>
            <a:lvl3pPr marL="1097280" indent="0">
              <a:buNone/>
              <a:defRPr/>
            </a:lvl3pPr>
            <a:lvl4pPr marL="1645920" indent="0">
              <a:buNone/>
              <a:defRPr/>
            </a:lvl4pPr>
            <a:lvl5pPr marL="2194560" indent="0">
              <a:buNone/>
              <a:defRPr/>
            </a:lvl5pPr>
          </a:lstStyle>
          <a:p>
            <a:pPr lvl="0"/>
            <a:r>
              <a:rPr lang="en-US" dirty="0"/>
              <a:t>Click to add presenter’s title</a:t>
            </a:r>
          </a:p>
        </p:txBody>
      </p:sp>
      <p:sp>
        <p:nvSpPr>
          <p:cNvPr id="6" name="TextBox 5">
            <a:extLst>
              <a:ext uri="{FF2B5EF4-FFF2-40B4-BE49-F238E27FC236}">
                <a16:creationId xmlns:a16="http://schemas.microsoft.com/office/drawing/2014/main" id="{8915389B-4BB4-1644-9B7E-35A85D0C1E3B}"/>
              </a:ext>
            </a:extLst>
          </p:cNvPr>
          <p:cNvSpPr txBox="1"/>
          <p:nvPr userDrawn="1"/>
        </p:nvSpPr>
        <p:spPr>
          <a:xfrm>
            <a:off x="3710609" y="-1245704"/>
            <a:ext cx="184731" cy="424732"/>
          </a:xfrm>
          <a:prstGeom prst="rect">
            <a:avLst/>
          </a:prstGeom>
          <a:noFill/>
        </p:spPr>
        <p:txBody>
          <a:bodyPr wrap="none" rtlCol="0">
            <a:spAutoFit/>
          </a:bodyPr>
          <a:lstStyle/>
          <a:p>
            <a:endParaRPr lang="en-US"/>
          </a:p>
        </p:txBody>
      </p:sp>
      <p:pic>
        <p:nvPicPr>
          <p:cNvPr id="12" name="Picture 11">
            <a:extLst>
              <a:ext uri="{FF2B5EF4-FFF2-40B4-BE49-F238E27FC236}">
                <a16:creationId xmlns:a16="http://schemas.microsoft.com/office/drawing/2014/main" id="{45A7D3E1-BCC3-C843-81A0-EA4EDFB44528}"/>
              </a:ext>
            </a:extLst>
          </p:cNvPr>
          <p:cNvPicPr>
            <a:picLocks noChangeAspect="1"/>
          </p:cNvPicPr>
          <p:nvPr userDrawn="1"/>
        </p:nvPicPr>
        <p:blipFill>
          <a:blip r:embed="rId2"/>
          <a:stretch>
            <a:fillRect/>
          </a:stretch>
        </p:blipFill>
        <p:spPr>
          <a:xfrm>
            <a:off x="1371600" y="237744"/>
            <a:ext cx="1280160" cy="1249224"/>
          </a:xfrm>
          <a:prstGeom prst="rect">
            <a:avLst/>
          </a:prstGeom>
        </p:spPr>
      </p:pic>
      <p:pic>
        <p:nvPicPr>
          <p:cNvPr id="13" name="Picture 12">
            <a:extLst>
              <a:ext uri="{FF2B5EF4-FFF2-40B4-BE49-F238E27FC236}">
                <a16:creationId xmlns:a16="http://schemas.microsoft.com/office/drawing/2014/main" id="{56617363-F73D-B74F-9647-C9D747AC7023}"/>
              </a:ext>
            </a:extLst>
          </p:cNvPr>
          <p:cNvPicPr>
            <a:picLocks noChangeAspect="1"/>
          </p:cNvPicPr>
          <p:nvPr userDrawn="1"/>
        </p:nvPicPr>
        <p:blipFill>
          <a:blip r:embed="rId3"/>
          <a:stretch>
            <a:fillRect/>
          </a:stretch>
        </p:blipFill>
        <p:spPr>
          <a:xfrm>
            <a:off x="1370529" y="7178040"/>
            <a:ext cx="824484" cy="228600"/>
          </a:xfrm>
          <a:prstGeom prst="rect">
            <a:avLst/>
          </a:prstGeom>
        </p:spPr>
      </p:pic>
      <p:pic>
        <p:nvPicPr>
          <p:cNvPr id="14" name="Picture 13">
            <a:extLst>
              <a:ext uri="{FF2B5EF4-FFF2-40B4-BE49-F238E27FC236}">
                <a16:creationId xmlns:a16="http://schemas.microsoft.com/office/drawing/2014/main" id="{D290C8FB-601C-A04C-84F7-213A857D3E6A}"/>
              </a:ext>
            </a:extLst>
          </p:cNvPr>
          <p:cNvPicPr>
            <a:picLocks noChangeAspect="1"/>
          </p:cNvPicPr>
          <p:nvPr userDrawn="1"/>
        </p:nvPicPr>
        <p:blipFill>
          <a:blip r:embed="rId4"/>
          <a:stretch>
            <a:fillRect/>
          </a:stretch>
        </p:blipFill>
        <p:spPr>
          <a:xfrm>
            <a:off x="2375535" y="7249637"/>
            <a:ext cx="929809" cy="155448"/>
          </a:xfrm>
          <a:prstGeom prst="rect">
            <a:avLst/>
          </a:prstGeom>
        </p:spPr>
      </p:pic>
      <p:sp>
        <p:nvSpPr>
          <p:cNvPr id="15" name="Date Placeholder 1">
            <a:extLst>
              <a:ext uri="{FF2B5EF4-FFF2-40B4-BE49-F238E27FC236}">
                <a16:creationId xmlns:a16="http://schemas.microsoft.com/office/drawing/2014/main" id="{9D9DB338-5D5C-4ACA-9ECF-C3E34C44127A}"/>
              </a:ext>
            </a:extLst>
          </p:cNvPr>
          <p:cNvSpPr>
            <a:spLocks noGrp="1"/>
          </p:cNvSpPr>
          <p:nvPr>
            <p:ph type="dt" sz="half" idx="2"/>
          </p:nvPr>
        </p:nvSpPr>
        <p:spPr>
          <a:xfrm>
            <a:off x="2651641" y="4915645"/>
            <a:ext cx="3290888" cy="438150"/>
          </a:xfrm>
          <a:prstGeom prst="rect">
            <a:avLst/>
          </a:prstGeom>
        </p:spPr>
        <p:txBody>
          <a:bodyPr vert="horz" lIns="91440" tIns="45720" rIns="91440" bIns="45720" rtlCol="0" anchor="ctr"/>
          <a:lstStyle>
            <a:lvl1pPr algn="r">
              <a:defRPr sz="1800">
                <a:solidFill>
                  <a:schemeClr val="tx1">
                    <a:tint val="75000"/>
                  </a:schemeClr>
                </a:solidFill>
              </a:defRPr>
            </a:lvl1pPr>
          </a:lstStyle>
          <a:p>
            <a:fld id="{ABD4F8E3-4ED9-44B4-99E6-8A3D2CF8D415}" type="datetime4">
              <a:rPr lang="en-US" smtClean="0"/>
              <a:t>February 29, 2024</a:t>
            </a:fld>
            <a:endParaRPr lang="en-US" dirty="0"/>
          </a:p>
        </p:txBody>
      </p:sp>
      <p:sp>
        <p:nvSpPr>
          <p:cNvPr id="16" name="Footer Placeholder 2">
            <a:extLst>
              <a:ext uri="{FF2B5EF4-FFF2-40B4-BE49-F238E27FC236}">
                <a16:creationId xmlns:a16="http://schemas.microsoft.com/office/drawing/2014/main" id="{F55B65E8-4040-44D0-A4FE-A050FD948A79}"/>
              </a:ext>
            </a:extLst>
          </p:cNvPr>
          <p:cNvSpPr>
            <a:spLocks noGrp="1"/>
          </p:cNvSpPr>
          <p:nvPr>
            <p:ph type="ftr" sz="quarter" idx="3"/>
          </p:nvPr>
        </p:nvSpPr>
        <p:spPr>
          <a:xfrm>
            <a:off x="1189037" y="7730118"/>
            <a:ext cx="4937125"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501305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arge Imag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C90B8-4BAF-9A46-98DB-81259C436289}"/>
              </a:ext>
            </a:extLst>
          </p:cNvPr>
          <p:cNvSpPr/>
          <p:nvPr userDrawn="1"/>
        </p:nvSpPr>
        <p:spPr>
          <a:xfrm>
            <a:off x="5029200" y="0"/>
            <a:ext cx="96012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2">
            <a:extLst>
              <a:ext uri="{FF2B5EF4-FFF2-40B4-BE49-F238E27FC236}">
                <a16:creationId xmlns:a16="http://schemas.microsoft.com/office/drawing/2014/main" id="{66026595-8D7E-D24C-9263-B65316A326B9}"/>
              </a:ext>
            </a:extLst>
          </p:cNvPr>
          <p:cNvSpPr>
            <a:spLocks noGrp="1"/>
          </p:cNvSpPr>
          <p:nvPr>
            <p:ph type="pic" sz="quarter" idx="10"/>
          </p:nvPr>
        </p:nvSpPr>
        <p:spPr>
          <a:xfrm>
            <a:off x="6400800" y="457200"/>
            <a:ext cx="7772400" cy="73152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13" name="Slide Number Placeholder 3">
            <a:extLst>
              <a:ext uri="{FF2B5EF4-FFF2-40B4-BE49-F238E27FC236}">
                <a16:creationId xmlns:a16="http://schemas.microsoft.com/office/drawing/2014/main" id="{3338E046-DF9E-FC49-A812-491AB8058B4E}"/>
              </a:ext>
            </a:extLst>
          </p:cNvPr>
          <p:cNvSpPr>
            <a:spLocks noGrp="1"/>
          </p:cNvSpPr>
          <p:nvPr>
            <p:ph type="sldNum" sz="quarter" idx="12"/>
          </p:nvPr>
        </p:nvSpPr>
        <p:spPr>
          <a:xfrm>
            <a:off x="13994296" y="7772400"/>
            <a:ext cx="453223"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8" name="Text Placeholder 5">
            <a:extLst>
              <a:ext uri="{FF2B5EF4-FFF2-40B4-BE49-F238E27FC236}">
                <a16:creationId xmlns:a16="http://schemas.microsoft.com/office/drawing/2014/main" id="{1D0CE8D1-2F12-5A44-A6B5-2CD466F52A60}"/>
              </a:ext>
            </a:extLst>
          </p:cNvPr>
          <p:cNvSpPr>
            <a:spLocks noGrp="1"/>
          </p:cNvSpPr>
          <p:nvPr>
            <p:ph type="body" sz="quarter" idx="14" hasCustomPrompt="1"/>
          </p:nvPr>
        </p:nvSpPr>
        <p:spPr>
          <a:xfrm>
            <a:off x="6400800" y="6858000"/>
            <a:ext cx="77724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9" name="Title 1">
            <a:extLst>
              <a:ext uri="{FF2B5EF4-FFF2-40B4-BE49-F238E27FC236}">
                <a16:creationId xmlns:a16="http://schemas.microsoft.com/office/drawing/2014/main" id="{B99B87A2-8960-403D-AE0D-D54946272206}"/>
              </a:ext>
            </a:extLst>
          </p:cNvPr>
          <p:cNvSpPr>
            <a:spLocks noGrp="1"/>
          </p:cNvSpPr>
          <p:nvPr>
            <p:ph type="title" hasCustomPrompt="1"/>
          </p:nvPr>
        </p:nvSpPr>
        <p:spPr>
          <a:xfrm>
            <a:off x="1371599" y="2295525"/>
            <a:ext cx="4572001" cy="1590675"/>
          </a:xfrm>
          <a:prstGeom prst="rect">
            <a:avLst/>
          </a:prstGeom>
        </p:spPr>
        <p:txBody>
          <a:bodyPr lIns="0" anchor="b"/>
          <a:lstStyle>
            <a:lvl1pPr>
              <a:defRPr lang="en-US" sz="3600" b="1" kern="1200" dirty="0">
                <a:solidFill>
                  <a:schemeClr val="tx2"/>
                </a:solidFill>
                <a:latin typeface="Arial" panose="020B0604020202020204" pitchFamily="34" charset="0"/>
                <a:ea typeface="+mn-ea"/>
                <a:cs typeface="Arial" panose="020B0604020202020204" pitchFamily="34" charset="0"/>
              </a:defRPr>
            </a:lvl1pPr>
          </a:lstStyle>
          <a:p>
            <a:r>
              <a:rPr lang="en-US" dirty="0"/>
              <a:t>Click to edit slide title</a:t>
            </a:r>
          </a:p>
        </p:txBody>
      </p:sp>
      <p:sp>
        <p:nvSpPr>
          <p:cNvPr id="11" name="Content Placeholder 13">
            <a:extLst>
              <a:ext uri="{FF2B5EF4-FFF2-40B4-BE49-F238E27FC236}">
                <a16:creationId xmlns:a16="http://schemas.microsoft.com/office/drawing/2014/main" id="{29354FF4-9871-4E1B-A45A-ABAA2BE2B69B}"/>
              </a:ext>
            </a:extLst>
          </p:cNvPr>
          <p:cNvSpPr>
            <a:spLocks noGrp="1"/>
          </p:cNvSpPr>
          <p:nvPr>
            <p:ph sz="quarter" idx="21"/>
          </p:nvPr>
        </p:nvSpPr>
        <p:spPr>
          <a:xfrm>
            <a:off x="1394459" y="4373033"/>
            <a:ext cx="4572000" cy="3429000"/>
          </a:xfrm>
          <a:prstGeom prst="rect">
            <a:avLst/>
          </a:prstGeom>
        </p:spPr>
        <p:txBody>
          <a:bodyPr/>
          <a:lstStyle>
            <a:lvl1pPr>
              <a:defRPr sz="2800"/>
            </a:lvl1pPr>
            <a:lvl2pPr marL="822960" indent="-274320">
              <a:buFont typeface="Wingdings" panose="05000000000000000000" pitchFamily="2" charset="2"/>
              <a:buChar char="§"/>
              <a:defRPr sz="2400"/>
            </a:lvl2pPr>
            <a:lvl3pPr marL="1371600" indent="-274320">
              <a:buFont typeface="Wingdings" panose="05000000000000000000" pitchFamily="2" charset="2"/>
              <a:buChar char="ü"/>
              <a:defRPr sz="2000"/>
            </a:lvl3pPr>
            <a:lvl4pPr>
              <a:defRPr sz="1800"/>
            </a:lvl4pPr>
            <a:lvl5pPr marL="2468880" indent="-274320">
              <a:buFont typeface="Wingdings" panose="05000000000000000000"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
            <a:extLst>
              <a:ext uri="{FF2B5EF4-FFF2-40B4-BE49-F238E27FC236}">
                <a16:creationId xmlns:a16="http://schemas.microsoft.com/office/drawing/2014/main" id="{47EFCEB6-2E27-4C42-A1E5-AC8A8BA83783}"/>
              </a:ext>
            </a:extLst>
          </p:cNvPr>
          <p:cNvSpPr>
            <a:spLocks noGrp="1"/>
          </p:cNvSpPr>
          <p:nvPr>
            <p:ph type="dt" sz="half" idx="2"/>
          </p:nvPr>
        </p:nvSpPr>
        <p:spPr>
          <a:xfrm>
            <a:off x="10703408" y="7795155"/>
            <a:ext cx="3108007"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2/29/24</a:t>
            </a:fld>
            <a:endParaRPr lang="en-US" dirty="0"/>
          </a:p>
        </p:txBody>
      </p:sp>
      <p:sp>
        <p:nvSpPr>
          <p:cNvPr id="15" name="Footer Placeholder 2">
            <a:extLst>
              <a:ext uri="{FF2B5EF4-FFF2-40B4-BE49-F238E27FC236}">
                <a16:creationId xmlns:a16="http://schemas.microsoft.com/office/drawing/2014/main" id="{A86FAFB9-0DC0-4AB0-9E8B-6EC7C8ABAAF1}"/>
              </a:ext>
            </a:extLst>
          </p:cNvPr>
          <p:cNvSpPr>
            <a:spLocks noGrp="1"/>
          </p:cNvSpPr>
          <p:nvPr>
            <p:ph type="ftr" sz="quarter" idx="3"/>
          </p:nvPr>
        </p:nvSpPr>
        <p:spPr>
          <a:xfrm>
            <a:off x="929246" y="7772400"/>
            <a:ext cx="12007821"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1957828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Text Box">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C90B8-4BAF-9A46-98DB-81259C436289}"/>
              </a:ext>
            </a:extLst>
          </p:cNvPr>
          <p:cNvSpPr/>
          <p:nvPr userDrawn="1"/>
        </p:nvSpPr>
        <p:spPr>
          <a:xfrm>
            <a:off x="5029200" y="0"/>
            <a:ext cx="96012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a:extLst>
              <a:ext uri="{FF2B5EF4-FFF2-40B4-BE49-F238E27FC236}">
                <a16:creationId xmlns:a16="http://schemas.microsoft.com/office/drawing/2014/main" id="{3338E046-DF9E-FC49-A812-491AB8058B4E}"/>
              </a:ext>
            </a:extLst>
          </p:cNvPr>
          <p:cNvSpPr>
            <a:spLocks noGrp="1"/>
          </p:cNvSpPr>
          <p:nvPr>
            <p:ph type="sldNum" sz="quarter" idx="12"/>
          </p:nvPr>
        </p:nvSpPr>
        <p:spPr>
          <a:xfrm>
            <a:off x="13994296" y="7772400"/>
            <a:ext cx="453223"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12" name="Content Placeholder 4">
            <a:extLst>
              <a:ext uri="{FF2B5EF4-FFF2-40B4-BE49-F238E27FC236}">
                <a16:creationId xmlns:a16="http://schemas.microsoft.com/office/drawing/2014/main" id="{F0C408BC-A7DE-4A08-AD26-56414D2DD808}"/>
              </a:ext>
            </a:extLst>
          </p:cNvPr>
          <p:cNvSpPr>
            <a:spLocks noGrp="1"/>
          </p:cNvSpPr>
          <p:nvPr>
            <p:ph sz="quarter" idx="20"/>
          </p:nvPr>
        </p:nvSpPr>
        <p:spPr>
          <a:xfrm>
            <a:off x="6430642" y="457199"/>
            <a:ext cx="7772400" cy="7315200"/>
          </a:xfrm>
          <a:prstGeom prst="rect">
            <a:avLst/>
          </a:prstGeom>
        </p:spPr>
        <p:txBody>
          <a:bodyPr/>
          <a:lstStyle>
            <a:lvl1pPr>
              <a:defRPr sz="2800">
                <a:latin typeface="Arial" panose="020B0604020202020204" pitchFamily="34" charset="0"/>
                <a:cs typeface="Arial" panose="020B0604020202020204" pitchFamily="34" charset="0"/>
              </a:defRPr>
            </a:lvl1pPr>
            <a:lvl2pPr marL="822960" indent="-274320">
              <a:buFont typeface="Wingdings" panose="05000000000000000000" pitchFamily="2" charset="2"/>
              <a:buChar char="§"/>
              <a:defRPr sz="2400">
                <a:latin typeface="Arial" panose="020B0604020202020204" pitchFamily="34" charset="0"/>
                <a:cs typeface="Arial" panose="020B0604020202020204" pitchFamily="34" charset="0"/>
              </a:defRPr>
            </a:lvl2pPr>
            <a:lvl3pPr marL="1371600" indent="-274320">
              <a:buFont typeface="Wingdings" panose="05000000000000000000" pitchFamily="2" charset="2"/>
              <a:buChar char="ü"/>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marL="2468880" indent="-274320">
              <a:buFont typeface="Wingdings" panose="05000000000000000000" pitchFamily="2" charset="2"/>
              <a:buChar char="§"/>
              <a:defRPr sz="16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13">
            <a:extLst>
              <a:ext uri="{FF2B5EF4-FFF2-40B4-BE49-F238E27FC236}">
                <a16:creationId xmlns:a16="http://schemas.microsoft.com/office/drawing/2014/main" id="{A3C58F0F-5237-4527-BB8E-6EEF623543BB}"/>
              </a:ext>
            </a:extLst>
          </p:cNvPr>
          <p:cNvSpPr>
            <a:spLocks noGrp="1"/>
          </p:cNvSpPr>
          <p:nvPr>
            <p:ph sz="quarter" idx="21"/>
          </p:nvPr>
        </p:nvSpPr>
        <p:spPr>
          <a:xfrm>
            <a:off x="1394459" y="4373033"/>
            <a:ext cx="4572000" cy="3429000"/>
          </a:xfrm>
          <a:prstGeom prst="rect">
            <a:avLst/>
          </a:prstGeom>
        </p:spPr>
        <p:txBody>
          <a:bodyPr/>
          <a:lstStyle>
            <a:lvl1pPr>
              <a:defRPr sz="2800"/>
            </a:lvl1pPr>
            <a:lvl2pPr marL="822960" indent="-274320">
              <a:buFont typeface="Wingdings" panose="05000000000000000000" pitchFamily="2" charset="2"/>
              <a:buChar char="§"/>
              <a:defRPr sz="2400"/>
            </a:lvl2pPr>
            <a:lvl3pPr marL="1371600" indent="-274320">
              <a:buFont typeface="Wingdings" panose="05000000000000000000" pitchFamily="2" charset="2"/>
              <a:buChar char="ü"/>
              <a:defRPr sz="2000"/>
            </a:lvl3pPr>
            <a:lvl4pPr>
              <a:defRPr sz="1800"/>
            </a:lvl4pPr>
            <a:lvl5pPr marL="2468880" indent="-274320">
              <a:buFont typeface="Wingdings" panose="05000000000000000000"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Date Placeholder 1">
            <a:extLst>
              <a:ext uri="{FF2B5EF4-FFF2-40B4-BE49-F238E27FC236}">
                <a16:creationId xmlns:a16="http://schemas.microsoft.com/office/drawing/2014/main" id="{33D0FD2D-15F4-4320-9C04-2023CAB47E08}"/>
              </a:ext>
            </a:extLst>
          </p:cNvPr>
          <p:cNvSpPr>
            <a:spLocks noGrp="1"/>
          </p:cNvSpPr>
          <p:nvPr>
            <p:ph type="dt" sz="half" idx="2"/>
          </p:nvPr>
        </p:nvSpPr>
        <p:spPr>
          <a:xfrm>
            <a:off x="10703408" y="7795155"/>
            <a:ext cx="3108007"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2/29/24</a:t>
            </a:fld>
            <a:endParaRPr lang="en-US" dirty="0"/>
          </a:p>
        </p:txBody>
      </p:sp>
      <p:sp>
        <p:nvSpPr>
          <p:cNvPr id="19" name="Footer Placeholder 2">
            <a:extLst>
              <a:ext uri="{FF2B5EF4-FFF2-40B4-BE49-F238E27FC236}">
                <a16:creationId xmlns:a16="http://schemas.microsoft.com/office/drawing/2014/main" id="{08FBEF60-4239-4E67-A385-B22B813AD40B}"/>
              </a:ext>
            </a:extLst>
          </p:cNvPr>
          <p:cNvSpPr>
            <a:spLocks noGrp="1"/>
          </p:cNvSpPr>
          <p:nvPr>
            <p:ph type="ftr" sz="quarter" idx="3"/>
          </p:nvPr>
        </p:nvSpPr>
        <p:spPr>
          <a:xfrm>
            <a:off x="929246" y="7772400"/>
            <a:ext cx="12007821"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20" name="Title 1">
            <a:extLst>
              <a:ext uri="{FF2B5EF4-FFF2-40B4-BE49-F238E27FC236}">
                <a16:creationId xmlns:a16="http://schemas.microsoft.com/office/drawing/2014/main" id="{77614967-FAA9-4DA9-B7DE-539AA8923534}"/>
              </a:ext>
            </a:extLst>
          </p:cNvPr>
          <p:cNvSpPr>
            <a:spLocks noGrp="1"/>
          </p:cNvSpPr>
          <p:nvPr>
            <p:ph type="title" hasCustomPrompt="1"/>
          </p:nvPr>
        </p:nvSpPr>
        <p:spPr>
          <a:xfrm>
            <a:off x="1371599" y="2295525"/>
            <a:ext cx="4572001" cy="1590675"/>
          </a:xfrm>
          <a:prstGeom prst="rect">
            <a:avLst/>
          </a:prstGeom>
        </p:spPr>
        <p:txBody>
          <a:bodyPr lIns="0" anchor="b"/>
          <a:lstStyle>
            <a:lvl1pPr>
              <a:defRPr lang="en-US" sz="3600" b="1" kern="1200" dirty="0">
                <a:solidFill>
                  <a:schemeClr val="tx2"/>
                </a:solidFill>
                <a:latin typeface="Arial" panose="020B0604020202020204" pitchFamily="34" charset="0"/>
                <a:ea typeface="+mn-ea"/>
                <a:cs typeface="Arial" panose="020B0604020202020204" pitchFamily="34" charset="0"/>
              </a:defRPr>
            </a:lvl1pPr>
          </a:lstStyle>
          <a:p>
            <a:r>
              <a:rPr lang="en-US" dirty="0"/>
              <a:t>Click to edit slide title</a:t>
            </a:r>
          </a:p>
        </p:txBody>
      </p:sp>
    </p:spTree>
    <p:extLst>
      <p:ext uri="{BB962C8B-B14F-4D97-AF65-F5344CB8AC3E}">
        <p14:creationId xmlns:p14="http://schemas.microsoft.com/office/powerpoint/2010/main" val="990347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96EEDE-6486-774B-B0E3-751BBA42CE35}"/>
              </a:ext>
            </a:extLst>
          </p:cNvPr>
          <p:cNvSpPr/>
          <p:nvPr userDrawn="1"/>
        </p:nvSpPr>
        <p:spPr>
          <a:xfrm>
            <a:off x="5029200" y="0"/>
            <a:ext cx="96012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13994296" y="7772400"/>
            <a:ext cx="453223"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6" name="Title 1">
            <a:extLst>
              <a:ext uri="{FF2B5EF4-FFF2-40B4-BE49-F238E27FC236}">
                <a16:creationId xmlns:a16="http://schemas.microsoft.com/office/drawing/2014/main" id="{7C1406DC-BAEC-4717-8F68-46C92F16638A}"/>
              </a:ext>
            </a:extLst>
          </p:cNvPr>
          <p:cNvSpPr>
            <a:spLocks noGrp="1"/>
          </p:cNvSpPr>
          <p:nvPr>
            <p:ph type="title" hasCustomPrompt="1"/>
          </p:nvPr>
        </p:nvSpPr>
        <p:spPr>
          <a:xfrm>
            <a:off x="3200400" y="270933"/>
            <a:ext cx="10972800" cy="1310979"/>
          </a:xfrm>
          <a:prstGeom prst="rect">
            <a:avLst/>
          </a:prstGeom>
        </p:spPr>
        <p:txBody>
          <a:bodyPr lIns="0" anchor="b"/>
          <a:lstStyle>
            <a:lvl1pPr>
              <a:defRPr lang="en-US" sz="3600" b="1" kern="1200" dirty="0">
                <a:solidFill>
                  <a:schemeClr val="tx2"/>
                </a:solidFill>
                <a:latin typeface="Arial" panose="020B0604020202020204" pitchFamily="34" charset="0"/>
                <a:ea typeface="+mn-ea"/>
                <a:cs typeface="Arial" panose="020B0604020202020204" pitchFamily="34" charset="0"/>
              </a:defRPr>
            </a:lvl1pPr>
          </a:lstStyle>
          <a:p>
            <a:r>
              <a:rPr lang="en-US" dirty="0"/>
              <a:t>Click to edit slide title</a:t>
            </a:r>
          </a:p>
        </p:txBody>
      </p:sp>
      <p:sp>
        <p:nvSpPr>
          <p:cNvPr id="10" name="Content Placeholder 4">
            <a:extLst>
              <a:ext uri="{FF2B5EF4-FFF2-40B4-BE49-F238E27FC236}">
                <a16:creationId xmlns:a16="http://schemas.microsoft.com/office/drawing/2014/main" id="{028E3363-7137-4431-9927-3AE087A5B2BE}"/>
              </a:ext>
            </a:extLst>
          </p:cNvPr>
          <p:cNvSpPr>
            <a:spLocks noGrp="1"/>
          </p:cNvSpPr>
          <p:nvPr>
            <p:ph sz="quarter" idx="20"/>
          </p:nvPr>
        </p:nvSpPr>
        <p:spPr>
          <a:xfrm>
            <a:off x="1371600" y="2057399"/>
            <a:ext cx="12801600" cy="5486401"/>
          </a:xfrm>
          <a:prstGeom prst="rect">
            <a:avLst/>
          </a:prstGeom>
        </p:spPr>
        <p:txBody>
          <a:bodyPr/>
          <a:lstStyle>
            <a:lvl1pPr>
              <a:defRPr sz="2800">
                <a:latin typeface="Arial" panose="020B0604020202020204" pitchFamily="34" charset="0"/>
                <a:cs typeface="Arial" panose="020B0604020202020204" pitchFamily="34" charset="0"/>
              </a:defRPr>
            </a:lvl1pPr>
            <a:lvl2pPr marL="822960" indent="-274320">
              <a:buFont typeface="Wingdings" panose="05000000000000000000" pitchFamily="2" charset="2"/>
              <a:buChar char="§"/>
              <a:defRPr sz="2400">
                <a:latin typeface="Arial" panose="020B0604020202020204" pitchFamily="34" charset="0"/>
                <a:cs typeface="Arial" panose="020B0604020202020204" pitchFamily="34" charset="0"/>
              </a:defRPr>
            </a:lvl2pPr>
            <a:lvl3pPr marL="1371600" indent="-274320">
              <a:buFont typeface="Wingdings" panose="05000000000000000000" pitchFamily="2" charset="2"/>
              <a:buChar char="ü"/>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marL="2468880" indent="-274320">
              <a:buFont typeface="Wingdings" panose="05000000000000000000" pitchFamily="2" charset="2"/>
              <a:buChar char="§"/>
              <a:defRPr sz="16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Date Placeholder 1">
            <a:extLst>
              <a:ext uri="{FF2B5EF4-FFF2-40B4-BE49-F238E27FC236}">
                <a16:creationId xmlns:a16="http://schemas.microsoft.com/office/drawing/2014/main" id="{E76F451D-D169-4CA9-91EE-97F19A35C6DE}"/>
              </a:ext>
            </a:extLst>
          </p:cNvPr>
          <p:cNvSpPr>
            <a:spLocks noGrp="1"/>
          </p:cNvSpPr>
          <p:nvPr>
            <p:ph type="dt" sz="half" idx="2"/>
          </p:nvPr>
        </p:nvSpPr>
        <p:spPr>
          <a:xfrm>
            <a:off x="10703408" y="7795155"/>
            <a:ext cx="3108007"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2/29/24</a:t>
            </a:fld>
            <a:endParaRPr lang="en-US" dirty="0"/>
          </a:p>
        </p:txBody>
      </p:sp>
      <p:sp>
        <p:nvSpPr>
          <p:cNvPr id="15" name="Footer Placeholder 2">
            <a:extLst>
              <a:ext uri="{FF2B5EF4-FFF2-40B4-BE49-F238E27FC236}">
                <a16:creationId xmlns:a16="http://schemas.microsoft.com/office/drawing/2014/main" id="{8A19F790-0343-4862-A140-1B409986B7FB}"/>
              </a:ext>
            </a:extLst>
          </p:cNvPr>
          <p:cNvSpPr>
            <a:spLocks noGrp="1"/>
          </p:cNvSpPr>
          <p:nvPr>
            <p:ph type="ftr" sz="quarter" idx="3"/>
          </p:nvPr>
        </p:nvSpPr>
        <p:spPr>
          <a:xfrm>
            <a:off x="929246" y="7772400"/>
            <a:ext cx="12007821"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806792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Picture Gri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C90B8-4BAF-9A46-98DB-81259C436289}"/>
              </a:ext>
            </a:extLst>
          </p:cNvPr>
          <p:cNvSpPr/>
          <p:nvPr userDrawn="1"/>
        </p:nvSpPr>
        <p:spPr>
          <a:xfrm>
            <a:off x="5029200" y="0"/>
            <a:ext cx="96012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3DEE2FC3-856F-2F4B-A52D-94189159AC19}"/>
              </a:ext>
            </a:extLst>
          </p:cNvPr>
          <p:cNvSpPr>
            <a:spLocks noGrp="1"/>
          </p:cNvSpPr>
          <p:nvPr>
            <p:ph type="pic" sz="quarter" idx="10"/>
          </p:nvPr>
        </p:nvSpPr>
        <p:spPr>
          <a:xfrm>
            <a:off x="6400800" y="457200"/>
            <a:ext cx="3657600" cy="34290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7" name="Picture Placeholder 2">
            <a:extLst>
              <a:ext uri="{FF2B5EF4-FFF2-40B4-BE49-F238E27FC236}">
                <a16:creationId xmlns:a16="http://schemas.microsoft.com/office/drawing/2014/main" id="{FD00854A-4EC7-2D48-A025-5B0B48548BC7}"/>
              </a:ext>
            </a:extLst>
          </p:cNvPr>
          <p:cNvSpPr>
            <a:spLocks noGrp="1"/>
          </p:cNvSpPr>
          <p:nvPr>
            <p:ph type="pic" sz="quarter" idx="11"/>
          </p:nvPr>
        </p:nvSpPr>
        <p:spPr>
          <a:xfrm>
            <a:off x="10515600" y="457200"/>
            <a:ext cx="3657600" cy="34290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8" name="Picture Placeholder 2">
            <a:extLst>
              <a:ext uri="{FF2B5EF4-FFF2-40B4-BE49-F238E27FC236}">
                <a16:creationId xmlns:a16="http://schemas.microsoft.com/office/drawing/2014/main" id="{67A8C708-D197-CF47-8089-89928BE1E302}"/>
              </a:ext>
            </a:extLst>
          </p:cNvPr>
          <p:cNvSpPr>
            <a:spLocks noGrp="1"/>
          </p:cNvSpPr>
          <p:nvPr>
            <p:ph type="pic" sz="quarter" idx="12"/>
          </p:nvPr>
        </p:nvSpPr>
        <p:spPr>
          <a:xfrm>
            <a:off x="6400800" y="4343400"/>
            <a:ext cx="3657600" cy="34290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2" name="Picture Placeholder 2">
            <a:extLst>
              <a:ext uri="{FF2B5EF4-FFF2-40B4-BE49-F238E27FC236}">
                <a16:creationId xmlns:a16="http://schemas.microsoft.com/office/drawing/2014/main" id="{3C4D2EBC-B863-FD49-A9DF-1381563078DA}"/>
              </a:ext>
            </a:extLst>
          </p:cNvPr>
          <p:cNvSpPr>
            <a:spLocks noGrp="1"/>
          </p:cNvSpPr>
          <p:nvPr>
            <p:ph type="pic" sz="quarter" idx="13"/>
          </p:nvPr>
        </p:nvSpPr>
        <p:spPr>
          <a:xfrm>
            <a:off x="10515600" y="4343400"/>
            <a:ext cx="3657600" cy="342900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6" name="Text Placeholder 5">
            <a:extLst>
              <a:ext uri="{FF2B5EF4-FFF2-40B4-BE49-F238E27FC236}">
                <a16:creationId xmlns:a16="http://schemas.microsoft.com/office/drawing/2014/main" id="{CE93B472-4A32-7C41-A565-485FDC3EB832}"/>
              </a:ext>
            </a:extLst>
          </p:cNvPr>
          <p:cNvSpPr>
            <a:spLocks noGrp="1"/>
          </p:cNvSpPr>
          <p:nvPr>
            <p:ph type="body" sz="quarter" idx="14" hasCustomPrompt="1"/>
          </p:nvPr>
        </p:nvSpPr>
        <p:spPr>
          <a:xfrm>
            <a:off x="6400800" y="2971800"/>
            <a:ext cx="36576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3" name="Text Placeholder 5">
            <a:extLst>
              <a:ext uri="{FF2B5EF4-FFF2-40B4-BE49-F238E27FC236}">
                <a16:creationId xmlns:a16="http://schemas.microsoft.com/office/drawing/2014/main" id="{19F7807A-D120-BD49-9CBD-9174F26D7982}"/>
              </a:ext>
            </a:extLst>
          </p:cNvPr>
          <p:cNvSpPr>
            <a:spLocks noGrp="1"/>
          </p:cNvSpPr>
          <p:nvPr>
            <p:ph type="body" sz="quarter" idx="15" hasCustomPrompt="1"/>
          </p:nvPr>
        </p:nvSpPr>
        <p:spPr>
          <a:xfrm>
            <a:off x="6400800" y="6858000"/>
            <a:ext cx="36576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4" name="Text Placeholder 5">
            <a:extLst>
              <a:ext uri="{FF2B5EF4-FFF2-40B4-BE49-F238E27FC236}">
                <a16:creationId xmlns:a16="http://schemas.microsoft.com/office/drawing/2014/main" id="{08ED17FC-CAF8-9A40-9A88-897DEF9CFEA0}"/>
              </a:ext>
            </a:extLst>
          </p:cNvPr>
          <p:cNvSpPr>
            <a:spLocks noGrp="1"/>
          </p:cNvSpPr>
          <p:nvPr>
            <p:ph type="body" sz="quarter" idx="16" hasCustomPrompt="1"/>
          </p:nvPr>
        </p:nvSpPr>
        <p:spPr>
          <a:xfrm>
            <a:off x="10515600" y="2971800"/>
            <a:ext cx="36576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5" name="Text Placeholder 5">
            <a:extLst>
              <a:ext uri="{FF2B5EF4-FFF2-40B4-BE49-F238E27FC236}">
                <a16:creationId xmlns:a16="http://schemas.microsoft.com/office/drawing/2014/main" id="{4A16FA60-8BA9-8B4A-86AA-F8336C26C78B}"/>
              </a:ext>
            </a:extLst>
          </p:cNvPr>
          <p:cNvSpPr>
            <a:spLocks noGrp="1"/>
          </p:cNvSpPr>
          <p:nvPr>
            <p:ph type="body" sz="quarter" idx="17" hasCustomPrompt="1"/>
          </p:nvPr>
        </p:nvSpPr>
        <p:spPr>
          <a:xfrm>
            <a:off x="10515600" y="6858000"/>
            <a:ext cx="3657600" cy="91440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8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6" name="Slide Number Placeholder 3">
            <a:extLst>
              <a:ext uri="{FF2B5EF4-FFF2-40B4-BE49-F238E27FC236}">
                <a16:creationId xmlns:a16="http://schemas.microsoft.com/office/drawing/2014/main" id="{7DC2EC3E-C641-FD49-9F15-878B1AFFFD98}"/>
              </a:ext>
            </a:extLst>
          </p:cNvPr>
          <p:cNvSpPr>
            <a:spLocks noGrp="1"/>
          </p:cNvSpPr>
          <p:nvPr>
            <p:ph type="sldNum" sz="quarter" idx="18"/>
          </p:nvPr>
        </p:nvSpPr>
        <p:spPr>
          <a:xfrm>
            <a:off x="13994296" y="7772400"/>
            <a:ext cx="453223"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19" name="Title 1">
            <a:extLst>
              <a:ext uri="{FF2B5EF4-FFF2-40B4-BE49-F238E27FC236}">
                <a16:creationId xmlns:a16="http://schemas.microsoft.com/office/drawing/2014/main" id="{3648737A-DE0E-48DB-87F0-65418715CF88}"/>
              </a:ext>
            </a:extLst>
          </p:cNvPr>
          <p:cNvSpPr>
            <a:spLocks noGrp="1"/>
          </p:cNvSpPr>
          <p:nvPr>
            <p:ph type="title" hasCustomPrompt="1"/>
          </p:nvPr>
        </p:nvSpPr>
        <p:spPr>
          <a:xfrm>
            <a:off x="1371599" y="2295525"/>
            <a:ext cx="4572001" cy="1590675"/>
          </a:xfrm>
          <a:prstGeom prst="rect">
            <a:avLst/>
          </a:prstGeom>
        </p:spPr>
        <p:txBody>
          <a:bodyPr lIns="0" anchor="b"/>
          <a:lstStyle>
            <a:lvl1pPr>
              <a:defRPr lang="en-US" sz="3600" b="1" kern="1200" dirty="0">
                <a:solidFill>
                  <a:schemeClr val="tx2"/>
                </a:solidFill>
                <a:latin typeface="Arial" panose="020B0604020202020204" pitchFamily="34" charset="0"/>
                <a:ea typeface="+mn-ea"/>
                <a:cs typeface="Arial" panose="020B0604020202020204" pitchFamily="34" charset="0"/>
              </a:defRPr>
            </a:lvl1pPr>
          </a:lstStyle>
          <a:p>
            <a:r>
              <a:rPr lang="en-US" dirty="0"/>
              <a:t>Click to edit slide title</a:t>
            </a:r>
          </a:p>
        </p:txBody>
      </p:sp>
      <p:sp>
        <p:nvSpPr>
          <p:cNvPr id="21" name="Content Placeholder 13">
            <a:extLst>
              <a:ext uri="{FF2B5EF4-FFF2-40B4-BE49-F238E27FC236}">
                <a16:creationId xmlns:a16="http://schemas.microsoft.com/office/drawing/2014/main" id="{97DA340F-6103-4F2C-B3B8-8D8A524DC19C}"/>
              </a:ext>
            </a:extLst>
          </p:cNvPr>
          <p:cNvSpPr>
            <a:spLocks noGrp="1"/>
          </p:cNvSpPr>
          <p:nvPr>
            <p:ph sz="quarter" idx="21"/>
          </p:nvPr>
        </p:nvSpPr>
        <p:spPr>
          <a:xfrm>
            <a:off x="1394459" y="4373033"/>
            <a:ext cx="4572000" cy="3429000"/>
          </a:xfrm>
          <a:prstGeom prst="rect">
            <a:avLst/>
          </a:prstGeom>
        </p:spPr>
        <p:txBody>
          <a:bodyPr/>
          <a:lstStyle>
            <a:lvl1pPr>
              <a:defRPr sz="2800"/>
            </a:lvl1pPr>
            <a:lvl2pPr marL="822960" indent="-274320">
              <a:buFont typeface="Wingdings" panose="05000000000000000000" pitchFamily="2" charset="2"/>
              <a:buChar char="§"/>
              <a:defRPr sz="2400"/>
            </a:lvl2pPr>
            <a:lvl3pPr marL="1371600" indent="-274320">
              <a:buFont typeface="Wingdings" panose="05000000000000000000" pitchFamily="2" charset="2"/>
              <a:buChar char="ü"/>
              <a:defRPr sz="2000"/>
            </a:lvl3pPr>
            <a:lvl4pPr>
              <a:defRPr sz="1800"/>
            </a:lvl4pPr>
            <a:lvl5pPr marL="2468880" indent="-274320">
              <a:buFont typeface="Wingdings" panose="05000000000000000000" pitchFamily="2" charset="2"/>
              <a:buChar cha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5" name="Date Placeholder 1">
            <a:extLst>
              <a:ext uri="{FF2B5EF4-FFF2-40B4-BE49-F238E27FC236}">
                <a16:creationId xmlns:a16="http://schemas.microsoft.com/office/drawing/2014/main" id="{EE384947-F0AD-4E73-95AD-CAD4DEE44608}"/>
              </a:ext>
            </a:extLst>
          </p:cNvPr>
          <p:cNvSpPr>
            <a:spLocks noGrp="1"/>
          </p:cNvSpPr>
          <p:nvPr>
            <p:ph type="dt" sz="half" idx="2"/>
          </p:nvPr>
        </p:nvSpPr>
        <p:spPr>
          <a:xfrm>
            <a:off x="10703408" y="7795155"/>
            <a:ext cx="3108007"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2/29/24</a:t>
            </a:fld>
            <a:endParaRPr lang="en-US" dirty="0"/>
          </a:p>
        </p:txBody>
      </p:sp>
      <p:sp>
        <p:nvSpPr>
          <p:cNvPr id="26" name="Footer Placeholder 2">
            <a:extLst>
              <a:ext uri="{FF2B5EF4-FFF2-40B4-BE49-F238E27FC236}">
                <a16:creationId xmlns:a16="http://schemas.microsoft.com/office/drawing/2014/main" id="{8259C4D6-850D-4393-9434-3F69451FBF8E}"/>
              </a:ext>
            </a:extLst>
          </p:cNvPr>
          <p:cNvSpPr>
            <a:spLocks noGrp="1"/>
          </p:cNvSpPr>
          <p:nvPr>
            <p:ph type="ftr" sz="quarter" idx="3"/>
          </p:nvPr>
        </p:nvSpPr>
        <p:spPr>
          <a:xfrm>
            <a:off x="929246" y="7772400"/>
            <a:ext cx="12007821"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410932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Picture Grid with Subhea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C90B8-4BAF-9A46-98DB-81259C436289}"/>
              </a:ext>
            </a:extLst>
          </p:cNvPr>
          <p:cNvSpPr/>
          <p:nvPr userDrawn="1"/>
        </p:nvSpPr>
        <p:spPr>
          <a:xfrm>
            <a:off x="5029200" y="0"/>
            <a:ext cx="96012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3DEE2FC3-856F-2F4B-A52D-94189159AC19}"/>
              </a:ext>
            </a:extLst>
          </p:cNvPr>
          <p:cNvSpPr>
            <a:spLocks noGrp="1"/>
          </p:cNvSpPr>
          <p:nvPr>
            <p:ph type="pic" sz="quarter" idx="10"/>
          </p:nvPr>
        </p:nvSpPr>
        <p:spPr>
          <a:xfrm>
            <a:off x="1371600" y="5394960"/>
            <a:ext cx="406908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1" name="Picture Placeholder 2">
            <a:extLst>
              <a:ext uri="{FF2B5EF4-FFF2-40B4-BE49-F238E27FC236}">
                <a16:creationId xmlns:a16="http://schemas.microsoft.com/office/drawing/2014/main" id="{FE341CF1-EFF3-A64D-A9D4-B96C8CD8F301}"/>
              </a:ext>
            </a:extLst>
          </p:cNvPr>
          <p:cNvSpPr>
            <a:spLocks noGrp="1"/>
          </p:cNvSpPr>
          <p:nvPr>
            <p:ph type="pic" sz="quarter" idx="11"/>
          </p:nvPr>
        </p:nvSpPr>
        <p:spPr>
          <a:xfrm>
            <a:off x="1371600" y="2743200"/>
            <a:ext cx="406908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endParaRPr lang="en-US" dirty="0"/>
          </a:p>
        </p:txBody>
      </p:sp>
      <p:sp>
        <p:nvSpPr>
          <p:cNvPr id="13" name="Picture Placeholder 2">
            <a:extLst>
              <a:ext uri="{FF2B5EF4-FFF2-40B4-BE49-F238E27FC236}">
                <a16:creationId xmlns:a16="http://schemas.microsoft.com/office/drawing/2014/main" id="{D0629C78-28FC-874B-96C1-DFAAFF975DEC}"/>
              </a:ext>
            </a:extLst>
          </p:cNvPr>
          <p:cNvSpPr>
            <a:spLocks noGrp="1"/>
          </p:cNvSpPr>
          <p:nvPr>
            <p:ph type="pic" sz="quarter" idx="12"/>
          </p:nvPr>
        </p:nvSpPr>
        <p:spPr>
          <a:xfrm>
            <a:off x="5737860" y="5394960"/>
            <a:ext cx="406908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4" name="Picture Placeholder 2">
            <a:extLst>
              <a:ext uri="{FF2B5EF4-FFF2-40B4-BE49-F238E27FC236}">
                <a16:creationId xmlns:a16="http://schemas.microsoft.com/office/drawing/2014/main" id="{5089EEED-3863-BD48-BCCB-4D264015DA60}"/>
              </a:ext>
            </a:extLst>
          </p:cNvPr>
          <p:cNvSpPr>
            <a:spLocks noGrp="1"/>
          </p:cNvSpPr>
          <p:nvPr>
            <p:ph type="pic" sz="quarter" idx="13"/>
          </p:nvPr>
        </p:nvSpPr>
        <p:spPr>
          <a:xfrm>
            <a:off x="5737860" y="2743200"/>
            <a:ext cx="406908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5" name="Picture Placeholder 2">
            <a:extLst>
              <a:ext uri="{FF2B5EF4-FFF2-40B4-BE49-F238E27FC236}">
                <a16:creationId xmlns:a16="http://schemas.microsoft.com/office/drawing/2014/main" id="{EEF5B44F-191D-F44D-8AB3-0B9E4AF4B4E2}"/>
              </a:ext>
            </a:extLst>
          </p:cNvPr>
          <p:cNvSpPr>
            <a:spLocks noGrp="1"/>
          </p:cNvSpPr>
          <p:nvPr>
            <p:ph type="pic" sz="quarter" idx="14"/>
          </p:nvPr>
        </p:nvSpPr>
        <p:spPr>
          <a:xfrm>
            <a:off x="10104120" y="5394960"/>
            <a:ext cx="406908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6" name="Picture Placeholder 2">
            <a:extLst>
              <a:ext uri="{FF2B5EF4-FFF2-40B4-BE49-F238E27FC236}">
                <a16:creationId xmlns:a16="http://schemas.microsoft.com/office/drawing/2014/main" id="{A26442AE-D905-374C-9CB4-1A1F44C08C61}"/>
              </a:ext>
            </a:extLst>
          </p:cNvPr>
          <p:cNvSpPr>
            <a:spLocks noGrp="1"/>
          </p:cNvSpPr>
          <p:nvPr>
            <p:ph type="pic" sz="quarter" idx="15"/>
          </p:nvPr>
        </p:nvSpPr>
        <p:spPr>
          <a:xfrm>
            <a:off x="10104120" y="2743200"/>
            <a:ext cx="4069080" cy="2377440"/>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7" name="Text Placeholder 5">
            <a:extLst>
              <a:ext uri="{FF2B5EF4-FFF2-40B4-BE49-F238E27FC236}">
                <a16:creationId xmlns:a16="http://schemas.microsoft.com/office/drawing/2014/main" id="{CEBE105C-2ECB-0B46-923F-378B0A5AEBCB}"/>
              </a:ext>
            </a:extLst>
          </p:cNvPr>
          <p:cNvSpPr>
            <a:spLocks noGrp="1"/>
          </p:cNvSpPr>
          <p:nvPr>
            <p:ph type="body" sz="quarter" idx="16" hasCustomPrompt="1"/>
          </p:nvPr>
        </p:nvSpPr>
        <p:spPr>
          <a:xfrm>
            <a:off x="1371600" y="4297680"/>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9" name="Text Placeholder 5">
            <a:extLst>
              <a:ext uri="{FF2B5EF4-FFF2-40B4-BE49-F238E27FC236}">
                <a16:creationId xmlns:a16="http://schemas.microsoft.com/office/drawing/2014/main" id="{8B0900D4-1543-834B-AE27-9A72FD91B398}"/>
              </a:ext>
            </a:extLst>
          </p:cNvPr>
          <p:cNvSpPr>
            <a:spLocks noGrp="1"/>
          </p:cNvSpPr>
          <p:nvPr>
            <p:ph type="body" sz="quarter" idx="17" hasCustomPrompt="1"/>
          </p:nvPr>
        </p:nvSpPr>
        <p:spPr>
          <a:xfrm>
            <a:off x="1371600" y="6949440"/>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0" name="Text Placeholder 5">
            <a:extLst>
              <a:ext uri="{FF2B5EF4-FFF2-40B4-BE49-F238E27FC236}">
                <a16:creationId xmlns:a16="http://schemas.microsoft.com/office/drawing/2014/main" id="{F64FB6B4-B0C6-5949-9F2B-7BCB7B207394}"/>
              </a:ext>
            </a:extLst>
          </p:cNvPr>
          <p:cNvSpPr>
            <a:spLocks noGrp="1"/>
          </p:cNvSpPr>
          <p:nvPr>
            <p:ph type="body" sz="quarter" idx="18" hasCustomPrompt="1"/>
          </p:nvPr>
        </p:nvSpPr>
        <p:spPr>
          <a:xfrm>
            <a:off x="5737860" y="4297680"/>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1" name="Text Placeholder 5">
            <a:extLst>
              <a:ext uri="{FF2B5EF4-FFF2-40B4-BE49-F238E27FC236}">
                <a16:creationId xmlns:a16="http://schemas.microsoft.com/office/drawing/2014/main" id="{8FDD81E0-346D-A544-A838-A6991588AE4C}"/>
              </a:ext>
            </a:extLst>
          </p:cNvPr>
          <p:cNvSpPr>
            <a:spLocks noGrp="1"/>
          </p:cNvSpPr>
          <p:nvPr>
            <p:ph type="body" sz="quarter" idx="19" hasCustomPrompt="1"/>
          </p:nvPr>
        </p:nvSpPr>
        <p:spPr>
          <a:xfrm>
            <a:off x="5737860" y="6949440"/>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2" name="Text Placeholder 5">
            <a:extLst>
              <a:ext uri="{FF2B5EF4-FFF2-40B4-BE49-F238E27FC236}">
                <a16:creationId xmlns:a16="http://schemas.microsoft.com/office/drawing/2014/main" id="{CDB91CB5-0E93-FA44-9508-60493542C74C}"/>
              </a:ext>
            </a:extLst>
          </p:cNvPr>
          <p:cNvSpPr>
            <a:spLocks noGrp="1"/>
          </p:cNvSpPr>
          <p:nvPr>
            <p:ph type="body" sz="quarter" idx="20" hasCustomPrompt="1"/>
          </p:nvPr>
        </p:nvSpPr>
        <p:spPr>
          <a:xfrm>
            <a:off x="10104120" y="4297680"/>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3" name="Text Placeholder 5">
            <a:extLst>
              <a:ext uri="{FF2B5EF4-FFF2-40B4-BE49-F238E27FC236}">
                <a16:creationId xmlns:a16="http://schemas.microsoft.com/office/drawing/2014/main" id="{92F736B8-F799-F047-BE4E-297E64A7549C}"/>
              </a:ext>
            </a:extLst>
          </p:cNvPr>
          <p:cNvSpPr>
            <a:spLocks noGrp="1"/>
          </p:cNvSpPr>
          <p:nvPr>
            <p:ph type="body" sz="quarter" idx="21" hasCustomPrompt="1"/>
          </p:nvPr>
        </p:nvSpPr>
        <p:spPr>
          <a:xfrm>
            <a:off x="10104120" y="6949440"/>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4" name="Slide Number Placeholder 3">
            <a:extLst>
              <a:ext uri="{FF2B5EF4-FFF2-40B4-BE49-F238E27FC236}">
                <a16:creationId xmlns:a16="http://schemas.microsoft.com/office/drawing/2014/main" id="{183198DF-9C78-DD40-9CE1-2BC11B888821}"/>
              </a:ext>
            </a:extLst>
          </p:cNvPr>
          <p:cNvSpPr>
            <a:spLocks noGrp="1"/>
          </p:cNvSpPr>
          <p:nvPr>
            <p:ph type="sldNum" sz="quarter" idx="22"/>
          </p:nvPr>
        </p:nvSpPr>
        <p:spPr>
          <a:xfrm>
            <a:off x="13994296" y="7772400"/>
            <a:ext cx="453223"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26" name="Title 1">
            <a:extLst>
              <a:ext uri="{FF2B5EF4-FFF2-40B4-BE49-F238E27FC236}">
                <a16:creationId xmlns:a16="http://schemas.microsoft.com/office/drawing/2014/main" id="{BE0A6ECC-C9D0-4240-B978-69D09F2C9936}"/>
              </a:ext>
            </a:extLst>
          </p:cNvPr>
          <p:cNvSpPr>
            <a:spLocks noGrp="1"/>
          </p:cNvSpPr>
          <p:nvPr>
            <p:ph type="title" hasCustomPrompt="1"/>
          </p:nvPr>
        </p:nvSpPr>
        <p:spPr>
          <a:xfrm>
            <a:off x="3200400" y="270933"/>
            <a:ext cx="10972800" cy="1310979"/>
          </a:xfrm>
          <a:prstGeom prst="rect">
            <a:avLst/>
          </a:prstGeom>
        </p:spPr>
        <p:txBody>
          <a:bodyPr lIns="0" anchor="b"/>
          <a:lstStyle>
            <a:lvl1pPr>
              <a:defRPr lang="en-US" sz="3600" b="1" kern="1200" dirty="0">
                <a:solidFill>
                  <a:schemeClr val="tx2"/>
                </a:solidFill>
                <a:latin typeface="Arial" panose="020B0604020202020204" pitchFamily="34" charset="0"/>
                <a:ea typeface="+mn-ea"/>
                <a:cs typeface="Arial" panose="020B0604020202020204" pitchFamily="34" charset="0"/>
              </a:defRPr>
            </a:lvl1pPr>
          </a:lstStyle>
          <a:p>
            <a:r>
              <a:rPr lang="en-US" dirty="0"/>
              <a:t>Click to edit slide title</a:t>
            </a:r>
          </a:p>
        </p:txBody>
      </p:sp>
      <p:sp>
        <p:nvSpPr>
          <p:cNvPr id="30" name="Date Placeholder 1">
            <a:extLst>
              <a:ext uri="{FF2B5EF4-FFF2-40B4-BE49-F238E27FC236}">
                <a16:creationId xmlns:a16="http://schemas.microsoft.com/office/drawing/2014/main" id="{E4CF0CE7-333F-4604-B518-6F7EE2AA82D5}"/>
              </a:ext>
            </a:extLst>
          </p:cNvPr>
          <p:cNvSpPr>
            <a:spLocks noGrp="1"/>
          </p:cNvSpPr>
          <p:nvPr>
            <p:ph type="dt" sz="half" idx="2"/>
          </p:nvPr>
        </p:nvSpPr>
        <p:spPr>
          <a:xfrm>
            <a:off x="10703408" y="7795155"/>
            <a:ext cx="3108007"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2/29/24</a:t>
            </a:fld>
            <a:endParaRPr lang="en-US" dirty="0"/>
          </a:p>
        </p:txBody>
      </p:sp>
      <p:sp>
        <p:nvSpPr>
          <p:cNvPr id="31" name="Footer Placeholder 2">
            <a:extLst>
              <a:ext uri="{FF2B5EF4-FFF2-40B4-BE49-F238E27FC236}">
                <a16:creationId xmlns:a16="http://schemas.microsoft.com/office/drawing/2014/main" id="{21303C4E-FB0C-4A46-BF34-C99D885AA3B1}"/>
              </a:ext>
            </a:extLst>
          </p:cNvPr>
          <p:cNvSpPr>
            <a:spLocks noGrp="1"/>
          </p:cNvSpPr>
          <p:nvPr>
            <p:ph type="ftr" sz="quarter" idx="3"/>
          </p:nvPr>
        </p:nvSpPr>
        <p:spPr>
          <a:xfrm>
            <a:off x="929246" y="7772400"/>
            <a:ext cx="12007821"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32" name="Content Placeholder 4">
            <a:extLst>
              <a:ext uri="{FF2B5EF4-FFF2-40B4-BE49-F238E27FC236}">
                <a16:creationId xmlns:a16="http://schemas.microsoft.com/office/drawing/2014/main" id="{C14080C3-5390-4F4E-9C88-2C080B5CE5D9}"/>
              </a:ext>
            </a:extLst>
          </p:cNvPr>
          <p:cNvSpPr>
            <a:spLocks noGrp="1"/>
          </p:cNvSpPr>
          <p:nvPr>
            <p:ph sz="quarter" idx="24"/>
          </p:nvPr>
        </p:nvSpPr>
        <p:spPr>
          <a:xfrm>
            <a:off x="1371600" y="2194560"/>
            <a:ext cx="12801600" cy="525886"/>
          </a:xfrm>
          <a:prstGeom prst="rect">
            <a:avLst/>
          </a:prstGeom>
        </p:spPr>
        <p:txBody>
          <a:bodyPr/>
          <a:lstStyle>
            <a:lvl1pPr>
              <a:defRPr sz="2800">
                <a:latin typeface="Arial" panose="020B0604020202020204" pitchFamily="34" charset="0"/>
                <a:cs typeface="Arial" panose="020B0604020202020204" pitchFamily="34" charset="0"/>
              </a:defRPr>
            </a:lvl1pPr>
            <a:lvl2pPr marL="822960" indent="-274320">
              <a:buFont typeface="Wingdings" panose="05000000000000000000" pitchFamily="2" charset="2"/>
              <a:buChar char="§"/>
              <a:defRPr sz="2400">
                <a:latin typeface="Arial" panose="020B0604020202020204" pitchFamily="34" charset="0"/>
                <a:cs typeface="Arial" panose="020B0604020202020204" pitchFamily="34" charset="0"/>
              </a:defRPr>
            </a:lvl2pPr>
            <a:lvl3pPr marL="1371600" indent="-274320">
              <a:buFont typeface="Wingdings" panose="05000000000000000000" pitchFamily="2" charset="2"/>
              <a:buChar char="ü"/>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marL="2468880" indent="-274320">
              <a:buFont typeface="Wingdings" panose="05000000000000000000" pitchFamily="2" charset="2"/>
              <a:buChar char="§"/>
              <a:defRPr sz="1600">
                <a:latin typeface="Arial" panose="020B0604020202020204" pitchFamily="34" charset="0"/>
                <a:cs typeface="Arial" panose="020B0604020202020204" pitchFamily="34" charset="0"/>
              </a:defRPr>
            </a:lvl5pPr>
          </a:lstStyle>
          <a:p>
            <a:pPr lvl="0"/>
            <a:r>
              <a:rPr lang="en-US"/>
              <a:t>Click to edit Master text styles</a:t>
            </a:r>
          </a:p>
        </p:txBody>
      </p:sp>
    </p:spTree>
    <p:extLst>
      <p:ext uri="{BB962C8B-B14F-4D97-AF65-F5344CB8AC3E}">
        <p14:creationId xmlns:p14="http://schemas.microsoft.com/office/powerpoint/2010/main" val="2950081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Picture Gri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49C90B8-4BAF-9A46-98DB-81259C436289}"/>
              </a:ext>
            </a:extLst>
          </p:cNvPr>
          <p:cNvSpPr/>
          <p:nvPr userDrawn="1"/>
        </p:nvSpPr>
        <p:spPr>
          <a:xfrm>
            <a:off x="5029200" y="0"/>
            <a:ext cx="96012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a:extLst>
              <a:ext uri="{FF2B5EF4-FFF2-40B4-BE49-F238E27FC236}">
                <a16:creationId xmlns:a16="http://schemas.microsoft.com/office/drawing/2014/main" id="{3DEE2FC3-856F-2F4B-A52D-94189159AC19}"/>
              </a:ext>
            </a:extLst>
          </p:cNvPr>
          <p:cNvSpPr>
            <a:spLocks noGrp="1"/>
          </p:cNvSpPr>
          <p:nvPr>
            <p:ph type="pic" sz="quarter" idx="10"/>
          </p:nvPr>
        </p:nvSpPr>
        <p:spPr>
          <a:xfrm>
            <a:off x="1371600" y="5060515"/>
            <a:ext cx="4069080" cy="2711885"/>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1" name="Picture Placeholder 2">
            <a:extLst>
              <a:ext uri="{FF2B5EF4-FFF2-40B4-BE49-F238E27FC236}">
                <a16:creationId xmlns:a16="http://schemas.microsoft.com/office/drawing/2014/main" id="{FE341CF1-EFF3-A64D-A9D4-B96C8CD8F301}"/>
              </a:ext>
            </a:extLst>
          </p:cNvPr>
          <p:cNvSpPr>
            <a:spLocks noGrp="1"/>
          </p:cNvSpPr>
          <p:nvPr>
            <p:ph type="pic" sz="quarter" idx="11"/>
          </p:nvPr>
        </p:nvSpPr>
        <p:spPr>
          <a:xfrm>
            <a:off x="1371600" y="2066544"/>
            <a:ext cx="4069080" cy="2715768"/>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3" name="Picture Placeholder 2">
            <a:extLst>
              <a:ext uri="{FF2B5EF4-FFF2-40B4-BE49-F238E27FC236}">
                <a16:creationId xmlns:a16="http://schemas.microsoft.com/office/drawing/2014/main" id="{D0629C78-28FC-874B-96C1-DFAAFF975DEC}"/>
              </a:ext>
            </a:extLst>
          </p:cNvPr>
          <p:cNvSpPr>
            <a:spLocks noGrp="1"/>
          </p:cNvSpPr>
          <p:nvPr>
            <p:ph type="pic" sz="quarter" idx="12"/>
          </p:nvPr>
        </p:nvSpPr>
        <p:spPr>
          <a:xfrm>
            <a:off x="5737860" y="5060515"/>
            <a:ext cx="4069080" cy="2711885"/>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4" name="Picture Placeholder 2">
            <a:extLst>
              <a:ext uri="{FF2B5EF4-FFF2-40B4-BE49-F238E27FC236}">
                <a16:creationId xmlns:a16="http://schemas.microsoft.com/office/drawing/2014/main" id="{5089EEED-3863-BD48-BCCB-4D264015DA60}"/>
              </a:ext>
            </a:extLst>
          </p:cNvPr>
          <p:cNvSpPr>
            <a:spLocks noGrp="1"/>
          </p:cNvSpPr>
          <p:nvPr>
            <p:ph type="pic" sz="quarter" idx="13"/>
          </p:nvPr>
        </p:nvSpPr>
        <p:spPr>
          <a:xfrm>
            <a:off x="5737860" y="2066544"/>
            <a:ext cx="4069080" cy="2715768"/>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5" name="Picture Placeholder 2">
            <a:extLst>
              <a:ext uri="{FF2B5EF4-FFF2-40B4-BE49-F238E27FC236}">
                <a16:creationId xmlns:a16="http://schemas.microsoft.com/office/drawing/2014/main" id="{EEF5B44F-191D-F44D-8AB3-0B9E4AF4B4E2}"/>
              </a:ext>
            </a:extLst>
          </p:cNvPr>
          <p:cNvSpPr>
            <a:spLocks noGrp="1"/>
          </p:cNvSpPr>
          <p:nvPr>
            <p:ph type="pic" sz="quarter" idx="14"/>
          </p:nvPr>
        </p:nvSpPr>
        <p:spPr>
          <a:xfrm>
            <a:off x="10104120" y="5060515"/>
            <a:ext cx="4069080" cy="2711885"/>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6" name="Picture Placeholder 2">
            <a:extLst>
              <a:ext uri="{FF2B5EF4-FFF2-40B4-BE49-F238E27FC236}">
                <a16:creationId xmlns:a16="http://schemas.microsoft.com/office/drawing/2014/main" id="{A26442AE-D905-374C-9CB4-1A1F44C08C61}"/>
              </a:ext>
            </a:extLst>
          </p:cNvPr>
          <p:cNvSpPr>
            <a:spLocks noGrp="1"/>
          </p:cNvSpPr>
          <p:nvPr>
            <p:ph type="pic" sz="quarter" idx="15"/>
          </p:nvPr>
        </p:nvSpPr>
        <p:spPr>
          <a:xfrm>
            <a:off x="10104120" y="2066544"/>
            <a:ext cx="4069080" cy="2715768"/>
          </a:xfrm>
          <a:prstGeom prst="rect">
            <a:avLst/>
          </a:prstGeom>
          <a:solidFill>
            <a:srgbClr val="B3B3B3"/>
          </a:solidFill>
        </p:spPr>
        <p:txBody>
          <a:bodyPr lIns="0" tIns="0" rIns="0" bIns="0" anchor="ctr" anchorCtr="0"/>
          <a:lstStyle>
            <a:lvl1pPr marL="0" indent="0" algn="ctr">
              <a:buNone/>
              <a:defRPr sz="1800">
                <a:solidFill>
                  <a:srgbClr val="000000"/>
                </a:solidFill>
                <a:latin typeface="Arial" panose="020B0604020202020204" pitchFamily="34" charset="0"/>
                <a:cs typeface="Arial" panose="020B0604020202020204" pitchFamily="34" charset="0"/>
              </a:defRPr>
            </a:lvl1pPr>
          </a:lstStyle>
          <a:p>
            <a:r>
              <a:rPr lang="en-US"/>
              <a:t>Click icon to add picture</a:t>
            </a:r>
          </a:p>
        </p:txBody>
      </p:sp>
      <p:sp>
        <p:nvSpPr>
          <p:cNvPr id="17" name="Text Placeholder 5">
            <a:extLst>
              <a:ext uri="{FF2B5EF4-FFF2-40B4-BE49-F238E27FC236}">
                <a16:creationId xmlns:a16="http://schemas.microsoft.com/office/drawing/2014/main" id="{CEBE105C-2ECB-0B46-923F-378B0A5AEBCB}"/>
              </a:ext>
            </a:extLst>
          </p:cNvPr>
          <p:cNvSpPr>
            <a:spLocks noGrp="1"/>
          </p:cNvSpPr>
          <p:nvPr>
            <p:ph type="body" sz="quarter" idx="16" hasCustomPrompt="1"/>
          </p:nvPr>
        </p:nvSpPr>
        <p:spPr>
          <a:xfrm>
            <a:off x="1371600" y="3959352"/>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19" name="Text Placeholder 5">
            <a:extLst>
              <a:ext uri="{FF2B5EF4-FFF2-40B4-BE49-F238E27FC236}">
                <a16:creationId xmlns:a16="http://schemas.microsoft.com/office/drawing/2014/main" id="{8B0900D4-1543-834B-AE27-9A72FD91B398}"/>
              </a:ext>
            </a:extLst>
          </p:cNvPr>
          <p:cNvSpPr>
            <a:spLocks noGrp="1"/>
          </p:cNvSpPr>
          <p:nvPr>
            <p:ph type="body" sz="quarter" idx="17" hasCustomPrompt="1"/>
          </p:nvPr>
        </p:nvSpPr>
        <p:spPr>
          <a:xfrm>
            <a:off x="1371600" y="6949440"/>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0" name="Text Placeholder 5">
            <a:extLst>
              <a:ext uri="{FF2B5EF4-FFF2-40B4-BE49-F238E27FC236}">
                <a16:creationId xmlns:a16="http://schemas.microsoft.com/office/drawing/2014/main" id="{F64FB6B4-B0C6-5949-9F2B-7BCB7B207394}"/>
              </a:ext>
            </a:extLst>
          </p:cNvPr>
          <p:cNvSpPr>
            <a:spLocks noGrp="1"/>
          </p:cNvSpPr>
          <p:nvPr>
            <p:ph type="body" sz="quarter" idx="18" hasCustomPrompt="1"/>
          </p:nvPr>
        </p:nvSpPr>
        <p:spPr>
          <a:xfrm>
            <a:off x="5737860" y="3959352"/>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1" name="Text Placeholder 5">
            <a:extLst>
              <a:ext uri="{FF2B5EF4-FFF2-40B4-BE49-F238E27FC236}">
                <a16:creationId xmlns:a16="http://schemas.microsoft.com/office/drawing/2014/main" id="{8FDD81E0-346D-A544-A838-A6991588AE4C}"/>
              </a:ext>
            </a:extLst>
          </p:cNvPr>
          <p:cNvSpPr>
            <a:spLocks noGrp="1"/>
          </p:cNvSpPr>
          <p:nvPr>
            <p:ph type="body" sz="quarter" idx="19" hasCustomPrompt="1"/>
          </p:nvPr>
        </p:nvSpPr>
        <p:spPr>
          <a:xfrm>
            <a:off x="5737860" y="6949440"/>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2" name="Text Placeholder 5">
            <a:extLst>
              <a:ext uri="{FF2B5EF4-FFF2-40B4-BE49-F238E27FC236}">
                <a16:creationId xmlns:a16="http://schemas.microsoft.com/office/drawing/2014/main" id="{CDB91CB5-0E93-FA44-9508-60493542C74C}"/>
              </a:ext>
            </a:extLst>
          </p:cNvPr>
          <p:cNvSpPr>
            <a:spLocks noGrp="1"/>
          </p:cNvSpPr>
          <p:nvPr>
            <p:ph type="body" sz="quarter" idx="20" hasCustomPrompt="1"/>
          </p:nvPr>
        </p:nvSpPr>
        <p:spPr>
          <a:xfrm>
            <a:off x="10104120" y="3959352"/>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3" name="Text Placeholder 5">
            <a:extLst>
              <a:ext uri="{FF2B5EF4-FFF2-40B4-BE49-F238E27FC236}">
                <a16:creationId xmlns:a16="http://schemas.microsoft.com/office/drawing/2014/main" id="{92F736B8-F799-F047-BE4E-297E64A7549C}"/>
              </a:ext>
            </a:extLst>
          </p:cNvPr>
          <p:cNvSpPr>
            <a:spLocks noGrp="1"/>
          </p:cNvSpPr>
          <p:nvPr>
            <p:ph type="body" sz="quarter" idx="21" hasCustomPrompt="1"/>
          </p:nvPr>
        </p:nvSpPr>
        <p:spPr>
          <a:xfrm>
            <a:off x="10104120" y="6949440"/>
            <a:ext cx="4069080" cy="822960"/>
          </a:xfrm>
          <a:prstGeom prst="rect">
            <a:avLst/>
          </a:prstGeom>
          <a:gradFill>
            <a:gsLst>
              <a:gs pos="0">
                <a:srgbClr val="000000">
                  <a:alpha val="0"/>
                </a:srgbClr>
              </a:gs>
              <a:gs pos="100000">
                <a:srgbClr val="000000"/>
              </a:gs>
            </a:gsLst>
            <a:lin ang="5400000" scaled="0"/>
          </a:gradFill>
        </p:spPr>
        <p:txBody>
          <a:bodyPr lIns="182880" tIns="182880" rIns="182880" bIns="182880" anchor="b" anchorCtr="0"/>
          <a:lstStyle>
            <a:lvl1pPr marL="0" indent="0">
              <a:buNone/>
              <a:defRPr sz="1500" b="1">
                <a:solidFill>
                  <a:schemeClr val="bg1"/>
                </a:solidFill>
                <a:latin typeface="Arial" panose="020B0604020202020204" pitchFamily="34" charset="0"/>
                <a:cs typeface="Arial" panose="020B0604020202020204" pitchFamily="34" charset="0"/>
              </a:defRPr>
            </a:lvl1pPr>
            <a:lvl2pPr marL="548640" indent="0">
              <a:buNone/>
              <a:defRPr sz="1400">
                <a:latin typeface="Arial" panose="020B0604020202020204" pitchFamily="34" charset="0"/>
                <a:cs typeface="Arial" panose="020B0604020202020204" pitchFamily="34" charset="0"/>
              </a:defRPr>
            </a:lvl2pPr>
            <a:lvl3pPr marL="1097280" indent="0">
              <a:buNone/>
              <a:defRPr sz="1400">
                <a:latin typeface="Arial" panose="020B0604020202020204" pitchFamily="34" charset="0"/>
                <a:cs typeface="Arial" panose="020B0604020202020204" pitchFamily="34" charset="0"/>
              </a:defRPr>
            </a:lvl3pPr>
            <a:lvl4pPr marL="1645920" indent="0">
              <a:buNone/>
              <a:defRPr sz="1400">
                <a:latin typeface="Arial" panose="020B0604020202020204" pitchFamily="34" charset="0"/>
                <a:cs typeface="Arial" panose="020B0604020202020204" pitchFamily="34" charset="0"/>
              </a:defRPr>
            </a:lvl4pPr>
            <a:lvl5pPr marL="2194560" indent="0">
              <a:buNone/>
              <a:defRPr sz="1400">
                <a:latin typeface="Arial" panose="020B0604020202020204" pitchFamily="34" charset="0"/>
                <a:cs typeface="Arial" panose="020B0604020202020204" pitchFamily="34" charset="0"/>
              </a:defRPr>
            </a:lvl5pPr>
          </a:lstStyle>
          <a:p>
            <a:pPr lvl="0"/>
            <a:r>
              <a:rPr lang="en-US" dirty="0"/>
              <a:t>Click to insert image caption</a:t>
            </a:r>
          </a:p>
        </p:txBody>
      </p:sp>
      <p:sp>
        <p:nvSpPr>
          <p:cNvPr id="24" name="Slide Number Placeholder 3">
            <a:extLst>
              <a:ext uri="{FF2B5EF4-FFF2-40B4-BE49-F238E27FC236}">
                <a16:creationId xmlns:a16="http://schemas.microsoft.com/office/drawing/2014/main" id="{183198DF-9C78-DD40-9CE1-2BC11B888821}"/>
              </a:ext>
            </a:extLst>
          </p:cNvPr>
          <p:cNvSpPr>
            <a:spLocks noGrp="1"/>
          </p:cNvSpPr>
          <p:nvPr>
            <p:ph type="sldNum" sz="quarter" idx="22"/>
          </p:nvPr>
        </p:nvSpPr>
        <p:spPr>
          <a:xfrm>
            <a:off x="13994296" y="7772400"/>
            <a:ext cx="453223"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28" name="Date Placeholder 1">
            <a:extLst>
              <a:ext uri="{FF2B5EF4-FFF2-40B4-BE49-F238E27FC236}">
                <a16:creationId xmlns:a16="http://schemas.microsoft.com/office/drawing/2014/main" id="{68F188F7-153E-49D5-8DFC-19025204703A}"/>
              </a:ext>
            </a:extLst>
          </p:cNvPr>
          <p:cNvSpPr>
            <a:spLocks noGrp="1"/>
          </p:cNvSpPr>
          <p:nvPr>
            <p:ph type="dt" sz="half" idx="2"/>
          </p:nvPr>
        </p:nvSpPr>
        <p:spPr>
          <a:xfrm>
            <a:off x="10703408" y="7795155"/>
            <a:ext cx="3108007"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2/29/24</a:t>
            </a:fld>
            <a:endParaRPr lang="en-US" dirty="0"/>
          </a:p>
        </p:txBody>
      </p:sp>
      <p:sp>
        <p:nvSpPr>
          <p:cNvPr id="29" name="Footer Placeholder 2">
            <a:extLst>
              <a:ext uri="{FF2B5EF4-FFF2-40B4-BE49-F238E27FC236}">
                <a16:creationId xmlns:a16="http://schemas.microsoft.com/office/drawing/2014/main" id="{578EF931-9BED-4D2C-8850-F588C3E36023}"/>
              </a:ext>
            </a:extLst>
          </p:cNvPr>
          <p:cNvSpPr>
            <a:spLocks noGrp="1"/>
          </p:cNvSpPr>
          <p:nvPr>
            <p:ph type="ftr" sz="quarter" idx="3"/>
          </p:nvPr>
        </p:nvSpPr>
        <p:spPr>
          <a:xfrm>
            <a:off x="929246" y="7772400"/>
            <a:ext cx="12007821"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30" name="Title 1">
            <a:extLst>
              <a:ext uri="{FF2B5EF4-FFF2-40B4-BE49-F238E27FC236}">
                <a16:creationId xmlns:a16="http://schemas.microsoft.com/office/drawing/2014/main" id="{7B7AD090-7EA2-424E-A15B-B80A20326A1D}"/>
              </a:ext>
            </a:extLst>
          </p:cNvPr>
          <p:cNvSpPr>
            <a:spLocks noGrp="1"/>
          </p:cNvSpPr>
          <p:nvPr>
            <p:ph type="title" hasCustomPrompt="1"/>
          </p:nvPr>
        </p:nvSpPr>
        <p:spPr>
          <a:xfrm>
            <a:off x="3200400" y="270933"/>
            <a:ext cx="10972800" cy="1310979"/>
          </a:xfrm>
          <a:prstGeom prst="rect">
            <a:avLst/>
          </a:prstGeom>
        </p:spPr>
        <p:txBody>
          <a:bodyPr lIns="0" anchor="b"/>
          <a:lstStyle>
            <a:lvl1pPr>
              <a:defRPr lang="en-US" sz="3600" b="1" kern="1200" dirty="0">
                <a:solidFill>
                  <a:schemeClr val="tx2"/>
                </a:solidFill>
                <a:latin typeface="Arial" panose="020B0604020202020204" pitchFamily="34" charset="0"/>
                <a:ea typeface="+mn-ea"/>
                <a:cs typeface="Arial" panose="020B0604020202020204" pitchFamily="34" charset="0"/>
              </a:defRPr>
            </a:lvl1pPr>
          </a:lstStyle>
          <a:p>
            <a:r>
              <a:rPr lang="en-US" dirty="0"/>
              <a:t>Click to edit slide title</a:t>
            </a:r>
          </a:p>
        </p:txBody>
      </p:sp>
    </p:spTree>
    <p:extLst>
      <p:ext uri="{BB962C8B-B14F-4D97-AF65-F5344CB8AC3E}">
        <p14:creationId xmlns:p14="http://schemas.microsoft.com/office/powerpoint/2010/main" val="482923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D96EEDE-6486-774B-B0E3-751BBA42CE35}"/>
              </a:ext>
            </a:extLst>
          </p:cNvPr>
          <p:cNvSpPr/>
          <p:nvPr userDrawn="1"/>
        </p:nvSpPr>
        <p:spPr>
          <a:xfrm>
            <a:off x="5029200" y="0"/>
            <a:ext cx="96012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p:cNvSpPr>
            <a:spLocks noGrp="1"/>
          </p:cNvSpPr>
          <p:nvPr>
            <p:ph type="sldNum" sz="quarter" idx="12"/>
          </p:nvPr>
        </p:nvSpPr>
        <p:spPr>
          <a:xfrm>
            <a:off x="13994296" y="7772400"/>
            <a:ext cx="453223" cy="457200"/>
          </a:xfrm>
          <a:prstGeom prst="rect">
            <a:avLst/>
          </a:prstGeom>
        </p:spPr>
        <p:txBody>
          <a:bodyPr lIns="0" tIns="0" rIns="0" bIns="0" anchor="ctr" anchorCtr="0"/>
          <a:lstStyle>
            <a:lvl1pPr algn="r">
              <a:defRPr sz="1200">
                <a:solidFill>
                  <a:srgbClr val="B3B3B3"/>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6" name="Date Placeholder 1">
            <a:extLst>
              <a:ext uri="{FF2B5EF4-FFF2-40B4-BE49-F238E27FC236}">
                <a16:creationId xmlns:a16="http://schemas.microsoft.com/office/drawing/2014/main" id="{8F28E1ED-1888-403E-AAF0-8053EF9DF5EA}"/>
              </a:ext>
            </a:extLst>
          </p:cNvPr>
          <p:cNvSpPr>
            <a:spLocks noGrp="1"/>
          </p:cNvSpPr>
          <p:nvPr>
            <p:ph type="dt" sz="half" idx="2"/>
          </p:nvPr>
        </p:nvSpPr>
        <p:spPr>
          <a:xfrm>
            <a:off x="10703408" y="7795155"/>
            <a:ext cx="3108007" cy="434445"/>
          </a:xfrm>
          <a:prstGeom prst="rect">
            <a:avLst/>
          </a:prstGeom>
        </p:spPr>
        <p:txBody>
          <a:bodyPr vert="horz" lIns="91440" tIns="45720" rIns="91440" bIns="45720" rtlCol="0" anchor="ctr"/>
          <a:lstStyle>
            <a:lvl1pPr algn="r">
              <a:defRPr sz="1200">
                <a:solidFill>
                  <a:schemeClr val="tx1">
                    <a:tint val="75000"/>
                  </a:schemeClr>
                </a:solidFill>
              </a:defRPr>
            </a:lvl1pPr>
          </a:lstStyle>
          <a:p>
            <a:fld id="{9B7EE7B1-A6C1-4E39-8665-A73ED03F32E1}" type="datetimeFigureOut">
              <a:rPr lang="en-US" smtClean="0"/>
              <a:pPr/>
              <a:t>2/29/24</a:t>
            </a:fld>
            <a:endParaRPr lang="en-US" dirty="0"/>
          </a:p>
        </p:txBody>
      </p:sp>
      <p:sp>
        <p:nvSpPr>
          <p:cNvPr id="7" name="Footer Placeholder 2">
            <a:extLst>
              <a:ext uri="{FF2B5EF4-FFF2-40B4-BE49-F238E27FC236}">
                <a16:creationId xmlns:a16="http://schemas.microsoft.com/office/drawing/2014/main" id="{227E8059-8EC0-42A2-8A9E-251427CDC055}"/>
              </a:ext>
            </a:extLst>
          </p:cNvPr>
          <p:cNvSpPr>
            <a:spLocks noGrp="1"/>
          </p:cNvSpPr>
          <p:nvPr>
            <p:ph type="ftr" sz="quarter" idx="3"/>
          </p:nvPr>
        </p:nvSpPr>
        <p:spPr>
          <a:xfrm>
            <a:off x="929246" y="7772400"/>
            <a:ext cx="12007821"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2269145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hank You / Conclusion">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3994296" y="7772400"/>
            <a:ext cx="453223" cy="457200"/>
          </a:xfrm>
          <a:prstGeom prst="rect">
            <a:avLst/>
          </a:prstGeom>
        </p:spPr>
        <p:txBody>
          <a:bodyPr lIns="0" tIns="0" rIns="0" bIns="0" anchor="ctr" anchorCtr="0"/>
          <a:lstStyle>
            <a:lvl1pPr algn="r">
              <a:defRPr sz="1200">
                <a:solidFill>
                  <a:schemeClr val="bg1"/>
                </a:solidFill>
                <a:latin typeface="Arial" panose="020B0604020202020204" pitchFamily="34" charset="0"/>
                <a:cs typeface="Arial" panose="020B0604020202020204" pitchFamily="34" charset="0"/>
              </a:defRPr>
            </a:lvl1pPr>
          </a:lstStyle>
          <a:p>
            <a:fld id="{FE7A4BB3-E848-5A44-82DF-322201952CD8}" type="slidenum">
              <a:rPr lang="en-US" smtClean="0"/>
              <a:pPr/>
              <a:t>‹#›</a:t>
            </a:fld>
            <a:endParaRPr lang="en-US" dirty="0"/>
          </a:p>
        </p:txBody>
      </p:sp>
      <p:sp>
        <p:nvSpPr>
          <p:cNvPr id="6" name="TextBox 5">
            <a:extLst>
              <a:ext uri="{FF2B5EF4-FFF2-40B4-BE49-F238E27FC236}">
                <a16:creationId xmlns:a16="http://schemas.microsoft.com/office/drawing/2014/main" id="{D366D1A4-6DD7-B54C-AB7B-63074374BB93}"/>
              </a:ext>
            </a:extLst>
          </p:cNvPr>
          <p:cNvSpPr txBox="1"/>
          <p:nvPr userDrawn="1"/>
        </p:nvSpPr>
        <p:spPr>
          <a:xfrm>
            <a:off x="1371600" y="2057400"/>
            <a:ext cx="4572000" cy="5486400"/>
          </a:xfrm>
          <a:prstGeom prst="rect">
            <a:avLst/>
          </a:prstGeom>
          <a:noFill/>
        </p:spPr>
        <p:txBody>
          <a:bodyPr wrap="square" lIns="0" tIns="0" rIns="0" bIns="0" rtlCol="0" anchor="ctr" anchorCtr="0">
            <a:noAutofit/>
          </a:bodyPr>
          <a:lstStyle/>
          <a:p>
            <a:pPr>
              <a:lnSpc>
                <a:spcPct val="90000"/>
              </a:lnSpc>
            </a:pPr>
            <a:r>
              <a:rPr lang="en-US" sz="4800" b="1" dirty="0">
                <a:solidFill>
                  <a:schemeClr val="tx2"/>
                </a:solidFill>
                <a:latin typeface="Arial" panose="020B0604020202020204" pitchFamily="34" charset="0"/>
                <a:cs typeface="Arial" panose="020B0604020202020204" pitchFamily="34" charset="0"/>
              </a:rPr>
              <a:t>Thank you</a:t>
            </a:r>
          </a:p>
        </p:txBody>
      </p:sp>
      <p:sp>
        <p:nvSpPr>
          <p:cNvPr id="9" name="Footer Placeholder 2">
            <a:extLst>
              <a:ext uri="{FF2B5EF4-FFF2-40B4-BE49-F238E27FC236}">
                <a16:creationId xmlns:a16="http://schemas.microsoft.com/office/drawing/2014/main" id="{B62A8373-42F9-431F-865E-129CCA0046BE}"/>
              </a:ext>
            </a:extLst>
          </p:cNvPr>
          <p:cNvSpPr>
            <a:spLocks noGrp="1"/>
          </p:cNvSpPr>
          <p:nvPr>
            <p:ph type="ftr" sz="quarter" idx="3"/>
          </p:nvPr>
        </p:nvSpPr>
        <p:spPr>
          <a:xfrm>
            <a:off x="929247" y="7772400"/>
            <a:ext cx="5471554"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3241765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729221F-20F2-144C-A638-0A6C756C26C9}"/>
              </a:ext>
            </a:extLst>
          </p:cNvPr>
          <p:cNvSpPr/>
          <p:nvPr userDrawn="1"/>
        </p:nvSpPr>
        <p:spPr>
          <a:xfrm>
            <a:off x="914400" y="0"/>
            <a:ext cx="5486400" cy="822960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Footer Placeholder 2">
            <a:extLst>
              <a:ext uri="{FF2B5EF4-FFF2-40B4-BE49-F238E27FC236}">
                <a16:creationId xmlns:a16="http://schemas.microsoft.com/office/drawing/2014/main" id="{5EEAA279-64AD-4C24-987C-D056E5350C46}"/>
              </a:ext>
            </a:extLst>
          </p:cNvPr>
          <p:cNvSpPr>
            <a:spLocks noGrp="1"/>
          </p:cNvSpPr>
          <p:nvPr>
            <p:ph type="ftr" sz="quarter" idx="3"/>
          </p:nvPr>
        </p:nvSpPr>
        <p:spPr>
          <a:xfrm>
            <a:off x="1189037" y="7627938"/>
            <a:ext cx="4937125" cy="438150"/>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val="647107024"/>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1097280" rtl="0" eaLnBrk="1" latinLnBrk="0" hangingPunct="1">
        <a:lnSpc>
          <a:spcPct val="90000"/>
        </a:lnSpc>
        <a:spcBef>
          <a:spcPct val="0"/>
        </a:spcBef>
        <a:buNone/>
        <a:defRPr sz="5280" kern="1200">
          <a:solidFill>
            <a:schemeClr val="tx1"/>
          </a:solidFill>
          <a:latin typeface="+mj-lt"/>
          <a:ea typeface="+mj-ea"/>
          <a:cs typeface="+mj-cs"/>
        </a:defRPr>
      </a:lvl1pPr>
    </p:titleStyle>
    <p:bodyStyle>
      <a:lvl1pPr marL="274320" indent="-274320" algn="l" defTabSz="1097280" rtl="0" eaLnBrk="1" latinLnBrk="0" hangingPunct="1">
        <a:lnSpc>
          <a:spcPct val="90000"/>
        </a:lnSpc>
        <a:spcBef>
          <a:spcPts val="1200"/>
        </a:spcBef>
        <a:buFont typeface="Arial" panose="020B0604020202020204" pitchFamily="34" charset="0"/>
        <a:buChar char="•"/>
        <a:defRPr sz="3360" kern="1200">
          <a:solidFill>
            <a:schemeClr val="tx1"/>
          </a:solidFill>
          <a:latin typeface="+mn-lt"/>
          <a:ea typeface="+mn-ea"/>
          <a:cs typeface="+mn-cs"/>
        </a:defRPr>
      </a:lvl1pPr>
      <a:lvl2pPr marL="822960" indent="-274320" algn="l" defTabSz="1097280" rtl="0" eaLnBrk="1" latinLnBrk="0" hangingPunct="1">
        <a:lnSpc>
          <a:spcPct val="90000"/>
        </a:lnSpc>
        <a:spcBef>
          <a:spcPts val="600"/>
        </a:spcBef>
        <a:buFont typeface="Arial" panose="020B0604020202020204" pitchFamily="34" charset="0"/>
        <a:buChar char="•"/>
        <a:defRPr sz="2880" kern="1200">
          <a:solidFill>
            <a:schemeClr val="tx1"/>
          </a:solidFill>
          <a:latin typeface="+mn-lt"/>
          <a:ea typeface="+mn-ea"/>
          <a:cs typeface="+mn-cs"/>
        </a:defRPr>
      </a:lvl2pPr>
      <a:lvl3pPr marL="1371600" indent="-274320" algn="l" defTabSz="1097280" rtl="0" eaLnBrk="1" latinLnBrk="0" hangingPunct="1">
        <a:lnSpc>
          <a:spcPct val="90000"/>
        </a:lnSpc>
        <a:spcBef>
          <a:spcPts val="600"/>
        </a:spcBef>
        <a:buFont typeface="Arial" panose="020B0604020202020204" pitchFamily="34" charset="0"/>
        <a:buChar char="•"/>
        <a:defRPr sz="2400" kern="1200">
          <a:solidFill>
            <a:schemeClr val="tx1"/>
          </a:solidFill>
          <a:latin typeface="+mn-lt"/>
          <a:ea typeface="+mn-ea"/>
          <a:cs typeface="+mn-cs"/>
        </a:defRPr>
      </a:lvl3pPr>
      <a:lvl4pPr marL="19202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4pPr>
      <a:lvl5pPr marL="246888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D0D9-1CAC-4FBD-8120-CBD5A07EB995}"/>
              </a:ext>
            </a:extLst>
          </p:cNvPr>
          <p:cNvSpPr>
            <a:spLocks noGrp="1"/>
          </p:cNvSpPr>
          <p:nvPr>
            <p:ph type="ctrTitle"/>
          </p:nvPr>
        </p:nvSpPr>
        <p:spPr>
          <a:xfrm>
            <a:off x="1066800" y="180109"/>
            <a:ext cx="4876800" cy="4420051"/>
          </a:xfrm>
          <a:solidFill>
            <a:schemeClr val="bg1"/>
          </a:solidFill>
        </p:spPr>
        <p:txBody>
          <a:bodyPr/>
          <a:lstStyle/>
          <a:p>
            <a:r>
              <a:rPr lang="en-US" dirty="0">
                <a:solidFill>
                  <a:schemeClr val="accent6"/>
                </a:solidFill>
              </a:rPr>
              <a:t>T-Production Session Summary</a:t>
            </a:r>
          </a:p>
        </p:txBody>
      </p:sp>
      <p:sp>
        <p:nvSpPr>
          <p:cNvPr id="4" name="Text Placeholder 3">
            <a:extLst>
              <a:ext uri="{FF2B5EF4-FFF2-40B4-BE49-F238E27FC236}">
                <a16:creationId xmlns:a16="http://schemas.microsoft.com/office/drawing/2014/main" id="{3C886310-1A8B-41C6-8ABF-4E949224625A}"/>
              </a:ext>
            </a:extLst>
          </p:cNvPr>
          <p:cNvSpPr>
            <a:spLocks noGrp="1"/>
          </p:cNvSpPr>
          <p:nvPr>
            <p:ph type="body" sz="quarter" idx="10"/>
          </p:nvPr>
        </p:nvSpPr>
        <p:spPr/>
        <p:txBody>
          <a:bodyPr/>
          <a:lstStyle/>
          <a:p>
            <a:r>
              <a:rPr lang="en-US" dirty="0"/>
              <a:t>Paul </a:t>
            </a:r>
            <a:r>
              <a:rPr lang="en-US" dirty="0" err="1"/>
              <a:t>Humrickhouse</a:t>
            </a:r>
            <a:r>
              <a:rPr lang="en-US" dirty="0"/>
              <a:t> (ORNL)</a:t>
            </a:r>
          </a:p>
          <a:p>
            <a:r>
              <a:rPr lang="en-US" dirty="0"/>
              <a:t>Stephanie Lyons (PNNL)</a:t>
            </a:r>
          </a:p>
          <a:p>
            <a:r>
              <a:rPr lang="en-US" dirty="0"/>
              <a:t>Sofia </a:t>
            </a:r>
            <a:r>
              <a:rPr lang="en-US" dirty="0" err="1"/>
              <a:t>Quaglioni</a:t>
            </a:r>
            <a:r>
              <a:rPr lang="en-US" dirty="0"/>
              <a:t> (LLNL)</a:t>
            </a:r>
          </a:p>
        </p:txBody>
      </p:sp>
      <p:sp>
        <p:nvSpPr>
          <p:cNvPr id="6" name="Date Placeholder 5">
            <a:extLst>
              <a:ext uri="{FF2B5EF4-FFF2-40B4-BE49-F238E27FC236}">
                <a16:creationId xmlns:a16="http://schemas.microsoft.com/office/drawing/2014/main" id="{B8696A4F-5314-46CD-B205-CC2D44570D66}"/>
              </a:ext>
            </a:extLst>
          </p:cNvPr>
          <p:cNvSpPr>
            <a:spLocks noGrp="1"/>
          </p:cNvSpPr>
          <p:nvPr>
            <p:ph type="dt" sz="half" idx="2"/>
          </p:nvPr>
        </p:nvSpPr>
        <p:spPr/>
        <p:txBody>
          <a:bodyPr/>
          <a:lstStyle/>
          <a:p>
            <a:fld id="{4E130ED9-0C27-4EF1-9F86-D29E4EA507BE}" type="datetime4">
              <a:rPr lang="en-US" smtClean="0"/>
              <a:t>February 29, 2024</a:t>
            </a:fld>
            <a:endParaRPr lang="en-US" dirty="0"/>
          </a:p>
        </p:txBody>
      </p:sp>
    </p:spTree>
    <p:extLst>
      <p:ext uri="{BB962C8B-B14F-4D97-AF65-F5344CB8AC3E}">
        <p14:creationId xmlns:p14="http://schemas.microsoft.com/office/powerpoint/2010/main" val="1152154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61E7DF-2D5A-4EF0-9E9E-047227DE4DB5}"/>
              </a:ext>
            </a:extLst>
          </p:cNvPr>
          <p:cNvSpPr>
            <a:spLocks noGrp="1"/>
          </p:cNvSpPr>
          <p:nvPr>
            <p:ph type="sldNum" sz="quarter" idx="12"/>
          </p:nvPr>
        </p:nvSpPr>
        <p:spPr/>
        <p:txBody>
          <a:bodyPr/>
          <a:lstStyle/>
          <a:p>
            <a:fld id="{FE7A4BB3-E848-5A44-82DF-322201952CD8}" type="slidenum">
              <a:rPr lang="en-US" smtClean="0"/>
              <a:pPr/>
              <a:t>2</a:t>
            </a:fld>
            <a:endParaRPr lang="en-US" dirty="0"/>
          </a:p>
        </p:txBody>
      </p:sp>
      <p:sp>
        <p:nvSpPr>
          <p:cNvPr id="3" name="Title 2">
            <a:extLst>
              <a:ext uri="{FF2B5EF4-FFF2-40B4-BE49-F238E27FC236}">
                <a16:creationId xmlns:a16="http://schemas.microsoft.com/office/drawing/2014/main" id="{6D50AF6E-CF6A-429E-A4B2-32D2D767B73B}"/>
              </a:ext>
            </a:extLst>
          </p:cNvPr>
          <p:cNvSpPr>
            <a:spLocks noGrp="1"/>
          </p:cNvSpPr>
          <p:nvPr>
            <p:ph type="title"/>
          </p:nvPr>
        </p:nvSpPr>
        <p:spPr>
          <a:xfrm>
            <a:off x="1371600" y="270933"/>
            <a:ext cx="12801600" cy="1310979"/>
          </a:xfrm>
        </p:spPr>
        <p:txBody>
          <a:bodyPr/>
          <a:lstStyle/>
          <a:p>
            <a:r>
              <a:rPr lang="en-US" dirty="0">
                <a:solidFill>
                  <a:schemeClr val="accent6"/>
                </a:solidFill>
              </a:rPr>
              <a:t>Overview</a:t>
            </a:r>
          </a:p>
        </p:txBody>
      </p:sp>
      <p:sp>
        <p:nvSpPr>
          <p:cNvPr id="4" name="Content Placeholder 3">
            <a:extLst>
              <a:ext uri="{FF2B5EF4-FFF2-40B4-BE49-F238E27FC236}">
                <a16:creationId xmlns:a16="http://schemas.microsoft.com/office/drawing/2014/main" id="{2DEBCC4A-09A3-46FA-94B8-812D5A6C188D}"/>
              </a:ext>
            </a:extLst>
          </p:cNvPr>
          <p:cNvSpPr>
            <a:spLocks noGrp="1"/>
          </p:cNvSpPr>
          <p:nvPr>
            <p:ph sz="quarter" idx="20"/>
          </p:nvPr>
        </p:nvSpPr>
        <p:spPr>
          <a:xfrm>
            <a:off x="1371600" y="2057399"/>
            <a:ext cx="12801600" cy="5901268"/>
          </a:xfrm>
        </p:spPr>
        <p:txBody>
          <a:bodyPr/>
          <a:lstStyle/>
          <a:p>
            <a:pPr marL="0" indent="0">
              <a:buNone/>
            </a:pPr>
            <a:r>
              <a:rPr lang="en-US" dirty="0">
                <a:solidFill>
                  <a:srgbClr val="000000"/>
                </a:solidFill>
              </a:rPr>
              <a:t>Fusion reactors are anticipated to breed the tritium needed to fuel energy production.  However, quantities of this isotope will be needed during reactor startup, and it may be in short supply.  </a:t>
            </a:r>
          </a:p>
          <a:p>
            <a:r>
              <a:rPr lang="en-US" dirty="0">
                <a:solidFill>
                  <a:srgbClr val="000000"/>
                </a:solidFill>
              </a:rPr>
              <a:t>Are there production processes or reactor materials that can be used to establish a source of tritium for fusion energy applications? </a:t>
            </a:r>
          </a:p>
          <a:p>
            <a:r>
              <a:rPr lang="en-US" dirty="0">
                <a:solidFill>
                  <a:srgbClr val="000000"/>
                </a:solidFill>
              </a:rPr>
              <a:t>Which nuclear data are necessary to support testing and operation of liquid blankets? Ceramic blankets? </a:t>
            </a:r>
          </a:p>
          <a:p>
            <a:r>
              <a:rPr lang="en-US" dirty="0">
                <a:solidFill>
                  <a:srgbClr val="000000"/>
                </a:solidFill>
              </a:rPr>
              <a:t>What are the uncertainties and sensitivities to tritium breeding ratio? </a:t>
            </a:r>
          </a:p>
          <a:p>
            <a:r>
              <a:rPr lang="en-US" dirty="0">
                <a:solidFill>
                  <a:srgbClr val="000000"/>
                </a:solidFill>
              </a:rPr>
              <a:t>Is the accuracy of nuclear data sufficient to predict activation of breeder blankets? </a:t>
            </a:r>
          </a:p>
          <a:p>
            <a:r>
              <a:rPr lang="en-US" dirty="0">
                <a:solidFill>
                  <a:srgbClr val="000000"/>
                </a:solidFill>
              </a:rPr>
              <a:t>Nuclear reactions will contribute to chemical changes in breeder blankets. Can nuclear cross sections be used to accurately predict transmutation of materials in blankets? </a:t>
            </a:r>
          </a:p>
        </p:txBody>
      </p:sp>
    </p:spTree>
    <p:extLst>
      <p:ext uri="{BB962C8B-B14F-4D97-AF65-F5344CB8AC3E}">
        <p14:creationId xmlns:p14="http://schemas.microsoft.com/office/powerpoint/2010/main" val="324940728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61E7DF-2D5A-4EF0-9E9E-047227DE4DB5}"/>
              </a:ext>
            </a:extLst>
          </p:cNvPr>
          <p:cNvSpPr>
            <a:spLocks noGrp="1"/>
          </p:cNvSpPr>
          <p:nvPr>
            <p:ph type="sldNum" sz="quarter" idx="12"/>
          </p:nvPr>
        </p:nvSpPr>
        <p:spPr/>
        <p:txBody>
          <a:bodyPr/>
          <a:lstStyle/>
          <a:p>
            <a:fld id="{FE7A4BB3-E848-5A44-82DF-322201952CD8}" type="slidenum">
              <a:rPr lang="en-US" smtClean="0"/>
              <a:pPr/>
              <a:t>3</a:t>
            </a:fld>
            <a:endParaRPr lang="en-US" dirty="0"/>
          </a:p>
        </p:txBody>
      </p:sp>
      <p:sp>
        <p:nvSpPr>
          <p:cNvPr id="3" name="Title 2">
            <a:extLst>
              <a:ext uri="{FF2B5EF4-FFF2-40B4-BE49-F238E27FC236}">
                <a16:creationId xmlns:a16="http://schemas.microsoft.com/office/drawing/2014/main" id="{6D50AF6E-CF6A-429E-A4B2-32D2D767B73B}"/>
              </a:ext>
            </a:extLst>
          </p:cNvPr>
          <p:cNvSpPr>
            <a:spLocks noGrp="1"/>
          </p:cNvSpPr>
          <p:nvPr>
            <p:ph type="title"/>
          </p:nvPr>
        </p:nvSpPr>
        <p:spPr>
          <a:xfrm>
            <a:off x="1371600" y="270934"/>
            <a:ext cx="12801600" cy="967932"/>
          </a:xfrm>
        </p:spPr>
        <p:txBody>
          <a:bodyPr/>
          <a:lstStyle/>
          <a:p>
            <a:r>
              <a:rPr lang="en-US" dirty="0">
                <a:solidFill>
                  <a:schemeClr val="accent6"/>
                </a:solidFill>
              </a:rPr>
              <a:t>Topics Discussed</a:t>
            </a:r>
          </a:p>
        </p:txBody>
      </p:sp>
      <p:sp>
        <p:nvSpPr>
          <p:cNvPr id="4" name="Content Placeholder 3">
            <a:extLst>
              <a:ext uri="{FF2B5EF4-FFF2-40B4-BE49-F238E27FC236}">
                <a16:creationId xmlns:a16="http://schemas.microsoft.com/office/drawing/2014/main" id="{2DEBCC4A-09A3-46FA-94B8-812D5A6C188D}"/>
              </a:ext>
            </a:extLst>
          </p:cNvPr>
          <p:cNvSpPr>
            <a:spLocks noGrp="1"/>
          </p:cNvSpPr>
          <p:nvPr>
            <p:ph sz="quarter" idx="20"/>
          </p:nvPr>
        </p:nvSpPr>
        <p:spPr>
          <a:xfrm>
            <a:off x="1371600" y="1430595"/>
            <a:ext cx="12801600" cy="6113206"/>
          </a:xfrm>
        </p:spPr>
        <p:txBody>
          <a:bodyPr/>
          <a:lstStyle/>
          <a:p>
            <a:pPr marL="0" marR="0" algn="l">
              <a:spcBef>
                <a:spcPts val="600"/>
              </a:spcBef>
              <a:spcAft>
                <a:spcPts val="600"/>
              </a:spcAft>
              <a:buFont typeface="Arial" panose="020B0604020202020204" pitchFamily="34" charset="0"/>
              <a:buChar char="•"/>
            </a:pPr>
            <a:r>
              <a:rPr lang="en-US" sz="2400" b="0" i="0" u="none" strike="noStrike" dirty="0">
                <a:solidFill>
                  <a:srgbClr val="000000"/>
                </a:solidFill>
                <a:effectLst/>
                <a:latin typeface="Calibri" panose="020F0502020204030204" pitchFamily="34" charset="0"/>
              </a:rPr>
              <a:t>Tritium Breeding Blanket Design and Materials</a:t>
            </a:r>
          </a:p>
          <a:p>
            <a:pPr marL="0" marR="0" algn="l">
              <a:spcBef>
                <a:spcPts val="600"/>
              </a:spcBef>
              <a:spcAft>
                <a:spcPts val="600"/>
              </a:spcAft>
              <a:buFont typeface="Arial" panose="020B0604020202020204" pitchFamily="34" charset="0"/>
              <a:buChar char="•"/>
            </a:pPr>
            <a:r>
              <a:rPr lang="en-US" sz="2400" b="0" i="0" u="none" strike="noStrike" dirty="0">
                <a:solidFill>
                  <a:srgbClr val="000000"/>
                </a:solidFill>
                <a:effectLst/>
                <a:latin typeface="Calibri" panose="020F0502020204030204" pitchFamily="34" charset="0"/>
              </a:rPr>
              <a:t>NNSA Tritium Modernization Program</a:t>
            </a:r>
          </a:p>
          <a:p>
            <a:pPr marL="0" marR="0" algn="l">
              <a:spcBef>
                <a:spcPts val="600"/>
              </a:spcBef>
              <a:spcAft>
                <a:spcPts val="600"/>
              </a:spcAft>
              <a:buFont typeface="Arial" panose="020B0604020202020204" pitchFamily="34" charset="0"/>
              <a:buChar char="•"/>
            </a:pPr>
            <a:r>
              <a:rPr lang="en-US" sz="2400" b="0" i="0" u="none" strike="noStrike" dirty="0">
                <a:solidFill>
                  <a:srgbClr val="000000"/>
                </a:solidFill>
                <a:effectLst/>
                <a:latin typeface="Calibri" panose="020F0502020204030204" pitchFamily="34" charset="0"/>
              </a:rPr>
              <a:t>Challenges to Achieving Tritium Self-Sufficiency</a:t>
            </a:r>
          </a:p>
          <a:p>
            <a:pPr marL="0" marR="0" algn="l">
              <a:spcBef>
                <a:spcPts val="600"/>
              </a:spcBef>
              <a:spcAft>
                <a:spcPts val="600"/>
              </a:spcAft>
              <a:buFont typeface="Arial" panose="020B0604020202020204" pitchFamily="34" charset="0"/>
              <a:buChar char="•"/>
            </a:pPr>
            <a:r>
              <a:rPr lang="en-US" sz="2400" b="0" i="0" u="none" strike="noStrike" dirty="0">
                <a:solidFill>
                  <a:srgbClr val="000000"/>
                </a:solidFill>
                <a:effectLst/>
                <a:latin typeface="Calibri" panose="020F0502020204030204" pitchFamily="34" charset="0"/>
              </a:rPr>
              <a:t>Advanced Reactors and Accelerators: Alternative Pathways for Tritium Production</a:t>
            </a:r>
          </a:p>
          <a:p>
            <a:pPr marL="0" marR="0" algn="l">
              <a:spcBef>
                <a:spcPts val="600"/>
              </a:spcBef>
              <a:spcAft>
                <a:spcPts val="600"/>
              </a:spcAft>
              <a:buFont typeface="Arial" panose="020B0604020202020204" pitchFamily="34" charset="0"/>
              <a:buChar char="•"/>
            </a:pPr>
            <a:r>
              <a:rPr lang="en-US" sz="2400" b="0" i="0" u="none" strike="noStrike" dirty="0">
                <a:solidFill>
                  <a:srgbClr val="000000"/>
                </a:solidFill>
                <a:effectLst/>
                <a:latin typeface="Calibri" panose="020F0502020204030204" pitchFamily="34" charset="0"/>
              </a:rPr>
              <a:t>Measurements of Neutron-Induced Breakup Reactions from Lithium Isotopes with  </a:t>
            </a:r>
            <a:br>
              <a:rPr lang="en-US" sz="2400" b="0" i="0" u="none" strike="noStrike" dirty="0">
                <a:solidFill>
                  <a:srgbClr val="000000"/>
                </a:solidFill>
                <a:effectLst/>
                <a:latin typeface="Calibri" panose="020F0502020204030204" pitchFamily="34" charset="0"/>
              </a:rPr>
            </a:br>
            <a:r>
              <a:rPr lang="en-US" sz="2400" b="0" i="0" u="none" strike="noStrike" dirty="0">
                <a:solidFill>
                  <a:srgbClr val="000000"/>
                </a:solidFill>
                <a:effectLst/>
                <a:latin typeface="Calibri" panose="020F0502020204030204" pitchFamily="34" charset="0"/>
              </a:rPr>
              <a:t>   Fast Neutrons Using an Inertial Confinement Fusion Platform</a:t>
            </a:r>
          </a:p>
          <a:p>
            <a:pPr marL="0" marR="0" algn="l">
              <a:spcBef>
                <a:spcPts val="600"/>
              </a:spcBef>
              <a:spcAft>
                <a:spcPts val="600"/>
              </a:spcAft>
              <a:buFont typeface="Arial" panose="020B0604020202020204" pitchFamily="34" charset="0"/>
              <a:buChar char="•"/>
            </a:pPr>
            <a:r>
              <a:rPr lang="en-US" sz="2400" b="0" i="0" u="none" strike="noStrike" dirty="0">
                <a:solidFill>
                  <a:srgbClr val="000000"/>
                </a:solidFill>
                <a:effectLst/>
                <a:latin typeface="Calibri" panose="020F0502020204030204" pitchFamily="34" charset="0"/>
              </a:rPr>
              <a:t>Predictive theory for T production</a:t>
            </a:r>
          </a:p>
          <a:p>
            <a:pPr marL="0" marR="0" algn="l">
              <a:spcBef>
                <a:spcPts val="600"/>
              </a:spcBef>
              <a:spcAft>
                <a:spcPts val="600"/>
              </a:spcAft>
              <a:buFont typeface="Arial" panose="020B0604020202020204" pitchFamily="34" charset="0"/>
              <a:buChar char="•"/>
            </a:pPr>
            <a:r>
              <a:rPr lang="en-US" sz="2400" b="0" i="0" u="none" strike="noStrike" dirty="0">
                <a:solidFill>
                  <a:srgbClr val="000000"/>
                </a:solidFill>
                <a:effectLst/>
                <a:latin typeface="Calibri" panose="020F0502020204030204" pitchFamily="34" charset="0"/>
              </a:rPr>
              <a:t>Utilization of a High-Flux DT Neutron Source for Tritium Breeding Experiments</a:t>
            </a:r>
          </a:p>
          <a:p>
            <a:pPr marL="0" marR="0" algn="l">
              <a:spcBef>
                <a:spcPts val="600"/>
              </a:spcBef>
              <a:spcAft>
                <a:spcPts val="600"/>
              </a:spcAft>
              <a:buFont typeface="Arial" panose="020B0604020202020204" pitchFamily="34" charset="0"/>
              <a:buChar char="•"/>
            </a:pPr>
            <a:r>
              <a:rPr lang="en-US" sz="2400" b="0" i="0" u="none" strike="noStrike" dirty="0">
                <a:solidFill>
                  <a:srgbClr val="000000"/>
                </a:solidFill>
                <a:effectLst/>
                <a:latin typeface="Calibri" panose="020F0502020204030204" pitchFamily="34" charset="0"/>
              </a:rPr>
              <a:t>Integral Experiments for Tritium Production</a:t>
            </a:r>
            <a:endParaRPr lang="en-US" sz="2400" dirty="0">
              <a:solidFill>
                <a:schemeClr val="accent2"/>
              </a:solidFill>
            </a:endParaRPr>
          </a:p>
          <a:p>
            <a:pPr marL="0" marR="0" indent="0" algn="l">
              <a:spcBef>
                <a:spcPts val="0"/>
              </a:spcBef>
              <a:spcAft>
                <a:spcPts val="800"/>
              </a:spcAft>
              <a:buNone/>
            </a:pPr>
            <a:endParaRPr lang="en-US" b="0" i="0" u="none" strike="noStrike" dirty="0">
              <a:solidFill>
                <a:srgbClr val="000000"/>
              </a:solidFill>
              <a:effectLst/>
              <a:latin typeface="Calibri" panose="020F0502020204030204" pitchFamily="34" charset="0"/>
            </a:endParaRPr>
          </a:p>
          <a:p>
            <a:pPr marL="0" marR="0" indent="0">
              <a:spcBef>
                <a:spcPct val="0"/>
              </a:spcBef>
              <a:spcAft>
                <a:spcPts val="800"/>
              </a:spcAft>
              <a:buNone/>
            </a:pPr>
            <a:r>
              <a:rPr lang="en-US" sz="3600" b="1" dirty="0">
                <a:solidFill>
                  <a:schemeClr val="accent6"/>
                </a:solidFill>
              </a:rPr>
              <a:t>Stakeholders: </a:t>
            </a:r>
          </a:p>
          <a:p>
            <a:pPr>
              <a:spcBef>
                <a:spcPts val="0"/>
              </a:spcBef>
              <a:spcAft>
                <a:spcPts val="800"/>
              </a:spcAft>
            </a:pPr>
            <a:r>
              <a:rPr lang="en-US" sz="2400" b="0" i="0" u="none" strike="noStrike" dirty="0">
                <a:solidFill>
                  <a:srgbClr val="000000"/>
                </a:solidFill>
                <a:effectLst/>
                <a:latin typeface="Calibri" panose="020F0502020204030204" pitchFamily="34" charset="0"/>
              </a:rPr>
              <a:t>DOE NNSA, Defense Program </a:t>
            </a:r>
          </a:p>
          <a:p>
            <a:pPr>
              <a:spcBef>
                <a:spcPts val="0"/>
              </a:spcBef>
              <a:spcAft>
                <a:spcPts val="800"/>
              </a:spcAft>
            </a:pPr>
            <a:r>
              <a:rPr lang="en-US" sz="2400" dirty="0">
                <a:solidFill>
                  <a:srgbClr val="000000"/>
                </a:solidFill>
                <a:latin typeface="Calibri" panose="020F0502020204030204" pitchFamily="34" charset="0"/>
              </a:rPr>
              <a:t>DOE SC- FES, NP</a:t>
            </a:r>
          </a:p>
          <a:p>
            <a:pPr marL="0" marR="0" indent="0" algn="l">
              <a:spcBef>
                <a:spcPts val="0"/>
              </a:spcBef>
              <a:spcAft>
                <a:spcPts val="800"/>
              </a:spcAft>
              <a:buNone/>
            </a:pPr>
            <a:r>
              <a:rPr lang="en-US" sz="24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224713688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61E7DF-2D5A-4EF0-9E9E-047227DE4DB5}"/>
              </a:ext>
            </a:extLst>
          </p:cNvPr>
          <p:cNvSpPr>
            <a:spLocks noGrp="1"/>
          </p:cNvSpPr>
          <p:nvPr>
            <p:ph type="sldNum" sz="quarter" idx="12"/>
          </p:nvPr>
        </p:nvSpPr>
        <p:spPr/>
        <p:txBody>
          <a:bodyPr/>
          <a:lstStyle/>
          <a:p>
            <a:fld id="{FE7A4BB3-E848-5A44-82DF-322201952CD8}" type="slidenum">
              <a:rPr lang="en-US" smtClean="0"/>
              <a:pPr/>
              <a:t>4</a:t>
            </a:fld>
            <a:endParaRPr lang="en-US" dirty="0"/>
          </a:p>
        </p:txBody>
      </p:sp>
      <p:sp>
        <p:nvSpPr>
          <p:cNvPr id="3" name="Title 2">
            <a:extLst>
              <a:ext uri="{FF2B5EF4-FFF2-40B4-BE49-F238E27FC236}">
                <a16:creationId xmlns:a16="http://schemas.microsoft.com/office/drawing/2014/main" id="{6D50AF6E-CF6A-429E-A4B2-32D2D767B73B}"/>
              </a:ext>
            </a:extLst>
          </p:cNvPr>
          <p:cNvSpPr>
            <a:spLocks noGrp="1"/>
          </p:cNvSpPr>
          <p:nvPr>
            <p:ph type="title"/>
          </p:nvPr>
        </p:nvSpPr>
        <p:spPr>
          <a:xfrm>
            <a:off x="1371600" y="270933"/>
            <a:ext cx="12801600" cy="1310979"/>
          </a:xfrm>
        </p:spPr>
        <p:txBody>
          <a:bodyPr/>
          <a:lstStyle/>
          <a:p>
            <a:r>
              <a:rPr lang="en-US" dirty="0">
                <a:solidFill>
                  <a:schemeClr val="accent6"/>
                </a:solidFill>
              </a:rPr>
              <a:t>Findings (I)</a:t>
            </a:r>
          </a:p>
        </p:txBody>
      </p:sp>
      <p:sp>
        <p:nvSpPr>
          <p:cNvPr id="4" name="Content Placeholder 3">
            <a:extLst>
              <a:ext uri="{FF2B5EF4-FFF2-40B4-BE49-F238E27FC236}">
                <a16:creationId xmlns:a16="http://schemas.microsoft.com/office/drawing/2014/main" id="{2DEBCC4A-09A3-46FA-94B8-812D5A6C188D}"/>
              </a:ext>
            </a:extLst>
          </p:cNvPr>
          <p:cNvSpPr>
            <a:spLocks noGrp="1"/>
          </p:cNvSpPr>
          <p:nvPr>
            <p:ph sz="quarter" idx="20"/>
          </p:nvPr>
        </p:nvSpPr>
        <p:spPr/>
        <p:txBody>
          <a:bodyPr/>
          <a:lstStyle/>
          <a:p>
            <a:pPr>
              <a:spcAft>
                <a:spcPts val="1200"/>
              </a:spcAft>
              <a:buFont typeface="Wingdings" pitchFamily="2" charset="2"/>
              <a:buChar char="§"/>
            </a:pPr>
            <a:r>
              <a:rPr lang="en-US" sz="2600" dirty="0">
                <a:solidFill>
                  <a:schemeClr val="accent2"/>
                </a:solidFill>
              </a:rPr>
              <a:t>Shared interest from NNSA Tritium Modernization Program for </a:t>
            </a:r>
            <a:r>
              <a:rPr lang="en-US" sz="2600">
                <a:solidFill>
                  <a:schemeClr val="accent2"/>
                </a:solidFill>
              </a:rPr>
              <a:t>T production </a:t>
            </a:r>
            <a:r>
              <a:rPr lang="en-US" sz="2600" dirty="0">
                <a:solidFill>
                  <a:schemeClr val="accent2"/>
                </a:solidFill>
              </a:rPr>
              <a:t>at current reactors and future advanced reactors</a:t>
            </a:r>
          </a:p>
          <a:p>
            <a:pPr lvl="1">
              <a:spcBef>
                <a:spcPts val="1200"/>
              </a:spcBef>
              <a:spcAft>
                <a:spcPts val="1200"/>
              </a:spcAft>
              <a:buFont typeface="Arial" panose="020B0604020202020204" pitchFamily="34" charset="0"/>
              <a:buChar char="•"/>
            </a:pPr>
            <a:r>
              <a:rPr lang="en-US" dirty="0">
                <a:solidFill>
                  <a:schemeClr val="accent2"/>
                </a:solidFill>
              </a:rPr>
              <a:t>A variety of light-ion reactions beyond </a:t>
            </a:r>
            <a:r>
              <a:rPr lang="en-US" dirty="0" err="1">
                <a:solidFill>
                  <a:schemeClr val="accent2"/>
                </a:solidFill>
              </a:rPr>
              <a:t>n+Lithium</a:t>
            </a:r>
            <a:r>
              <a:rPr lang="en-US" dirty="0">
                <a:solidFill>
                  <a:schemeClr val="accent2"/>
                </a:solidFill>
              </a:rPr>
              <a:t> and </a:t>
            </a:r>
            <a:r>
              <a:rPr lang="en-US" dirty="0" err="1">
                <a:solidFill>
                  <a:schemeClr val="accent2"/>
                </a:solidFill>
              </a:rPr>
              <a:t>n+Beryllium</a:t>
            </a:r>
            <a:r>
              <a:rPr lang="en-US" dirty="0">
                <a:solidFill>
                  <a:schemeClr val="accent2"/>
                </a:solidFill>
              </a:rPr>
              <a:t> are important to their accountancy  </a:t>
            </a:r>
          </a:p>
          <a:p>
            <a:pPr>
              <a:spcAft>
                <a:spcPts val="1200"/>
              </a:spcAft>
              <a:buFont typeface="Wingdings" pitchFamily="2" charset="2"/>
              <a:buChar char="§"/>
            </a:pPr>
            <a:r>
              <a:rPr lang="en-US" sz="2600" dirty="0">
                <a:solidFill>
                  <a:schemeClr val="accent2"/>
                </a:solidFill>
              </a:rPr>
              <a:t>Sustained operation of fusion reactor must be provided by a breeding blanket</a:t>
            </a:r>
          </a:p>
          <a:p>
            <a:pPr lvl="1">
              <a:spcBef>
                <a:spcPts val="1200"/>
              </a:spcBef>
              <a:spcAft>
                <a:spcPts val="1200"/>
              </a:spcAft>
              <a:buFont typeface="Arial" panose="020B0604020202020204" pitchFamily="34" charset="0"/>
              <a:buChar char="•"/>
            </a:pPr>
            <a:r>
              <a:rPr lang="en-US" dirty="0">
                <a:solidFill>
                  <a:schemeClr val="accent2"/>
                </a:solidFill>
              </a:rPr>
              <a:t>Fuel cycle may require TBR &gt; ~1.15</a:t>
            </a:r>
          </a:p>
          <a:p>
            <a:pPr lvl="1">
              <a:spcBef>
                <a:spcPts val="1200"/>
              </a:spcBef>
              <a:spcAft>
                <a:spcPts val="1200"/>
              </a:spcAft>
              <a:buFont typeface="Arial" panose="020B0604020202020204" pitchFamily="34" charset="0"/>
              <a:buChar char="•"/>
            </a:pPr>
            <a:r>
              <a:rPr lang="en-US" dirty="0">
                <a:solidFill>
                  <a:schemeClr val="accent2"/>
                </a:solidFill>
              </a:rPr>
              <a:t>Penetrations and other components may reduce TBR by 0.1 – 0.15</a:t>
            </a:r>
          </a:p>
          <a:p>
            <a:pPr lvl="1">
              <a:spcBef>
                <a:spcPts val="1200"/>
              </a:spcBef>
              <a:spcAft>
                <a:spcPts val="1200"/>
              </a:spcAft>
              <a:buFont typeface="Arial" panose="020B0604020202020204" pitchFamily="34" charset="0"/>
              <a:buChar char="•"/>
            </a:pPr>
            <a:r>
              <a:rPr lang="en-US" dirty="0">
                <a:solidFill>
                  <a:schemeClr val="accent2"/>
                </a:solidFill>
              </a:rPr>
              <a:t>Nuclear data uncertainties in TBR may be as low as ~3% to as high as ~15%</a:t>
            </a:r>
          </a:p>
          <a:p>
            <a:pPr lvl="1">
              <a:spcBef>
                <a:spcPts val="1200"/>
              </a:spcBef>
              <a:spcAft>
                <a:spcPts val="1200"/>
              </a:spcAft>
              <a:buFont typeface="Arial" panose="020B0604020202020204" pitchFamily="34" charset="0"/>
              <a:buChar char="•"/>
            </a:pPr>
            <a:r>
              <a:rPr lang="en-US" dirty="0">
                <a:solidFill>
                  <a:schemeClr val="accent2"/>
                </a:solidFill>
              </a:rPr>
              <a:t>Few studies available are not for US blanket designs</a:t>
            </a:r>
          </a:p>
          <a:p>
            <a:pPr marL="548640" lvl="1" indent="0">
              <a:buNone/>
            </a:pPr>
            <a:endParaRPr lang="en-US" dirty="0">
              <a:solidFill>
                <a:schemeClr val="accent2"/>
              </a:solidFill>
            </a:endParaRPr>
          </a:p>
        </p:txBody>
      </p:sp>
    </p:spTree>
    <p:extLst>
      <p:ext uri="{BB962C8B-B14F-4D97-AF65-F5344CB8AC3E}">
        <p14:creationId xmlns:p14="http://schemas.microsoft.com/office/powerpoint/2010/main" val="33004106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61E7DF-2D5A-4EF0-9E9E-047227DE4DB5}"/>
              </a:ext>
            </a:extLst>
          </p:cNvPr>
          <p:cNvSpPr>
            <a:spLocks noGrp="1"/>
          </p:cNvSpPr>
          <p:nvPr>
            <p:ph type="sldNum" sz="quarter" idx="12"/>
          </p:nvPr>
        </p:nvSpPr>
        <p:spPr/>
        <p:txBody>
          <a:bodyPr/>
          <a:lstStyle/>
          <a:p>
            <a:fld id="{FE7A4BB3-E848-5A44-82DF-322201952CD8}" type="slidenum">
              <a:rPr lang="en-US" smtClean="0"/>
              <a:pPr/>
              <a:t>5</a:t>
            </a:fld>
            <a:endParaRPr lang="en-US" dirty="0"/>
          </a:p>
        </p:txBody>
      </p:sp>
      <p:sp>
        <p:nvSpPr>
          <p:cNvPr id="3" name="Title 2">
            <a:extLst>
              <a:ext uri="{FF2B5EF4-FFF2-40B4-BE49-F238E27FC236}">
                <a16:creationId xmlns:a16="http://schemas.microsoft.com/office/drawing/2014/main" id="{6D50AF6E-CF6A-429E-A4B2-32D2D767B73B}"/>
              </a:ext>
            </a:extLst>
          </p:cNvPr>
          <p:cNvSpPr>
            <a:spLocks noGrp="1"/>
          </p:cNvSpPr>
          <p:nvPr>
            <p:ph type="title"/>
          </p:nvPr>
        </p:nvSpPr>
        <p:spPr>
          <a:xfrm>
            <a:off x="1371600" y="270934"/>
            <a:ext cx="12801600" cy="835195"/>
          </a:xfrm>
        </p:spPr>
        <p:txBody>
          <a:bodyPr/>
          <a:lstStyle/>
          <a:p>
            <a:r>
              <a:rPr lang="en-US" dirty="0">
                <a:solidFill>
                  <a:schemeClr val="accent6"/>
                </a:solidFill>
              </a:rPr>
              <a:t>Findings (II)</a:t>
            </a:r>
          </a:p>
        </p:txBody>
      </p:sp>
      <p:sp>
        <p:nvSpPr>
          <p:cNvPr id="4" name="Content Placeholder 3">
            <a:extLst>
              <a:ext uri="{FF2B5EF4-FFF2-40B4-BE49-F238E27FC236}">
                <a16:creationId xmlns:a16="http://schemas.microsoft.com/office/drawing/2014/main" id="{2DEBCC4A-09A3-46FA-94B8-812D5A6C188D}"/>
              </a:ext>
            </a:extLst>
          </p:cNvPr>
          <p:cNvSpPr>
            <a:spLocks noGrp="1"/>
          </p:cNvSpPr>
          <p:nvPr>
            <p:ph sz="quarter" idx="20"/>
          </p:nvPr>
        </p:nvSpPr>
        <p:spPr>
          <a:xfrm>
            <a:off x="1371600" y="1283110"/>
            <a:ext cx="12801600" cy="6675555"/>
          </a:xfrm>
        </p:spPr>
        <p:txBody>
          <a:bodyPr/>
          <a:lstStyle/>
          <a:p>
            <a:pPr marL="0" indent="0">
              <a:lnSpc>
                <a:spcPct val="100000"/>
              </a:lnSpc>
              <a:spcBef>
                <a:spcPts val="600"/>
              </a:spcBef>
              <a:spcAft>
                <a:spcPts val="600"/>
              </a:spcAft>
              <a:buNone/>
            </a:pPr>
            <a:r>
              <a:rPr lang="en-US" sz="2400" b="1" dirty="0">
                <a:solidFill>
                  <a:schemeClr val="accent2"/>
                </a:solidFill>
              </a:rPr>
              <a:t>Breeding blankets ingredients:</a:t>
            </a:r>
          </a:p>
          <a:p>
            <a:pPr>
              <a:lnSpc>
                <a:spcPct val="100000"/>
              </a:lnSpc>
              <a:spcBef>
                <a:spcPts val="600"/>
              </a:spcBef>
              <a:spcAft>
                <a:spcPts val="600"/>
              </a:spcAft>
              <a:buFont typeface="Wingdings" pitchFamily="2" charset="2"/>
              <a:buChar char="§"/>
            </a:pPr>
            <a:r>
              <a:rPr lang="en-US" sz="2400" dirty="0">
                <a:solidFill>
                  <a:schemeClr val="accent2"/>
                </a:solidFill>
              </a:rPr>
              <a:t>Tritium Breeding (</a:t>
            </a:r>
            <a:r>
              <a:rPr lang="en-US" sz="2400" dirty="0" err="1">
                <a:solidFill>
                  <a:schemeClr val="accent2"/>
                </a:solidFill>
              </a:rPr>
              <a:t>n,T</a:t>
            </a:r>
            <a:r>
              <a:rPr lang="en-US" sz="2400" dirty="0">
                <a:solidFill>
                  <a:schemeClr val="accent2"/>
                </a:solidFill>
              </a:rPr>
              <a:t>): Li, with variable enrichment in </a:t>
            </a:r>
            <a:r>
              <a:rPr lang="en-US" sz="2400" baseline="30000" dirty="0">
                <a:solidFill>
                  <a:schemeClr val="accent2"/>
                </a:solidFill>
              </a:rPr>
              <a:t>6</a:t>
            </a:r>
            <a:r>
              <a:rPr lang="en-US" sz="2400" dirty="0">
                <a:solidFill>
                  <a:schemeClr val="accent2"/>
                </a:solidFill>
              </a:rPr>
              <a:t>Li</a:t>
            </a:r>
          </a:p>
          <a:p>
            <a:pPr>
              <a:lnSpc>
                <a:spcPct val="100000"/>
              </a:lnSpc>
              <a:spcBef>
                <a:spcPts val="600"/>
              </a:spcBef>
              <a:spcAft>
                <a:spcPts val="600"/>
              </a:spcAft>
              <a:buFont typeface="Wingdings" pitchFamily="2" charset="2"/>
              <a:buChar char="§"/>
            </a:pPr>
            <a:r>
              <a:rPr lang="en-US" sz="2400" dirty="0">
                <a:solidFill>
                  <a:schemeClr val="accent2"/>
                </a:solidFill>
              </a:rPr>
              <a:t>Neutron Multiplication (n,2n): Be, Pb</a:t>
            </a:r>
          </a:p>
          <a:p>
            <a:pPr>
              <a:lnSpc>
                <a:spcPct val="100000"/>
              </a:lnSpc>
              <a:spcBef>
                <a:spcPts val="600"/>
              </a:spcBef>
              <a:spcAft>
                <a:spcPts val="600"/>
              </a:spcAft>
              <a:buFont typeface="Wingdings" pitchFamily="2" charset="2"/>
              <a:buChar char="§"/>
            </a:pPr>
            <a:r>
              <a:rPr lang="en-US" sz="2400" dirty="0">
                <a:solidFill>
                  <a:schemeClr val="accent2"/>
                </a:solidFill>
              </a:rPr>
              <a:t>Combinations: </a:t>
            </a:r>
          </a:p>
          <a:p>
            <a:pPr lvl="1">
              <a:lnSpc>
                <a:spcPct val="100000"/>
              </a:lnSpc>
              <a:spcAft>
                <a:spcPts val="600"/>
              </a:spcAft>
              <a:buFont typeface="Arial" panose="020B0604020202020204" pitchFamily="34" charset="0"/>
              <a:buChar char="•"/>
            </a:pPr>
            <a:r>
              <a:rPr lang="en-US" dirty="0">
                <a:solidFill>
                  <a:schemeClr val="accent2"/>
                </a:solidFill>
              </a:rPr>
              <a:t>Liquid metal (Li, </a:t>
            </a:r>
            <a:r>
              <a:rPr lang="en-US" dirty="0" err="1">
                <a:solidFill>
                  <a:schemeClr val="accent2"/>
                </a:solidFill>
              </a:rPr>
              <a:t>PbLi</a:t>
            </a:r>
            <a:r>
              <a:rPr lang="en-US" dirty="0">
                <a:solidFill>
                  <a:schemeClr val="accent2"/>
                </a:solidFill>
              </a:rPr>
              <a:t>)</a:t>
            </a:r>
          </a:p>
          <a:p>
            <a:pPr lvl="1">
              <a:lnSpc>
                <a:spcPct val="100000"/>
              </a:lnSpc>
              <a:spcAft>
                <a:spcPts val="600"/>
              </a:spcAft>
              <a:buFont typeface="Arial" panose="020B0604020202020204" pitchFamily="34" charset="0"/>
              <a:buChar char="•"/>
            </a:pPr>
            <a:r>
              <a:rPr lang="en-US" dirty="0">
                <a:solidFill>
                  <a:schemeClr val="accent2"/>
                </a:solidFill>
              </a:rPr>
              <a:t>Solid (Li2TiO3 or Li4SiO4 + Be or Be12Ti)</a:t>
            </a:r>
          </a:p>
          <a:p>
            <a:pPr lvl="1">
              <a:lnSpc>
                <a:spcPct val="100000"/>
              </a:lnSpc>
              <a:spcAft>
                <a:spcPts val="600"/>
              </a:spcAft>
              <a:buFont typeface="Arial" panose="020B0604020202020204" pitchFamily="34" charset="0"/>
              <a:buChar char="•"/>
            </a:pPr>
            <a:r>
              <a:rPr lang="en-US" dirty="0">
                <a:solidFill>
                  <a:schemeClr val="accent2"/>
                </a:solidFill>
              </a:rPr>
              <a:t>Molten Salt (</a:t>
            </a:r>
            <a:r>
              <a:rPr lang="en-US" dirty="0" err="1">
                <a:solidFill>
                  <a:schemeClr val="accent2"/>
                </a:solidFill>
              </a:rPr>
              <a:t>FLiBe</a:t>
            </a:r>
            <a:r>
              <a:rPr lang="en-US" dirty="0">
                <a:solidFill>
                  <a:schemeClr val="accent2"/>
                </a:solidFill>
              </a:rPr>
              <a:t>)</a:t>
            </a:r>
          </a:p>
          <a:p>
            <a:pPr>
              <a:lnSpc>
                <a:spcPct val="100000"/>
              </a:lnSpc>
              <a:spcBef>
                <a:spcPts val="600"/>
              </a:spcBef>
              <a:spcAft>
                <a:spcPts val="600"/>
              </a:spcAft>
              <a:buFont typeface="Wingdings" pitchFamily="2" charset="2"/>
              <a:buChar char="§"/>
            </a:pPr>
            <a:r>
              <a:rPr lang="en-US" sz="2400" dirty="0">
                <a:solidFill>
                  <a:schemeClr val="accent2"/>
                </a:solidFill>
              </a:rPr>
              <a:t>Structural Materials: 	</a:t>
            </a:r>
          </a:p>
          <a:p>
            <a:pPr lvl="1">
              <a:lnSpc>
                <a:spcPct val="100000"/>
              </a:lnSpc>
              <a:spcAft>
                <a:spcPts val="600"/>
              </a:spcAft>
              <a:buFont typeface="Arial" panose="020B0604020202020204" pitchFamily="34" charset="0"/>
              <a:buChar char="•"/>
            </a:pPr>
            <a:r>
              <a:rPr lang="en-US" dirty="0">
                <a:solidFill>
                  <a:schemeClr val="accent2"/>
                </a:solidFill>
              </a:rPr>
              <a:t>RAFM Steel (e.g. Fe+8Cr+2W+0.2V+0.04Ta)</a:t>
            </a:r>
          </a:p>
          <a:p>
            <a:pPr lvl="1">
              <a:lnSpc>
                <a:spcPct val="100000"/>
              </a:lnSpc>
              <a:spcAft>
                <a:spcPts val="600"/>
              </a:spcAft>
              <a:buFont typeface="Arial" panose="020B0604020202020204" pitchFamily="34" charset="0"/>
              <a:buChar char="•"/>
            </a:pPr>
            <a:r>
              <a:rPr lang="en-US" dirty="0">
                <a:solidFill>
                  <a:schemeClr val="accent2"/>
                </a:solidFill>
              </a:rPr>
              <a:t>Vanadium alloys (e.g. V-4Cr-4Ti)</a:t>
            </a:r>
          </a:p>
          <a:p>
            <a:pPr lvl="1">
              <a:lnSpc>
                <a:spcPct val="100000"/>
              </a:lnSpc>
              <a:spcAft>
                <a:spcPts val="600"/>
              </a:spcAft>
              <a:buFont typeface="Arial" panose="020B0604020202020204" pitchFamily="34" charset="0"/>
              <a:buChar char="•"/>
            </a:pPr>
            <a:r>
              <a:rPr lang="en-US" dirty="0" err="1">
                <a:solidFill>
                  <a:schemeClr val="accent2"/>
                </a:solidFill>
              </a:rPr>
              <a:t>SiC</a:t>
            </a:r>
            <a:r>
              <a:rPr lang="en-US" dirty="0">
                <a:solidFill>
                  <a:schemeClr val="accent2"/>
                </a:solidFill>
              </a:rPr>
              <a:t> composites</a:t>
            </a:r>
          </a:p>
          <a:p>
            <a:pPr>
              <a:lnSpc>
                <a:spcPct val="100000"/>
              </a:lnSpc>
              <a:spcBef>
                <a:spcPts val="600"/>
              </a:spcBef>
              <a:spcAft>
                <a:spcPts val="600"/>
              </a:spcAft>
              <a:buFont typeface="Wingdings" pitchFamily="2" charset="2"/>
              <a:buChar char="§"/>
            </a:pPr>
            <a:r>
              <a:rPr lang="en-US" sz="2400" dirty="0">
                <a:solidFill>
                  <a:schemeClr val="accent2"/>
                </a:solidFill>
              </a:rPr>
              <a:t>Coolants: Helium, Water</a:t>
            </a:r>
          </a:p>
          <a:p>
            <a:pPr>
              <a:lnSpc>
                <a:spcPct val="100000"/>
              </a:lnSpc>
              <a:spcBef>
                <a:spcPts val="600"/>
              </a:spcBef>
              <a:spcAft>
                <a:spcPts val="600"/>
              </a:spcAft>
              <a:buFont typeface="Wingdings" pitchFamily="2" charset="2"/>
              <a:buChar char="§"/>
            </a:pPr>
            <a:r>
              <a:rPr lang="en-US" sz="2400" dirty="0">
                <a:solidFill>
                  <a:schemeClr val="accent2"/>
                </a:solidFill>
              </a:rPr>
              <a:t>Other important materials: Tungsten (PFCs, FW armor, stabilizing shells, etc.)</a:t>
            </a:r>
          </a:p>
          <a:p>
            <a:pPr>
              <a:lnSpc>
                <a:spcPct val="100000"/>
              </a:lnSpc>
              <a:spcBef>
                <a:spcPts val="600"/>
              </a:spcBef>
              <a:spcAft>
                <a:spcPts val="600"/>
              </a:spcAft>
              <a:buFont typeface="Wingdings" pitchFamily="2" charset="2"/>
              <a:buChar char="§"/>
            </a:pPr>
            <a:endParaRPr lang="en-US" sz="2400" dirty="0">
              <a:solidFill>
                <a:schemeClr val="accent2"/>
              </a:solidFill>
            </a:endParaRPr>
          </a:p>
          <a:p>
            <a:pPr>
              <a:lnSpc>
                <a:spcPct val="100000"/>
              </a:lnSpc>
              <a:spcBef>
                <a:spcPts val="600"/>
              </a:spcBef>
              <a:spcAft>
                <a:spcPts val="600"/>
              </a:spcAft>
            </a:pPr>
            <a:endParaRPr lang="en-US" sz="2400" dirty="0">
              <a:solidFill>
                <a:schemeClr val="accent2"/>
              </a:solidFill>
            </a:endParaRPr>
          </a:p>
          <a:p>
            <a:pPr lvl="1">
              <a:lnSpc>
                <a:spcPct val="100000"/>
              </a:lnSpc>
              <a:spcAft>
                <a:spcPts val="600"/>
              </a:spcAft>
              <a:buFont typeface="Arial" panose="020B0604020202020204" pitchFamily="34" charset="0"/>
              <a:buChar char="•"/>
            </a:pPr>
            <a:endParaRPr lang="en-US" sz="2000" dirty="0">
              <a:solidFill>
                <a:schemeClr val="accent2"/>
              </a:solidFill>
            </a:endParaRPr>
          </a:p>
        </p:txBody>
      </p:sp>
    </p:spTree>
    <p:extLst>
      <p:ext uri="{BB962C8B-B14F-4D97-AF65-F5344CB8AC3E}">
        <p14:creationId xmlns:p14="http://schemas.microsoft.com/office/powerpoint/2010/main" val="386720540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61E7DF-2D5A-4EF0-9E9E-047227DE4DB5}"/>
              </a:ext>
            </a:extLst>
          </p:cNvPr>
          <p:cNvSpPr>
            <a:spLocks noGrp="1"/>
          </p:cNvSpPr>
          <p:nvPr>
            <p:ph type="sldNum" sz="quarter" idx="12"/>
          </p:nvPr>
        </p:nvSpPr>
        <p:spPr/>
        <p:txBody>
          <a:bodyPr/>
          <a:lstStyle/>
          <a:p>
            <a:fld id="{FE7A4BB3-E848-5A44-82DF-322201952CD8}" type="slidenum">
              <a:rPr lang="en-US" smtClean="0"/>
              <a:pPr/>
              <a:t>6</a:t>
            </a:fld>
            <a:endParaRPr lang="en-US" dirty="0"/>
          </a:p>
        </p:txBody>
      </p:sp>
      <p:sp>
        <p:nvSpPr>
          <p:cNvPr id="3" name="Title 2">
            <a:extLst>
              <a:ext uri="{FF2B5EF4-FFF2-40B4-BE49-F238E27FC236}">
                <a16:creationId xmlns:a16="http://schemas.microsoft.com/office/drawing/2014/main" id="{6D50AF6E-CF6A-429E-A4B2-32D2D767B73B}"/>
              </a:ext>
            </a:extLst>
          </p:cNvPr>
          <p:cNvSpPr>
            <a:spLocks noGrp="1"/>
          </p:cNvSpPr>
          <p:nvPr>
            <p:ph type="title"/>
          </p:nvPr>
        </p:nvSpPr>
        <p:spPr>
          <a:xfrm>
            <a:off x="1371600" y="270933"/>
            <a:ext cx="12801600" cy="1310979"/>
          </a:xfrm>
        </p:spPr>
        <p:txBody>
          <a:bodyPr/>
          <a:lstStyle/>
          <a:p>
            <a:r>
              <a:rPr lang="en-US" dirty="0">
                <a:solidFill>
                  <a:schemeClr val="accent6"/>
                </a:solidFill>
              </a:rPr>
              <a:t>Findings (III)</a:t>
            </a:r>
          </a:p>
        </p:txBody>
      </p:sp>
      <p:sp>
        <p:nvSpPr>
          <p:cNvPr id="4" name="Content Placeholder 3">
            <a:extLst>
              <a:ext uri="{FF2B5EF4-FFF2-40B4-BE49-F238E27FC236}">
                <a16:creationId xmlns:a16="http://schemas.microsoft.com/office/drawing/2014/main" id="{2DEBCC4A-09A3-46FA-94B8-812D5A6C188D}"/>
              </a:ext>
            </a:extLst>
          </p:cNvPr>
          <p:cNvSpPr>
            <a:spLocks noGrp="1"/>
          </p:cNvSpPr>
          <p:nvPr>
            <p:ph sz="quarter" idx="20"/>
          </p:nvPr>
        </p:nvSpPr>
        <p:spPr/>
        <p:txBody>
          <a:bodyPr/>
          <a:lstStyle/>
          <a:p>
            <a:pPr>
              <a:spcAft>
                <a:spcPts val="1200"/>
              </a:spcAft>
              <a:buFont typeface="Wingdings" pitchFamily="2" charset="2"/>
              <a:buChar char="§"/>
            </a:pPr>
            <a:r>
              <a:rPr lang="en-US" dirty="0">
                <a:solidFill>
                  <a:schemeClr val="accent2"/>
                </a:solidFill>
              </a:rPr>
              <a:t>Fast-neutron region (2-14 MeV) is important!</a:t>
            </a:r>
          </a:p>
          <a:p>
            <a:pPr>
              <a:spcAft>
                <a:spcPts val="1200"/>
              </a:spcAft>
              <a:buFont typeface="Wingdings" pitchFamily="2" charset="2"/>
              <a:buChar char="§"/>
            </a:pPr>
            <a:r>
              <a:rPr lang="en-US" dirty="0">
                <a:solidFill>
                  <a:schemeClr val="accent2"/>
                </a:solidFill>
              </a:rPr>
              <a:t>Propagation of nuclear uncertainty important for accurate estimation of TBR</a:t>
            </a:r>
          </a:p>
          <a:p>
            <a:pPr lvl="1">
              <a:spcBef>
                <a:spcPts val="1200"/>
              </a:spcBef>
              <a:spcAft>
                <a:spcPts val="1200"/>
              </a:spcAft>
              <a:buFont typeface="Arial" panose="020B0604020202020204" pitchFamily="34" charset="0"/>
              <a:buChar char="•"/>
            </a:pPr>
            <a:r>
              <a:rPr lang="en-US" dirty="0">
                <a:solidFill>
                  <a:schemeClr val="accent2"/>
                </a:solidFill>
              </a:rPr>
              <a:t>Methods: perturbation theory, probabilistic random sampling (TMC)</a:t>
            </a:r>
          </a:p>
          <a:p>
            <a:pPr lvl="1">
              <a:spcBef>
                <a:spcPts val="1200"/>
              </a:spcBef>
              <a:spcAft>
                <a:spcPts val="1200"/>
              </a:spcAft>
              <a:buFont typeface="Arial" panose="020B0604020202020204" pitchFamily="34" charset="0"/>
              <a:buChar char="•"/>
            </a:pPr>
            <a:r>
              <a:rPr lang="en-US" dirty="0">
                <a:solidFill>
                  <a:schemeClr val="accent2"/>
                </a:solidFill>
              </a:rPr>
              <a:t>Reliable covariance data needed for the perturbation theory method (covariance data missing or incomplete)</a:t>
            </a:r>
          </a:p>
          <a:p>
            <a:pPr lvl="1">
              <a:spcBef>
                <a:spcPts val="1200"/>
              </a:spcBef>
              <a:spcAft>
                <a:spcPts val="1200"/>
              </a:spcAft>
              <a:buFont typeface="Arial" panose="020B0604020202020204" pitchFamily="34" charset="0"/>
              <a:buChar char="•"/>
            </a:pPr>
            <a:r>
              <a:rPr lang="en-US" dirty="0">
                <a:solidFill>
                  <a:schemeClr val="accent2"/>
                </a:solidFill>
              </a:rPr>
              <a:t>Random nuclear data files for all nuclides needed in TMC methods (randomized nuclear data files not generally available)</a:t>
            </a:r>
          </a:p>
          <a:p>
            <a:pPr>
              <a:spcAft>
                <a:spcPts val="1200"/>
              </a:spcAft>
              <a:buFont typeface="Wingdings" pitchFamily="2" charset="2"/>
              <a:buChar char="§"/>
            </a:pPr>
            <a:r>
              <a:rPr lang="en-US" dirty="0">
                <a:solidFill>
                  <a:schemeClr val="accent2"/>
                </a:solidFill>
              </a:rPr>
              <a:t>Solid breeder TBR uncertainty seems to be dominated by </a:t>
            </a:r>
            <a:r>
              <a:rPr lang="en-US" baseline="30000" dirty="0">
                <a:solidFill>
                  <a:schemeClr val="accent2"/>
                </a:solidFill>
              </a:rPr>
              <a:t>6</a:t>
            </a:r>
            <a:r>
              <a:rPr lang="en-US" dirty="0">
                <a:solidFill>
                  <a:schemeClr val="accent2"/>
                </a:solidFill>
              </a:rPr>
              <a:t>Li and </a:t>
            </a:r>
            <a:r>
              <a:rPr lang="en-US" baseline="30000" dirty="0">
                <a:solidFill>
                  <a:schemeClr val="accent2"/>
                </a:solidFill>
              </a:rPr>
              <a:t>16</a:t>
            </a:r>
            <a:r>
              <a:rPr lang="en-US" dirty="0">
                <a:solidFill>
                  <a:schemeClr val="accent2"/>
                </a:solidFill>
              </a:rPr>
              <a:t>O </a:t>
            </a:r>
          </a:p>
          <a:p>
            <a:pPr lvl="1">
              <a:spcAft>
                <a:spcPts val="1200"/>
              </a:spcAft>
              <a:buFont typeface="Arial" panose="020B0604020202020204" pitchFamily="34" charset="0"/>
              <a:buChar char="•"/>
            </a:pPr>
            <a:r>
              <a:rPr lang="en-US" dirty="0">
                <a:solidFill>
                  <a:schemeClr val="accent2"/>
                </a:solidFill>
              </a:rPr>
              <a:t>More studies are needed!</a:t>
            </a:r>
          </a:p>
          <a:p>
            <a:pPr marL="0" indent="0">
              <a:spcAft>
                <a:spcPts val="1200"/>
              </a:spcAft>
              <a:buNone/>
            </a:pPr>
            <a:endParaRPr lang="en-US" dirty="0">
              <a:solidFill>
                <a:schemeClr val="accent2"/>
              </a:solidFill>
            </a:endParaRPr>
          </a:p>
          <a:p>
            <a:pPr>
              <a:spcAft>
                <a:spcPts val="1200"/>
              </a:spcAft>
            </a:pPr>
            <a:endParaRPr lang="en-US" dirty="0">
              <a:solidFill>
                <a:schemeClr val="accent2"/>
              </a:solidFill>
            </a:endParaRPr>
          </a:p>
          <a:p>
            <a:pPr>
              <a:spcAft>
                <a:spcPts val="1200"/>
              </a:spcAft>
              <a:buFont typeface="Wingdings" pitchFamily="2" charset="2"/>
              <a:buChar char="§"/>
            </a:pPr>
            <a:endParaRPr lang="en-US" dirty="0">
              <a:solidFill>
                <a:schemeClr val="accent2"/>
              </a:solidFill>
            </a:endParaRPr>
          </a:p>
          <a:p>
            <a:pPr marL="548640" lvl="1" indent="0">
              <a:spcBef>
                <a:spcPts val="1200"/>
              </a:spcBef>
              <a:spcAft>
                <a:spcPts val="1200"/>
              </a:spcAft>
              <a:buNone/>
            </a:pPr>
            <a:endParaRPr lang="en-US" dirty="0">
              <a:solidFill>
                <a:schemeClr val="accent2"/>
              </a:solidFill>
            </a:endParaRPr>
          </a:p>
          <a:p>
            <a:pPr marL="548640" lvl="1" indent="0">
              <a:spcBef>
                <a:spcPts val="1200"/>
              </a:spcBef>
              <a:spcAft>
                <a:spcPts val="1200"/>
              </a:spcAft>
              <a:buNone/>
            </a:pPr>
            <a:endParaRPr lang="en-US" dirty="0">
              <a:solidFill>
                <a:schemeClr val="accent2"/>
              </a:solidFill>
            </a:endParaRPr>
          </a:p>
        </p:txBody>
      </p:sp>
    </p:spTree>
    <p:extLst>
      <p:ext uri="{BB962C8B-B14F-4D97-AF65-F5344CB8AC3E}">
        <p14:creationId xmlns:p14="http://schemas.microsoft.com/office/powerpoint/2010/main" val="425410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61E7DF-2D5A-4EF0-9E9E-047227DE4DB5}"/>
              </a:ext>
            </a:extLst>
          </p:cNvPr>
          <p:cNvSpPr>
            <a:spLocks noGrp="1"/>
          </p:cNvSpPr>
          <p:nvPr>
            <p:ph type="sldNum" sz="quarter" idx="12"/>
          </p:nvPr>
        </p:nvSpPr>
        <p:spPr/>
        <p:txBody>
          <a:bodyPr/>
          <a:lstStyle/>
          <a:p>
            <a:fld id="{FE7A4BB3-E848-5A44-82DF-322201952CD8}" type="slidenum">
              <a:rPr lang="en-US" smtClean="0"/>
              <a:pPr/>
              <a:t>7</a:t>
            </a:fld>
            <a:endParaRPr lang="en-US" dirty="0"/>
          </a:p>
        </p:txBody>
      </p:sp>
      <p:sp>
        <p:nvSpPr>
          <p:cNvPr id="3" name="Title 2">
            <a:extLst>
              <a:ext uri="{FF2B5EF4-FFF2-40B4-BE49-F238E27FC236}">
                <a16:creationId xmlns:a16="http://schemas.microsoft.com/office/drawing/2014/main" id="{6D50AF6E-CF6A-429E-A4B2-32D2D767B73B}"/>
              </a:ext>
            </a:extLst>
          </p:cNvPr>
          <p:cNvSpPr>
            <a:spLocks noGrp="1"/>
          </p:cNvSpPr>
          <p:nvPr>
            <p:ph type="title"/>
          </p:nvPr>
        </p:nvSpPr>
        <p:spPr>
          <a:xfrm>
            <a:off x="1371600" y="270933"/>
            <a:ext cx="12801600" cy="835196"/>
          </a:xfrm>
        </p:spPr>
        <p:txBody>
          <a:bodyPr/>
          <a:lstStyle/>
          <a:p>
            <a:r>
              <a:rPr lang="en-US" dirty="0">
                <a:solidFill>
                  <a:schemeClr val="accent6"/>
                </a:solidFill>
              </a:rPr>
              <a:t>Findings (IV)</a:t>
            </a:r>
          </a:p>
        </p:txBody>
      </p:sp>
      <p:sp>
        <p:nvSpPr>
          <p:cNvPr id="4" name="Content Placeholder 3">
            <a:extLst>
              <a:ext uri="{FF2B5EF4-FFF2-40B4-BE49-F238E27FC236}">
                <a16:creationId xmlns:a16="http://schemas.microsoft.com/office/drawing/2014/main" id="{2DEBCC4A-09A3-46FA-94B8-812D5A6C188D}"/>
              </a:ext>
            </a:extLst>
          </p:cNvPr>
          <p:cNvSpPr>
            <a:spLocks noGrp="1"/>
          </p:cNvSpPr>
          <p:nvPr>
            <p:ph sz="quarter" idx="20"/>
          </p:nvPr>
        </p:nvSpPr>
        <p:spPr>
          <a:xfrm>
            <a:off x="1371600" y="1548581"/>
            <a:ext cx="12801600" cy="6410086"/>
          </a:xfrm>
        </p:spPr>
        <p:txBody>
          <a:bodyPr/>
          <a:lstStyle/>
          <a:p>
            <a:pPr>
              <a:spcAft>
                <a:spcPts val="1200"/>
              </a:spcAft>
              <a:buFont typeface="Wingdings" pitchFamily="2" charset="2"/>
              <a:buChar char="§"/>
            </a:pPr>
            <a:r>
              <a:rPr lang="en-US" dirty="0">
                <a:solidFill>
                  <a:schemeClr val="accent2"/>
                </a:solidFill>
              </a:rPr>
              <a:t>Light-ion evaluations need improvements, lack covariances; Experimental data for fast neutrons are limited, discrepant. </a:t>
            </a:r>
          </a:p>
          <a:p>
            <a:pPr lvl="1">
              <a:spcAft>
                <a:spcPts val="600"/>
              </a:spcAft>
              <a:buFont typeface="Arial" panose="020B0604020202020204" pitchFamily="34" charset="0"/>
              <a:buChar char="•"/>
            </a:pPr>
            <a:r>
              <a:rPr lang="en-US" dirty="0">
                <a:solidFill>
                  <a:schemeClr val="accent2"/>
                </a:solidFill>
              </a:rPr>
              <a:t>Need theoretical tools to describe reactions with multiple outgoing fragments</a:t>
            </a:r>
          </a:p>
          <a:p>
            <a:pPr lvl="1">
              <a:spcAft>
                <a:spcPts val="600"/>
              </a:spcAft>
              <a:buFont typeface="Arial" panose="020B0604020202020204" pitchFamily="34" charset="0"/>
              <a:buChar char="•"/>
            </a:pPr>
            <a:r>
              <a:rPr lang="en-US" dirty="0">
                <a:solidFill>
                  <a:schemeClr val="accent2"/>
                </a:solidFill>
              </a:rPr>
              <a:t>Need additional measurements to constrain theory, evaluations</a:t>
            </a:r>
          </a:p>
          <a:p>
            <a:pPr lvl="1">
              <a:spcAft>
                <a:spcPts val="600"/>
              </a:spcAft>
              <a:buFont typeface="Arial" panose="020B0604020202020204" pitchFamily="34" charset="0"/>
              <a:buChar char="•"/>
            </a:pPr>
            <a:r>
              <a:rPr lang="en-US" dirty="0">
                <a:solidFill>
                  <a:schemeClr val="accent2"/>
                </a:solidFill>
              </a:rPr>
              <a:t>Need well-evaluated uncertainties to pass on to transport codes </a:t>
            </a:r>
          </a:p>
          <a:p>
            <a:pPr>
              <a:spcAft>
                <a:spcPts val="1200"/>
              </a:spcAft>
              <a:buFont typeface="Wingdings" pitchFamily="2" charset="2"/>
              <a:buChar char="§"/>
            </a:pPr>
            <a:r>
              <a:rPr lang="en-US" dirty="0">
                <a:solidFill>
                  <a:schemeClr val="accent2"/>
                </a:solidFill>
              </a:rPr>
              <a:t>Evaluations based on predictive theory possible with advanced HPC architectures, are better suited to dealing with absent or incomplete data </a:t>
            </a:r>
          </a:p>
          <a:p>
            <a:pPr>
              <a:spcAft>
                <a:spcPts val="1200"/>
              </a:spcAft>
              <a:buFont typeface="Wingdings" pitchFamily="2" charset="2"/>
              <a:buChar char="§"/>
            </a:pPr>
            <a:r>
              <a:rPr lang="en-US" dirty="0">
                <a:solidFill>
                  <a:schemeClr val="accent2"/>
                </a:solidFill>
              </a:rPr>
              <a:t>LLE (OMEGA), SHINE, NIF are facilities that would enable differential/integral measurements</a:t>
            </a:r>
          </a:p>
          <a:p>
            <a:pPr>
              <a:spcAft>
                <a:spcPts val="1200"/>
              </a:spcAft>
              <a:buFont typeface="Wingdings" pitchFamily="2" charset="2"/>
              <a:buChar char="§"/>
            </a:pPr>
            <a:r>
              <a:rPr lang="en-US" dirty="0">
                <a:solidFill>
                  <a:schemeClr val="accent2"/>
                </a:solidFill>
              </a:rPr>
              <a:t>There are no (sanctioned) integral benchmarks for fusion breeder blankets</a:t>
            </a:r>
          </a:p>
          <a:p>
            <a:pPr lvl="1">
              <a:spcAft>
                <a:spcPts val="600"/>
              </a:spcAft>
              <a:buFont typeface="Arial" panose="020B0604020202020204" pitchFamily="34" charset="0"/>
              <a:buChar char="•"/>
            </a:pPr>
            <a:r>
              <a:rPr lang="en-US" dirty="0">
                <a:solidFill>
                  <a:schemeClr val="accent2"/>
                </a:solidFill>
              </a:rPr>
              <a:t>Some benchmarks with </a:t>
            </a:r>
            <a:r>
              <a:rPr lang="en-US" baseline="30000" dirty="0">
                <a:solidFill>
                  <a:schemeClr val="accent2"/>
                </a:solidFill>
              </a:rPr>
              <a:t>6</a:t>
            </a:r>
            <a:r>
              <a:rPr lang="en-US" dirty="0">
                <a:solidFill>
                  <a:schemeClr val="accent2"/>
                </a:solidFill>
              </a:rPr>
              <a:t>Li with neutron spectrum from fission</a:t>
            </a:r>
          </a:p>
          <a:p>
            <a:pPr lvl="1">
              <a:spcAft>
                <a:spcPts val="600"/>
              </a:spcAft>
              <a:buFont typeface="Arial" panose="020B0604020202020204" pitchFamily="34" charset="0"/>
              <a:buChar char="•"/>
            </a:pPr>
            <a:r>
              <a:rPr lang="en-US" dirty="0">
                <a:solidFill>
                  <a:schemeClr val="accent2"/>
                </a:solidFill>
              </a:rPr>
              <a:t>None for fusion neutron spectrum! </a:t>
            </a:r>
          </a:p>
          <a:p>
            <a:pPr marL="0" indent="0">
              <a:spcAft>
                <a:spcPts val="1200"/>
              </a:spcAft>
              <a:buNone/>
            </a:pPr>
            <a:endParaRPr lang="en-US" dirty="0">
              <a:solidFill>
                <a:schemeClr val="accent2"/>
              </a:solidFill>
            </a:endParaRPr>
          </a:p>
          <a:p>
            <a:pPr>
              <a:spcAft>
                <a:spcPts val="1200"/>
              </a:spcAft>
            </a:pPr>
            <a:endParaRPr lang="en-US" dirty="0">
              <a:solidFill>
                <a:schemeClr val="accent2"/>
              </a:solidFill>
            </a:endParaRPr>
          </a:p>
          <a:p>
            <a:pPr>
              <a:spcAft>
                <a:spcPts val="1200"/>
              </a:spcAft>
            </a:pPr>
            <a:endParaRPr lang="en-US" dirty="0">
              <a:solidFill>
                <a:schemeClr val="accent2"/>
              </a:solidFill>
            </a:endParaRPr>
          </a:p>
          <a:p>
            <a:pPr marL="0" indent="0">
              <a:spcAft>
                <a:spcPts val="1200"/>
              </a:spcAft>
              <a:buNone/>
            </a:pPr>
            <a:endParaRPr lang="en-US" dirty="0">
              <a:solidFill>
                <a:schemeClr val="accent2"/>
              </a:solidFill>
            </a:endParaRPr>
          </a:p>
          <a:p>
            <a:pPr>
              <a:spcAft>
                <a:spcPts val="1200"/>
              </a:spcAft>
            </a:pPr>
            <a:endParaRPr lang="en-US" dirty="0">
              <a:solidFill>
                <a:schemeClr val="accent2"/>
              </a:solidFill>
            </a:endParaRPr>
          </a:p>
          <a:p>
            <a:pPr>
              <a:spcAft>
                <a:spcPts val="1200"/>
              </a:spcAft>
              <a:buFont typeface="Wingdings" pitchFamily="2" charset="2"/>
              <a:buChar char="§"/>
            </a:pPr>
            <a:endParaRPr lang="en-US" dirty="0">
              <a:solidFill>
                <a:schemeClr val="accent2"/>
              </a:solidFill>
            </a:endParaRPr>
          </a:p>
        </p:txBody>
      </p:sp>
    </p:spTree>
    <p:extLst>
      <p:ext uri="{BB962C8B-B14F-4D97-AF65-F5344CB8AC3E}">
        <p14:creationId xmlns:p14="http://schemas.microsoft.com/office/powerpoint/2010/main" val="18444393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561E7DF-2D5A-4EF0-9E9E-047227DE4DB5}"/>
              </a:ext>
            </a:extLst>
          </p:cNvPr>
          <p:cNvSpPr>
            <a:spLocks noGrp="1"/>
          </p:cNvSpPr>
          <p:nvPr>
            <p:ph type="sldNum" sz="quarter" idx="12"/>
          </p:nvPr>
        </p:nvSpPr>
        <p:spPr/>
        <p:txBody>
          <a:bodyPr/>
          <a:lstStyle/>
          <a:p>
            <a:fld id="{FE7A4BB3-E848-5A44-82DF-322201952CD8}" type="slidenum">
              <a:rPr lang="en-US" smtClean="0"/>
              <a:pPr/>
              <a:t>8</a:t>
            </a:fld>
            <a:endParaRPr lang="en-US" dirty="0"/>
          </a:p>
        </p:txBody>
      </p:sp>
      <p:sp>
        <p:nvSpPr>
          <p:cNvPr id="3" name="Title 2">
            <a:extLst>
              <a:ext uri="{FF2B5EF4-FFF2-40B4-BE49-F238E27FC236}">
                <a16:creationId xmlns:a16="http://schemas.microsoft.com/office/drawing/2014/main" id="{6D50AF6E-CF6A-429E-A4B2-32D2D767B73B}"/>
              </a:ext>
            </a:extLst>
          </p:cNvPr>
          <p:cNvSpPr>
            <a:spLocks noGrp="1"/>
          </p:cNvSpPr>
          <p:nvPr>
            <p:ph type="title"/>
          </p:nvPr>
        </p:nvSpPr>
        <p:spPr>
          <a:xfrm>
            <a:off x="1371600" y="270933"/>
            <a:ext cx="12801600" cy="658215"/>
          </a:xfrm>
        </p:spPr>
        <p:txBody>
          <a:bodyPr/>
          <a:lstStyle/>
          <a:p>
            <a:r>
              <a:rPr lang="en-US" dirty="0">
                <a:solidFill>
                  <a:schemeClr val="accent6"/>
                </a:solidFill>
              </a:rPr>
              <a:t>Preliminary Recommendations</a:t>
            </a:r>
          </a:p>
        </p:txBody>
      </p:sp>
      <p:sp>
        <p:nvSpPr>
          <p:cNvPr id="4" name="Content Placeholder 3">
            <a:extLst>
              <a:ext uri="{FF2B5EF4-FFF2-40B4-BE49-F238E27FC236}">
                <a16:creationId xmlns:a16="http://schemas.microsoft.com/office/drawing/2014/main" id="{2DEBCC4A-09A3-46FA-94B8-812D5A6C188D}"/>
              </a:ext>
            </a:extLst>
          </p:cNvPr>
          <p:cNvSpPr>
            <a:spLocks noGrp="1"/>
          </p:cNvSpPr>
          <p:nvPr>
            <p:ph sz="quarter" idx="20"/>
          </p:nvPr>
        </p:nvSpPr>
        <p:spPr>
          <a:xfrm>
            <a:off x="1371600" y="1061884"/>
            <a:ext cx="12801600" cy="6896783"/>
          </a:xfrm>
        </p:spPr>
        <p:txBody>
          <a:bodyPr/>
          <a:lstStyle/>
          <a:p>
            <a:pPr>
              <a:spcAft>
                <a:spcPts val="600"/>
              </a:spcAft>
              <a:buFont typeface="Wingdings" pitchFamily="2" charset="2"/>
              <a:buChar char="§"/>
            </a:pPr>
            <a:r>
              <a:rPr lang="en-US" sz="2400" dirty="0">
                <a:solidFill>
                  <a:schemeClr val="accent2"/>
                </a:solidFill>
              </a:rPr>
              <a:t>More detailed scoping study to identify gaps in existing data and set priorities</a:t>
            </a:r>
          </a:p>
          <a:p>
            <a:pPr>
              <a:spcAft>
                <a:spcPts val="600"/>
              </a:spcAft>
              <a:buFont typeface="Wingdings" pitchFamily="2" charset="2"/>
              <a:buChar char="§"/>
            </a:pPr>
            <a:r>
              <a:rPr lang="en-US" sz="2400" dirty="0">
                <a:solidFill>
                  <a:schemeClr val="accent2"/>
                </a:solidFill>
              </a:rPr>
              <a:t>Sensitivity studies for various US reactor and breeder designs</a:t>
            </a:r>
          </a:p>
          <a:p>
            <a:pPr lvl="1">
              <a:spcAft>
                <a:spcPts val="600"/>
              </a:spcAft>
              <a:buFont typeface="Arial" panose="020B0604020202020204" pitchFamily="34" charset="0"/>
              <a:buChar char="•"/>
            </a:pPr>
            <a:r>
              <a:rPr lang="en-US" sz="2000" dirty="0" err="1">
                <a:solidFill>
                  <a:schemeClr val="accent2"/>
                </a:solidFill>
              </a:rPr>
              <a:t>PbLi</a:t>
            </a:r>
            <a:r>
              <a:rPr lang="en-US" sz="2000" dirty="0">
                <a:solidFill>
                  <a:schemeClr val="accent2"/>
                </a:solidFill>
              </a:rPr>
              <a:t> cooled, Dual Cooled Led-Lithium (DCLL); </a:t>
            </a:r>
            <a:r>
              <a:rPr lang="en-US" sz="2000" dirty="0" err="1">
                <a:solidFill>
                  <a:schemeClr val="accent2"/>
                </a:solidFill>
              </a:rPr>
              <a:t>FLiBe</a:t>
            </a:r>
            <a:r>
              <a:rPr lang="en-US" sz="2000" dirty="0">
                <a:solidFill>
                  <a:schemeClr val="accent2"/>
                </a:solidFill>
              </a:rPr>
              <a:t> </a:t>
            </a:r>
          </a:p>
          <a:p>
            <a:pPr lvl="1">
              <a:spcAft>
                <a:spcPts val="600"/>
              </a:spcAft>
              <a:buFont typeface="Arial" panose="020B0604020202020204" pitchFamily="34" charset="0"/>
              <a:buChar char="•"/>
            </a:pPr>
            <a:r>
              <a:rPr lang="en-US" sz="2000" dirty="0">
                <a:solidFill>
                  <a:schemeClr val="accent2"/>
                </a:solidFill>
              </a:rPr>
              <a:t>Readiness of transport codes? Are there gaps in processing codes?</a:t>
            </a:r>
          </a:p>
          <a:p>
            <a:pPr lvl="1">
              <a:spcAft>
                <a:spcPts val="600"/>
              </a:spcAft>
              <a:buFont typeface="Arial" panose="020B0604020202020204" pitchFamily="34" charset="0"/>
              <a:buChar char="•"/>
            </a:pPr>
            <a:r>
              <a:rPr lang="en-US" sz="2000" dirty="0">
                <a:solidFill>
                  <a:schemeClr val="accent2"/>
                </a:solidFill>
              </a:rPr>
              <a:t>Translate FENDL into GNDS format to enable broader sharing of information across communities</a:t>
            </a:r>
          </a:p>
          <a:p>
            <a:pPr lvl="1">
              <a:spcAft>
                <a:spcPts val="600"/>
              </a:spcAft>
              <a:buFont typeface="Arial" panose="020B0604020202020204" pitchFamily="34" charset="0"/>
              <a:buChar char="•"/>
            </a:pPr>
            <a:r>
              <a:rPr lang="en-US" sz="2000" dirty="0">
                <a:solidFill>
                  <a:schemeClr val="accent2"/>
                </a:solidFill>
              </a:rPr>
              <a:t>How can nuclear data improvements help improve TBR uncertainties?</a:t>
            </a:r>
          </a:p>
          <a:p>
            <a:pPr>
              <a:spcAft>
                <a:spcPts val="600"/>
              </a:spcAft>
              <a:buFont typeface="Wingdings" pitchFamily="2" charset="2"/>
              <a:buChar char="§"/>
            </a:pPr>
            <a:r>
              <a:rPr lang="en-US" sz="2400" dirty="0">
                <a:solidFill>
                  <a:schemeClr val="accent2"/>
                </a:solidFill>
              </a:rPr>
              <a:t>Assessment of existing differential data combined with predictive simulations, R-matrix analyses to improve evaluations, identify new measurement needs</a:t>
            </a:r>
          </a:p>
          <a:p>
            <a:pPr lvl="1">
              <a:spcAft>
                <a:spcPts val="600"/>
              </a:spcAft>
              <a:buFont typeface="Arial" panose="020B0604020202020204" pitchFamily="34" charset="0"/>
              <a:buChar char="•"/>
            </a:pPr>
            <a:r>
              <a:rPr lang="en-US" sz="2000" dirty="0">
                <a:solidFill>
                  <a:schemeClr val="accent2"/>
                </a:solidFill>
              </a:rPr>
              <a:t>Cross-sections, angular distributions, exit-channel product information in fast neutron energy regime</a:t>
            </a:r>
          </a:p>
          <a:p>
            <a:pPr lvl="1">
              <a:spcAft>
                <a:spcPts val="600"/>
              </a:spcAft>
              <a:buFont typeface="Arial" panose="020B0604020202020204" pitchFamily="34" charset="0"/>
              <a:buChar char="•"/>
            </a:pPr>
            <a:r>
              <a:rPr lang="en-US" sz="2000" dirty="0">
                <a:solidFill>
                  <a:schemeClr val="accent2"/>
                </a:solidFill>
              </a:rPr>
              <a:t>Covariances </a:t>
            </a:r>
          </a:p>
          <a:p>
            <a:pPr lvl="1">
              <a:spcAft>
                <a:spcPts val="600"/>
              </a:spcAft>
              <a:buFont typeface="Arial" panose="020B0604020202020204" pitchFamily="34" charset="0"/>
              <a:buChar char="•"/>
            </a:pPr>
            <a:r>
              <a:rPr lang="en-US" sz="2000" dirty="0">
                <a:solidFill>
                  <a:schemeClr val="accent2"/>
                </a:solidFill>
              </a:rPr>
              <a:t>Identify new measurements needed to resolve nuclear data issues</a:t>
            </a:r>
          </a:p>
          <a:p>
            <a:pPr>
              <a:spcAft>
                <a:spcPts val="600"/>
              </a:spcAft>
              <a:buFont typeface="Wingdings" pitchFamily="2" charset="2"/>
              <a:buChar char="§"/>
            </a:pPr>
            <a:r>
              <a:rPr lang="en-US" sz="2400" dirty="0">
                <a:solidFill>
                  <a:schemeClr val="accent2"/>
                </a:solidFill>
              </a:rPr>
              <a:t>Build a path toward integral benchmarks for fusion neutrons </a:t>
            </a:r>
          </a:p>
          <a:p>
            <a:pPr lvl="1">
              <a:spcAft>
                <a:spcPts val="600"/>
              </a:spcAft>
              <a:buFont typeface="Arial" panose="020B0604020202020204" pitchFamily="34" charset="0"/>
              <a:buChar char="•"/>
            </a:pPr>
            <a:r>
              <a:rPr lang="en-US" sz="2000" dirty="0">
                <a:solidFill>
                  <a:schemeClr val="accent2"/>
                </a:solidFill>
              </a:rPr>
              <a:t>Survey existing diagnostic data from labs, other programs</a:t>
            </a:r>
          </a:p>
          <a:p>
            <a:pPr lvl="1">
              <a:spcAft>
                <a:spcPts val="600"/>
              </a:spcAft>
              <a:buFont typeface="Arial" panose="020B0604020202020204" pitchFamily="34" charset="0"/>
              <a:buChar char="•"/>
            </a:pPr>
            <a:r>
              <a:rPr lang="en-US" sz="2000" dirty="0">
                <a:solidFill>
                  <a:schemeClr val="accent2"/>
                </a:solidFill>
              </a:rPr>
              <a:t>Leverage current facilities to establish initial integral benchmarks for blanket subassemblies </a:t>
            </a:r>
          </a:p>
          <a:p>
            <a:pPr lvl="1">
              <a:spcAft>
                <a:spcPts val="600"/>
              </a:spcAft>
              <a:buFont typeface="Arial" panose="020B0604020202020204" pitchFamily="34" charset="0"/>
              <a:buChar char="•"/>
            </a:pPr>
            <a:r>
              <a:rPr lang="en-US" sz="2000" dirty="0">
                <a:solidFill>
                  <a:schemeClr val="accent2"/>
                </a:solidFill>
              </a:rPr>
              <a:t>Work to define best benchmarks for US blanket designs</a:t>
            </a:r>
          </a:p>
          <a:p>
            <a:pPr marL="0" indent="0">
              <a:spcAft>
                <a:spcPts val="600"/>
              </a:spcAft>
              <a:buNone/>
            </a:pPr>
            <a:endParaRPr lang="en-US" sz="2400" dirty="0">
              <a:solidFill>
                <a:schemeClr val="accent2"/>
              </a:solidFill>
            </a:endParaRPr>
          </a:p>
          <a:p>
            <a:pPr>
              <a:spcAft>
                <a:spcPts val="600"/>
              </a:spcAft>
            </a:pPr>
            <a:endParaRPr lang="en-US" sz="2400" dirty="0">
              <a:solidFill>
                <a:schemeClr val="accent2"/>
              </a:solidFill>
            </a:endParaRPr>
          </a:p>
          <a:p>
            <a:pPr>
              <a:spcAft>
                <a:spcPts val="600"/>
              </a:spcAft>
            </a:pPr>
            <a:endParaRPr lang="en-US" sz="2400" dirty="0">
              <a:solidFill>
                <a:schemeClr val="accent2"/>
              </a:solidFill>
            </a:endParaRPr>
          </a:p>
          <a:p>
            <a:pPr marL="0" indent="0">
              <a:spcAft>
                <a:spcPts val="600"/>
              </a:spcAft>
              <a:buNone/>
            </a:pPr>
            <a:endParaRPr lang="en-US" sz="2400" dirty="0">
              <a:solidFill>
                <a:schemeClr val="accent2"/>
              </a:solidFill>
            </a:endParaRPr>
          </a:p>
          <a:p>
            <a:pPr>
              <a:spcAft>
                <a:spcPts val="600"/>
              </a:spcAft>
            </a:pPr>
            <a:endParaRPr lang="en-US" sz="2400" dirty="0">
              <a:solidFill>
                <a:schemeClr val="accent2"/>
              </a:solidFill>
            </a:endParaRPr>
          </a:p>
          <a:p>
            <a:pPr>
              <a:spcAft>
                <a:spcPts val="600"/>
              </a:spcAft>
              <a:buFont typeface="Wingdings" pitchFamily="2" charset="2"/>
              <a:buChar char="§"/>
            </a:pPr>
            <a:endParaRPr lang="en-US" sz="2400" dirty="0">
              <a:solidFill>
                <a:schemeClr val="accent2"/>
              </a:solidFill>
            </a:endParaRPr>
          </a:p>
        </p:txBody>
      </p:sp>
    </p:spTree>
    <p:extLst>
      <p:ext uri="{BB962C8B-B14F-4D97-AF65-F5344CB8AC3E}">
        <p14:creationId xmlns:p14="http://schemas.microsoft.com/office/powerpoint/2010/main" val="11361738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433BB6-ACB2-4953-9ADC-C0F78F3BD058}"/>
              </a:ext>
            </a:extLst>
          </p:cNvPr>
          <p:cNvSpPr>
            <a:spLocks noGrp="1"/>
          </p:cNvSpPr>
          <p:nvPr>
            <p:ph type="sldNum" sz="quarter" idx="12"/>
          </p:nvPr>
        </p:nvSpPr>
        <p:spPr/>
        <p:txBody>
          <a:bodyPr/>
          <a:lstStyle/>
          <a:p>
            <a:fld id="{FE7A4BB3-E848-5A44-82DF-322201952CD8}" type="slidenum">
              <a:rPr lang="en-US" smtClean="0"/>
              <a:pPr/>
              <a:t>9</a:t>
            </a:fld>
            <a:endParaRPr lang="en-US" dirty="0"/>
          </a:p>
        </p:txBody>
      </p:sp>
    </p:spTree>
    <p:extLst>
      <p:ext uri="{BB962C8B-B14F-4D97-AF65-F5344CB8AC3E}">
        <p14:creationId xmlns:p14="http://schemas.microsoft.com/office/powerpoint/2010/main" val="7573952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PNNL_Option_4">
  <a:themeElements>
    <a:clrScheme name="PNNL">
      <a:dk1>
        <a:srgbClr val="616265"/>
      </a:dk1>
      <a:lt1>
        <a:srgbClr val="FFFFFF"/>
      </a:lt1>
      <a:dk2>
        <a:srgbClr val="D77600"/>
      </a:dk2>
      <a:lt2>
        <a:srgbClr val="B3B3B3"/>
      </a:lt2>
      <a:accent1>
        <a:srgbClr val="A63F1E"/>
      </a:accent1>
      <a:accent2>
        <a:srgbClr val="191C1F"/>
      </a:accent2>
      <a:accent3>
        <a:srgbClr val="F4AA00"/>
      </a:accent3>
      <a:accent4>
        <a:srgbClr val="007836"/>
      </a:accent4>
      <a:accent5>
        <a:srgbClr val="C10435"/>
      </a:accent5>
      <a:accent6>
        <a:srgbClr val="00338E"/>
      </a:accent6>
      <a:hlink>
        <a:srgbClr val="003698"/>
      </a:hlink>
      <a:folHlink>
        <a:srgbClr val="8A0752"/>
      </a:folHlink>
    </a:clrScheme>
    <a:fontScheme name="PNNL_Arial">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NNL_12.potx" id="{E553E2CD-AA7F-49B9-A987-C6A52DC6C25A}" vid="{FD99B56B-0D12-4418-B31A-26C697DB208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PNNL_Option_4</Template>
  <TotalTime>383</TotalTime>
  <Words>800</Words>
  <Application>Microsoft Macintosh PowerPoint</Application>
  <PresentationFormat>Custom</PresentationFormat>
  <Paragraphs>103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PNNL_Option_4</vt:lpstr>
      <vt:lpstr>T-Production Session Summary</vt:lpstr>
      <vt:lpstr>Overview</vt:lpstr>
      <vt:lpstr>Topics Discussed</vt:lpstr>
      <vt:lpstr>Findings (I)</vt:lpstr>
      <vt:lpstr>Findings (II)</vt:lpstr>
      <vt:lpstr>Findings (III)</vt:lpstr>
      <vt:lpstr>Findings (IV)</vt:lpstr>
      <vt:lpstr>Preliminary Recommendations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T-Production Session Summary</dc:title>
  <dc:creator>Lyons, Stephanie M</dc:creator>
  <cp:lastModifiedBy>Quaglioni, Sofia</cp:lastModifiedBy>
  <cp:revision>2</cp:revision>
  <dcterms:created xsi:type="dcterms:W3CDTF">2024-02-28T22:01:24Z</dcterms:created>
  <dcterms:modified xsi:type="dcterms:W3CDTF">2024-02-29T18:38:00Z</dcterms:modified>
</cp:coreProperties>
</file>