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66" d="100"/>
          <a:sy n="66" d="100"/>
        </p:scale>
        <p:origin x="55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25D7-72C5-106C-B8B0-F84DC575EB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10451C-EFE8-11DF-C8FD-B67493AE4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972E5-759C-CC5D-EBE3-D0BB79647174}"/>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617286AA-CF80-2E1C-8A66-31ADD6811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75A5-A1BC-C4F7-8516-C8BA31908796}"/>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123085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A261-199F-4A74-83E8-12B0A4DABD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366EDA-3ED0-3420-4BBF-81560A2657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25279-C6B4-A44D-E156-4D70E7AF6AAE}"/>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943F3245-CB4A-0CC8-A452-961868CB0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567EE-D436-F249-88B1-BA9ED332F306}"/>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25289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CE9A4A-86F8-0F89-0C8B-620EB2C01F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A13796-73F9-E5FB-B402-808632C706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4518E-1719-F5E7-2A0E-FFD5EF8F1334}"/>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FE4B24A0-29BB-6FAF-5E53-46C94A6EB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4F7A3-A76B-174B-B803-92B0C8349EF6}"/>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285040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A011-C059-39D9-7CB2-D559B41EC5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D4A44C-01E0-7AA3-20FF-163B09C5E8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5FD86-5534-0480-3388-83DC3026004F}"/>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627CBF66-55C4-68BF-D7FE-0E8F026A8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8F304-D2DD-41A8-7FDB-CA4B50F4ED57}"/>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262938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608C-1491-7FCB-52F4-394C49E64A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CF1E57-8006-5221-81A7-E15F26B18A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FDA78-83E5-DCF3-7501-31815EFC5925}"/>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E8476365-26E7-4115-3E6A-5314CD2E50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7FC34B-21B6-277A-0E30-D0455C10C27C}"/>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357721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1D16-A3EF-6B56-5E4E-7C3A8F4495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CAD26-045D-3DAF-8FBA-87E6C127D7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AC38D8-6BD1-8FD4-2908-70534BBF07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678473-8C1B-5BFE-BCCD-B2FB27F7C86F}"/>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6" name="Footer Placeholder 5">
            <a:extLst>
              <a:ext uri="{FF2B5EF4-FFF2-40B4-BE49-F238E27FC236}">
                <a16:creationId xmlns:a16="http://schemas.microsoft.com/office/drawing/2014/main" id="{78BA276B-112D-7D60-3AA0-CC351E445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E53B9-E19F-E3EC-926E-824845CA9BE1}"/>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123350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DEF4-5334-21FC-1925-C9B3BEA9C8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61892-61B7-EF71-EBD2-1C618E6A9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7906CD-CAAC-C5EA-43BC-96E0A5265F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9AB308-BFF5-AA01-E1FA-44B9B3820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0D4242-238E-93BD-99D9-EAF96E0BB7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E4135-81F2-9419-C756-CCAFB1839FDD}"/>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8" name="Footer Placeholder 7">
            <a:extLst>
              <a:ext uri="{FF2B5EF4-FFF2-40B4-BE49-F238E27FC236}">
                <a16:creationId xmlns:a16="http://schemas.microsoft.com/office/drawing/2014/main" id="{CD40B8D6-E203-C0FA-A0FF-EE28D5D529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7176FA-896C-FEE6-F519-A6836AC1F398}"/>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132046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9116-B756-4DC8-2073-F5698FD711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B0E3CE-CAA5-F49F-BAB8-BCB14B9D5E01}"/>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4" name="Footer Placeholder 3">
            <a:extLst>
              <a:ext uri="{FF2B5EF4-FFF2-40B4-BE49-F238E27FC236}">
                <a16:creationId xmlns:a16="http://schemas.microsoft.com/office/drawing/2014/main" id="{A37C0340-AA79-8403-B292-D400021EFB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B205F2-1703-E75F-4458-11E71A5D2705}"/>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3534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6E7D9-AEEA-46E8-63A0-0B3234C76094}"/>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3" name="Footer Placeholder 2">
            <a:extLst>
              <a:ext uri="{FF2B5EF4-FFF2-40B4-BE49-F238E27FC236}">
                <a16:creationId xmlns:a16="http://schemas.microsoft.com/office/drawing/2014/main" id="{DDA2F414-FCF1-B071-B688-F3369C8C91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1A658D-5467-FD41-A504-77637EA000AD}"/>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164359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C208C-D732-37D9-73A5-E62C8C7AD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D2B070-87F2-26D4-A5F1-3EEE96F80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9BBF2D-DFA7-5DDA-94AE-3D5F68B233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37B61F-E77F-AFCD-9B31-8C28EFF037C0}"/>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6" name="Footer Placeholder 5">
            <a:extLst>
              <a:ext uri="{FF2B5EF4-FFF2-40B4-BE49-F238E27FC236}">
                <a16:creationId xmlns:a16="http://schemas.microsoft.com/office/drawing/2014/main" id="{55F26878-37E5-887B-A08A-F17540126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9D5038-2ED8-4B5C-7923-559EBB8D7E41}"/>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301391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1707D-CD3F-AEDC-1FE8-424F910EC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279A3C-B686-0985-A14B-502CB22E4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9C1783-CCA3-E2DF-9D00-304047916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8731E6-BCB3-4BB3-8DF8-BF6855D32200}"/>
              </a:ext>
            </a:extLst>
          </p:cNvPr>
          <p:cNvSpPr>
            <a:spLocks noGrp="1"/>
          </p:cNvSpPr>
          <p:nvPr>
            <p:ph type="dt" sz="half" idx="10"/>
          </p:nvPr>
        </p:nvSpPr>
        <p:spPr/>
        <p:txBody>
          <a:bodyPr/>
          <a:lstStyle/>
          <a:p>
            <a:fld id="{B3D3226C-9413-4E5A-B2BE-66B33A1197DE}" type="datetimeFigureOut">
              <a:rPr lang="en-US" smtClean="0"/>
              <a:t>2/27/2024</a:t>
            </a:fld>
            <a:endParaRPr lang="en-US"/>
          </a:p>
        </p:txBody>
      </p:sp>
      <p:sp>
        <p:nvSpPr>
          <p:cNvPr id="6" name="Footer Placeholder 5">
            <a:extLst>
              <a:ext uri="{FF2B5EF4-FFF2-40B4-BE49-F238E27FC236}">
                <a16:creationId xmlns:a16="http://schemas.microsoft.com/office/drawing/2014/main" id="{D2377929-D757-47C3-5DBA-184F2836E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EA233-78EA-573E-3F76-73AA74F2D745}"/>
              </a:ext>
            </a:extLst>
          </p:cNvPr>
          <p:cNvSpPr>
            <a:spLocks noGrp="1"/>
          </p:cNvSpPr>
          <p:nvPr>
            <p:ph type="sldNum" sz="quarter" idx="12"/>
          </p:nvPr>
        </p:nvSpPr>
        <p:spPr/>
        <p:txBody>
          <a:bodyPr/>
          <a:lstStyle/>
          <a:p>
            <a:fld id="{1D2EFCF3-69B6-494E-9C14-359E15EDB24F}" type="slidenum">
              <a:rPr lang="en-US" smtClean="0"/>
              <a:t>‹#›</a:t>
            </a:fld>
            <a:endParaRPr lang="en-US"/>
          </a:p>
        </p:txBody>
      </p:sp>
    </p:spTree>
    <p:extLst>
      <p:ext uri="{BB962C8B-B14F-4D97-AF65-F5344CB8AC3E}">
        <p14:creationId xmlns:p14="http://schemas.microsoft.com/office/powerpoint/2010/main" val="2122531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1A153-51EE-AA19-B984-F5556B5643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8406C9-4D32-E966-AE38-14804CA0C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447F7-D8F7-080F-9514-7E84090FD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3226C-9413-4E5A-B2BE-66B33A1197DE}" type="datetimeFigureOut">
              <a:rPr lang="en-US" smtClean="0"/>
              <a:t>2/27/2024</a:t>
            </a:fld>
            <a:endParaRPr lang="en-US"/>
          </a:p>
        </p:txBody>
      </p:sp>
      <p:sp>
        <p:nvSpPr>
          <p:cNvPr id="5" name="Footer Placeholder 4">
            <a:extLst>
              <a:ext uri="{FF2B5EF4-FFF2-40B4-BE49-F238E27FC236}">
                <a16:creationId xmlns:a16="http://schemas.microsoft.com/office/drawing/2014/main" id="{E58456B8-BC55-126C-BDAA-766944939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1BCC40-777A-8510-E660-D25DBEF909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EFCF3-69B6-494E-9C14-359E15EDB24F}" type="slidenum">
              <a:rPr lang="en-US" smtClean="0"/>
              <a:t>‹#›</a:t>
            </a:fld>
            <a:endParaRPr lang="en-US"/>
          </a:p>
        </p:txBody>
      </p:sp>
    </p:spTree>
    <p:extLst>
      <p:ext uri="{BB962C8B-B14F-4D97-AF65-F5344CB8AC3E}">
        <p14:creationId xmlns:p14="http://schemas.microsoft.com/office/powerpoint/2010/main" val="146101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9F0D4-4134-B73B-A60A-87DC4CDFF2CD}"/>
              </a:ext>
            </a:extLst>
          </p:cNvPr>
          <p:cNvSpPr>
            <a:spLocks noGrp="1"/>
          </p:cNvSpPr>
          <p:nvPr>
            <p:ph type="ctrTitle"/>
          </p:nvPr>
        </p:nvSpPr>
        <p:spPr/>
        <p:txBody>
          <a:bodyPr/>
          <a:lstStyle/>
          <a:p>
            <a:r>
              <a:rPr lang="en-US" dirty="0"/>
              <a:t>Isotopes &amp; Targetry for Nuclear Data</a:t>
            </a:r>
          </a:p>
        </p:txBody>
      </p:sp>
      <p:sp>
        <p:nvSpPr>
          <p:cNvPr id="3" name="Subtitle 2">
            <a:extLst>
              <a:ext uri="{FF2B5EF4-FFF2-40B4-BE49-F238E27FC236}">
                <a16:creationId xmlns:a16="http://schemas.microsoft.com/office/drawing/2014/main" id="{7F521337-15AA-69DB-3D5A-FB5DBB6510C3}"/>
              </a:ext>
            </a:extLst>
          </p:cNvPr>
          <p:cNvSpPr>
            <a:spLocks noGrp="1"/>
          </p:cNvSpPr>
          <p:nvPr>
            <p:ph type="subTitle" idx="1"/>
          </p:nvPr>
        </p:nvSpPr>
        <p:spPr>
          <a:xfrm>
            <a:off x="1524000" y="3602037"/>
            <a:ext cx="9144000" cy="3074987"/>
          </a:xfrm>
        </p:spPr>
        <p:txBody>
          <a:bodyPr>
            <a:normAutofit/>
          </a:bodyPr>
          <a:lstStyle/>
          <a:p>
            <a:r>
              <a:rPr lang="en-US" sz="3200" dirty="0"/>
              <a:t>Wednesday, Feb. 28</a:t>
            </a:r>
            <a:r>
              <a:rPr lang="en-US" sz="3200" baseline="30000" dirty="0"/>
              <a:t>th</a:t>
            </a:r>
            <a:r>
              <a:rPr lang="en-US" sz="3200" dirty="0"/>
              <a:t>, 2024</a:t>
            </a:r>
          </a:p>
          <a:p>
            <a:endParaRPr lang="en-US" dirty="0"/>
          </a:p>
          <a:p>
            <a:r>
              <a:rPr lang="en-US" b="1" dirty="0"/>
              <a:t>NDWG POC: </a:t>
            </a:r>
            <a:r>
              <a:rPr lang="en-US" dirty="0"/>
              <a:t>Etienne Vermeulen (</a:t>
            </a:r>
            <a:r>
              <a:rPr lang="en-US" i="1" dirty="0"/>
              <a:t>LANL</a:t>
            </a:r>
            <a:r>
              <a:rPr lang="en-US" dirty="0"/>
              <a:t>)</a:t>
            </a:r>
          </a:p>
          <a:p>
            <a:r>
              <a:rPr lang="en-US" b="1" dirty="0"/>
              <a:t>Chairs: </a:t>
            </a:r>
            <a:r>
              <a:rPr lang="en-US" dirty="0"/>
              <a:t>Matt Gott (</a:t>
            </a:r>
            <a:r>
              <a:rPr lang="en-US" i="1" dirty="0"/>
              <a:t>ORNL</a:t>
            </a:r>
            <a:r>
              <a:rPr lang="en-US" dirty="0"/>
              <a:t>), Khachatur Manukyan (</a:t>
            </a:r>
            <a:r>
              <a:rPr lang="en-US" i="1" dirty="0"/>
              <a:t>Notre Dame</a:t>
            </a:r>
            <a:r>
              <a:rPr lang="en-US" dirty="0"/>
              <a:t>), Ellen O’Brien (</a:t>
            </a:r>
            <a:r>
              <a:rPr lang="en-US" i="1" dirty="0"/>
              <a:t>LANL</a:t>
            </a:r>
            <a:r>
              <a:rPr lang="en-US" dirty="0"/>
              <a:t>)</a:t>
            </a:r>
          </a:p>
        </p:txBody>
      </p:sp>
    </p:spTree>
    <p:extLst>
      <p:ext uri="{BB962C8B-B14F-4D97-AF65-F5344CB8AC3E}">
        <p14:creationId xmlns:p14="http://schemas.microsoft.com/office/powerpoint/2010/main" val="340798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B1C7-2AE4-2E9B-19B0-2B1109993733}"/>
              </a:ext>
            </a:extLst>
          </p:cNvPr>
          <p:cNvSpPr>
            <a:spLocks noGrp="1"/>
          </p:cNvSpPr>
          <p:nvPr>
            <p:ph type="title"/>
          </p:nvPr>
        </p:nvSpPr>
        <p:spPr/>
        <p:txBody>
          <a:bodyPr/>
          <a:lstStyle/>
          <a:p>
            <a:r>
              <a:rPr lang="en-US" dirty="0"/>
              <a:t>Please take the targetry needs survey!!</a:t>
            </a:r>
          </a:p>
        </p:txBody>
      </p:sp>
      <p:pic>
        <p:nvPicPr>
          <p:cNvPr id="5" name="Content Placeholder 4" descr="A qr code with a white background&#10;&#10;Description automatically generated">
            <a:extLst>
              <a:ext uri="{FF2B5EF4-FFF2-40B4-BE49-F238E27FC236}">
                <a16:creationId xmlns:a16="http://schemas.microsoft.com/office/drawing/2014/main" id="{21DEE5C7-2ECA-5B75-56AD-966A116983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spTree>
    <p:extLst>
      <p:ext uri="{BB962C8B-B14F-4D97-AF65-F5344CB8AC3E}">
        <p14:creationId xmlns:p14="http://schemas.microsoft.com/office/powerpoint/2010/main" val="372061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62C1-A539-A679-74BE-D884081BDA22}"/>
              </a:ext>
            </a:extLst>
          </p:cNvPr>
          <p:cNvSpPr>
            <a:spLocks noGrp="1"/>
          </p:cNvSpPr>
          <p:nvPr>
            <p:ph type="title"/>
          </p:nvPr>
        </p:nvSpPr>
        <p:spPr/>
        <p:txBody>
          <a:bodyPr/>
          <a:lstStyle/>
          <a:p>
            <a:r>
              <a:rPr lang="en-US" dirty="0"/>
              <a:t>Session Summary</a:t>
            </a:r>
          </a:p>
        </p:txBody>
      </p:sp>
      <p:sp>
        <p:nvSpPr>
          <p:cNvPr id="3" name="Content Placeholder 2">
            <a:extLst>
              <a:ext uri="{FF2B5EF4-FFF2-40B4-BE49-F238E27FC236}">
                <a16:creationId xmlns:a16="http://schemas.microsoft.com/office/drawing/2014/main" id="{39B28CE9-9BB5-4901-303D-E41A5FAD98CD}"/>
              </a:ext>
            </a:extLst>
          </p:cNvPr>
          <p:cNvSpPr>
            <a:spLocks noGrp="1"/>
          </p:cNvSpPr>
          <p:nvPr>
            <p:ph idx="1"/>
          </p:nvPr>
        </p:nvSpPr>
        <p:spPr/>
        <p:txBody>
          <a:bodyPr/>
          <a:lstStyle/>
          <a:p>
            <a:r>
              <a:rPr lang="en-US" dirty="0">
                <a:effectLst/>
                <a:ea typeface="Calibri" panose="020F0502020204030204" pitchFamily="34" charset="0"/>
              </a:rPr>
              <a:t>This session will be focused on cross-cutting developments, challenges, and needs in the field of targetry for nuclear data applications, including the availability of enriched stable and radioactive isotopes. Invited talks and discussion will be focused on target needs for a variety of nuclear data application spaces, the availability of these targets, and novel targetry fabrication techniques. The intent of this session is to discuss unmet needs and identify areas in which investment would benefit the quality and availability of targets for end users to generate nuclear data. </a:t>
            </a:r>
          </a:p>
          <a:p>
            <a:pPr marL="0" indent="0">
              <a:buNone/>
            </a:pPr>
            <a:endParaRPr lang="en-US" dirty="0"/>
          </a:p>
        </p:txBody>
      </p:sp>
    </p:spTree>
    <p:extLst>
      <p:ext uri="{BB962C8B-B14F-4D97-AF65-F5344CB8AC3E}">
        <p14:creationId xmlns:p14="http://schemas.microsoft.com/office/powerpoint/2010/main" val="169210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B426B-9B4B-D314-6F93-F9715386679B}"/>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F7CB2E8D-6024-84CE-5DF6-B7DC0288A295}"/>
              </a:ext>
            </a:extLst>
          </p:cNvPr>
          <p:cNvSpPr>
            <a:spLocks noGrp="1"/>
          </p:cNvSpPr>
          <p:nvPr>
            <p:ph idx="1"/>
          </p:nvPr>
        </p:nvSpPr>
        <p:spPr/>
        <p:txBody>
          <a:bodyPr/>
          <a:lstStyle/>
          <a:p>
            <a:r>
              <a:rPr lang="en-US" sz="2400" i="1" dirty="0">
                <a:effectLst/>
                <a:latin typeface="Calibri" panose="020F0502020204030204" pitchFamily="34" charset="0"/>
                <a:ea typeface="Calibri" panose="020F0502020204030204" pitchFamily="34" charset="0"/>
                <a:cs typeface="Times New Roman" panose="02020603050405020304" pitchFamily="18" charset="0"/>
              </a:rPr>
              <a:t>What do you need? </a:t>
            </a:r>
          </a:p>
          <a:p>
            <a:pPr lvl="1"/>
            <a:r>
              <a:rPr lang="en-US" sz="2000" i="1" dirty="0">
                <a:effectLst/>
                <a:latin typeface="Calibri" panose="020F0502020204030204" pitchFamily="34" charset="0"/>
                <a:ea typeface="Calibri" panose="020F0502020204030204" pitchFamily="34" charset="0"/>
                <a:cs typeface="Times New Roman" panose="02020603050405020304" pitchFamily="18" charset="0"/>
              </a:rPr>
              <a:t>Applications side</a:t>
            </a:r>
            <a:r>
              <a:rPr lang="en-US" sz="2000" i="1" dirty="0">
                <a:latin typeface="Calibri" panose="020F0502020204030204" pitchFamily="34" charset="0"/>
                <a:ea typeface="Calibri" panose="020F0502020204030204" pitchFamily="34" charset="0"/>
                <a:cs typeface="Times New Roman" panose="02020603050405020304" pitchFamily="18" charset="0"/>
              </a:rPr>
              <a:t> – what unmet target needs do you have</a:t>
            </a:r>
          </a:p>
          <a:p>
            <a:pPr lvl="2"/>
            <a:r>
              <a:rPr lang="en-US" sz="1600" i="1" dirty="0">
                <a:effectLst/>
                <a:latin typeface="Calibri" panose="020F0502020204030204" pitchFamily="34" charset="0"/>
                <a:ea typeface="Calibri" panose="020F0502020204030204" pitchFamily="34" charset="0"/>
                <a:cs typeface="Times New Roman" panose="02020603050405020304" pitchFamily="18" charset="0"/>
              </a:rPr>
              <a:t>Specific ties to </a:t>
            </a:r>
            <a:r>
              <a:rPr lang="en-US" sz="1600" i="1" dirty="0">
                <a:latin typeface="Calibri" panose="020F0502020204030204" pitchFamily="34" charset="0"/>
                <a:ea typeface="Calibri" panose="020F0502020204030204" pitchFamily="34" charset="0"/>
                <a:cs typeface="Times New Roman" panose="02020603050405020304" pitchFamily="18" charset="0"/>
              </a:rPr>
              <a:t>benefiting communities/application areas</a:t>
            </a:r>
          </a:p>
          <a:p>
            <a:pPr lvl="1"/>
            <a:r>
              <a:rPr lang="en-US" sz="2000" i="1" dirty="0">
                <a:effectLst/>
                <a:latin typeface="Calibri" panose="020F0502020204030204" pitchFamily="34" charset="0"/>
                <a:ea typeface="Calibri" panose="020F0502020204030204" pitchFamily="34" charset="0"/>
                <a:cs typeface="Times New Roman" panose="02020603050405020304" pitchFamily="18" charset="0"/>
              </a:rPr>
              <a:t>Target fabrication side – what capabilities are you missing?</a:t>
            </a:r>
          </a:p>
          <a:p>
            <a:pPr lvl="2"/>
            <a:r>
              <a:rPr lang="en-US" sz="1600" i="1" dirty="0">
                <a:latin typeface="Calibri" panose="020F0502020204030204" pitchFamily="34" charset="0"/>
                <a:ea typeface="Calibri" panose="020F0502020204030204" pitchFamily="34" charset="0"/>
                <a:cs typeface="Times New Roman" panose="02020603050405020304" pitchFamily="18" charset="0"/>
              </a:rPr>
              <a:t>Is there any capability and or technology that would improve/increase your ability to make targets</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i="1" dirty="0">
                <a:effectLst/>
                <a:latin typeface="Calibri" panose="020F0502020204030204" pitchFamily="34" charset="0"/>
                <a:ea typeface="Calibri" panose="020F0502020204030204" pitchFamily="34" charset="0"/>
                <a:cs typeface="Times New Roman" panose="02020603050405020304" pitchFamily="18" charset="0"/>
              </a:rPr>
              <a:t>Emphasis on actionable items – </a:t>
            </a:r>
          </a:p>
          <a:p>
            <a:pPr lvl="1"/>
            <a:r>
              <a:rPr lang="en-US" sz="1800" i="1" dirty="0">
                <a:effectLst/>
                <a:latin typeface="Calibri" panose="020F0502020204030204" pitchFamily="34" charset="0"/>
                <a:ea typeface="Calibri" panose="020F0502020204030204" pitchFamily="34" charset="0"/>
                <a:cs typeface="Times New Roman" panose="02020603050405020304" pitchFamily="18" charset="0"/>
              </a:rPr>
              <a:t>activities that could be funded</a:t>
            </a:r>
          </a:p>
          <a:p>
            <a:pPr lvl="1"/>
            <a:r>
              <a:rPr lang="en-US" sz="1800" i="1" dirty="0">
                <a:effectLst/>
                <a:latin typeface="Calibri" panose="020F0502020204030204" pitchFamily="34" charset="0"/>
                <a:ea typeface="Calibri" panose="020F0502020204030204" pitchFamily="34" charset="0"/>
                <a:cs typeface="Times New Roman" panose="02020603050405020304" pitchFamily="18" charset="0"/>
              </a:rPr>
              <a:t>level of effort needed</a:t>
            </a:r>
          </a:p>
          <a:p>
            <a:endParaRPr lang="en-US" dirty="0"/>
          </a:p>
        </p:txBody>
      </p:sp>
    </p:spTree>
    <p:extLst>
      <p:ext uri="{BB962C8B-B14F-4D97-AF65-F5344CB8AC3E}">
        <p14:creationId xmlns:p14="http://schemas.microsoft.com/office/powerpoint/2010/main" val="426754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B95C5-DFDD-04A1-AC2F-E6AA297D80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9722199-37A3-6742-2319-9D74583EDB7E}"/>
              </a:ext>
            </a:extLst>
          </p:cNvPr>
          <p:cNvSpPr>
            <a:spLocks noGrp="1"/>
          </p:cNvSpPr>
          <p:nvPr>
            <p:ph idx="1"/>
          </p:nvPr>
        </p:nvSpPr>
        <p:spPr/>
        <p:txBody>
          <a:bodyPr/>
          <a:lstStyle/>
          <a:p>
            <a:r>
              <a:rPr lang="en-US" dirty="0"/>
              <a:t>Are there any target forms and/or materials (e.g. enriched stable isotope or radioactive isotopes) that you are unable to obtain?</a:t>
            </a:r>
          </a:p>
          <a:p>
            <a:r>
              <a:rPr lang="en-US" dirty="0"/>
              <a:t>How can we reduce uncertainties in nuclear data with improved characterizing targets?</a:t>
            </a:r>
          </a:p>
          <a:p>
            <a:pPr lvl="1"/>
            <a:r>
              <a:rPr lang="en-US" dirty="0"/>
              <a:t>What characterization metrics would provide needed information to reduce these uncertainties?</a:t>
            </a:r>
          </a:p>
          <a:p>
            <a:r>
              <a:rPr lang="en-US" dirty="0"/>
              <a:t>Are there any missing capabilities for successful execution of your mission/R&amp;D? </a:t>
            </a:r>
          </a:p>
          <a:p>
            <a:endParaRPr lang="en-US" dirty="0"/>
          </a:p>
        </p:txBody>
      </p:sp>
    </p:spTree>
    <p:extLst>
      <p:ext uri="{BB962C8B-B14F-4D97-AF65-F5344CB8AC3E}">
        <p14:creationId xmlns:p14="http://schemas.microsoft.com/office/powerpoint/2010/main" val="2593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279</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Isotopes &amp; Targetry for Nuclear Data</vt:lpstr>
      <vt:lpstr>Please take the targetry needs survey!!</vt:lpstr>
      <vt:lpstr>Session Summary</vt:lpstr>
      <vt:lpstr>Goals</vt:lpstr>
      <vt:lpstr>Discussion</vt:lpstr>
    </vt:vector>
  </TitlesOfParts>
  <Company>Los Alamos National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Isotopes &amp; Targetry for Nuclear Data</dc:title>
  <dc:creator>O'Brien, Ellen Margaret</dc:creator>
  <cp:lastModifiedBy>O'Brien, Ellen Margaret</cp:lastModifiedBy>
  <cp:revision>4</cp:revision>
  <dcterms:created xsi:type="dcterms:W3CDTF">2024-02-21T19:36:11Z</dcterms:created>
  <dcterms:modified xsi:type="dcterms:W3CDTF">2024-02-27T22:31:05Z</dcterms:modified>
</cp:coreProperties>
</file>