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0816-9B96-9EAA-0B83-F0D77A6A4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0B7CA-8F54-1D06-1296-17DADB1D2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311DA-FB6C-048C-6F2A-A6608EC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03B4E-48E8-0107-81F2-867E966C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A2F9E-8B37-BC83-D610-65088903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4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1DF1-C3C1-2DEC-F918-40E44834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0F8C3-8B36-C44A-1DE3-A8784C2AE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CA828-784C-B91A-26EB-2B10245B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17BA3-0142-59A6-0AF4-9C1802D1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0FC75-B9ED-EE31-0BF0-4BFF45FB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8012B-CC1D-1B49-D826-F28703C97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AAE45-8138-62F5-3112-ADF784808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78BDE-DDED-E6DC-1321-02FE2A0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850DC-D543-BAAE-A220-C1699249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50401-8845-1CE3-8D3B-7A0E5BB1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C3A1-F58C-BF95-CABB-420DA230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488CC-9D6B-3766-5E4E-552EDCFA1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98A1-6A5F-DDCD-DDFC-F601FE91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5D666-38B1-DE73-3D39-80B14659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83A0B-DC21-FC3B-58A3-2C678CA6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7438-9DDC-FCAE-36D3-436C8791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5CFF8-01CC-E94F-EAC6-CBA12BB12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C3B02-1602-06ED-8620-5396F0FC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87D3D-36BB-8A86-A38F-064AE216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066A6-CEA8-021A-7487-7697245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1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14D5-E040-44FC-DA18-C7BF8A8E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A2BE-9AC8-1E92-2313-3AA284E09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13EB8-A757-1634-EE81-B5882E48C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AAB2D-A3BD-D061-3CFE-154F6A98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5E05F-DA36-0E6B-B171-E04FE5C7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F3808-4FFF-1C1A-4C15-023754D8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388B-574A-1C34-68CB-D0799C26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0299-8C55-1844-A243-E5BB9515C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4658A-3008-E72A-665B-2D57364C3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BEB9-3B95-62DE-9622-774FF2195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93094-BEFC-CB7D-2995-7B78AD564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0E9A2-76E2-F082-079C-EE0B60EC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24447-5876-0E90-6515-74A9896E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CBD85-EC39-F801-EA37-A84C2A19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4CF2-DB9C-B333-FCC4-526AE00B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41D47-68E2-871A-CE71-3538F78E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E7469-675B-FFB4-CF98-09D9B28E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B1A8E-C037-F8DE-C831-FA7A36F9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F9D0DF-1CBC-CE50-0015-342AE229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5AED7-7B05-1D24-4378-80DFD0DB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E60FB-0193-4913-2D12-CA76120B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A4E9-80F8-7CDB-B101-24E2D873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E3FE-3AA7-9630-8764-9543C0E84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034E7-3B82-B0C7-57EA-DBFE9CC3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E2FCC-CD74-44CB-DE8D-F7B8D49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5BB9D-BA46-1E41-6D89-34B05323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8D71D-87F5-FE7A-29A6-89CBF61C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2302-23C3-6A3F-0E1C-137F7889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439EDD-AFFD-C95D-98B0-3B63E42C8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F2749-B280-0F25-F118-12928E4F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3A4A5-B6B9-EA47-1EDE-848E17C4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85DD1-D358-E658-808E-4B58A46B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D979B-E8BB-5719-DA35-6B0F3611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016C7-E3C5-E7D6-654B-78B822CB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94B5F-297D-4531-373F-F375FAD33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B4DB1-AA38-4ADD-1FDB-88C3BB0F4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C540-AEDA-4E36-9B44-42311983036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555B7-68E9-8CEC-61AB-EA74B70DD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19B37-ABAC-A38B-6F2B-FC2CDFE29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0D7E-D7BB-4F12-8457-B13AFC5F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5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0649F0AD-E20F-937E-3FC8-FA504E00BF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10" b="27209"/>
          <a:stretch/>
        </p:blipFill>
        <p:spPr>
          <a:xfrm>
            <a:off x="1097085" y="171755"/>
            <a:ext cx="3978438" cy="388589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DB85ED5-5A07-C4A5-4215-2BFD0951A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0" b="11664"/>
          <a:stretch/>
        </p:blipFill>
        <p:spPr bwMode="auto">
          <a:xfrm>
            <a:off x="5524500" y="298450"/>
            <a:ext cx="5603875" cy="41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A94F7C7-FD58-F7A3-BB03-88B49BDC52E5}"/>
              </a:ext>
            </a:extLst>
          </p:cNvPr>
          <p:cNvSpPr txBox="1"/>
          <p:nvPr/>
        </p:nvSpPr>
        <p:spPr>
          <a:xfrm>
            <a:off x="314325" y="5205729"/>
            <a:ext cx="11877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T-shirts delivered to your door $24 - $26. </a:t>
            </a:r>
          </a:p>
          <a:p>
            <a:endParaRPr lang="en-US" dirty="0"/>
          </a:p>
          <a:p>
            <a:r>
              <a:rPr lang="en-US" dirty="0"/>
              <a:t>Made with care by my high school classmate in her home business by her and her adult daughter that has Down syndrome.</a:t>
            </a:r>
          </a:p>
          <a:p>
            <a:endParaRPr lang="en-US" dirty="0"/>
          </a:p>
          <a:p>
            <a:r>
              <a:rPr lang="en-US" dirty="0"/>
              <a:t>What is next year’s  T-shirt design quotation?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8FD77B-23FA-4A05-B26D-B15F82C3C2C0}"/>
              </a:ext>
            </a:extLst>
          </p:cNvPr>
          <p:cNvSpPr txBox="1"/>
          <p:nvPr/>
        </p:nvSpPr>
        <p:spPr>
          <a:xfrm>
            <a:off x="1379220" y="4216638"/>
            <a:ext cx="458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and H Creations,  Etsy store link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20282-FA1D-1A64-2A18-2DDE99A74154}"/>
              </a:ext>
            </a:extLst>
          </p:cNvPr>
          <p:cNvSpPr txBox="1"/>
          <p:nvPr/>
        </p:nvSpPr>
        <p:spPr>
          <a:xfrm>
            <a:off x="6035357" y="4614217"/>
            <a:ext cx="458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Mike Zach’s WANDA 2024 T-shirt!</a:t>
            </a:r>
          </a:p>
        </p:txBody>
      </p:sp>
    </p:spTree>
    <p:extLst>
      <p:ext uri="{BB962C8B-B14F-4D97-AF65-F5344CB8AC3E}">
        <p14:creationId xmlns:p14="http://schemas.microsoft.com/office/powerpoint/2010/main" val="254707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Zach, Mike</dc:creator>
  <cp:lastModifiedBy>Brown, Jesse</cp:lastModifiedBy>
  <cp:revision>3</cp:revision>
  <dcterms:created xsi:type="dcterms:W3CDTF">2024-02-28T21:06:52Z</dcterms:created>
  <dcterms:modified xsi:type="dcterms:W3CDTF">2024-02-29T15:39:36Z</dcterms:modified>
</cp:coreProperties>
</file>