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6" r:id="rId2"/>
    <p:sldId id="389" r:id="rId3"/>
    <p:sldId id="378" r:id="rId4"/>
    <p:sldId id="355" r:id="rId5"/>
    <p:sldId id="376" r:id="rId6"/>
    <p:sldId id="340" r:id="rId7"/>
    <p:sldId id="344" r:id="rId8"/>
    <p:sldId id="456" r:id="rId9"/>
    <p:sldId id="382" r:id="rId10"/>
    <p:sldId id="345" r:id="rId11"/>
    <p:sldId id="458" r:id="rId12"/>
    <p:sldId id="461" r:id="rId13"/>
    <p:sldId id="386" r:id="rId14"/>
    <p:sldId id="459" r:id="rId15"/>
    <p:sldId id="388" r:id="rId16"/>
    <p:sldId id="335" r:id="rId17"/>
    <p:sldId id="460" r:id="rId18"/>
    <p:sldId id="302" r:id="rId19"/>
    <p:sldId id="392" r:id="rId20"/>
    <p:sldId id="368" r:id="rId21"/>
    <p:sldId id="447" r:id="rId22"/>
    <p:sldId id="451" r:id="rId23"/>
    <p:sldId id="369" r:id="rId24"/>
    <p:sldId id="331" r:id="rId25"/>
    <p:sldId id="342" r:id="rId26"/>
    <p:sldId id="324" r:id="rId27"/>
    <p:sldId id="309" r:id="rId28"/>
    <p:sldId id="323" r:id="rId29"/>
    <p:sldId id="305" r:id="rId30"/>
    <p:sldId id="377" r:id="rId31"/>
    <p:sldId id="457" r:id="rId32"/>
    <p:sldId id="275" r:id="rId33"/>
    <p:sldId id="3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CC0000"/>
    <a:srgbClr val="FFC715"/>
    <a:srgbClr val="FFCC29"/>
    <a:srgbClr val="FFD347"/>
    <a:srgbClr val="99CCFF"/>
    <a:srgbClr val="FF0066"/>
    <a:srgbClr val="33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33" autoAdjust="0"/>
    <p:restoredTop sz="93085" autoAdjust="0"/>
  </p:normalViewPr>
  <p:slideViewPr>
    <p:cSldViewPr snapToGrid="0">
      <p:cViewPr varScale="1">
        <p:scale>
          <a:sx n="63" d="100"/>
          <a:sy n="63" d="100"/>
        </p:scale>
        <p:origin x="96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073F-CC39-44BA-BC15-D9B8BD3D77EA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2C147-B26B-4496-9745-FFB89B3FA9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88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44A8C-CFDD-43FF-AB93-2BA910223624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9FF45-9121-40ED-9F83-1D87FAD2E7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75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62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0148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15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94EC-67DA-4D32-8373-87D8478294F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22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8435-0731-4B06-A704-DC7BC3C6010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73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the UO2 layer before and after irradiation -&gt; for the 550 it is definitely robust, 350 has</a:t>
            </a:r>
          </a:p>
          <a:p>
            <a:endParaRPr lang="en-US" dirty="0"/>
          </a:p>
          <a:p>
            <a:r>
              <a:rPr lang="en-US" dirty="0"/>
              <a:t>Further analysis of the layers</a:t>
            </a:r>
          </a:p>
          <a:p>
            <a:endParaRPr lang="en-US" dirty="0"/>
          </a:p>
          <a:p>
            <a:r>
              <a:rPr lang="en-US" dirty="0"/>
              <a:t>Diffusion of mg/al from the backing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8435-0731-4B06-A704-DC7BC3C6010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1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94EC-67DA-4D32-8373-87D8478294F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09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14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7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3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13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0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3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2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FF45-9121-40ED-9F83-1D87FAD2E7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152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209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014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12033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12033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902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68A3-3724-47C1-BD8D-D531310B8FB5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9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830A-F329-4CD0-99B1-7E9A0900BD43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6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7F7DA-3292-4CC1-948C-7D112CB1FD3A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0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1DC8-5477-4E3F-9841-F1959EAA2D6A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FB7B-C682-411E-A28B-7484947BE831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3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E7E2-CAC3-4AB6-97C1-FCA41941E52E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2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2A6F-B0EC-419C-9D3D-72BBC3E39A9B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2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D32F-523B-4379-8E39-072448517466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3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B4A7-83CC-46CE-8A2C-B53A9E1C5763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0E10-32F2-49E6-B995-CA725DC83944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1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D21F-8B6B-48EC-9A85-6E83E05BE9D5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B0C5E-2D22-49B3-96AD-9119BE52D88B}" type="datetime1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5985-012B-44CC-9367-E6ACA22EC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3.wdp"/><Relationship Id="rId18" Type="http://schemas.openxmlformats.org/officeDocument/2006/relationships/image" Target="../media/image59.png"/><Relationship Id="rId3" Type="http://schemas.openxmlformats.org/officeDocument/2006/relationships/image" Target="../media/image49.jpeg"/><Relationship Id="rId21" Type="http://schemas.microsoft.com/office/2007/relationships/hdphoto" Target="../media/hdphoto7.wdp"/><Relationship Id="rId7" Type="http://schemas.openxmlformats.org/officeDocument/2006/relationships/image" Target="../media/image53.tiff"/><Relationship Id="rId12" Type="http://schemas.openxmlformats.org/officeDocument/2006/relationships/image" Target="../media/image56.png"/><Relationship Id="rId17" Type="http://schemas.microsoft.com/office/2007/relationships/hdphoto" Target="../media/hdphoto5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jpeg"/><Relationship Id="rId15" Type="http://schemas.microsoft.com/office/2007/relationships/hdphoto" Target="../media/hdphoto4.wdp"/><Relationship Id="rId10" Type="http://schemas.openxmlformats.org/officeDocument/2006/relationships/image" Target="../media/image55.png"/><Relationship Id="rId19" Type="http://schemas.microsoft.com/office/2007/relationships/hdphoto" Target="../media/hdphoto6.wdp"/><Relationship Id="rId4" Type="http://schemas.openxmlformats.org/officeDocument/2006/relationships/image" Target="../media/image50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4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5.tiff"/><Relationship Id="rId10" Type="http://schemas.microsoft.com/office/2007/relationships/hdphoto" Target="../media/hdphoto8.wdp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t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087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Emerging Combustion Synthesis Methods to Prepare Thin Targets for Nuclear Science Research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1672" y="2093313"/>
            <a:ext cx="90686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Khachatur Manukyan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Nuclear Science Laboratory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Department of Physics and Astrophysics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F294685-1C37-D744-B6F1-FAF74E780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58" y="3550148"/>
            <a:ext cx="5745164" cy="2369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73A129-B66D-6FDC-83EB-7902433B955C}"/>
              </a:ext>
            </a:extLst>
          </p:cNvPr>
          <p:cNvSpPr txBox="1"/>
          <p:nvPr/>
        </p:nvSpPr>
        <p:spPr>
          <a:xfrm>
            <a:off x="-10536" y="5554930"/>
            <a:ext cx="12202536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Workshop on Applied Nuclear Data Activities (WANDA) </a:t>
            </a:r>
          </a:p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Feb. 26 – Mar. 1, 2024, Hilton Arlington National Landing, Crystal City, VA</a:t>
            </a:r>
          </a:p>
        </p:txBody>
      </p:sp>
    </p:spTree>
    <p:extLst>
      <p:ext uri="{BB962C8B-B14F-4D97-AF65-F5344CB8AC3E}">
        <p14:creationId xmlns:p14="http://schemas.microsoft.com/office/powerpoint/2010/main" val="128024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8DA4C-8ABC-502E-BF44-57EE88C2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464A7-359B-4B08-A358-51497D01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" y="761481"/>
            <a:ext cx="5871524" cy="4924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D6EEE-F356-4996-AB01-A47B312B7EFA}"/>
                  </a:ext>
                </a:extLst>
              </p:cNvPr>
              <p:cNvSpPr txBox="1"/>
              <p:nvPr/>
            </p:nvSpPr>
            <p:spPr>
              <a:xfrm>
                <a:off x="0" y="5866292"/>
                <a:ext cx="61747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</a:t>
                </a:r>
                <a:r>
                  <a:rPr lang="en-US" sz="20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nanoscale materials prepared by combustion of the Th(NO</a:t>
                </a:r>
                <a:r>
                  <a:rPr lang="en-US" sz="20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φ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Acetylacetone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solutions.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D6EEE-F356-4996-AB01-A47B312B7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66292"/>
                <a:ext cx="6174769" cy="707886"/>
              </a:xfrm>
              <a:prstGeom prst="rect">
                <a:avLst/>
              </a:prstGeom>
              <a:blipFill>
                <a:blip r:embed="rId3"/>
                <a:stretch>
                  <a:fillRect l="-987" t="-3448" r="-2073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C296DEE-8608-444E-A0A3-82905BA3B771}"/>
              </a:ext>
            </a:extLst>
          </p:cNvPr>
          <p:cNvSpPr txBox="1"/>
          <p:nvPr/>
        </p:nvSpPr>
        <p:spPr>
          <a:xfrm>
            <a:off x="9172138" y="4111769"/>
            <a:ext cx="113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5707A2-9733-4D7E-A69F-CAF72E2F087D}"/>
              </a:ext>
            </a:extLst>
          </p:cNvPr>
          <p:cNvSpPr txBox="1"/>
          <p:nvPr/>
        </p:nvSpPr>
        <p:spPr>
          <a:xfrm>
            <a:off x="0" y="146976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 of “bulk” combustion products </a:t>
            </a:r>
            <a:endParaRPr lang="en-US" altLang="en-US" sz="2800" b="1" baseline="-25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65D8B5-AD12-A0A8-CF9F-63B938ABBC0E}"/>
              </a:ext>
            </a:extLst>
          </p:cNvPr>
          <p:cNvGrpSpPr/>
          <p:nvPr/>
        </p:nvGrpSpPr>
        <p:grpSpPr>
          <a:xfrm>
            <a:off x="6506523" y="762195"/>
            <a:ext cx="4927721" cy="4924191"/>
            <a:chOff x="284115" y="-1170007"/>
            <a:chExt cx="4928776" cy="49253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9DF87D-2290-3D03-EED1-77C46FD43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" t="996" r="49740" b="50404"/>
            <a:stretch/>
          </p:blipFill>
          <p:spPr bwMode="auto">
            <a:xfrm>
              <a:off x="284115" y="-1170007"/>
              <a:ext cx="4928776" cy="2441328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B99B2B-1D8C-B41A-F8BD-39BC38FB7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48" t="996" b="50404"/>
            <a:stretch/>
          </p:blipFill>
          <p:spPr bwMode="auto">
            <a:xfrm>
              <a:off x="284115" y="1308933"/>
              <a:ext cx="4928776" cy="2446371"/>
            </a:xfrm>
            <a:prstGeom prst="rect">
              <a:avLst/>
            </a:prstGeom>
            <a:noFill/>
          </p:spPr>
        </p:pic>
      </p:grpSp>
      <p:sp>
        <p:nvSpPr>
          <p:cNvPr id="4" name="Text Box 10">
            <a:extLst>
              <a:ext uri="{FF2B5EF4-FFF2-40B4-BE49-F238E27FC236}">
                <a16:creationId xmlns:a16="http://schemas.microsoft.com/office/drawing/2014/main" id="{2B57BA14-1EF4-5361-F56B-69A4E610109A}"/>
              </a:ext>
            </a:extLst>
          </p:cNvPr>
          <p:cNvSpPr txBox="1"/>
          <p:nvPr/>
        </p:nvSpPr>
        <p:spPr>
          <a:xfrm>
            <a:off x="6174270" y="5866292"/>
            <a:ext cx="6021157" cy="82137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TEM image (A), selected area diffraction pattern (B), and high-resolution TEM images (C,D) for UO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2+x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4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19EA8F-7337-45BD-8771-ACB2CF9AD7D4}"/>
              </a:ext>
            </a:extLst>
          </p:cNvPr>
          <p:cNvSpPr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Outline </a:t>
            </a:r>
            <a:endParaRPr lang="en-US" sz="40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901" y="586855"/>
            <a:ext cx="11559184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Solution Combustion Synthesis (SCS): SCS of Actinides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Thin-film target by SCS methods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Irradiation studies of targets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475985-012B-44CC-9367-E6ACA22EC14B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45B43-5735-DA6E-A231-62DC69CF0833}"/>
              </a:ext>
            </a:extLst>
          </p:cNvPr>
          <p:cNvSpPr/>
          <p:nvPr/>
        </p:nvSpPr>
        <p:spPr>
          <a:xfrm>
            <a:off x="1" y="128639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Outline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-10274" y="156614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preparation methods: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Spin-coating-assisted-SCS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8B5266-916F-492E-9A98-AD3DD9602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0" y="1143663"/>
            <a:ext cx="10782966" cy="4226348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3165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89F82D-17A2-428B-80B6-1D91072B9AE2}"/>
              </a:ext>
            </a:extLst>
          </p:cNvPr>
          <p:cNvSpPr/>
          <p:nvPr/>
        </p:nvSpPr>
        <p:spPr>
          <a:xfrm>
            <a:off x="1" y="148528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Thin-film uniformity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99BE1E-9068-455B-AFEC-4E0477F8A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6" b="42199"/>
          <a:stretch/>
        </p:blipFill>
        <p:spPr bwMode="auto">
          <a:xfrm>
            <a:off x="2603397" y="4972692"/>
            <a:ext cx="9536533" cy="1647027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341D0-F351-4654-B79D-A5AF5F4A8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54" t="55442" b="625"/>
          <a:stretch/>
        </p:blipFill>
        <p:spPr>
          <a:xfrm>
            <a:off x="2733026" y="861910"/>
            <a:ext cx="9376589" cy="4110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BE404-C54D-CDBE-4C73-027399CB9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" t="1544" r="2442" b="1762"/>
          <a:stretch/>
        </p:blipFill>
        <p:spPr>
          <a:xfrm>
            <a:off x="282575" y="2917301"/>
            <a:ext cx="2275661" cy="2055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00DE-0D84-D094-A038-3071E5790C84}"/>
              </a:ext>
            </a:extLst>
          </p:cNvPr>
          <p:cNvSpPr txBox="1"/>
          <p:nvPr/>
        </p:nvSpPr>
        <p:spPr>
          <a:xfrm>
            <a:off x="2733026" y="2917301"/>
            <a:ext cx="123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 M</a:t>
            </a:r>
            <a:r>
              <a:rPr lang="el-GR" sz="2400" b="1" dirty="0">
                <a:solidFill>
                  <a:schemeClr val="bg1"/>
                </a:solidFill>
              </a:rPr>
              <a:t>α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7A798-DC34-4B1C-78A3-FE595502AFD6}"/>
              </a:ext>
            </a:extLst>
          </p:cNvPr>
          <p:cNvSpPr txBox="1"/>
          <p:nvPr/>
        </p:nvSpPr>
        <p:spPr>
          <a:xfrm>
            <a:off x="2603397" y="930972"/>
            <a:ext cx="123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 K</a:t>
            </a:r>
            <a:r>
              <a:rPr lang="el-GR" sz="2400" b="1" dirty="0">
                <a:solidFill>
                  <a:schemeClr val="bg1"/>
                </a:solidFill>
              </a:rPr>
              <a:t>α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9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0" y="166888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preparation methods: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Spraying-assisted-SCS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4D36DD-AD90-4B0D-A57A-AD78F4280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4" y="1350522"/>
            <a:ext cx="10612435" cy="41569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BE526C-9C1E-455D-A893-A2FBFC06AB68}"/>
              </a:ext>
            </a:extLst>
          </p:cNvPr>
          <p:cNvSpPr/>
          <p:nvPr/>
        </p:nvSpPr>
        <p:spPr>
          <a:xfrm>
            <a:off x="353463" y="2785814"/>
            <a:ext cx="274320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304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488606-DDB5-44FB-B6F4-5025840DA80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149" r="52606" b="3424"/>
          <a:stretch/>
        </p:blipFill>
        <p:spPr bwMode="auto">
          <a:xfrm>
            <a:off x="8322180" y="1382800"/>
            <a:ext cx="3852737" cy="2762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89F82D-17A2-428B-80B6-1D91072B9AE2}"/>
              </a:ext>
            </a:extLst>
          </p:cNvPr>
          <p:cNvSpPr/>
          <p:nvPr/>
        </p:nvSpPr>
        <p:spPr>
          <a:xfrm>
            <a:off x="1" y="138254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the target thickness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394947-FB3A-41EE-8930-90EFF9F2A1C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5" t="7262" r="7063" b="46540"/>
          <a:stretch/>
        </p:blipFill>
        <p:spPr bwMode="auto">
          <a:xfrm>
            <a:off x="4269615" y="1382800"/>
            <a:ext cx="3852737" cy="3045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D727DEC3-B0DB-4B86-BA26-2012892C85B5}"/>
              </a:ext>
            </a:extLst>
          </p:cNvPr>
          <p:cNvSpPr txBox="1"/>
          <p:nvPr/>
        </p:nvSpPr>
        <p:spPr>
          <a:xfrm>
            <a:off x="7581554" y="6072575"/>
            <a:ext cx="4541521" cy="4519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D82CF-E85B-4443-A047-A955D9D712BD}"/>
              </a:ext>
            </a:extLst>
          </p:cNvPr>
          <p:cNvSpPr/>
          <p:nvPr/>
        </p:nvSpPr>
        <p:spPr>
          <a:xfrm>
            <a:off x="31166" y="4513547"/>
            <a:ext cx="1212307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Representative a particle spectrum (A) and </a:t>
            </a:r>
            <a:r>
              <a:rPr lang="en-US" sz="2400" dirty="0">
                <a:effectLst/>
                <a:latin typeface="Abadi" panose="020B06040201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 amount vs. the solution flow rate (B) and the spraying time (C).</a:t>
            </a:r>
          </a:p>
          <a:p>
            <a:pPr algn="ctr"/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FA63FF52-5CEA-48A4-9671-A9A641B43D97}"/>
              </a:ext>
            </a:extLst>
          </p:cNvPr>
          <p:cNvSpPr txBox="1"/>
          <p:nvPr/>
        </p:nvSpPr>
        <p:spPr>
          <a:xfrm>
            <a:off x="4895538" y="1644210"/>
            <a:ext cx="363922" cy="33513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2AE36DE1-B985-4E6E-B087-4D30E7EB465E}"/>
              </a:ext>
            </a:extLst>
          </p:cNvPr>
          <p:cNvSpPr txBox="1"/>
          <p:nvPr/>
        </p:nvSpPr>
        <p:spPr>
          <a:xfrm>
            <a:off x="9107871" y="1611388"/>
            <a:ext cx="363922" cy="33513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D988B-2FA4-4BBD-A990-31C8953186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9138"/>
          <a:stretch/>
        </p:blipFill>
        <p:spPr>
          <a:xfrm>
            <a:off x="130174" y="1111205"/>
            <a:ext cx="3939476" cy="3383280"/>
          </a:xfrm>
          <a:prstGeom prst="rect">
            <a:avLst/>
          </a:prstGeom>
        </p:spPr>
      </p:pic>
      <p:sp>
        <p:nvSpPr>
          <p:cNvPr id="2" name="Text Box 15">
            <a:extLst>
              <a:ext uri="{FF2B5EF4-FFF2-40B4-BE49-F238E27FC236}">
                <a16:creationId xmlns:a16="http://schemas.microsoft.com/office/drawing/2014/main" id="{4FFF9605-1948-4437-CDFB-55C0C137D7DB}"/>
              </a:ext>
            </a:extLst>
          </p:cNvPr>
          <p:cNvSpPr txBox="1"/>
          <p:nvPr/>
        </p:nvSpPr>
        <p:spPr>
          <a:xfrm>
            <a:off x="917727" y="1550030"/>
            <a:ext cx="363922" cy="33513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98229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18DE3-33CA-075E-E5CE-5E0900F21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7"/>
          <a:stretch/>
        </p:blipFill>
        <p:spPr>
          <a:xfrm>
            <a:off x="5995794" y="962223"/>
            <a:ext cx="6061265" cy="471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99955-144E-DF6D-6390-908D79E4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5" y="962223"/>
            <a:ext cx="5778366" cy="2391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977F9A-D4AB-A8F9-1BC9-0066A0304E27}"/>
              </a:ext>
            </a:extLst>
          </p:cNvPr>
          <p:cNvSpPr/>
          <p:nvPr/>
        </p:nvSpPr>
        <p:spPr>
          <a:xfrm>
            <a:off x="6096001" y="5804250"/>
            <a:ext cx="5878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Deposition setup (A) and photos of the pure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 (B) and the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Am/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  targets (C).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17D39-74D8-AF21-223A-2384ECA6D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1" t="34086" r="79792" b="35292"/>
          <a:stretch/>
        </p:blipFill>
        <p:spPr>
          <a:xfrm>
            <a:off x="1944951" y="4133351"/>
            <a:ext cx="2883903" cy="25286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26172A-074B-FD7E-0F36-667A1F0F5F0E}"/>
              </a:ext>
            </a:extLst>
          </p:cNvPr>
          <p:cNvSpPr/>
          <p:nvPr/>
        </p:nvSpPr>
        <p:spPr>
          <a:xfrm>
            <a:off x="1" y="169076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and 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Am/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Targets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DD5D5E-4E44-4C3C-557E-A368EB056E62}"/>
              </a:ext>
            </a:extLst>
          </p:cNvPr>
          <p:cNvSpPr/>
          <p:nvPr/>
        </p:nvSpPr>
        <p:spPr>
          <a:xfrm>
            <a:off x="217428" y="3353916"/>
            <a:ext cx="5387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badi" panose="020B0604020104020204" pitchFamily="34" charset="0"/>
                <a:cs typeface="Arial" panose="020B0604020202020204" pitchFamily="34" charset="0"/>
              </a:rPr>
              <a:t>Analogue material preparation </a:t>
            </a:r>
          </a:p>
        </p:txBody>
      </p:sp>
    </p:spTree>
    <p:extLst>
      <p:ext uri="{BB962C8B-B14F-4D97-AF65-F5344CB8AC3E}">
        <p14:creationId xmlns:p14="http://schemas.microsoft.com/office/powerpoint/2010/main" val="185248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0" y="146340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preparation methods: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Printing-assisted-SCS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C0E597-A01B-4780-91C4-1B985E070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2" y="1489709"/>
            <a:ext cx="11122687" cy="371755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3694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0" y="2504"/>
            <a:ext cx="121920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preparation with the inkjet method </a:t>
            </a:r>
          </a:p>
        </p:txBody>
      </p:sp>
      <p:sp>
        <p:nvSpPr>
          <p:cNvPr id="4" name="AutoShape 4" descr="data:image/png;base64,iVBORw0KGgoAAAANSUhEUgAAApsAAAJbCAYAAACrel/QAAAgAElEQVR4Xrx9iZokPXJb18xK771vZFnS3scv2y8l7fa0PzIIEgQRwaxZ2SP9291VmTwiEAgkr3z9n//4w9eH/Pv6+vpo//348aP/bP9er9d2Ff7GT1yHi/Q+/V7va3+3/1C3Xo9ytR1Z+7L7ta9cJ9eB9uj1rh1oM1+b2cWVp/fjb7RB+wx/8H1qB+2XKwPlOLurfx1G+P72u/aD24/26c+sXYqjDD9P73+KV4ePyq9Z/RV+YW+1H9dzi6cKX+yHLF4U65lfGFcO5+ynCq+ZPyteafV9fn72W79//975QXF9i3PHM8wxN1678dnP+ukJrzo/Vjhu33379m3ayeHJ2QOxe7ve+d/x/MRS54RXSx6b77g+9idzrnKg5oVb3Edfvj4+XpG/LH/0r/f8dqsns1/GG7e4cryt9vn4aHkxasji/laO63+k9N0+W7x/fH38aFpg1Ms2n+U1/37s2kD5kvnuhntnf4c7jgMXJ0/zhbdL6BD2Q+ZH5lH4p2qv4iSzh16X/f2E37O4Dr/4kiu94Oyi+WTjzdfrl8/Pz1+//vcvv7fVsdPb7zdSdqTryEOdw8ZWUGaAeeIIvffmrAx0T+pKycyQXFaeAlTt8oTM2E9MSuq/iqiZ5JncqiDRuvjalvw24GXEnxhGg9wF91MfWbIcN2d4yXD/FF+OeIEXJUwmK4cp7fsTLD0hI467my253/o7xE7VLsXCTWy2B972DyJK7XLzQyYOUG4WVze7aT+4nCwO9RoXX05MuvKcjcG3zLs33ngqXpifnM1R5548Xx9fTYgMsdnawgMY6FclFjRmb/7e+9uEUktvMXiisdjt3wSncABzzi3+q6TsYkXtrWLDl/f/X2zCVj36ugt3QTn79pNiM8M+257xoXHv4sTFF9fjbJvlfc07+veNt7IYufHru99Xfbp/lz8kOP9o2x73EWLzf/31d6nYvCW8iggyMGhwOVHliK0i0CdGyMgmc+6NZJxtsr5UAOJE74RV1g4GA+yltr0FaNWHm120r+wzlOt89qSPru40WSQkyHZ7QjIZhn4GB1XdWXJycZEl1qwMYEKTd4axLKaq8l0CRX3tPohC7o8mEJf03xFFSEJPiFmTO//NfXmCF67XxVoWbzd+Yv/Ah9pu11flX/an8+ENN9x+bVOGRW4vfN9+9t/7g+a3LjbbvyY0+T/0ifnL+Ut9pnyX4yDE5tdXPLBo/+aY3MiAymE3mz/B3xOcPImHPkIsI5tP8Jv1aWEhxLjap9uqV9grtd+HQe8jm9w/5oqq3y5PaDnKX3yPi2eNF41Xti/wr3zncjza5XCq3+Gad/LAE3w8warmheh/3FlxwxOcV9e8Pj5++fz6+vXrlz//ZhObWmmV8DLiVqexU11SxfUKBhdMGQnr567dWeA/cWZVvqvrZ51XkbqCwoE7859+rsH0JLkp2bm/lbQqQviHQTxI0JGIIxtHqOhDhktto7OT+iwjFLaF3uPqv2EhaxvHm7MNvq/aqWU78ejiWsWm2jyzVUlWY3lNlRyy+1U0vcNZ3PYnvKWJ/R0OcHbRtj+NF425Kk4d93I9NwGGuvAT/u/LHkRstrLasgiMbra/s6SONvCINvzP91c26W3/+DyW9+Ce18erSeH+7yZu5j2Dc57G5v8Lsel8ksVy5T+eRnf57S42X0Ns1sh0Zbt85Pg5s3Mm+pxmYPw/5aOMJzJ/Ks9i5gQYV/84bniCqRunVN8zFlb/wiI33fBEO6UcDLH51z/9e8eUFlaBlwkKHXD3Z4lOyYw7q/fcQPWO0yqDvZsEmZwcwJ0occ7Q65zNAFgHCviuAuoTP9xArG13yZfb+QSc7xJ8Zb/Kjk+SNPefk3yGi8zemR1VALB9XFk3klXS1HhFXL7r1wpjN9HyBN9PcOH4SO2R8ULma8Ym2y7jPRYXnqRDKGV8pe1wfMp9cjir4vYW79q2LMlyu7KEc0uCWV0xIhYjm5q84Y+Kv9t3PFrKXNdEa8WL7bsfXz8+vn589p8WmyQ2GXMaA8xTzA16zxOeeZJnfA7w09jKW2i7w5b2I67NcdzWa7aRTTf12ev9Gmtyn3TcXKO2rHRBFv+sRZQ3Ku57yidVjsraD75w+HynTc63zEuOJ7M8rfG/rnt/Kr3SNpbHVGxCiYM4HDmic0wubFh1fEWWGT4zwssI4IbzzDA+oFdY3ZJ0BsKKPLMEVPWhIqcqWSkoXYJlm2b9zex3S0A3v2TtsUlBpsr5GsapsxV/dvOpYswlE7UH/61JV+t2mKtiRIXQzd9alvPRExs4HzR+QPJ/J8lWxJRh5CakVPxlPnEEq9c6fLwbw1ym8oImjMzfFVacvW82Uo52iVzjqOLeLIkxRtv9G0Zlg5D6Q3ON40dcw2u/MRXPHKf9jdHPHyE4M7HZxGw37onEWyzdYlH51+ULx105PmqxyWVVeNlxFq1s9Or62679UWqR+8imclhmlwxfT/KP9t3xeFa+w5yLlad5GPfymnDXPsd9FV9rbN44L+Pos47/PrHpYqLnjLZmE9PoVUJGEGfG5iByJH1LNtn3T+67CT4lvyy5Pfk8C5rsc5foXD1Z8q+EhgscJGBNbk+DTBNPFbAVcWZJLUvgVdJUYvpH/JSRyruC7BbkGW51ejmLuVt7Msyzv6pr1K+3axnHnTjGbmcl03f6k2HkiX8R0y7uqlhs37EgARlr3NziMcMR+73iU+enKvYUD1m8ZMlIk04mZtCup/2A3dh+nFTj99fHZz/Z5O5Z9Y3mHf67i6CxcQyf60bELjbH5qBsg1C0sP3fvltdxQH6mPWi4jC1J2OU++zqWOWudZEuD1d5l+OX61j2Okd9Jyf03ejden5N35pnvzv4jXWBzp7v5Iks17g4+xmfal5iu7LmqPjokcHGRbecrjHutEeup+4j5pndnvip5wwWm2isgp+DzoHcdfIdgXcLtqdlVQFYgTTr0y0ZZglJP7+RFBN8lvRzkKxWaj1Z+yqAa4KsyuBrlTzdd7fAeppAb+U8Saw3MaGJxokLl2D1OmfPCs/Oz0oyjJEbkd3I2ZHijXg7cYzTBTKx6WLAkVWGd+1X+9v5RPt3i+XMXuxLl0SeYO4mIN9JclyWw4vzq/KoazPsyP5hH3AZHEfuPnwP2+k1wEnTIk0T9uNzxn837sT3ijOOjyy2nLBq08R9Ktgo3t7OITiz713ifsqjDhfKl/DxLVdggxD7Rn2m+EX97Ce+ps+Ed7v446G6/+wkepQSs+z1BiHXpqcxpXn45qOsrqf3aX1VO1UbZXzr+MyVm/Gmixf3WcaHWfzCf+/6wvFHZbceYxCb//GX335p8D4x8i2Z3YyMQFESuSVRJros2DjIM+Llctz1TAJVsnhXlGlAqPMyu6Kv7nsmqixpVO1kAtP23fyo36uIqXBya5OzOydI+C2r81b+7fvK7xrE3E8XT1oX4z7DqxKaYtbdp/bO+pj5tSI9xiAfYcPtgF1guyyeMxxn3JPhWpN01v4bqbp2Pk1S2meNpyphZHVUfnA+rniUy1LcZRi/4UjjULHYxGIXK31dX+xEz8SA+sbxOvMx+ypLvLP9/ZzNtREJvul10MjmDR8ZL2Z2uvEm9xEYxk+O+xVH547wKv9pf3yOwJFQ59FQ3U68I10K7P3r/78WdWqfFFsZpm9YYy65Yb/K9xnPVjyatQ19RZ+yo9TUp84vLo/drsM9GoeMO81Dp/1XLY6HKntl7Ut4/5evj49fv5rYZHK8JeCKrG4B6zpfkWRWHgdOdv7ezVCapBzhZYksIziu85ZMPaGs6aEsUB34PZFECS6JZgFZXctknwUH2+VmXyXvrK0ZaWvC4aDTeyoBcsO7ayfamolB9Z2zNwu3JyRYkUqGu0ygcfs5/m624O9VbLr4YZ/eyKm6lvHG5TSbZCR/46In7dG62J4aD4oT5bp37ZP5zvGvxh3bkqeXYcdbYrklf8aiw8zE9liz+WRk09nnJiSduNnipK1F7Ae7r9KPHLR/ncKm4vxWZhY7mb8cV6ow2fu3jqnheNfygUvFruOstbxgF5tcRjvZCIe6a5lrUHQZmHmN7XKzX+Z/xWKFzQzXt1jM+Fc5V+2u+NN6qhzo8mnFWU9zWpbDXa4KTNRM6fDr8k3mp3H/LjYz8lWQcOXOiVXCckBxRHlLFEgycPYWHGS9jAhRvgNnJm5cgN8SpAt4/kyJAeB0wFKC56DWdmQ+y9qrQcXA5CTKwcOBliXaKsgdOLnfGY4y/zgMuDbCBk8SrtohC7wKr9oP7WOFNxYHFem6OMC978ZrlRQcnp/axBG3ih/Fl0+Qu3CoCN35xZEukqLDhMZo5c/MPnyPrjXMEppi7wlOXHwrT2Tcl/UreylDFqubfY3YVP67cb1yS8W51pbfIptqHMx2jhG6Km857s/4g9uX8Y9rT9av5T//Bj+1XxZnud3jLYG4D/6euajvHsq9FHuvdrGpNtD+ur66/Obuq/Di+OOGL/Z7FgMZL6h/+boKH08w/CSncHuzHM42PPmpnRKx+0/5weUP7rfr52GH1+uXDx7ZzECbCRcleW5A5rSK/G8g0u9vpJ2Rx61tSupa7+1+d/07CVFHajSZIzGqw7OAyIjNlavEfiNglwgUrI7kKuGUk2J8w/3PxImWkQWltuOGmafCKgtwJWEVMlkM3Prpgt8RIfdXxQza7PpYEWdGRhmfuPji/mWiyrU3i6usvZpYbnbNkt2TuABOFQs33lI/qD/eweATHN7iU8WHJkrFGfupT5+P0ZOKAyt7Kh4c3s4kOllovP1mXbGV1+eJY55fseGSruN+xy0V/7i4YKw40RA8cY4e3mJM+ebkd7xieL2WevN32xqUnAQy/SBiU/Hx5A1yeo/GQNYP9ftN4Gn/1X5VbCl3Ku65jU/akV2DOLlxjPJhJjZdOWceOJ8mXPtcLFbXTZuo2MzEB4yaJQEXWLcAVJBkia9d9+5aCBYjTBjcfpfksyBX0lHAKomqc1GXlq+JQK/LAsMlaxesGkiOPLP7bqSa2SQnfd+ajOAz8lGsObGQ9TMjZodfRxzOJurDzObuc44rF7BVPDr7O9xx+9y0dxV3jNcs4VfxldnbkWQlRDRuuU9st+x39a9iNIunJxh3CecWU/z6zRu3OB7NcKH2zpKVlnkmnijJ1e1wqoeub/YdI5uh6fy6wIznlA8z3Ki9936v11Va+9C70bnPmY0yf7s4yMrT9lZ8ziJ0vMpn+ibz721ZyRnz8YYl1w4+1F19H+VgvWaIFeWMdo2KzUwU3fDreEBj2dlW8a0+BC4zzeLsjDIcTryd9t65OELbs3jMcoiW5fpbYQ5+dG3a8edasD7L2jFstKbRKwJTg95IjMGcGTVrNpeN391I3424EOjcLwWrS06ZozSQmEgycKmjNMiy4HLgR31VoCpZvGN7RzQge/Rd/V6BnO1VJcwnhJy1TYnmHbLgexX7IBL4wdVfJziP7ixuHGFW+FIsVBTAdfIbLSq7VwR+JqpTRNwSciYaMrJDe27lqk8ycs4SUuUf17Ys4aBexwuOX7KYzuKt4mqH64xnXHJj3lTuzHiu8guPbGb+UV7W9lbJM8sDGxfE2KoNE35dpeIS/Md11H31O7o11tTfyBPO36vvYysTjTJmeM3yR46NXGyOAzjtbv6oHwe7r9K5fxwjbEf1aRWr73Kt5nW2RxazWa5m7lEeUixkb7VyfFdx1dO8rTzgeJvb6PTH9GGVRB5+l+mB0c4Qm/xu9Cx4K4cr6J0RKiLnYXt1KCd8dlrVTgcKbn8V1Ep8G2nR8R0KQhBT5nD9PHe8P++N26/kVyWThzixx4I8TdZZ0spE2rvtzRI9k3gVvAg4l9TYb0rSirEs+Vc2ZswqlhyR3Xz7hIgcFp2PMhJ8FzOVCMkTXIycZQkoa0NmQ2dLrdvFssNNReLKLcAgx7PiPrPPzc6K26zcrF8V52rdmvw1ST2NQbVnLIfsW3TsP8V7FmMsBlzMVjiLw3vyl3Xg6KMMQ8oLGQYzvqs+1345PK2+4cWa8YmWy7hFuWorzzmFGG+C8ls/8T3JEafYRB23OHiC/xuvV2U4jQBcq61gd439LC4wms8cxlrFxbzDzRM+f5pH2Rba7or/sd62whPsk9VRfd7LxTT6//7l9/PoIybNGyHVAZ4HA4ORnZ8l94ysK0e5JH8jg4pw2VlcTqvH7YZv19ym/9XWVXKo/HLzwyIYkFTvzfhY12pkU11YSLxqi31YeJqP3/edbasO17ebPzLR5AizItVedxwo12/F36tN6wzAvnG1ESvInO+RgHhCFIpD185MVGREeqvXiSXtT7w+sFsjfvZla0jJONJk0FA/IuY8+Deuz0aMYlPBvA+/czHjsOg4PsWUk0F0wG4TEFFZ+Be/j/sxGOSEjLOls5/DLwsyR+bMc4xZV776WsUeynekj8+ecsTB62TP7unxasnZznDQ+W/4VH3X2zF9CqHpd5gw5zt7Zv3O+nr6KQ7v4ebzfgggm/HNSxRjOed+ZFMlSNg/uC478skJglyQ8Os+d64NuwXy98Pr92DTXcdTKLWR377dfLh4i7vXx6uLzf27DQ7jaCvlZfj2hnfXZ7Zj9x7aRzmnc9iGypWjDr4bV2YYy+LKaQ9+fSr3TcUmY5TzgPKC2mnrOy09UWxXf2vdgeN5kNXifbKg6pqMvzgmXY5Sm21ik0c2uQIXDAdR3fbN09ofR/bqZEc+t+SqIHeJwZHWkyDIwInPG/C+f/9+rEtpBNPe3atTlwpI5ywWH3x91s/MPu3zlWj3Iw4WwJu4+javC5EMUPKC9H0NF+zpxSX36vmBv9pX9mNGSI4ktkSENUP0ZB6zP4uopsjqndkJa5wH7dw0P7vhCG1kvyoen5ShCTaLT8V/H9cZJA1/hf4efp/vOB7icY7gRxe/veLd1vMfhKmJ/ZkYkPtI/PX+D3LrNQ1RsgwpZhaBA8nQypj3D37Z0s6WGPdxtYwbmPfUF+4e5oWKb1yyqkhcYzwjdhcPNwy5tmCaG8kc/dI07oQ8fK1igDk8G9FkT3OSc4k2yxu3/LT4b6wnHKKF458fo3QfDGImOPx8+xR8k+FFhYj61iV3Leue+6JvaPse54fE3naNTz7RRz112saXQ9BG50eX9vWaDsOM4yomtswxOvWFZRB45omT5Mea4jWIMDl9PD2HtgL3wU77z5LYx5cq3JqPNO9rXn+S55/wwMrT62ED9+kb6TQXsp2X2Fw9Zg7LfKI552d4Z9R4TqMrCUTArqddgGbvSE0pTtVnJMpEpUKP78kSgJJVBaZb4kFZKhLweXM2/8flNYL6+9//vo1uom/V+YQKgBB/a/E2t0nB6gXZEpzqM/ztFnDD7xr8P0OGcU82DbOmUxlbjLsqiJwPVWzGk/lef5bA9POxUqo8jKwSJ2xztyuz8qdi912x2drVIrOfcQhxh/RAMa1JkYkyxgmbKF1ik9vBONH2cdLJ/MT3Zz5xpOySkia5aM/Xx2t7oj8fmm4iTfGn9RyYQZKUZTcV5p5w0S2JZ+2s/BL5OHDC3JP1CXVUyZQ5/MbZ1fcsxjQv6X0ZPh2fbrxO8ivH6OesvvKTtlfjyuNz2T3rw7s5zPvbP/R3X5kVrSo+2GbuO/ZHFtOOv1gbOPtF62Jk2QmfznHl7NN5Kn3lw+w7p0swyMRt4LjgvJ3ZzPlWy8M1vNywXaPn52b4Ctudb9DS2HBtcTbX67i9BVZDbLZpdBf0aiANhicNQblKZFq2JrCNEEyicx1+8lkVuFmAZYBAn/BT13G4afT2Gf5z4GAQAbi4noPKJUgfKItKMrHiSM6RO/sQ33OZedL1U2jah9sGlltCtgHdlxTFNJAjpYpcen9bMhrPUk/xof0C+WpdGSk733J86u+IFfbZLGNMIjbB6eIjS8bLr56smVQzXmB8Z33SGHC4Y6yxzbR8n3ROscnlVT6puMLZ3MXzjUM52WpMZfGk7dLd7a5PaV/GkToQm2rTym+MAe6n+oETdWW3zPfAqPJXhq+bzZVH+5rNdOPNesOO+of7chMT/L3a9MarFQ5vnLjfewrO1q44murkB2fHii/h5wq3mQ9zXJynCfg4T6zUu+Uflt0dOQ7OvRTuFAaOiXc4u7K/4gPX3kY2V/3vjTy7OFSbOxxoPpM+nWIzK0TBoATiksYNrPp9lcxbu24OuSUH/r4KmiflOIJon2XHgDDBtOl1Dkz+DmUAKHg64qekimA08UdfxrolIhT2342wXFuzxHDaDkLzFJzcb26PgjYjBSVth7fR833Nlkks3m7jsJFCbGrbskRfJZSK4FyCq2zvfBmTgF5surhmksSgYKzx3qdy+LzI/Z69rkqwVOIj44cqmR0x3h/p/QYIJ4qq9jzhBb3GiYxbksuIPcPo00Tg+a+Nap4beJiHNGk6X3M/nV2f2kHrqvIRfKV2qfJOF1fjtZnAsxObq8z9dY7v8KaLU+fDTEw4u9/4ps7DtdjM4oHLrPLmE7GpfHbHxRKbNx7x8blW5d64VGMf9UF7oK3IT47T4bNMq7CNs1yh7eR2MCZ0Y3Wex73Y5P5W2srF040nYTPyyT6Nrp2qDPdOINwAqqShIuRG8s5Qt3sYKBmJZ2VoUGYECTA40LogYxC3MnlklEmu6tsZkOe7b98NWtffKqnubV0ElwWNkrILSA50xosSwREEL0wj+9GLPEBHq+gcvswOTxJQRkxPkusNy7f6zZnLW5G1iNnP0eN+ZJjMyClLRvCZ3ufiWutXfx9xRWLziSjJbF1xBBMrYpj9qnGdJROXDNFfl5hucXlrc9T3ineXy+hWu9edEqKx6oRS5scs1p7w0Q0LbDuHP65bN+zwHm+XA2PTzf6WHcUJl38TEbd4ficf3Wy65/BzOVOPSQxHyHS08sqtLrWr4tP1y3HXjocQm7HGnDdJxQPtjftiSqueWeNYrfIB6tL8xDHvYljbiWs0tp/yX8YnGW7i83wZW8VH3CaXl9/A+nnOpnOoEqcLNEcGLAoycaIdcMksI5obwSgxZgRxFRx0Y9ZPFQ3cdyWwqgxOvBqsVRJ3BBbXn9PosPGtHUfiTuyggDwJYH+iroKiIo+M/DK7oLk8sqe+cIlO8dDX/BXLkrld8B/wkNWXxYPD4k1UZPX3NnzENBkT3C3ZbVju/d4fGNhmT+JBrz/sS2scb21z4iazJVqOkU1HjDfbsj+VlNmmDrc3XGZ1a9xlfa74gXFXx3mITby7nPurcep4zCVM2KJ9d+OYJ9xb5Rb1j4sFtcXBI9u2mfDq3q7gUMwuKWc8ifGbHbLcVGHudg/sv+pu/pCD19MTSE8hl/G2vmHqZh/mFxc3+/1LbOqpL+gX4+3wXe/vXWzeeAdtdjnIxTG3rfJhprc2DjaNU07QvLPnH9//jD8cT3J5T2LWNDnE5i9//s2XBgxfjO/cVC4TigsoZ5SbY3EPHJuRryYxvY7rYZA4cLxjwCyJZEmY++PskTm9SoQVSDkwAoQ4+ScUUwYmHcmokqEGembraGecZJcRbpU0NYgcOe2BJW8+WYsIDtgpebay22e6FIJ3pGsf+O/KX87ut88cYbnYqRJZLK/f/a7J4FZm2yCkL0e+xf0txh15vcMfrg8Ok0GzP0IuD1F7JuEzJjJyrfD3jv8zDnF2e+KvJ/b2SS+m0ZvYzF6jifvAOTcxwTZ6kjSztj/tdyaCEF/Mv8qN7e9vY2127r99GVKVP6o8kvncxXnG0dqnyu+7/TCVukRk99NFbDod4GLgiQ8cV6otj37TBqFsg2WW9+Pz+8hm5ndtC+8p4FiAPZzPsnzBXMRxiRzEceNyvXKZ5skTF15wVvjJ8srN15Zn3OsqXUGViFJDaeMzo94IRutkJ7CjOXFUZO8SEZNolvjV6Y48tY8AH7cH7VTCduVlCU0DX0kUfVDy+rafBXyYHrZ1fnbkyf3TxOL8/3p93z5W0smCFTfpk3P1OraTrOaK1aPfWTKrxCb7KwvGG7ZvBJvFm5b7pP6fEZtnud/6nnQXX0+wmtmDY/pms4oU+bsTj2uDkEsQygGOKLPX7U0/9ZvW8VJ0uigOKpXzAKMWDJZvaaD/MT7hc6ryO8bpiqNErC8uDbZG6uO91zHilY3csY048SEWHMf/I3HyhIuVCzNeVp/jOsZ4LTb9ene0kfkmS8IZzyAn3LCtfI4+ZbuRHaYBJYxsbvlwYFHbqTxQ5YefEiDScZdrYm4mfJDlohvUMTNT6YOMB7RfmtMd7hyHuM+ysrU/T3edZzhbNJLvm3Dtc/nlyK+0D8TpIOrL2iCkIogFRZb8nLG4gR48fufbjbAcoBzxPQncJ6DL6qvKRx/cUUVMoG4XmQrUJ21E/3GtAyWfs6ltzwJHN364QNSNS05ARfva8VDfj/U27fpqZz7X2Y6YaGXhemywuq0pQxnZNLoLTodZjGxyHyuR9cR3N5xWhFX58fju3Ex+fef1HtcduekygizeWUhmSawiLmefJ+R33neKTbZtJXjxXdbOLhZo89UuHgexz/Own4ws0DauXliMzPT6V3HbGbG4qp8nuP4Yv2drP6gt4+xTFSGcRJUnnD2Yv7N8oZh+1/9VYle/c3uUF7fYnee0+qNhsF6Ty89wUeXJSihl/L0JQknqLl9m+XbZ3R+BE0ejvffvZ/N85ifn2+jPWC+biE31y9mLNbLpchTXm2mQjIuf4rfiGOUiV5fqHGgJl79c/7N+oxxnwyy/ZThGG1Ocv16/fH5+xtFH7aJsTQQc4shejZUlWjY4OqINeyoenUjKErAatBIJ74Wbcau8fg9XcD/ZKWxPbleVVKsgV/shWMMG0RpXNotfiEAGtPMprkO7nU+AqRCbcfwEbMGH3uvCcrZsux5iE3W280vb75nY5LbwyB77wwWwC7q5WtHsSK+w7gL5Kb6yOMv8oPba+tEbUi45PTBxkGiyw0ixqMn2aTwrwVb9VOLeBXoAACAASURBVNtobJ02DrGJDQbq4ywRZH3T5KRrYrX+dxOYxmgmKtrnyh8uUVVcstr6bb1BSo7AYa7O+qKxr0mwyhvcD1x3iysXpzeudX5HjF4mfsYbhNbIGjCTiTvuxzUJEyfrjIpy6w1bWXsWLnaxCdv/jNjUOEBZ6uvM9w5LPrbXyKbiQmMX9mLu7fW0c2RpreotJjW2bryteNfrFS/OJoyZiuO4b0/yny5/0jhhzCifaFxn+OP+ubw6ylm70SEMqgBiZ3KnXVCosKgIwhHF0+szYLhk4cjMGdt9VhFmBq53BUcWqEfyl4TgEi7b5YWDIi9iEwSiCSbre5bsOJiXyAyxycKWD73PEkxrE59fCpGa1X0QQ9uNbnbachJwZMHl92REYlPPA3VBuNs/P3pC4+hGbC4u1HZbf8aoGEYuKl8qCc9kNE4O4u9dOc6OGZm5friE9eT+ymaxVrOftJquVXbxi1i4JSaMbKZjiHJclONN5QnlrixB3OKPBYH+zgLEPY04Xs2SqvJT5rPqc80tT+Pglpgz23LM3MQmb7LkdmX9rmKjxCq9aEFzlf7NmGAuc+Wve88HFJxCgJ8uZ6nfM5s7H1a2yLTGbuOx34BeSqF8B9Gle0qi/Dj6yC0TYY3yhFcz3z21D1/3JKdWeT9rO8c5+p9xrYuNJ/7K/MZ5Wrn86+Pjl6+vr1+//uMvv+0jm9oBZxwnClwgcFksXrKgqYRZZoCM/LgO7pcLEiZV7VvV1tOp2TTMU9o8r6uC+kZa6/tzN7omHvV9ZocnPWn37gl6BDzhi8nBvU2J/cptg68wje6CyCUDTKNzv1pZCA5dE7oScUiIbyQ0geWMLIBjDbYbUWVioLK54nO3+8BjqKztaJvMv0wiywdtLV+s8ctw8gQXzi9Z+29EXJGwtoXFJnNM5b+bXbUOHfjlspUHK3won7m/XWJz5O+4Ufscf8ewN6/rytqhcVFxtl6rucXZv/LJuxh7EjfTF2Y3esWfmb2zfISysiSt31e+y3IC+Ez7zddjVzbj+79TbLqXclTi5Ql+4rWUnR23Y47YZpnd4/Pxn6xJvvmC+fh2rdMQju9c/Lh6nMaqYq/iw2WDKCHDT/vuNsNY+UvztKkrRjb/+qd/7+lUCeEJuexgXrteOfH9LIlkCRtlu2FkJxAzclCR4cl4wYZBDdHBRsZnMPQTkGag3AiBzj+rgMVCb/fdWuTu7IP79MmEy7iRBoNrb8d57JFO27PdHAbxmWv7NQnRujrcz/1sv5diE8ceDR+grUwI6hPGLfetSjoqULKkwbZ9FFeF2Kxsx1gfr4beRphv2MjKdqJDbek4JbO3Yuesd1+zyd8/st8g6AyX81GOlkFmvqz66dpViZcbXhiTLsHMz4L5N7GpvF8lc/3O+c7llie2d+12uHp6HYuCGYurs8XI975n29nWib2sj7e8UNk/i4N77o7BpLVRaIg3OmMzs2PlY8Wta9/N17U99jcIZXnI+Xa2bUyjM/9WsVXxdMWZyvVP/ZxxfaYNVMhlGiTuD2JymGVfoczKf467teyUd16vGNn8yx//bZsF0huQ4PB55qgqAf+MA7keNQx3PCO4jJDZOWrkrCwmTICqPQkoySjgHGC0L5ltUFZFMPguD2g8Ea73q+u13A+1jdpH2+p8tAfPEpuoN1ub5MiAwcx2yEiHA7ETkDn6iPsI/ylZsR/1nM0quSFWGCPO30pEGSaUzNlGd9/j3Kv90O4b+R/kN4buOObU71WZ2leN3VvfN1/ItDTbwJP7f5/YVGIdLB4rLB6IzSpR4bsnvqnsUfGNxu6sq59DeG5gUr843FdCBO3UvKF9zZJyFWdZXFgfJYbv9cZiviMhLx45hWaWl9xGJFe166/zO7gkw40m/4xT1v1rwcCMGxGb3I6n7XQ5ohZAZ48UR/PvPuzeDm87F6pkefGIJcG3DlJlOMtw6fzBMeli8EnsIwdlHACbKu9Xeibq9YLzSXxrPnVxd8NJ/x5HH/35D/8aGxnHFCjfnIGPr3liJCW67O8MQE+JTtvr2u+ck5F9Ruz6+ZGgk3dRs/NuNqhIOUvYJ9D3t18ogVXAzvoE31cjwzuG3jtywYmTJwGekW3jmj5hSK+pZNur+FUf8Tmbanf2kZLAjYCy9mTE5EQZ15GRZva6yme+H6MhYxo988MTMs1IWEWJxgXbNbN/itUYtytOE/S4cHGqdcyEKPhy/akSV8Wfjg8d96CMJ37QxN6nV0cur9rp8JJd77Cv9aqfz3Y92yNdxZFi58hzb4hN1OP68W4su6SdxW8WN9oe167dD2Z1Kl6oMKZRs7zGbct4Q/mp4sp3OO7jlQ+UdClF5+eecbu/rlK1TYZpLjPrr/pQ+b9u163dq/SMAxQXWXzFdbvgdH1y+HP6CTZ2+ejIncs3MY3+p9//z1RsOlCwwyrRw8JG73EB5DrrgrjqZGVEbmtFqo4IGNRsUNfHp+B8l9gduFyS2e2z1rrk7cIZgVM6jV/a1MsCatwf67x2v+NVbgPWm7bE5ph7GnR+zXDDgR1PvdTWeZQHPQ8nrzpDP7g/m527s9e4j17H5Ly1qbUhGTE5SGhamweYGklCA3DSjc/n/7QjpFDXftna+W+PNlGfEyWNCuB789xE29v5fEn1cRzZM1pcvlouFTLTCKOe8dq6WGc48DgO5Q6jnO053/y92hn7p/JRPYdajnmsh421Ze9tBJs4GJU0P2Jt7OKYqQL74eO+j6NeG2JYcOxAFvXpG1b+EV7SJmgMpH4eokET9p01wDnLhyoo+hXNtutIjki/9PB5IoDXt2HkMwJPitk4kk9PPZ9tUcsuoiP5xomS2wCeYtNhFa9xJAxzOX0SGkuBJn441hd2wGU3IfIkv6l9Kz86n28YbE/7g+OE4iiQV546WKidhJLEuNMc3HaXX7O+cC7YcggBwYk3Vwd/tvFNUnkm7MnT6TIR1HUTj6hDc57yhfZxfB9i84+/+5d0Gl0N7/paCc7M6BUYYdxMAGQAUdBm12WEWPXVEpgU9C5Ja3JSUFVBrSKJy/KHnu9JeBcQmWAIYuWy+ZzpAGnjgfXkCV6HaVisVnbPCCfDAMriFT2cMNyYSOZDruMQt7Jm0+HfJVQOSMUFi80ul1gMHucyLsE8nk1HohxT5ENvRTNXrzu58tSuOGY8XSJT790K7U7ktB4y4sIhUkaZUeuqu+f1CKZB8kuEVTGZxvX2ws2hGYbYjBFrJBpq1+gRPSutXTAETsg3TkaMxePBwCjvmKVbx3pNbCYPG/x91D8cxcG12RZvAYM917KIaOvrox3OPt3dp4chXvj8zeHX0QCInK098lDm+g9sV5yYcaEmZBffygVVWY/y00k8E/cqMp0YOBSg4X3MyDuxCR/tfI+NlOtRKHiABCfE5WjkfGhLrtke6vp7ofzDzyHYZBf8U9G5wmivx+HjZ3Mj+GblmRXvfJwf+rR4Z4S7EeMRWmswQPuhf1dtZyi4HJbZiD/P8O5EqBOE9/a5R6kzk3HZKnYRZypMq37wd6+2ZrOJzT/89n/M11VyE47EW0xFOuGUkdjZTcT+Ai2LKSVvgIUNwJ9lwuXknJEmKYEo+TlHekLKepV/nolN/VyDQ4WmrhW67fDWpM5/Z2BW4PM9Km7VPq4/zl/8mfpWy5h/j0O1bxNu7NdMxGtincECwWl282mAZkSWxVX7XFckKeacT2Af3U2cXetQ6K49sN1DMt6u7sSFI+2dYDFFG8eu8PU3IRff7xsEuB2c1DKf6vWHH4YwBh0ryTpMaF3Yja7cUfHEtP0Qm72nIk6zOOJYiFHtECzOnrek6uzG5Wdlsh1v8eSudXGjPH/D8hMejueAfVxLy60S6BNWz5J9yln8wELT2Jq3Mj6qfOY4tLI/8yy318Wpts/l3yzGOQ61HrVxlnNdPLj69P6MT2/4SfOBDFk7fzj7Kb4zPs14UevJ2ndi9rnYzGzv2rrz/OIv184pNrORTReUzzsYTXEOVQKsnFp1EgC+HV1TJUpu461vWZDf2pgFU1XellB+7COHnNTwu7ZBwV59fyNUTaKwGYvaVp8DamUbR1434tEkFWNu/g0YXHeWEG6E07EzBEnVXrZRhm8r+ObL2Na3VVlOLPFu4luC1ljIEtG0V+ep+lD0us79aB2Hy0yszLb1c2Jp1Famq7MknZHhZsPh38ouFSZb3XhY0DhRrGqy6XWS2KySEXMT6ul1//j6+OyC8xSbiFNOyC6Wb/FffX/1XXLzDacZN7KNntTd+ovXUWb2bddozB5xZgZaMu7IEnZmx3hlaP5mPbUV/+1soO1ygxFcn8vzLi8ynhAvt7yituC8dsOAixeNU4dtjg93fWZrhw+XQ7Jc8i42uW0V/p7YwWFrtdPji33xDv9lcYc4SvjSr9msG34/Ikmd4YJFG5yRYCVWVGg9IR++JiM0DYgqQLIE84TAs2DTMt3rLysh5ZIvByAHKNpZESQfFcTAR7tQXkYsGZlnIiEjcYeZWDNXi80n5OCCrdXHYkDbmwSVfcByeOh26xXLRN2Y1rrVN8scuy1vCdolUP4s80dX2+N1cS4ea/IZs+409JwlzzRmLmLzljyUVDc79Jv3NblPYpevSV6wNC9hocgJu8ckCU7XDxdT+8P1xyE2tf2ayLQ9DgOujHcSkibIHktmg94TW2c8+SRBtzr/f4hNts07/ZxhIW+Ecj7JxIHG37tiU2emdLd21p8sZzzJw4z1yl6VTnB5jHNVlpey9in/qUh/6uMnuMzyQRUPNv8VN9zE5i0fZEVXfF/4dRebKPwWLCyGMiLPVK6SkNZZCTt0hMnStTVrU5pMRyO4XAcYDWJH2rdA4+/5HeSZvVxyfyc4XYCwSMT3VZmdsL+t102yeOQ3+rjEWCWyJ2KzCr7p5+R1jFVSRb8rf2Vi85aIq+TI/phi89v+5Onwy/jY27zWRd6IWeNH++EwGMv/ltjU9t9Jc02jMxEddjBipPeHDnV+h4i1Lq5vK4fW5CpeHBc5m300/yWjrS7+Dj+R2L0lYeZe4AfT6JV9bLsvo3U3EZPalCrLhK7mARajyiM/Kxq6rR5Mo2c5iW3GdufrXbtvPLjhKowokOT1z+faQlyccbbmKcfBaHf7qYMZfA7yE9xojnI+V65X2zrc8z0u57t6jvgoToXJ7OLsy5xe+ZfbnInDm0bI4jgrr8rdiFE2Q1aO9jvLz9q+LN9t3Pfx8ctnO2cTu9GdkbOOKDHfDPiuaGptYTHmwAhgaXC5ZI3733FYRrZOxLj+3UCDgNf23kDqyFgJ0/lNBQvs68695Lbzm3Y0mPkd5zfQZyBVsDoseSE0DrVJlqRwezJ7PEo0Mo3OccKEp358gomeVozYdOVyDOy2jHdbV4khK68i/f7dmEbHyGaG6UVqmhzj3cSO2FXMOVxjA21swDin0tkmDjdV4p1+pDW5DjOa1LbONEFDYtO1BzGj/e3lNGxdNhJlfu3tijHneYxBlqCdnzkZaBxktmTOcjzoyqmSkcO0wwHqrXDkYrnbng95MGtjH3FAsQFM7fhuzsQ0uuvbE5FWxaSzL/sD2MZPxSrfX/nbxb/Wo+3MeN/lw6xuxQVrgpsmUb85cYW8w21V/9q4Lt7W86RdzqfvaJfJbXQCgfZP9cd+z7mJyukthw8tp9tZxWaW0G9JOwMRnOmTyL57U5NCSfCjQgZg5UBc56ajHeFmwZs5uyKbjLQ5qFWUMAFkoMsITevjYHTftfLdG30YMK0uTCmg3UzQ+vrIWzApmdzIUoOZg6Qn28v654yoHC65LfO+IUac/xmnlU8y7Lhp9Cr5nbatRzYZmxm5a5zudazRxcyvmR375+ZonaodJxYw7LcLTU0qmR+qmJ0Yp5HFLF5TjI6d6Do6pde7uOl1kdhkX2VYUvHAYhNt1xmTLDlWPKd8jHo59p608Qkva59c0nvCEa4uFpo3LFTcqf6rkiy3n3Gpy5Emz+NAucvGk5RDZPTuXX5l37qcrfGa8ZMTiS4O+H7rs+SoIMfNDjvv9N9hmPurZTnN4fJTxbtqvyqOuH+Z/+v49g/6wJ7i2mkRlx9ufjPxuk+jt4pQCEjFEaA2qCIC7oyWzQlDgTQDsVjro47PDIDrePqY23VzdpX8nyQIl1xbndmIIvfd2VaDISN0BpQmY/b17XD2zFYoQ0V8lWBcEDrfM2GjHrVL99t4S5A5Rm0Wyzi5kZ+2pe8S7u8Gz/e7Z2RckSpj7kchltmW3q7n8UKOlNnf/Lsmdof1Vz8L+jy5gX2Zc8C+Qci1rcZLV2Nb8UqQ7p3Mth9mzeA7a3JdYhvztFFdcmZn9t3s91gbjEKif5ul6I/YFBT+iNa3kc3+iez25wfEiqM1Jp/Gb+XLipMcZ2bXO6ze+mIt93A6tcJNlicyccO81crFq3Hbz9Zf8GZ/6QLluazP/y/EZtZ2tqHjtxtGOFacGMpy3C0Xc703HXLj5SwXaH694Y1tqHnW2UF1losHxSGXW13vY+vsgWuns2eGy0xrFbbyazafGNeBlBuroEHjMrDASCxAs5FIvtYFBT5zbXD1c/K6J/f8jSNP7ObA9yRwq+B3AcrBrL7KAvoGoKyebLlDRtzaHiUFJdtrMMsbXDJsVkSW4aIfJjzEJu7HTx1Bcv5XklBstonQXvwQc8CiJiqHSxDB6+P79UDxrG3aJ61nzcLs68iY1Grcv9rb5ua/Jxyx4aY/Tyyhm2GQ21Ph+MCWHD3E5JrZ7PicxHD3H843lPMQp+/5ezpnE+eFbueG9pugPGPXefRvic0fJDbXYff5Rk7mIMeVHI+ZwNHYzhKV2ipL5DfueeILG99YokAFOPHzpHzG2E0UKV8jrpvQ/P79e/+6zQg1DunHV92SR3E0VpZr2bdP8q+LIecXx9fAlMOLyz8ZLzKu2Gb8OT9c3vrOZuXYV3uwBnAxkbmnwr3rt2oNFX1Zf5w4dBuYtL/hF996zdsVBJU3mUMexsJ7YnMmNzPcr0krI5mfFZuufAVIBnQWXs4ZWQLToHoHhM5xTgRpkLp+ajuyYFeCu4nYKnE/bb+SRgVKtp8LfCY7HzTnOY08jQ48sJ0zH2b4PBLKEJtzowFhn9e8ZoHqSHUjqC42xzuQxrowt6zBic1pz4+2eet873FFHi5WPF7OaezMplaYjEFhPprnsPFoqN4ffMPrRs8eOT7JBJKLPx7ZdOR7TyZg8vjpkonDcsVDLkkxue/9e32E2KTje3gNqI7mQthoAqJ3AOCrOOV0ZatoF79BZz8wXtvt/Kn9fprE3hEVG0po1PiWoxy/PxHBDiOOW9tnKjY/x7F2mdjMcsY7sa15gfup8eO488aVt3t05kyvz3yLWFI+zE5ncYI686m7lmP3oYCyboBOwpfMl44fkCOy/KW5kq9z2DsbtU+d4R7/8pcKWfnxXPVd/dsQm3g3uhpHxeVN9FQJ90FjDrJmgs0IW53H4FJQZ+LLAcsF4U24ZADN7Ob6p4R4E4zOrlnw8+cOsCyM+Pcq+WVi6mngP/UxrjtEV99/EsHkgrUiyuw79SPO2cywdsN2hbsY2YxX6fE0G/qrJwegnytW+yfxf8mOaJewnvtnjKINvsqSL3DARNvrpTWbWWLLkk04deyfeuUbBjNxmXGGxiNWCajYzBIDYy3qwEijP/g+a4fihut7zqUQmyEK5+sJh/HWKGm0c42Mbi+Ymr0YJt/+xihqhwAOSB9KNMRovpt64fQ+Mo6kqpxS2SXD/GZzLDi4HL3k+N0lc8ej2s+DQ4ijIL6w1j07Z/MJHhx/Ps0ZzAGad7jcKn9VYicTXQ4TLndqm4APFUlP8m6WE5WTlF/ZDs6nLk8y9qryuR/uukpvOGzksbDyI/dP4+ymj7i9mW8c141yQ2z+5Y//Nh5g93VZAEslNrTxWWU3oebuc8Z7YmS9pkqsGalrewB0B8YnZTg7vWMT3J8BoiorEwgqzhBYbC9goKrXJXsFMmx0Iwa9zpEZ14cNNnhd4I38KvJwxM0jX1nbK/8/If52KDjEZqvDraF1ZLRIexebth+yHluvSfEzdqNznn7i72WrtWbT3fcknrBmFJi6CYws0Ts/dXvj1ZdjzeMtLtDmuG5Na9+wWiV0V2eWtNhX2CCENZscw1l9ztdPcJrH7n722I2jMqyBY5U7nggR5fhZBx19VMUv38/X3e7Jck2GQVyPPvafyYaYChMcAxsfutepJqcdZHlBxeDP4mXDKb0eUtvucOp4gfFxyyca6xlnVNhSTDmfMlb1e8UUY4X9f2trZoubjXa/rcGIG39muUbFpvot4/fx+V1sVh1VUFYASJPZuMkBn9ckOAPgM3cIrTNo9RmAnCWk6vub2KySTHZvZS/97gk5c6JWgswSfkrgxZmCLIpvPq/s5oBsg38e43i+m9rhMwuIDMtx4He8Z1jxc/O7E33uHj4UnH2jydeTHeY6o32ujRkJOjFzkK8Rmzdy3MuINZuMUYeLKqnjUHnFOfusfaeY4TKzpLJOdlpHNmUkqnUsW/ctHseh5dU0Vdoeek+19s/i6fUaa37jascFmf9vCfgWvzOW5KUCjsuzWOC2Zfe5ezO8uP63kWtXTyUOmBNvcf+kbIfFKTguYpPjreKHJ/n41heN7conjDcXf3qvy1uqGVyezeIx46F3+lDxzq3vmVbQPIXrVM9kfOauc3is+s9lRx9zsak+sHlWuOXGrSa33KfRMyFSkUSZOKgVDvjsYF0Ay2DNrmPQM0lVCbcKwKd9cYk7A8gt4J8KIg5MBZfrL8qtFhbfCNgF2C0oK9uzjSoR4gIT5WI3d5WAUM+trUf/cDyN6fiTZMz1ufZVRzcxThTXqznr0PSs/zf7azLbuvrgnE1uJyfDiL/1BqGMhLV9+99RAE8P+6SFDTPnaxtXsuoomN2b9YwNYLDxLebRR8Tf19fntpuYk36FN5TD/Vllr7Yu7Ms0+EgiIXXjnxNbWbJWHrqJgxjFXfVM/9IrsDIfMxdrcrtxZ9YvtrMrA7Zcq5n3ttt4TI4Rcu3Xftx42/V7niJAHch4UP248HcuUXA8XX1WYT7rF7Dmlp+obxwP3viz5KWkM64ft40wT3Dwrj2dzbgejhO1jfKCs50ry5fvX2Pr+qP3O/9kfHbLvXPNph7qrg35mSBynbmVo+T39G9nZAUqJ8GKEJ+A6p3kfXNqVV8V5M5HCo4smVTE8qRv7wi2LJBz8bR6Vvl1ftfW8g2dkeElSwqPyI7eMPOUrEHCN7z38mjNaZXQsoS83nV5juz+LIlu93VttraTI8FViWDzQ8+D9eYl9mWYBGuMZsqau/VZTK2HJrPbZa7hHSX2Xe3r1MW5lrEdQfPZh17DHX0Zg14X7WAdshLCj48fP0JsVjjrdY+jkVLcjTZiM9pK2L32fuQR+r/4rK3Z3M/052vQJ/y8YeLkRhbxbAcI39HKsW7Tcat+xm1wfONs2VH4g441oNHKbHpvhFd/XeXT2NIYV07J4/A8pcTxZOAr3saGNsW77WvBCH/f/Of6WeW7qly1BeMWPMDxyPjn/jEfujycxY3Wr9dlf1ftrnCQ5cVbnqjyIexU9RttQk58kp8rHJztidxwE4rqM7bjE9y5WEYZ314v/wahzFlPnMsVbgEUobVYMVabj/Pk4ufq7LgWoxAIxB6gQXJzsfq+Nn1UEdeAYPu7ceUNEC5IMnBrv5WAnogvDVS0rQJ/Rlb6eUYmmfMrMN8CRwPD2awKGrb7tCOwAbcHNKbsGCuJR1VDiozv24d9zaNMlblAyfxW2SOaFridPtwLR1PjU0C8iZjtiBp5Kx1v+cV5oQO07+DJic1/hBxhx+UbbH5ZomN2FFuTxhuQFMvRDj4HlDuN+Bw/p8+X39cgJCXiHv9rWUO0M0Y+6c6I92/rGKK+JpYXno6NLq0sJzYXJlD+8i0oB3VDbPY29OW3i5TGYviFTxodHJI6CiY+3CltbBPv5zLupzF0sd3PmYVwGZbAA9IQtzdBsR2804XPekUp8MwCGKPME97d8eusTz3Hp8f8KGhD0bQT4wLcfY5Un5wdvuFzR5FHOMlvYlNGLtk/a/NTcMz2CEPHE83v5LPhZEeJI2T2tdmIl34axRti88YPrqxKFGpuzDideZ3Fi+N0JzZRbqYRwD1n/0YGwKBCPLXNf/g1fDnTxDowjLSAcpTLE7fP1D5ZPuZ+uhzzNB+d964TIU4770bgDYJPxCb70uUR5zunbRQTU2z+8Xf/0t3xM+KEnYf7NwNQKljkGgYBnUywIwFMe+mIxX4UxxgqsOd5M319G+sVKkNlDMFErY5FwD1N7hqsCja0gcUjAyTzTyY24dOsnoxU3OdMSApaJR7FAWPEAT7kzH6MyuKTjUrWNKg+ZFzEJtqPIKj6cJBvdlxMbM5dD0mL5+aRMZFDdhyvj0gkF+tgHVGt9o9RuCFyrJhPDlpzZOcSD4sRNXu7vo8Eji8O+/Ygn1/GbmbsaCZ70bND5OwJgHMt5Yw3XNNvXmKz++QbRpBiVHXnnqh4bJb/+BrHz6DesMG6K8TS/m8JTnBZnMd6MpY/LmS0YIiahYPl6/FQjYfk8fDy9dVGUkNexghZE5zxutIunFm4DEx8+x4jaRgxnjyzJt/7RxCEs0exdX0aa54fKofH44EHl6vwX+Xt4w1R8HpQgNibNpRd7jv/jnv5IXDu+N59NcVmENHy0Yxr7qPEMx4Ax71nNAsw5nMyHoqXcN2S8ritc58K4GQqnzks8Lu/hEVbUpXLee0mXidexrpo5vcq9/B9p5XWJ+AMx3MbPqgQd8rCOZg1HoJEbDqd4tpnuTDZbBXwgCheLKBlOGGW2Wnh3WCMHk6D3fAgek6bP8GXahuu8am+yfRJzxEY2fxHxKYTQ1vDdzqxmGOHcIOzIKiCQzscqXi8H/cnplM4KNUhCHZ1hvaBQViV5xys9nUCgQUGQM8BpfdkgX8jwB4tzwAAIABJREFUHSU7lKN2ABFWAJ4BNmTCfmQL8ptRlAVrMY6c3dCe7GUBNz8+JaSnpN/q8wRbUbN+t797XLF2IzImSfZn1ocjvrrYXM8AXfCM6c6MpHjN8JDK41hyfXNOtAJ2sjiOl0jNfzyypW/oYrHUdSrxgYp0FmZrhJrqgbqm+jUO1fZnfO39jfbwmNqa8WERz+e7NrHZ72sji1MEdqv16jvR07TtxjFh3fHRmg0aVjdvk1sPDVEXPUbReao5v5xrPtu1P/rchMbCeojK+AQPcjyLhbZzG1zCz0SScgj7TO+pYldzWoaN3FanYFH8O969cQ/H+NO8oDhWe95xXvPZM7G5P8ap7XPRu9a0K45u/eccCh7KxGIm6DjfKwYy/Oy8WedA1RraR8fvV82WDE6wn7O2O5t2G+Dd6Cw2KwfcRJ4mBVAZnl0PQucsMXrCgiZLVlXgshFGJ+fb7hCcCv3K6QwWdzgtJ1e+lp2sdqvILwtLBT6Xz+LJiawtwSRPXw6USmZqJxfwmc9c+SMbzplgF4wVoWck6ASXJhFuT0baT+p2frmRWEUAT+rcMRKPUuAHTY4ZGVX079pQ+VWPJtL+se3VXiEpYqTu1nftS/97iD2MdIBS2nfulIqYzY05lVibGWsBD+xhanqIsYz7ertHOXnCGxJoi7196VD0zYnPNYKl7Vx2jX5M0RUZJ8KLfofPN9qlt1etPvKRTrR8hJcHbMJ2HX3Eg6Ean9zGidd+zmyIzf36huoxImvyRCbco/7wJ2NN49/lkIqXK3G67Ao/uJHq/EQGx6OIIc0pFZdXcVvF+y3nuL5X+eipsFaeTPVFf0PXLr6zNh9lxJztehoueEYxw3/DH5nYrGz4uJ/jwXrXUUtsajkuzziufSpyXT51Max45767fDM8EGs2m9jUQKsSohqWO30E7GXkComeO+CSP9dRid7gVnLQhNr6LEucWdCjTH6TAdsge22ha2dVx40QMjJRMqgCoiIOJ4pbm9wRLhlebn1m4IdYwPvN9/VosHlmLys8xIDq56ostIvb7+ytn21Ym9N4e9LhWHpCPErkNd7XCJBep/3PcJ/Fs2v3gVF5nWTmf0eC4eOPfs4li8RbHOzkNu6lkcqn9oMYdWKzIln+bokBP43mxIGSs0vcin/Gp/MjD0asNoHzeA17UP/C7drhnuHD10frDPuoavSK2xHCT5aQyHUxEBGrrg9u+sJa+yY6z1FRF5/gK07YsEfmb+VLzTUVv7pEqyLFYSCrEzEHf7e2uJFp5tGM5you1j5ltnQ6wPWZY4LbVsXyEy6MOMCa5neYAXjaZ34QV66kGz9m+RFlPckXGZfz54qNKP8c4VT7cd80P77D8Vm8V2VkNphlYWSz7UbPhIwDWwVM7vAE9H7m7+HnLIG73YcM5Fs7wH6YSs+MlQVr1neQVyUCMmA6Irv1o6rH2pvWlVSgy8qtsMCgcmUr0bDIsCQ0NnK0ZHObfmV/ZJi52aoKSNc+JwScwHTBViUExVZFVNc+UbJH/7IE2b7XET9tu2JUCXrZZNxJ7y53ZH6Kn0GfY+0mLfmcIepw48m18bAfSXLxyxzgDs/n79nuVRxFW98Tmw5XXDf3v/0OLDks7J+tzZBoV9ih/y+N6MprJ+lg+6yvitGFMRzcr8JSdqyPDkZf0J6Pjy8zMowRyrnhaiwVOJIHlYnvYCvYEGJNxSbwodc7juaytQ0uOTusurY7LmFft+/xZjHtH7ff8dotrym+tc1sl8zuzhbKPU9t4WIP4xG8JrzyxdlO3qC4f+v6y3asYu0WvxrLGRdlMbW3w/TKnKmc6YgnWuTWb26/9t3hX1s8p9H1dZUZ4WaAu4GprfOOfQK7Oq+CVANJjdHuzYy7OXY8FFXTdFyWA5ELfiQA2MTZIAt2TR43u1iRRs54mhwykryRoAZ3FmhMMtx3kH4mNmNH7TmyyT53wap1XEXZ6AgnciVwV4Ze7+53OFDSdRjGZw7Lt7habY+F8P0fv+N6JPRu9zDgtkGH8n3cui06x7QfjEYnQIyLx/jt+AJCYz86iO3C4geN7SOb9NyOWGQbq0+OJPiKd6gzLhlrGS5UdF/ryQgQm41kicqTRKK4Ac65/xW3aFywDRSn6J+OlK0RSF23uXfY+aSXOR52pv3GstPwwWk01Nevp4dNnipt3322I6nmP6wX5WnFuCPagM0Z3SIDz01Qr6l42EaXHTGetI/KWe8IkIqPqniHTxELp7/WqDK3r8qHGRY093Fee/e1kBmXZvmpCKftKyzT4fIV91lZY7fGo5FBzieVnzVmM7uzbbXt4H3+WeElQmXXT/z3O3yp+ZvrZf+zTTVGXLsrHXOITa30KRgcSc/GdCERvtbrKuNVQVQ5hUHYnT0GPipnsOE0OTJI9oX5ayfg02BSJ6t9a7CdrJ1d70DufKlJLPP/jcRcIHFZ2SHyHdi0gQz3cNC7dvN13FfXfucb92aqWxJxgc2B6dp886feU9m5isVtrZ7b+84bOdZyvihSv6OHwilQR/zqUWWrTQubbR3kt2/faafsTYQ2sTl27JIyQbwq+YEXpt+3NZvRItxT4YRjMfMdc1Bt/31NGdpWkbqW53DKNqjioIptx3un8BhAoIJ45HEXbGuUNOwzYBSqD2On/UP/BqWYcufY+KJT1/HAs/yM8lHRdrrNJjbnbvp52sESm8gLignNMxmXM+5cvsBnLllznWp7tEt9XXGZtuXGM9w2zm8ZBpXXbvlWbebiRnMN163lnzz445hFvrVplX9Oo6sNtCzNQ1XsO39W17t+K2b8zFO+DDDbAMiY5zzpeIm/Z/s4DkWf737bvBBrNjGyqQBXpz8BNTrYfk6jjZFNd3+VYJ8kcBeUG1hkZNORwY08YDI8ESvAsjIz0GUAvQWQBuzTZJglMm1fVv9NBDkiuWFp3kPnZKI96nfXLk0STMBK3No+DpYnxML9Z99xuRUOM3Kr3rzxLmE9vd5ety/4G+dRxmjzEhChUuO1nQdy5shin/IbR+30o4DGGYv9vu3cyyhjLnGZAmSfEmec9Lbg/FKMikE8U5sQjzffOly7RHuLSxw7wtynGFRsZ4mer8vKqBL1wlpYFyO+c1p6PkyMDURjNNvhAgkIycyLirhzw/84xD98P46x2irAGs8x4j6WHSu2eLMRxzcvCZhHvlAbVjv3KVTmjI4jOSQ+48MMTxz/zAsZX6F897DL+fLG12wLtf2N01VoaAy4nM/9qXK4ix2XWyv7KNeGf91pBX7j2oFjs0GospG27Rb7WS5/wseZLc98eq7X5ByZrel1nKP21TzK7db8Bj7g/Omut1zy8fHLVxObf/njv31pxx3onJMcYW9igUavMpJ0ZShx898Z+DmQphHb6OYYgtZAO0iSjkJBkLR7dG1XBiQnOBxxcABmfXd1aP/c7tTsPiVM7t+tPwxIRx4OF84Wrt99rSZNeznyfEJOro0ZETifVKTiCDnzqw00WkOrBHAjM7bZFle0cxFlniR1Ti1bfNCgOfDel8j92M9t3F6OMPlvzB58i4dLiM3ux35/ezsPpvfXW3Riuj/mW7t56BD8OGOTzuPscbmWWYSvoyeFVrJvzDiT2Zm0VKTq3zvBxl98DUj5+/fv89KsTI5DxwWcwLM41XNco8ywDh4MIK6a3fY3JO2jf1pHJjT3Pu9is98zNzSsncB7zPQSZnU9VunNTRvPfLW3hP3o0+rrASbu74J028u+euCmUOGHxp1ObCqPOL7jaxzPaZyyrTQH6bXgrIxfUHfWhhuXOw7e8eyFjYsBbrtybaYnnH2zNocN5lk266UaxXSyaoN4gImFOmpTtMXlxjzWzm+Ud53O4LvUlspJ2p5o//qntnUzh5n9b7kv00iVtnmSw+brKpvYdAGB7lXJnsmSy2BQY82mfu+S53afJOmKsLUd7e9OJphKNy+i1/450DwVm85GtwB0RJaJTyYhgPHzM16Th+TmAMn3MVFVAcF24HtQftZGtmdmDy2Dp9Ergn0S/BoQbH+XALTMLGi0v7f+Z+XeAr0m3V0UZUkxI5nUfiM+sBHD4R1lsvBYfB9TB02Ifvu+b2aoHobUhu7sU8aoJteHBGcTVFauxr/yQ14n1gvuS114xIG5i3/XuHZ+qnGJOoeilwKc2OS4WL+f68G4bRl+wi+d2ceSYN09zdszzZr9+ZajdoTUXFAxNjKt1zo2fDSxyZjCA8d+cFK0dOHrXOsJLCnmkJ+cf1xMO268xbDjfL1H7a6xzvU6HnB18HWal1z9jssVh8yptzI1Nykfu9iLz06xyWU5jj/89xHLejj3tGv0YUNfe/pufuA8XOWIKje6HJGJTVcfl63+UVzcrs34T7XDjYv796/XLx8fH2saXQ3ETstIsAJZLw+bP0wBjxrJa8hkAb5rE7cHYrMn0lGOE1kIRCcqflYgVKTC/a6EDLcVIoCDMiNLkCYHV7svIyYGlfrT3VMFCxP2o4ALxxxvXlFyVOBXyc8lSSU3to0jVvYf27zq0y3RuOBWEnZlZLvHs/jJSE9t0P+OoaEtPpTAUZ7u6h3bM2Kqtk2Rj7cJsb0cfrIYzN5xrdh9yhualFxSvcVEhTvcG+2JDYsVh+zX74fVu6TpErAmzPV3R+z2siZd3cjrMM9r/QaEdzkx+rFE4vnuprGtjHV53+AVG8vmiGh/60i8IanhrtmuPVwH5+HBK6bh14pZCO7TD9hAt9aYhtjIRjeZQ13Msy+fYIj96/yqOcHhgbmVc7PLX9rmKudUXKq5xPEV+OkpN7qNR+7e+GwXmxr79/y8llKAxzL7OxuxnSubar7IMHPLEa5tEJva94r/Hfc99Y+2AfyrZVa+MLj55YvFphqiInUXHI7MWWw6YFTJlpNjlai5XATpJIAxje7Eg4oMV84TkXNLfly3C14VAZqM0ScdKXlKcmpjDaAsqSmhVfhQcuTAzoIE1/RX0IwNZM7P2j4HcvdZhTe1cUWqFtcZa5jPb8mlInvYVQP+CdE4nwCLs7xk5F/vbX+fU6oQWTguFYesQ1Ds73xmoaS/qxBz8Vrhne2j8VQR/JMYqjgg7o9d00rmjDG0L+un2pvLu5H6TSxkSdIlEU0oGkPcTmeXuB7HL/VenM0bJyd04UcnCXDZ8fsQm/1BeR2+v/HZscFwHf2kdX+NKbZmT3uQ/7kYeVbFXAiu0F3tGT86PlfbMQ455pWX+LoqZirM3/Byy3nKZxV2XV3a1yp2Aj7rpQuO91zsz9zSG7Be59r/6q88i3+ab/b79oP4szhCWeq3DA8aY3z/aa/14OTy6BPtUZe/v0mNfaE8mv3t/HfY9/WKNZvtnM0MFJWBWVDo/ROAfXNQJKGbYTJRUoFfyY8DobdvLFBnyru1Q5MEg5LtkYHcJTC1I5dZJRPXFleWfob1c/z5PgW1RmI4SFpbMIJwI1Pnc2crTVhbkPe1WrXYVP+rfSvyy7DjkqaSz+3ep6LGxdYTIlISu8UHt1f7x/fqd23yEu+PBnG4uDqPYGkiqw2L0huAMGvJm44SAyguNKFnJPau+Mr8pFzhSJnb5OIuMMNH9OwjlkreVR8djp3p3uES9ifwnSVsh3fnoyx2uK3rmvWe+dX3vVfYxMTl8v396jmauZ8j2td8j01oq1Q+DH4x/4/PJjLHJrMxQgr79FFVrBM2I9TgnJjOxwjrmTaf4EVx7Zab5Fjbjz3KOEt94bDteJXvU85wWOLPnIh0+HXx6PgpbDAO/Z9vrFo2V/2B+vfyx5phcZWLfRcX2ieNUdg/w86N07Jcvn++z0pmvPUkz7BmcX1RvnrKP46rN5/yoe4ZaGFEJ6Ccs12y+hpT6VqHEyEZ2B0RKvjVMCo2byLTk2X+Gr1MRLnp7SxBOLs6osD9XI4TBLjXic1Wl7ZtbuoYmzvaNX//+9/7f9k0ExOXIyT1g/Z9C8DtnL240wUo16PfZwFbYSlLmIoR5x+OCRdkGdFr2Tf8Z+SRkYTGSJaw+Mm+r7Ucu8zZry7xx2fwEURWnHEZI1S04WcujDAjW6MiLovb/o4YymztfJ/Zw3FLRuiKm2jrPoLLvJhxREXiuL+6JivXYezWBuUWxbyzhbfD3uLAGQ6897Ht+MxNyw4zz7WcfZPTAFCIzf1ftC9GRoNT2sjo18ePtsmo8yBvTjrfIY/+ITnDJiw2NV6Yl5wPdxG0v4aUeTnjdfaL48gqRzJPKX9kZWl7UYbG0Y2P2E7M7+4+tvv8/mPtTVAbc5uyvIARbRdPt7679qqdNd413jLez/iIbYD6sXSEsVHpmSyGUd6NC7nfyrGZv7VtG35er18+Pz/zkU0GqEu6FYi2iuXoIwfiGwgdULLPuPye6sZuV5eYQCZqXCZgR9badyXkKmHClvwz64smgszxDjxZQtjsM6ZH285Z7J5tT+7tPwhOBahLTs622idnE7dBqCJSF8hZ37l+V3e2FtKRCd/vEuQTfGZkWAW+izu9viKdrK3sQz7nUsl+j4PVy7X+7+uj5fPI+/tGmRUT8d3Z7t1qGkMOU2pD55enyY/5bZG6a+fahOcJ1U4MXd/1nnFOxasOZxmHZeVkZdzihetxZbBv2rUYCed1kmxnLQO25RH0DUPdzGNt59gP0MujB6C9z2vtaGtb3y+K47jkLUYuiTv+5FFI9HH107+YQvkTuENs80xS+077X+UWjX3++yYW3bWMyYxXbkftZHlH49L9zYMfHW/t/358xqkWdAJH+HNfvuLqncdnjRNpmE/VPmqPjK81Ttp1ypvtGrRP61FOZjzgd+4L1im775RD0DbWFg7byn0ai2wn5e0s/1R5aR7q/qc/tGn0fASCO+CO2Vj3xgLt3rnoTQAkOZrCEdZe13ksCXfIgQFG2oDXn2Lp9Oo5QoPDV+LRlw8FXs1f/Rlb9pFSR1PP9Um9XTqNGAaJe8YxL199Kmck6Fna+Qs2N6ltdiFw95+zNxMmxCZGNOdP9Gf4s/M8dvdvRA//z25SlWF/pGWYg48uqcQGB5ragf9WwG+4phGQnZhGw2DC2U60OVqt5ObalGIaO3aH/+d1Y2RxjyGKspEUJxHOI4NWTTquc5ADbY6b38GH2zmI4T+eUlxHFEUkz/8djmzvLR7L9DaxmRGct08YPvM/jvGZxyThyJulYub9vYx+bhO9NWkF81H9trwGvuG1e/r2pdHOeH7FOaRhjHXcD456Why4V7yLU6YKl4iePkxE873wHREpdo5PmUfuZSC2eWSQD2pfEQ4c8W51lO9FUWtL2xCEdWonpy3eGdOjuKT7HFamI7Y+MAWJqfiRjyA2+07Z4T0MijReRswMzubkzeIihFe8u51FwRad0yfr3FO2A/Nt+1zXRqso0wfQ2udnxKkoc2JWc+u0rCw14OtUdCmWungc0+GMu3Dc2mD47fv3WNYzZ0r22QOU4UaDVR/0a8cqF3zXR8IpR8fnmJVZvBH17PZTX3Afvdgd3JAc16Q8qTk9RDU/7CJeESN4wFnHnSHWY/Q+bOv+oW4Ww+rP3U+2mPnhM7H5x3/tEbdPa9H7a2cg45Bepi5xBmh3iqs4q08b7UQjl8TB7QjRAVmJbAPGsPlIa5rbtzPfth7ReX+LNMkOIqyD8OgcQNiBhMw8H64dVssiZMICZDlEHTUIAa1uZ9C6gKhhEt/qeV0zqHVNFB/uPd/WoXtfx9zV+rFhngU0BCfISAOY2171TZ8g4761Zie+H6/Iw3en2tiPyxmvf4xz/mI6B7Y+he1p5ZkLB2mpFMBDWVCd/otXAaIfm6gk1f5F7ybfcRBYxDmzsbt3lDd/aM08cgQKHg9juyqaZ1xGH07MD8032m97fvDC+QDpRegaWR0uldMmWAyOShblFhtB+rWSYWbLuzBZD6j9YZFiFv5ZIY8NU9OF8QuVH+3Mk4HynIv7LLbPeBgPBvDIfGAIXPj4WaVnokZHLjscpijBJov5DED8uL8jfb+PbcIvEuCBjBUb2653GkwY7yUALYf5x1Nv57dJEeTXwcvAb+enbUR0P3kAU5zOPuCcgI6KzdGamTN2Ae/EALzBoo1jBvdghDDEyhrUYO5qv+M64KxdD55zRwE57tOlWdpu+NUJ9ojNWPONs3W/46UQEW52hoD7pTw8RSX1G2IW8eceyZZNx/mtkZhm8Dohy7H3JO9yjLkRYhfLiqtM1A16mktXlk9XqXxvlr9ODo44c/jW8jSH0z2xG/1Pf4pzNtlYDGb+jo2RkQ+rcy6HP3f1cSA96ZwjR1df5qys/Q5A2rYJQUlcN4dUZKF27kGLERP7RLhDU4lAfag2dzZmsRJUGIeuc7+cHxlkro8OQ1qX4g/tuwWFq3u7Z7y72QVyZZMgg1ATbRMIprsc4aaxMIzo5cROAornVWa0Q0eIJvRis+UQwpTol9Q+BfLxDvVoyyT3nhiDaVcypQPaaZQb13BMOJ8wLhRDWexzstnxvNQ2xPQN37c6b8mC/cOJc923bAhbjvPpBXor1UU+iyG12aMDLNuT6iwrDr+PP93o6MmPS2wusY5Dr08u4U8cry6foQ37oELYZWFoXCXt3b/34mJtMmK6jfKxCCTEsvo42j2RuXWyfzdBv77iWA5Rc4pNxmtcszjS8ZjGhgBie9REPxwe9TNtK7iJRSTEI+KD+UvX9mNNqsP3efTZ7nfcw9zrysfyrIXPNbHa7uVlCa0GHumtNIriFSLY5UX2B/f1xDxcc+4KR/sdL3D5ym3wg45gc4y5fOvKycpmH+zrk8dw2+TvnWwUT45T2UYcbxffjKOP/vzvm9Bn4yvwb4F0BtH5iTr/nV3PWUJAcqtJcSdDBVaQtiPMU9U7UsP9T8twYFVhlYnNLJnDttoWBk0FWg0SPPm7J0EmL+d3JayjbzIlwySDqSUVcZxQ9DvFxvp7TbFpG7J2L4x2S8b/keDX+yrcffwYT+7yQAcfVSKIn1YHtY/Ds8fDYaxp2EZF+9T22GHeNwB10bxIpYvIqV/w6sAYYeg+nf+zksnqX5StMzNI6Io/JSa1k/ojfKqjpKsUfB/Yi4bi/55yD2Pc+01H3E6xx6NZc0ZoFLxGNjFao+0PTK045MkufQoYSY5yAqbr0f940Dh7rzykcw8RS+2+/Q0lyhUaZ+f3awe+tgJtbJ/HSNl6SFg+XO1fscB9ivHjHcPjoaqJzfGGGNfOxbH79OOW2EcMHdyHHdA/YnNRu4fX4S1+24/IYX7NbHfyEONhz0Fuw6nG1Wn3sJdyFscn/Mj8wH3kfrT72jIrt/EUM2Iqatvnv/rVrz7++Z//ud/bym7X/Od//ufH3/72N3p4Dz4Ct+taet3EqvZ1NmbRDAGLclmEalln/mwPGp5ZNH/z35ynnG961A1eVu3i8hrne6cbOqNcHrZcnvH8Gy3OtBbqcVhCOxhHo5xdbKqQBFBdIx2IM7LPEjwau4LWj6Bl5Z5kuoI+N/y5AcCRg0uabGRHyBkIKqddSQMrwUjoVBtb1KZV+Qpq/nv6rKvd89B1LdeB1tlDr0N73XSOkoLiMWvDcV2fpmSxtX53gc1JZy7nOV6XeGZ3rneSQ1cCMSKowZn1J0sSSv7dlkiU2wNqYPz7OBi7v6u8rV2L8c8gkrn+kpTqEJt7vK0ppbCVjx8WOwufsUyEBQfIaJVDIoLWR25T0tSgrQ9zF/22WnJcvQvic2R57JKOBgnFrNcghq1GWcf0N4Yj6X4WhRDDNCrN1e3LlnaCX3Y6cbPH0Jjiom5ouXN8cdd5o99wUD727nh2T0Z5MnYcv4vGvd4nyQ91o+xNbJIrThGyP3T1+AsH06iycAPeeyCjl+thOPrOOWxNv/ODEz9ALczrio69nOFb4v5MiLAYYW9k17u8oLzDeav9rpt34AcWmxDj7bMmMCE229+tLU1s/td//dcUm/3YsN7NfROetg/CVR+c2V7Mj05strZkdmr3ctvxN1ZeYRkEx6X6XXVMpnsYv3scncda8bWcT12u9noobDuXmQjgbm3U/vLf7AsuhzfRzf7hnM2//OU3R+asxKQ6WJMoO52N6SlpHQFRiRP+ToOAO9quc2tNnNHQHpfctd3qXK2Ty2en63UsgjN7cLtGHM6E6Op15M3+Q50VkTv7hphpywYX6WUk5friMMTBjvbozwwHLsBwb/aUuFa93tekKQnMv/vAz3rjCOML12RJQt/Qo+SS4YY/d4QwY677Z1kfXBJHGsVmi1hs3xbK01a9KZxCds7ROFq7t6ZA81HdCo/busptKHSN3MwNH9HhsbYOUhNruSajzO/7J3O9sAqW/mWyGzwbo9f6F0FHadvzSq9+LWsgEa/qYQ0hr/e5rycYWh4RfWRu0+SR4SDQuQ8arveCD9vx8rMJl7DFFF0XQtL69793juDYz+7L4tlhijlx48dxxNH0R+reMUdEXDbr/7Y/TJ8iNZ4W5n6LIUx0Rg4bMni5SxNT+8ikXxIwEZ4sl1I+Vxuw65hjOR+66ejpf36Qktk9LZtxChEKIcmYxQknPDjCIhCff7zW0KGKQRa5KA/cx3lbhVirp03XI/e1e//pn/6pi19shOW2wk5cDjZ8vfro+T6NznzPs3A/M0vL9mRbax5kjFxCdUV492X+IFlxinIR/402w4d67aGXcM6mE5uuM865SgJnoK6StLFxLSeFfffXPiKCHWRz/izIuf3XzlyjKfBKbLr2ZQSv7XVBx+Vp2U7cPRWbE9xjjgxwqdp084VrjyObDfw0TZv1zwFWy9VgdcnDBRPfp5jk70BKLlj1DRJZe/G51tmOC+xHC48F524ahvHHfceYKosqTQbOVhkBxec8JTjE5ngqQT3hNmxICKvMhOXmXHmj1/Y9lhD0EuwhC1v8cHhuAmepAIwU8s8++kaKacggEnlrantN2YMBdmTM6XXeKBIW2OpYo7w0goQdJZYAV32Ix1heMY5gmYw00b2VwksNOnPlOYBeyUjLBZziJXv6KPtNAAAgAElEQVRr+TzeG6Z1o/Fjva/ZnkbqeG7gCAtI20XIuiTJMYf4yh5G+XuOqywx9uv7rvNjkp7sPxl0fsZiM6ZxgZHACfPBNN98+9H+FiInVto9bjlQxZcOdsyLVf5iTnXilEUatyETSGf/KYa3ZTlhW/S1/c7T7eA7HvFqnzXR10eBx4yL4kLbG9fvh+8r7+JvN7IJsYkRTugE9JOXAUyR3nDwre2Oj9em8j9cg36rrxXf6lsXExuXmoPsXX9rzOwzS5V+gDZx+MR36BP7Qevnfk8MffsW52z+9a+/LR73z91glRErsamOmmKTVtFn/LuTJe1OxAzXXIi+ntbZaI4A+cmGA7oTKgXTrU+uHA18BxJ1vIKvl9Ff0LJGgrSdalO0PSMWbgfbxAKERjbx/fHEMuzEAsq1iW36xJ5KdK5MDX7UwZ+H6cYGDCeyyNdcJ/dnnE29TZXdgp6D8nsjqmPEa60DrpJu9HuNnLW+bEfDLDUbOKGjkcLOtAN5PLgs+59TzZ1AY0FixMAcWscIGM9TRusCa6ulPMy29CMSeLt+n87cyYqpKCb/sZ4L/VnX8y7lg8pn22JEZ627w5TdQAZpvjWiiu9gfa5zfjcU8vm6yp3FwgZL7Kxp+bEaGLZLRpRYRBoYzZGLyafzIm6HeVjH5iQ13cAc89oUrnQ6B2JgvcGnUM9URyUmmbcynsg4iHG9Hu7WjIb6cNJBnD1PYjP6oRzU/26bDQcomBNZcCjH3tZcam6CDVAO9/fGnY4nnXjQ/MYcxKKD2+LKUR7UXKgCUn0XpvwkHjn9leVJbqfzF4tJtAPT+8zv+D2z8+sj1qq6NaudL3/E6LW+WcrlTPiH7Yq287S0e0hR3ytuFhfrTM8ama3ErNpTacHh1FGHw+g8Z1PFpoJK/76RwC0gDiN9xRNDJTAY1Pt1mBrc13veDKVBYvl2fMgBxG2vxCL3JwMF6nQBOttDr9zU6x2xMJgBXl3jqe0p20cjm0yanBSqdj0FY2ULtT/+dv1q7drW9dBu38xeLvAnPl7tKf3shQ0oM0XXkt739namZCkC234FewiyJSqHABsjmv2NPyhvbF/qeJPRqSaC1prJeGjRhzaa5e2dxAgui82uqYbg3afGo9YlgMaVU2EasdPFcvQtbKwjbrtgDmJY5512e22ieq0+dVjrduxrVvd1dehHazu9KZkH8ypKoO9oZJOmx3nYcj3jxAjcwnr8Fq/s3oflVJAyn3DD3I70Ywp9TpVHHYu3aLRPdeJ8PSRGRqLWiJVxSsN4VWTnhfh2Nm2fldo3WGb5xHHKu/yx7LRsrc+YIS4G9uhhbcU0Ptxz0mw3RjcHgPubiYbgUIHh/s54iHmOxRALwYegtKeHTE4bhTjhgWvYF1Z000ziLd9rPehDfD7iZ3Ab91vtlIlBXceZ6Rfwq16/4nEfc+vXd0zHqCaLTR7Q4AeNzN+om/vOduH1sCiDR1q3mKelTlyfxg8L7Mgn+pIDOufbLN9QXeLsxNhUPbThDW8QwjR65qRMBGpjULFWmgVL3I/V2fvTpHOKD7QAqx5srde+I7A0eG7BlDnlRgxYNM12c8E2XvoWiWkw561Njiy4nur+7TsSm1y/CjQlMu17Rjg3G63ksa7M2u79gKTzbNSF64vy2htyxmYS2u2nwX/eF1e0WtvIJvx6a3uU0wQuRPMQnaMNPIUe68gwnadbJteU8ZhkpBg5l69Ap4bYXIJu9w8e6DDSjiOZ9ulpCFzGSCT3uG+JzXH4+hxJ7ShCKgz7jbwfaWkIRnpzSEsHvGnowNNYu4rR0dB0S9iF2FxJZhcm+4zCSaZjLetH7LIO4bfjbYqauVyIDpzfQHR0fZqitbej1wxr8vKM6JcIyNG1HXeDa7vtztMMZrO210BCTr4+Xny6AV5QsU2lZ2c2rw5zrlGR5ThBcxOu0dyimAvS9LkFvsb+wWUjGoU208XRlpAhHZNt/x+NcLGtWQxkeRDceeMGl29hB2efW45gO2s7nwr/jL+zBwptb5h3PGAKvp+0f/f3mtV0/MzlVflry7GYGRsPye2+bH+Ay82Kc2fXJlbb55jeR67Q3f3IMZpLtV983dpYtZYgwDa83JD9Dzyyr9ReqJMfsnjwR/H08Xr98tHO2XxHbDr1yoGPjnIA1cIGJHtOXbCjHDlFvT09lk9yGvxszBugHYCyAHv3czhH145om8b+FMoB+xNYRs5ZwDsfAkyOEPsGIdFqT4KcseCSg7bj1l7FmRIXt30ra2STrD4Et9pxic39Gw08lMvlTGE1xA6PrGk9q60QNzGiEk/TTWy2aRw5IJzeorNISXFBoopGJ7E7MRt9ihFRhzEWm4N0ZdRs9q2JOEyXj6yMV87x533QcorN85Gxp/UxCjomnftGJ2Cr3bqmceeey4lXCMCgirVBiiVtE5sQDptvxrOwJoiFMzzo4kifITShkONZZchQvBEF/R01hYqkasnuugZxi8ExRjo/Gz2g5BjsaNkh7DfGwvmazQMQqnPckg4ln6J62J835gtXjGe2rS1YTwwGj1bioU7jDd+t43zWFfqec93IAVl4Cs7uR17hsFVLoh2uoiVDiy9jhFQPfW9lgw8gRF0e4iqZv6qcdePNJzzpUIE8xKK2yveIQQsx86Erd00G+NfEWvTKA4ATX7C/2pf/rnLY9IXEkxOLQS1npLm8AJs5PYM1qew/J5C1v5mN2nWxqepXc72p9llxpvkfeQg/tW3teuQf1jOHjshGNuGoLKlmYOb74AAnAHZjDbKlo2EcucNJpxjCmYGeVnlRsjrFGVoD6GfEZiZg9XO1L9us/T53enU2OwH9lHS03w7o3G9tZ0zzxT8OIPcko/bTuhweMntl7WbS0nbrd2HT6ICzlyOc3Q87vvh6toWSGtrRd4VvU6d+tCzux/rKWJeJqZXvv8L0By8VwQ5x4AIekp8bbkL9LBuN2Bvti8/30cuwxYz48Qu/RWkez7lppi4m5msHQ/XEdOu4VzYGLoTJJp4uWiPx6wgmNoX0p+s5tY4NLGvXb/QJYpN+YoMhy6C5sWqIDZre6/4e9oQgjzaxOB9iB9O0eH3vOAuy96OfCsAbbVji7bttNlYbf+AhATk3NinBRyy2+DP4erpw9nqO8NEre3cNvIRaPHeOh8+hFFC/fT4ZG3fmYDIEPGKinZKggW7+jrhb0/cTkf3mdTyX8s8sikd8qfyB+PAHickd90s9c24KMQmhOSLYTEe6jSPgGG0vC1NwJYtWZ6qMzyuedPUfvJ/M5NzcpQJp+Wp5etk6/DdnHqhw7pdrL/sLNsJ1KjY5jz/h7dmHnjdibtEJ2Fbfvkfg7KPrv8Op9lftrHrBCcMZ8WOpVeSQ74fL2F5sW74QAlPXquqGMrfBjG3V213tRlfBx51wxmNg72LSG38Zap3dwnUi0ba6dOSPh387+dE0JxsLgftk97AD6Sls/ROM2qMSTxqIDHzUN4VKm67CynWaPr+B0pFBVu+VdNrGCinQPQw4EZmJafVnBnYXbK69vBzhxOnrOJRXsYp2MiGtevoOra0p2q+MFHETlkFUPoBwwDR5BPoQnP31bQ17IWocLvcxLB4dc+IxUiwmU/s5qlOUxnf7vyVmjnbSuNyyw5BS2ysL8e7oJbbDjiPZbKOLJKppVz3E8L4JisrFtUMMTR4aSsfZbo5f0QghL1VgYTfFBfkBo61jCHOYbYjjMSoSa2+RsMYGiHn+aNyikusUbgaDo7Yl9qLQNnIMn/akNoXdmvrFcoI5zQ9cyRID7JqfDw8TGJjtiDWzoeXnIynBhzfVkMimtvdfZTRUPwifnGIzRACdtAAP6JKDfo0Z3Ry2Z7HZm7MdARbT5swtzAF86Hdo34XxbpfxMITRz+ltLCOTTX26/pPzi8stnG+VS5mbnuRlV5fjceYHJ1L5e1fvJjYHB2g5Kgqrvld1ZPnF8TbXAcHUhgsgNrXfEGSMlydaCBgTog0uIPxoGzfcyUtG1F5rjSb46LkQRvt0rWr7nPUX/nY5idv6rY1sfn39+vXn8QahLAlzkGVG4ntvQNxJf1/jBOex2ESdMCaLx/bZ9+8xisId5jr0ndYZ+BRobhehXsP28CLghBNArP3C/VjDMUUdRmUIhDeQch9ZRKlQVHDr32PcJn2qY3JyBAN/ZiSW3e/6567VYFSbYk2wJm/1Ae47/NuTXASpu+f2eS93jExncRSJFJsvcLRHPEQtodKmCz/Hm0zWm1iWYHMjkEh8sVFo/QuhCRHSB357MsZ1K1nGPUxS8cnE0fh+mwgWsgwftfhcYnmVEfbtV4xCehxwnWOSG5/NqbehctS3vb55PBRtDGobOWiJAK935CUF+B2bmPC6txD8y05Tz3R8YBPT+HUKG4yYheBcop5HNieyp4v8KOESc1MEQyzNxMNrykaS3EZSp5GnQMTbcWLN57J8jG7SUTOjdWMwcS63R6uizX5kNcQa1pSu5NdrwyCyLhPAiPZ40xFwtOIo6oNgZv49RNYDsanxuXPQEpya1Gck9fby7AP1k99Rvq2FbXevDbKtD26zEXP401yLGNsiXx5WWRCoYMvqUW5mWztB6OpnW/fnsGzBhzw0uPyr5W9lE4a03U/7h6PzlOv1/kwYqi5xOUvb5rCY5e5Mt+3+XDWc+I3vVEROsX05boqx6Ww/PltvEIJBuENHwJJFGKSTKkUMKfBYAE4HdIJau6RQru6khmhBMMIQfU3bHPlZgc4GeGdkk/tSiU3umwYpQFmTV3zrnlQ28CAOZXpGfcO2dcHP7eVh/wzk/Pknvd3BBTb3/0mQMNYyooBt1JaZbTmAtmCmJPOkrtMefplG1mf15zz8b0xJrZGy/XDnNWJIyT0GqMa/PQmtKfc1/be3fS2iC9/LyNgcq3nFbuiJLz+Kyf7YCSW0Qk+zSSJDLOP77UiSPq2O/6LkNToEkT9qJFE+rxwCZ4qZeem+RrIL3S425/z2EFIjDufmHq6rZcF1GP5c4zjeCBVCbLQ4DLB2OUd0r//dDh9n0QgH81R4lOkFJzDBpwDEtdG32FwWu09j+mxN2/O+e4jir4/PKcBlCQM/VMykPSxPcOKXCiw0QHgtO6zvVt3hvnMD1BFHNM29cwyPbO4RALE8P0VDtzNl+yKIQ+p4QTAe0UQArQe+3ZfKw35Jl24oixz2ZHe7igYWNS5ewZ3uuipn3MSRfn8TnPvMZBsoCkzrfa5eFTZOY8DfVZ7jcpxI3JA01vxndWXizeWIM7/sI5nue81tiI1K5O275QNT2s5Me+C6jacJ865fznebXbFms41s3sSmOgcNdSDNDKpic2WWU2wiWCAy2TDtzQDt39pAMXZUFu+u5ja5drAzOCi1L5mDcZ0mXJSlwe/sp08WYZ8hGhKxyXZxI7hcP/p4Iw8GTsgUGu3Q6SlKAkpibDvub3ZdRloVxqpA7P1IxCb72JH2bLuMbDoSZ7syEaB+iLElApagXDZa2XsRBafBNR3uxONm65VdN5EJv/ZXo+N82r4MkadZxqaX0RwdcQ27jUPMsS5oJG8kyVnP+B4L31Vsdlv2NP/50d4iEm86mpG01lniIXbsgsaIY8hSrIk93wNNJQ0hmAu4Vm+sDR0jcHSkE/cnJhn23eyhONca2ik6u7H2EWuUHy0fdl9EOEN+ic39ISFGDsNy8W+NDOKZYk05jwMkx4jiGK9eQ+BjqhhraUE3LHRbWYFHFo87K351tYDPhnjCxq0hwLufZjl4MBnt5+OzJKltnIClRMdDOhI2Rm2pfQdfweoL8220uyN6uJU5de8pRm05Xpb4X7hctuD73eBFoADlrQc2FqZujdysgfpXCS9uh+awShTdcoVy/G6vfNnZlm/HzMCN/13u1frA65kAnJzwQCvM9tDrjrM2OOH232Ebtgnn0MpnesQRP7S6fAmbOVu6z7juTSvIYOPWdqzZDLF5rhU4gNYuGkQXHQ/SAz0r2CcZQjNta87i2/Xsv6Zf+ucydMtJHKKsJ7GxXnNOX8xBg7lSaUqlRe5r3dvcRTin8UZveCcoAlqmP9zQPwupLKi1fxwA+A4A6DtvERjD/uGXYbmxtq8R5ed4w0231TJuLz5wMFIcP9kzL5PowPEwU2hSMplFExYmYKeNeFpxrCVrvsIOWBbP0elj2dYa/9lza/SC7hlYxGHhIy2OKWc4cnZg9pjxmpPqSuaT4A/bhiRfmI0RMRwh1ERMP2tz/Ncxu51POQT9EDG9LW3jxDbixKKDp+ooz2/MgDatD4GBWBUwNiMNLEFwtnEeTm5WbM5VvPEqzH7uJ41s4rV9mFJdRx0hmY4NNf2mluY/4xAe1iyj2TOeUM/YdLQk4VjAv63bq0cJKZw3i4HTQM6KiYxk8fkuCnaajrLdmsP1PEmemvE643aAfm7O0SywrftDfPDh+fvaSbBvrPdcyyzGWDIJr7FWchtxJmYPgFCARkYIKO8jvVhLyutFByXRW4lWnM4EvhLMNgLJ/prifd9fJVYSoTkwi9MMsKYzlvzyWbZDpsd87+zr4g+OfeaZvb5+GsP27DCWe7QKx4A7D1b0JR+09AM5uq0B1UeQlUPA87XQA18zxjl33cSawi9s5v/x6RF7wM1Wh1WlgJWzdrPpoEnWh6Q5/eNqYGTy/CSK1TDMupxLd/YNqFH+8MXMbfA3xc88+3jZQvPb/HtgMk4m2R+s9AH/7Lu+ACOWaKnXnOCvHjjgC9Y67vq1ZvNPv4mHYijTOVo1GjiOuUBwL9INY04HhBePfrKDdF1QeH6/hYVmgPCEcfsM7zid67Bm3euIjjXaMjYSjaq2NvGQwOjDSjhrzdXuUJDOefTS0ycw9M31l0eBeGH5tMewSYfLnOIaAIe5ZoJa4F7XUwB1PbWL/Wm3IaKmm8i/e7uHxJtTqTRINBzMIjkSUWSGfaTGhMkeV/MBZT3wDOFJx7H08of4zqYjF6lABLDhFJP0N8V6+7StpZyjbHMzyPj866MLzV99//7xq199HweMRz0zsU/yo7WV/fzC9rc7hmif7lwpbWbl9YC1rV3EVO84FxIPdH26Ff5bYnOzL5KBhGKr+zseIobvd7FKywLgxy4wQww3cfvq/9Gbjkzm4YcLxjviYT0sD6tOTlnCXOMMCWE+NM/2xc08QjBTwUggK5mszSQsFOJ6Fk68ZIaNyCggjA2xFiIEtsJwtMEmH/Q/R14DqIEP7JIfI8Ag3bE+Fnlxttsqh4HbkSDnJZN/cHc8NZALRv1hE+QaNBMPXlNI9xsp9/Q51iEQKFmg/omHKdpGzcSLo0QaTYYdFhJXLgvXoT1Dah48teVL8DCJ/vC/HsWE6czhlwD2JOhNbPaNRWOdc1t3i9Fi8NoisG3kGXjxgz+jKpenR/xmD1knMw9/96mS5Nu+Wx+vc12KdA4tzH1me6ywvztbJHlnPsC/XsfrhCtB6WyTiarTVOaJRgdwaNBljdHtS6d6DkB8j0p2NgAnw87KpYybZX/mR+U89hK+44drFe4LYuyf3dn8sB192gXd+D7WbP7pj78Z2mtdpE82rtHOYRnAKwHmGlc9WbXveAMRpo9ZDK4ktN5hiz6oQbT+xFjbodTLKSEKWDFrX93TgjoRfeJrkbQxkouniCwoNNxxPdvisGuPmzWVw0BF/XzEkdrudsBtK0/9gjLc546ynLhAn9gWGiia/L3d3JR2b+HWlH7v5Eo+hDjwhevZj93+7VD3dl7mtyY2v9GZkSD9qGs9FEEs7Ye1sy8PfM7cChL4sZE/26+JV7R3xVEuNrd8tj00TFkSomxcqP1gnK9pRiwPGCKzi00Q6kmaT/CeJRb+nLHaanFrknC9i0e2+15fJAVstNHYZpwzBw0EHKMLDDzFcBYfym2L7znB0a5anoGYvqOk1nq0ie8QTtl0+i4GRj17BNEGsCHweiMhyAiy/eO1UQ7fhC0262wzHBDMa8xhiePOF0P44XuI3XaOMAQw89t8CIYgZGE4Rm1hEfBR/IzaECH9JAKZOVzf7Yl7jl7ShiJgYG7kolH80OXRih0r+0MWrKYYdljTeKvjDzMkDpnj4XbMzjmurvJ87894S9W2YZBmPbFbGn7jnKl5ONMmGq/ak9t9Sc/7x8wTHKMuV6kv1GeqwXoZtExM8ylyhk6ro9yV1ynuZWBPuYtx7njO8fDoa4jNP/7h39dDqFlIqk7TSjIjcuDy784o2okM4GxwFkE6mpI5jgFQgch95wwfT8PZIdjLiTcAc792cbCm/DUws/ZXtjsDY4186HfZAmEmNRVXLDYyIlE8PRET3DYuV4PW+X1PhO4RfB/VnfwtBglOX9ku8LfWUgLD/LTdyXC8G113Xba2R3JZo4lsWx3V1LiZcUgJOLhiH2mIenjjQYzE7pvw8BS9P5xFHahgjPHQKFr3/7bhYt2vPpszrhjV7BtDfsRufRrZVNxwPGSJQUndxbmOVGb2BEkrtvRvjo9W31pzva+rjHpCWDUb6MNblOsfylw/NF40qSwMgX86MsfxS7ykZuen3R7RVoymBbbXO5ajv/yQtMrq4oreNT6+MZNeS5DNB7k5arqf07oE4v4QePJZ9HX0ONA7bmY7x0dxXTzynCOnfUSqu2a0czxwIiT6mbEQsUdDRhsQK+2d6kfTdf3tiDYWk7TpLnKcuYaOLltx4MUm2wPXuvjydk2svW1kFHu39uONZOP2Si9oDRE5/ixWlMPxpDmR+RRl6zX/aP9dflHObXXzph22gfrB+Sjizw2MrKMjD9sNsDixibyd8U7GuS5XVzl49gVvEGKxiQZngke/18TviJCNUAk8GPQGdBY46EwmKOAgFkGqvjPxy+BkQHCfsebpWAtAnXAOcnZwQahtfSLMsmvypD3O85QhcC+uz/UubrcxEqDihQPp5ufse8Wcitcs6LgtIIN17Ryb6x+dQmNMrY1dk3vgrylgYBOCs/9smyOGCJzLB6gO3gywi02IFCSYJfZmXyZIac3TEMTaB4jamPaPPvqR6ZXUpnglbGDNEBLt9q52PuJFHKFisx8p1QRnHwEOGyp2MyLjWEE1TvwxhhWnGvcaH9nfWp8msYoDNclgmpXxyPhuZesMByct5pFzYwDw0r1NYtNOc5nz/caI7RSAa91xtEtPSIhkiPZhdzwvIKfTXYfZzoc/iDyscY2cWWzuOkYTIain4t1iGkdZxVTF6+NHE4IiNuf0JiX5uatutLw/PhQzyHMpAEaEp9ndAy9H9BqRZT5YAyrr+77edO4hpb0IZpocGGO+ZJ6+5WbHqz1m574Jw1OF2Lzlst6esRwje8Q44ynacHLfvs5d9cK7fWdbOPHKtlae0ZyYaRfNa8oLo6f0itrVd9UrjsuYR3QdhONdx7lq6x6pBnsfHx/7NLqCCTdmTwJcsDfEWXHl1EfgMwpfnQWj6HqOv/3tb9tZUuoABwoWqTDsBvCxwL4Sm86u6hSX+HJxmJXI68LOa7i8RTL7yGYmghlULIA5uaBPftflas/Nz47UnHjV/lRBjLY5csoCa/eRf5NQlBdCj4Xb9jvGUCA4sT5n/ORTCNi24Yt8JGfGHKa3u5NStM0RVBZlTqDsu81XeeGDMcU5x+rGaymRgOX4I27NEq501FEXm20n+o7dJ+Sv5KenOSjhThE01/Iu23JZLPz29q/RKk3Yjgu5flfOwmuMGDIHoD3ts7ZM6DguZqxR43LPkdt1asASPuey+sDR2k0ff+8bZMa47BCT8Z7lGNnEqHyAb9mR+jM3NAg4x+jiycMRT1l8L5BHq9YpD3GO6TqPFsdcjbWrvIZznBIwHnNkHSk2NsXP2ae58RIjp2H9FS8cgDo9vv7mNbQc75xfeLlC5CCeMdjFaBs4DNG5/gMuXBypiKmuzTNN5Pb5AJnxTqj4/h/zLGzquHdrXyu3zyDtPKR8jvjJcrjLKdpvJ/oyLnB20fjNxGLmE9VQle6ibDrXZGf5L8u3HKt6TZUTMy5jWx19fL1++eqHuv/pt/HsSNMNSqZsCEcCTgxUznTOqkjeBaWWwQmDR5aCGH98sNhU46qA4rKzDQ+DamITRyEKsoBVMLpkk927Jac5BzVobDIAC5U1cscPHiC+ilRAgupPxQSTHYNNCcCBPwsILjMLCEcSjkCBUU1u+jcHbZSNiZx9GrndF4luve1HbRJpe7ZmisfMVojD1acHYnMeik41HU+XSETrYPV9DSM2bEVfe0nrf3oHZulDNOMzfiHnXHOma177xfOQpfh9HCvVxCaL9XmwOJ3+sI07j6GvOCoJp2GMtbOhPxCa8XMIl7YbOjaO0eHuw7xb8hv3T9yuxbpzg0n3U18wRdOvo+44cYHO56SNa0ec9bbhaCFKIWPKLIRGHOa/puKX2FgPI2t3aWCQRnJ0E4ZgY+fzMBivV8TlEID8+r6F42Hq4zxRmg4fInbxJurCaQbjm+Hf7hMecSRfIU4i9uJM0faztaeJ889PbK5zG7OGiIzx9PEfZmxWG/rI7ABQ2AgPG2yjEJsr/+0Rz/5eU/eyK54eKgOHdB7qnDbf1wQDm62NXYjSxkzgUjkwE5l8nRNCB2a3D+IUifLfj3XWhQoqJ2reEZutXl2W4tqS9cvlKdwPTnhqE9VAmU1u5T3JT8tu5zK4LJdqe4DpjfsuruSvb/l40zM4+ggbhLQe9zTNgg4BzxtYehjK2gJOrK4valwnTlRsVuWgDfzTOZjLVLHpxCjq5Ok4FSKwCZPhTjjrCU+BDjuyCGBRqXZZ5WJnI47Uwa7VkMAz947pqNN26XDYvPQpgLn/SnYOOxzY75BE5n9HXtomJRG28RlMYwPY2LWL5IYyItHtYpNJZ+myZvy1tjcTmyfOc7GJevpucB002gRFPh0fqTHqwAMTi+MJGT5aZ6y5jCVsA3tTdPWoo2lPHAsD7Yq2jCn0/kqHITZxNBB3hs/DG4sIO6bHWtFYWBh2nUfL0E7iiQHpTKIAACAASURBVC8SjOu4Mz7fLPoCYToM0n9smJq7uElsDtG5jSrThpAoNh5KtmUUo7525E7fpDfEvfpyCU03Khk9XIkD9odH3eg4Cde+xCM8jrMmdXh88s4YYcKRRtNG4e75eLFvxKFd5TRCFThH2/mIJmK1ud5xXhh9HZdMHLQY7NiB2NyP7+JR2sVJeEhoPxEBq+4xGDdiQvlR1+SuF/qyKD3tSOtlcXYjPbihbyzmd57D2uu1lKmLzXlyxb7UAG8m0mU6Gc8q9zzjfGyWdKViVHNZ4lYmc2fHnZlGV75W/aB5R/k/aWm6mSe7fnLL9mrT8+pM3/D9T9rIemHl0n3N5s2+XOdNbDodxr3L9YigNuL4l4/Pz32DEBsG4MNnTgG7pFldd3OcGtR1ToXjzcC4Hk9AAKsGV1X36aT4ZOyX27qFcm5POk/EZuXc3u8xFcWE+iT4XEAq+J2vnK2dkO/EydNWkrRvOKi+z0DOONXg9YG612Jx1c+7XAm71YFDypfQhOCMR/xtOncuqGqj33exubd7iEASjiqmm4lDbPoHhpjiiz6wP5at2iDjSpbLb6vfaw0dv0MdU53t/jHSFgEx/y2RMpYazIjB0UshdNt/axq9t4B29PL0LvsLI3lrZMk9HGc40tjbSqZRRcaxxiLHucM743Qlh30XfH8EmTF8LoPROhgfGy9HA3oTlxhbwh6PE2AtXNnbNe5YrlujcxtHxsLjeCPRPAB9Cd3e1jHtHFCg9kA4Ekwx0jdFPqv17eFmDbLP45GANYxsjs1LGFlfJwPE43bcx5U3u8fa5I5Afg3SHNle4p4f+VYb1ggyYoRk1YbjOeI/Yjl0FKb39YFyDBXSyOrCF+86jz5AcO5YiT63ItyacI0LzuP4TvkUn+9cOhauJoEGLX0fztCNXEDquUEoyyvK31WMa7wfvD0uYF7N8mr2+RPuYV5QPZLxjeqxj69zaPmmiYAnFq3ZPU/KUswYPg2x+bvf/s8vFogqxrJErc5UEcCGZJLMnKBEqokV3z81iiNq9M0lBxdMxmgiovYpVpSbCTAFEPdZRzYzO7Gv5qMfT9YeU6irpCogXQA+6YcLSO6XJt3K/w60NzHrymM/6/e34AlhNpLoYEvYnJdn9FelzsPaRyKmV81NG/TdmEtsKrGzEOR2s8jNgrnLgj4lzWewoS0xlahrGTc/r0lEEqxjqGrbab92J+/+nJOLKy6mGIkkilUdvGYzVOlYu/kFsdmvnvd4nKzv4UdNpnt8+CSWETnzAvNBK1N3vcKPiicnQjWpzLKHKFujfOeDg5anfMynAXTMYbf/ZsB9hHPaiK4Z3po+WHfsI2Z4/WUMA9Obl+ayh/0ooahrIjhwMnZQh8e9FOko7OsR6Y1VAFQEVy+nj2qO821ZOEc70SvYdYwwy0h8jG6ua1vxfXEUPQhsI5U0vNpF62brNdoEOy+xuUefjmYv6iabf52xje43LPwdonkK2fWA1jHazpKXo5QY2+Ap5VnN3zYe58js/kA7BVEAcqp21QgaY5t1xkxAHLp/bh7Usqpc9SSPTb6WTS6OTzQGPVfFp7e6M7HK4tPV19vVY3Bt8H1SHziuEpq3nJ5xXoaZF6bRm9jkBjAAMuJ0naoc4BI8g8U5ZAWqPvklaUhGd5zYVDBzP9jp3B6IAWfIRew0LiAjepNm5fMsibh61H4MlDW6uYDNAkaJJfv7ZwLGgRKCiYNF8XUTfNyWjKAqwGd9rAl0pJtB2vHO3rXDloVl+xxik3GqpN4PNB5zcljbq2JT8bG3HYJtJeQDC7STO0QRi013FJGOYYXow4jiStjR9rkGjEZ8YjwIZ4+udasNi/M8wNERFZtrNiDGvtpKyhDNZ0JxmHR+Z5vORGdGezMeqrgL37nd7C7OsHOacbvjTsRbF14Q+HjIwVrUEdPbm0bWCvFuPzl6Kt9Udp6acPI4cDYEIy2vmHyFF+HQ8oBNbdFRWxAJ4IRphz4rA0BBkZze7vFEI6ZzLWmk8YFZiLF1NFOEHL0koeNrP7oJo7N9fJ3sH+Pta/R28mtv7i6MO+54xf4hTpfIXXwoI75SLARn2HuNyq41yqsN7YpPEtXBPyvmp8j9MUZyx3FVWe5x+fEeg+eeBSc2Nccrb9rYpBXzLu45rjTfuBxS9eWWj7W9WV5iPq/alOkCp7+03cu+Pyc2W3nx8IyH9/0n8jX/dP47+SPhcGwQ+v3v/rWHSCb4MhGixnb3VwJGv9PyHPj4MwaHFYIywlcllAyY93sua1aMARTUansWvQCFE5sLlPy6jlWhlsP2/RlfPcEH15kJABUDt7YgoVc2yPDrbMuksbmnCS4ktyF+WkC2afP4L0YykcxRjrPz7DuLzTHi5Pzv4+QUmhz8i6z2Bfj7O5o58cRYVdgzMlz7uYs9Xv7Qrm6vzOOXFqwhHZ5eb4m81zun7YYUmCPDo7VzJGRMpZPY3I/iiOtvmGNbKh9kBP2EzxyOlWPgY4jpbQKbNmwsnITN17+xFauP4Ixjesgv0X/YYDwgbD/W6xhiFBAi1uFmjTLrrvWTh4ftF9KnnNI6QgzFNB7iFMOYkMQ8agv8LvtOFpvN2Gkbm3kiIHUMlMYtaSf8stvCDwvS5QcezV19W9iLxDiWBEyxiYc5GgThaf/58doFjynt3rdlkFjdvHWKhGQ/Eox2+NPboGBHjD5HlUtorgPgI97732OEk3kZfqvizImqnYtDbNoygHg6O5QxgIeQLNZ7/4ZJMt7WUyZcWfc+7HyjfWGuV/s9yUtVjsP9enQb6vGcT6AZ0+hOjPO9Xi8tkcn3Oz2V8ebEYjGj2tZs9kPd//D7f/vijnGh+uTgGj/pAiNCyche1VgGiIoRZ2x2HgNJEz/XuZKDX+OmCSbr1/b5WAqkgygcRCeZD2oonMPkraLmsKM9MFg2Npi6biLPgXcmFONMfRBwmGI8Zb7KiE/bc8OT+o9JbiOkuVt390urb4nNJjrXRgZuY9YPTO/2Q8sxQojNOBffD+rrPzIy674Y0+hxXf9fmraO9V3rNIW1DnNiCmKPcLwLgTjeZie+lcy70OobNLABJtb0YXQP+3JmfPQRVGpHW685RudUbL4T49y+DNdPyNiRrK4F1QS9xGb4yiUjx2nRztdHe4NNTCv7h4uMm6f/h1B1mNy5PP46xe8+c7SSUgRGbx8J/709HYHbYGrvK+6h+1zsuxjdYnNcUMV+H5WktaJc5gozPpaJYyraP0ZbeMZ3O0B9GG5OtIdB+IFqJW34dVh7bt6ae8uGuWec0cjozqEY7d9HZOOBhcTGeAMS7NZ24qvYDB7AetslDMM+XiiqHzwPrWVknF8n7uaJcWcdmi9SLHQ8+XzGuZGX0zDu380nLMqYf11+q/hZ7VfxkhOWak8fA7xvI7eRxq/mwsgbuy56km+fXDN8EWs2m9jkxmjyzP7OjOmudwmZybVyBBuBgaD3ZMlEQYzyWDg9Bf4BYkrSWbKo+s7lZcGdkfQitUX2bB+X4HYi3pMMvmNbIHm6BJDZr6qjatMNT098pG2/Ja4+tjTF5hILrZz93Mx1zJHDk4ufJTbnxNxG7IqXE88LHa5fIYL2A9H77OR48wl8t4gM4yDRzxCI0bY4VB1CdY1eol+7gFpiso+Mjg1KQNOchp8jOGvdZvQIG6UwjR5tYbGZCayM3Ll97l5Hilm8OtHLWN9tEclalwBwonDxu9oYYpMjUfmuskW3xxgt0/74I2HIS+TvwI0+BA9kYLZ7WxNIYgsbjP4vcW+aZkmSGwm6x5LFa9eBZqa5Fsnmkt2n6soMT58PiwACMajZi/rTTmaF+3tmukCxiAJQ6OX2OYTiG0RvfKw68Elmpw5OR+GuyujWnjakkxckLB7LWesRU8Yzc53QZTsqw8Pb+r406gSH6apz+UygV6tySf2ATDbgdC+pN92e8UgF6PULsCm5mpnRwzcRxQhPm40DUceCTbCp8lmBjAtvdSNXvpscEZsx+Yw265pLfcdPkGMFVpOn7u3iCYy+wsevPMN4gWV6s52+xnS+c9Nzij/YzsR3Z6B5srlY5w3bbGOwou7jNPqT8Tsp5yfiqxFhZXIHMktUCXGz4v1ZsMntYQwb02m7pzEG4+YmnpS1EntbkFcFgoV3XXiXi2vR241Jtc87o3zHZNvYXxEipf9UzC3gGz9tBpj5SNt+dfwpawMsoC8ON7L36mn+CvJ6dUIrbMoV73Dbm7ec5wWwGRfuBeg7r8PVq9lgM94PL6nVRcxW4PWoEG2DRNTCBNgM51qE/azmYfxkWDdtRdA6PKV1QMi5NxLcQXcFc3cABQAZdLV3+SQygHfMjnlsUgq0jvbMsOcMJIwdBpyLpfdpeOVR9HAttt6gIGD7PCmt+oPl9KLI3XPU9T41j7Fn2RsIeLPaYIQO488LZJHTcoCrCovu0gAjFlwQzKW6tk9jzzZO8nGUuyWy021k5wQCD8awmmeAiQsp8SUHJGrrVkzW+ZlTN5EnssBreoshW7nZY53Ia2dj3vgompt1WoNf4u2Rv0lgc/LFWfdutm9+toPNIbNRbmENs+tar/0J2DzZ/ZOdZt2AeW92n/nrhHWaDyYg3WT2yK/yxd18AI6ZL6ZtO2+2Nj5nem9Ac8MujF9ewRVbvxVGR51NRbz8tyo8No4nsIkF3Qy/GhSm/0UpkdXdAJK+e2JsJhqe0THeAc0TM8e1e1dhQn/a78aEYCpdgzYIvXMd80uwudF4owsz7WbU7xj0tJ6bceAxngRxE/hTW/rsHR+o0WcBufCx1cgkW8BKvedbKmaEk0/KZKx3hrrj2TJPpXw3ZYJnr6BghjliXvYfbnc+ndi8lm8qYPluYew2qeyhC6yZJ1uRb+rApkNivNkCb3398tVPB2PKNc4Em7EV71y8OODSi3CSsy2nM9You5JbVJo+O9DS9ev1DrDZIUbkQ3Y6gQHS79+/eRO44ecEYraSay0f07P5BIQuxsDxe/BBg+wO6U6D0rsIvvlHLmhJ3kzq0P4FwLjzD3Hq+WR48+X0fLNcxOYi7lDXTdVJtjd9Wu2kZ4/1R/NR89bBEBYrRN+Ye+aj5o4U31W7ySRwLDn/JB87rbohoukMexblklT7+p9Oo1Nl3HLIdC3OFN8ufVRnFefJ8dJui/eRbQRs/kVHj9QYTtMIIdruRmfZ29eMNuVyJOEkI0/YQL/f7I/S4q4vPPvKM5utOOEibffUfsvTjGyyvTvZqP786tXk/p/6ZjsP/X/RUWEk4gahE9g8MeETkbhTNfw8uA1wboBmY8zts21cG+FOTHcycicA5G2XspwnTF135P+0T6W0GF4duUIXvxTeR2N0o0p5jfK84iXOcOCyu/VgZc60YOZlMMb8wTRleinjKY238ZzWG89u68HtNiiRAxN1yjTWIUqmTIBmIOnrlygQHTamg1bg3Q+7W9yaSI9dh9GK2/KXXG/kLaVSRjtstPpk95h9AZ4GgQASRX1X6H12mMJ4AIYVF8zDbM2a4RHFDUTg5+TOOIWep4E7sBiA25/hU+TpGXX6BdgMyk1gyvmamL+fsgWp0psas5slc8Jzq9c6NlhRo7Xx8Cb79hnrHdUjrKfQph0Y++WXX/w9u5nMAOf2w/zNxprXvupRyqaadVfwGmkIgBPQa1xViOf6UAwqKYD3zCtuY7ZxBNic2oc9eFBW4UVL4LbUb9yNd9wgFHLUoD/WFjnQdMG4O2lxzWSyBeeyVrmX3Gdl6SMbmoPt4vkEK+RJvESoi8d07q2nMcaoxZn6pO6K5zSBQosjKh0tBX/3UnV/TdPDKd6yFH1DVPEZ5LDsRB/U4n5xf3qQpssijeUQ5mVZqnSgJR85Viu2Ie7gTR4JWueOzcMB1AF4OQ3jdc26Koi3fDGMO61Ytje7s8n+KrTy4aMNW+Sy17t1JWQMtGGMAL0Y+0bo6T5g1kNConDqR9mk39FgWBaSqZbDOfEaZwrOCXgqDTew+eX9/dcPA5v/89//OZ0YzRGvNgzldeoQ4ATPbaBE370Lu9uzT7ldG9h5AjU6j43BuA7mGDN5VsACErXL/BoSRoSXyLgmfiEU46N6QR5IeZGV6J3PdV03YP4kVKFHcD1cnMzmd55uqjgJOxth9KHt4nNep61v5g87SR1ADLmJQSfnD9QHdEEKyvvcPIwcJ6v72rimn70LI42FQQaVjwftNc4kO57aWIAB3oPyGbq1vIhdtib1OZmhDKVWKBz2jQ4mgc/qysjgLQ+DAzQHdWJa/E8dbsqveEx5dTGuv+bNSJdQ6jWIpts7mlln3jBfyYg5ttxeLQ57YVlIThsf1UG8uWK+w+d8TS3axPy+f//uYNN+/vrXvxbY3JS9grAhB1Dkxn/pDa5+WyFcQtBDKeTa6kYu5hRyauC4T+3GFZjNx9cbfJDv17xmHlhsvvrg2XaV70VhMdAsYJT1MZeIEDYy4MO4NhKlthJA+8DqfwLu8G1TVSMTaGV6wGOM7NXJA24Lyg5+wCGiObugU39GMLXGR/uBBp05owHgr4QLEmAzZOlSxS/yMDYBSTQeUyZ9FPiLYvaZepHYxgh44lO9IZDXPMbXl1WArkOJXObVG6fYjPKlEih1Nbig6MBNbePF9ydbtskn5Gazl9of1mNOicp4UXppR0bI6YF6yAlQ4dDICY5UlqKlpKyO8fKlDIP/iSd5syZywvoam3vWI6x/NxC5LG19xJv4Apt2QOgVcLkBFCX+SYHbc8q0ush3jMIE2Ord8aQVbOqYNqWMeYBArorE02DjB/EBkPi5V5lW2z7RkOexMb0utM7rTni29T6tL/oBbUD/21y0i9KexuBuTZjGzDc8DvtdNx1QgshdjGLQFibuK/l4jl2PcoZ++GCQ9m80sH66TIWvXuU78qni+CZ3thQu1HXF9XRR6zLHQq4QVsZ4pmRl1FlsTyP6DusWxtr/cwNNd5Sns6oxchuh6GN6h4tX04ICrCIVwT2ltAlheis/Bh3w30xD2fTIDqbg6aWNBIUwdYOjf7PO4T7xHPdpv9vcvn375v8Z2LTPDGz++PHjeAp9k7VNoYOfAQJPumhT8Eob1kXwarLeNGAf/TjH0XWXTcdxGUBtpPoQHeSA+9rtyPWU66ZHT/Pa9Fr1A+eZnKge71BpmCvYaA/rDlB47LLhwc1Z6fGc1U/TfqQNCVaPG31yu8XXKVw8y0EL5umZaqLysdmh6CmlfTn34LSog0RTBzL/n37Hein4VD19jy2y2gU5VU52b7OTDDif7N+pXbXbOn6mrY4h4zkXnxDjA9U5bLdU51zb36SiP3uy2dwexrTpHqbj7PFUxWH3Luu8q12E0c2z+beATSXiJgBYqG2hVUmpMVJCKlOcDMeJKZWJoMzRj960shnH06Iwkfl3ZRWdw8YsumAbu23vnYRtEx5u884Y/gwzM0i7KvWELsN9v3mrGjxojt5pnew56y+U3h8FqMoTLWAzxpnqnEJQvLa89lpSY85tzzkDD1bJ51FsXb3V7XVJ5xHMzPDWdG5dx+QC7MEQlWlpb2q5XuIucoT+B/Asr2e722uEVBwbNCOH2zjNDllnIHGnKkP+eB3i96fIhvLBdnq86L/kofGYVGZORhufw0uI2qv2/m+//XYLNk/jwzhAL2vTfi6ec4n/bmM+gU2ea8snhVsdKIXnjjcJLU/k1adwmn5/NvrXU+BsJ570yzZX5rPwaMYNPvxs6Vln+L5hZbNZ7+/h9cUcrrYK8pkeTnFl1u1DF7Gm06O+EBlOz/B3VKeMNltgOUo1dWa6lqMlWovNJtUc4BOm+bFsRP1NSQHLtjVSxaCT+WoDm5v+V3uas8tUm3llrtrw7W91dpzs3AknbJhE+VgxwpUfsaa9VmpPN7t8h7e2509ycKdfFYfofE88NDHK80l1xTTbmC4HhJ4Grkp6E1wWhCelzoPciH8CVCDi0wKAUVg5qRFi43ZiSmZ0HecdUFNabIt9UtJ3xoOZhOezMelpDe5of2pH6cPKx8bEeWFKsw2A39GSAYuCFzZ0TD9XenkyG7mC7mmjUIN5M9uwhAGIceyJ0tYXDoCcDZ/PNklN+UZ1u0heq5cKP9phyNbvT7AZn+P5uEGE4l7plcQNMnhuYBMHE3GAKA6t5hGG9HC253NwCoUGO8dLc96c9v5anGbHD68X02wzNuQwG1EDNhynTWB7lxvQsIxx3zoOlcVtnMrD7CHE7zYG5Gxu+vAEBFT+WHbUeP8sINN589/op9fCQNrkf3w3wAZxONaG1+XOeLZ8hbyxXnwyzGqTVKcH980ajlNO03NJHMrrFPlqnRLEPHo1ovBMyuEf8nCSEISs8Q4t7yr3/l1TQWvsgHNg2g4AXGjIHuuLjXZiR/h9cwagRBLyOVnuWL/r75d+KISrMqj2iuUKkZbWc93ypm95TTQCtdnCk87mMfB4N3t8kr/Qf712Kv9MS6bXSScor280Ztm5e16fU32nupqfV90E+d3eGWsp0WAZX5Q++s//+IsXdVflyo2fJq6fb4zFTHCaFJ7h96/CHr2dxnrHWCdQZ+3deUZODIN5KCMyw21h5qnoJsDZDOCzEtdcpbnEm4E/MciJfmx87hh8EyJd79Oa4jk1+tbm1UCGceHEdZ9Tqm/moTSjZWoMbEZx9vButiDNUB/zrIJNpSlC2z72rFuJjKNab1L2Dkf5wAflPE3QVtwXGWMjdycPtSTgHKHyZtq6Acjn6ifvIzcwA3THuhkI9ymv6Pq7ZzWksr7aAMRJwWIN2sM5gSMbOdUtKksqqyd+PineE28ifUbD0fY3wKYC4jvdqXoWtIEe0nFvAOhODjddvRnpGIdrwLHZ0v5AZwdHhICewObVFjR3M4/wvLc1u9OBPlc5rTyNfgOCDTQE7ef8d55v7+Op/bEmvIuq/SGlKJj+qmLuqBLAQHxogrZ7mfbgOaRysG2jnS3XHxm9UXDWctBF8aFXn7ya2hfLKf8OWp5tg63fxB4sx5jjVe9M8Gzt6xie+FP7YRlBe5sswVYFPe1Ci6/jMge2HUwn/A5+f1WulZ4qD4/yQZM46Ra20zznXrfzqXXVw5uerjqb22l07nwDVLr4ChL4fVXudwBIQeFh4EPpndrbiXZV0ydDeDJeypQnhrwDm6ooVMFt9LwzQpuC3Iy+jnVbp43xmOGvRqRb3Rj/JFTbs8wrWBf7V2nJeZMAYVWgHUnYufOMAzB5SEjuNI+RQ7GzggegDc9geABmfcU+0II6hbi6lEKPueMP2xOlXtBlzN+sAZ8yyHcrTNb5lexZDA8oDj5FZV9fowR9BSYpAZ/veifTWTlkYdEGh1yFpQBKpw9Y6aS7H+b17Tmxy1QUe5bWueMXtMtGQmVI9dCmw7axVjpGeqY13MyljzaZ20DAppuejMZTOxtt2RBsOicYEmArZAF8hUNCaMNPNedax3dx93jwJYeak8Up1DvlTCpAVF7j5CMGGse1x4aR2rjQiTy3i/a/5KvudGw9MXSUK5+WpoSL8RnPK0Fi0dS2gciGofc50kJaNUSzyjJ1ON4+17STYa+XnM1JywnGrQ/eXCuAY37CmHpsLa8KkFg+nZK1u6yjV6J65inu4jGOCaWeR5UK5JdX3x7pOvNn0ZdLpg3vHKcXSGWTrIIQh0m/VqUFpRf6YLqdcMFJh97prTtbvOk3XrMn0BrfN8h8Rf9ibS960Iq623WVOI2+G4I2wE/KWhnq1gItHsrt/VcmeAKb/O4GKLf3ePH4e83bY4E5gToOb5yYcBsXMwTTEG0og53WhZ9jBazP3wFEVSTbGqlRPwnAZixP4GCjwVCiUuuxdH6BsD5d/jXzJXF/9yncT4mOefsGjGmAQgaXNhfUNWSvXORChtGc/AVDGu7JeIcO6pTHqMFmAMoGdW3SAh877/gzfg9dX0uZ78wa71prMzPFUrzhiS2NnwAirVxiBQbj+VEeZLp+E98rb+Cz5pFSxxd1ceKrk8FTfld+Y16zztSjpp4Q1Q9PsqogtECa5xKHJ1p/7hT+CVwyaLzTsWrwd32I0HDnDbeBDB6Ng8txSrhzeVF/tVnDowXLxu2qD65RBDWCJ12h+hByoAfz5nPtudvWwMC26haVXxykWulNlX0qrIqUl8h7qcAD0qPb4+ic6EIecx5SXt0BpMYHX2KP6jeIXU+Rj8/e3z3e0yC2ZRJgwkvA1U0OXTc2dFzXlmW5O4FQ5TmVVR2vkYk041A3OezgqErZCW88l8eCXJa8BjNVibYpdcTn1Ga+0htven+UG8gV6T533mF+xiLqplU/v5PllskZQTrZWpUT6IwNB5z00mmOOjfVKyw79Gzfja4P8GDvAAET4ZWJKxG2RcEzu2LYDZguxokAW5ubUWLDokZDaaPzxsLqjlMFkeephk3pwgBxM3ob4DzR747mGx/cGa2N8U588LeCzXujC+AV1OS+jf5WM/Nr1c685i1ttND5KihhftA+G2hiPPFvK10Jf2cpIp8jcjnFExvr3VA4QGoqTf/cThVPsGlAk3NT3SeVhmNkihXYlFp4F7BM4Lm8p3gZoLklYxYjmAcQJt87derFkzLc5PEk89BXm1zzem/rqjKpAHXTXxjbBjb1xPYmXyfAeZe7iXY2kKR0AR1YxzQ9N6/+NVUpUgYbbG46odpMT+KmxwFwNjpgbU5zWj8nz6bOMwQPqQI7wI0xNmDYdM0dCLzqD4DFFthr7mXGHRxotWe0++7c0F5L6JGI0jhYtUjL5zUNbIKv9wqjq1zUc28RBsYP+I559wQimUc3ADp1X0uPyvOJHzY7vtlRnvOmQ57kjmVjm+vpfZXdk63a9A7ePaXgaJ8nnKJyplji1P4qL9kY01PrcD6N4zDuAJt3nk1WrqffT0r9ZAz085NyZCIqAQHorsJ+HeUJ/OiTPI9NGLiv7Vl+Zwo8FMU1vKqMcqLFE41PNNU5qlJ5ZX1PND6N6URvBcQqqDyWm1HodAAAIABJREFUk8LgZ+L9zJyn7at9Du+lgc1vXwN0PimGk5LZ1qTBY3oWvC7n9WQ6PrPnrbahGYm4Bxx3rUc4MnbiecUHPJoWokGOpb3jUtxxbHhHPwlsel3RNMA2ZwdA7uJEiIvuJQ8XwSi8XvxYB6fSi0CEVyU1io0PD3B7EZhe0VSnNbBy4jVQQ6M64En2T8r0OpYcEYU9rS+cDufnN72juXBquNhos4648vKUxtM4VZlvcqSytsl5A79zvnLxvnFQ7S1CjzHQ6DFQOH2pxq1jhawiB1H1ocrZZc0ljM7vlw4R8HsFBGfv1BxPAEnmK20L+8VZXIyFB0KcN0e5aMqd62km5oaNI4ywJwE8lR8GDfzLPdHFeTGODkZARlIR7vI2WU6Z1zYdesfHup5qO0424rqGeyketdObHCjP6BxO72wY4U7nYJ02HbDNh5/XMW34gp8HXbe5POEh/j7ks3NSN5371J7P7f39OYx+tziliKZUHI36K+DiFSZSYT8xlLa1GSs1dCCmMsRmZHgcJ6B5N+e7BGYV4DuG1++uCrDDuhjnpizuxrox2Ym+G/PxsyeBfJqHft/jRbmjDinh1LndZgOwqfwa44jQ1Ul5cp9qwMf6fwkQOY5lo7BJgj2/ZSbDqQw2/Z4dr3kXN7q4v6MAaZdkQfPOi1Qz048aeP4cithHfmgA7rjrPDAq+abcNcLFnWe+XHhOuUJxh67G+tGJW3vevtODW6Dhxu/KK7wOzI+bYleevFPYuo7ohw2N0QufW38GNu3fLYWG+2aPJs9HeUr1xZMc6Bg3Y/KKTj3JVb973YixsfLfvfP2QW9GjPvxtgXkbTpsM2Z342UZLP4kr5zS39uicWw01TC68lW0uYe3r2NFgAL36mjqROZImqzUVnm2HXNM7+cQy3llMeZ1r7cD1HKawZS597g9Vn42ffgEPpln1H5t+n+zKWyPn+zRySY+2cqTnmD7sPNJt/ykj05jV5yw2RfWSaAH9Cp/d+rjlL73yrvaNw5BPa0Ff3/ABXEa3Yq68yIz0V8FDhdFk2E47vg04DsjdGLIbRHuDNc2v40pD4Ra+VeNhRoTBna6iDyvJ8a9Y/zTuxvd8CzotCmUk7DzGAAqnoRa+9me3/iLldbGV5PO/rTrZg4bhxELj+a3xatZQcG6wq1D3awoT8qg+QSHgiSclRuw8nZ68WnxXHqSub0X3srwfCZgpPng5Do8mQi3h7FNkwXPKJ10t+T1NFmdSce2D3mvMGjYNCKXCeH7TKwqY4MwOoAmHcgyeik4wxprOOekD04gS09r6zptsrv18QTi+PS5vT8OoyVDnPQayyPrUZX3Vw2lyh3nG3PO3sanJ/00xzVLf7FeHfqBACfPZZMVgLMIPPTNO7oW9m7I6QzjPoGBC+0474/LDdVazePqc8zX+eucetwTFLJ+m/THxs6pSV+1F/ICNAucD42XueOZUV0ezwCjfWhmelynrUkPqhCt+DTTDMRfdKn4wrygoFPTPbbQuvLnScee7LTy8h34wVj5GQVD4L0TBniFB0+65c4usr3DGE5z2ey04gh9Bnbv6d1NFjdMEnzSm1Ee/5NulWcn2DwttH5+xyhKDExgU8J4VpXmiRDb+NRwKFNtSv7ESJvyeMV4sPJmBtL2mPjbwm7jugOaTA9rW9/fDOImdFu/21hfEcDT+r8igEwT/Z3nyorHx2l5j+9vWdIoDwZ5WDtK/VgCvP07x093+jYGvNwCo+PmNvz3LHUEsFvPu/cxD/hkZZMKl+fdIShFFKflATbh2ezT5mWyym6FZzN4k5PlOauuDxDFlZ3xgxB78QuszHRs5rOz3IXmH0I2zHGE39Gu0Ubleg+7YlwcJpx1E0FTzYF+4hd+/m4dT/pNFTa3oSCQ+X7TI3f8z/pD5ecENq2Pp1ysu7bmeAKsnGTe161uwL7O5KSDmw4Jsqbbvxq6ywk7GeKxFuI8HDrb00ReA5unNQqZb6D50piqyMQ8/lIyw5nKHuZGjsIeLg9ejxFO4EVXJV6+C81hnk0V76IR5bRufMj9QaYVeL6at6nyo/J7T//+Vvl0k8s7IPdkx575+aosN9yh81EssWEFfkf1z2bP+XndJOt6XuwmvbzNOfqfNoD1/EkO0JY8G2Dz3/71H8uzeQJEGyNMpp8Hd3iiT0S9a3sj/sa0J0a9CqcK65WJWUk7YKFi3CCk7ubuBEcZHzR+xdMDGqONJ3qcaKOMwcylwncS5pOBvQOrd2vFzAj6KdO7upRTvKBFrIu/6XmJVj8z7jSfpZLeMzcx2kkvwVuUM4q/43SnKlbl7yNtv3SaQvEOTmm7hzIAcfBMnBy3oXgo3b2I7eeIPpF3Ga2N6Dzm6ze+wG/ZaBnF7P093E5J96EPmvuwMfE5f9CdFaR6NJyebsiijVP4hgHoxitaHYDl4qRgnwzGxjPMS3fysOkSfX7z3jKtNvli44GxbIcI1SixLrXvEN7fZEXHrkZQ6canrDdjWMAiq9hueo511JXGkLk0XAfAKfkn4/T+yagVXYDTqO4kafUqvK3jjL/bs8lz07WM7875kaqXrWU7LG59ND/PMjIIb8dWE/LXh5p6vNdQfPXnYHFu1HgNUptck8lZrx5KQzGvFB/ICfWn0Dq/d9Llm17VvpW+Jxmd9N5P6p90h/JH6XKJ3DCfvGwj0oapDmC9eTcn9Hlna09gU9/d7K7yfq9V89YJaG56Y6Hd2bOpSmojhH52YhB8rp6Guz42ALQt1MaoJ6belP2JifEsDCEMJoRrA5unsQAc6bjUWGxKdaPDK2uxMc+2XnftPxnkJyPwpCDwPv495cbNfhrYuUfEwaXdWY1DQfPEuR+8SVDpyfQ4/e2exCxJw2XJUd6Fyry4uNEtRHXYJieIUDljYg5f9wGdP/xEuN154vjTwxPm0+i7RNLkZLkPmmuCTnwPJdVnhHu37Wua/8G7uinOrNDUditdJ6xANwA1Nkl5N3WVoKFFV/5WAAa5YBmz109g8xW+Z15hkAt5UEXLihjj0zY2ZfoK2MQ8ME/mczYyrJdUV6Bvpt126n3TeSxfmyHtz9goXw91Rd95U09uoupcOu9V4iCAL9MFMIc7Y3hQsZ7BqtfSUAgTP607H1y69AuPJDmjrgb7evr7yvclQVLS7LoZDrq/e6kolEeLPglsWu5MPoetZvAi5Xxy+d0lHF/0i0PpVHYqtUT2uXk2aTbHdTnZC7WBAHgnQHoCd9u6Mp/+zHtqe5WfTlhDZa95ku3M9O6xztA5KMbY+Jr72ADcCcAqvlJcddLb3B/rojs8Nfk/WtjGetKnbG9S8n/9+Pw8n0ZXZc0K7W6gWIzTwm1M9MRYKvzcx8+Anu29XdFdi5mqgVHDoAr9iUabsG3MemK+RyVMiThqQHVtlDm4beaDTYhfmac9owcpVLEoGOEx+XfwoNVOM8Cm6W0cuMGGpvilgFe4+hBGZgXZXpUu3Bukawvlaf3uSZyHiUImov9J4/ZXwPvq83Wj2jcimwl/e7frHjVLPy3NqKeJXWYqwuz7U1BjpHGiCH0bcYyPr++ETDPtTwoUB2g0h3E5dHxkTTVI6J95Q/XHZvQYSL0iBzy/Dazp/FmJbt5HTQm4gpNrQXqVE9Vbmx6zz3Aq/hQ2vyh2OTCjuvVqtJBegUhBbpWqli2Bzao/yEiokjRglTKFBXdLZVktMIp4eSLCoAYNYeMum3XSt+xdZxtVjT4cVMpylRc2uuriMJtY69bLQb/p+UR5IuaDoFPxH0BpHd6LIdSJ9gE2u++kVD3bqdYo0E755xEnidjJepC3w/AnfoT+h1yy7oQuYNu4eTuZuCc7qc/wcyxfmp5zx98YM+uLzZ6e8MdmN3X8PO5Nhp/wzgbYtja1HdDhlC7ENGOd+gpems9MLKTt6t+qj7zvt7dfPw1s2nWVm0LHZ1DEdwr+tFh3n78CUp4W8snQbN8rs53AnDLoySDzwvB8eX7b5zo2bedEu1fn/DMC9EqbJz5Q5bu1xQLFzzP42IS44VUobYBFL0Scp63rZHeWHxrMnsArM7dGtK49m9xLvi2Fg/1u4Yxn85jDuM1dX5iFHGv8UaWHkPlVoXMLq79/zOsoE+g6PRwghxEBhoCwoi0HmzmFwp110r6BKQojc6miV2UQoMfGZKfqWRYqBFj1N4cbNr207XlxY/X5x9vHBw5Dseegw/JHnuTwZ9YkLccP1i01XBR/prxWbFTq6FRYdKQfsC7gkkaV7OCe8j98/P1s5AT3AtFNKiNbLihf6zeio6AB8R8O0PipePP49lgTeuS654oKLTBm6jH5MIlTNEr4UkWuY5S+xmUE+g5y5n/w/jitLTRuO5KTj1DBLLUDz5xt3JA3wof3fBE57E1bQUmzufKNhqFLQ/gvQVfIKYUNqaFSI5a+kv0tr+S8UgMgwICi7jnHiMbEwQsPtyedM9sn+BUbxsrVxCl2kqNav/YYlybznNFeQ4yfdUetwaFE1QbQVF+/CjY53/RiR6G7ZOGK/8a6X3PBn+xkf986NDm+hW30feUXZrH7/mYf7LRQB0bYs6n7YhgKx3Tc8IDvRf1Zh91taPd5XGm02e4NhJ/6yrX/9fPt88/v//1f/3YBmz5luqXlqPhpx7SBBX2P23wFpGz9voLM+b0TiHsytNqP0uPVcZyApn7+Kti8MmmyqOxcX1m/V+cAfig1LSVvrB0Fo6f56brHe5uQVQGQFECATTPuWdrHamh+TQHJnMwIm2d4C9Z9XLU3D6AM8BUvlrENIFI2nYBjGqm3zwyJp/HMakHu7Rw2LUUs1whZWubRtKLs4d0kFVigKUKTHcrfJAK3FmUL6AM5qnRA6CTHzFPbM+wNZLCJ99pzEgXncYIeYf64kx712iJU/uPjh6c48M0z7IGpMGq7bjKhDYS60iXYKEHSJRUiDHXJ/VDsAYDrFAY2F4XiY+kR8nWwmdfhxcanQYgZebRT4yEQnIHmWuxS5gqAk/EC3CQIJ00dH/NGJJlPtDlBxt2W1eGUzmgugF65fZEvwaAcUXMc8Bn6i2gL+YLnL7GDy7Cf3cn1TSgZqTEAYUnL6Bck4xJj9jtC0te1DxJN+vWVrvDgkqDSboBv1QkAiAFAzioCHbPVry8gLoFFRklwfe1HZb30bU3WX/ARH3BSEMQao/UP2G+C2Gx78E/c+DTr5CaNCQSxXdfffeOYV/l2ysC8dSg+z/xV5HzyxnQFWMmLrrvIGSCY5OToKf2fS8umsd/ZL5vYMQdsLL7Fxsd7qn0m88Hc5PV7sHUqP/XE0N+wi+gj/rVHwrN5jVyp3T15PhmU9pxTOxWr4e/rQSHQGPpL6Qa5Swr9+vH58ef3//Xr//zcgOLTjgEAIwjcBvz0Hp7B9085nKd2dHKvjJMJcQeKTsYYc+TvN7C6AdRSZbID13HMXU73pHTDN+x52Z5huujvvGu9m/M2bxZkXottHTaGfhXgxnOfb3bAx0PPw4MYYNMPBQFsCh9u4J3pVDSoxP9WtD1vhz/5RWvqAkXpbQ2a9AnyMG8EUodCTTBcHtAfFUYvGWcPXS7QtmZB3/hP+dHXxieyFNIrJdxyq/yncgp53/IVWf7H+sYAPM0AYNM+sTYctPrGoGD52LD8HJ/AGARtWZ8x3TZ+Nd7aPJtb/8w/HM475VGyAVEjwHpBx3Wk54EX7vTOqd+W+/sDciONYHiKW16sfy5N5eMvQBGGqsBmdlweQtojtacUNiX4J+hBmip2X2noA2yCP1XGNz3AOozD302rBoacOoP3ir+wN5VqF1dwQ+1lvrbJhGds08l15ttuo3NKG9AS0PzMQrrwuCLHFtkLqUsAQq2PoEnW8F3g5snGqh2xvwEyT4eF+vu48tSfG9671k+bDUG0BrpObQrjkKstU4DeObZPuGGzi5ssPdHqTjaZD7U/fY/12OTxflNpAbm8H8Ok0ab3eI7b79tY2x65HQqw+b//13842NRcrI3YqrhZmULJnxZxA0Rs4PD7lhvJY3lavNOisTLa5vb0GRuAOyZRmigznugExtBDSWaUvSC4/PDzNjYNb74qLBjPxmQ8Vl77bT103e+EefZ1DRM0zSLjKOpRztwRN/DjJh7yaJZHg/KX5CRlzcdf6zFUuLp2mJHv2T8T0PQONgBx3DUcro7ySJYHZ15XGZ5N5GxeXFLjdp8T/T3vk0dHli59N+12IbpsfLgpDYAIPhjA/H8nV+FUQj3FBpX2frSXzkqaOozhVuroFRnVZ9Ae6xrM3Z/NWqUKUFlu+Ts9HHhaFzWKnHOpbevfatS1j5Osjnkd8/SG9CK4Wx9iPVnn3PUHXmjjMvNVYx1r63VZwk7lbC+KzqN5dXB6tPv+1VNquH/NqWWdPNelQdu2/uF6hQd0yqevZwJHHJC72jjWWbNeYYw3pb9SBjjqMmlGDnPKD+/i+XxQqoFlaCf3gbF31gmSnk25Ixy0eoXHGGxi7hvoNMBpaTMI7fd6GPDslJQT2FSgqTy38Uv0cQVSyqf896Zf9HvWJ0wrpterQFaf4za23699tKzperEe5bMMLAs931kacNNp/JnqUrUH/Tcinu+/fr59/Pn91//+9wKbDKhOzMYdbQRWUMaMoDsDngAOILDAsgLYlNqZyYiMi0dxY6rTZ2xMt52NCufdmNHWadzwkABwWls/fvxYa+pZW/ycGQc+AcsMsDHYkwE5jfGV915Zl0k3dd93nUjzPPn95l7aiG/UiUM7sbzTEChfbooQYVoORgXNYmQhrBal6zBOezkpbhax0vIu+gEchLBL3YWnx81HNhepaXEaHbcIbR7Kk0JCH15OKX/UYMZEcB1mg/GnNWSDzGCTjfiTNy+pmAZ5L2EV4cnd+wA9owZc1/bJWGAuegipxmeD4HDuJZdqblg2HamKmMe8jW/Tm5uxYDnaFLx+r3KnungzInzDDtMcm9f1HVWWfNkUAac5ZgVP6d/ClZO5EdrW92xTrI6k6QSLcnwtuVXHyd0abKWD2Fh2GLdBZ4AsgM3I10V4U/mjaQDQHcSLMbV3098rOfYnxqHDE9j08RvNSW+12Heti4rGSB5o6KGrDKpd0yWHXPGJe7XdoJODTct1zhSnes691rg57XqIKRYUA57A6iQvc5w9L6yD6kp+/g78qWxpe5tOBeBT2mmf/JzK2538BR2zqsqCc1j+VH/wXEfUgBwSPKetLZ6H6kD7Gxucz88Em7gbXQm9MRc3uClvFjQFXRAwHbQSXgHTNiFmmKdxq9BsYPCOGbSvjSGZ8e7m3UrmKlhs4Pk59aTwfKxfPiW89X03t5MA3gndPfg5KAwZxGzjCjSLV/z05ltcOfn169u3b1/93/Z6mYI+74yVH/vvCMuFoiUAGEE7qPy6NjIMCcBafB1ZO/ELro80pR0e2OKaOl4a7weA7TU0/wKDwWs4fFNyzR9ImBevKNM763ty2FcVz6a4MV/1bLIcb7IxDLvb4VnWZvCor0EY4U2xoX2E3e1vDteynJz4nOVqk9O6hQmrvtRr5DGDh1S5Kl3Y8D6N7VW9sI4/G2egyOuiXr651pGzB6PA7bMn9jS+xEshD5ljGL8zj/PaxsEY+4lwKgbfh+y2HDOWY6al564574R+CAPXZc3ubIPSAeMe/ILT53YYMfkUm3ofU25UdExML4DKqIurl0t8iaLrdtMSH8haPMG6KSuwypdSeMelcrJkFcVeKLQeY36voM2mAzZ+4+eax6M15nn8HsA/wGaDj4yk4prd5IR1vRJsAlSpnSzeW4QMNNoA28ZTd3aP+2H9ae8o7fRZHtpG5xKDNA6qC+/1wzlNSvtVva+yyv3cvQvcsc1T+8g9WYTRUdR9WavjR9yZPrQZeEwCA7kDqq8riNcPMW1j1AW+m78aG36WXdR3YG9baLSztT+Mdj7ItNH2VHju6Mhz35SH0mIbyysCtAnhVTnsXs3gmTf3ahrYNKD57ds3/w9GJeYcoRhuV9dhX78wdXBcIuRcuWbpcQF4jDb6dHg9RyA01qS9snWqpABxW2GAXC86n9+z4mKlyuOfirOLxSut4+88wewKn09QBwBgOeQ1Zl5SsMkGSA0M85WPOcGmKku0Hwd2EF5s91jQpkFKhOF+uDHz8SBHrks79o6hhMpHNw521AGhJE3sFHpNVL5UPpV31YipEmbj+zP6lccBnjgZTNatm55jL5+uXR6ZGiHWTdZVRwzZz0sNGpzOW22u4yYPIcUkWJ/pOxswiNW1gzQB4gJsdrg4wAmPFH/0YYtJLw2XdwjcrtT8+iU8p+GhswNifa8SdMHsb3rVIGsToMUBJ08WGofi0wucQ452u/i7t+yTjcgA98ve0cxSaecgwuns3cwXTroa/HUH8rBxd/CfB1cALCfYxGGhqEYRazRzOIfdSqJA997J0wYUY06tR5S3Vc42GT3Jw0avk528o+2dHWW9ebbBZ0dD8IVGtNpGhT7rEZzmpLKpUS3WQfxseeM/LWfzre9GV8X6xHzb8ycjvxFN22fPy7YAG7Or8n9S6BsAe2IEfefE1Ke5s+JkZY/P2YOwjW8Dkdom00GZ8sSkd/R8xegysBgqnXMGyY2nYCbemYqgQ8yhqC0kbafN2bPJSrsBVIMG9cgwbZSWVfOyawaVx7NvIwpkEgXZUZqFgFwdYKKAW4JOhNciTJ5KNSsVBT3iAJTu2pm2yicMSGNuXRReednBehIVoAM005QElmemk/avgIVBrI4twOaCA5lHKIQXei98xkH/vmrUw7oO9iMnNrB/gskKxbaBh4HKMy3JbWGkw1hPbbHJ3pM+0e+NNlt6wc+2rbqElTnrUpVT61/f3XJM+7kJDDc5Vp4a7WcqyDzwkSWe5MYdbkfBka+4eHWUz8CTox1ngQhFx/PRzgZKMO7OIU1u8w0Lh/hxGKk3ZJGuhBJUDTQDC1GpqzLccXAGOk7z8GN88e3nW15XWY9TiawEmcgd3WEFrrucp9kLaFY4M/sT7+b77TqdgczG+wEuGuRjHQDQI2czPJ0G1v3fvNSC12zwWHnMmc6zogiPhfljrushladSps6pBK/IxROO+FldstmAk+yDk/jsAcB+t9NKD3KiESXuU/tXwHm1NfNMRdt77/fXt4/PBptPIOVW6ZCy2BQlE2mbkBq3beEYHJ0AFBvMrc+fBZsnI/EEfE+AVBWqK5ubElMbLbXvbdE3euqY7gDlnXG865/Hu80V8508MA0FG1YDmwE08+Q5FU8fyinzIUPx72GFSWd4KMfeP4eVB1osR9RL4KQoS6kJCLj1V6F4AEh45rwkTgKbXOf041YI33IqN+OoAMOe2Q4+GGBWuhZ938wzHOAMYJNz8Rhwsuwo/5za13dUKRfQpLy8TWEyv9nvUGwM3HBgZYKW62l6Hqu2e1LgKoMM2pSPN3nlZ065rHcypXPa5OTJmKlO5HFush6f7UW97/TH1EkhPx0NKO7ms+hO9lWnk6dNQcIrdI8DNmxEe/Oq82e+utqPmcYR9Id3Pa7BBUhVWcUGafbXB+CCl0N/TSCcXlivxgCg0yk4AKPv+f0A6Omx8izwDO+3PkK7sSp+LaYD8ln+qNqr6yqDjne2l+Vbf2ea9lgDUFqpMNc/nOKA6zwrlB62kA8YlbuXwuy6edps7RVjnIGk2rO7OR717BL+Zt14Hc+5l6f53OG0TY+oTma7Aj27rSXL3wlobjI726xNXIBNC6PzA0r80+Sn0nlaouv3J8I8AckT6L0j6rbYr47/Z4zEZtxUaZ6Mxl0/T8ZeqbuBhRMNTgD41Cfzh/LNCTScBC/6Zu9mh0/tO1PQ379anqYp/J4lK/xJtw5tbX3Gs2Ee3HPmvyFBHd/FwSPvE/UWRyL24LRKkNJczCj/h/vP+52gGRnfijXMnCcoBb5BBoARhhMF7e3ZoaSRQ5eFhTA2ft/aMAOKXLdpCK8eje17eGzQP4+h+CTLIKrCAn+p8T4pw81jrTx6J1sbgGJds0VWeMzoa0tHOCndDfC9qvdYzjTtaDOQ3BfT9qSZow3UWQxvoI6NARrTeq4ZHZShzkK62mO4GTYPu8oA9bkJYubGKiU5fOFyh/VJR2y2LobQnpmYK8tsfI/nitZ5gLCyMgoU2bm89pBOsIrNZdCGPbPgffZKoQ5teUIBND3HE6EDO1keY0yHf+aAxhrHVPomoQrLBxqtebm+SkV7skcnfLDxdYXSCWzqukCeNEJSNBbP5gY2T2NV+4IV3Z4/4Y4T3lA6PNl15ruNVqxfIWva5t36bLKrsn+y3Sf9teni7Vl9jiQHUYMGm3hYBwcC8Oe6KE8gaVN2pwXkcajy5Alxm0/9n4izGYJtrPeM3G9s493oqfTbjDieOQnA0/zvaLIpfbR3Wls2RNw2M7+CATVULOg8vy4KPQ2GA6Evlqtp/0IhXkMp17lObwv69bp2GebpU9/2gZWVgocMZXpM6VqeVoZzywOdeY/u9siWC8D24R949PzfKquUIBNeHqQoCq5jZWx0OoFN672N2PQIFE28/FKaGgkvYn24/uVJGbMM8TozWNUwvRsF3KQ0aqRO75MaD+bFEzB4ReYVpOg7aPsJlKin8gls6vhVL5yMwvY55AtjvTNoTx4fGLCrjiNAmLwZgCXirbyJijbSl0kh0JNuDs9ppi5kAfqhu3LrV148SYfgvuMZrrkZYAuXvzqNuLh+Fht3+lOn6uPqvnvjW2kaJeJoocIUfWDQdFM22lqKy9t2ON6a63VKsJlzADjnvNOgKzyimYKdixDzQo4Kn4hXUAmczEA0t9ye75lrVNGYAK6gt64XTkYO9bd4roPvY83g0axbjZLoDDTXzXLyYMhurL3y+dMmNGSmNxInXHGSjxNWeQVsnnTOnV3HO9r+WcZ6hU5Y4gSuFWdMu6wpbnMzhvHwmRUeY/RZOfkBNv/1L/9w69ncABMvzJPif2VRtA82AJgAT0QVMz+zLbACpL+gvp+MAAAgAElEQVQVMJ8W7RWgeQJ0+HwzYlfDMD9Rxjw9z2uwgU0Aj6FYeGtPX2z0ZX5Q4bwDzmFM7XT5zPeAx8zApt997pqtlc2mGIoWsbcvD6Y9a15KO1hkP1FKqr2ZszhITDSAbng3YwyhWh1Q5XWNYQgbpAYPhv8g9Fv7O9jAwTyGRi+uuBbFllPRAHOYe6zZBANQxt0qrMb9TRMsPypvm2yCRgCboA36Lw+q0+LaN9rU8Wpfd+BKx3zi8ScZYdm1cSNcXzyYp5yZ7iovJ310kgVua5PZbS4MOFmGFeSrDD/p587zShl0wk7PXjFq5vv1bUIhAyf+GfmyBpqWEjssqZxLNukCjyZkrv/1JBaUgSOBiHWFF7HH2byXv42cxU7pgbG8rk8IrrcvX7qc9//Ut67n3vOAkesPBoAsxFwdwHy+fYBuDaP7AHI7OfJOsSnIATmeJM9sXtMZGA5h9hiu81ataueWrlPLG46iCsdWR7c90Q44cYWm/KvezeJZcufipiK1tfh7s+kNeNRrPdNvWB9tIO+ka/Aey/lpM4lnmU4n2dz0y2lc2xg2PHLCQDw33dSedA7PRaMuU+cl0H97jwNC/7fA5h3xQCwmOivYkxGCEmcdwGjfPleh2N45LeBV8cQnTwZNFxTvMAMog9zNkYVD29rA3ckQ89hPOzidM8+V1+RuPU9zQeI9GLYP5eR1lOapCArXie1tJ8tej1yROmVsfZv37vv3b75Ov//+ewKKaLPuKQc+zENAfuuNe1YbDNshIQOrnRc6gW2ATfUG5X10rsTj+ekVmEB74yWAMshD80qbauXzZMzR37ZeqvB0d6u8Bl5mMMY8iLH2gZ4rGOHnt/D1JmdqTDYZvftsa5P1DMZk6ws98WqaAY9NZQ302uRrMzYqR5vei01aSgZdyLFFF7S9bXx3YzzJ/0lv7noEQLa9qMVX4mrk+W59DJ3pp9FD4NjosSxshne226kEu56KATLdWEbv5GfyY5d8KppatIFOmXdaQ15X6brIQCrvTDGe1HSJeD03U8L/CJ979QYH5b7S/pznUvrZwnlD0eZNjp6QTwqwXbMzqHl7MM51wg3YhM7gNJ+YTEyI9Z2uJ/7Gmk9dlCMneSm+E2eK6t1X7O9J32z64PQs8w/PYbPjmw6D7N7J6SZHKmcnPaOAk/uDHrrHZr7JDLCJnE1dBCaYTpwX9ESAbVHvwIkK7Ukpan/MFJti2YzUq8DqCUxtwOBEx02JbsZmY4wTjdVYbgy9CdHPCNLdGHVOPM7Te3gHYCU8mxEqYrAZz+W+vcIofZim+8IJXC5z0/UdrZ04YPTVPZMGNs2zGe0H4IQKhqI1dQqwae/Bu2kgs4vs5920+TKDzBF6zANEdQpavK7IazutCe/6WdBj7SPx/lreIkuQ1L3o7YNhQ3wnuycZgYLhE7aqXGE8HJTnAaatvZM3n3n2pHS1vVd5enuuxztPuQJsMpDhcN8G5Bg8s6LG2g2whOLgSxhS5411Q/tbeJ/B5gkE2efbuFRPbu/vOrrDpc2fWk+STnxzEX+q2qD6nvlUDXLp2NxKBd4MEMVz43W9M9SaX6o6mHMorzpu+jc9w4bKdk3ZiLB48cIlBmPfpIeQwpANNq9g3cea/+ParEDU1ePZYfcAmz6vP7rOasx7UirIugFNuGfzhnW7yWm5NrSwAt13r/LGYBMHGOs9201UqlKMjfkBPL/ZYk6R2Gy5yiK3vemdzaZt+oQ/Ux2hfMhgmb879b/Jwp3ue7LD/O7WDh8i3XQS6MrPgY7xvN/09+vHR5Y+2ohTAk2J4/rcaSIbQfEZM6QaTxVkVYrKaKeF076e3jspIh6fPgNl+Erbd/PYmJFB84lZWbhOyrgENqUOhuZuXndrt9FJ1/M0LvTZIDMAIMCmhtJDxdlPex+hlCafdFirwn0AqX7NZQNZe9/App8g9xwveBrb21jjzBqfnrvpB5Qithh3ekd9uMj9RHkfGDvy5KWSrABWht6bZ5AXI+4d5M5JjpIqx+CTvoHD5gSPlythAZuqkO/klxUL8yMrFVUwzG8Ngim/NRcO7W3tKs/GejQ3KCjBer2im1RZMh+dckcVVPPYVfZ5Pgp+WJ9izNwWG0PWX/y7PR+e9Tjcxe9s42d53/rnMWp4j42gGqGrYWeQHjytvOVtZNiXkxz9WVoI1pVKa9XrEQUOAKZ8YfPB++rxva4Nj+0aqYp2rtov+tzAZuda4q3ehOASg0728fbzQVxyUHOl2E5IwQxX97qiDJOEzFN2KnRvYNfvY59gM1Ie5sYh2mag6RzvnzY9wIfmwZrXhpYsS1geelxzNpHGUnJkY3RQfKUz64k7m4N8TZY5XknVqfzdk055ApUbkGM+VflXDlO541QqjdDeAc4r5+4boq1/xS4nwMl6stvJNBCATbtB6AQ2N2OEZ+8MlQ5alfBGGFZu/P62g1dlvfV3UvaqdF81uJuy3hbxSakrrdUTwu+flO1dv9o/C2UpMHK96XqyMGxCecfUCiKYtgBC8BYBaOJGIJQG6QR5BUucg1WqmUJMrPTnqfQ2yl0EPU4/pAeUQtvgLVPpni/KXlfsqsPVkWAT7XTZkpgDji60gm7DxCd/p7fijh+hpPuZVsQMLPqAQ4Jo2mywLCpoOCkSm8HGp1hTBRcYJ2jcBgqGqsEJxt1KLfPNyMDMfLW+a10V4WaANuPxiv5h2nA/SiPlefDPJmus49DmJm8qNyzT7FnVvvD3nT7XNbd32FAApL2il5q2E2zyuCY/S6klCgcwHU6A8/KMF/i3OpMzzN3y3hUe1CM8eKdyUclLKCXpYu3agzrpOG/+irYn8FL71nmbiBaHp7Deqw0WwtzsSbx6ICu9MQF4J+3Iswip+3ze07OZIXjkoCfw5JzbKxDxVQ7PlacIRdmJujghNwA+bzzqjSCMH1EZ3MjENzMVqEIInQ57qeyebM58rjfzP4NbNvt3sr3a7qabtne31JeT/ECvQu9C32067jROpovqsjt8sOEp6H37F3Z8tp/pFW9fIoz+n//xl7E1Y2OkwOUOaNwBIG7zCawo4VTxQNkySLpjoKtxYON/FdoGBA0e6Ohx7ehiXNus2dPW4aMOR3AtNVw3OHcamwG7o2/vPkn9l3K8Gm/MpxPyuexOtLHPbdbLQ67k1Rg2jbE2ODntYWn6L059h+ew1tSLqOd94gU65kn0nikW4Qw2eT7NixHi5TzL8kDSPeYu2FKcnByU2QZCk0WJYqM6SF++Cwppl/IlZQgNXwuAzKt5Fd8w9P4OH1jg4wA9JldWBZS3Nd9PIKpOUMUTf2f/8Jhg3VAwXw4F7HIu/MteIwIEULbeL4XumA9POmdTtqy0Wa9wDhkDHfAvlK32tem4E3jdwOZmROI51ErEPdMAOdcQMvSN6kYU1Y6DUAFgNNpg/aue1bnquDG+1i1X76avj9R1xIH1du2hZFgW708gOWhso/ZNoIXoAmxu6QWg43jXT6zPHMPSVulAQ9i8JAq8V/Iab6j+mzx9BZtDZlMN+PkcgDvP0QwPYSkmr5HJrsQ8RFSNTSOEWA1pIrohCooslr7AJp0IA6jeb0WiGSJtYYDM9NrilHx6UGPTmeP0+WUWfoJN40WATfZ2RgTJQv10AxpPNwhDdYp5XdiGJZi+qWl9J7ObPPJab9+/CjZVt7JcqV7hvzlnm2VcQfbVjhMBu5BCTKdS11KvDoaOjOLxTH4PfTyiLf5oXvP6/uXXT7uu8r//69+Sl6e3gfvRyfCENkQf495vctBFwrO8YNzmU7iIn2WF3v1AEW/Acobo1OhgoWrXSC6WJ+B9YoBmQoDAaxHyDfDf96eot8M+bDxbQRZvlWcQCnYqzHW1wmaQtyyeelC+6SU0YOnG+ts3B5kONCnHqQpEJ3zxfkaSePaW/Tdd0muWOZEttM5heetMe9YiV7PD4FTBJFP2LdTeOfXhhGngl3Z6tFHUKq9n3Dg0854AGmDBwrMZgnyl95Av0GEKZ91iUslbdEI4+sbp2ZTxdJI4n1E9QMjipig3wMm87PKOm5IKT9sNSdMg8E4+nDdJH5p+A5f8Pp8rHB7HsJC/MPgRY3ryAPJcNy63McDzYqHryPWN9AurbPCnP/2pylLx+3xHN8sJnrF2MUb/3hz48KxT/VWmd/9+9QzPzXSfplajwxUVzLBH7vEsoM8gGmM/5cRd5lHyGPKm+kHHM/Vzn1O3zZD7y7IIeqqWqhvp3kXkZtoGNcEm+vM7zDOysI3BJU2qX6Q2rA0ig81og/iNFltt39SdKdcp09vGHB7ZAJs0r/Rw+sGeS+mm3hLzuFjPx/jj7vkUvzwBH/RysJfBGVx3GXo2N6A+EYDDnHttJlVaesPnq4icXKQ3UAg99Fynf1ifdrvQxx/Bj7jCMg4vZX5+3q1eaSIM/H1yuIa3bV6vC6jaNmOzrZv8s7xCV2zyfPfuE0aYapxtU3/TdqwB8zYefa74AetYdCMbNrwmUKeUngNGqeGEkob8sScbZcdiEzgPvdoBobe3tz+///rf//7JQrkDtgwLZiOaL8ALyMpPFea2MFNZtrcFz/LAT+3pmK9KgDxHB8A4QVmqn0SbJ5r8DJOycVMAqIx9UtQ78y4IZQkrnYQMmwIWJBiSu/np80xz3U35GjrYDHd7/Wdgs4Dm9aABxqxjH31RDU6AKoyNPbepbkKhlhrOULfndkKI3FTmwSEIZqntgQcDIAKwpncvlfbwmBKIGDf+eLPtlTrRW/l54/f4rMcJe1E3ILnRmt/bK36tXoHDPJRVYUBs0K6lXgoouvGOtXXVn9d6lrkKi5rGow94XQCtoVJsYGh9OueK+TyNmhljkVHUJQXPsIdOdQ0rbdY3/K69b4bwt99+q7kBbKKcFq8b1y29M2ylA/ImFT1IpToZZXyedOhpjuwJ2cCmvYcUF6yNjYFBu/Ihg2Yd1wbEWNf48853AGWTf7YDB2v/Kbgno6zjUkOYmr7AFcY4dI8PE7mWuy05rYvaFdbhQd+WrSFTcSvEJfd18qzDcgq9JzjN23qKh1wEU7YdbMIRFPrHT8TnQZwU11RLAJqlPdfc1ZgTgeDsyzXpyMlFmL29vra5MLAJ7yZ4zoDnzOm0jXEwTQNl+yDSrdge4Xe2YxvGeYVnN1uoeId55qRTuC99X797srvb8zzO5rHYCGzOsm4jLmXAuKEHFGuo7OnBoQvAnIDz14838mzyYnHDvEjW4BabZ6XESnsjMCsFVlYqhBO8NKrflNhmfLvvacy3919hOqWPKrcTg7Dyx0LaszOh/35Xc8fAwejX3pXOJwZnZbgZxxPT4fPtYEKMl1Ygi6MDbFbepns1g9dPhvnUfglXRpywhe/1TaCYnrP4HOARY8MzARhtLBHO99hNeJzwnig0512fKB8QCsOBnV9ybXo/A4xO2uTBBFo/XbeNr9gQqueJwawD3rwpyd+R/mHsYhoUOsHcAF8r/BSegl7bli2ATR4vNs4dBoMXonNhXa58B9B3x8c4ufJA5LKxTMd463qiugGHPYs2P76ecwMaJ32gNOZTstaOAU2EnyHPrLBVrgZdSDjg8VLPl8pXrPNV0Fk+9XfVPTymnk8L6mZoVLef+jsZTB4DdGjJuk9nerqU/0/hwrIz2CWeFHB6QTf6T912Bb3FAyHByfuTXqyb1VZuQ2KbF3zTYeCaU272sO1l2zPpiTHF3e3eHmSVoiDh3YRXam7a6jpM6OBMX8IetGyL25nWYSyLc55UTzUUUBuDDN0XDRJM13WW6c2MDd5HXbGLu9TL41wg3YBmywXL8ikXkmmp66O64A6DqP1X+3WSRdYrsGGbTG19b+NFe2hjOgJRw7WjzCqnuJsefKwHIvE8j5v1xAPIhJczwOZ//ee/Dg3GAsMdYTAMNll5VVKvUOQEZhRo3oHNC4GWq9WYieYCzDy0O2ZTwrLwM12UKXmOJ6XGi8ILxwZkM3zK1Dym+L2B+Kb4dGwKHvV7Fho1FJvSO4HBGEvmorpHsz0n7UHJQh9LmBx9qRAPnoyNPYJc/lXTcAebtf/Gbs7ziUKtx4GgBFOuxHLXDKCWYaamC6UiUY6lD6s8bgjXX8FmhJ1mesfpYIaurSqtoAtEuUUaur5lIp8c4PkqIypPT+NSI1p8WqH6WbZqKsU8/FVF8u3teL77nXdIh/GMsCDyNlXxcc7lHfA6KXHQHLRjGnCeo482DSXaugNJSivmcZV3K9OlKQHMCyrPqh9O8+bx8mb1lLa06aGTkVTAuPFug4EAJ5ueYjqxTh96Mj3qp/d1bU/02jysrfMDbPpWC7mK8u/QS9pp/s38yc8DcPLa4VR6SfQakYNHcd7dPmS3xjK9lGE5chMHzyRqYf7x+fYxTqfDswvdUSOt1p1WnppJcpo51Z1XHY6R2Iw3CI30m/gPMmuezc7jjHQfBuZd5B2ezdZ5aIf5ZLOtm9zzZxvgu7NHpz6U51ivbbJsz5/kTeekYwSP+ee+rl2Pt/m57USkW8xyaOq1VFuwAUzM4+DxDLBpp9FVGXDjLBSMaLnRbXEP8jaZk4TwlUXWcZ2A0lyAmUPAc2Vjom2zcsN3Twyr36syZiaaymlxTQ7gdKXmBOf9PT4f4cxk3g0QbEB5Y2BVptyPPb+thfG6b068ziX+izB6jMWi0IG21FjfgdgSmgSKlUfig9RwfMoclLWFvcF35IHFzT/l2UQoPZWgZyRW/hYOdEV/Stfwkkbmv5UmmgqlvdhV3y+X/6SESrWTR4zpDV6N8XEOMG4zAghv2kxe7RwbXWddhxMPrUa84l3T032Vo/C6arF8pkcZ38otC7D5xXiJ8oTAi5A19XBstNx0FcYI0MiAD3rQvkMoXQGhygcbDwV00C/aR8y/wSae29ZA57ABwQ28RZv9tpYw0TD6ptM2+8F0nrqKzwakR53ApqZoqe4dfF+++r6sg9f/DCxjdM2H1xJkDCoiJjLB2l3bG1AAja7Agw/qsdH/OsLom+3p8ChH7ySSF9qn8sZLDSbAVAAcPGehbTtMSGcaGERmm0HFeXARERKkB3maC3tqK/ITlQQ4L4lxBPI2I7xuN7fNlA6AzWDejphg3bYN2ibn/JnSWO3gq/b/CuomvzFvqT468dXp8xPmcP1X69P9T1uR5xBQPUXqw4I3uCIQ0wtjYh5Sz2g+E2BTi7qrsYHSZgGCslXldbdwVyHjchm9Y7xb0BNheXHnQkui6s2uVBnkjvFYuU6ldWZnBWPzb/JEvZwnikMve58bHXUN7tZvY6qtJwj1ZsgANu0Wnq/fvuZtPLgdyHZcn2/vWdbibwWbHnJF0nKYEDIkfdo81iwDU+XVLL9wgsYIpYd+DBMTdOxSR6Gs+yAGg82gb4fRA2y2Z7OxYgNXeDfBR0yHTWbAe6oA+r1WvPFs0Kf5YZ7ejDG1Z0llWBXjZpzYkA6+S7Dp+2u6zk5BVQTSO82h15Dn0jv0WI5cgwSb7Elk+eTxsIxvsrDpL9BZxwwdiI3TBjbZ8KHtU5gK7zM4Nt5BuFvHXor+yYKmwQls0QdxIrQ64irOBxMItzdJ9RzzzZ0e4e+4jZjPvL2H7QobReZB9RjHMZhOywCdmN828Df5WtM0WF6QCb14BjlXiNZh6w9fT1rFpzzXlq8Am6gycQYwc7Nw8Sxmx83vCL2H3Lcu6/B6gE1QtkOxzT9ju+54j9NVQuGEUg51GTofwLRTduIuYqy7PRqezdAFPg4/zAbAGXmceMZ1a+pY6GmWOQVW0At3GAPrdHrmtLZ3+OGMT5ppWB9twHL77MQT1Ooo6reNI/QCHyiGPUjp5OoNdQCg9UZFL/3keeoPqS7jNwh9fPR1laygWSko2LQB3yHeDZye2uYFVTDGQrjp05MhVuPIhnRbUO6X31WmKuW+JG2/wrwnsMnzjIXLkh9SSJjBwgYOlO53NLtThrpWrCS1TWsHRvK6+wk+MWNsYPPb9/Bocp5bqDoLkbRR5TXalEUrg3D/hzLDHi6+bS8kfBJh2ConE3o2VH1q6352pBoR2IzxsILI/nKeYRtyLPVgg6iwTeLF9ton0Y7Ol/lKDRLT0mimYLPeTdAMIIx+AGqmp2MqPx0PA02VG3w3+NSnTjmsNM7hcXS6tEeWQXk/R7nJCNdlKM5D6ZKbd1LOqnM2OT/pJdYPqgNPmwR+ZwOaqnPaILRh3YyK959zbgiZ65dpH8G6qAPbJWfA/nE2bVZB2PRwu5/aQTDByzW8jDED9KlcN6d1GJ35S+Vh01mufwhssn5S/lQ9Nje3HYbedJxrFISaF8XKtgHjVn7cx9+NTZ7DARoc8OANNL8DvaGDQmoVg4IJLLFZUE9n6QfaiFQsqPAoTp0HULQ2AiCmPkwQW1dkuk3rQ0FOL1fJAfItOqEH6xAyx8Gh33//ePvxu51YR5kkVNKISy1wgC72t7HBZ/uEsW2ytCzp8aOTrWc53l4+yfmmpzY+Pg1opsNoRSHaKJB+HHPAmjYjtLM566ZG2UKLINFmNUxqbBQynSlKilGUrDe3v769fYZn80QcFhglpioG/K2LqkK+C/N1BAyedIFVuFnA5zh7t3YRR/FysmHdDNBJeeh8n5jniREB2hRocD/b/PE9jDMr29PabAbgpDi3+TPNrrka4W2Ik+dfCmwOwJJAL8Bm3Izi/UMZVcmeEW3J04gNNj8LbHIRc3gk7QYihL3tvnMOgZtOwsEUgML0hlZKUWpdqtFW46R225NSNUV8Scbpc/+Ew9zvb+95Gp2V4KaYmNYA8Zw/3e9wbmTO6SIG07vJMqo8oZ7rEyCYfE/gP40QvrfDAH5gqHK8MpcV9Tjhgb6Ur+GTuWGk7D+cRmcef0U/7KCqQdOdTmT9gH43/Qi9hL40RK3rHH1OI7mGA3M9vSLjKKQ9D9px+zxOyHI66UeOA+vdTXdPUNQbgJPeOIXgcqrpWdtTnTB+3pgMeiPyQOG/k1FmmXUpRGmd9LDC87bO2T+Mep5sa1gnPtk/Hde0MVuOHtXpXPqNjxpU6rjCi5gxA7pC8zrObqdkIvco2KvUvAFYmnEoJzB4F97SGh+F0RlwFj0coLQjIvhvbrw/fny8Odj88SNLJBngDCfFH3aDGp++T+dA60voGqqoUeWkGlHvm4EVGl0qBLBu3vhH10blknljwx4nO62YZcMwcahhplbweCDvPAbFMKdojD0H+d5yNUk+fv34+Pzz+7//2z85RTW3CcLJSlkVjQ4QneNzVcC8EDohbXvr9wQCMamtPzDupoR0EU8GY3t3Y86rwF/fPNFTDdi9ctpGdFWETO8trMTrpC2y0bkTRAVeYMwAmhNssuFxpZenkC0vbYZhyEMYi1s5Rz7OOmkZng2ohCzicfVUppKMELkpN7av8GyipfRwYlMYHSKWVmTSuUxaNuA0sMlAkvOL3NtKCdzgnyclAhB/9Rq1WYg+jTbXOq6dHtAhOBghLh1kOgHXI9rYVKGc+L1CK0k6LmmE+9wjBJbhe1/fqdj170r/5PArnUaHDthAJ9Of9YzqqZN+2XTVJq+8bjqOGZ6eYdo5jj4YxWCr+qtD+baxen/7andSZxrErv8S+Et6jvfpDqppiF7R95OGvZNROt3p+xTj4oE7ecK8QNPSTbwZlZA29NIGdhGKbXph83KghdPKrr+82kkG2Wy4ecybLm/72qCy5YlySGnddv6EZ7FTTmJMMRdyOMaSCzBHWhC+i7GaJzd0Q8yjt8jVdgFOSm+piVKYPWUUYJ7HBpk25a4HjzmC5OH0HwinR0g9SiN9vP3x8fHmG9jLIVNs2szzGYDT6YfSdz5++ow7zHlsukJ13ik3dAOITOMn/IB1Uv7VMbHMq56L7+Z1sBsv8pxUhlnm+He284z7Nnl4f3/ru9GvC9VDYuWjA9W/tVNtVwcC4quSZqFg4r5iDPgZ3iE9jX1T1BvD6GKfmOrETAzieJFb+Zzz57Y5nAwhf87rclJ8J/psdFGBU4ZskJk1NT1fM/J2Bl0ccKTSqPvGYyT8nCpIfO9Qqtz/oTzswFGAWNvOUx3NApydb4m8TCDJ6BPeQL4vXWtRzlzgSQ8osBmeR9tcL9FLHBtYkAsQWB5UmYBPOOyEtePwc1IxizsDcMxVhiHBp7Y+379/c0BuSrTrMQZgBR/FeoRR6n7QSvTlSjKWpMC/9ReGIQ2jO0IyjOo2S8fZ24igMXgj+vagDu0cmA/v+Fxl08c1PF1tlH8GTKAd1l9MMx4T1nWX33kSP56NgDFSMZwP3t7fvll4q+7PDm8P/EuRblPcQTnI+RmiCA+5h5gP/9t8Od3mm724AhzeWMT6q1FV4MY82pzW3irVw5ATTtspvXFZ7wZ3Kw9lXo3xX9y8FD+qY2tcFAXR9eUxIEdWebW8g7Quu90hUEnVEDCH8kwSued4bjzT5GE0HQvQ6m3nyfw4BNQlyWKMzA9d+qh5oMdcqkFyhWOMs0KBeTL/yNqboZtCP/E1lwEeQ48ErkQUpXWO6lPoJ6XvZvdOz5xsJPMD6wTwwMZHm93beEh1CbeJNhJbj9Sv/i6YQv/e+lKZgExd0uKIX4XPfv206yotjM7G7cr495/wAmxgkiekwqkK5aktNRLWNnvstK9of/cibIofCkpnjM+V2ZRp7ua69afMyAypSnvrW+l5ESTayT4pxs3oYTwbg6pQsOeGwaad1rXDQVb6SEFVXJ+SSd5UV3FXrNcQp+9W8/9ghF1NJWj036s00qerxbqtKD2XX3AQCCH9BJsZoBohk+bXHWz2uNuzyflDE9SGl9U9UwewecdfW7rFFayFwl0/L08AlPOnexe+f//FPdIwrL///lt6nQPoTA9dg5ngvWir+BimpzzRiwfiM3KUuV4pA6qWGzJS6VVRsLnpgw0AsJIH7fvgQYyRFSzPmXXlZnw4QqThp/3dMNDlDUbtwVFKqQ9QtTElsFn804crfA3qIBvc9HHoIifkU3QAACAASURBVDZiaczz2kc1PKqL1eDY9zjIEc1dQSfrIwac/XnkgvkVjeTB02cxNv681jUjGyd9aZ9vNmLavCvYZF3shbEzLM1pJXeWUW0V04fBgLbRz0WfajeuYEDBHh22RR548sIEgti8Hby5WVcT6+ybRLK3UWA9wOacW4zY55ggfZ4xaCCZmuICLAHCWy+mlzURb59Uj/SrWBPoMXhjE2BmlYvO6ewUIsqLKDKf5FttIOsQzDdotd8IOPhJSqU9gckT/5/kBH1h01LxLvL+PmE+te+KTfTMAPOp4sD39/e4rvIv//L3sUziRj4Z/O3ZTeg25bMNSJXc03vahiqgKeTIaZko/sQobGSYgXrxSJCWSd/RTB/nZ0+KXWnDf+u8Wdm+AtbgZQTTbcqQ563jxd9bzsYFbNrVc6kTm8lRwxJgaOaqvcIHDTUjNxJwJAIH7dWE2nbVmEnN7hTLU+d50WLtiP1dz2GnAxEXxT9DUpPmHm9LmbrmUBbtMl8JaddQVptiU2O6bQ5g7wFcEEafimPyMCeY21r+8ssv5YG27+yaRi5ozp4i5ZkNXPR1lZ20P2iF6+1szQrMhuGYuqbBZueFpWczhYuBBY9Fx6WK3/5msMl5z2iTwf2mqHXNoEu2G4Xm+wTOCRi10SpTUfzIMvs1T4Fym7qm7DWcB7OsTqltdmYtvm0djUa89kGv7cDQ1HRKS9ar4dGM4vgnY8V03cHmdKbpOmwgWXkj+KFvCFJj+beATdX3O9hsT+DVbiXQlPSHqx7g+rOzV9cn2Pz5VrvBa8tgy1WNMXd/8Dw6uMs8x6gfjCLhE6Sj9wJ+0Mg1BwBNp3iC1L4pifnaD6SMFII+SBlgs6+TvR6Swe1DqXtdj+MgEVXByeiA2vpX5Ft1CN6ZB8+u3m/YXa0yoevatLxW7bnwZz6sslI7+Mrt5Vx9At03WIb7wpzVs3ni9Za9tzgg9C///D84pjG8LMsYxABMz6ICEgYr26CnMYneTqDnNBZWJptR4VA6M/MGUmEgsKPi8b2y+9D5bO9MUBKzmmCATnPRCWVmPmZ07mMb90Y3NsowBjoupsW2TmhX8/jsb5xA7zwcb6GyK6OvzpWMbekVbD7R3FssnZx3KqO8kYfUo18HXww+UePTAWcCSxpD0DfHOMLF1lxvYNij0/ydO+uPUG7szYzdNd2i8xNgkw3yNExzhSOq3OFthK3xVPB9P8PKMdbtmz/aBZX72jj7XMOSqhQHLyPsO24govGOs1RxbVqPr58L4zU9MBG+e6+MVAaF9rTm5TE/KwDB826cs7QKz+MUioUcql5hPYR32YBtYBNtXT3WzIfXigXGpuWtT33BV//ZXHE9LOSYgYaBTYq1r2V4mHfAh0GraQiZEydQaEDN/BJgs8Eu6yWMlXUa671qp1ljOExURnQ8cw06Z1P1qc83vXzI+wMvqe7G+Dadq/q7QX/z9VgXdvcvDSo4hcjHLT/EJ0mfLjc0o314vlMuOlkdnlWTP1/rpfg+Nn5NN+sfYewYeLfTc43nkTzfN9wYXYJnexMSNhwmo4FmlEbiaAl+n2CzdeCVX31EciBJ12r7+wQO2Z6ynsHvAJuWC7/lezJgZP5iGbzjswG8vYFx+GBwEuspbl+xgMoE6xS+sU3HSH/HASH1bEK4uUMFgBto24CmKp82yDM8cFJSmzDrwqvh2NzY5yvBrju9ExPdEPKygE/K5glEYU48f2ZCnfPW3gYewaTa/hMA1nUAj4DpWJAYbDZAQs5Ze2lSI9YtPcFTrTjU27HTNMEm6mzCWwnPZoXTyctZgCbBKR24aOHjfE8qDZOgpzcwMSoYyVb4n2+fCTYREg4lMMFmhNHzVPVNiCPA4QxXqcyEAWywBjUfyfHz8ADKUwBc8RxA95kL1RsiB0PZOe9S2Xi7/6Luxg1LsfFYnFBJw4g1o41Ay3rOBqdqM3xnn0Y0r2v1gTdPYFM9s2cQODeB7B3ceFHBDfQQv8cyzLzG77JsRj99dzHksGiZSVlutqWOKYwZeNM2EazbvX949KS4dqxX87aTO8OifTNWHx45ATvV1Ve6Wc5y8D94EBvUnVYzl7a3r+CP4TcZ3TFo1TXvsO2UsQa/sakBwI4N5IyavWLbeP2aZj33KSPjFOOFdLt9xpgoF88jBuSBRFkiWuMGnBSCB9j1eb9fDhp1IFQ3gb6SBTgRVNY+Ys3PYBOezVi39k1g7fqQEHvr4G0PPTt1Lh8lbXICbKpHEk884QGsKT/HII5tNW8kWb8qdlLAqYt/1RHN/5O3M/3gkE4Xz/oMqAvV7hOrwRZx9JJla2xaKsfcDgh9Rp1NEGz7V4ENDBQTVA3fpowVHW/P3H2mgEqFjXfcU1GdUwTuQNouzK2AT8rlVbq8AhBVQaoAbDRR4dBn7uj4ypowowNsQojgGUO5IzeV5Sn6cM9m95+h7gKY8zrDjT6X8WXB8jBU+V8EeWI/7cbYSh99ehgfHqDydNamb4YX+pBQg7cyDulRa0GdYLPWPw8qAYBC8QUISU9PXhfHdRIhX/xc5/TFISsP8V9qfkLpM6DHzTw9vw61980fDZY7rxbK19eb1BGrnlJRaXkKwJRyS6fZ5aQoeV/LNT2BAudtlmcjGcCBdxqqwP8dDQD91UMJMKOgkfUZntlAEuvBTfZ1k6sADG3j3bm+1+suo780BLI3bx5L/67c/GHfc5gOABtelaIRSsAU/QIo8Ho78ATdQWvwQ2SL3EZm2KasRpPCuzY+z/HOG8YwD/YAqaF9ApwnPcJGOdqMGsCsPyEX8KA3r8S6cObZk75SvRz80QejJtCMdci9xCAb96OgJmg9QXBHfhDC/lLYAhEDyaDz/uKYJRgvTzR3FbgYU+xWDuNL/VL7lOi/bRjSFqykVHs2WW7C/iVPRl5TVQTAzUJ+cKjul9eDQBNwcnStBuKm4nqDneqLDQC+wlsbz7N+OQHNJ7nhdlkm2LPqHum0ExuOiz6QuzuknJqPz3vzGY4P2PiuCx6vwJGBNIlgj/df397eGGyCe67gLMrFgFnajR2emn4PCwTjuH8Xg3oSTlXWKmS6GLxraEUSY9uE6coEKT+5OJux4HGr0mMG0ra3+Z7A5qnfO/B7x5jomw3kUGzlwZj7G2YwzGd42NyL+MUP/9h1lPb7twzDunciAZHv4Dxfhk7J1uYp7h/39ZK7pRmUDqXuEwIPJe95yDuMs+dhVoiewKan9yUo8TbCE1iXIlzKZ7SnkOnrO3I6nB6yFB4apAIEfekmIZRoIe8tphHAaQr8FQDF0w0K+/mcecpUcWGkLKRsukEW+ia3u6L2di2vthR6eiJx7WYyA+Y1RL7dud4kfD4AS/41e23zqQjrAdpoYXGaB5VfaT70AGwY5HCjJkSaYeYud5LgPkPKidZDEXPuIR+AQgIEvIflNbb84+hveLLFe5s7+FIFTg+/WYM8w8nY5nn2Ei7LieK6sCB2SFBStdmAVmZjwkAKsq5AqgBnrlh7xSnsVocrBXASaIi9U3pJLzcQVeYtqUQCHDgV5otofGhgMwt8m6f28/Pth9HFQ6VdESHWu/VVb1NQ2oY5sbtmwDfBHUAfezYBBrOwOgAR1Yid/iDZEWCp8l8Fm6nBCuAq2ATQhA2tMDg2IVnCB4e02tMqugS2tuqxxun/yEcP7oF+HcAHJ85Ds8R/CV6IorVtTjVIgDK3/MUbCCGJ3Fv90lzMviOd2CUlu/OKI6SPVJEAm+HRnBvM3mBbiaTgH2Sw5solkYe80NaKN+HQl8MJmJMWuB20BQBOPQwJmnov4G/9kLwxBRikj4dzbWCXQ02H7UmVnekPjbeumx6yJXw9KQ1AeRPRSzg+4MmOzdM8PJulBjmMfhUUHjSQLA+0d5sBOBsklT4MUmTTG4hSD4Gi/Hh/H5sSYNvxYfdYjFKCwwooxT77CcaDskL0KMbAfbwKlvGeel7vdkXbvK87323c0zuEdjZgbO3BYNYBlcq1CUXLu5neqYTRhCD6veffMk/TTjN/++YeRAc3EjrGlYTte8tnSODm/hdC028EuGP/SwI7zvcLUYuT7m/p2cz1BTvFrQd5hzkdRsEVaOAZpk10jV1+5hiWwSSeSWXT9OcNXOYz4WadHCv4bgKYBsVXJZXrT/Sod2v+UHooNZSqDd6q9K44WCaPKaQD3uLa+buhzbbYeNU9vPAqk3Kjta0DV1lFwPlvlC7CewwlYBCvvK1KGF4dbAAUtNuaWy6YzTdq9P0R1/Jhe+90QP7e1GMsx1N206hlyaHSc+X96zAmPIxfE3TajAxkeompBJu8OY5IZm4GnF8zHOpGP0OGefpVPRdhbK6HC8iG1IYEG4T2ECdTRSMJTMDf7YeHmvR+UjY8LF6OiTR7tTlcAFnWAXR95GA/DoYUB4z+OYxejN9TwuZq1FJ8rjMYtOvbT3LaGS3pzYWXWsPJZ+AVJmj5haE9OF+xNzz9yl7mDv1DXmI/lXyZGx3Hfsgxdv4N2jZwgn2A5z/SFSJtoT1a4VWc76J/bwEKF/Uak7auBx1/Yk25HBoB2FKLuSGU0kl0gVrzY/FtyD74AfLupZiy1uaPKofUV1uGdy84qHWA5NBn9AsbJeiANv1wYOQaweYMFu5NrmBGcnJpqLo3qZN1CnFPAAqeKpnoWqG8EXGdpGpTNgebw654rUAqjw98MUfKkZKyEVJRI/RlXU3965vdjf7P/xQHhDbgxwARO2N7TnfOG0hkgwUh4H76+xY4tHMCVnjnUYkuOWKhzGQPQn9fEX/vDjBupZHomfEnz4HB3tPc7tochoLKsyg9nujM7cQ+F4HjNJwUjhltQeElOHGg6WAzr6Q0z6aFwNKIfv7xkV6t2FHG3NOTCWWZV4v5rog9aQQAwT8e2BmGy1RdejygkLGBxp3klQuoApPh7wSpzNMVgl82O9iE4d/mm+JO/wXhDAX6k8f7xiOWNZaX9mxF+zN0B4NCSo83d+m5Y88iy1C+nRuHNjjODe6thV4wz5sBMxTfD2UOZVIAnP0aaaQqFByjp/B/XqOYdyarjGGj2PTj8YEW5NPKX5Hb6uuSRbhVj8VGatbWhH54kvFr7ua1HZYZ7htz4QM77aFpz+bQHZnWBgWvG/6R7iDhdPCh6qKTjtG5c18nvdX8HLzy1UoZ4R7srIPrZjvHNm3FdR2fcrV5jNtasXx1GPrKO6rv2b4xfRTE68EedrRc9S5yPSfFr+NeQLhsFjCO4aFGmlJ56KZnH73iti3modB3XdIJumWzJfFdAw9s5uqU/pheg9f+OEEjAdNw+BlgHb69clrh+kvUkJ0yFfOMvM24xx11N3GPOnQo5Nw2l12avi/wUOxy4nPW440jcG3nFg3uW6GebL7iEpXPDT9Me3V2hKldGbaFOtrH2Lm+/H2DzXnYVG2d/R3PWhj988/v//gP/2+BzQ35MrhkwdPBTSPas4jw+8zr2YjJRvBpce7aU+bBs09GROfOSpQNoT63MQoM152Sf2WOrSxaGTGdTyB2+5zHWbSo4GNns/S4QkFMPcIu8szb+B6hLw9/2bVj8BD7ARnU0MxDIvAMZJg7fJI4qPDpHlGEGWMc7NlMD2YOKObYmUXhBWo/ZHg1EQqHh51KtcCI0xxb0VIZpfKI8iYLB256AzONXPejxnOsX0hGhZlVWCMUvie2I21ADdzgq/TYmYf57qf7RZF8pBh8efua8htA066L+z2BdIb1cYuPOB5bVzCg6DXNEgF03V3XtpwKEekDsx4pGxOfcyAa3/zAuAZpp3cPsgkP2qa3VLFaX5yTCSUaY+gC7NyXgqvtO8ghwn/2L9+kFf1YrdjO7eN22eD0vOYhF7TN68+64A7czXk+lUp5ezOP7bfvdor4q3vazAP1kfRhcMe0mJuna01M1YGqNzF+br95IzfRC2+yveE+rpuJ+Fbbj7/NQ76ccIYOzGQaneOc06w+wutkc9VN67DBfkNQRhYzd1ZBSI4+Ixehs3suRp+oqRs0C32kADrazJHl6WZvwxxPUst6gNLacNov11xR7y0rGjEoqjX2Ps83FNmYPvJEeudw4nahrqIRh3FwHXJEC8rpwYuzRAOU/waOcP3C1+j26m38eNLBG4bgfhRzXHSfNLy1p3yl89rHBnmcnm9rPw7yXcEmywrxaoTRGWyehIqZnpWTTkoVd3QGRt7CCNcpvgrCoFw3IjLYYybm+WnPuqBDwGhnvikdNQA6pp8BnVdGgZRP0B5zDFe1vXNSwhsTFROEbglFk6Av2kH4wimW37d3onY27NU0sFn5hziNXWcR0+iHAoCHC8rGO8g6mWawMCIIVfzNHswcSwT7A3SOMHmcbIcntB3YV7CJPTfALehYGUYXsNlAU2m7KXrQelMQRVlSeBOkeODuAphOfHyRv+g0c0J3+ZsgPcFTMoV7mjPH0IyagU2ru2leAh9nhsErelOsGqC/507xHVqriOcFC8KToekmNoXgNwabrVOY5gBHARiyriCl+OBZKMs+4d+hrja4IQcYT59sTY/4OKjF4bqm86b0T+AWOhaeSqQ1BJY/AxLwFZ9+ZxqeTtmChzZwxTqT9T3bgc1W4ICghWphhB1sJi/oWrVMxKYA66e6mOe/5bWejLFrDTkwc7JZTI87OwGZb764bmhaL3DcJT7V/uPvecANz230HmAH4XBP27lGHHkcFNKkMYQXkkscsZ7C+4NnGWyWB7vlN+SnnRRVvzTD9W2nUvstYHOMGwelctPI9Aq9EX3Do8n1N3HiO4Do72ETvFs+ONm5wCf+5HWb68cn5eeOZurxq+dTbYf+zTyvmEN1yB1meuL3rV98FmNovQvesH+xaekw+oyOM5/WdZX/8s9/7zcI8c+d8G4K9F44zzti7UdB2QaitkVi4iu4vAN625zBcMzwmJ8Ch5NyZLCrp2K5jWg3egLIi++bORv0yva8BjgNEfrmMW/zBFhAivKVYWcODvK5+uaAuBXoi+VrfrPDQZGraTUy4tCFhdBDkENp5iGhLY/M5wtPZBAkeAPgsNRhGl4YYNv3BthsT1/6S9Orhzu2S8kkryNVsHyhNS7U69w88gRW98jXBRjCmIOvpvHfw+ilXAKGjZDvVARzx6lg1/lT/NOT/5Knci7piBglmsin7muIGzuwRr45KCZOXl54c97c1K3iEE+FzajAOPNt0zE+xYGBDUz5vOFxzYMNrBfO4K1lD3KEtbjKcef47Wu7bM6yBq21ZaWJtLAzg2EHM06mLlvFyl71IINNfMdgZYRfl83NSYervlKwp7olNicAMRy5aF61Nk2PtG64evCYz+13BtDaJxtj1mPhqNtzNtVgb8b9ZOt6PJjTtZpAzC3uJgfYZgOsoGubk8ozr1HNOfdxrkkWT36323n2TS/kXEIeez59+Ldb8DHTfMLbwafJa9WoSL6POtYhvYDWTI8/Divp/DHX97fgE40sODZwzzIfGIpNI8tX/x6b5E7lQcH3K9hU2WJenHZyhtHV9nI7al/vACLe09QO5dmtfQWmd3PR968yEBsh5jvWi7DRM7WNN+NwgtkNQm9WZ3OWPqpFRihAgOgdAXfhvA+/sDLnBXjK3YGi0n8VbJ6Iffp8Lmjnk54MlHoGhrKjItGbMQCwvBvLHYPFe8EMG70YDCtdFOhvY4hnQkmhLQebdvrccrMMbPp/X/KO5tzl++GgSMh2VVL5cX2jQ4283I7TqAYYBugGoJxeHi/IbgeAUPaIwuhds9M8nB1Gj7vUEbK/nijGuJyeFcZSZXj1UIB+qkRAO3w+wBFSBW49m+GlZcPDvKgGCX/XPMSbMmU06omWe7tOWFs+lIWd8pannFzUrsPJTqwFwrYES6VOo4VbpuIkkFybkQgHXnRIhseLH2JbEQeL8qBM0Ja9KTPdI4wdNiTXzRkbE/zO8spgcgtrnnQQdKnNHXmaVtrH2vvtt98ccDLAZN0b8tyebfShRhefj3WnXHSW+5PMMz/p5kj1PffDRoifS792xB3Sc8VGEPSwDQPTlo31aE9KW3G/alwVDGxXPvJ68dqfdPymG2N9gpcAcFT3+1YxS8ug7Wtbc1PLPGC/Y71P+jsct3vuYI+nvafTU50HhSiShfn0Os9d9aCvrZ97RrRMUx5mqk1oek+TFqXuPAy/W7+Q9/CsqW5tWlqqRqQyWM4mUhr43nTkREf6Dzs8MsxOEbOSJdImFKzxYVzgkHjOTzLxM2CTAZ3a9c2+bDKpzymVlR+5T/6uDl2STpnv9jkK1V+QzfJs/utf/jE2gElFbmh22l4dBUA8sYsxo7a3CTMjseLdhHMjICt/Nci88K8u9rWPRvZNvJaQO2ZQRboxYtelmt5MpYsKXNOSDesMpzPYvKP9Lu6hxCKE2YdBLCfOgaZ9Zl4Mu/PcwATC7QAoCaRwT3mtTXlqZnpAjIE9h89gM3I2PxzQ+jhxYrcOosDDijA7PKz2/HbyOEOgAO8Xj2yAVgVEF4D0kKNcSs1oRfmUWK/+3sAGTlHOVdr65PdKM2YYXXmvKgNQbiu8w1UQOTcMDUYb+MZo2vsd8opTrrKO46RvGD6Vsy5TlC3XYZerNQojFB4rbB46FNk5i/ZMhHvoOsRAtJ5frCCBgQuDurEe5Jk/AQhW/lDiDDitvUhHmLm0IWuUc+lT783AHaDkvE+We9XVrMNU3xqtvn//7rTl9rBBUqOmeoPBzReE31xg+klrC+uiVxJyeyePNfM96M96H23EcyjjRJ70rD6wyfDJALN9ZDnqFKY9lO4rR6fteX5zHe4PFCoIr7GPTcVVTibYhLzOTWGAYd2c9XyUTgBbIX99wKj5DDv7uQm1MH/QkfpH6hZtiAcOQR1iKvrf65ulz/LENa6w7NxNi8IgKvThGzuAzY5SoC5nWdfOW82PDlj4Uqllw0Aqe2c7299oOyc9z3y+4Z6zbE6HzUkO+v3W15CPKYPQUf0G9FjrMjsg9GF1Nu/BJocvVInWEt14P+9yNnnQp4VhA7AtFoNN+37L6eFxcj9XQQqwoUKqIHMDnTy2jU4bULZ3cIBqm9tr9J5gU9vZcrLumN6VCG08mHE6hJ5G0QEn6qaxwg015Iea8wAM58kwqGyhaaASCh2VHGI73Lkh8LIis/Qjr5xU8Ii6axE68XJMnncYf0NwNrDvxjDD+F4iJw2UKn02PCr8yg94lvnZPZZRFXvk5fUzUWqowd5cuZMiKr7JVAK0P8ZUIGbm0ALcxJy7LFCnIahy6dI+4YmehjfozIZnV9/BcwCp4GnUSkgKxLZ4mAFUzmughhxmbAyuNy8FGOtrOa0mHtntDH+KVzcUQ/Suhc7pGr9N1+AzGyNu8tEQOviD5bV4vor4B31OINfWDO0qcGWDxDoQvwMM//LLLxXi5nAk8t+gH+91J11D2WGF0q2gQ8x1HgCx8TDQZZ4FiGZZU3pP+nQ+IvTaCbBvhnSTd9aNqMgAmqiOD47e61i27gh5YE/61BG95hd9Q7R1EHfKtOJT4GTfIsyvHv9ej9yXaSKOjzfAJqUKpM0oMImcaTghXJywSYxdaUp8pRmAjkybqEPckZHmhwBB8Bxj49ieTJwPMNpG+g9ko3X6zIff5GLTsbrOd8+A3+5Ao+KgAbhZMd0Y7hNfs3yw3LT9O99MBwur77UO6AwqldO+qtrX/NfPzw+7G/3vB4uyImMBvEPpTHwl1AlsboiahVZ3tiz4GJcSGIpqW6wTcNNxqLdBw3NsFFg4uE8exx1YVj5Sem/Mz4sKww4lvDH0ic6sfJVR2KDAaOFmDzCRPeNAzTybYgwzeSiAAQACQsZ1IilPYSf2UDrlPjiHlmo7Q0bWX3gy7QRsAts6eR515OIn8kcBLmNdInSJddxk2emZbrpPL0h/PXF6I/fVNowIy8cIY1Vu6wQQbVTtdHiDTeaHJ/mJ6SdQl8EC2DldviDNxUB1A74owt+n8ndLFuWLgpa53BUqaxrD65hP5vpgkeika56EDd7qU7OtMAnIInyVnmbwZeQCxsYChwWa/vDUM8jJ8L1PIrnmkvvGKrLHHeyNcF+n3GyK3/QKQNbMVwyjCH3HYBPe98gCmOlIrCsAFG308JiCh0xuwXNmbO17zhcFbe15eDbNu4lwvz2L/2Cs+R3V/fE3cmYtnw8Oxt4UW9sNamNzCzALwKyn8ltem87NF+okQPRhu2ZxIjLIkdo9lW8FgPE3/mMHBXgo6ADtxO1NsNKbLwYAIb59ExSPE9+F4za9txnKxnf6fMhEjw1jwAGq6/N4tiN7WIOi+wCbPcPIH/V4U30Yahhr1+kVrItrXuXphGx1KtfQBaXi2vvWYLM9m3AyMMgcm+lslGVMx8VjU9640IUvsSBbc/feCSecQOrkoSv/MUZSuvJaX6Ipl0j09QpX4BvofUT7gCmgS6DLCmyiziYLMxNPJ6uTVAI+gU3tR//GgkMBb4RixXAKowOcKqhig72NZQKLJYQnJ0O39uZiIHwwQ4uTbgx++vmzgiLBpp0pPuU1OzGr04VuOvB3MbdsCHTGKVPc7kFM5IXRzeQinAnPDwCn08fH+EdcH8naIvSP/CCU3c/WIZ8al+WlW1keA5vpPcUJahS+9mfRdx84ilAKg8c2VMEzmeAcGaPl3Zt05Pd3Tx3z3QY2Ywx/1B3qmo5REYW4lTlmIyHcbb0vz1EYvUkPfjOwiHuEpwfXTsG7R5huymFZbNmZCU4xxtejA5vSDL5jJTdlyG/nCIbNSGnUezWAav8iTA/DE4YlNii9WZoeJdZ5KtPMoFd9iJP3vcmJ+UeIPNYxwG8pYS8bEjmnXGeTdZbTIFM94PHF+itA2up2oi0DjpDXDWzyfACGDQwinA5girvWn4wcwGZcQpCHc0hnQpf83d/9na8Xg0v0wV5UGENeHx7zaTwAg+H5Orr8Lif9dX317xlJa7CpsuFrFRywOhwhJy1HDeoYKMAOss0bfaHIO53a/MFWawAAIABJREFUvuqFzi1lHQKqIK81R5CmADIXchab8gk84dmsfwFmq1A8QGCagDzJDrmN93hTOtcqJKuBpq6729m8BQkyH/xkB/A4jB7pVEHLmbfJsj5oIzwzbQYdcFrqd2N9tiirzvdkn9Uqqn460U11iPK+YgPoBo5gN39NPcyAuHVRp5Yp2LS/s/2zZ3NTrhuoYqbngTBh1COCdma4aNZX450+G0gIHCahhpX/5sXYmIi/V0HuPuM3XjBW9Nyfzp9peGLUfmYqQ34edDrNJxb4mjPEtAITbAxcddrgo6krHcO7Fwba/vtWV8lx2YMsIhFhEVwVGTAtPstwrIdySYDLP8QHVIoMXLw9Rt2pX+lLytt/HGx6Y7iBhDwfBM46XaE9RB0eRzgFJxPbZ6F80muOZ+fOj3llM3Is1HGLTRS+Hx5PPhlP9mzjiylrvcJuFMctRf2d86rTzOZtShhAsz1ss9TU9F6zMQv+zAVyz3EfCKMej0b9BAQAFmDkwOfTu5ZrnTf/BDAJjyiXQIFhNx4wPgat1fO5Kf5Nrq/6Yhpj53vcqpNe8rh1K/YNASLt8gMcboicMua1pmvwtkZ6eAw6HoS/YXhY16o+U70OcDfrMc7++Z2NZh5+Ta8enc4rsG9A9k9/+pOv02+//T68rZyyAvCrG7HNPqktAP80EJqghnmYdfoJbEL2ppFvT532j/WP3fiSo1w3P+36o3m083p1bPAauzBLRGHqBfIosoc8AWRuZQNUJribcskbavUsc+50hMqD5nloKT3A+NsPFIVGz5upzhuBQOl9ip7XHRvI6gteVr+2Mvi1czYRPWBd52+mzF1Ll/F6st7ljYDqXtX9+t6Jb7fPN73Ifd+BTada5n5v2AVzY75XGYPuQM1i1THd7rzWGTQhoGl6L4q6q2fzZLxUKTGB+B0lwqtgkydjbWAHqf3yJDYBx7h0sXjhdQEUmHEbMFQnurDSUkV+bYe9dRSOS+EL5g/jMhdbqc07wj7RuQkFKyidt9OZDuUwk1rpmAabdnDAwGb8V4zpO8uPtz/yRF9Mg71wWdQdwAe7WKgb15Ep9O2rym+biREpCkzZRsM+B9hErc1eSzg2o30Nl3t5pgTDfvVfnbzO52MZ6mca7PBKImdLAQmvg/IHGxG/D1tySPFu53BxeLc9qsO7TDfHgAdPYLPo44edI63g449Inq9NXq5JBQrpUBSnmcQYrh49NcwIo7dyc0a55EmelfH51G954+u2ihgTvIswOJAngChs0BrEwWsTYwt5nx4MzmGLzcv09PD4VRZNbuxHc/PcOHudQFuDLsMCsBlXFl5rrW4gDzrK+mbvIMv1SX+y3tZnVK8pf6vurti50SeuofK5w7OMcL2189e//lahfwaa1mbV7fwSOm77Uf02niug02/y82xsQTuVZf2b+T/m3afSQafif+ehr04OzA3t9VrvYPO0voPH6A8ufYS5YDw8zmEHfeczI2nIkYQdii4m2FRPp8tSqssu6o582ZSTrOcZtUH657Su8fkMo1/lK/uFR9XLHoVtxIEh6DT8G6Xb5OpKuU0M/bAea3sMXbR7ZBWvbPPb1pbbZ3lTuVR+ZJnntb3boPH8mO9VlsA3yKtmnEQrOPS4Yqn8O4q6/9M//n8lxYpelShXIzLFX5+Hgd8Az6mvk+HWRdueW7WRMDYzw0YY9jwx0GQBRpP8PoOIDdRtNfW4zakEO+coUwdrB8aCf1ofHp/SROmIAxbMdA4083S3GVUzlOaJsDwr80rYz4fXCfwRYJNvuan8Mip+7tnbnT8IR1josbnD5HxLz/3KWwo8hxLeUoS77fUvdvhHSiKVd7Y9bUEHMljugfujbjhB2LgE3Q6NJPGYV5unsUadl6TKSdeX20H49DNvWsJ3qqzqgh7ySKjQc6jxMgY7/SvzQCUBq4MKsInTmmVM0/kZhfFjHeyHAVEbsQgbt7yEoWCaq/HCwSyWYxgYNSpNm6ipB8Vcz3W4pk6fQ26iJEqX1ZryLTwRDEnKk/MwIxSPNe3NxzSePHYOgUJu4MHEnOzUtvWJZ1kOkcZR99FT40w35qsZ5g3Di2f5301/xjpv+XGzDqaCTR5z8QBOONuNTnlRg7Zta2MloK4ALuiO9AD7fYCkZU6QW9ZvsVxzPgoaeL2uvNjf6ndoJzzp3ce0kX3DDueglo4pfut8Vry/6XaVC28nvZMoN8Xza5qdPbDpFCWvetQVCZ8HnB/tjexIQ8hKZUnFlj5SJ5BPnTmtfS1mHyrCXO7teoZxBaAybVDHFJ5dgE03OenhZKDJB4Wi72tpucFDKfS93vuBGtbbTziJ7cLkhVnphHlesQqDUKYldB3rOeabjYdYf8z1wGaq9d7UEfh8ysnVEfL268fHW98gNJXcfHkTNCUSvw/lEJ/1QE+MpQJ/6m/rU5WMCulGXG5HF5Hdzww2VWEr853CHsOTRUbvAirI9cYLyoykzLcJ7MkQKO2dBtmAQwPy4rgHAoAzwablWAFs2pL+sIMGdsLPvGK45WbkFmadTWBEAz0V1o17t0OHzFqCle/O+ZO4iYrCy8FbuD0o98B5o5KHSwkcDZqk5xihTvdu+g6/Qa/TKsEmC2L32UaZrytjJcP03hRFeJ4+xml0XeuIufJKzRwn5sn22ElIKL3KLJ8FNm3l6qRmezcxjtgUNNhkueb2oNiRp6jKlHMOq20CNvbZ1cM4AQaHvlOjZLiOKwtwTmY81QZnesY2eVAZ53mo7LVXNxh5la/0MFq78GzCgwmg/vXLtyo1pDzj4XMH8dOzuRkHBY/Kt6pj+e/TmmwG9ATIhnFzUkfB73e/PrTBFN6PMKelD4RHXYEuvKBXfbxFh3o2vE6x5Qmwq8b3jj4sx5vsMoiLMnCz/aEH8sS0pkFM+nca2WYjN50OzZn+tbx4uD3tc53aecH2svX/7jUOANebqU0+Gmymh7TSBvLvKo/EZZJaj13BTVMm8n5xScD0JPpYsAmhNAKoO45cgNdwk1A7fjp9auru0sQi13B+XDeYas+3NWOAyDhl0x1q2/H85rHktVYP+oYRNtnfP5vpF/YM5BGRl9CRqZFls9pzzKLu//D3/8/wbELBKmFUmYFp+V9WGE3saP5EUG6XBfuVBeBn7p5/Ijj3C2J2GL+9Zrwg6I8VjSpt7MztGWU+/M0eT/tMx9IelDDIHGqaRnqeWNW2dvogdw8HLZppADbj3vMInxvY/MUPHLx7+Nd3iZ8f6R2MsHSsdRjILhHz+fYO8GYM63lsoS4N5EWosJWJAZz+u/MnOccmzoaEV5MBWbQdeab2MzzKjicBKlNd5/vhCUsPTo69S2608oF8oH4jPG1TWU2eZyUNwBbrSHmVFM7COOJEeHvlTiAj5K6TufG+rRFKKzFvejt5sCtyNjuBnoFN1C+dbWs6Qns3Ov+JFSnBgMsBJ8yn5wtV1B5FDju3HMdvsSdoT6fJykjzSLDZazP1EMsEyx3TSpXwlKtrQfvtef6MjUHwqYXXw7PJOiKMaeY9P+RsboZtBwZnoLbx6Ka3FWyyHgRvp4jFgcO8YUrpy/PlCDmeg17FJmqjz8ZnLIe+Bc1UD64AoGukNk/X4eTtjfcabDIfu0xl3m4UeeCqCzyCBi7Kj2y3mM7j86wZAc8m04/Xb9S35NPSyK/fiEKn7X2uekCoz1+mvu7QedexyJt+6lrMPmPAADzWEmC57dDbJ9XIdXoXssFD6TVpL2tsftseTrBpDpLQi/45NvyVodUHHCeG4bExAD8A9QXzsI3TCCqvKfhRl0T5HbqI+feEg57w0YbvgpeuOccty70E9htkljFLziEOCBnY3I1DT5WN3EmZYjKqHOA/68nO8NpsDzvgC5nrmsJgABiNXmi0zwu6KcuToumQbedkbEoQbaqSHeqjDtbY6dg8eSodg5EDDHUIkpUFDuZgfUw4OrcLHqwGZgPw1IGf3Bn6NhW7kPY05OmO2p3Ay2mgza4itFzNAM1hyH/5/sub2Q945pDviFAfDgYB1MW0WfVYYCtSuUKX1a3sI4TZXjJcHwmF3Z5Iex0pYVWmBwcysn5feA/znQvYxBj4tDrVlkzlFvRnMNX1Eq1tAJ74vd+HE9VJgLB0elydf3I8GQkDqbJsT+SRFnDnsWSMODw38T9R0N5O6FuO2Ofbh5/GBNjsZIl4vkPFUdpJdvgOcCP8zuFupFewviiey/A2cnBnXheuueNT/GxQDDRmXUvcVlXrF2s3dVR6TZCblejGxgewWV6b2gCl8cFJ9qqZmWvD3reS1VmQPEQo0yvq+WtYbUsvnCAIG9gAm3G9Yx5iyJc9bQSef7rJikP5oSsSdFO9Vo46AiCEFKIU2QzXaRWKDqH2RYLYzIA0Cv7YwLR+Rh3eNNQpBOGxAnihO71DuZaXE97NBrFS0eOQq8y2xkPcKRdOK4CAFM5ywlbO4aSRH+aiMDmPJUSpD7AEyIFDIEtvUTkvtXWpGqEGUk+qbqZNMHmWyg5l+zj930Bg1i/FprCjDMEPzpfJF8UfSEsiz+LVblIInWSpQul5Ua7nT6MeZoXVO6cSerDBZkRz+m8CoRgElB4rTlxLituMEiOYbvY1+QhgadE4+x0bbPvb9DZ+Gl/Q5q+ErgdAW4SZniWEAr8o/U5hbsYvd7jssjGlDrZNC+aV6p+engB/xzwto4wFoX86tcJSX5DH34dK397Ms/kjwuhPYPMM0K7ucHbzbjvuPgSztdpKUHfmq4Gr3B0+WLO127tKECZ2BWGpu69rrmSxV+6oth0ABJ975p38xnD9GXvBYixxajaAKopAhyKLU6tRmDyNp7B6CG+XhsFtKznTAO11fSDqDfYGAHSx6X77+vXtl1++OwNZiwY+v30342gHGuIGlFJYqbTqJuKkb+VTJnFG2niCzfKWlW1vJRg5gwGmPKyI5O4csu+7PNpCSppPXBY9EHCKgbTxJ7CRVnqWhKJgUyou5LFaCC3u4+vQtYPwTzth3n14h+nNxThhaDyXlRWFHbbK9evrIfOwFHi1NF2ss9OcNjjWHMAmXy/Z3YDnka9E+bVI9c+DXs4vyWPuOfwamw946//wMGgfLsL6lFKqK0SnrgAQB6aKTQ7qYGKDZh709BAlf9lyDsOUZbes3/BEfw1vVgtujd83Hbw5SNI7GwK4AATJnpiBWtERN1aRV6b1G3uyeAPb8m6G2GmZ4cDYtNj664ag88pYH2Ft7PkA68zLyeeiDsuYJU9CP/jlDLbOmcvsUQr7f5QCSw8h1h0HkHTTXXyRNVtdzxHAwxpzCSrXbS43dAAOvOA3QF093T5a3LZEOZ2X+pyeO9qXUEDuchUohSZAu+s/I2O2jZuQglycw6vRmKBfRzpwADE3S+BIKDspQQz+Nx3rwL1ukopT2zjoxmPw9QplVrtZwPoIMc8DaRhfOYAqCpX6lqJLAbBzIwX+zs1WdLqBzeQhPO9pFOG5jyhEprVAN2ah9zpd5M1CKBtkUimSFr1Qqjl/zsanqzspjeYj0zb8KsvcEBjP/fB0JlxsQbahUt46uhA9pmy2Vkn607uE2Da8cMJbCuTAc7HECoivG3cRdcI2SPMJPgHuYQ3Rm1huZfI7654Op/czaHtiH39rHhBSopxAFXeI3zckzQRSF+4rLt2fA5u90LowOsbTPE/93e00lAG47w0cM/Pw9xqa5BASh/Xh2Rxe4rCUxSHDs1v5Nti9AMziWjxTJlw8uxnavJffv02waeHtMCbhYYX3sTcVuMAs1KDN0XIng/ngqHHTkx4MGMfuFzU1Yx7p1bQyR3lXtIEKuGgRaQRzwwtn75bRSWWMsZauHx5yAqpJyRnmi7HA++Tzss1AHg5oYIkbXOJUsY0Dng6M8asXwe/1ojKa6XtK+hQgntdVgpZB4X7WAXnWkTTSIRF+yxVrpSZg05Ec8nebrQAWbL7fv//iGyAzigYOfvz2WxwUy1A8lyZipcMqrPilaoCmpysNbQARA/KUc1keouSl8ixG2kaAH3hAW6FOj9vn2x8fWJN50OhJ/lcdBg/MUnsXz3P4knVRbOquN6NMj0VTrW5zyo+Ktp6v1mBB53Gne3l94CQYfI+sboC1/NeGAL7GCKGzHFzSaXj8zXoJfIryT+wR5LQJpo+GHX2e9B/ohvHHukctUzgUmDb+fOaLAweqrm/Ada31yHKFtew17/XAfHa7yTglQDHfvIL5hR4Rr+4VWdAn8Py/ObCyn92TRpEYAjS1aRtXxnY0ITpKsJllgEmDx3eolfvVIi1RHcL0xYfJH1IKXLHYGvWNQgWESUfGWoetuEQNtFBz5niCGAZwAS4NWMa96RlC978//Pt2PiS4rI1Pbv4FQAYvVb2pYX+nDE+6MaDcllC/Vxyx4aoNT3U708N90g8DN5CO2fCT6o1tzJ164mIaYXQufbQBtWEYkyG18W2gqljV2NzKiuwitzFsAJcX+QnQYq5QFCfDyOPUcbACYUWz0fFEo26zvbOtHKOHOOQA71GIdSl3z4lio2RGLMKpoRDmDojnaUDTw3hZvgbyHZ5VC0l+9RzNb99sp+2zops+EvR519lHFrKGEHoo3ott137bXCdZezOBEtfZhHGrf9154cAm3PPu2wxPJ3b+6YEBCINxK6MjoE3XIW7NmXVeARIZRGOOMB4whF/zNDHAMUCtGQ37zE7bsrfFaFo1P7MeIbbnnbvKaza9Wpgn+mOHCWgCY8/lb5h3h/yOUH3wFoqJQ6HC42Nz+tMvf3r79i0KhRtP/vWv/8crEwStOM2jPUGbgnU6ptc5OCi9vwk4wzhGWaAyZOkxAQ3c0/ot6AyPf9+CpBsrgKAMofm9yRJOJiW7KflV0ZNX+RrVifZtTDY++9HcQaYN99mgKwbFxnDIcBIH36uOYn4NXdLlldRoqE5EgkssDYfHWl42w2N9MN+znoy2GGQHIBzGntahjRYpOQCjBJsNdFoP+nsVtm0ajnV1bTKvg512oEvvdG3hPgymegK2BHTmOSmQDVo7Neq/SZciQnmGL0Crp3upOOBjKM9mb6anXbQV7ioLSaXQh6OkE3kZedxIZwPmqighNgJfHHTGlZ0pf0i38bnb2uc6wWuausBpl7wSJOJQA5g+xoW0jLCbUorKQ/itH3442AyAGcCTozJ5xWWlBdigMreewTiinL6IXQd10w/gN13/Tb/w2jAuwTIrpuG2N/6K7+/BJss8ZPOE+YjdysvP8gnZ4fSXdB6FZ1PBJjeoSmIDePr8ExF5Qe6IiHY2gMcAaiPME9DURXW2z/Icp35PbW79n+b1RFsFhngeXgTeJZdSzNOeTNfYIUcu2CyC3QDAFFcwRd8wAs+gAbvv3y2E/9VD6Q4Yv+Ju8fBi8cljeP1cQFIj2u9+nWR68ny8tROkIupUlzOYnXfwkTMIsBlLZFcsprGKP/E/g7wlfKkQ+I5zCBV251DyTG8Gmg0kuwQM2vj2xeqOBoAM4xMpDggn4qo/o5n1s4JNfwPe0wk0TV90HljXC8WYKmIFBSiepQ2EFO9kGM0VKnlJ41BQbBLA3xg/iqJjXO7hzjkD5K58uoQgPS8U/BIEpVDlNHAIKzYYCC+Q5RRbvwA37ZnzBntThlB1hdByc4ccARFOBoHgJf3XXjHKMUiYBqDBpl0Tae9zsfRNeTO9g4/iKQVjAaZijld3z/UdNUwbSLTPBjjNW8aitTTsUpKI9R/a3MCm6tX4G+6qTTPOlCpej9J1Nj7xgPFz3kfm8ClPhsQF2Bo5riRHGB/nAmOkWA/Vzbx+T2Bz0hUgCbT+/2l70yVLs+M48NaWtXRjId94HmNGojRafkggQYA0mUw/+T4zoiSguyprl3l4eIRHfOdmg2M2RTYy895vOUssfmLN+VsYQj/vul4nvRUSpaIy2sI2dVa2pc15k8a7uHu/aSbqkO5Elw2ca18zVlP+KZ0rI4ayTgfPb88iAcg9c7kvCuHI+F6Czen1qXGKE7JOXI+B9EWLKq2YX6oKgipxdLvYi56NQXc1iOuqZybSgXwFFvdXm45PvF30bbjkzCH96X0wyzXw7ylqO7TH33fks8PLRUMONt0j22Eysdn/9P377Qo2N3jy95wAl5/mfdBPLc4J7Pn1W4DtxdigbI/53gnAN1YLfhrnUwSx5/jUev0la7CF03YjbSUhZVpunPJP99tk2QSvKKFoWghIfAKlIgxZIaHAXz28ur1Ma6K8VQ0qr6c5xprl5+YCpxUyibvUi2wmnXRjbFOWUtzLGCbGsWZia8kmnWtldRSDD4WTFrd29U7LDk5+7gJ0NyLHJMnYrjEHcC/TtYw6pLj28fGxYmo1J7mYYz4ZgxY0mkCZB3cK3Fb2/W585mELTYMq2cT7HQxd5+H0kSCyLIsTbOJZsGZ7zDDL1Hy5WmrDct1JMu5e1BvxvIs7uzoc5foWHWsdPLTi+e35SzQZYLsoKn9a5TFGvPPjx4+j8gD3SBbwPt1PAJBKshIOOWIHYk8BzdS3cc+2wOn9PIDMDjxajy0f/HO9V2DztJ9xfSnaST969j5s+N8+zy3HShmNoxzpZte/nIchHbqoxF1+bSCYYuLi5j7J5i2Tg94xNgOHTmPNIxqPEiQ7pCiWLg+wZ7lO0EULOptZ+Dpp3ru95gaZrq90f6/LDOGRtTPkRAo8P8Q1Pc6YcH+uj1H9yU86k0un8mop7UouzXaxfKZkjOSHgc0kOKyXYnGwP2FdTQuu4jYTz8baMtv8ADb1PGWS1pnKD+PPbs+yXWWML/9rP1qWR1qxm7BuyhPi/Olgk/I5ZjDCVCZ2oZfOG424zBv7sNzwmz83GPTn/EtwxL5PYTx3+XuZy8/hFjNmdM9R90iPqt0t+eWOG/0EsvaiOFM+JZRPAsOfdfrdF/WXQNxTgPIkxDeo0zX3FvcqFJrIfwnMntbxBNT9s61MJNiurrmOAwwBkjYpnvLEoVTIApsClj4uvpsWUGa9C1wwAx1ljmDNRA0JZuBmmaLWELbMSmxIN+woZZQB92omItEyLJqKtZvADi9AzGcDTS/Zk+EESuoRwN1ZxQewKVAqt4ub/V1RXE/SLeBDkablDKEGqEOKfx8+fCiXKUGILArn2KmoPTriDx1kcYkJNjMhqxJlBPjdieiAuDgsZWHuTXX8oaWAwhLWHX7PtSEojkPHq1cxPihUWOcApvETFlysG+bOEIcuadIAvRW7d9zhGq92mtZpJpRSJpiUdVJgE2uKsUU5LoR4vErL5sfb58+KHfUyQtNCmirV2moq9MrXfQOAXpsGgQlgQ9ClDcwTWTDHcBkazahMU9INAdN8LwF1IryocdogQNUO8pWkG0twFK00fV+VhMucp0BvgaF6/wxLkFwCbcpq5DJ/yzuNacog6ulKUjLgeE85uqIT2KRCuxZvH8As92LIddwXnpeZvNbzyOSiHUuZg3AQ6EYC34eT3J/rZOA34yCVIPpMrVctBrblU8eE+/PmuqkW5RWYEpzRk+T/+HxpE3k2+ifn038DSZYOSlB5ApvEsJQR/Q8LfwWbIYfyIEF6yb/XoTDmnfeTdKyUn0IotFflnmcllc9fvmSN1z4IOtiM/YyY8o7V34A94qgjHKcPVVr/p4xwfdCYBgzqi9kk5MQHe7+0//vaXuuVJ2DGjbEby/s0CMPCCJwHHQNKnqhUIgwCuX+zN7qEwZ7sntjJHVFqzeIDN1g7LdBTkzmBvZMwcyEWRLqQuhZD8/K6i1ocKspWKHrO6fs95iujTreaP9eVgN7hliA/3ZwsJZf1SlBXejku6FPiXI92o/A5V+UBgPHwAIDxMrLOof+jVqO5WWcCT4mFWj9TwfmWdKRAcfJszBHWMAWClNTBZ3Itss5jWMYybCcUg8oLZWke6/oygH6eTpXV7YC+6YQZzJ313+/exbQdiJbg+U7rqzrEqCOKTnWk2WtsYNBCMn2ULTLAyf3RuhB4damp7mPe9HQCQ22J0FjxDpWmIG18u0U2eQjLmZEKy6aEBu5zUBGF4OE6j7m7O2YqLtFYKYKclwBY0ELorkJrK9PcrIyr7WH01354fXvz5l0IaKw7+mzfs3ByPXlwIZgFSMrEC6sI4MripBQkgy5WNO1XWn9Iazm3cGd2iaxSDpuhs2yXECYPeEkLq7pBgYVhFbomCrlsdvmpz586bNduJsMqq9vv8Zi3mpe5tttS7zQuWTTBpsbkst+VmS8Xgbp10FG5HsvCLv7Q2sVSTstmYHsLF3EZnDB4lDfaNLHDlByEO9/5fb4PbnnqeWeMeoTndLvLbXmb4GfK/dIv4bZOgGhWcIE4As4r2I7OS8Nqvt3o+p4WY7Y9zoNb6pb4M93mApvUAO1RUIxluORrgzPLnAKSUiMNjarlnBpsFLOPMBxNSOBSYQRZhxjvR7wmwSYBp7e0jfGqfFXEN9N66db7GqYdmrWnruNPuGLop0N4jL7fHqLNE5sXNtDU/oO+/J1O337Pxn9OW6dnO6/eA5wyYj179uwcs3lP+BTxWoC5PvOJO9jbC7tl6+m+DR59w/b9+11bsLrwuycETq6XE+jbgvTe5u4TrgOULewHYSfY3Ru33zPWx0qmSIhe10BCaCYLOQgXqMZJBEr8ZcRrUriwMDiTgcLCuSySLiJ4dh1OEdkd4/4MFV/ga4JNt+QE2FxA0+NDMT4Uny/BaSe2oo2QUl37TvvRhya6ybycD+NRpwWZ6yplnr9nKR2tH56tslQNNtMCay64UkIKKzBF6Rn1Te85lijAbj3MVb7LauWJxp7D2qj6jbKowT3+Au5AahiUFZLFVGBTrk/G7NKyqXjUAKcQxmkZYLkhagICc+mGzgbX3pC8OwlOf4OcCJxYkov03hnn+r1d1gr/wMHo9e3t2x9ur9K6CYsrLMuwcO6DweRLgWfMhfUQ7wlPl3H35MK+ZgpqJOp1hyQHIFueubzkOqT2tgs3eNsy9GQMuKcs9D4qzaVwAAAgAElEQVRfq4u8KaCZVr7VLccBkMs3yW0pTfHIDKeQVfmcqOXenQ3WYt4JOOf5mvLO16HWSJ5RHU6D5uT1nTFsXJtOMnL60H6fZLvG6WBhK/up40TvbX3SWrHz0UvyamZMO+hx/ddSVzwmoKcEoNQDZg1PVhvW8xRzFfDEeZslsxazy4vVOghEDrBpgDOTeVh3M8MaTGMUCM0xqhWnPvfSWHUQuIytD64U/alfwlpBXQF+//yVQPPzZx3eTxbOrxFT3tUuZuOFDFo9xkxvet0gT/yhz+chxzuq5Q6Y1f8kq870WZ+OcBbx6eZ1p9PNP/ewnOMVvc31KUPznv/T7fa121XuF2+h5Yvj6H0LOxe8p4G4QNK9ep4LYheE/swtoE9/u7DfYFLP0nwFQu8tvM+hhMCKQXPC2tYzAcoTCBc4cTeUF4E/bfAm2nRw1yn0KgBnB4CtMBVngZ+Mg3txewGXJRR/ullp2fSsTc+Qtt7LabnknrRlLs+yBJyqv5nuAiUabXAWcy+roEBMBvSXFSndZ/a+IYBl5Y6fFBTzhKpYwm4352DW947PdeUv/2K7YeceT4uB1tlpOa5X3VCViqq6gjrN57pXhyNamkuZedkbrJdlc9NikS60jJ8L+kq3N57x+TN6U+MwQXCDz7D3qK8aHaMeHjLOlMeNb1+/hBsdFsSKI02gKesh6VZWyTy0pLL0MdXhJJS+sp2p3Dw5Ke22KysXyTZoMvDm9vo1/nsd+ys3f/OBwhAIQCUPuLcoft9lZZy/XTbdkzkuGza4LbBilrbtxdj8vWUQZWUfxkSPW7H4WF324fMdjrPlh+hR8n4rveq9bcXLtU7+3pOHxvlHc3U+CJorADita7peMc5uBHE+ywqJlAB12Lnq/1hbc8PG3/gvDXYuw2usmYEvS7h0115j1yn39KQ+n4cFyJ1ZR9QVNhPmXhBUm+dtyLgLcZKPieXEObI4NhCtjkPpMZrr2xbgftduXqDMtQRgNQ6C9PRfpZxKbRBJPykPEkFyWm2ikMiOeFWAUs1Flk3zIGQaU4DIi0fPLKLcN42Jlt44aOd/smzKezMsm5kgdLIqS5+dMM/eo81398Dm5uUTXnL+P2EEPVs8oVCkjaNc3vjvJzlzwlEa2wk7qRFMNoMg2PyHP/4dt7s2Z7rT9mSOJ8aTRSlX5J5A3czti3wS4s5TG7htxSBhsJ9zEtKn8fl9Gqd/JoHp957W7wpWFBNHkOPgRxYlZftOxS3rZFvWFMcS2Za5/po3a7LJ0jRjQFyY+QmEv2cgPGI146nfGLOZbnQ8v92tKoSrmEM+WZauuNcsdwIW+BzXCFxu5RbXFVBJfSBXT8bP8JqMV8sJce7d2nGKsGCzAdJIxw02t0V1ggdZvxps6v3hFsoEEI2L/NRxUhd60nZmbUq4abQOpC1ZEgiE4Gsmfen0bR1/MraIe/Ms4hlVGFrBTlqbGFd0U6GSwwEiLJuwXsvVC2vl82dh0Xz98BCxqJEsViWGPkW5I1oQAVQ7QN7liPPNFnL1t8aMvUyQ7QJsCMBINlj18GL/2NXqzdu3EaeMMaGeXqxnggspEa2RFBMuEdjcHomTrNhyBn87eL0qnY5l3W1pt8LYyqnXrzyJJS9cFt6T287nQRdpWT/NcwPler6YQlY+e84uBeTP8AO3g1iMw+8jbug4vtMaTHDqM8/Dz3JF9nrMa32dnMbqRGtyRPzKOpvTMr1pYIOG0996n+uDPuR3nWMdDEVXFISS3+0mv3dg6PckcI/br8lxktTVySlLyYl+yx3eBv+I75+gQs/dpaNoQeS+tr4qUFnZ9ZKP82Cg0BO615lcJMumAHQcKvz/xjq1pqECMs/eGNP329cIT9LPrLk5SiF9Lf13BJsV08l5bizhFLj13KbHEzhteUV85occ1ymT0h3LlZQZdVb9ub8kS4oXLJb0dM/+jAl1ZXRgzObf//4/F9h8ajINZCjwJ+H1BLeSubcQe3D+vA0SfVz7eacNfYoZ72/MdHfqpHcSLr4BG0jsdXEF5PNoJdUWILWn9GQKxbs1GOrAcLo12yLgDKHesKf1kvJRtjHHwrIskRj0HHEtSLYwZkNXnJWZLbeyeFqhd3KrRoB1AsW6Rq52BX7rKBsDbWuoBCc8vspmj9aW6eJusNduXLeu6H4Aq4z66ZaABu7KTWvKZtNUWxI7C5/0ocj13oMd0zqESMzFrHbZOUUxQSUa2uPFNUnwPQG1BHkm+OCy7DwVpZgU7G3tDHUAwdjDPR4upa/Vyi1augXwpAUQtPDDu3e3N29f316/foixPH58vD1+eH97/+F9xEkCqGqtXdj6vE+CUSDkhXWKacXQsZriw7CtVytANRdAsD/3hJ14rONJ1vXbNMFx6bAXhuWqt+f8id9p7WcWsvjYgRQ+Ex+f5Z5cs0xK0JpsOesyomlAMdXTEHCicd1/kt/FR3a41Xq5AttjK2VY8cZdtcEPqRvsbqXsY9N66aBN/rEYypz81gUug4dCT/ardrFDlvCu/ZGDgph/LNBc46ZnVEAgGPT12fslEHmStc4bp/0p+o5zfdZ5THoGUCy8p3hEm5PkON5xMgLFWlWw+zVJSN4MX9+Yp1kbuRdnNzrva5nY48nI/LRGWpBKWSBZUzjnnBf0XimxSZIbY+9OVAKuNGwk8MxKFQFyLWbYZUplDajjW4wvYzg/M4ZTMciKkf+eOQviOz80yrL5FN9t+r9HI873G+9sHtuY4yQ/+Lyd4DUNIHvftX8nYOt4yHnhhHf6IFUHJJY+EtjsU8gEXf5iF7Sa8FYqzlw+kI3sfXH9HheOe6M2+vdN8IXzZ2+Beg8M+vjcZHwCult5apNc8dx7j1sWdHpT4L2DvxNR+pqHYBLTrABmxaAdZG/VBNS7ohvMCyhTAYxXIYOiVFAwWiYIwd1rYFPAMNZNVSdI3hUjKStmWSrTze4AdDKKxJIsl2nZjA5CEjw8SRNsugt7W72oQMKKlxdKKWyF7Ws96dnc0LEOLTYLbGaWK+k2B5TWFqdfZvQjk7qL3IflDcDXOlhswF2TjEFO6y3HQ0sx/rnFfbs9NGdZ0HmoeB6mAyk5hXPob9DGu3dvbm/fvrm9ects+8fH9/FfWzbbzXuieRdgm34x7tgfuPXV8SWt9M1jzM6OmWbmM4EgLWKIuxJPxX5nK01anGcR81CNESYAsP0QQAfxnUoS0PM1/yhi//r1KMTu67jl1pZ9UtRSqk4/W65s2ab9k3Vg0NIRVHW1jJM8FY0XyH9Bi90JRNVYyiiU8YuZla3SR1JALodFQ5qf5O89yzH2YGeSPyXXRRcx+Kiz6YfvYYobQHPrqaLFeE6DTQdtKiGn8Z10gdbQgaLWf+shX2/NsWkkwzryUBL7D7Bp8dzlKjaAvoHIfqd7DO4dcvxzrhMPAVPPXROE+K5zkwABQrnTeW3HpQZPRPKQ9JhsDZLzcq1nQXgFMVnYBXWNwKasGpWCmq9kDGexjCym2cwDVlhYOD9+/FRgswEndCDqCM8QrKKRAOY7jrMPytoL513/7EQn+557f2+M4tc9tW9bzug+fb6bTmxZ4vICv0861pLLkxIzx77Tjf7HP/ztdxGbM8w9ZbVB45VQudgtLKcZfwgLWyFfIL/fQfA9sOlM7Mzmm+zCbwszf4ePT+BkL7grVd+kPYctXPw9bS1pQMNyMyyyfpqHg9oSclawVkCC45ulQHwOzDJ+xWSgBJuzhqW5ayOmkAVwWeJBBNSEJWFN8aCSLwRniLrBP8aAUlx6uY2rYrGTcl7LeWtFWIS59qA6UtDFvRVCWPjyOSdaukcLzUSd1OJ7ou9hDawg9IOFpN6ZoFA9qGMVwyw93dCB3b3kjWXmcx8m4MS6MImq3VxT2DSTiZ7xfVjsQvBmNmkKVIEFxGXiHxLFYNV89+5deMc+fvwQbnRYOHEte9Z3coXz2VOHJ9JGW3pxIpDbcloLk2pQGSE7gWwrju95ewwiQKwtKRbbCtr/4Yd38f3PPz/SQpsZ/yrCH3N7/pxhBFn+CetxApt4P+NXuxIFLaICdFvFzASATbPN51L47Ubzg9KJdl2BbVnmsvseSBnyXIfLbFPJ5gVMphvu8DwgCKy7Fffee1J6ZNmjrtW6ZesJJJZcDUzk7toG3H1fu599F0LGVphAf7PXF5ZNxVVuPeNzk+7c+vGkjH0czqukI4vHTje4NzSIe1cb4nv6r/qrWwHvrUPdgNS0k1ndw6K511EW6Z7NpDfph1xnxnpVAmDIIuiuAmvx9so9UG1OBtUqtbSz0uvqlW1dBeG0Rulu47wbkBb9PX95+/IVYBNygOXl6tAdheA/D2PAWK9s4hHl4+78u+q3eaHTx8ZGDuz8QO08ftJJbnRQmMre902Deqa/U/LMv/Pv9bnzrJ7bGCZC7/7pdvvOmE0JGAebvgiupH1yIvLT9yew+dTg/H2ubE7PPi2UM9xJYD212PfesQXPFgxS3ni3NlhzbDDZlp+TUJC7WxYXd9v5PMGYYQmS5WZ1ROksaCoEjtUTX/oQwCzj1yxxZGBTUVBcqxTcIQyYBa1kHvdS8F0J/jDABFB02Watsow5dDc718lAI6Vovdf1gCyhES9qMZ0K5vHx+l42uJXg48+naGrTya5D5/sb+x/Z+h2z4wcFXNs0dOjUwSCtskw2b3WoFu/vLhbDQglrNOqjZlIQ9lwCQoBl06NbtiIFzEIK3MIJsAnrNt794uWLsG5CP3/6hHqWn26fv3yK7ari02ZljzWMzPcXt1cPD/Ez6DGszHKRae7kj7Cag16jhSr/41rSlUjLJgvLR0C/qmJUHdPeAwdM7I89C40DbAZ4vj27fXj8dPuS2et4LuYtwIn3w7K5XenO95gX1k3NE7TufWjcFqErDQ6aTYXc8vPsRj8J+K3vXHmdZJlf73Rf48l9oRzhfuz/XCb6OugZG2xO8NWgZh4w5hrd0xtBFxFacwXvVz3Vs611yThoghASmeKC450Btlqebh3je+B8uZW0xn9vfzQezUO9uwMewRMid7geIDd3AritV3x+McY7YNPpzi3PPJ7Pou6yqhZoy7HI+MC1cMulYhgFFiWDO55Tlk3FZGrN8ZyO+E/+9ZJJ8ai0auZaaJ5d81MhEmkpTaO3ruMjYD1+FfLk8RFybYLN8O59yXCy1BsONhn+BPk/cwV8n09gc/Ou89D+bh9utxHQ5b3ufQps3pMbjldcFpywlOhtg+PrvCW5byx99I//8PsCmy5Ei65PvtjNNfn3FPI6+Wizp3v+ziOG6V7KU5M7LcJp8baA2+86PccZ7x649sV1gL4FmxSOC9bTvVpaCZl93x4ThAaAhbIT92kaBANFGpl3ZmXxcbCmJDKNZdk0QBqZr7tYOGMCBXq2VbKUhHRquIXzOZm0Q0tdlsNJgEUB3ICz90xuGVlBTcJGrc6OYYxv8nmn/UuRxHPxqMNHYLItZGeaL4YpMtI+4d0sndPdUvZhofYosuGvJ+DnSQSiST4760FGL/puD9pzVGyXSkPNLj4an1uhZIny0kxYygBJ6brTmlRrty/IPP8YQBClkLCGHA9BKMDjKI1UtSQpfPF+uKtxjeiNVkLQ5zfGimacFJN6QA+Mk4Sb/2VY+dH7nO5yjBX18b6m6xwJTiFdrE4g/nS+CLpL5SkwhGuYiIc5IaaXDRD0vXeE2S5jl0UuR1wJaf0JmF+O5EvR3AZ3/rnLAQuyX2EE0/ux5eA+NJ1kmuhDa7blZJWaifCE7qDjytHBJ97BQwq9Gj4nl0d+GN4xm1u5UU50L3bnk+zsTVdsliHbc7jqhwZEMe/kv5I/HSVZVle50bX3W9673BAd+Hvv/Y77ruBBYQEJmwQW5WVWjL5b7nKNNgiI91YdXI5S6zfWMfdKPGs+KKt7e4p/jRWM53KYrCjR7zFLpnwMCUoptrs3O6VsxW10klE6fsDpgSAELhNsxjxSbijcJs07ablui2y70oVNXiCuKZKEYNXUgVHd0iAXQ9ZZrPiQLwY23fLouOWXaEb07Tx1oift1+lQpmdc97+z9H2/9/gcH/iznO+23Dvhrs17MljBsvn1662z0bnxKsw643/GQ/IEqOgY61tD60RTRN3GTaa1YzMXKVP/k8SZB806cYpJsrtBu215YZJOhbTob85nVIvtMQVps7ZfLWS6KOmqdJBhhVFFuxVkbEEkZLsEC/NkODqo2Lg0vBqnzSfGLzdxJc9wANECL0Eg/mYPcZQtYuIHvQa+3l2fMMBm1NN8GS0pFQ/JBJxke7nL42+3UqbQsp7QPHmnR9b7pqdFDmKilCYXO+mhwaYsXtm+IhNcki6UaR590VP5ZCecIMdchwG+dZLNHXdg6weFzYTO6Jrpds+Pg0OCawnqLhWUtRwBjpZ1st7ZTt4MOVDpIilXlOcAGGzLJmkCcU4duzrc6KFfnt9eIFTiBWtlstPOy5gOss+x/Mgux3p9Qgmj7Nsd4MLikz5/+RyWTHYL4l4QrDKcAhZPgWutqXgJ12GdVD4JFkKtTdEv3FRRVLkLK4N/lKiGOpqwjIJTEVMVVkf8lxmjsY5xQJI0oghQaRNWUaCFKiykskCm1nnxnBZ+ZPCHVQsuNIwnapmKD9K9nxZ8yashL/P9UqCKKQaYFUjTdw5KW65m1YGUv34wIpjr6hUCwlvYu1z1vdB+6KeUovZNFo17zw2PSlY5KEXHYJmUn3N8nWTRssQP0/7eBjVXNVWfWF1IWh9zRxXHe8vDXtZLVVx5KW8BmDyVTH1lWdvlYk1va/5dJYJS7k8QP2tjOqB3ucK5zNqxBN8J0DYFp56r0kVy8+jzRk2l87pYpgM/6bfUcSl7qW61jtzLoItMMpz70kludduol5vQzizydN02QuhBJirNPSngi/cPNdrlk+LQkok8soDy+JgeD9XITRBLl7siJGb85hiSgrqevbghx7DoNpMkKXeRPCmv3jw8ha4Jr5bXcFa8ZmqOxDWFf4wONBZubSeNttFFes2xSOvz9i6mEWesae8tgWVXwennt8yMEeQDHfTuQ57LlV96jsu2Apt/+MPf5lst/cM6AYWASeFSgnaAuBnLMRfWuKhcpnNxFDOW+1CqQQTD05LwiYzk8xmybhTsDMDW2WuRHS2w1uj0YvavrOMEcqmp8oQrd4QtY1J/gexU9ACwo+2cydISILXXq82f0QDVXZZw8Z/DFUzFLzcXC2OnG73iNpugofwCgATQbLAZCRchdBRrSXBBaxwtSPqPdJ1Cxvqekz7UZzsQcRWER+1OzwwngXcrS7p6BCRRwodZ5HIhE+QAbPI5ADp6HorOAxjJ4kUgJjdYC3op3HtKwUEkmakzvrelhk8tNRLMCqvd27dvY31xPcb8+RMDzzdt1YlcoQNR4kgxjCxDhfcHAMqMcZWgIj13P/MYd9AcaRT7CqAWBwpr64h1QX1MvBvfYa8/vP/59vnTxwTEEgUZT5UtKlmHE2sBUMjYxBcvuEdqSUblSWEIoIY542+ATAFN/N1JSAC2DLsI1RHzpVufwvf57eH169vbH38Men788CFiK72nMXmjwSbXIS0rSqCTtTUPbWWBCDoC/bMdpwCq1pp8kLHGq3FAW2VarpQiM43m7mdZfATq/DCr3wM7mzjVenonJ92vg5VEi9OuQze3uIgmAeZBp/gZ9JV972WRvFhZVDGgYu5klVL4DHlXzyegnnISn+G5tPama1q+65TXHk+ylXHPU5wtCUQeiSSvkl2plNOQUCV+WoIlGGrjRnGyYp+VgFhAL2Vx2UZaoW/38Qb7+n4cUtPKEHImMq3PRhFJWi5nX6PljTCCkkNlPgwwJn4QoHG66JuoXN3Cm/akfN3W7zRIcY5tKc16ipcqNbsG5jwkdax3HMij9WXuRNTFZLa4gGh0W4oLHIzWDXlKcGCdjq+6JJOFyniVyUcWZhO88JXeE2Wki0d8X4PGA3CaIcCaWmitJ5/Xp8UfOnD0+vGaqaNEBQ1KW1aYISxpRHsjfer7RPA5gabed9V/M8ztHtj0g9U2JuZ+/9P379//j2d//4ffXd6shzqynYvXxKbN399rAi4Mg0wMQe9r/HufwAlFO9FOAtbpwiyWhzaae1yas1sepEA1rntj9827Z+b2a+6d+raQKoGSxFGW2pI7uIJCvDdZxNcJQiIiuQSrd2nExkHp0jIpZQEmohDEG9GWEO5aubXLtNuJPnWQmMo/mDFAx/cEh57wwEk44NQ4O+akE5Xk/tVcq2hsMKZi+bobxInuBBjPe3EtY8NnzFZlg1FNYdBlzB7pGFu8K8EaXMWTvrJuZ8VrtichQGOUMOo6dgIWBA7cc9ECi+3T69Tg5NXtzWsktrAgO/97GUr5w4fHAL4YK0D6x8f3AYhdUcesh7VYXYtYHgTvj1hRdodInqbbnNmMzwpswpqJd+H9WIN2s6ZxOwDd8wDIAfrKq3C7vUT9zHfvwhX48fExrJph0a+AfB2GpKCm50TP0j19Hy1KQWdRRxECmHvCtaallfR5TbQrZcBdSOUgiovdSEdOZ3ErWcit7yrj5XJwyzqGxqiTU9fm9RIsklOuSPQcyTM8R/yN5/3444+xV4pPdfe3g02Xea5I4rnFZK0g9b7ckSwb1KBEsbjT3Xq/RuFeD41t87BcoAK1Ptar3O6Bx/PkolVCjiWylKFDB/9hheReM7YzjRFpNHSwwDGracFMaGJGtQ62TUNbpw25Iysr3pVx7FPezQQfBxH2BifYAiB7vafFsffZAafrx8u7VsH1qbe5JpLLm3YENuungU0IPO+1znJH023vIKuwRUaf8DvYRsqEMpKDvDLHrrBQe1ttLa+JqSfMoj10PS86lYdBmzLX4r5l8oQ3nFZ8HPf0nuTPiU5O83DCcaw4cUjLZLSrPILN00CHGE2w2Aun04YT4jUr0Bn+TPyD9o9JHFto7L+d4ZyoRcx7keYbz+OfzJEOejM/uAJzpivizpcMYVEvNtuYrasT48W6mfdyXEqKSKFXDNd/T3BG4EHlRTcr6xMGuQXACDChArWpTKvNZB4WONSCwgxlMFePLG/hgghw8j1aYLIMkdoSpmUz4zDLqmlZ1bKsuuDWOhIoZM/0Knbe56ZNxw72nE50nWhSpR/EgG5ZdaUe36suXr5W1QSk9OPZ+V/PwUplHJKD3LpJRddlN/R7WDWVxbksnDGGiMlFyR4COAqk53FSV+9wCjf4jukuKrC56JBCj4AbVs3Izox4zQ4XUYgIAXdnYTs/tHB31zY1c1g2DbRWFnmUtoFlg+5trKEyg7lv3T41RdshTMeTg7ZSSKAR+ydLjeZqJbbKRTckSMaclY0/vgw+MCMVLUyKi26goXXteUwLkssVHWSu8X1XJbflzJZP+J4lrd4F74f1/fPnOgToHZvWt2wrejYQtuUreaqLluP7fr4MFl232UHuSTa7TD3N04H8vUP/fG6CQLl9y3AmcEg56uK6LW9zv8IaH7LtBcGrxUG2m7Rj6OLwnGV7xjtsgHcVfasNnWvWI7p+6d438cmTYNZ0Fs51O66VsjF1hoWh7/0jAO85u9zluMgXAoW+f3oHi7oTENKyKdd4aqUwiMhvrpjR5LO9lgpRU33VeDasLBLT9EbJkqkDnQNP1yPxe1pk3UjldHoCew7QNp3qOSew6c8VX8sw43R9wiwOdKXb9LynMN+mk82XGsdx79u4+E+3G+psmmXTQc5TKLeBRenSGoMDA5+ULtgC8yRU/BnTGrFNxldL6QmA+vMcCJwAyWnMumcT0Z7rPTC8N3dIrzyN6V4nsgKaMvvnjZMAhhNluDEcQNG6RPfVBJuyTEnJplKvQVLphshIIddg090eGQ2VIEDlklCnDGJBbm8CRAFOlkZiAk/3xp4M2p2KruuN3uigibNbQApTU5ECOAvgayIC6cNKkRTYNtCQ2eh6pk6o8W4o17SS9Pmkk5N0TR5h0tTH0ZJPXCFbHdFsvakWovgpPunDxEO4if2wgWu8nhz29UWGMlToQQ7UhaesfQiWpwD+Wl2NXFgKbDMZySyzX2WhjlVKOsqwibTai1a55gSBeO9nCH+FRWTyEK0hVHaKH3Wrhsuu5itZLQ2gWZyYC2P87pZ053unJY6gA3S2O7WtXq0Ecc9UquRy/TvJJ1mM2yo4XWF77C5vXKbrHXgOQhvwXIUl0GJNuvN/Ts++Dnon2wly/L7u4r1Kwio+mIB7y/etH07KbgNNzffE3ydl32utcCN5weSlzZjpwpMNLIM6JasswYjzxwG4u0ZtfSr6ILjKDm9WnqvHRT7pfyq/1rGI+hqWTWIxvz6tdebm3gCE+9r3nA4lGCeTxDiSrd90gHR6c9DB6zuh9aqbO+RLazUt9uogJOujKksQgDrnpLSN8AFJBk6v42o5B84lKZbjyy5WPga3ZmJtZDkfYFP5FKvOtWh/88PmS8lmp/kNZp22T3z+SzjtHtgdTL7+OIFVH7to4R5ePNxPsPn7v2cHodPD9kS2EKcZul0k/pwTkj4tjAuqff/ptLCFzybu/f0ex2mumwg28+y12Ru1QetTAnIyXJv9Wyn2UZHuA6qz0zM1Dnf1+NhcSbHEUZeVQawdkoPgCm2CTNAi6ZJgS6ztIjfFc5assUB5gc04LjJmM0ROJTrQAsAYFVyDRBLEYvZBwoGHl/1p4k6LbgoPjeVEfy4kfR9dqe79w3UUvlcgoPuKNiNmZypcvYfzZuFyZYPru4jjVPkei1lrfqjZ5PPbmklhqTaWEMgMI5CQa9CHWpqs3Qr3PtYVcY8AnB8fP4SlMlz2sn5W5mrGikbijkIT7GeWw8I4dLJuWnsZiWphsbixc44y9rkXna0KumV4RtOPlI1c2+HOVkxyuO3l9tbeCOgQnHt8nCtTAhGB3k4cbOPztIprf08yy3amrJv8zNx4Bpo7m5nx2QKbTl8bQLlc1NpqrR0Mg68xRjbcOtsAACAASURBVJeVG2CelAItStf6oC6fpAzFDxc6VwOtBTavwEZ1OflOjd8P1leQkitqcaI+DvH1Vqau6HWN3nlah3hvJpCVPM1GA6r6sUPcal1Q+9XDCfKYFPHnBmBa7nQYUbyr3MIutXUY42d9qKrR8RBa0smqc5j73611WhM9QXTkvDiMHArbKgv99OhNECWgfjp0pEXyAFQ1N+7ffEbT8u32VXykcJdvysXI9Slw2RbP4vtFO36oS4TONDd1HjOLtMJKxKubvyQXEVBK2TLDrZyeXe+U7LD2ls7fG6DquR7r/ZdimntYyKlty52JT/zKjiOdn1759IDRphv9L0WpPhiBzWIDO12dGFzM7wvuQnULjqfA5r5vb+5pg+995p/7OjiTbgG+F/w0j72p/jwxmZfV0DiKmELYpNtxxbruNT8RjayYHavJ2D0ATX6Wrh87FMs92xH+PEM+MxDZIkSgpwUkjYwGBOByNUtdub4zDOB2Q2Fw1os872G7cSeTpRuV59JL0LPvx96rzdCnvdVnKtsk2h1gM8qtXDsXtVpgqADAprJwMe2w2H1mSSNZdZs3BHom+FF8H+clawZP6vgusiezTzmSZOJwEaAPLUhfRxFzxEXiusfHx9tPP/10+/LpU8WH6jAiEKKkEZ3oVZFAFmu0M8VQQlBW/UXVJOwDjLpZMaOa4yHIQfzlV7OYg0ra+qgQkZiTl94xy5sr4gkKvVQO6XEDBim7cBNm+SrnIbds3jvohZKpmM20yA7lGbtqYNqtetMus/nX+Vvgxl1mskTqEHNP3uo57naTnMFnmCee74ch0aLe62BWz4k1mRFUVd2jdESCjMjKzyYCkYgVMbHM+G8+dcuowE1/hmcSpMrtvhVhW/1aDUmw8aBxF2xWQmW+N8Dmi3hgr2u/z2ktLH+VqMb9FthUYm08I7OmVWi9EkhnT4eTHh+yrXSk28PpQlmW5QznsINw7+sslSaw5DTI3zubex8gWl7Npi1TL2W5ogSTW+4mTBkWVqdj0gpNHZS7qCgxk35Yh5d1OcnjDV6ZdCpL/cH7VYeMGTYBGQf5zLCh9mxpbLJ0luxfgPOq568GuRN/y3MhS6f2xd34F4yQ+yv+8D08rbeP7YSH/B4984TXXEY0LZBftyx7/vz5P339ig5C/9BF3Z3S7wnYyQ3XtlZuMZIwC6V6ByztxdkTc+KbCmWN5HKKuX6PT7bb5qn3bc6/pxC2EDst/gY02nQyg9kM61SZFoByIV4tf3qPP1vPdSumEjkAMqN+4Uu51MWhZMQCMik8y1JkYJNAh3F2CTXj3hLwikMMXZRAVRZIZZzXu77dnj9D+0AmxDjg1FhmzKKPs58vYDIF3VVu32O+k6Imvcpqdn1W3RNlSFXUdws0gnTOT0XK1XYxwaHtvuJWx3ouZxGdtvJrmVtICT3ZKzwEVsZBvn54ffvxVz/eHl49xB6j+8+f/tf/irJHGhusn+oohWs8ji9iNKstIOI7kSiE2E3GUEJxemkv0RLBCuu6wrKKTkT4HcLz559/irJKsHwLCYreGmgqAciyi7lIKU+QvT5duKJ/uQlbQXS/d8XlgtW+fqGLjMqFwIugpnu+S6b5YThkiboSjcNOW2n7MN7g1wGW7/N2Y7oMcbpWCSu3vLrSkIzyg5uUFq5zt7hfq8/bsjzbn24ZU3KzHJK9L8ShKa+yJBstsM+ZeCaLea3f8gJbmaDtYnSwyX1q8MkarZ3whfWX16fH7/TSSTsK74hxZ6UC3KwwAZXCukoCys2Ia4z32TpIRoY1m+/lgSEraVRZmgYjW8fc1Tk5kKi+oOxNH1y6532Pm45msw/Rx/VdWQh5uPR7rKSxLtLufN+8olJE053Na+WaP/eeDy8AtYu9J8v6yeoa8Zedsa4TkOI85UpvWS4rKlcjA8RKh3E+5H8Hed58RXHOOtxLHEtunPZM9Ldx1eZX0bsO/e0F6c11fm4c0dZhJ4MzwLcci0XQG6f5XPx3PwD7nFrejjamdKMDbIpINPCToDstIF/C0khtmm+i8liHLajv/b0RugOBDTb3wmxU7kJYz3V3gc/TF8kF6x6nP7MErrXCewpU+1z63TNGSussAaZ4tRZU5+zYvYfTbU7hguQNZQeXEFennxEX2hExsaZg96zrKKtaRmh2xFpgs7bKpeGjzsYpg+UwKWD7LMAmimzPNnhcKy8r0ZYJrpGibq7lb1w5b+VwcYPb3u19F4D2cCjfn8ivqWLS253O9cAcYM1tsNluxOC3FHkdF+WK18BuBbdPy6dqpN5z4+DxAJE//PBD7D32Ex2A/vznPwegjC4/6WZX1xslEsHlLvCBPcJceNr/EhZSjB9uevGd1kZjgeBGRjyAJhJS1PoR9//pT3++PT5+uH1TwpGVvuJZ52qJ6qBhnW68FAo/CyGYIBdzl8L4/Plr0Njbt+9ivuIXgk0myaD8ipI7kDBViXICt+Vy7fAW8elJUbvnh3Jh1x8sCXKxBrgccUUlC+Q9r48rH98XgWc3BkgG+XUKx9B3DvZcxrjs2/ymsetexRHj84tbcHhV+rDmyszfJXr0Z8mYIU+OvtNaDJ7NhzUY78O+fwavQFg280jthwSXE3tNTtULFDqB/acXoNt9iiY2vdMAcfXYyDDB+qfoMPSia0WXsCOtSUZv8LHjGK/vrh0tS+3eb66pDlG2iUPgXi2bWx4zZvJOKF6qFLq6iTVU/kjSX3uUZUL5fdyXskGKyPa939eWWwFf0e6mU7az7bwGdRuKukz5TyBwAzSnvw02t/GraZDz2IdKjf3efftdW444r+6xiOf956Z1lxmO+fac17gJNv/wR9XZbDIQoz8lUOqlmW2pe7RYGIjA5gz6vZqzfYG3YDgDtE7mcOHpsQ+nybtC3kS/web+3kHwCYw6iNW1e9POQHcymz87iHclD2zh74Ld722wydO+yh3JetXPaT9Og7gGcMWrCm6r2pgFk8yh0+CJc1f4dQIo3CvLbYrxSBCCGz2tf94bXi5bpwFn6IrSyWx4Wd+095uZXKm6sj4xlMavn8dDR8QAykVGYNlMFmIhao3iXoLNZcFOhcH3e8szKRm3wnR5I9ImlY1OwHR3M7lLdMctA5hHQgitiirmjqx0DA+fv333LkrhgEZQXgjfvX//PuI729LFkkB8z5eRtCOApneL7/FeAMw3b96mZRMtUmnZfP/+53DnI7s9SmtFGEUCdHOv7r0M5Z+0iEz12Jc8DZCGMjb5OWpI0kKL+eBdAAIIJwAAJo/Sstk1/qhA5c5n3b9pCWsLbmav53gmjeYO2bkAyu8kV0+yxAX6L8khXetucH+P8wt+32DzajkkDWnd9f2Wf84PLmu3MtNYPLZUHq+4T+74Fffs+sQV7NYHUrqa2w4HOI3N15TzSHBWdCQ3cyebRGXbtF52Sa3mWbznCpDb2kQrGJs2BOCMKiDX5JSOK9xgcwI60uWzaGfJNbS4eTMCneQW57+eZ+5YrXdKGYtFFl07CKbxY9MV94nvERtcwY3GcKf2Y4FNjTcz0gtIc95Rrjfq6cqNq8z1tuB1wyWTwW4fqTXpPcMcFCuJnvVu7dwxm5suHTttGtx7smWcr5Pfu/WgywnXbX6Pg03tq649yZZ9vdPC/u70nC0Xcix/Gdi8x6wNEOVG8445rQTdFC3B5wJpL5gvgN69BbKDU3cL6WQrBaz7ttXHx3FanKcE1Caqk1vKx7uJbhLWMukva06ruhQPltE5BWb2nM76iAI3shYCYMhNqqx0rqGLAgkHAU0lyOQ1B7ApR3qIvcoIn4AzmgHSNGoaWJZJZaNDCNOVLrAp5aae7L7uBdpDwKtlY58ET0wkOnPFtQGnX8Pfte4ttAa9QMB9bWBIy9/sI4+57wShCOvKQRJfzbggWjR6/TMMzGJaqQY0XirvjAHNQWucsvp4WAXuhdsY40Jxb1g9f/XrX0dcHepZfnj//vbzzz8HSOMaddysWlW2hZsKmdd1zI6KuiNeFIAT72EHIdb7BPiDhTXc8ajbGc0jZA0mDW6+3/Ig6M4S3PCMeEdapQAkP376ePv4KLD5LMZBy6aSdXamLw30V8thH3AFVFsZT0tsK1qLI8uWelte3ANqDvJOMsTXog8z3AtX/pvGXSm5snAwuQ/Ofp325AQ2T0oO49EhgO/oeqZMcmvl7ny7568x7QP7VoZ/CdjUXEsPicHSFqjGGCq0rQNOuNQzITZ0igCyolpkWc+4YtEJ16z5QxahoIXvT8U83o/1E9iEWyhc6UM3zDqbTj+9xleweda9fZg77bl6qO9DS8xZFsYlkCeYumcVtcj/qhphB4PMcmdc7e32NQ6oQf1dfzMOePosjbQmfDm+oUlNKmd4RMhWej9UuaEy1a173FN0eY8vnHaLFt2NdrD4XuXSPMSesMcG+Zuf/d0nsLm/dzoYq7fayprOZswmSh/Nzefqu1CUANsTIdN09mkrnWm9FLgT6MPfW5j4GFxYbqG6LXvaMF3nAfM6fbjJWYujz/bCTTD4yxlYGo+P0+fpSn8/WwrPidFBVfJOKZDLvtQFOtUqcx1u6SzYHnU1CTa7wDbimtINY6CqxlFuap3cFZXt92TUZoJI8ogDzaSjir8aZp4ESwSdAGS0Smehbau16UBnA066ObPgvCmtrcCdnkSjThu+L5MOSS3i/23licSSAJuqhck4Hwqlz3HfK9Q0zUoA3RaUgEBiFjGfbUE08Oo5p9XerpOxMG7eN2sVnnhEPIwxqZ5qgM037wJs/giw+fx5gECATVg2VZOzra7gW1mpZVBJ0IZxoOd4Zot7zCMTlNqNrw5DZSWN9pAW4xOk1PVFN6Aonl9gUz3VsbaMq/oS1tnPnz5HT3WsuEr+8BlURLnLJTcd/LsFSJZkB5skDv03Y+90Pgt3o8Vmn/j9JLQ9zle070rN5bHTpisTt/yJBk5K7h4I1rO2gtrP1fidl9h4YDad4AHVwPnBwuYKbwOckyz360+g50Q/pUCHsxl1XUXXLYuwfwKXBJy0cmKutMZ3326N5b6lj7xf5cEO5bd8zU+HkdEzCHSVlT46cL5zKXzPncZE88fnV95ABytd7+0VbHe6WRILbGZCj3lcJh2S/zYgKrBa9KLztazQWRDesv6jJicNyFWbkzV77fkpd+Vl5/xnnDWv70MAwSbjutUEoXS81dk80eZet9N631/b/sYPgxu8nvDbU8/cvLxxyT3AufXoSc/ewVNPg80t/ErA21GAiQGsqSfmOiFv3KvPd5bnPdS9QZwIRsH9Ph6BWXy2habe6wvo159Qvj4bwG8egUbm9N5sEaKv4SZEKSx/7PF9wVt9+rtYUr1OWwI+9VJW1jliNWXZfHh4lWuUlrHx+LZuVrSSAs/M0hZEl3paCSvyZqadoixvEdErAa4IKIHZ/InxYqxbYXL9rh18SslGzOMs7H1iZgl30QwtgV28l0pjZnOWKC0wTVeRDjOVTauezGGxEdhEkexPMe/X6KDjYBOhBKMIPhOMmOigslcUl90xqgGo7pX1nlndV7B5BZyyk3dZI/Dv6we4ud+EKx1rgG5Ccjt3V5kucM4DQYdySQg2XzOGO3YuuyjBfQ+wCaCH3/EPlgIH6RUDpYXPtNMZXsAva/8Vs5b8Qcv4Qz4fygG93REK0C7M6FSE1qwVayXlZe61UZB7iu29rkgwIP/P+3ucZJSI5UvFuGWX/m6a6xjf7X72vT7JMZdntZRJ35Khp/c7OLp3WHO56KFRZ8UmyzS7XV35S2EIc/23IvVnO7j2uTjA8zGe5nnRNwqcKF8vBaIUq0ptuSVTgJMHdgo3xgiKT1naTSBGc3JgUxbYAqrTws7Yz7myMcQKQ0rBjevSLS9epNNj0qQ/6R697rXm67rt8147P6id5GfQpxVMv+7Z9aDnvBBSME8n3PteU4JBZqJrWcgPCW6VLbDAZoGhfDUL1meNZ7N0euITD8c0IkCmVLeq1CGqZvH/F9h8CkzuPRGPbNDnskX7MOmyd/8psLn56/Rc57t8FsHmKWbTN3xP1FGw1yc7AS5cu4XYdtGcBNXJhaRJnk7gW+hqMX3RfPE3OL0yUbsDda0DQV/g070uFAUK7hHitK4sd5zKqqxFKqESG+VCpftrK2aTVs0Gm+zwkt1jCum6JbrPhXwt/o6U606YKNUa5cTbSmru4YopzIQNWT6VNBPPTbAJkKDSQFMo5ghG68SuQ1plffM5zjx77z2LV4cBt0Bvpmk6b3e16lfi2dWjO/JIOl4zkmcglL4k2ESW98tMosmWkqTPTKdMBTWzXbmPei7BMPdCPKUkF73Ps4gxvi4A3nvL39w9jUMDD4ruEbiCcWaj6xCD31VQXrQomgeww1DxPIAMCGcI7jev30aS0K9hQX3xMsA47pFb/eNHuNU/1yEg+EXW3DXuOsxhTFaihvOmRULKQQkvVQqqerDLTcad38ry3kFzgs2ZALHOo9kZxYR4xrdLvp7oz8fi9HYCdxijJ/6cFP6WVffk9EmO+b2at+SZDmv3AOBI7jsmugio0Vix5fM9ZXmSvT7vk746gefm7wzdsE44IHY2nlAxftFK2hRV7oibNUIBlHVevckTMbrlvvlNvROzS48IKEOcCFYlA8W7uQLxeWbTZ/1kgl6laU/3/NDbaRxy3tW6bgDiLSFFmy6jpb+0B/u7q6t6hyRldnneOOgpDLQq4VQ7n/PGArSbhV4EhTlkKSQd7irr3S2c7aanZ71BK+ep9eu9VyKhZH90yPvahottaHNevqzrFha2cHst7/HmCWhu49o9vTb3KTXDHevzief2c/15km82//tg0zf8NCEnusr6Eg8kwQ+3WJ4U7wnwPdDTYv+SMtgCxYWjP8/B4wawpwU7gU1/l4OauS4NUvD5PYuvsue2sI21WjFNLjBqrFbiIuRexj4yA7Rd6EoMevnSY2slmMzFXVnefANjMemf6FDvPNMCBAJsylqnmKdyRWWtggRKPKSmn8Pc+F4aaM8R75dS7YNKWkpCTxAIb6Xne+lgyhX8PbDZz8q5JxhxN22cbmXVHHXWmKkNiyPW6yE6N2HNJz2UqDNpPOnKLZvSZxNsgmYcbLqg6S5N2kcJU40j3X9PtJsT6BTYbb2aoQO5h1prXA8QiX+yMAJAwooIUPj2zdvbr3/9mxus6wFKn8Gi/SqC+wk2mZCkfQl1Em1JQ3yxxIwVTw76fNGWF/GfX4f34BmMF0X4CMm5S5nQonQCau1O1xpKWZnbrayVHTOm9ZA+KQwR2bsszePz8H3nWrdlDXzLfe7kr46/6PqRpwO6y6M9PwENP/yfFMgezz2w6dcpVENWaZf7HWuMZQBfqJ3lMuNtYWx/uzx3+bsB6l7XLZ/jjXHoS5CiQ3R0CJpVPwrM+Lkc94+kP28GkRZ+j0nNEFWsIQ/XyHjvGOGTHmxamoCA1leALdauRYc2gU3OW20Yr7HPwVNBh8kOO1eggBANGT7lCeY75nHrbI7Bs72n/ONz2lDiYKz2LdrVaoxuWOnSZ/4O2i+yDJKssiNUZoLNEAUh1HrlQxas0Bp8BnnB0BxaNkNO7fJIh3q9WpcT2BTPnPb9RON+3QmXbWzj/LzxhT9r686NaU7v9fc/xXf53dO90Td424Kovl/ttnxR8aKL26niQRTzMpXgCVCdJhaEYs/yvyVUXMDuBdkb4RZTPWsKyV9+3714IT3vatV1pnGCp1KNE9coYt1ZgD2frqyMz1SvktZCt2oyS9ddMxS25DWupYGrSkCRuMmAmLy2rIrRLq1d8mrPyOD6vNeeLb7m99lf2wY1lUesXPWq1X6UGzqURLtjt2B2JnnKwr5p3fddNSYJjGghxrNiLy0bvcHDl+gzjkQazPVlxVNxLik6+6fV33OQK1lMGibY7Pk/C2s1VpeliNTdRwoJyQuzt7ee08AxUreY52OWDl//BpsC8wwVkNUqJpFjw5pgLIj5xHYjy1392BXHCrf9w+vXjB2OzHgA8VcxL8WHNikQdKE0E/Q5M4C7dal46ut3tLNsvrjKASp2xWrGPlXog9xuWrct9v25bWXiVW7RUlwa97iNFldXpmcgnw47vsfkZ4Kx+Jz9ToZypKfgGvO2waVkosvGSecNcp2PfDwEKVeLmT9HdKYwEJd5vI5WclozLQBYa2pW5pOS23rI5+Nydhs79s4WHw6vSCbWJMNtYNXPaHQS1xgg6pq7GTeYYCfoOs/2WMPwMIVVvrsq3dO5m6ZrHOFCJ9h8np2keCgRYLpmeXN/2uAg2jpZ5UTjDQynx8+9chv8SNp1KaIz2OT7czeWPg8gLqkp1FkAtYFwjSPX2gFn10OZFBBQOA4V3L8684/DBHVUhBJE8icO0wCbXYPza1Tn6FAv75Z2ormNWUS/G/ecsMt+3gnk7cPjlgMbWG6MM/Vv07mPT8880eXGfzk/gU0rfVRFdskVcrtZ7YKoYceNYXZd7dRhZTfYPC2OC7b7TFUihnztyRW8Kbs4lAgp0eULc2+zfIE1hr0J98bpm+DCWMJuC24XghXLtYJznCDIDLPoLQFDtkRLThHjKDEIYO7VKxZxh2ALt6okXm5b/9B+O+DMsrgpS6O8cQlmipKghOf5M10RUeMwQGRb4+QuD1d8ZqfKJUvl20BeQNJpRVnemnfto+pwZmvJ3oslWIJOJUXIQHJbiz42ExJMJrjK2KzIKg+LRLu/ojyOucIJxtjPG+uj2NamTAecCiXgmnFcFpYQXXdkYZFEbus13isLa804OwqF0om+8xaLmt+FmE4X4bPI2JyJWb72bk3GPsBi2xn3SS95aGiw+T2zwtmyEhaA6JhUNUdfRoF5AE1aym63z19QAukWFhqsM8iaWfxdaUFr2Ov9NazIUbpo7LEUCS04So7DvBRrS+umt68kPBpksp455VNbZigPMwZxKauJDNsySitMWyZJoQluM7mC9YtTIeYGu1InxbhCaLpvJTOZPUZt8qYtdt32UIfPloHyFqtnuOITc9Q5l1xBjio9Es5Xkh+UAdlDfLgv06ZU7Wy5xiy0nnScU9TWeGkql9mSs9vYseV4yLBcb65U8jYXarn3eQWXr3+KLr1LEefqhw21weDcw7KZB4kOmXFLYT41J9oHmCawAI3Imci6nRgY+VV7nvt0CBPR+AU2KwbdXKkFMmu+OZ+IxVR2/WxKMiWv4iddvgvQJyA2d3Uf1Ap5NAgsWp98J5bVnBkXrcMZrn1erniObZZiev5i61eOuXAGxhfWUrrLmSTU8f5fATyz5Jxc6mpDzK2bB+GSISJgs3xvoPcUdiGPTTBIedLluPx+7bPLMAeG98Du3s97WOkpbPfs2TOVPvp9HespeM69nisWJQFLTCpFwR6QFsLB5r2Fu3e6js9TALe4JPIR0CqrHK5TTbwhOFqJn04UvmF7sU/uJW2UQI8LUgFNAZEJKiU40mKZC8Y16bggX8car5n4nVAkCLLkege0v6B1k8kSL29vor4iuneUmE1lIItyRlTr+2iP2fGUYakcFrkGS9HKkTLZkoBY6qg+0y7K0gbgll1FpECkeLkfEuQ0BZwYiOuQSTEJgAXSAgQvZcVn8MTvCgDXKcZvK0Va9b7cvuXJNfYjs+YVvO9Fkyc4Tjcz5hx8oj4Y6bY7WZJzWYtuIslUli0KLRWHjwNIlPugWwe0r8MGx9EAuPaSCIIWz6j317QnQCoa3kKM69RtJtldKF3euf54PNb4U8RifguLZNBhdBhqV7cswrLIyaKAceLah6TXoDuA7dyj3YGp3Vm0LDjG89aYIMZr7CO8n90bXGtS/FcJXFLWykBOQT7oKPmIy1tWGnKNeKw5u/nQDj12H7wEosVQlQU2ZeFeAkHgyJ9R8iX5SYdz8VZ8n2DI3LiUa22BmyBM4Es8NA9vJRtjL6RSri5c8XgBGRN6Ar48aKjjFjP5gzazWgVuoTUpn28xoZKbku3bo+HfuzRoMGd7lQC3DxOp8SqZkE+QfOHhZVrDYbns1e7wCOlGdU2r93dBSCkNrqasfilP6fnA8zKxEqAzOumAEGR1v7rAN1jA3/JgXK3BKUuk50W8dbioSscFfK4AiLOf1JIgvlzpNVXzsMnaKOCZ5Z0qbCUtoqLXpH8cFlqmEGyaby5zHPgjjCJVOk2HRSYiNV7pcIQvApuVXMoavaJFgs0vYaTgpkvejhNo1QkWC/q3fUjsg44DRccI/ruuOVk2/bqNg/bfJ/rY7xFvFc8fmKdkGHmFYPN3v/tPo/TRvQdsMLaZ1v/2eEk876TE/D0CFGJATS4+H2qE3+wTgJ61N4JKNIXnikvx50h47UX0594DqwKePmcH0M5817W9ujR87gLbe617nHnqL8sUmUcu9AeAzTevF6DySPhA6Wb1i5WoxJRg1QpWb5DJ9/NvlR7SdQN8FniUC1R90rvjlM9Xv1+BW4dcOFMpgaSTjtp17DFsWL+yaKW1QbTGeEpZBFo5ynonsLkt1RQKxK5Sht2HN2N0w2WLto6MT4x34iQ9QHS3a2zQnS1BzY2KYvgYKyzVmJtKcCDbGmMTj8V8smZltAZMYZjSLwChr7OyLjW+TiwiqME64DtP4MK74faOOpmq71nhDuws9AKHHlhwMnkh4iUDIH+7hTUAcU/I3g/BTEDoYQqicazxrr+KMWHejJ3qtp+aF9YCiUesP0giVLym9vHFc4QhECCLhxlPwj0tMJRyg6ERfhDvWoYEHBNsMh7xmvzQMYsJQnZvbAObuFbhJrREtQKqgSY9J+av0KJ6TyalTSUyrWP7QOeybssvl7E+HvGlx5a6HOz99DlMee56oEoDpWWz6ZthBRWCYBZhPzAWv40yahP8xphWn50BVhU2sEJYtp5pN6qen1fEgUntMz0jv+NBZ5vXWR/zAgzoJ2j+Lc8HY19Fh7zAC9JPnel7IZ20O0e5DBbt+bz74E5wt5+p5550l64tBwayFwAAIABJREFUAVqHsrMVkPiZAFrGFXfh812JxyN73hL37O84/KnDUPI45FTMVcatTCkouWjW6XCjf0FMflo2wyDRceT4Pug/kxtJj5TvYx2EhkmAA+FssLnBu9Z18+Feb+eFTa/+jH8p2DzRzmmP16GPYPPf/tu/CbApZaLJOUJ2oLmBpCblpyIKewV+k9C3O2Mj8A3aYkHknlonZS3efq5vVO5jenDvnbBlebh+78zmSkZCdYPrcgvdDba+ClYxiVxhF2CaXSv8Xb4XvB5uRmUUw83bHYOQiPHmNfugc5928fBx5stlpUCL/TiATS/eTsJLi1tYoTRH7h6G1/Hz0qpUoB5ycGIgZ56tROrvLH3Et7ab313xdNN2J4gun9FrhrH6Huv3ACLpThfNTbpNa2fQd4YqpIs9FBACyKOH+Ldqx4nQBljs8D1c0gBNiDtVOAHnjZhLgsLit0i6eRlFyfEZ7sN/HevYFjzE6gJo4TkCoxy/hF45M3JaDWRU/B3yAOum+2UdxPtBdyqP9PjxQwBHymtakPGeF7nHKmjf4IHu6wCbWB/MPToc4VCErj+d3Ynn0bpLeaK1wDVdgqRrdLogDIsWrJcHMILx83mMYXZ5tZWCXNueuMRrdNDjicPBptrrnbKs23I9SyFRBphFWhZjK8nl4K7H2W5DHVb4XR9YpgKT94ASUoDYgeHmN1dWW867DMZ9Kgvj8vOp500AzUOa9ifWNYuoa2+lp0oO6kBhSZji0d5n8jrpc3nuLDnMZU6Ma1lTXfYX2DV5z3m25Tm6Bb14tcKgXB8mVyruNvaj9eYVFHT5spBxCYbDlZ6gSEY1gc2ZZM+x+cHD5eM9YLgPOh2yQv3DjHU/wIiuGmSdvm+Xdq+Z67emySvYnCEKTAwKHgwPZ1t2VQM1SjAlzxKMqgSdzqN5f8hfC5HIMCPt/RcAyjzAR/3NBJhxiLZSSJFLAI9T1prVvGp+eagVznHZtQ9KTnfOp86X/vvGZL6m+7qT7nX60LhOtLHxypVe0wv97BljNv/mb/5VgM1t0dhMqZe6uxj3tWJWPJ5afU0z8BaUWhAXSkdQarh/L/QUotNFEc8N4rtmKp+F9ty6E9h0RtXi+3qIcTdQ8idfhXC73nRdEaaB7Quxyqz2ves/It4N2ebsgY4i7q9usG66oJUlpxRSOftE9qmoct3DCVGyQNbMZhFZNl+Ya4nGJLmzNasGm1Lw28V1jxFcWY11SEBcGfMLTPkBp2OSqGT5HWiVSt5BZCmS7J5TLiw7oY71C6CdWaGW0BHJOxGLSNAEEBh1Tl+olStbKWJPWI80XXLZg7wtorQwI7P93TuCvcfHjyxY/vkzYyGRcf3qgR1yopYqyzOxUw8ArwPNBpvSEc5LsjLiHtW/xPeIfRTYZc25T9FxiF2AMvYN6ADWyLKIswySugdhzQOUyAKQZZIANvEOzinnFRZb7pXqTUrmBFCN5CivT0oK4lzodmP5wwkyJGck89zNfgJdbbnaIUaZZGXu8rK4FD/MhBoHQjpkNujbYLOEdVk1y5OZut0tmqFstQ/lbpVcdHksTkvTvOTMwfvjMsnXRmvo8u8ENiULHaSKzjfwcf4vS/RXucy97Wt2SgJtmFED99/TR5I1zucB0CxG0eV2KXwcSqxLldbgVPqp4gbLi/Hi9jJao5Lfm1bb+NK5D3LRCzj2arQ+aMumDtScv9peuiX9atk8gQh9djIuXfVWG2eS0yIbHvSr/XXQtGnn9DwZ+U7ApfYD9Jn6TqB6gs0+8EW4Hx5aiWzZdCIeZvSeg5lVQhTuI4XH6xk7TXnCtphKWv12+xxNPDphSEYGuNQjhT35cBisKiyBg9iWYQebotuTXDrpy9Ihhnvugc2NN0oqpJA5Yba9h45ntF/Xfb4RbP7H//jvR0CBMysGucGgg1IJ8dNp1wGCD1qLcW8BHIDURvTB55KB7gskwVfvewJsbsHiltinBKxnh7prR9aRkT16CA52YmB8j5ILrvGJ7bgWOFhuoCz1IGX88tXLAjRv3762sjstsGdMbrq3x6m039rOCD+1ZiJBSBWeTQVICTJp4QRvEijk5oW7XsXH22LnhHmP+P2k5nQVbvQCtqQWn9/5gMOBu9VpOjK4VpUEk2DG6bUFoyLJUyQ9mxZ9FmtHTCUzcMMd/NAJRuw1/jmyo3kyIi2Ee/kri7VLWAHWRAzumzcBKB4/PIZLB/8YNkEgitJCAG64D8Dtz3/+cwBO9U5fThsKO8tmFs+fDgJ+wAo6D+VOVzZ6qkdSlLLTrQQakqrevfuB5ZDy8yhJ9OzZ7fUDstIRU0yFBfD96RP/kwtf9O2Cl2CTmfHT2tyWI4LNTBZYcUUbXKvKwAYTWx5OQUqvAusdkq4EOBp0JqMkoGs3s3iKQGHLRZe9DhJaHnPjUjKIfHJ4023Hufqh0WdxbZeofXYZ6crSecHBJq7fe7F5Wut+0g97noxBRIIZ+RH/dICs/bOuY/6uASqtjZ50leQ0Kx+pE9dV36Edqt55Uvi+Vnx/J9u9RNe2129C1nTYB40yqgzS6yA5mQAnFf7YizpAmEs+LfjlHg6CoMWxrAQLPGzQ6fus3/e+iX3GfLN01T2w+RQQCXrPKC4HIMex0U+WES4CltOYJd4rkRnPN4/DKtxXAC85KN6bgLat0zRYebWOkMjZzpbWzO8hh73YeySWFtjsTmgDkBvg3PN32bTlsNOgc/HGUzog+34+Bej1rAsPGh0O3Zs37D3e+jznwjqbf/u3//m7K3N3FwXZWo3MABJWf0xg86SI7wmdk/DRe/xnLJIHFrd5bZjs97t9fFTeLFFzArcav5jfLWGbATU2v0YA00GnwPi9jZFSqRIVGdd1z3piXpmyTjXBEYvAHais87BqvoaF601ko+dZNJXAVsxIfJiWIY/FjDnXyZ87V270BJrJ+h0lo8DrBJqMOVNATYNNB4KbQK+CjuzorqtijmxZyb8VG3pvvxtYyRogMOfM5mATrnBZx10IkMkabG6hpO+/ByBSXCCzrQXAqeRmQDlpEu5lxCISTMn6Qgsc3dvqW+6xjrA6omg6aEHA7aeffoprGZNl/e6Ln/q0f+JNB3h4pnqeA5zBVQ4/JwAnLaCI7xSdEDwiyxxA+Fe//s3t7VsATroVYzywXGbYgOSOLJbqjCS+8wQh8SbpYcZS+h51HIedVg/EJjArAKJ5ChieZFm8Jw8tspJzz6dLnR1KYhYWyiI65efTSsMDqNNjy8WOMNwWTL2j7xw2BPNO7AXQeOf1Lv824Jb8uacU/Q1bGZ0AyNgz0zkKaIuwi6wz6nIjktzSlfyUEUTr5+OOcJEIo4CrnmEZmOdFLikLftWPviezHGy+eni4vX7zNvZXPMi1FGgm0G2+a0va5kXJN8kcudFZGk+Fz5uWqqyUxfmegNyexwbPXLNpEGnaZJ1P0bbT7C8BWl2rDkOne2vfFth0MCiek5eAY81yRtmTUm71sAuHm118R2OJjzXNF31wNLAZh9fiYyaDfQmZ2DHkpaMSbKpM3JAhueUhlaxO64nnHX+JJ/3nphPhi3ugdANO7fe9w63Tx+naM51eYoQJNv/xH/8YYFOLJIuBWytdGJyA5WkRHGz5809MKhDrAi5+73N7EcTekD2eISySUTxA14XdHhe+c6WmjWth38JB73Ehdw9AaX4OVFuwsbjuBpt6txKknIjaysDkFCRDAGCgtuHD61fxE/9FprVVF7hagTbYlAs93eAVs5nAKkaa16iGZp45BUrFP7JqqgRS1eW0k+Tei7j3UMevhM6OuaqocEUmddym71m/x8Gmao621Xi/h0V7CYrEjBPMNPhmVac+jHGvCdajFJJAfSZW9Z4zoQb7KEjEmE280+7LslGiA0/cEUi6urk/h1UT7+4TMvfPhbQLW3c3nvZj8F9k2xMUC/Rx3Hw+xvj46WNYNP/qr/769uvf/Pb2469/E5bMTx8/3d7/9NPtT//zf9x+/pmAGP9At7N6QksMjVPZ5pjHSV5pHyNrvxJEzoBTY1WsKuaPz7pV5zWppJ6fFskoqh3uTCpe7q3x9AAU5CFXPiNGLKfr4Q1y5dECygvoftRBUR2mrsk3HOtJ6uoMc7b8uix2Y8QG3psvNt9tT5U/V79vudkKsbvHOFD02UTFgkwucwvkaZz6DM+vDmvPGSfMtqaIH7amF5a84fJXfOGKuxVxywHQ/cMbWjbb8rVB/bBr0UpekqBBXs05wpOsJqqBTR1auoZpZnDfI4ADWWwwwj2aYLMAaVr1HWye9nLLeV8rAT/X42N/0+JYST9K8EkL7kmOuUWT36cLHAmKqLFroRPyxvGdbt1MPkPMZvJ5zNM8JXSn3yIkSPRT4RUjUWiG38RcZafIw8yZQ+9/em9NdYcDQ+dJ/31fc1n39Mboc6eNk+7evG/PI9j8L//lHy+WTS2YbnYCOoE7CY0tSHzi/sy9hA42dYKthTgIytN4fKw1nrL9T5Do4/JTu8DmABQWUO3z1PuGJdUm5mN0sOlgSuBEzLotdwGGLWZV79d1jCVBnCYA5usEmw8VrwnLU1nHLC5LrlRafXfMm8BIJghVBxetofciz2szcExW1HAZp2UzZIVZRIegzPXCPOUmc+uSH1hE3A20LUZQgWtm2XQANRmMQuUpyyaukNXsK+pDXjK43YWTUsP69nY4B0/OqtcZgMwKk/Owkwk13rKPwcZRMonzTdBpVjw8We5zlW9iTUlmWXunCylXxkt69QGtQ3swRM9+2HS6J13z+ggT+Pzx9i0zwpHUxJqXVIbIVP/w+HiDO/GvfvvXt9/89q9uv/rNb+NwhFjPn/70p9s//7//T4BNWDoxD1RPkEv7JNDwbu/kxHmq9ucsTK4ED2WG73k4gNGe7cSoLZCH/Evwh3XFnJhwpPg5KrZSPiUbeHDTu6V4KtNWYFLKNO5r63MXIlOHKdKPgOhW9idFMeV1cu0KM9A1AlniCSUAnZSZy0397gBw64cCLUvGDv3wfdbhddkda2YxvSeXo67f4DO8UlEtgZ4CWTY3OD7JX8nzDczq7JvzAU1EzGY0PKB3g/9Rll4xYEj0OrBc1ksHffWar5aayrKWCz47BFXR/K1x++8N8u7LzS7rVHtfNS35vKeApu9brUPopEl/Tm+4Jw5/ZdnMWqWZDKTwEwFO3w/2ypCcZq1NrHvUyBxg0w9oC2zKSmr0qedoH7/CummdhUJvZBtLlkCiZ8p1mcKlSi8ZxrnS1PZQ8OIT2JTcnfydcN5CKZwa7gHOvQ8uR3yMJx298dPtljGb//APf4jRUPF1fIGU/z3hde/lPlEtigtWt5w4ocui4IHX8awSvudFk1LcC6hnt72orzhtqDZK891/n+65x1zbHe/CyZ/PtepMYIEuF0wnYae9IthkVxvE8sG6+fDwMuICmbWpBCkrl2HrGfvyjZa1FjJkbQlDJf7oM1rFnAG+hfXOgabAJucqUUELCy2dzeCijR2TNZSxMdd0R7R7nrtL4DwAwSgXI8HmruOsgXlgxrCaZT1JV77O7AGe43SKepJd0iTmqDGpFlu407vUjvYRa4p15r8MAcgSOJhTuYuz7zruo+uXBcuVVS06C/cOYkHTLcgDScdFei1A34uDkCim8TVVKSIA4o8f3t8+R3ylOieRYjE+COH3H96H5enXv/7t7Yd3P0YMG75HzOnjh/e3xw8/B2ilRZNW/q3wZAmU8gGdo8863vHx0+PtE+I8sU9fROedLPg8M/NlcXQ5sffUE6OUhX8S6iX7KgdYmcFIJsE6s1A998Hc/ANUmQIqYGl8UQNN6x5Jo/dDtBKlcFo27v3UDRtUtJK5nuZ9/f15sgBuwKk9c/rpA1eDiQ349l743sf4AkN3ncPL9/jaam+K/vecfZ+lZzAH/HspV7oBEF0f/LkO+3q2y/ipfC3hk77uEfO3Mf0EnLTCSXK4DGyA5uXdMkEqyytJWTLGUKW/ev1dzj+19gIa+KlELcqqmV2OucBb7Fb4zbsn/KC5sPNXW059TINeEc9NyVBF97uqiHjGdQqvrRhMgdWMtYz31hEui/iTuOywmJUFEoCUHMiAsViPMJI02HQvy7cvKoF0TWBMt0RT1gFsbryx90t7tPVkySZrBPPUZyc6EP37fX7dCQs5b2rPhfW6qPsffl+WTb3ELWwbOJ0G4gQmItmEI0LfYLNAoZWMGUy2ZOE9oOjjaiWedSIPpRm0OHu8rlxwjVsuN1D0Z/j83BW/gc90EycDWVysBHkI5ljELojrQjSARFo24a4R2ATQRKxmlL8JI8oGX3wK15gxb6xX2S46df8I0FhgrbOZZ/mj7wk2pfDI47Bsci3T7ZPuPIFNpw/MxS2bPk/fH9FF38t3txYmMHOtPIWdg00JySvYFA1E7GT0QG+rxGQqyTRmo2/BSkjb6yy3J8tutPuSll9d2+VNFIMa+1R9eJlZzpJAPFR4chueu9dTIApvIG/3wfIK7Li6ey7aBz0LWfVYnw8//fn26eNjJVSF1SDLCWFPP8g9/ubt7eEVrZa45ONHZJx/DDAPekWsKb4b9J/Wn8HP2ed8gM1IKKIbVBmnATwARODeHrUWh2RKXuBn4E2Ory1dlRV9yu7EOmW/a3op1DZQXUcm2MyVTdzbVi661PrQmZSQZNwCsIGKxdFBDceBTvzbz5kgaB7WyUulTnxRLqVxRAtYX1VA6ESnq1VcoM/B3/baOB9tRSY+V0ysPD+SsfU9ZFNmirseOc1b78N+4lrVlVTTga2v8He1QT3ooG0B5TslX/g0uVnB3K0T+mHyEPS7Vd0g77c2iCm1R5x4hJNkRzNZRIP90tIeNT4TzTrQl+yp3b9j9RLY5PXXuE1YDwG2ZshHHxa3HPH3FuBEuMkIM0mt56g8YyXbwi8LboJzQ+ylLyxxjy74zEoXH+fkO7s9RsuDYuGFrssZY6/wFe0PYzajBJJKuaVVk7H+ivefOpiLOXNSfC/uyeR7fHLCXIOh1x9/yfV+zcZcfwkQ1mEzaYDZ6L///d9ewKYLdwkaB2Hj1LEmshldQsYJT0Tn3/ngcG0QY0KtPYb6PkGSxqNxOyhReYs9Zlf2EmKayl7ofUrfgtKFX7hnMoYI1+1iuVJePFmrQ0zXgBvhBiGXuveuj4+giiAHClJudLhRmZWuNn8NxnpvpOh46pL4y/CYeI26A8Xch3V5udHVGagsAxNsCpiyq9BpLB3bhvf64UbregWZXAmBuRbE07K5mZN0466b+OQITmOtwvK7i3nzqaVsnnEfwr1pAlngvdrhqbWmnEIpIIP2EmwyuzjdLnFdzgdKJ0MeqDTonpFS2WBT/CFloXhEAlHPtmdChP/btO98zwSlV9X+FBnoP/30pwCb7SpiBxkJZ532v3ylNfbhQfU0UWsTnYg+Rkb6X//1XwcNq1i9Eo7E0+7W717nz6qwfPFZ4K4E/wCZ7mqsWpbc95YblDfiXXx7CuvwEA4e9tIOlUsI63YUk0epm6Q1B1lkESnnPESa5aQBPg9p+f8zZqxccnloSMumHw74e8YMr8LyLkPIVxz8PYUi2Yi1kWVTLmeXqS4jHWw6/TjgMatHvH+HbWhMkG86JF3kQLrR/f6doOmery3Hgz+yw4/2SWPUuD1m3kGAz0tj5WddfkhgU5b+WQEjZVixnzolMQwGcwUNaq0pc9TxJt3wGa+q8A3KIO59eDISbDoP7XHPsU/3rOSHZDKt9e0lc8vm1q/35MiWNUoQch1+2udO3JHkp8VYjTQavKY8VjveDCUgiOzOU7WvVg7pBDYdjMb9A3Tzb9XYLMsmKphEzU2CzVluMFdAHQ9N+1x5uHnT10fX3dOLQ6Af/hj46BDP6+/at98Dmps3lpGSRd3/7u9+V2Bzb7gLoRPYPAkp/8wZeBO1BISIV4JgWv6+Z+et+0Xh97gcoJSd2koQ+YY6ON0gWYsswXmy8J7WRNdH1m2CTWfQE9jUyX2fPkPolCJzC4cUJQUUYjZh2YQrEjUWYdVEZwR29dkxH35CZf/unqsEID9jfkWDTX7LYtH81WpnWlZ4JQfV2LOArtXB3AzjdLD3Qvt05ZvsPa5xLTf6iekcbPb3s1RM0WrOcTP1ZLgUvunuE0jhM2ij4tE//1v74WCzCgBbFyfyZMf9VCJOxpF2gppc+BTGokMBTQJSuozo3p2ddwIcZiiN075+FxgDXdOa+jysvu/f/xQKkciIVtwsq1zLi9IgqAuK90YWe8Q3Mn70y+dPQbcONncrSllqBXwEejFmZe1v3glLc2WnZZ28HFHLiCTjlA9SrloLrSGu8vCeoodsIRrtOLN8lBS/Ehp47TnBguDzaok8CXQBGTxMlmnEyDIGmNasuCb+/yovPYxgzn8mFTlocHrAmmONvcRLAG7VlFSB8VWEflsA/flbBmh/nf6e3RhaMeS6M3ZYnAjM8DyFi0zwwRskw+un1mwlyIr/U9qlR9Ytzw3KHCR3HDjfF2Az2b/1zjzcUdfzszjswP1trVS9KQMOTjAikBayjnFY7snbDjbFY1EbcvXM1nrOZbweOlr3qXVol7Yij9CNvsNy/PkOQvx9+v0ENvf4yCbdhhJKUUDzBDZ53sw1yeL8zNpnHHXQtU5y/2Kw6fwcu5DudKu1WTGbmTiZxd4HiGNQael30dxer6dwyWmdN+jfa74x3j3weA9wnsZzGrPjLLjRI0FIYNMB0YkYNein0LS/QM9wJeAT12ScsUXcQ7CkO3YLrX0S9nvq2SnkvZaIj/GuALOB6vqnFllz1fPcQuLWkOvGU9D4mo7TdwrSvUa6PtbrGWM2YRVCckVkoacLndbJ6T7z5AS6zztblevG/6ooe7xDSSFFBQNckOXaQhcu3szGVns1jUXvOAFKZzj/3i3gJaTSXd4RNwRlpIsJsCfdtWWzXY8zYaNpk5qClserUo59CAsjgHlbJJr+OKa6P+JV203Uypwxm2FMDUCep+IEQQH6XzAhB7GYqplJ5axOSF1SiWNlkoBb2gU4N9gUuHJw4Wvm1jk9j4epjA2NGogKF8iYMorS+N8oLl/ll1iqK2KKQ2F9i4S2X/3qV/GZrAOqnKC/5bYVIORcoNDbmu0yJUBfgs1tUZoCdyYPegiM09pOcNQzYt+GZbAVYWXF5oO2oHewuXmce2i7UDU12SWFXUy+3r4m2BSAKvBnVh9/th9s+XknpLgcEk147D6+L0t1lNLqhKz9fjzbDQgOLE98ftQ/Ydz1bOBZx1OeL9GtwCaev593VObxgCkfXV+VFMmEuD1H5xfKK8X8cd/CEqjQ0/JkTHpTGTTwZFgkK9GM1RwUHkJg36XTGA6aYSIJNNuqqnq/Soy5VlTwvXaA4vquf6eM8XXFd3Kj6/CjPRfVnnTn1oEONvc4Sq9SI7V7u5IxKeO2/CLYVP1bJpHJshl7FryUHoYoj1S+vV92o8eetrEHIJixm6iZzK5oKpeHWpsoC6cQqIE3krhINh5aMX+XHty86Z87fztPlrZOGtd3/qy9Hy5D93faj/35Hsvmb4DN4UbfoPCpl54Gu5VxEYrHXuQJ1Qe9QaQTThCN1TnzxXPC9Hf5uGOcSc0bffsY9nwc6Pjve/P2Jvtz2vWwMk+Xy8oDpKVIy4qqIN871k0JJ5Y9ehNg881builZn7GLgk8CYcwehUPbPLh2Ddbo+maR9hYcDZZkcVM3WsUgAUSwvmaIpxQVseIGZk+WWn/P/N7dW7XOGbsY5/wqFdTtC0/7OC2bGKcUA/dpHA7iYq1TJ//wunSvp4WBNfsYDlE0mPd3Bn5GReTUpLwxguq4E4lBcr0oGeB2e5ldh+B2lqtZwl0A0Gk8EpYyVlFhHbB24D/8Uwcf3ROAEvPK+FSnF1kWtTayLCqhp2NLc+4FAGmRlTuQwpjrSaVKVy/CPtSusmMB+awNNod1qk4ak8eCZsOFzpaVJ7DJfWqLmXhZIQljXTJ2bsrEkE7cN+NpAUjKtYz/ukht0Vm8taybusxj+VQ9gJZTXZ+hEHLRXYCdis13G8HmBVrFotNKWYD6wCv6lRzefCfQrZ+11od6jgKbHsax9YrzqH/H9xKweTzrBklRsyH3B+/zRLindFi9Nw6TbbUcgKC2py2P7uGSvOh96wQT6heBpCYA0RzXXhZSrj/G0VUN+JlKcOkQHXHIKVtjfV8gLlNJVBM0xed33KQ+T1+nDagForfHkfTBmE1kZLs+djmk+856dLulvX885xLjLA3SNWy5ogLBdm0wYCcHxXvLomJ0Lv/L/wewyTMK3wMZE6A7e6aHIQCH74iLJ/Bkp7MOx8qJNd9PY/eQFveAnC7aOEhyzHHVplOt60Us5QdP8c2+d+/rHk/iBrrR/5AJQh7w/ZcwqRPrPsFsgaAF8IEGc1lnhyIsV9aJ+jdQ9MXbTDDenUzglqkBBmxxT5u2N/Q0D98wf/YG39sSy/s6k07P3mu5syFdCbKY++vb6wdaNd+8fRPtBOHijBaC4Wrt4GTOcZ5yCSQ5Gn1flk2pwnCnu2VvJguFSi2ly6QsgbgWtx3ryXDIaX3cwsqZ7N6e4ZpXYeESKPmSWdjsNuJ7IKHJeUrB5y4Ys4u24p3VF72FIMfSJW3KnVVlbwZFZJ1Nq4cYnZWmpQDPrC5MkXGifaKlFsPDeuL3L1/YylHZtHRLt5tLdEWlkW39Yj9oTQS9QEFRuVHjhcW0EpAyi9KmgWslLAFIsb+M3XwVYRtYWyWagU6wPmg5WTVKrcoFTvvaz9gF6wAjgCOLqPZiW7YpN2SxaNqt52ZCRoD/il/0bNU+WMgF6PJIdKN567sNjGJf0vI/ZUV8w/VXHUSjxwgfiDCGVFjmem4+0H53QljTTQNGJCjgnw4c7RkhAHEX55ZVlD9Pu6mdT7UPO6zBAZjLav2uwwmuc71xUkySQ33oUxeX6VmI6xI0w7qN6/F80KToyN+lubvjNm7xAAAgAElEQVQcjjVLHjnJ+g6mzhjJO/qq11VW7QQ/BpI4L5eznIEfAgh6r73RWybl4TMwJIBmgs3oId/xt6MDTh4474EP7YFofOshyRPXfb1WZze6+OcENJ2eCMYVRz/1wQRZrG8ps4hsAG3B7LWVnFd9lKCF8rFoX/SuWTLqL4nZ7DGnTsjSWTQAZEJpJN2yEgxbFp/ApnSPCtDf14etm1unDZxj1WS0Tx5O4p6pDV7PhwA3KDXta99P97hscVrJ/aYb/SmwuQHTFrZ7EZxhN0BwAe7Cez9zWFgFNgXKBArSFB7hg3naZ0cNuSFVrJxKRTFMGN8vufV9nHs+h0WMS5xhfdH3nK8M28LpCozavB5rKVazxBII8dcPb25vUGMTYPPN6+gcxL7Y7OjS4NIKyxagVyylYr0oAIcFMocRcZgZE6ZnsvsC4xKpeJMZoGMLwFX0WiyNDplT6MyTcSsvWqY5/5RMEhzYV8QwVdtEnBzB8Oq8sxR5boyERdijSsnHyHRFSK5wlRjYdFog83bNTHwXZY8ivjULl2RcFZOMvkULSlhJMWaEGCh2l4c8udpppCAtcC8UXM4KAelG//w5Sv3gH6zashJO2kurBiVyJQ2g9BCuD75LWsI7PqOeaNbLjL0xmgt3YMyXeyEL0ivEblY2LA8kL18htu/r7fHxQ8Rj9hrS/UurrVnW1Xc6eTcZKt1cs/h5zy/p7lAQmRZAxSzSsigLUvGjWcM4lqY/gXQBFqwJnklLaZfbpsUx990ywfsMlbxtGcEuD8ifWEuFP3SHIT0bdMa+9t8CWIBu5DYkddCqpHEU4NThI7KuVat1qoOyGCYY1t4MWVO81nI15Gf0h4bVuo1IMbfiKVojJU0EAnEIJnDK2F5zR2pteBA1OW31a0tGBtbuHtWkS7Q/fR5WcqyR5HLLe1nKDZwnH2KskRHtB2DxoMlbzMq7f1HHaZbiW6uTGfcq1lAKPHeu7psxu51VLstzHiwUD52x8QqfwWEtJHC1PpaVL2Va1CFtL4fWZYOVk95qYDJd/30tXentIeA3dRg0gOi868scmqNEuwMuN/cRaFKTKzxBa2/zNUtxayW+WdZRk/IW9tBtZuVuZwRQA9x6hsYKOZP8CD4E0PzyWcaOjrF3z0wcdHLypf9ST9AO1PMvfZ8Lp+tPxrXJ2ZRVp9jlrXO1V/t+0YjTih8iT9fv7xeonW70XcoiBFhaYPzkui10p9Ojg699ehXQ9GduBhhANQgolXgjlYzVEsElo4uo1C9Zlk0rLeRuob900fpkaS7SvPmp8AMHkJrTBPASNG2B8k0jIEgLRSm3BElwubwE2GScZnQPQp3N16i7aMXcPXs1E3p6fZXjl+MI6kurWiallPXmhcaqIubJzogLTYtpsGb1RNfqpls++UhAagN0p5MJNrPwfHJ7HSr0zvKSdIJLtzDs0lekMYA+KskYRwTkszxIM3MCvXKxdp00KmKORwpOoiwASVjUjFbznQKneK+SpwLMREHgbFeZXUH0vQq1B19G3CcVPHqmIwscsVxY0oeXTNjZ/JRivywC4aJ7CUskYnpBIx2DFfFGAjVSrgXAFNuU+54lhUKY3RhXBv5ERjnDOVgS6f3PP0V/8wBrXsJFoHIk1OT6554yoYFg/uQRqMNHHnZUBipAg6yFAIc6QKSG4XWcN9Y9uokEcPJsaAI6ADv8I9i0uN04RTVYVnmeXn+r2xfgq7u4iPdpof4SNIg1w5hkLewe9lTwOKRQZspj0B1uSjWlYsQ+hMv65QsWK799v33+1PMcthPxgLUb1D4xwUtKvGUe8ZGVYstDYNiOEmyKv4O+8yDOxBYlhZEPyRPtIVH8tCd8ECVQ7sAa35bdtLRnNxiG0JCnEdpRcXxp+VTtXa4xwWbwaXR+Ih03TYlzUg4MwOTW8T68890NNsuAMvpzX8OppOwLOCoUIeMCGVMvyxcFoMvJ0g8V9+8eo3Yfa54NVDx8ZHq6rkaPa4hFj1tg2vMOHCQ7YJQ+aKsiaYTXmB0pL5Se47fEYZMm+VmDeZ6rZ33NDt9nvNi0HzLMpvMmBC59TPlOsn3SdH6fHqM49H35Wj3Sw6OTIXw6XAUfKwO9dHLu6V6aAiZmYEkgukDcCcKUl0MHZsdoW+9OPJLazACxA9Tjy8xj0wfGPkClXKQb/Y9//PtLNrqIqV0y0wWl7wXCTtbCEwjVYHnyodA8oW0916/fi3J6vm9Eu2Ga+E/PrX22YHfNz3+6KXqD6T2HDZwoo9PKmsqcY51ul8nEBNmdQdwlJ7QvKgFTrSqtmDsyVRX0FPPOYuIusDKoyBJgZOyipYAucDupWoKLWF/xmmG1C91KF7osnjpTbiF5WrNNrLFuafnb1/f+ZoKO0ZMfDgJyWE3LPQ4lSIS7Wtn3aZblnnEd9LuyrbWf+o6gC0WiofC9JEcrVXxfsZlpZYdgEqDCYm+wGfPMuFfFpQKQBNj8/j0suwDMXv6ohQIFr44U0QDg4SFq80nBhWsT7fo+f2KskaxNVuKkAEQcPgFamZSG9z9+QJb5twATOPC8e/smDiyP799HSSS4/aNWabrSyxoWdNWxhSnm4kdYcL8RJAkoOG0U7+e6sMj8Q8iUb1n3b0VpxB6G5RWF458xaSmsDt/gCkzwGAcGdgMKCxnCA76y+LfLLO55AyZ+T3lGq1rLtVj74vWmRbl94Y3AuJlgwEOEknK8/3mKDYudNkVeGc+dLIb9wL/PnxEzRhq8/gufz1DinogluVX0aQ9onuoi4y6/CCQSHFVYQ4MFl88XADUGShmpUBH3COw4OO2RH7wo+2TVZMYwQSktoG4FdX0zf+9wJ837pF+2/JI1rS1/01Lf13PfXMfdO2TtcYm2roCCBx3KY4JqzZX7Kp1EveJ7sPXfHn+PQWAtuddC4Apwn6hu6cCGmnoOtctcj/KF13jTpt9zwTchu9siyXkRFIuH2sXO8UdGuQ4+lizE0RjY1FyqXFgf/IJ/rZOQOqlp7Ta9b/o5LFPHGBz25ykQiHWTPtjgUnT1NM/N/fwlwKl92jRs46Bl87/9t//KM4O5CzbhOYF77IfcPA42T4r9RMy1bwbyfgks+j2+OXtB/X0bGO5N3UxxQvr+3i3g9kb43/6sE9jk951Nt5ncmcbXWGZydgyiVTPKHkVZGjCQ3K/o7iOhAgvZUjjpUxag5KEw3T3q2aCM9XBZUnz2OL/fnofVR58xa5rXzcSge8Js08ZlzaowrrkYrFQJMrc1Himbeqb6z+YGbiaUdaWTJdpCkexWcawOcOTmFAD1DGqATQJGP0yldSatUw5eua8sF+R81l5uhREADNPSQbd3dgiKWqt8n8dIxXrLMp69ugE2XyJmE/2gv38P2vnxVz/EfR8fP0YLSfwHK2eI57AEskGAXHH4DHGab969i5P6T3/+KboBIUYT1/3qVz9GHc6oofnp4+3x8X08jy4kHUJSecv1KutGxvpi7GF5HO05J+Ar8H/7FmNEghHGGJna1SZy0ozc/FiWzqqmtUvjC97K6g6wbgoUdmwslQ/2gKAf8bMM/heIYaIY+U7lb6S4mi5oXXvzhiBZSVToZa94XC7YpEk804Fv0WVgBo5N7nQlrJn3boq/tAxJsfshTXJRh2wHnOJRP4y5HPXfT6Xbtgw+KbN+Rh/Ie17uxWjr95af8Qwr6SXrMZ6j/ZTV7KTz+rMVvpAxzC7TN9Ak2FYCTCvvvY4Oqi7yyxZqrxHXpw8yknk6LFRnOliE40A6vR9XcJoUal7AlsXzkNBzaMuk7+kJaOqzq351T8CyzGYJL4ZV0MpXGCEm3JZGybsqd5a8QPkaARC8t8BoPus52pXy+eNA7ICVGsYwMWM9fS5BW+mxiPjNCknquGkHmOKrJ3nhTjUdv+eEP1w+uE5x/p66pg+ug3etFN4JY229u3W3fU/L5n/9r//l+140CbRgGDPfCuSENSQHIgvBZtZ7aLiIJe/XKd6VpRhHm3NC46dNOr1TTOVg7d5Cu7Daz/cx7Wc9NVcX2v7e3ogr2HRBKyXlwgHKVUCzwSa6s6DcS6hC9uKVdSrdv+5EiHcoTqlcagk2g/ZSUSeYpGxzsKnzotzpwjYEm4oXpZFwun+2Uri3HwHqLLlE14n22l0+6/3V3lmmKT4T/RKwqfNDt49s61Hv/rRsZtF1qxeKsTjYjDJFK5FAzK8SUrIexp7eZncirTtpiu5TAlHOkTFjrJMZvJOA2r0QotVQZJaRDbD5/MWrOM0H2Hz9cPv1b34dpYeiPNGHx9vPf2JHINBOAMtMBGKcJ0sNwbL55u3beMb7n36+fXj//gaQhOt//PGH20OURfoWgFNgUzwiS7OUJWUPFY5AuuomAmwqprVAViSEMQlJYAegDXxAsMlaeruOqCybKgsm4BFA8UuGV4R7FeCapcSiqgPWIfktrAXmRv8MS+RHhDVwLzAuWuDSuom6fukuFh+31Y0ufbSXFT3iAPGxSkTl/lt7V8kAPMst2cHGEQ7WB8Hp1pcymW5NKmG3BClLXdYgq+mZ7vx2dwuAcB9OAIObenWl3rv2LqAyEO16wmV703zzrvRacI91gBLYbKvmtai8K1daVgnWQrpmxzMdMFzpOuh0sOnye8q/to452HT94/s+184BZzfHoJUuvUwBNl+G92NWZfAYYTcgTM2ne4QFHCQFSFv2iyuYbIDo8+P6tsXYZbtc5rV/eM/XHuPAEDSV0c1uHaX8EFHPC3loGbER4oJkySvYVCxpjOuiGORmbwuq6ALzAtCMJE7V9Ewg63jmBPx8DYqeVyigz/1E8y4DfC98//y+037NvbAwmqu7qAD3xZuQ2COfT8vm7373n4pctjATqNSJEq6HPhFySK34282rBfGfmpQYlm6jLyFc8XsXp54uexG3u3f2At0De3t8GyT6c54SmFtQ3BMEk02byfbmzuvOwqaJap6gMBZmFcOa+bpAJywkEfuVNRrlnmU8ZbBCncxq3gY2BWwAKBV/xKNjarICoG3FxEcv8rA4DtqZ2KIakxeQeyfOY68fJQgTbHzvmlH1+WoHlgohrHNZh1LMIPrTMwA28BoqsQzMKUt/u0ubN7pDjgNDWsZUKmkq31ZAiiFNa3PMjRbnpuHlsg8h2nVPSRddesnBptNzxy4SPDELHa7VLNUBOnr18vbuVz9EYhmSfT5/+nz78//8n7fHn9/fPn/5FCq+ss5fvow9+PD4GD8B2jBdWC3xH4QrhgbwRF6GAkAsaLrnqVoqLIMyXO7DdiMiESao9XsXSRbgDPtEusFFEwzfoHs8QGsojpkI6C5oNDuI2C0dEgA2Qym05TTCBF4CvDJxpA7ZGJvdG7IJVtG0pGLckmMBfNUetCRsyzYqXlnAG8BUrb4In+gDx1ZEUtyk50yykCUkLyatdG9ud1eWUgo3unITrmCTfMIDlWQk15N06DrjJP942Jnf/BLYbF6YINmB3PQcdJjSHk8o2eWGVCkwhdC4fHeQqVGTTjtm9AQ2+1qT13EoIg2ddAhB7KwasdfG79v6KvZtuYzbsokteh586mCT4yTtUfy37Nx6jWO56p8eE0NQXHdugEM+T3C2ahXzfadwus6VIUhiciHH3fqSXgPFlGeMpxIOx7rIdiI3AcfEOrjYHwt7SX35/duFaBt0FjNOsKm540D+KSuGRGmorPThBx7HTQ4Q9ei6Nj1CmvdfCjY3PW661h5qzCcMpTEe+VpCdcga/uH3CWxGNvp/+A//LkThJmo/OeMGMah6MTsRhXJQTNYdILHBJq4X2BSAUj02FySlFIawa6HtQvgk+PTZtpL6Zmj8Wgf/uTd/A+m9Sf63C45NUPy7T3ZOTM2wCoye261YTYFNJQcxMQjuR1haMvGE577u+mP7E3sYTGz/DbedMjTnNaIzWvFU/kVenQZoBJvr6LvoY8/b95Cs3PFWWylwT2dRb615WB3MxbxjGnmIocs1RF4JsQm2+U4HuwTtvbc9vxhL9pp3GtK1qj8aWf0BqLyeZtxRCrwtCLJwdSYsn61WlrPoPA+I6XaKtX6RbuE3txdp1YyOI7DgvXp5exWJZWxB+fnjp9v/+ud/Dksl6CcOE7gOMYwvXoRbGxZMdASSKI71gQUyLV8j5jQAHekwDjByl9d6J8is1nJpebD50cWN5+c+RV3BzI4PQazSUKmEUnGcBLjCAgKbpXWK8aR5gEpLcJSJwnuQAJWJeRUDlV4/Hi7YrnILV1lHASa6i0wnM04FzHdrv90i2+EV2f5zWRYkl3GgqqxeLx2XgJ41V6cHhXTde7LBkCsnzU+g4iTXthwsYJiWJFeSJ7Dp9085PhW61s7roW65MMZi4WEO0LtcGGWs1n/In1KoClPpskQKp9rK2gExXfgNdvca84Dbz3Sgdk+v+WE5QFhcKCvzrN8a8ZrpRo+OWlkHmPJOGftXsDl12IwlnVhBBc6nYUV7tPd5607O0dpyFH1rPrkKoYYa9DotsUB7fs+gd4uR1tp4xrsslQpz2LU70z1vxQnifR3XZMrYC8J3+ArWDzHwn1EKKQ+i4mv30jpfbf6R8SJ4LkH23HvXO/x98+ymp/39RBWeNHZ9lq51+uZBYI7DadzeTzf6v//3/3dcfXIz78GIWZ1o7iHtDS5FgBtIYnByC8uK8pcIEp80nuElBlwo+vi2UHKG1mnVCcCVwhSAvTKboU7CahOS3Z1m6Bkg7q4iEmuDHbxPlk20qMR/AAsMeM9MT+tAE5ZNi8X0PRWY65ILHSPGubeL3AGpexWidHXV4ezsUrqfr6UenC7EPENAuxWCHDTqWu49lLt+C7hYc1mrVsC0FAt/ckU4hnih/c2QgEkTE2wqfpNPoVltgtMWxGEhy2x18RwOBm1dEOO2dZOdRb6zpp4lLnFpEqziGqsegbl4nB7AJYAmkmheoXrBm7e3dz/8ELGX2LzI0v/6JTLI/8d//+8Rt/lKbkO5Zi0Gin3ac51EcxFf2ZY47i3d/SxLk1BTLR5VdsbqgboFSvRH60tmZWOOYflMS1tOMkA8LBrWjUsywAW03KdYnyq07G070xUHQoByxjMQ9M8uRckbUUib/Moam5b1nnQkeRaW5NgLFOfugvbNg/NwIW+Pxk4r6v2OWAKb4epMV6KUWVK1JYIxYWhaV6RY3bLOO7c+kAw7AwaPteP9JefzYOYuaJerLoO3PM4nucgq3pSMlMJzRUreuESo17h0L8fEkDCBR907xyigY5UAjgmfLks6OU/6WHJEE5I+ddOv06tP3Nff50w2bLDp+w6rMkojVaJpxe8zZEUhEae10/wdDPv+aH1lHdZ3or+93z6XiR9omXe65fdmaAk5zusueEOWTy2yDl7DqNLgdYDzeO+Mqx30aGW3VDh60H+tfVtu47Cfcg+yA6XHxNeV+HcAaG2RbuCYO1ThOXp3GyJ6VbfV1GnshIGczjcI3V5EXbuBptOh9LLuXUYk1tn8d//u3x6z0TdivRJDM9ZJYIhYNxgTEfpiqOivu+k3AKECnaDLwa/AojZ0gxofx0bfLmxO79Ci+gbdE5haJ92z3f9zrWbwu29QM2snPEgJKSGCLSoJNnlSN4tXJJ1kUoZZNofSUDxmDCqBTrrROT/VztT3snCmyzHBaHcYkvLMDO5yw0/rpvbNaWHTBYeU9R4r87czJxsA0r3XwnEGnEMNO3h3OiEdtKDg3ggwScHwszpEPFMvarmzPWYt3eJJp1vAemkkTo/1N9me0q3HOZJSaEq88ifm/er4EyAO9dVkwdDyBYIKl9rLlw+3N2/e3t7+8MPtxx9/DIsnsr6R3IO6mD///NPtpz/9ObLH3zy8jvI/bLnW1o+d5cgwNoJBJfTgk2hFmaAQ+zjBZpdVkzKkcmnLjPiXgAvuOiaCNdhMy72ebYkNLrs22ATPEGyyswdby2UR5hWDFp1BDERzGbODS4DNrH2pHtsJcrBGaK4QGfLRgvN7WIQJvNvCyXEqq51KSaCnxm0dvWpNkgxKxmVrPsknyQnKPLnRackaSm3USGzelqXPSyC16zzJSVbqCv1uHizZWKfSBp/39MjWN1onxQz690EHq1j5Vpglq83d5zpBpZjCev2V9Uxdd7h873VssDNB/bTsNe12JYjT+HjddCNvfekK3fdf68MDWsuFnmOGlYRw1oFogroGufesZJ3VrDc44AnwtyzmDjabnzusaMtqNRW4HpIEOCm/dKCa+pNKSofUUBeK5yqw6dUWaInlP4JZhIKmminQXqvpYNLc9wU4Ld7ZeS7AZvKyg00HhC7JnzrsRBhYGkt0j4NN3w/HNRqP6Pj0Xem05dn2a4uPlsw5AVgf1/IkMmbz3/ybf80lXT54F1y+SH7dCcBNYrTsseUC8oVzQnYg4mBSYFMC20+nHu/pm45r5JrfMaG+0E7ALtS2cNc67bUSU/liq8/zhw8fGONmXV763R0T44CoiDmFUQn/XENZNjtu08Emi4SXtSxr4bmLttYb+15FgiGU2rLGubJcTCX5CDyqRBB+Wk90ZavH/GTVPOz7aV3d4u0EjvHJUuh02ocCm+twh5P2ohB2xgZiXCMmrhR/A0vufwtHZedzzZTe3qdPWlbzX7qUVYh981WMp+rxqTQM94s81nHPzROuSNIikXGDpLsEqlEgPEu6qCsKwFMKVVyLJIfXb95Ea9OHN28jWB7unsePH27v3/98+4xySt++x5q9VimhcAXxP+wR60ISuNDyHRGkBJs4yWf1gPyiin8LbPKnrM6Iz1cc1otYXpYMSTVY3T8IQvE+vZsxySyUjxtc+Lk8caFeFsfMMg9gl23kwoKeNTe5H7KM0bUfID4ty9ELOff9JWL5yhLDcYI/f/jhh0iienh4E3P6+ef3FZ9Oa7ViHs9g079XzMKyFuQeyP4xY7+b9iRjFF5hzR2KbrPHfBZrbxnoBy5fSfs9D2sT4Jpl0ejdn3BPzk5Q2WDMZcKW8b732yIb1r2l2xSGBHqAZQtA06sAbL2zwabLe5+TgGGtfYJ9Gsyn9ZF/t2vYwejWh0Me2ly2G731U1amULtKgdrhbvd42xlj3mCj45id9no83J/tkWhxaPVoD/Pfpafm3q99SyvjPnQQXLole5YaoyRRHVXvqJXhExnmwDF3siKfmZb/OGXK+9U1seNDo3/Nm/WQUQqJvC1Xug6SG3s4KHd6qnyDQ6yrg/aav8UGb27d79hg0ffMaXGvt1+391nvCD2XiZzJj3Sj/+t//X9VNvoJcLql7ykg5hY9DEJMv5nMn6FFPyH+zfBa0G2mFUjzWFItQrgt0eUEpR9GUWBeIaHVgrndQRPwdbDwZjrfaLdKqA7hCWz2Jl1Ppa1M05Jjdfs0XgebUP6It2OgOZ53AJtpQdmOJbnR4/xdpY20BoxdjJyImj47+XBvAOQSPCkMJusPMuGF8XSx3+vkvRnB97oFncWLrvptEuoCaMpKx3O1P/G7LE8ri9StOx4LxL3suoFcTwefnH9nQnfYAMfUMZtbGATAzrNzH77bEiyAOnmM83FaZWkpjku8ELyXAKboPIWnLB+YBoR7FHWPFpcvAwh++vLp9vHjY/wXQOnFy3ChI6McI3ZwHha7N28zOYglrzz+FFmYn7KDUyvSTAQK68p31k0tyy8AMq2FpHvU/LTYIXwellpaZFoIplUSgK8+n9ZzlxeiN4FNLzAetJAANwAnaEBlUOIvZvSz/FNbXz9n4WbWTc0Y3IwDxTrDsvnu3Q8RroANE9iMTk0BnBkOINqV7JhyNGnNEsj2oZRrwtQrzxzWgU6tWafluNdq8tIEB+JL59cLKDqAzeJhgawWnyOuTM/dh8+WvbP3tfZ0KGSrT3lR2seElFvohHfv3gXNweoMsAk5jZ/SBe6mb1puK6S73U/rkw+qBB7XJ65vBDo3YNCa7LWZyr6KztUQtGfh/q5KFLRwb3CgTk4+nj0Ozd2NNT1flZZqnt0gZsvBuecdszoPCTtLvRPgtu5wsBlj52Ryvu52T5lZgGzGbDr497AGNcqKTPdD61uATQ+TwOt1GFUInGjlXqLQ0Hl2MBHYNPYZhxanjacAoj//tB/CFf4MyYWN+U7v2c8X2MRapLeAbvR/9a/+zwE2HXBuMOgAcoOubT7XvZs4LsRyiF9wgtwL0EK0BaYsmC70KdC7c4WDEB/D3rAjSMhAWF27LQy+MbgfjAn3NoVZZ3Hqva4wlK2mjiJw8+EfTtog1h3Yj3sBZL30EU8RtERGh5uybGZLuUPpo5hDvIlJPA4ohQ6fP0/354hlZEmNICiUxqmOOQJh6K6j5BWBzXYdujBywe7u2TrgREClRWrnAvZeMgHFT4wbbAZYM2DmNM33eyxQguQErRS8HTNHtzAtas4LvnbqpnSiMQLOBtHKNqYrdYJY3O/1OnutcteySH/xmdUgCbeLWjkCDEQ8RAr2DKCXa1ptTeUy5b3ZgeY7rD6fGE+FbjevHkJJw5WN4uNY1zjoZMYxAuIfPybdor1iHPJehnJ/9fJV7NOjLKgo2xQVEpjtTWWGQurMlsezADQB2PAOjIGlgVjTM2JdlYxVh5GWCaIhp40OP2GsM/mT3aASV2aRc6qtqNlZHXxoiVRIhbfvlLbRGPG4AObv3t1+89vfRrgCMv1Rk/PjR64nvsfeYf19jNz3juEOq3GWUsH1W45R9sxs3ZZPAkedBCNXsXsSTsquQcs1TrFoLpebbsi29rv8lvlbQHC7qu/JW46vqxU8pTdOSreAVRoVBKLwE/ITdAy6hJtTJafYGnTWMXXQ7u/ZBpINsvg+Zov/b9LeRNeuLMkOuyTfxDGZWeoGbNj6V3+HIUDq6rlbEkrdtgQZAvpvbGiqyuTwRpLGihUrYu04+zLLMgGCfPede84+e8ewYpZn0wHkAtgSYOzOYefcqHerPpP8xPVTtGqKv6p2VyEMDYrqLWuegB1QjCiD9fGV8WN9STUAACAASURBVCtwxoruY1cC6UTHBfMMud4eLep7UvcvZ8VaLFtr7QSwKnPN3ejwu+V1Bh0a3UYlOncvH78C3YYnNDp9vGyrpoaDem9EMyA7Zs4m9576w/9qD/Ve1M89HnfunWMJ0faOB/17EzhOHRVoYG1ZtKSoicb8OauR0HQoOlk8m//iX/zvATadWH3xTkjaHBGfM58LGAeaE1w0o3io0lzho5rSn++IeW7cFJ4Cmx6+doHj7zzf199F1/nhutDY3UdKTV7KHZNpdinAJoAmW8dwfB3+cJJIg02dD+4JYeltj3iwypNssNkmF/M3XbCHQgv9mRXjCSgpXFSRveZsBqBNEEOvJ8AmwogJdDWpKNu2aC42z7AJcZ6DGwuulELwp2fRz1sea6yBnjcCTikKPx+vFvZ7kAkINpuOG2zq7Ogp7iKhpy+cOU+mJA03jXxTI5nlyItf4lPFZuglxblxXWt7FL7L2k9Rgky5nmG/52z4WGMKMHyO5v4BAhNsqtmxlEMIw5igwwk5qL4uAZeFLwRDX0IOB03f3ER4GOu4vb2L6Toc+8c9RJ7S7d193A/XXqE1VwwaYAEbaDxaKyG1JPIX0ZsyK9UDWBCUIg8MCgFjNV+9ellGG3ji9vbz6eERU4uUs9lziH0fJ9gk/xDUIo0A74F2UKoyjXNUX1IVJX3BrGPmdXbhWIjkg6KQoFbVKdYCL/Kbt2/jX5ALRtopDQhgIAD/lz3YlHzAs+AxRos4vJOAqPMyPbFZXZ7AgMabgzXmJmp9DlpJ3+QHyRk9hxETKfo51xzbsgcbIZNsPKDz9VRokgcL31aHgubPnb7RPki5LbLcgKZ/jr2FsYHvxEzrPBdXnEcZ32Fvv9fqiV5BN6MKvwY2Y8djLVPX+Vns312AtsUNZU1G8tBfs3K4+5zIG2sYfeqoBhRNE1pD045C0V1g5jJ44gDXpbx/h62dnrsQyKqdzYNYa800G/2scH4NYS7ZLHzR1fM8Q08zcv3UgLN0l+1rYxoR+Ao2QxbkaGSAzZpWliDze55OnTnlEWlDjOn6a7nOJuS5bp1nqp8nptG9/LviJz+XSYPiaf+ernHn0el0omdT1ei+ECd6/395nMzC9gVIGfq9HGw2ATdxTiGxQ8rzZXwTp1Bw8FdK3vJcdsJh977nDmTH9PNQ9Vx/N10jheGhvGMfO5IZBX4meltT8p4chLnoaD7NCSScppMAxj2CWSy0gk2FdRP8uF1YhUEJOmM1OZ8ZSiAjMgCbFyOnU15VgSeght7ftr5LQCQtTc9mgcd8D6cLgXl4/uAZiokNWXwxBXSlWY4k6Aaba15YN09X+Dpb7wQws/BtHbqFJOOMPAjTyodATr9jKyopee2t6Ly9pr1foCl8rnfF/oT37CXAGAp5CGSwHyD36wiVr6MIgzLCG0Jggl6W8qgD5AlYsKie1xDYM/x+8xIg7U28xacYR3kfoBGCFS8HAPvw+BTX/vD+p9NrNHi/uorQPN4dTeN//v3vo+od+aEAqwCbMHhkWDGn9GVUzAOQheCOAo6HyC/FXwC0ytdcPMKdv+uySjwr8Mx9Q07lq9P1y5eni8srem8ScOLdsY94Jic1ka/w+4sXVIDySLpscqMk6Bc7lU3ewyOSjINnxUzuzNucwJi/T/D/HIC0wab4xGVOnGWM6eRfGW/0LBPoR9rEVxYqybvIe0xDR/hboy/ds6lwaY6/ZMyypq9IZkn+RZwlDE/SsQNO0Z1A9U6p8TvtCJGRuZOrrmf87C1ks4hprYfTn9po9Pus4EpV3f0eOxpbzoVSc1vA4/pFRsE5Pec6TvKN61/BU1+XXmEYgml0BOg1R0577I5eyRWUrN9z+Rq8aUVmWr+vdwWRTQffA5vcG8vZtCIeB1xJfglaBR6TqpfCzwabBUjzy3AP4B1WXGCSujYKeo/GqvaeT2Jv32XPYviF+tN2Nbp7MhVSn1ENpwHevVN0Jn3ssJef8ULw9oPT3uQ7GQu6/Bxfzt/7ucghJgMKYHNpfSQi0gt9D3CuoIVEcU4A6MWkQOdmuCKQMJoIfh6Ar3WGGVYBsa7Ln71bVzCPzYSeh+VA1vdpd6g7UOrPl+eh4IeFobSfVDgNNnWIzNO8DOtcYKMKJhxsQtQluGgPmgOY9hzSM8o/GXWt1kdLhXY0olZz7m7qzjOzKvS4E8t73QJap1j0zrUnsa9n3icljQsD5axinwA8BMD8mthf5eXafHTRocCmrOi21rvPJs8rC1/gQc3K8WbIadHT26s8xvW9e89CfAyw6W2NRCdMjWirGYKpZqLHgAVUl9/EOT083AeAoxL/drrK8Hbnd+a+0ocaGx+5RTH7+1k0dQ9wkk3CQwGfMAedofBodH7N5+FIAmwCuGRrIwhigU0Axd/8yZ+e3v7ww+klwtXPX8R1d59vTz//4fcxdQhTinB2z8OzS+8SaOMihhW8PL18iZw6VHKziIdeWBQgMY0BIfQ4w6wm53n6HPs+mxDaURTE/Dy8PUDYy1dvTu9/+un08hVHdsZeo1H9E3P4AKbRsJ4eWI6XxL4CHGvSz473aRRwVjL7dDI1IfYx88cLTCYIc++H1hsy5Dl7iirEK4+jPzdAB/jMGmz3c9Dyim2vcJ3W3ftFPnWgrOfrWe7lWPWCPJuUm5JbJdMDbLLay+W091ceHpCUP/L0yVjLtJ2M6pyLGLlMlrEqsDkVLN6Dnl5GLrSOKbf1Ti6HpScEGCQPJih0z+ZOaUv2+761DPZMvZYD8xne+qj1sApiNDGnW2M1yOvcbz9T13H8/+q59nfl7xprud6eeMDv2/JNns32YOqZ+rdAzde+ZgGcFKadN50ey+aPDo9rrfp+xKFytKz6LTce8WgrlaIbBakpM+2Ga3PaoWEPoLm2ZXTD0unHnSnLPhrY9M+dnh0PLXuzSW3RtRNjTeD6a9hn/t5xE3jJC0kBNqMaXWF0B4wO+pxJVkHTuS0SSnMDilAsZ04C4Rxwc1C6E+S+WVO4OaN6mMjvo+cWwVm/NP9Mz/HrdyDYN3m+00J8dvAOOlWgMsP9ImYyLQnfC4MENpl7pNxQhDzlqZj5jvJgCmxSyaial941ghA8MgBlhtazbjoVQU7BAaiiKMrG6xlWXjoPMbSrnowMW7dwcHqZ+8w9SjCR3hr32EiYMYTeeZt+bgQP3W9TdN00xrU4/aqvJq9VJbY8pxhduIbNnWbwaphQE21/LPRePKQ8TCs8QnoDwX0XAvHsM5PIPEIC1fBm//jjj9HGCH/ggfv08WOGWgEeWVGuyWy1lxE2ItDFn7C+ral9GDOZZxnj7Zb8zq/RVgQ5YBCSCKMDiGHV+B68g5gmcnt/FxXYv/mTPzn98P7H06vXb2ItAG53nz+fPn34EE3jA6h+wZSi9MbHfp9OT+Fles4JPmEw8HxUDY79imb42broC1rWRN4j2woJoE8+d+UDgIFwP0Dm//S//PPTO+RVXsD7imkiX0/3t3enX37++XR/e5teQORYEmjeXAO0fc2CkodDTpNojLmgX09fpOEyDAcvr4Cg6A7fUesd99CT4ci3kjNT1vJse1yllJ6H0ZHGEG2YEnAzbQceYoJoyWR8VyDNgeaMPq16YC1OcplPYdJAUa3t8C6fPn0qAL2Tqzo/TcKSV3MosWXtLufLqEy5O2Wz3lmeTX13p1N2uaPaK+3Xuu/pjcrWaub4qiW2flpT2KQzJlibQKN1Cys4/bxIT9mKTOFq8HMCR35XBaU2E9zyPls2T49oyyVKqQakkr2+l7vPRD9cx5qzOcFmvHfmvroHsegsQlcWjpevvjyS7qVMt0kdSILN3BcP3zvIZk53j7n0vYn1Z9pNYSgVDKZBM72Y+NmbvINWp4dT55sq+CydOy8Gu6XRPPGN77lo3/nFjUE8W/TsGGZ+z5/R0ThGZbZgE2H0erFRVVnWoVVIuWDC/6dF6ABCgnduiL/kHmScd+2LeKdHsxR6vsMObJ4Df76euTZtvANEF6jzudNC0M+k/VQMGTaUopAgbcDhVfGdsxRgMya+pGfz+jo9myg2MM9OtB3K/o8k08SrFvIVkEzvIQtE0gthgxiovJu1swtEezezxVF4ldTcXd4zhW0KaPM+LviJPTsRmi1n1F8TYIg5hec8Qsyf7P6ELuiU8xLvEEAiC3xyZm2KzZxlziIrnlH3PAwgWzmaKtqRgqAZzaNV9T6Va9G8qqVzDfQKdwgdz8L1lRtXEpWrc9AaHrMvT3Hmf/onfxpgE144hEY/wVv4cJ+thtQOiO2QlnxQuntrzeo7F8oqqvc5PQcAJUYuZngcVdTw1GE9kUMYbZK+ntD6R2AG97q7v49cy3c/vD+9fvMmQtV4v8f7+2gWDwAX64yqdQBEVACzRyjAJsa8ISTcubQAnheRLoKJRwD7UTQDTzPSBmosHIs7qHQ7oqHcNBpT/Byh/g8fPkb7p//5f/3np/c//eZ0dQ0PLID00+n20+fTz79nbmlU3D9vrybWgfdGq6jwMkfxFA1B/PFQmaabJHlkUV0XTbF4I9MjHp9OmLWOvM4yhoIfj7ntDjgbbCZN0c/DxvNZ/BYTkTJNgmHvr7H2pW1XkAXpXopGxp3LdNEk3zOYl7mw1m8x5H628WJRBf/KWMZ3w3MceendJ3cnhxXi5jtoXDLbOEme6l/KqrWgSaMid8YHASPzb1MyLUU2i5yqQkKl0GluPMPwvmf9LMWLGlC2/JMxbx7MTOXQfpklQDnAhATCu/B6dw/VHqfZQwTAp8Gzgfk7QoY1uHHrum1iAe2zaHg1DFo5rHqw32mCleM5HFtTUVm53Eo6y8/bQMo0AgPJ0nCm6YysNKKytER4NrtS36rXq++v+IpeXDlLtCLMVncQHPtKhcM0hwCSclyw2A88zkgNdXRck5GzoMVMX4q9Sjon4F6jNQ72aDh2y6EFCGY+vyJaDBbSiGUXC/ub6V5VMJpOkIl5nGYmznM8kzKXOZu/+92/rXPRDVSwotCOGGknDJx4JpibixCRk8nZ2mf3HVey8/8CHt2Ut+cKTzQ+AacLD2eOyWwtEPjGeg9nUg/ZzuuXw7OWCc2wKjBoK5GhIWujUJvNKSUvLlCFzpnoMV4Q/6JQ6Ioei36HtUAoIyGVm6WQOIVWAsz0IpKbMjczgWNUNZeXM0WyCojiRxtJWSMJGzAuCUsbAooAT3o7+6y7F2CDscxhy/2ksCSjOtic9EgQRWbCtZzkkkU/5OAEm+1ZpCVqhUcBODrsJDoIz2G9U+e0JtUQ1Km6NT0JfEdVg7JNFUO0bK3D9XP/ZPEW32SzYJz5+/c/RniUVc4PAeD4XklbkQ9JkFSe1srPk7c5vQIBztLzEWFPggd1QgBwwIjKEJK538j3rPAwrs38SvL1s6jA7pF4GUrK3Fq8IWgZtPP4eBfvi3fB954es/clWmjm/jFH94qG1jXyKzGT/YHTfRRizyIeB5sS9tVzNpUsaODjp4+n5xeXpx//2Z+e3v340+nNm7exBnhJBTYfH+5jnZj6BCAant+MItx+vj3h9wiTY48BQvFseShLPrjHOiUtUhLC8o9CqMzpApjH/kSj+ey7Cv5MQOo8LqXiXgzyQdNb0FMCpBmu5b5okEDzNOWcQE3PhA/jqQqQeC4ofKAMFeCZAKELlig/rMLeJr5NpeVgRkBa7xsedHigs81YGxJK/VFXAwD6jLuMMO/ss9tyXBO6yIPkRYVpjMsXN6Xno+t9LbQTvNy940ibPTaUAFLSIhV/GkqRimNgQ5iD8ltr5P2YngF+Uz4pZQf4Ay26CNh70tXOeCj4NdpF9XkYKE6dmJRTOtI60xIsOohpj0VfX3u5zjxvQ0L7GxqWNFT7wrnoms2utVDfNXjiOmQgiEalZ3k+sR/5N/uFUOcnKAt+ibV24VC9e/b/9P2jQlOVOyM27GyRoFKFQuBZRX1jUmDXHgRvx8LpOGDmc/+Z+EV4aqalBKRM4y/oLZ8Z0cYo8nWwn/1EEy2E0WrnJl7dRZ9lZHsfdBn3z58/Z87mf/yP/4HbmN4YLBoCEwoM/+rLDtQ2mKHCSS4Ad2DTn+Pg0IXOblMdqSt3UfciiOi2FXofvexkroUwxOzldl/z5ASAPIwVEGu0CJjPWAFnJ5f7/VywEjw52BRzkxGh9C6voKTQ9kh5WJdRvdth21mJni2NyhePo7bcTHY2DILm+wj8klXk0RHQ6ndUuFLWkRRWC86UKBmqPwaS4uzTTpelLhpoWui+nmIinV3nbXHtM/yIz9zSE9h0AyroJFt76N0I8Mj0zINF6Pz56eYGYIJ9J+vsK4hUstVyLHtUJyM9Hn5PIJXALcLeBSp47l+j5Q15EX8ATnAPKA82DX8T4CiER4ZlIhQD8JIeP9yX/SEJzKnccl1ZuAFdWEowiz3ICquHyENB3os02quMxuYUbt1ipdMo6DXGmpRr+vh0H58BeAVv5HjW8PCFB7pbmAFookiJBXE8ByhSGRwuT+S5acHYk54AnOFZA4HfvH5zevn6beynBjHAC3v76VPc9zrAJveQs+1RwfwUXk8AXuw3PK7wNjvYFG9PDxLuSfAMemL6i87ZgVDQGDwVOL8qSuhwutJuBEIl7Mu4UfukTHbhPvSYQtLDmhIi/hedyEMRvJMFSJJfBJsK261Tu3RN7EEpq/b46/fLdebFn5/jZ72v53brbCXvdY16K4dn3sxB6Qntub5vSjFo0GW3y+Sd3vO1km9WT6XApryVKgyL81LLIAMS0p87feL6ItYc3RVY/AWwKX0o+dlgEzzvzciPb+K8oz1YdfJRfukurpv5/wzTWw9U17kt5wkCp56eBgj3ePXAyRDpNkYetcu1Wliuz4bno/6z1f041srzCy1ZaVBe8S8DpHWzksnWHX2Wvd7NSEEr5Cg8bGdH6BqLQEYhZEQcckodV7qATXem+DkJbC74Kxclj6joXfcXX+34Te+jAiU/a5c18/NFP6a8fPbsGXM2/9N/+r++KVyCL+JiAE0kkstKn6DQCUcv7AwvoveFTOA5gYVeQPc555UUiHDlLbDhwsfX7IzrFsE5EKrNn+v3d/X7+Oe+Nw7Q5wzZ+Yy+hzxs3TIjqoEDbAJoMpRUf7OqlfvLkDL+/9zGTirvq72a8vSnySbPJlgtqqkJQMPue6H8TTKjQs1puDIvsCzdZPjycOKtujWNM2TsXwBOsvsUWNy7DBtYgcERRLYHsIHFqpRFK3jGUrUuxWIFRPJqkmkY0ry+uT69f/9DnAH4goYYqqm/sDXTkmqgt1RxEw0Tr75dvPKRa6gRmK2bATYD1NzdhTBmIdiLCLUifAawghY+NwAtaDuUXkPwbFRu3xPEgU48lC6jIqjsWUDPyhlF/hEUGF6JoZ8eVan/N48JzBNsKhWCx5reVdoiIcDba9u5xxESjwIstv4C0AzZER4Aei0FXAlSAepugg9IH+3J8RZV4n0XxrWmzI9i8c630zd4fNI7FPeUEZSpDZFjCa9mGgtBQ+j3ifGTSPF4Rq+swKYLWz3fjWLRL4wHyDh1ogBNTUMIRk54iA1sulKpcOsI3+O5lJ/pScvQeQMB0mj9Pj2FSjWIiAHm2aO1GZr7P3ue4f325LGgAucqTyN5fwH5FHL0p0s0jDYtO0U3dYPv43RmOKh30Bg8FvtGIyYkkdp9WZ9D/U57ueoEARPtl4VZzTmxynJvnk7TPgrfsgCvogXu1Sojn89zveHv7s+hTFMEgnnA8sRq/5D+8xjvKvfuGt7Wu08Q6/rbf9eevXZO6VkOdLlmdVPoRvj+vJb3kg9r03ldy/s2/ThPh7c2PcVOR77mbvrOO6q7AbVWt4ajjZDnXd7A9EqWd1wGeHqWI1ql8cANdovezcEAES9eL1kanllGtiBn8KKQLY67Sr/m8qbx6rzitFOfZ5xsx2fiF+lFgdCFHtIhtDOa3ShwHtt8TrD5H/7D//lN4Ql8QSF0eTV34e7iXrMC8ZlAqxbm100B4j9PpDwtHQeWnpDtxOsJtvNlz4FNX9+O8XbMsfvOFA5HgSH3/d5r6ozF/JFuNKs9ZQidgDOAZwJOeF2Y+K3QLAslciRupo90aGx6LwMsVYIzJgkFWcZkFtwjQIIq0MtDSqACJtEYQhLoal3KKvMw5tzT8CyaV8OFFyXvqPKzpsse2p4J12IczynG7dybwXyVTChIS1Ygk/SUYPMarXzeMWxdXn+CTYETB5zcC4SqGa5WQjjoRPm2ocTBb2jjo5GJlluLExPYxLo18QQAB0JWo0qjOXmGbxfefQTYJBA6gk32TxWoAORnniObuUc4O/sPOm/ybLrHJMP0BJuTx+RJK6WY3sGgzRx7GcbT9WXknX745Zew6iOsg5Wp2jw9l3jv+N71VaSQBJhIYByANIyszr8T4NS6uB7rjwnBnlXjEPj8Q3pg5AQtmziKEs9J2yf2NMBxtG76EhuJSAP6dmJ9ykNceZo/aS+xJoWDpYAm0Cx5GmCzFfb0xrmng/vQkQt6Y5Wes+bBU8YylxP/V3snGXlIk8D/Safo+tCFJMr54vfpcXdnQQGJha9XybkAgtFb2fnUZbn0gIMhyVqnv9JDCTZ9j9y742uYzo1WzitQnrrN703wrQiVvPuckNVgsws+o9AtQefUIU6//t5H3UsDkaBH4JhyOIzcTJdokLWew/zOCrbbCeCpGK6Pnd60Z9wHFhhO+uxrHEA2yN4BX76Lr4XvEPQdzpYjfwTdgP4SX0s9tYez58XL+81d6/B5h9FTf2dahN5f+14gNQ2Q1oQddlcvXDfaI/oTtQ5oIcjuKSEHqpUfdHCmbyXWkmd/V1DUNGtdUqr3SKclTZ4R2PT86aA/yw92upecceee08TEetVn8+/+7m/Cs9lNxqlgJ6ib7v0pzPUCKuTwh+t3uod7Iv26SehOmAoXSShrffrcBa2/rLOWC67vWQhTqJXwHNas39sP4/hOFh7Pe5xn8gabynOi8kvvZno4A2ymtSywqdxF5QEGWKzxhh0m53kQ0sZs9FK06aXLXM7oK3gB61EWsdgocztZbJp/klWXPZJJekxsLlBpYNMVQa2xmsivVjn3WBZ2F/RMNz6VaueLLcI6PS4cV0hQ2Eqzq9GxQQD6HsoXuH5eAqYroZdc0mgKzvtjHZr+xBxF5B7er31Chb5jWlG3OpInDN8Br8KrSZ5tz2mHBxMEVy6oQkR5DlpzKLvsB5kNzwU+NPnCBYrApucWMXTZ+Z2T9wRqAN7wx9MCANDe//g+csv+8//zf0fRDbz4bB/Fw+lw/BMLHeCFzIlElf+WqQ9e8CKedU+bh4mVoO9FPALGTS9Msyi5kSE/Ac4402fPwvP97t27OF+E59WAXTJyVe8dpqUHuQtkRKu4voz8nBc75cVO/rp8a4XSVch+NrgfDAWlZ3Q1Pw1X5uRmAWgYs16VTK8aO2K8qtQCGWKgmdr30dvRwYTWONc9ldkEXiU7OkxXWyzPsTy7zN/rIsupD/TzDqhxHX3+U5ZMPdGtcSirwpCI3LjumzoNs5i2NgnEIj3SmS7Deq0J2CLETM+gwF8A8jBmkVqT1dQjgjR1tM7D9W7r5PbqTmDs1/MeGj/LoswpE1YaOPYh3enVHdikZ/OYoqb1RNJQFUP6c7Rf7JGZ/pbMk7cWcXUw6QUdYJPJoOv6Wxt68ZRG4Oa9fXqQonfpDpUu0h7J7cTiW+I0/E5GrWjS6XeR2QW2+9mTB/HzjMjoPVhT0bq39nZ0GNphJlsHPZt//ud/toTRnZFbYK35Enti5PKcOZwoxSwOGikYfEJEPDHDp/GUfGd6XrgpKt44joHcbWIdvhH9ZCp9z63zKXz8PhvZUMLVhZczKve1rbM92JQHlKU7stCRo7aG0hlGD2BfLSxoJatIBHsHhY1WPJBDAkd8d4FNKNPOamJkMvMw0XsOTdsxgWKCzWydgzZBAY2NoI/CfJ3wMgUPwpPyrErJuPJRq6GdgPv/CzYpnY8CQGC9jSK2lPLzYLK6Ug4CXhb9M/zfhR+cQJNTeK6v4+wkNB4DbGYVclb0M5y5Fr55uxz11wRPMGzO3GqBzTh7hH6z2KCBuZRT5gHFlAu2HqKi5GhJXK/ii9VjJRpj2FugQhNLQsENzYnPWIWMMazPrAr6WYxz/PGnn8ID/F/+y38+3d1+5uSjFxq3mcnt6d0M2s3pKCyIiCaUAZg5dpNh+J18Ev1zjZYikCKHUbTO9Yo9E9C057vBHGDz+bNIaXj79m2s5/PnzwE2BSIn3bqCJ2gl3ZzNwcyC1Pk9l3VTGTQPRop/7YcrISmuy8vr2DM2yudagv+yZy7vXT6OlCNqR8W+q8o91djHApvelcFkn8sIP68phyc4ltz+NbApPaT8Fi9O2snunT7QM5gT3ETteswVrO7BojjRIAYdEGy27FjD3QRD1A31xwqHVKgUkQcrssI9g47DkGV4WHSt98ctlRNIF9/aM1NrdvrZ0VLRQPKW0/SO3xx0VwHMYnRYyDldjzIo/Cz6HPeezXh26L/VmCg6qsIY7mx7dzscLrAIyO86OlwzmQLUeVL2vbgjjTDpr177mrOJ+wQdZeFfeTfTmI7IX3bHj7U7MWSKlcAm5ISDzelIcd1Z1ecWYXAZULxuLc8mf4j79bn2durxCTbHcwg2f/vbf7W0PtKhS/j5TYSi8eC5aF+4FjS/69/n9Qt/5Q/ykHXiMMOABKHthjYvm4XzXSg74Wq9E5BqBTg0gQsp7XMMMO/rTHvu/qIh35vDwdbEDKJBKfHw9kTvKni0EEYk2AxCK8FGb0SEZOGVyFB6FJ4oNG61j7FPgS0thT7HTqpxX4DVC3kFG1Sm/om+nGtF9kaUZ0smnZt7zMPThzBshuGckNtC59GfB5tUjmsBywznrwU6xZAiwLy8hXWDvQBxBciaJlXQ86xaR439CR75cnp65LhDvA9AF8Lh8moGvcW4Qo5exQpbfwAAIABJREFUjPdPID9TEqSs1D4Gnk1coxYyApzKSaWHUEUBWpt5qHPyDpuOa+a2vJQd/tK5teXbEzEcUClnzPlPHg56YlmtTW/t4+nz59sgFgBOfAdN3rFfAJsM6Utnt8EZbZmihQ8NrUi4RzN79Nr80gWCrgBFR2qaf5RbagvW+YUMp6cCU/5WAg4HmzwjhJpZIITnqmm607K4Yt2bDh22J6i9aFpn9Okczf1dxkx5sgCHzEsTfzhIw5nwL7sAaGwm79et0vhzg02+C+UxaZJhzAZnHcbXyZGv+NM5MFMAwdrBuOKcym63py59uNesBHewOT317gn16JSAh1e8C/zs9FrrAIIf7VO8dno2td/4vvZEYIzexxV0Eks1HfI9mjbDJIgCMxnM7UUkEFOH5NVYcF0oep57t//56HRy3bcaRGHCxm0mMOnP0qtoQMDPoGlFeZvTB9ztn3Z0FXtrnkMVBYl+69/oP9x7X8jCPJt8lz5b8YVA/KL5lGea9B5Hi3G1u/6aaWxU9lrqitZRGpTiEZGuPRCm2r2/WBWv4WfuuGaezSK3TD/6/XeyzXnb+TZpgq2PADYnRHArzInRwaKHf/QgKWu9mDOlE+UKzo7WlgtQPV8v68KiilXyUCfKn6BwbpILbVkMIoilkGRppZBiJK28BkXtap6AcwJNP2wXmn22JOwAY+kFA3hAbtjNDcFmGQNxehIyAJxZLV3V2DlFItveqEhIYDP9HqVC0p0TOXO4NpqUZ+9Cnr/AH1lVuX+ThvizBGiHqZ1uAIZUTT+VQBNsTyDx8yRt5VMsF0806Ip1xwhxRspLsTBB064XHiHULBFEpie4IljXnjbdEtxFvmZ6HAU2AUpwpgHiYt08r+V9rSuA079yq6W08J37+7vFs6kwNVIsKLi5vgMoyff/kh5ZKef+V94CJbZ3dT49iWsjfec98mqDEaUOgIbp3Xw8ffzIpt4VVkzDhTnCOfbTzzhoDeDmMns6vgiAHs3Jw6vJXOVzQk974QCZPNAAXwCj4VV6gwQdbFJa0xejOSyk6W4FAhTiC+d5V6LaN+ViOR8op2t1ep0Hbf7uAjvhfcm8Ye2PvJrKtwV9zMEI4nPtiap2G8jH05auBZL3BwVmjgUHJMf1dl6ry+qdctvvZ0uhouMqlNrn9bn8niCSsmSVbN8Hml2tHOfPmEGBXfUJBWgk/6tXZztR/GkOJPS+/nzJOvYKPebkMsrbnmlF1vx8HET42cxzanpaDXedoeOEjuCtfThdLxavWcRv4oWVl9s5tfB5ejanboj7K4y+OAvTGymNl1X6yu0MrZUFQXF+8ghXP0oWUDZfdA5u4aCKyUpB8Z44J4W/cf7RCimdFdGmLDzVncoVhaPSDZZ7ieecw1gLTzFXLv7snIN8V/cyr/+XjlQ3lanjJ87x34teky7aszkfKrA5gd45YYLvu8UvBp7C5Ii+1Q5jteh3i55gU89Tz1ExpvLqfs2TKUZtzwfBnRjxXM6qC7m5+bufqXSaOPW8KSxboMoipGdTBSXwakZRCMDmJUOdsSdBrPJcMeEYQDHuH9Xkym100JENrqE8Y9ESiwyjq51O5X4+Z9NxKsZ8lnI+l2p07oADp8o5yc9d2YeSzuISedD8+xQY3cJIVm8LYT2vq6bxu2Bk9dKcY8RmOkX6bXT2noYgGlHD/OojV8aH2gEzbL68Nx3xVCopQPAMzrLX1Iywp8tjTxpYx4ZOBaA9aBnRSkbvjUfL801BQ3CoNkLB3wo3Z0/PDhmJihUqVVhdLaHYiFvPYs6nmgN7SkxWy2ZvxOhXmZNs8J739+gN+hie3yjQCaHI98fSgt5yWhPWzfQZ0HZIFdK/94pFsyirnpfs0f4pDWcBm2GkKk9ZtOSeGPbXo+dRHv4OS5OH29vtAHNRiEOoN427p3wtstIpgEI8702f7zxSO9mkia8u5zxqxfCrJpgofzSHAbT9nJUWLq9rJdu2XpK/GhqgM5vOC6fv5jcqPQdFetoEnhMUuQJkQ/nVW68z0r1FM8qRnQ6LWVgzPW9NX547SAdKZsUvYXTlRMe7JpjVGlxvin61X8t7WapI7fMooIl1QvcwP6QqZXz/zu3l1Pu99/yfdLH/67pT7x5nfpiMtuqIObP9HOD1c1hBjrzXHSmo9W7Apu5TXs70PNML3jKgc7mZ0uaG1QKmR5/N3KA8+1xJpjkoB79SngJwgufSaQN9YXqLeviJOt17shpA3BkFhbPkRDE+bh21Qyv9mYAm/+3Pjxju/H1sbUewKWGFi2YY3Q94LtgtsB3I2y2wn9XVe/O+LnzE5Cs4lFufL+wg2YWJBJcYxYXYBD8SRv4e/n5TiTjzzf/7MSjBeVoYU9iSkGkRKoFfvTVRiYswOj1EmViQLYpij6NzS04SUq8uDTSoMZY9lQQh+LLL8vfKN2SlNRU/6UHhTVlLbAifgZJSDtprnlOyqYUB/f1hzV1kmMj3u2mN4BnPV7ugVbjj/NsDKZrCvwJEOgPR4CqoLECYjCmw6RX08f+Y4b0GATQOEtKCz/NiD6qaoOHM1cEalGtb68r4Cd9f1dRqhXQUoPikxkwuBUBUcFiH9ksNe3HvaNUkb3fkc7JoKLyrI3zHXKROSMfZ894acyhvrIQl88YC/FkTfYWHxZf07KB6OVNWHtFmDfmm8K+qD+iXyBFWGgD+z/U/nh4f8Hw2qUbqRXjGo0Cp6X7HX5oo5PIk1UoVypk47ZxOhZCz4MGBRqrd8q6LvtoY2HsM8L0VXFCGib49dzOuhddxjLOTfHa5OsEI5Ri961KO/hy9r/qUrvT7jROIuvqv+jSSv9t4VgTG39vfT7tAvl2NEQc1zp8un3fK8XsK0+WzWuO0Y2JfHe3GqeSLr7fBRXv1JijiM9acPr57gyHxg78rjBmdwdSxrncKQKUMWvfIz6N1IcPoJWkqbe2cLvd3n4Czom4boON7Qf6jdqJOcosluW7pPpDRg9GRwNdCmlvvI0Bb5a3WZqj2V5nH0cxcz1ZoPwGkwKZ1EaBHkya0EKgDzj4LXNjX9FbrvdPoyP2AsezpTjXhSalswa820CTz0dmInYVkOz53nLH8X1t2tlH/ej/HLzuw6fJmh+l268jrvu/ZPFp4x6oyAQsJv6MgTZG8DT91qE0HOoHXTghos8kMa3GKlNpqua99GB18OChxIaXPBV5037nB+tn/9XfQ/lAwUKi4kJgMxf0jo65gEyATPTYxQQUhdOUEKRQsIchClXgXgb3ihQ73qp1QKGxjp56r/u30DaAFuXzpXarG7kv/5kxGMQHo7xxh6tG6yEFlVLvPiRozFDo8m1MgYl0AebPljCukSVdiqhrVlUSh7wj4tUlHD+t6dpnxA8CWzdcFNgXQA2xW0/FzoJkHQAXthS5n8lRT2Qs4AhSoeAivUR6a5DmAGPyJIqToY5nh6LDkv0UYZzEArMAhVGWlUNBDqpnaAm6RJ2wgO67PKtEuaFDuaOecBTj5hmpZtuwKsBNnT6CDVJEyMKNR/ZeYlnR/h+Ib9oAEIEXTdZA4cza5xwRanr/GAhzJJ/F68Hd5kgsWhVB3Txdz8KSkeuzl9C66HNT+zEIhnRHzTNMgyz6MysdV6gzuF+2ZvrD3cVWob8bSrUa459wqm6W7IWh/JI+4/+wrS2Olc7UTNrABb4JMFc2EgVEtlNZxnZWGVOexAjVvSaZ9cy/e9Pa5kl1kjClgv0bgj2DnmGtYhlf2MMUa8JnW3fpPfWfbkMTvepJRpzWQ9uihFtDy2eEOYFMzVshW76R/dZ4H48MqmaWfSGsz3zPpNepXjp5NBwbiFZetR6C78pSere/sDLECqBsU0vp2TFRKvj3qRgN+0jcDhE59HK9d8lL7UwjMgGIIRTOiMlRYNRQEu0yJcHCJFJXU1yMfWekLBG0hScuIVVEnRvNywtPXVL1KOzPZle3mYmRyRul2oG7il6AjmRqbNEDdw2Xh98DmxDVzDY6NFvlKY4MThHY5m05oLgCmAnewqYctVq0BB7d8RagUAi0YncCmsPaNWMGd2W7W5kaeAgFH93T5xu3Wq2frmQ42p9Bz8LoDj6303CPQOXSusBb3fE6H4HhKejQBNOHllKcpuaMAXYUiy0rUvHMDmsoHRF5chNEzlG6eTRUIKQwvD4dCjg7ClFMyCfWcZ1N7KxoA2NQEJBe43Et63gR6fH+VM8nv0GKcXi1nCNGMMyV7mGVfx8Vj0BOV+L3uU9rfT6sw2+74rOnFoDcDQ3wlXojrwvHBkDXfA6DCphSloCg68Rwn8E/m1O7SR8Lzl7mEon8JP4TR8VYUYu1JXatppUhp1NH4631mi5xsn5T7JyVdoHN4e0QnvV61iGGT8OhJGD1lrwN0qg9leATyL94h8lfRpQEYKIwNFBix5Y4DTtFhpy5YflyCW54pw54BxMJ7bOkb6SWkRznHdGbfUBeybqBLrmjf/TqBmv4dwQvOCmkW4PcAM5hYBW/I0+Ohwn2VG5QnoiMBFLyPqpXFQ91toPP8ej2iu2+cXFTjUzMXUWkhVqHNohWOkRSYV7FeyfnybvVYQl+/00zsv3ULcGA5FZrrI/9/ywtLME8woPv7fqlYCt8jHzc/sPhpzXnDepWmcsgBVjPzBCUpgUc+cbeTce+Z063kjO8N1qe9leHB/ZGxugJfgi3Fntaq6QkWXC5O0CmA1bpszQGf1/PeCd42KSSOG1zeiH4aH3hB2epBbEDT3tsD2AzHI+Xc2theeZu5J+Hc4ar5jp3rys88lN5nx3xovqvTZnxuqQ68cafoVT/kp6fg7TA600Hke0xnDfWb5qjPc3Od6dik/h/btkbI1rUevZt1TyH1AaR3azjHm/k5C4TQ+mj3ZRfaLkRFWBLeXvDhQGIyvyt7JyYCrCRP84CK8HZhsSaq9mz6y+L/bnnuQ2vrxAIpB2c635cJls+t69xBdq5I5yNJ8freyLMJpYswOhWQwCaAJws/tL+cYJO5Y6R7uTJiY9nCRD02+6jlqYzJKOQGigi1PoKHCT/7XHQHpPrOGNvZDNs9Nj3po4UElWOE0bMlhzMO9zuBgWIgeSCrJ28dUzrpTnuss3SGxPPROsr/6PsqOGlaQ8N7KUvJhi+nL9F2iO2H4BlaaFN7asJoZUrMCdJkHIw7fBbNwtEOyfuoRTV3TpzpXNRcdaYoiC+LbzKcvuZupucGlnQOAniKwhqfOLOGtVr49ShUjrxMCJ5pG+Jpjyqw6bGHT9cwqodjA7QAcIVxdXO6vuH4R4TY7x8eTnd3twH0AKDVBgydADAy8uH+9nR3+6mmNMnzhL2gUqZXTz97xIQ8kt4H20tvV8N5zPLsamiCVTsnBwnsOaD5XjoHQR7bYjnY9FSLpzSkNGHIPZhT1khON3hic36NC9XvnUfBvpR9LPiCIsSfFxc+rzqzY82z2aFS5rJOfVARjAJ5yvlu58I5+frHGI3+DouCzps2mPUwtoE883xjvzShyws4dt5CnbEbca0zZhseghRXsK7rFMFyz+tO17p+0KQw3yM8v2fVjxziTIX49lV5pPtQrMtFncsEkc2vR7Ap/hcwDR4IMLbvI9q6b+2Tqffyd24wN0Pp6cAxQ2IR5hnlDsxUqfDKuVaaSWqnSvVKY6dyJFegmfEs6spRoV46Jn+r9lSRu58pLW6ExoSnyEX/EpHEeHfPO4/ISxY62T7udJye7XQR55e5XvN8/WwXnZ03quutWccElHOvXccWPqGz5DzYnEQmYSIGduHiIG3H9PMlJ5ibzVonKJ2Cxy1iEuyaFuJKrxV/C06927yPezh34GO3Lgl+v35lEmfstQfhOVBLYcRmtQCbDK2hCh0ej8sMLyqkAfd7emWq96UYMkPcp076d9Cn9jJeS0cDKCcDtUFUAJSVSLym/mis5cajxHe0GeFGyHVOWegxQSifoskwLdxid0y5PT09BPDWeU4w6YJzKiiBTYEDZ1ivEs+shgCD8sjhWrY2QjV05zDyHulpqsIZTRaxbcsecDFb++JFtES6ikbvUByPMaZSIetoHJ6tg+L9cvt58qtnX++CNeGPKtjhLcMfeQi/Qshh/dF1oMHmavgwdYA8eKQjPjtbc2RIdd8yjQpl6RNYXoT0KObIyIur69PNzcvTy1dvTy8uLkMQ393dnz59+hge3yt0ZQjPJybboPXR3enu7vPp86ePp4cHTk2S54lnpJno3PvpcSyZlQrLPUkAthh5KMPM0zWkVDWixIGmZIxArStQXSdwhhxUrVlhdBnKWC9aHymMvhtY4DJOz8W9NfkHnlGBTZfr7L7RvVxVjV7pAzGBtMPP6kfYMj6kb0amCCRjvV7goAiLtR8SfTi/u/zU+Uy+3f3s9zgo2dH6KFY7ctf0LOyVJnR5Tp3ApusM5yl87uvldZSooo9fA5tqzyQelGzb7dP0iPv7q/2R3yeKc+TZi/ZIrY/03akHtc+un/T+u+/72a17nE3mRy6mrul/aXxMZ85cB9sO/TrYnPr3KwNTax6pvK7KAmviSo8s0oss7B7P9VQaeVwzbUJuUdsMD6PHvmU0oIywzK/HONGIZCXoVDEp9z8Xni2cfE92eq5ldTqOorPH6lRzPjruZ+uSOv8C1etJ74wTX5/eM+mLYPMv/uK3W8/mBJyeY+PW1wSD58DlFBbFjJVsvuYzSqg5oJtrIsFy+fM6B8gS4ovXxUZp4fs6KCkIDzvOg/Vr9d357wq8N0nEk0vrZ8ZWVUVJLw69mwqj49247wBy2TRdFeVymScQ4NxtFbd0mEUK9HkV8bDYhnvK6rjg0+zDWHtt4F4e0cj9tNwnvHt5dFSwNHNalJtjltNkJo1zA9N5GFQClZ7PzqUSHQSIzPXslJQrCPRuLHieDO6tfVgtyNxTByIMb3w7fQ1QJ7DL/SINoXcmC1koTNecIzZypkCJHMXLi2iQ/foVPXoATmgQ/vHjxwgfCzRWiLQwZ8PNEtqjQAr3ff/+fRgu6AN5d3t3uvv8+YScIXhWebarMG8j0nM61ylUaQ6YV5weLo+KiM+liGO/FWIyoPwVWiHp/vrm9endDz+GdxMRgfuH+9PHDx9Ojw/3ATAvL1DVfxlh9Oenr/H5x4+/hPdTBVK7HE2hdPFmFd4kLYbMQO9JDEvI94hUk+zGgHuzYTu9wVK+8HDs3hvPEUB05a6+o9hzlzPTqJcxgXVqXrIDV99nvZOUeNNJKn2LQChcj+8D7PIvwsc0PGRUKveYso0tlPgchRsFRruTx9b5UECe4XY814GSy9cJGo+g4yg4JY/17g7ATzbG8ZxyxZrAI/i9D0hgb1C+o8sTP6ep/+T5imdlzl/cZQFKlvu3ySmVsSA5744Q39/emw7/SgZIVgH0QI4+PeaM9MXIawC+oyXKvQ7Bfg9srkDeQvf2PN1vOZ8swpmGwEofDe5cnhcPmiHh+8zWR2mQZyHPmn+tMDolg9M2q9E7elFjpBe0pKEJKwiWB8wjNwKcjmvA+8jZjAJJG8qBM6buRc4/x/CWYhaHpovc983BJunPPEaDbfB73+MdHKHGWlMEdiDT76P7en758+fPj2DTF+AvsXPtyxJxkDUXzP3YNKotC3NNyvXNmhuh9bglxs9EJGueDQUClZ97DI7fb0IRIytUISt9Alm9swPK7/2fDDDbwhwTrrl/9GqqoTsFTzdzB/hkUQxd7rR+1EInHY8VSnegubbUabDJ73QLqcg4YZpHgiG15ynaVbgxFRMVcns36hwTEOssXXmVkKZrm/H/Rn3Vh46eVgp7gUkpFe45waAzsSuDKTB1jzjTaHzPQjOSKlsYCSxyLGMzO5wWAZaUWhDCgEU3VKLydFiroWRWgvcOqXUbpX51eC/fvXsb5w0L9/bu7vTzzz+fHu7v4905SYqzyOuPKTHtL/sqIixKgwQhwp9++k14x/E+d7e3pw8fPsR9lY2qZArRtkAQ2264sdIGCx/dADS8lwXSDLymQg3PZs4b1/prMtgX5I/CM/btdHX98vTu/U+nV6/fnq6ubwKQffrwS0wYQhN3AP8omMMI1xcItT8EGEXP0S7SIjGtYMAtd+ZlAsjFNdnHky2aOJo0eARAMkAomsh/Od3f3WURiQzUpk/JxFD4GhdYXu++zsEec/B6pvsyzjAZrjxaUDwBgHiv+JuFVsyf7ZwkdgXAGajNVqatZIN9ePLwLE39wd4phF787qFFG9vYhY7BiUvOWu93glJTCnie0jqcX88Bz6M+OfaLFb1KRrvekoHDKTMFU1JmdnwGfMUuCTmbOs+ELRYU/u/CHwefExRJiMnISq1kecTCDVLia+ue0ACWa639nCD+uDcNCmt96dkEnaOTQ7QYq/QXWquuV6dOX4FFAkjpBANdRYuWp9hpFtlv9Ey1+aoXG/A5rjikHrTw60SlWN4RGHWzdtHpEsvjuEk5m3KNmokOgiA4zZYuOZrSYkkZSnewmWtQGoF0U/JPF+UxsoQweuGNBJyhU6SPQjZxfvr6pw2hBWBbgVVc7/siB1LcO9OgLDzvT0iNTPrYeW51KMN40RqnZzMKhJSzuVpea8hB1tKRkecG8FGTAdsiogCiUjy6d6d1XuLBiiSmx6oZhNujNifthepRYRMQxVlYaEUgSUnY8nLuLGcB8wl03E3e988wYoZ/K0SihO+sAoUiYbjxRXi7BJSjKXa2PBIoDC9EMr5DmDyBzENLxaRwZ3Eti4OieXZ4MdmsvemZAJYNr3UKqcjyZxIhqZY6cWcBqbour8v5rq5o0EcszE9jDLwXi1a8v6fa7/iYUnpQBYbc67PzbIrG6zwVqkie9J6X2N9oWYT7Rx9IFWCoiITvBs9ggM0EURQm8gYmkBbN6yU9zzKqIFmNDaX38uZlFoG9iM8+334Oz52/G8GM5gI7SCfvMfcOief0ZgDEvn//Q4QK0ecPAAMgFsCp7JLMW1x4AHQZfTTVzkS827mral0dpJL0LcAUPJLvLGAUtJ1e3qgoz/FrELr3j0+n+/vH07Pnl6fXb96d3r5/f/rxp99EmsGnDx9Onz9+iH9RpARQyJD68+hF9/Hjh3gvnjE93u7BJi92fniBFDNUQskDaOIvIh9ZIAMDIwyAr18D0CrPUnuNe5VnP9lF717nliDiooY0qEsAUzB6wk63z+GeZUurTHsQRFq9jg6qpQql9DqsKw8ejI8OGz9FygbSFHzMJlNHCJrD/JQirmpoAT9PD/JnLwIleZl9g7HPAtg6J5f9E0g537rHRPJ1enR0vcCmzpESyzyzSfMEZ9ynOIsyrjxNYPXYy2nRuk66z1cPryIJb0YOSjfkVBqtOUBzyEkOjRAQEr3uACBBVgnQBUA+w6St8LCzEIXfTz0cS20nyLJyA46rTk9RbeB96tBeY3sGXU/qOasnv+V7O3fcEZTpXdWiqBgtQabev0FxPFM+kxQA8mwKDEeV+PC+0hvK+/FcBFB3BUWZu5mgLK4Xz+Q9lK4StPWlu+Ngbj3+PqJQKFrAZTpWgE3ql1UHi8ak1ylzHWQ7r3AtxFrU9+pMPFosuQPUIs1Fo0O3T1rcna3OOLFjV6NPoKCHjC8ccibOE9nKeO1OPm+ZrkyklivtLXPrSUBvgmC/pj2YTaS+XreEncl24HEX2hHI9d+50PO9o6DpRPoKcaElTQJNgia2pekxlSwQQn7a9Y2agasfozxu3zJvM6OZ3k8zQ+sBCEvIqBG1EsnhrRPYpDCmhw+tj1QtvSaVF32UJ2WJLRzopECx9duMfVbT2jmmIz1S2GN5mUTglVOWoTgVNnioyZX/ZBjRjjzD8g637UNGDtAIwPKUnr1swaTKfAoygOJsFROFTh1aTQ4o73M2/6H4sdB6hMq+cYQjZAPOW3/xDIQ3Gzgq/7ANqEnT8oJ5+FY5aQAZCBdiDxGef7h/yKb+LcTcuw+gqdnKblgX38XXst41Wyox/SOBsLWoF/3X79Un8+IiyOPh6el0e/dw+nwL7+TpdHF9fXrz9ofTb/7knwVAebi9Pd1+/hRgE/txifSSaH2ElJIvp9vbz/Fe5MvjRBzxo0cpppxzepuyBHuI8wDY9ErgNgIo1MFLmYBSAC3VMyMt6TUVHcogaO9NK48+W4AF43cz+MgX5yaEVLuDynOG4aG/kENYP4piPn36dHamu9Yq+bZ62Vq5N8jzBvhUvgR0BJtMH1AjeRYmSe7qHi4/9X+Be+mKSfvz86kz9B5T3u/kfzJq5aSqpZH0ikfIzKFMjsjDhCShHa39aPBUQNg8wwf9IabL6N2qU0RnQcX+CiVjYo0w5iIPfE4q8wKX9or6Hvq+T/3cvLM6Gfz949zTK9ig3PyC1l9WKQNseK4oXOcM4/sr3iDdC9w13YwWRpLJKakE+gU2vTUVaTC9q3zB8tzHHts0IW5yG691ntHdpJvpk+aYy6z56KL9SI+JtnlIY0mwmc4TEg7HQbcPXrTVjh/PET6H4xwnuRx0A0/f3QHH3X11zn6uOqNJpxVG/7M/+5eH2ehTCDvTHqh6WAXrd+WGXoXhzor1z2TxQDjJY7ALI/gmuqXpQlp5SKtw8B58e0YV8Z4TgotQ+U7/K96nLdu5l1LmPDRODbrIwiCN+UP48+XLmwjl0Wum0YHpdQsOEVHSG9kWLL1rkY9pnjzxEnQzwSY9nfJWhsZXlbttke+Lws78dzUkPCTD566Nyrl/HMc1vcEi4B3YxLV97izSURWtJjOEeLeCJacTKRx5rcOzGjmXyqssEWuezVT06ZnV2UcYNubQf6XlaMzhSjP6lUo6mRUZnvZo7wOFz+IWgWt+X/t6nI5TOYX5nlJUNZ0iqrBlUPToUxUKAWAAaIeHdPAwhCCKUrzdhvSe6KpfVeeBFlbtJYnzt7wg0bZ4OngcHsNsmXP/8Hi6vX84ff58d7qH4P3y9XRxdXV6+/bt6QohzvD+Pp0eEfr/9rXAJvI3QVtqfaV9o3Cs9pAvAAAgAElEQVTPCs+DV67baWkffV0T8IgO8e5qcVXXaJBCtl2KMHGMrbRcqzx7dTOIfclxhQyLdw6f5IV7K3i2Po6zd598tu+ByBDSsdpX/KDICY0a86x8R56tYd32ZDqtdWg9QVbSqJ7Hpv7ywLN/qIOZCRKL30xWSA5MJenr0BmtIKVbRPFzRQM6laF3V16qtauCImROJxNwcs2Seg02pZCD7rKt0nTGFOhMQOO6Ru/CtKK16PRwXXrncUqzBiHuwwSqQ1TKwcIOVMzfk7fXrh4tRdVjt40S/35HIOnZ7BZ2DTSFB3otDfLoOLYc2MELdQ6Vgyl9rCpzHz+5pn70bHcDndlcvnvMN1CXU4npUgxneessejatKC/kLFqbNdgMXogUOfa5Ln2cm0Y9a0W3BYhb1jtGcx6oM9no6wkoXZ9P3hSP+XOmkTJ4mJ5NhNH9FxMIOlpdmastlB145IIo6HYE655FR9NTEHpfOIW3JzDVd/w5BBW0ngkm9tMjJuNoL/x6be7u/XebfDxsZwb+NtYnD5qc9tlbE2BT3i2AgwCbr15GOBEeRwGsyE9THpeAZBb59F4wb7MLfmgxcQ3M1YxQuvIQ1fooXfijM9BSNSiw6VMPXNgzBOc5tasHtHJCx5jBCTZ3gqxBL8HmTllOL4SfH42XL1FJHmAxJ6b0fZlKEH0KI6+lwZu/E8BmNBMf/oXiKdnGFu3W9wPgFthkVb2Mq94DB50N6F1IC0CLL9zbrmdJOatlS/yc+YgCm5G6ACs8+Ub5jCAUtf+JM6/CHlnYpG+vNm++74kiAm06F4TQLy9QgY9+kgijP55ub+9Pdyhiun+MpyB9JELboRzb4w4DiTmsDBG5UUiDjHSxgqMeY4p9cWNGhStam8snAVF8Ry2umu+Z+6S2V1fxPsz9wzUuR4K2Mq9Xa4O3RF5fTy1aCxkkxzrvmjzMVBsHXO1plUcROcaUffidCo1Eawpre2TAZf5OthcYKnZu71bzj3JKO/ws0EAFDLCJ1k9ryzCXH64APX/e1+TXSA9McOlKVvfvfWvlr1SGVqadBuKg7Mh7nWs4AShDsqv3r/kAxYnt+RJN1VlkYYiH0l0/ku8NeA2Dn8YGKWUa9FynAOfROzn1ouSI/5uarPOHD6lUMxztmrFBot6JNMEcZr/3EWxCDqwwrPmMe8L35V3oYRaxOvilG2AF+/md3Fu+7/8I2JRC6DaFrEjvjhgRRs/2Z14nwtQtOjEqcuS5keU0WqccSab5Ljs9Oh9Mvj7IqeGAmDjnnHExQKZogxOE/vqv/7LAZitRKrVJoM2EYq6uVnP064TaORI87KkIXVHqe2JG9YvThpU3ajMDea5dFoAquXwTVpJPsrY2H3qef8c9ZbtDc4E/D1uMPROYORu3JwOQqVBlyyIFAc7os3lznWMq6SWMPEUV4DCjmWxlYJOeMQKhGq1YQCHBZugkAVB9n2F3gdD2lLbHkPudlfDZXsbPvXImy6vUuZU6qwo42hQbpyMX6qI9pwXSUns2JaS365D4sngw9g/KLjx81uqlRJQ8xlmAJVriGgm6WFXeCd3L2cvqTmAvz2cDI+5nJPA/sl+omJgKn0aA9sv/lYDWHuF38hzhM/GvV9fqGqfvmOAkzwfOM4GbKrVDySsnMdcSK0pPbniGcpwi7qsekRLgyhNTnvas6g0g+QINzF+EJ/Xu/qHmpuPn8AZmrh0L1zIlJEepUkY0oGnATaNshg8dRGrv3Eu87n/PhxdIl1Lgfb8Uv8V5pX4RqMN+IGSt4jYpfhlHADd1jlY1LTnRtK6uC1TCDqyRg+uK4ntgE9+b3n8v2MF3BZL1bAfsexC3mlmtM4JI4lx1L/cIaia7Ik8OFKesFQjR2bmM0JoESDwyoHNwPSYgzWeoyKsb3K96InMuY9dXr/2UTZ4JVOcWuecc5jblWsj2i8to7xUGXhpG0pEFOKtrBe+h9XUq1prL7qCgpTp179w3hYbPAZJzOrOBSnsfJ8gQ2Eu3xjYFz/GEy3XKrpakvj79fxlfmQWqXIODx5TkkVtfWsHcAmzuHpmRFkKPvVpgXtL4/4cwOnm9Q/rcf+JH4ZiIIIXsJN+JNwNshrc/I5ems6Wb0ne6GBuu95xW/HOXH64vned8v0UzO55zXef6edIN+myGZ/Nf/+u/C7DpQlaLkMLyRe0I0x/qi9PhzwTzI9EfmdEBp9bm1revyZ/ZykbjBTUSbmUMJ3Q/jJ2ycSHpAncq/wkKXIBKWPm9oiVFWHJZ9HJCM3pMCCLY1F+M7kPeJpWqVpvJ3kpmFzAq4NihdBYBqQCovZpp+IYCrxZHUOYJTuN7LyiUXUn3e3YfMO27AJM8RVFEk02jj8aLwst7y3vdv7aEpXy4b10I4msQs3l+rIOsEOqwLHNmeER9BaYKFQblMoc1xU8LWgObmRPrYfSgybSmAzTmsWENtc6sKtYEJHzuaSMCm/rOjrklJMQvADceDUDRh8aj6Wx0H80XD2Ung8E8IRSKOUnngh6yrqJnQ3wW+Hw9PTw+xPsiJzHWC6GqWe+j6lX0A8XA6m/kqV7FdsG7ifxV98DJqBHYhNWPZvr4EzySFeQC2SwYU1eBNZTuQriAXnZSmLyNnzU6coJNru8phybQKFBXBngwVNldfJA7h3tir+f4ychltR6Ns4CyUwJ6bCruRbBJsC2g0nr1GEYXqNG7y7MZ68oIgXJSp7fTFYqUpxJvRKP8TvcoDJ5Lmnd+FljQOFsHb34OUwc5mHJ+ENjE+zgPrXR0rBlQcWHnzLaewLupdnF2E3FDJa7rC2tZ9KgRbEp+ag/DmXABuX4dAGlnFMW7WyRB7946RC2n1jC5FtBSa0qO0niZh5i5j3aZP2un8/ocjl1WHNDEOaeBLxqZcth1ccvw9tge9awZOAcn0a7wWOAxnlRpJ5TuBKe95vz//xDYVI5q5aMVGCyMErRAnRi6H7IiMUCBTUQrYXykhzOcGZ40X+F1FZCt+MlPeyfT/Hy84M7PZeK81ntrMfC8bueUK7D5j//47765d8SZWxuknDgHHI5ep5J361qtNxzA+sJFaA5A9Zl7anyDXAhONlqt2B47qHtKKO9A827jfG9wD1fufpD67jwUgh3+1fsIROJaKGn0OwQoANFfwLOZRQQK3wFkUqHiHmrj0WCTFB07tICisK2S1xVGXws9bJjZM+VUsigIYcvI5czniS48mV+FRw7wsf/YIxSiYP2ciJCNa9NcdcAm0TBp4pylJYXaKRVenU5GkIcG//dcPN2z3+Xp9JTj6Tg2UozUVPUMipOBmBJInUvJanSFOkKMOZgs87y9Xgc6wXzyVPJ4gIc1CQ6ZV+bfmzQvJa7+jRp3iOscbO48Q7H/ST5FPRXV6ApzgBrI6QAr6XWFV/Imms2zPyFGrynBfwHbGUYUv+isCTavyoOPB8S8YFj5AHPqoZrPixZfCTQjxxW0lkaZ9q3paJ1lXwq4DIDV+JzpC7gen4GOvTdk5wcTbLJALOe0R8rLTQBweSsESrH3eF/wMfb5/h6TotgxAEsqOVE5lqvSVFrAF+RuRloHO1dAXizV/xUudO9Mh0kdrAFA+/thLRwmoHNc24odgV7nDK50LaWe3pz0qq06o/uXOtB00OxyZeol52Vd5w6KkD3W53QFQPQQuhwSuF90QAjLrkSeyljPI9jssG2DvdAYCTg9BYLgAE6Fm2v21Z05lbXeZWwD79zrUAFtj/hcdDH2PS1gfO7vRv5UiNjv6SbzPg9wgj+vtC9QlTUIsa8eTRr8N2UZ7930M/mW97e0NAOyvPaYO7o21rcCosxZbbBpq8lOGvQZ/HoYXefCgqhcQ3jOPZ86ZW0NU/h6egzdyDQZ0UA0dodsibHF6jrDtcU58n9p5x3zdn1PnS/d2BP9Cy/tzsHxzbzOedm/K750Oq3Z6P/wD787eDYnYMLPStytTbV2RE4QWlQD024p4fedgmsqUzHHTqhI8EyAinXMkIn6MJ7bnO9tsm+2r1cgZgeIfE36vjwPmiFcFdbR1w2tD+DNQc4ewCbDig44A2QCcMZfWpL09nQrC0bPJ9hkTqY8awKePENeX61rFKLMlkgEm8yJk8cPe+uegsonsQIMMAzWrvFvYBz2q1xnl4tp5F2dNOdEO89IYJLMyZxcD4WSXn0yi/r7sZ2Ivh8AKdoKoYo5i6RMMMqrSc/mmi8XNJizwSfYXOhQzbStRVQpkryvwKaD9DbY5Ilew+mrsqRSwB4AdOkvPnPgcMh7y757qcGqsKzAYMy8pvGDv9g8WOGxttO3AFUCmzhfAEVUuIdXLyW4Fw31OdKyJ9ikV7M8h9G2qVs3kZ/C/0D6Fj2hIX1Y/Ozd6eF5fUdGwaQf52vJM49ohMrKXocKg0vmSCmwQwAK9R5j34Lmb25Ob968qdGi4Gn0MwXgx58wBl5283AATrYbooEWBmmEnTsPU7RSYPNLg3A2k1/B5gooqixvMVacVgQ2BcywHo3GlNdjJ7e5pwIma85f58odK4Pb4GA07fKSZ6fz0zmIh0oBZ+qUaNjPy50bupdSF9yj6O/RPLgfalDKMr3N8oiJltzAw/81wWcBq9F3hpTrYFS0hPO+voKxxjZnU6FbSuwRKOb+U06udRGlA8Evljf/a2Bz8oX4YH2nTuPgHrVnc+rl+J215pm6cad7+7MNaKyc1CPYbAyy5g8XLdY+eGSJxsQEm/G+S5/MpHUDnbNASPxAsMmffO49aY/oX3SoanTIuwPYRJpODI9Yi+cKh2RoXdDz3F5OsOmAc+pc10uif//+5B/HVMJrTkNGNwyjK2fTbz4R8KIch2Wi8IWYWwSncMoqlNakYH/m0etE5pPQ+Z5nVAegzehNUXh4tdz8ej8kbc4EmQ6gfVPdazYP28GARVTXZOpQMB1mYIHFmq8Z3tBLhFwEODvXiHmbtHyqFtrC6NxfFQAplN4xYnriUokrGdk8oZjQgmfTm7oWGPBsckJOvjz2BkyDNQfYTIsdilmTV1xw8fk0Zc+BzR2BSzEyz8XCqRGORf9CVAN3SxWA9Faq8M6hnyOU6v3p4Y6NwF9ccAhAK7Gs4q8myJ2OIVHS1ehHz2UJ/Gwe3ykLo2ehFbNg39D/UG12vF+nC+pShJa/R/AmBY6JU1BilpxuOdidM5gTqOQpWBL8n0VIHGG+CNUGDbTiBOjU+QPSSFiG0kSCf/YWdb7u1CO2lsKewLBSbrK8UR7OlVHVops0F83gUbY1xsDpbOqMRj7x9zzmojV5rLQu3Mvfj//n1J3HGJcqb/716d3bd6fXr17F/gN8/7f/+l+D1gJoYkLUm9fxf3oRMfnoU4C7UOxRIHgEjy1T2YUiOgXE/sMgZJP/ncwOj1uCEtEM7qX3g1GCdeKPPJr+npPmXL62vMtCk6VfcQKSpCvl764ysvNhGbHpvFvJVTxPwNe7LEwAqfu2cd/FoK4Qpcd0vYwS/nsscvLWN0uOYN5A+0hZf/QIqhsAbq9m3r4GGguUV+4kqWuqcf/RM12gw4pw/b1oENIeKNA6lVS28/F9m/qwjYPO+1xl9Vp4Kz1NeqOXb2fczaWstHY0Yo6/z2tGiF7BJMrx7DagnEzlTWZ7o2MYnasKHZVpKdLdAops8F7emgKq1Gtr/rKDTR7Feg3AZnTeyMbuxXvQXaglUBukSrfSSWY2bs5cd30waXwaCvM8Q+5kf2Tp+KmLhWV0b/1+d66OoYwvu8/mPHh8wZnf0a1bXxJwHu4u1F6907jNEvLzX23UtFQdXOL/Hr4V4HPmmoLQBYmHIed3JnNpPdpgFwK7d1cIaBVgfVe9h1u+dVg5a7umrkTelsZTYhY6PT4BNjOMTs8mi3NiPQ425a00ucecKIbF6eXkL9uziZ9y9KWH3SOM+KzAJt5Tnk3lF+FOMT/ailhwjTxsYYBkKAvALopxLMwnnsW/u72NlVno3Ym7PUw9AxzPk4fMPSICv1DyBKqcPY6m5g+YOhPzyY9gM+gs+Fq9Nr3XGz2bDPUeq9GdHlFsVXWtGb4LukjPtM7S19mMvYYyjYGXUKD4Q7yr3DWnb+dNeag7PUDVw2y/Re86hgkwB1RKA/8WHcRITjUlt3YcKViDDtAKKIqgvkUOUkRIlKOc4NjTSwSQCS5kMLAyM/wQ4JnwuLP1C1qHKLTdIESKsUPpztfOsy5YJ9hUdEFGlAMx0BDXSA8r1oV3ffXyVXSOePnyVaQC/Pf//t8iZA66xOdv372L/Gt4M0GD9HwSbDIs3uDRw5PdpF6RAuSLYj8ulpZTK7hCv79uuyZ+Eo2oCBH7dnt7G+/jRvIOEKygaG3Z5Pwppznv1zllzf/kNxV4dW5rF7rhWQCbotWpA3ZKUfJNxpeD8KmIBcN4H76t9FDpvAAqiip0kY4raQGbCVjDOMv334FNXv88w9mdT7rsew4W2IM+6tap9GWcVDR6yfczHZDgp7shHAGzgxWXaeK1BlldZd1nnLRnnWAm+HEAIx5tFXGskm8ssii52DLRGf51PqgCIAOb3OOZs5k7byFAhdEV2i/AWAMr+rRibSoiquU1AOXa2YcTfyJ3Gz02szhomSS0AZv9JAebGpTDvZoG4g5sTr5ZjaYuDtd56Lm69/y+6yT/jgFPjqv87W//FQOwVcjhYx/X/lkCfVLkYjj3bjqzc3HdzNy9Cvq/v4jW4IrB7+dM6Mw3geZKwMpbnKGeozdNhzXv7c/Vhs9DnAcxlZiS5l2YxzVloLENBRQ9vElqwM2Q6OXp8qoBJ0PBCrukB64WmaMml5+/LWCT7ydvfxKuxg5agVC0l8nxmLgdzr+TmOlJg/cTyl9/cI2IN5R1NtmWcnaPY7BermUKnUkX2m83SnbE7540fcfBr8AmlGtMg0H6AkLCCTZbmAHIWwGUcjOtN98CNj1XzluQUAxW432nVebdhWu3GpKrOrgZmIaBv6v4znlDIGAac1NZ+DmqEpgtwqht4cG8uATNwdi5PmHiTYzHzLCSiolYdAQgcB+AO74b9MBQMIDE9dXV6fWr1+WpRUujD7/8Ep6+oMH0IojfQC+de8m+migWAqDTFKcwbuTZtNwn96goW3EneAU+REc7j5LWI1AqsNmGI0EzE/c1+IAFQsETORISa/706XPwDPbj5ubl6d0P706XV1dx3qA/eDY5+YgFQqvndR0BG5EMJHRky6AwhrKwaKfEmWJwUSNESfs0DlzGynjAZ16dPuWe9mEFE6tnU8ArUwKXtjLicT7bJ6QxmuPK0o1b6Rv8XhG0GXZ2upeciv2xApKpJ0gLyndM+jdgxPXSTNxVlIs++OzuZ6pnEsygyEi6hjvauqFbDzW/N4iqFmNWwDv1h3vTWnZRnkS7nwFWe23ytNHz6HJz7ptoRet2R1BpEYtOLe9nk84MfLR2GlGtlvsbT7Plq1a00NIEuLcNOvmu2e+3ntgpB1w7ojUO0rj/EceqwqH2SApsdi4sb8x36/NkQtsEmn4Nvd0YZhEtkKzXJoxUzEpXGL3v3xzJuI6a0H8/59b5eKU//kZ0vNMVzrMuT/8YUGu0xtZHApuxwZuWQr4AMbELdhfeDiBphSrBeM3LcQHgL+8AzRnZX9iF5LmNWDd0nSA0PajaNP/cD1dr8n1whl3Ag+Uurt8TMbcgkZIL71Yl0HOeMXLYEE5F6NfBprwAApuVzyEPXCyc4LEFtzxCAnbt4YzVBLgU4GTrI7IEw5Xwbqr1kStdCqQe0+iCDrdVKAxFJFxLM5Q8FEHoCXodOJ0j6p2wkifMvR4uuKWg5DnBz2Dsu7vbCKPDy4Z3RRhdHlrsH73GNnmpvL4Eh2EYZVP3AEKWK+HrD1qxRrxOL/G78Ap3mzH3upHOCDZdEUtAiA5jLRkudtqcdNyCnKCjK3EbbCLHCr0tX716c7q+eRngA95MeBCj4jY8MaySBdi8vf0UoDBGTwIsZise7Am88QCbnBrzLDzJf/jDHyqHcfWjeEEOvJZcI4Cp8n3DQx/DB3LwYLQSaaNxBROi6aMg9j12j/oUoNrnSffypOL30ecTPCIQkdX7sW/Zl1O5j9iHCKNfXtI7jEb2d3enL0/IGWYoXDLTc5CDG9MLTt7X9B0Vra2enM6BzGIFU8gOmH2/sEY8342dqXymfkhVdQjh6z00Y1oeJ6fRLphEXjBTKcTL2m/PY8NnMmLxXAeg+lx5nwTyyIXt4sEpX/SzeF69HVcnSPZstF6WLlt2YNONBcr1FWweaYyezanXgp5IVSEAXGf2ucW3tKQlL5eRkywiMTApPefgSJ5NYQBfy07XiQ68An+nB2NtGUZfn1tL7s4cZqyTlxSB2/9LY8aAeXmnvfCrc0rp5U3w6a2OqgBsrX7/Htg8tlpfwSY1KlMzdD7FS+n5xM8cnsGm7vJqRo79r4LNfIKAtRntWzo67G2nRMyz1s+TTh2buR6RYaLvTSdivjfBpjd1l8BsUjgShXsCBDRdKIlgKQyoCFQI4AuZ4M2Z2J8/BZ6/qG+UNmcFPdxUpmC0h1WK2xWNmEpW/9xQB4+4lwTbZDIHPS0get6x73GAhAQuYn7mbdHDg3yqCKVn26P2vtGzWZMEJKysQIjr1/6zxRD3QYIrDYHsy1m9NnPSUIR+MwTvfTZXsMTw/BRIOhd4oag0CZrkQek9Pl+lrfPcnyvfzp+rs9T++zl60YA8Jhw7+BRAMPblReb3lIe/c2E5n1a0JGCRXiacYADTEUbOfYn1Z7rDBJohi9OzuTPgdIYzDUTv7fy0EwbORxPAN2BZq/khZK+vb04//PD+9Or1m9PV9U0AIIyRRG5RgASMUL2+CgH54Zc/nJ6eHqLxeoxVvboKz9unjx9D2bOf4EWEmPHz58+fcwoP90z8in+X9IsAm0x3UF6u+FizrmkjKT80Q1MFMDpTbcon7Msfs3cuS9yT5qCJBXSdBgIy0btIFups4/NLhMmzyC+m6BDEC6DhOfg9c2VpqLkx0rKLkQ2v/sf+QWbASEVkBHIXk5mQO6pWTO4ZdFklQOxeDtGZaOsINsn7XQDpEQ7m5TbgVAu0rMrPjhsEiixsk0EosLgWI5Ka3bjEz5qyhveNdI8E+IhceHspyWvJhZYriuqRXnSdeKdaGA/gMHlw59mcYFMtb5r+stK9SXUBjMRSmm/dcrZ5XeCpOV00GzSaXxdYdcAXerkm2615ly5b3QnjMrkdBm1o7eiD6z+G+nf61d4i/7sHmu1N7XxUrq33Q/QsvcpCqf596F6rNG9et3vahKaqSPdm8nk+LsOiAMjApp5f71ZFRmw0D7C582yey9nke2b0MnI29d7ixfZUC2s4ZtPZ+v7ruvm7qWOnjok9zCiJ5IanwxhmYhj9L//yz5cJQjsFNRW/XzORrCtUDx1P4e738MNawWJftUPau83x+4pspKxlAfsztFm75/p7+0ZPsOkH5wC2hQrd9VPp0Q3e81jI/PQCh5KG8gbgvETzX3xOQEQQmXmW5lHjOrpqugmzwab2ovbEmroH4AzdJo8eAdVMMfezmJ5J7UUJ4wxVUUn2aEqeXdt+k8bO0Zwr+nn+bXH3c6gMBXq7kh/hWeS7sj8iwaaUOoEYK6oVGOnRnSvYVFN3gc0Q4l5ok+cTk57mhI/cgwiNpmfyCK7XsZN6Z/GTg4NzwuWckFAqBmmBQAHWNsLob968Pd28enW6uroJ4Ylm63gVeN2Rx4liF+zRLz///vTwcBfhc4AG0O3T49Pp44dfOHs9xlI+DxqO+2fIqLxOZjTIw6X2XgAbBTarLRW7I8inwXzYzrVrJdiG5ioT+BM9WrpLz0Se9Ks93XnOQ55c0guLSVQ4Q/JwG3TBkdlXj2FwPjZ6as7QW4a5cRYA/ASbCruytU46KeMZMt6UmoLrX79+HX8RGcHFnz7fnm5v7yInE3QwJwY5kHTac/pyuvIUKuULAmyuzeEFould61w6Gb/dH1R9NmUQKq+aHu2e5+1n6DIAz4WMxPviu9oTN2oE/gVU9T6tq9TVgwbPasTSgybQ4L/rc1Ze7CyGYYFWe3YZ3m69oPy9DuMuOqIOu9/eDQDKArVm4jWuS0ty25jdVc8dJwi5/PJnac+1h63nyEPT2C+Qlzy2yEQ7TMcLq+x0/jxGJzqPtvWnakNo31srqmaaao3E5wKsCYRmPE/6uKIBOr+UFdXYXeLDgbRyNlNjxle8qr5/H3tmYFNykd1DHqOPcNRjSP9m3nPgFbWCyz6uOnc3gKaRsNM9U19MfSrdSd3d3lCdk58dvivcMvkMrY8CbP7N3/xV2VVO6BM0+Qs5468M1xsvJajNnkDAPU/zfvrZN+iohFdPk75zvG/nMGrzem3mkRBBDkbwtelw5l7ovrt19/f3M2gDaCQIiTwmFWfAe3R1FTPRCTbVX5NAE/39mFO4etSKOOPB3Wez56wqLKsUB6nczD9T2Dbb8nRPP77JCgLXejsnztojAaq0yPR5nEGNIMwco5FL5kLMz3eCJ2cSWVtapxe6uWINb1n2sWQ/UQlNtaFgP0OK4xTb1u+Se4Eum1mlPphRz1dOKkPpx6bS8phOjwuvXcetTq+TQLRAGvZfwGM2iXYDwT0Q7ukGObG5e+ZwIR8whwyEt/365vQyAOh1VKqjIf7Hj8jBvI10BAlBAC/kZyI8LJUhQOgRASVFiW4EVjURKDyhUbjC9kIFDlPu0zbKjgiZA6p9k6HlPLmCQBoXLTCbvl2muUDeCXV2P2BrOLxvW/p6c4lXCmz1DuUzJBM6NxPeY7yVp30033VKEAvhMD6TITg8H99B6yWAzZuXLwPkIif0w8ePp4/paVbhmJTROYXjstIBileFcz8YiVH3Axpq8LgmH2WzcwcuUQh1gfUDMLPNFbyQ+Fkt01ZQ21LUgabuqRxZvBO+h71QGL1pqz3K/s7+HAelemcun04AB3ILKCwDY21wju812Oz0BwdVKAhlmkTrM2PlElsAACAASURBVNcnlDyr3Ojz0NpWD2DpN+xvBuN3YC9AcDbg9/eZ1/JMaSyvdNM8M43l+I1V6U+e0hnsweYKoF2+C8Ty+9MNohqTte+pOHDXiijdMOZRnp7NzouEXOwCoQ7j935JW0hAYZUGNtvVnGlY9GxqWptC6Q4227n0Lc4qzsHHK+U+i0N2eMz19g44Otbz83V9vur95scpH13f2rkRbP7d3/2NOfH7JkeFLjftanE0ePCE3vYkweoNIZtNS8Xc/oI7Qudn7vHh2oQJyZtdRajPlUfCTRc4OjKrI3/fulWIHDfVlfZUPpNJ+9rywyzhO7WlEEDCgtHKJHobXlKAB9i80kg6vA+JjWAzx0WWJzL3pASMAcvKcPGCKbVD0ozr9Mplzmbs/zKf1ZRzdgLnVBcKvSjcyBY5hd3rnLooYQFNecaRQ4j3sRnb7mn0k5iA0s/BmWIyi4NNehi+RQ5ggM0o1edYQNIqErQVSs9o1miuTiXA+2QWYUgqTc4RwCKoFr1OdlNv1JX3CAi5FtxUe+Z7x/8z5w00gvelkgcAYQ9S7pU84eKXNb0kPHNR1U1PFK5HS6H4k7024WkDgEGVNXIOcd9oaXX3+fSAKUXZdzL6YGaj4lBO2plUVBxnuQpgedkZRu++nrgPchqZX2rGpSbSsCs18XrJ95yhnr9zQBmSK8cUJtRknrppLd2K9MC+MaKbCuNnbiUjJQALnIUuRRD3qDPPbcyKfL1LKYXwrPMc8UfRoDYC5HnhfbAW7B9ALkAb1i8lhfUE0Ly5ySIkFih9+vw50hewPvcgSjGIn9xQpyFj6UKp6NR2CcAa74lqeABYPBPf6dwzFD4oRQDX+dhK9m+lDGbv3s+f4Xn9uoDW5czz3ZVyQKOFAI7glSkHGlGKyAV+x/65/L07GfTO4BNOT6P+UvuzKiwpsLm2U0ptVG2FFJIOj3CmKtEU6nRuB20EnDz3kh2p4DSJCi/YxUUrGJW0IFusnnQVX2Ed+a0FKJeWyGk2rtMmKHTaEEhetSLfryIVJfgl8Xp9ktO99paFq5OosYTSDR3oVxg997YjmOo5uuZtag/43snTIbvlglkxja6Pd+8aUe6zzGd5PuNlhnezhFHfN/bYQuj0qmJcpaIAXyqcDmMdYXTQcukNyPCQy633QzZJ7pmzbGcU+WcO8CVT2khu2ex4ZtKIzlDg1T3fwlZGS//09PT0vz37+7//2zpxZ+4GY3XbKlTwpOTkj5T2a9XdYqFlfN/DUdOa0/Wr51EztRe4YUpUwQKFmD13oRWFu/kdnEwG8N9pI6f15StpK5Pb6GtvK6wtTwdAokkIFFg3DTYxgg/z0K9Or15CcUAwU4nyPUJK5Hx0AiLu5QpkOnrAOedB+kWc+Vl8TjBCtilRkGFuTSpIwCLgYrV2FZpPxek5dVrXWYGmQpssKAtglqFXKt/VktN+T8/7zkjwsxEz6bMCcQFuWTTFlyfIg8dIExxiTnwqEYUISBN5Bhkqb+cbvdUCm72nJea5ySocshxCCXcaZVKEnUsW68hDFNjs1iUesuucaQFXgU5XvqAZFeLgnUkE6XUL7zMrmjnBCn1MEQ5HE2uCq69fIRi7TVGA9Ox7488h0MuWampCLY9NhrSg6NXuC8+BMIaH1MGm59TFXiW4RZ4o9gXh/LLO6brJ9A1VzCvXlzzzpdpPEWbyDAkA6ZkpjVb8zeMmv7jR6so4/m9hTQn1CvPXUAwVPJEAm08kz+g97Oeo3+vaTFttizSbHvsE4+E29q9TOAjO1gEA+Fn5kQJoKkbESEVsgiZRQdlhr4N/UMx4dR0hf4SxsUY1hX94eKJMW6pd+R40kEhL7CmLNlBqjcYUGIF37VuyS+yRjBJ8xuEN7ICROUDpWUUXA+1Vy2Xnn05vaCDXxlym3HTChov9/H+ClTAsJLeyX2imacwUgjUdIwdJtKVUwEXn7TmvUzf53rSsU8QKfCswy/64/kcmWciEBPI7oOnfkWySPkxhsRT5NEDJlld2A+lTv+fkH9H/CjJXCVrvWhpPbxf9XAyLxI610ksOXwwAy8Xt9+H/YtRoyqY1XYEYg1XsEpmdaiE65LPZNL70T3o6CWRp1LNXsIFNtXxTj2CsQYWQqX+xuDgHddIdebG7CICDx6kP1zNdacV/5zTi/5+G4UJrz54RbP6bf/P3W7DJRPLdZm54LoWqiFFMoMW4dTRBgu7mQFPWNz0uApvtnZzgz4W8nrkKFebkyKs6Qa6YeDLBr4FNP7w1F6fd+Q04u6ClvpdJi7E2efXg2cwQ+s3N9enlqxt6MSrkp2KULEyBZ200rpaA57NZ6KMCIQLDOKH8XMc/Sy4zZGfX+znWbJKau+65asmMFjZ2wej7jTWuYV1aVrF2q+KegvB7dDSZyq9VgQQtzfTylihmIZC8IwSbTwUadjQlMMNbpJfXWhX5WkhfbRRwDa38RW/K3yEwoLdZz560S4/Yasxor51PPKIABf/qFcfkARygWArKnjScOa7Rtorz0Am01ZaHjeKjZ2quT95Dhk81ghHGDCcEwfvnfDkVmOgKzxEAUf7dLdpTYSJRghb1vtSegJixbnhXoTjDG5fh6VhXFmexzdPXbrX1rDsKMBdy9U5Iiciz6XIqFNEIZbkB4LSudkj6ToFN6UHzgnUm6loZSy8jQUzzoHJ515noK+1/Oz2mB1LFMwLu2muErfF/TZqSMRsja3Ee0XQcoK7PlR66r0ETl5c3kb8LzyaejXA4vIrhWbf8ZRUR8dw0upepQvoeUz/omVckbOVzGkHKDdO6BKD17gKrbqyJfpyPGgiugMEBp9sabjAnt8dsK07KQYSkm9M3jfu4wi6SEm8e5UODRXrW1XppbVcV9CY5k17She40keoFPeBFz7kwyRrOXqdTxnWw1u9Aw+U/98I9kA3Yy/NYBSy9vw0m+TyXxxM/8P7HSULitUr6t/QuTugpbl3WmKuIfyKCE2H43hvdV99vsNkpL+u5nvMcOzjuQRj8rhXRhQOOqUsh8zOfHdGDoHvl8adXUzor9GLl+Pewkan3XFeI7vWO4hnXaaIf8dw5nDUx1o6GnRZrNvrvfvdvp9GzJEjLTT89Cq4wQm5WQu1aICEC8v6M87suyCVUSYRU/A5GnOF9M6Yy8E30684piSJgY8a5zonwV8HVYFj70UCzic+fQ4HBNglsUwFBzDYgIcBf3pxev0KV5YvcBwBvD59nU/fNlBSGjRKEhDjpptgFNmEVZdU5lKITiDJSBE7hOFiFTYaPA2y20NntmX/m51eAIQtHXMBVuDFz8qQAdpawC26/bhoYEm46g4DiMYUJxgiUozyV9G5yLq32qAFd7ZO8m7b/YxRweaqmZypohDteQneCTaxfYzQFNLxPIkEIJ5BIWUh4u+U6lQTSM3788cd49u9///vT589oX6ScLLUpY39GKFDRKOk6AY+uhyGD3pw5izrARvTgZE6swOEUalNmSPjpevweoXnmbKJPZbfIESAFjyCHFN/9+MvHAM7KZwJQAlCPlJPwjjMU78aWcuGw7+QXgOLn4UWAwI+c6FRkk26dVp3fXZjj85BnyR8EaT0DOb5XjhiG3JpOmmvwGT2NChUj9PyQZ8brplwkZWWCh/XvlCzFv1ibCmu0Lpzbw8P96Q7DDhB2T0CgAqACKWEcc+LRCzT/v7qKdTR9dpa4+NyBgwA+6VfgPSMICaK0X6JteZdcufl7i/dpDBG4CjxrN/9YsEl9J6DQ6VyrfEPTfBpkApp+RnhHFaJJRs00sql3HAQEQE+njwCA6CPOYYlIef9IAVbyDHl29Q4WfQyw6WkWuGaC/iP4b8fCei5MCWEO+JrrqT3U9U5TU8fOAqjlu9EGrd+bnuqZyOkh8g7t8z0SbJqx3nxNg4+3c69lG4JVoX4IYWuv+ewVYDXY1P2jBVK2P4o2SAk2C/QF2OxWfAKdpP01ojnpae6106/0YTv31lHOO9DpZzb/P2W6PZsThP7xH/8dfTIJ59fFdt+36VlxJveHuODVfeWpWUMIK9tKoKygIothrFJ3Pnf+7Ju7PmEVyPN35w5pdw8d0s7T5cCH9zxWoRdBZ1gbtkmAg7T6UfGLGcpQBG/eqMoycxpj2k8WBlUoPb2deWN5Qvh8FRHJS0YlTBb62q1/Mpet9zPTAnJyl+4lBSAgJs+b758LjO+dgYM/F2Ll2bORiDJCdgDf99xzs6R05HX2c0sVnbO26U0JIK/9Vc5f5qxu6a48r6pmxYG2he/7QCVxFAyRB2hNmwWQtebo45ihc+yR2rmQ0ZVTRwA4wbR40UE3hBqAwdu3b2M9v/zyM0GaeaEofDCmVMouC+kIh9IIVOrF1wCa8lCpWAVV5MoRbE/RMRy2A2cCHwCtcZ/oGkDApZZgkc/86tXp7Q/vwvvz8ZcPp9vPt9VsnWknUBYAmvm3qjiV7sNzY1j2Kt4Z38K6e8ISeWgHarRO3zuBAY90CGz6OYQsLE84lZIq2T2cLkUtsIm1gg5iIEF6fN1rpXVyTfC4EQxpn/G5eBhr1RhXAQsW19ydPt9+jgIwkKzO14uWgrYjdAyPK/82aFSOpiruaaRIH7TzQGkINJZ4xhwIIONqzQV04NAODgc5es+OYlmqi6U9aC3nxlAG2AxPchZ2pXG1KFQmysQeyEiSU6aNN+URrsa61ufy0eWYDMkA45mjrD2qtaczhmtaJxEJ4HP86Qo2F1oYhoqAhyax7QoOXceryM31bgaNampY+EDNIeFYQ/zitNF70h5F578COTm9LlwpYVROsOmgL1ZNGtT1IarZ1N3P1dwAVoSUwDGZjUBV9NjP8fdsoHlcB/knQ/UwblHk9/RYPTc9CiugWYtRxHADNr+HfybGcSPWnRSS4csaBj50oOl757RlnxNs/vt//398cwHlhNAZfKu73A/ev+uM45veAIXC3YGFrBp/rhYsD9y87yQ8EeoENrufnbjn9+a7TAAVpJnhxF21qL9bH0YLmylY4vlIcs8QP5mSE1xQGIQG0O/evU2vQTdnT6leXrceXbm2PaLwoicU/wZrVFgc92NHMDZvX0ExlRWbaFetxFLoRXDmYxinQpuEvxMYEs6iA7ekg9izBZGDzXPnLJDtgFSeFvecNcDB/b9EMnY0DtdEmGwVEr4Dy5tsBdW5s94Q38GlvyuZTmKOq9cao0m5eZXdmsTnrMymsNqBTYFOKRfRp0ciBN4Z4qRHTM/3ML3ej8+1yTPpAQaxOmiIs3p6jPVFUUo25saeoyBFeYTTqHA+8ncXaMN7hqWvosKoWKZ3U5O1BDbfvH0X4d6727vI70S7JbWt6pxaGWOk6ajyt0R73PcaFfbpZcP32XoHjc55XlqnG8P4TMBJ17RnMnvQpZCenxet5AjZyBGVMhztgiRLBATwXZwjUwNmRKLXG7meCVZc1gn06pxFK5Jf4d18TDAbeY9Ns/LcBX2HMAHIXEOdpEUCUHqe1Pasga48S+VBLGNpLUzSujsiNSu+VyDj/NNGwupbWpVuAv08aPcsepHQ1Fm5ywyjZ/hc54P7N0hWnmqDbZdxuq/kn+hInnZ4NsVzvm7SHUKv9Nizqr1rFHgfGaMqzhrRmQwnu9wSr/rYXxlffQY+dWbT0q+K6tQHsvnH6VAya+rZlp2rR9H1SfBTvE5GBtMhFdkt4VHWfruB+33PpuRSpwdoApR7Mzs/tAuM/P1GOg6lR/GQgDj3nMloAMnt2STgXHrMEtnGX6qRDqPTcbRGln2P68F2jfOzcry1X5Jnjtl07iuQXuXiihvX80bro2jq/g//8LvybE6iE0O59TKV6PfApjZBQswFgRPuuc3h93sz/WXnOrSBu8+lxETc566dYEHP0+dT6LtnU9esm+7tTTZhDBCNgc0Y0BKK/jIqf1+9fhmtTK6vLwsoqkF6JHukZzKePby/vR6EgQU2tZex4wk0WZEtJcq9aU9OFBblX4FaCbqoxE7rau6Fn+8q3JtI3eMlYSsil0KEd0Wh0ekh03393ynAnHnw5CUdBAI7AA3DvqG8nymHMmfQ5+x57gn3ppszs8hKksCNDWdy/j73PJWa1slw77GQjYJvNQJc6FM4SHm0QnNl4d4hAU38K28FrmX1dxfV6Nzo1UwPUykx5dISPAhs8j5XmZ/J+fPsj8lcSwebzh/n+EdgM+QFCpjS04jrNVkL4BbjH1EdD0Dj7xdgOvdbqRHZ7DC2TO121G0A88gBXgk2fXIRZoWv+Zx1bhHe7HOTjJFRFL9L0LyTmXo3rCc8DJYOIS/NlFPaR/JG9vU8k9NGXnkRIe6oah7yQT/rDA7KBmklAORh8KkFV6YFZO5oFUBkbj/3SsVMDHHK40mAxeIf/QU/rWBT4d8sJDOPLOmywccEZ3oPB4Xc932Ykb9b+cf1UOmaNAJcN5Rey9naAnUydvF7B5H6vdOLh9NXWeHFTPJKHx0BQQOZ38pUqO+DTc+v7PWrAOboufd0AOdHfbeN1d3aslCRLxwnIBk9eWHKdD8DpfD5/iwyv1IJrDA5DOKumVBebt9DHQKypVHmbEpC+3tRQ2ahU4LDfKWkHW8oqHdssBmUZ5OQBDT1jiw+4iQhOQQevxBoyikQdJ+LC7OIN02d2LQ999f3+RxWkmez37kNV+ky0enUtY6pdrhx6HyCTfXZPAciY2avTcyZwGFHRA4KHURMZfzHAcZ1QyfgdKaeTOuEKyaZ69em+Xd3m7cTCBPp+wH079pyPhxY3hQqlWG1tEYv2KgY1ej4NwossuqsxpDDCxcVryx00V7ONfD6btLeoAfhWxYO4RonOL5/5y92e6NSfw1Io/VPgzid9xTO2v+jsNqDcIFOzC7XuEJ8d3ru/Dn6v4Ob3XpaGAEQ0HvK2e2P4SmIQhIArYigqnCq6VACjCFwgnHR9qpkGIJ18D55Q+FeV1DOF+4RbSXt1uzq6fGcK50paEtNsue50GvdZ+BWbOw12hSZp0YhXrbf6vnx2lMPv+k93Bs4+UjPnoZo/fyMeWMQwPJsyrsZDcpfoJE3PX0C0gF+o7UOW+FE+65QejwLALXHhyyI+sowcYNNPA+eTaYBkF5X75krSD8ryUn1PcXvMKLTves65wJFzxTGvw5gJlDmYXi8z2qct3Ll0a3FeVoHeqFeXFwV2JTi8PCY86XWRn7OAhQAxNx/l5UCa/Dqyf1LUNV5peH8DGCKXM7uQdp6gPJuBY5N2y6TxDcCVf4u+J1X4WP9zPmWV7Y9my4PyE88W89Jbb1BwOzefJ133CeACCuOPULj+9idIlYP9Dkw0O+ZIdo44LXgsnnYJnBnEZCvj3TKnE3+OcraL6OI0+VzSfsRjZQcJu+u9+Ta+lmccNN/jvJnHbihvdd9xtfrRtz/NPY0KS9ynpXWQWNchts8Nz4nczbTE8suHG3QFNB0NbDsYw9m6De0SJWBTe2/9kzvp97G8nY72JTcCL7T5FHQQp4Z32k1pvzMfC+bpteUSTc2F71Yk/QYjV72zw7lHB7UOvL367hKEZkzoxLWxTDuiRg3Wwhqgiq96NHq7Cq4uUn8+biR0xuy5vTYkVueiy9uBzb17pMp5jtq06eCmfd368iJbD5b7koxjVrOQGBfXmFSCxLvsx9dCM5svC5OSe9kA6J8WrVVASOzhYpAqfaUQGk3xlJCMafwjMKKPls8KwuUVAgxcsN8n5y+nKhFGwcgrpD940NVyuJ+UvRKY5hn1gChK7id6dxzF89EY/aoAgTYxLMeIs8v0grYenNtDVUhbwJNTbuJ3TBPFoUWadiZVR4k0bdEtdNW75t7ovmNo3HVAl+CUsU07u1h2JUtYlqgNgATu8U6clPZNxVg4hTeLXoJu6KWWkVdAzpnFM9w4YTnzTSIqXSm503fhy4X2MR9NIoxmn/HxJj+vc4etPHy5mWE18OLGzTcxhPOOsAmKrVRwf68xyXi1QE2HxKM9ns0KBf9Oj/rM3kLVDADsOkhMb13Ab5n32KcZ/QvveDMdBoHPC+BmLk/AsCSL36uWkPk3aJ5Onp82jz1abQ47eF3kT4Db3ewB9tLeWGa+ClAkIFN9XzF5/F+QR/qXqACLf4sZeuApaaiJf058Gq5z+9L7uNS5dwKMOIdOuf2aOw1DXMd0G+7cCJBHjsx6KxXxQsr3cFcS6Omm33O/k4P7fUmQZX08sL/Nf2t+z/yfdq752BTGEHXxD7k352O9DWek+VriNg9pOn1G55NxwB4phuiLht53dqVwdeo/2vcc/MB6LZbhalvrcsjz6XEBCFFqV1H8Zq1T6qnFfJ5e7C56qQuEOK5eLpMh9GlOybYDDrXsJPQRQ02pyNj7s/EK067Uz67jHYMOGXF7gy0b/6vaCw/I9j8i7/47Tc/cBFqE9ex9cB8oBbnD9u9+B/zmVvwnV/Y33QBJKGh3+6YYzLJSghUqzqE74GgqSQolHu8mTO5r1EFQjthxTZc1lYmGx+H0L7ExBY2SwagQQsetskhyVeuYHJkvOcYlSiFFJ7LRBO09lWVG40f+DsbK8nzVB9P/jtzQ1R4xLyxtek4vj89fL4nfk7uSWsQxFOKNWQ7HYa56akQmJIXT0BGSmh6bkowZQjPhQrenWFVelAfnzCWEUo++x+m93gVVqQZ8M1lFvDg//IgEtQ1aHcadP7qSvgGpFNAYB3yVGHdrmS5R/rbHgRdLwWNeyqkLc9jfJd9EEhPVtVJ7abCpS78CC9hTryIs0h6m8LGlabe188Kn+k9tDdTEBa/JNhUEROAJHgC4XSAqZjAEf0+yY94P/we6SfgI4I95nFGT9DMM43PULH8xO9pso72mC2cCJDIC9xf9wS4LHEjWGAv7qVm7+aNEPBDGBSngGdjPCgmM+G7anIeFf32p+Wdd/xYvZoOehnGvqizxa1cvjqtiV/5L9x9MlBJZK50SpGE8sxuBVXgwz6sBRYyJ43nTePMf+8pWmp7NGWptsBpXUBcDeU1eUjFDfJyO4B1Wmu5Q8+lZIgKJbg3lIvunXQ6DTl9hZZPBPO6p18jMO3yX3TkusfPeZWPhBQONpsOFVfFGa0RNAEb0qXaZrWxSv7PiIzNuHbZuBCf/bDqN89HdH0ad8r9W6/ZAdfJV02bK+B02VKmcvJmOfrM2+odDPRu9FhaGH25Xl5kFTc04Fy9uAkazbvrXlieV6cTiA4IqNVPN/twmqMCRZEP6WBROzIOb+EBhPNj8UbvPZtOL073zUt9Vi4zPM1MNO2G7rL/w+PpemDQDguE/uqv/iLAppjNCT1fj4msqein4vTFz+/urp1M54wp5lsZr8OUzggTvB3XfWQV33S/3kHrznurda0CeVU+O0DhhK7nLZadwnNZ9ctnM6mf7Y9YKBRgM/uNCvRVm16FCG3U46oEuX9q6i6wGbO+2WUswabypWSJq4k7Parce3l3uksAQTBDgaIjgT4pDfe6uKDSdS08vfVLh68VxnMvtqpzvbWOlKnyX3a0NY2ZqK3GJIcCm1DwAJvybHaaQinZ3GCBTa0Fz9Usb5736tVs+k0hBG9TFqpMsCV6wjpYodugbxXEnUMqEIPnTHCntfsM6/JhVpi4QyxxfbbiwZtI8DiQdwDmRSb6XGctY1ZGgsCmC7GdAlJ4Fnskz6wAJccjsjJbU1bwM8AHgOi7t++iyInh9fv0VDIvVyA/xiTeoeKaLZqUX6h8VG+7RjB7bA6ufVUfS9Fo0HzSiYM6yRp6/piTinG0r18jN5vz0FVgJe/m/L7zooMZ5y0qEOT8dTX6TvbqDI7nakMeBlBu+ZKtKkx5Nh20og11mDmXq7JlGF1KXP1tadwqn3LmkXUOMGjZC8bwHZw3e8eySTz5/dijWcaJ2l1Nh0vteXo3XS/od5DTV9foU/pimeO+yp19W7gV1K45k620NUGoveq9bhgSYFyBBk7G0Z9+nyzUetaT/HSPCsKap9j3fadjV6ApEMynOg8rlD69wsfrOm1CoMcxxa5bgNaQPmtLIVPNrDzWNIZ0ve9rnBGMopoi5Kky4twGg+5l5b7Iq7k64yJ1xNOSLKWAhpWnPbG4DJfgTKITBGRV9rRV0VBEbGqU0czZjB09RJK2eMPOyGWK9sV5QOc0r3Ns0TwipNi/TarMD5790wmezb/927/+pkPeAc3K0UqB49dM4dWH2cpJn3lOixbpykbLnAS+S/B24jkHflux762qKTxWELIKCAejk9nmu/hzca2YRSGCeXhhneXUHBFjeGdevjzdvLw+obE7AIeqogUWOQYwxYUVCK3P565CJnkhC/eU1egh6qsIyL0kSdQax7jkrfVYR+Q74vvebFuMAybx/doJdAffCodhzVAaUFARyrN2LQ445UFyMCsm2dGWK4HqQRr3Ts/mF8y3fgoBrjCi+mxO6448g0bOHB0Ibxruf3v7OTxpossJeE0OMRxooxhXIas52O3ZJD2tXtAvX3oULISVwoe4FmcCUOb5bDIKyrOTVZ1cr6q1O0yJkJTA5oF281xwT83GnuFWPxtcN6tcp4fzwF95/jtvdSsn7zPKEPq7H344Xd9cxzvhPG6jOv6RIeJYx0VU0qNl0uMDKuqpvNf8vPaa+sQgp7vgr2xGj/9rJneBUCskmuBaxUtIVbi+wljaq/iL76LJvjwbyufSPVO1L/llrjBKBsCJELmr61xv3MfzSGWkLDIwdWmc/sjZEz/S40Zlyc8EX1Lmqr9nAG/P71OKSYcVSVvY7x5NOvWJAAyHErwKnsN+KaUG64fcgMGniUeR6nM2b1CpNt1ezOU0ZQmF405fYF8vE2xOLxC/28p36s1pnIm3VpC9FqC4jgx6jQI+gfFMdbG+lvD8cywoBz9gjdW/OIW+zm6mo00dW/JiTKqRoaA9lvHTXuGj53MCFv/Zz7whjE/WMlCYxbX1/WW0ZH7bCrz63um9TLCpybwrZugQOffIz1OFv7hmzTnWfhTYS7CpWzwzQwAAIABJREFUfaG8yFZZGJxxgQlaHJoA2tUQi6nzEFFClI9tkLrh+6RvyUTRsesU6capQxzfSEe7HJ4yueSFdFHUjTBS5s8oBnh2+qdvX771bPQJNHtzSCwTjO0IxgnUlQM+9yrN7wECZ3Y+s1tvTAtlCpGVUdekflf+TlRTga8EtxZ+6CDdC7wTMlJAnuOhtc+D5gQHthFR2AsCFD0EATYpTKOjeo7doyexwukJElSN7gKJ79JgM5pcBz0k2FSBUDYWZ9RDgDOvW8Lu8jxqGhPHFCK3Tx4zfAsCTdV02ou5d84EUsLYV59EAo+mMl7EEBKWOqed13Qy1aRVAcUU01kgxDA6C4S+nS4u2YybPRo7V3EFu5yrjrxaeFhwXxSWKOQ/6dNdD7g2mDbB5hQOOjueR4dv13fLxslZwOFVjL8GNsWTyA3GH50X+4xyQkzQWW6eGwXae9EylL3GFXb4sj0Wul7eVjxbAEpyYp5n0UcuwI06fRfXkBd1Ef+9vLg6vXr9ikU/l8jr/HK6u72Ncw5PMVJUri5j7z99+BDTh7jPqurvClR5N5UPKu+sQDPWhbNTjiaAjs4f9INpYPhX++f7CI8t6Q1FSohmMG0G65BXQ50DPFWAe8NQOvMKW6G7/ERO603mgkrOSVH4xKC5n3G/iHykBFsKEigTFRaHoazIl2QhzzKHA4RXHm202MPU35/r7rAiu12oEftKPy2/T7FP7NKB4kkWJAlAiwe6NVTVL5UYaANQXThyxOToBUmQsXpYtdc89xeny6sbtpcqwJ257gm+VxDGJchYKUBiIXgtsvTvpghHMpqAMyerR/SxjUTy2h8BNpW3aROxph7FmnRuDrpnvqZ4eMEOo3bC9891gMvo/n8X6wh/yOAKOlcXj0ozoGpbbQt6Hh0sF0AMeqTT0Pe9vO259z6WkufZYLNbe+kmTi+dD9rvTZqLaNglByLgfmw3hh6399XOSsYB9GCAzQKaaqvWEUfti9PG3OsdyHS6lY5uDOC5v517rHVFVC5B5u7eRfun0z99OX1psOlgzB9Gz2aKt5GjVRaujbqaDOQK14WiX6drhKqbuKnkJUt9XTvwuBJ757loQ3fE7Wtygvf1uUKceYLTWzEP6lzOZn2vamRPUYwBSxS5WzevXp6ur9FO5oLznlEdGuFeNHdn/z/kbhR3japC7k9OoAkhqlnNVFShrDKMHkolNYvATexlKrUGp7LwBcJZyS3Ppgt9NfV2byb+7xa9zkvEi98p9yr2PPts+llP0DPPXGd9BHo83WZGzkTHu+EdkKsJDxgAp8Amfo3WL5xCQy+XF3vg95cX9JLRA51hXWvvsgrRNWSk91YYd/KH5yyfM6yidUauS8BEAEi0KgAiYaJqaRSlvHn7Nqjhw4dfApCFx0thTIEMDQ8wKe6CKYyjHHsoj9L3+EKCaXrsZpg9rpOTLIWAzoE5qN+CN6J9VBYlPT2pp2Z6dm+YBxn9WrPyO0ZavngW9AWgGd7s9DgEMHq+epCVloFr1Fjeq+6xFwKbADkCm/hcs9odLGtv0MQZk3pwf472ZAqACoUkX93z2OBF4boGmjoTAa8rTIr66TdRfCSACL70yn0H/dinzhHPKn6F7xJMucznhJieEtO8CecClCnTgaBUL16sE4aanlmt3sqKYNONOvEsrou9ek6jVB5Nva/eRevgfuT8cQPkegeduTxNeP8GosppJC0IrAhsETBcRs5m/HtBwKk19Kz5FTTzmQQb4kuB9KPM6rzBqbsaEKajIrPycS/RAfm/PdvaP5enaLvjFePTs7s3ghsEal0O5nhencvre7rKww69n9PDqjZweaI9rH6AtTkJHBfw2LPJBcjaG4lRkdSEK9hURFIhwc6/TC1SgJMjwPqPRKQAN8GY3rONQ57Ri9PzmvBEPoJMqJ6bj/x/GLp5o7X1EbtGHPVGv4/rw4W2LVIt/pqplH69Y7Pit9QLSmPa3T9o7du3fzp9OxFsNqOvypAvcSwQcsQsi9+VD17QGWinKP0eIgLdQ9/vXIROiPfvaSOb8TrcMT2kYoZfAyMCJLpO7+HCxj00zrgONHkfWQPHsHwIMHklE/4hfyOmB11fx6hKFAgxHxAglN5N9ITk9B61M+rYga9F/w9hm1WLBJUJPLMAoOYnjOaw8sJ10/IuztE9mPtG66bDOQzRTbDpAtDPC/+XcpHSLkAaSoeTkyaNTqG1MvwxB8rPVRN7iDXVHDlbH2Hm94kztsNhZkBLxQclAALsACTw3Ga/Sqe5JaEqzyHAZhaBuGfYBZ9aXUn56j1Ea+DPsjRtyonTaPNT57uBxl6/fXt6H2Mrn51+/sPvT58/faowcPGPvT9pijLCjQgV5WBNDrbEO87Xfo5aNz6TIeIgLhTM/0vZmy1XliRJYhexIrZcaygzn5tf0mxSumu6a+ttyNf8HXI4VZkZC5YAAhRVNTVT93uQVR2SKQDuco4fd3MzdbXtAGw2SMf8s1UgGJ6nHBrbvdX/uO+wX5JRuR4dM6vDUmd7Vr1LA1d5EwQgnGBloM6yS5XtjvHjdfwckKGC6xxb1ytLUKWWmGTCeYCEzCEr/RVlSYB39ax4PkcG+NsSr2XAhHUAa/3NN98xJAf/8Bxen2RMfZh28hVkX7HEYlTMNnjtbPjVZu+egDMNDfSewmrgJtQBGs+E1xMQyu0+z+mYcOi3ySYfmZWRE5hy2I71tJ8hQY/q1A7zje/lM0iOFdNoQ7sCI2k/19W1nBosgpVCaSn9FMN6DjanPqj1nmXdwBXXzf296LIl/EDvtJ43acA94lCFib2ffvRT1D2fj81EtqTJI7CZ+jr1qMayyrT0kuqr9nzHQcXPtmOCI1Br1t7MeeqOtrWuPeexUBZ1F4elWf/pnmOLEUhmZnN/RmE7xWwm4TZrY3ZmzS5P3d2yvYHNvga9mVO0n3IA2S/PYIbRlHkWGqs5Jzpj6M8aJ5pzfGQ3c+6tm1MmLWOpb3Ygyv0WbvRdN/gaNec/PtwXs0ngUwY9AZMFJ+nyHSTuJz4L2NFpbV9QD2gM5yzlTEixcFv/7RxvGj8b2Txp2vgY1OYCrMolt/m6iTwej3XflPvrJe7t6hoD4Rgb59Khv67uJbD5/ARGAgaimU0ATnb4mV7xMATcKZUglIvr59Q98f90CpJwpXvd57o4DnJzVFbqFIDoE7MEXKDV7n0YHce1YW3SjZ4b0Cf6/aSUwMzKXMyiwGCyy17vdbVW2dk3WcoY56BjQV2Pz+ylmT11VlK864SSMGP98x1BIsaFOcB4yUDTwErJDssj7bACTykHgpgCmwYvaUzwGdY7LKCQ10ilLiPs0jJToP/cUyBQoPE+P71++/b07fff0zB8fP/L6eOHjxVzKrbaSm2AsuLy5Naf+N6Mxcygdu+ZWc/V2O8MlplNPC/ZQWZFzyk9FRrn4uFL1YkFgzht/dxrmMx+MZ/4qYPX9JTmoc0dolgTUoycdFg6DdauZw73wHp7na3vEkzJXI0ryordP1kLAIANpZZuPnNt3PcdAM0ykvM0ekjynl4n74sG8QgzePa83Kl6rl0PJYPYzLJOWWL0q85m6kn/zmL77EE+RnyMV2apQ6+tLm+BSbUYNAjA/RHeAD2S4Qhpk8DkH9kLP1saSrzmDlwN0LaQACcIrSAhdEmVbvIz5/N1eEDExPpznlc/m4Gl18jG23Yk12Ed65Q+ShAhreLDH4p8c2WXQ+DEUw4TmXMnID0JdrtspLzk+PE5y72edwCwrhFgM5T0bnc9FzvmWPV6FlU/7z54UZ3vOGcRs5n6MXVq7hmDTWen+/lnT5lq6YCSllWNsci4RUcl8JuY25HP8BTzGkr1JQZjZzN5Lw006WmqSg6qq23HpNZespLVKdYDagJLP1+u8zneG3tjXCg7VGExZd96GFuc5mr3CtecLn68Rzb6737/z2Q2pbyrn24FBHrBOujV81t30gQV0xE+PwqV6fkDunbfNMsG2NzBmsgVuUu4VYdL74k9kHtMTKCMBk7zYsfOY56Gfd2BQG72FPx94fK9fdHmszaWa+yPF0vSg5Ltmnu60YvZBCsD5QvmbDrNiE0cRqZKHsXp0WBTYxLYdCLQuJUyllOj8UglD67vZWH2idnGU4Yb13cWKeZRhtqMx7igPcd7GII+r01jg72Aze7yAzB7zrz7+4uCQvxSFRwnYOmSNYvmY7tNtzYUkyTDLzdytfFMNxxjosScIamErCsKwDM2z+EOc6I3SPOz7fJDEFEuXHx/Od13aMoAXZfgSbmHnOvkb4Z5El0MNnOOOdfFrKIDz1fffENAdv3pI1s+qud2FTPndEkuOPPem2dFzqWMlISgg4H22wpuXfZG4NvrDZZeQM/18dg1iCDmC1+X/tHhjHUfubZiu58QPDvzuuYKshS9x7u0TRVOtXwbsKrDlsr9TJiH9iV6wUvfWOcoVg8HQR1oDRgr7KOYopbVmmuthWIDe12K8SSbQXmy90AxoHh2de9ZO+/YuIweHbn2WnMN6BkQYAcYB6uLmqLJevf+WLJkO1izDnvj1s5DNg1jJ/TIi8OEMjwjE4fEnJHhhV4G0/lUCUUqCVVgs+aI9VFfKdEO7U4Vd2lAlcmL5+0xDd4MLKRvdLDioXVLrNMektzg305eCBxE+RuXQqqxYh6V6Q9Q7fFIPw34EhCbQ4aS7SjrXIfptmT7W/lYMV4xBgYrBlXamQM4fDjS3NfnW7cO2DRo9PU4S1uYgOcwQUmCzdRnWp/1n3EDYx8LiHk/7GDE193H5XnM+cw19B0NNvvztVc9Bu3nSuKhI0uYRXqwstENlsu+DP1SGQORsb6Mq1ln1zmdY7nlp45hTToJWGr0hY+VaI69WuuAQ5zqPsPWVAyz8ZlZ28r16FKGXRO0dEXVRc4KBYmz9t+91rl/dgLIdnlZq8KKAvqOV+4YvFqmCzGbv//jH7gjKARmwkw1m92QZNfeU0CyX6IBSllzwKhPrJ7ZULopzAkgvOnPpLfGtdymqXJn6x4o8yisnff0xOLeBqEW5P1z6z3XTOAW+DjZ7GNPwTq7dim0VqdlkGBoXlYmOmIBUfRZTFKtE4Poi9ksMEDhDoVqYWKNTTN07sNc1Ls9EN2SsgGrjYtrchpYSiAMYrt1ppm7khEIBIEUQbEA3c682TjQ+GzrYOVMQ16gI+c6N0rOtyVzXDuufSfgaPshZakTI9lJMECI64Mb9A5F3dFBqOK9nKDDR39gDKcZSZctghF/AdcnXblO+JqR7Yau5eAMvJVhiYfqo0old62As0AWmVQD8d2NNpnI3rMsJXV3R0N8+fo11xOxi2zfODijwEMx8dU6Egkh3j8lcp3A5P0rEAGFKaUJxaF2lsn8KuENmraNcfQ5vqtmAlRskNcyrj6Q2DjnIYpuq6I3ZEoi4a0york67cmpzkI8dLhe7Bh2AKaLKtqtfSzwIPes9iTiQJ1QJQCsckZ21xFYutpEhSSppFQdSmKt8UysZIDwAOx5rCsP7u4p7mxiHIYmYN/AYdiT0s9gvCu0gnumNLcY3FUuOpvUyrzq+WJxaQjrOgkOuN5G4iU57bqspC262BuQyMU6/0q6y/XqRDusz8ePAzZlIwzcRC7k+M3UG8Svh9c59Oh1kRT453XE61lFoYmDLua+xuzhAGJA3W6iTfHbrhFsBuOY1x65qPWqDUr5bI+VgeN4GkLNDulS4Qj63thqAdU1nKv1axFE3g9+XXKoGq+7+9SPKdA4e2K3hQ04q65kMqHWH6NH1mx/X0vrleB9ZVBLETUuUcbQgDnJCUI58pCjQ9hcexLces0kHQL52bKy9In09wDRBkBdfWrAvt+DzFj/ngFO2D/bzErORMMJ7N05lFW965pzH8G1nYrcq8Ol7e4ceMc7tOuIfd1y76RI+1ppt1fQucpnr6GEUWDzD3/6Y5EW57WaNKl7PM5x/GGCtR5kzupfAZspYNu+PfszJ8wbJE9eft8sXk4KxukN/2tgc1fgO2DIk/C+gEcLKvZp5nI5OVfrLWejwygjXhN1NgdslkKqOEmDTRnUCXRYTyMDmAw6NV9mhKfd4hR9d9b7JGfRlRxFv800m8w2c5DKA7+T5eLpTKc0jw1jsMs5weYet8STUmRrPwoyG+zXpopYN8WUguHQ/DUTCwaz4vXoDAGLRLBZMZtVrJ0u44pvVTHd6qcexbobbBZg5cbs/T1HsWQEUuESVHfW/8aAu02ZH60KjGvzT+kWKwNfVyDN7qy1iwnmmSV6vqBTUrk7WWaqYu0KEFihWQ9IB5vt2V1nycBOOSawU/jHRJFS+pYlfqOYH4B9zJldxgCbvF2XJBLcHLApAOL6sXPeM2sRYLNYUz3HyuTgqu6VDqbbBxI9KnqLI35SrK3jIxsw8CVZN5cxsozL06ISJ1O/U1EvWqMpmWLGAN+9vb3heCBT0hFgaQGG6pBTbusZw+jj1Fn+/XxPSR6HwV0P0Kk/rFutJ7WP7EVa6xdaHq3XfCgRIaN10/XGnd+bpJg4l+rC5z99Ulb/0UEtGRbLiMt75XObYU+XdhvgKmckRl5hG5l/0AegBmTj/gQQgWxwj9X+ObRZnGrJzW6f8u/9u56vkf+RlXS3e1+aPR1vQVRw8WGtajymfuA+DI8knhnzgbVyE4WMZfU409YHl1RyvQIbHNbw7whsjp2e0lPzTD4Ujp6x7e75itKibRuquL0/61AHEgGslDLVDjT2NYGoVFKtW+1BHvq0lh4zwSZV0DyvJsBMdByq6rsmlWbOyqvHQ5sObvZGEGzWnm9CzIRgNRqh7mP8uQ+jE27WcrIwgcexnSl/R3gvX8vD5q+z0s27Y0qUjW6wiUlMIZpJXcHm0cBsILw5WhHaJxAMw/79o78fQ9/+bIKO/OxuzDUeZySOQOez7Ztgv8fRPOR3dqW/j80LwkDkoyxLu2EoOFN/C6V3WNj9JYy0yvDIoBrw3Clm0wzOdjDwOJLZNEiUjonySe1Cn9jCAZJOMFrlw20w01WcyhHPTSPFYukTxmBlt7eHS8PQ80uXpJjH/cCQRmNkwCfbcMuTsXKJiHr9QYxbs8N24+NUCRf6E9cNlQuuYEZn/xNEf0YbxHLlIrFkc4NrfNtO39x1XiOFHShG8UyepOLCFZi9al2KSkowAafmS0WDd8NmsMnMx6qFil7ijBesLFliqEgeMHj1hDymlNKwpNdgZ6LM3FkeuoNRueHJhLcbVHu43ekRasOKCoN/K/apmH/GQSusgOM3S1GHPssVQKa7DLn0E9g4xVCjygDiJ2Ws/Nxapza/4U53dQa1mkUoDL5LthflS4qtSb1lZg5XU41WMOuSPQAIzMXNtfaRxjAG2MDdI/m1feLxG0jh70ysSZDT61IPmQdFA+mF2agBmPHhc5b1tXFFiBBCN/A96QTFqO0AEH8jLhrve74TBDsMIO+frwm0o2uUgMUR0EnQbDCdLt7ch04SkWwXs4p9VazZUeHygiZK3CkwnfbVINf3HDAukIL5wffykGbGMUGxpt0Z82s4krGu7l8NQ4qtzf2cByMf/t1EwWuTP1ewmQk5q7tf+id7lM96jn2KsJJwuWvdFG6T99t1mfyxBlFHbTvLg+BY7Tr86DsY21oNofdXaX3uU343j94uaYTWkUEONNAcvez9bsZV7TW1ZvNPqFFgUyDz8+cJR1q8rw4PkSZQbHWEoOVnuWe2MIfca77/Ed5KWxID7V+PDm25NhxT6+nKRocbPQFSKhUrp/y5v2YAZSSdgc/ttgn6+bFr5QP9LWBzBEzfTKWUSkPAagKn81mlPM6L/qaiTbCZ90mjs3/e3xmlPsogGVHGcPFk/IQHJJ3YiwFCFudzFOVG2RAAhjmE0hXknqmmSkqj5/ol83hWvP2Jwaa3kZN9JkZ2kkDKzHf8rd0rE8eWytKKnALHeFmxmjm23T3jDWMGVPNLhM71PVMyAfRyTfUVuf0cq6s2n8PoMhCbY1IoQtfRxLwChD9xB54yFKUprHLoNuUJWRl5uHY+TypHyYZkcD/MJdgE8NMclvnwL8VsGlTYjW4gm12q9j0kI7h2rbDMq64buq3ccnEvER+MjHqXEoIBq2B1fIdg0ezjQULhrhd2kOA9gXUxuGpdUbGEYjaV+U1Wq9gwxbiBTZrMz/aXuYVrxSZ77Q3eJTuxPi4RA5aO64aGCQAniFUFqz3ghHUUATaZrIMQiWzDuq1THQIJ3ovJpXfCnY46Gcb6yqs18oNXBCTU7lSxq0gic91auc+9ht4Xnnvrm11/7jrP30uQdXToTt23H2S8x3fGToxPZTlzD0+spTr+vO6OO4xJq3jUVYeDGR+9vO8n6UnFOO+63XPYrf62WE1/ftc/a0JPrG3XHZ6sZNYQfVLuWYyjWLPdttUxcWGxDRQTbKZu9Ov4nMGmD+ZmHP3erOs52OzDIPWJ12Dmi98to5Jz6KoKWUYN19plqkFUg6cJWZl5qHs0GF7BpuXQsuR7eD4ScNrGLoCmPB308Xidqm5rrSBlRLGZSISa87/uxeNmg/WWwXKT654yvGdgkx8ecNvzU4mT0tdDAHhf+BC21m9VJy6Y8LvWf/AKDlPJ/WmsUsymiKdhavPgwvsQqE+ryzww/BrGyvd2cNpyFQf+o8Onv1eHgR/vUfron3//uwVsWgXuICsN2aoYZNgdk5dKyN1Hjgaf19iF+dcedh/HY+Mqlc4fNvb5WQvtfkrbn/+xv3Phfm1Mszire0HKzmBTLlxsfoJNMEyoUUdmxMymN1RFprnYeLmJM17TG1MbsNyNnIeJtxwgGl2ElkPBgM5mcArQwhCCbRWAWtmDnNdOLiG4mwSfo7UfMJUn2dniu+FLpsMyJyP8QOPseo9OAELpKLd9lOuhxg22qAPDUdeRzWfLiBWjphiIYljDndvMzLh7d6ZXazDui9y8VvJt9B+qlaINZMXq4Y4urWK5Xq8z7EnK6wToj8H3PJP9YRHha4IDA03PJUoKQVm5ZqSZSUB/JrT8SsmmfX0tjwaC+NslhJ6/kJzDoGKiHA9LZorspubuWZWosRJ3nNJDtUtlHVoaH42NJX6KvYa8dhclehIU3wwQ+/xpFX2/vuLnxYI7REFgU0W7MR9OxKravxkHaZd3J8TosIhWlM5wlyysTIpDUIaB8+FKc6G2i4qltQE9MhTWobn/2gBvlTx2/XoENFNOfBBMwOlrJ+BzaAD3IGxCA0nJn9ZcdU+1V8VsOt7Yc6CkTofxrNnnfs4MycjDrd3hCxuUTHhk1nocHkvOQwL0DEehCx0eKCY7PVOdxK0+p1fKzo2MrzXYTNDkfYFn28F7Mrb4rhnHnHezZFnUvfUljyzDyu3PhbFTFzAZC216pdcTfCeYWMBehfIcYQbJisCmD0i/Zmv3sA6vHzqkpWzv86aETs+bDqS+n7Pi8fh0T5c+dehOMpvWWfxZ3oNxmz+xb2xJ9KloXHlMFMvQ8aNnMdUV48m91J6JiO0svYDn4d4hszkdzBaw6RbTBNAZFrDllDipzfYt9sGOX3ZQKdu+h/2V9YnYCa9N6pq2x6UTHy5OP57QQei///M/dbvKBE3+8q5g8jN5AslYkjypTIfgYR/3a+SA870UzseQ+NF31++trsxk4HaQ+GvPmgBuEcxYyDSyVmAay8Ro5SnSbk5uhqoEIIX84vTiEkATzIjYpmQpGZrsjNwCmxz7dtowMNG5zOBRe6KZ0gLjLvEz82z3hD7P568JG7DpjH4JvOdo5r+M8saEDfOoQwruaTAwinqK0Ms7McWV903gOXWAuOt80vC4+Dfr/aleKd2Tjn1lwdwpsUOwSW3keZLzlW5VJhJVBj5ZWxtFZZhqnHaTWO7G3aq5TbfPgNA2dC45UxnVZDG2QH3JadbvG8bCa1CL0TFjft3MCa7Bkju3iIv7omzlYoqeVjFyDLW74TgGFDFdD0ogSOO076VcR+8rfD5BKkJFmMX/Ai5nyLnGYOOHslDWK8xUD5a2wWYxgcpaH7Cpwwa6caBFpbo8TWkqgR0zm2AQrq6nnaX2B+I1UdlCMZsPX5SEpfFU7+5gU3yoUHzexNL6Wq6QofmHMZ/kNbO5AiIjH5iHzsovJkZ7cXVXpt7a2b4EVI/p1sdAwK7PDDp3OzH6XoZesiWwmaBRGdhr1YX08lkv6KerjehZ8zBq4GogZluF+cvuXakn0pgmeMpnTIax91EdEEQOaOz4qez+Z4rZPAuvkKakSq6yUJ4z7/M0zhhbusZ3w22dnPKQpI7eT/ksJrJiGtNtm3aU90FIw/09S01ZF6d94z5xx5so7TZ6Zs3hSLunz5RHpCbgCORgHKmXLGeSgxVs5uc4H6z36PCjiKWNep8L2IxDzBGz2evU7vEKAygL6LnmLq340CVaKmI2PdcEva7XyfhMPZfnkHumkgGViS5W8yxms2y8w7pYI5oExRpq0PrAJug/ATb9/Glv9/2+6/rcW96r7QkTvlDM5m//ae2NfoRwdwFNQ5KnwUOUWxBl3/g7ePAGs1LZ3RqzcMeKdmcqE/Bk7Fwq5pzY2Tx6NU+A+2Tm8+f1vEnypzerlKwUU3+/BJjQgYhU7iEYXnQQQnIQmE0uHMFiR0FV6ld1SykhtJKYuapn+RWwySQLx7ZOEFqA2wJLcZoZY0rVspTO2OfDZWUSjFppupMJrpI9vDF+fb6yyENRHclRblrIgRk51ShTpxkpZ7nStdmnOH5nbRTwVlJj1ZMke1V/V9a6QpGVFILkDQfoO3ZQy2FjqTXT3uBIO/5ykYV4X6CperYzSWIYh5lfs9TDaibDmyvv++Pn4r5ziasCXgJzqjzwNHqie+3AuL9685rXgFH3/37/sb1lIz7F8JUwBDbyC0pMVQvJ169enb569xX3AGL2yE7e3JKpZuyWM+41i1oVhEJ060a5lQSibxgmgBhI7BvFvk3x7loJXgfuc/S0v/+CDH0ZPjZfBTfrAAAgAElEQVRTYKF+tJN7ynUGAJqqChUPCmPqeaukIIEggWaEKWBeWD+3ep9jjlmrlW4yhZlkAp1lHNdxsX+DXMuaZcf6N3UZvpc9w/FeehaSJDjSXzvoSrk6AnDWcdLB0nEu45JxdzJEAtutUzfmy/dOkJG62PfKBEO8r7CZ1fAeARvrinOGbhItFhvYIVhVpL4YTYBNxPRO0sckng7T6n7la31Ig2rvR9vC0WPnSV+e9wSrCfK1x8/DwhzT6MjzvIdZBCZGVreaPZEzQa33hW30fn9ag6V72spsph5qGxjdB/3+POvEbBrE2LZJ/yrGcWy9PAfQY2JKFQ9KN7rLpi0xoOdudK4FB5Ldm/B9aYzRq1Hi2kxlvy04mGDT8sI5Yoz+xPvzoIDmEeUBNLMJHZFtZRtf4Yl0konqF2lNPMqpHLTP/Y7zHtsru05PLGhZSt2TOM5hV0gQYgehf/zvv203+n6hvFiCvXysIwOTAm1mcwSiJmILPM/v4LOm0fNeeeI7Aqu7sBYhfrYKjxnFvP750q3jzs2SC2llkOBKJ2lkYU5WIeejYkNY3Lnc6Pgc6my+en1JsAlGBoaL7FozWh1p0hK/C4/mc7ZGtqskS+oY0AI5YLMmXtDPOq77Zat1nUUxefkvjZ87DOVrBpJ2CYGBwj+DTbuLOX/RA35f26PNQvarOslI6RXj6usUa6kg7NuKCbT3Y0BhVXTkuJiYxd/Gtc7DARNZBDbxTAh7YBKLs527dInM0YxXs7Vv7pR/z5Gy+R3LabZk5tuMgPdmehQ0Yq2aE0qsrJb796fC1U6wWWU/4pABuXz31VdkI5m0cnPDeoiZNXy0X3FfA03HbDJx5unF6TNAf9W4hLx/8/XXbNeqcAjUnyywyRjZMugFNrEntM+cfSvG125+tyDFawaadte1PnsQ2Ly+viLoAwDGZwVO1R3m4oQEnwGbvOeF4ifJdlUcpWI85ZnA8+G5r3DdO8SpTmFkzUfWI12bFlg2ABjRA1zgWyyvjXnq0/zdMuHOSTS2mz7Nv3Mf+fWM18N6Juilkf+VpBsyWTgsRiLTdOAxk+/DZDHABx2WlBhyrHPNtBn8WL6sc1O+/Xvq4x28pj1YwHsx19NlaAAnwQM6IsVeTkOrGqwXp/u7cYX6Pj5s42/Lo/eNQbCv5bX1vOdY1/0/oQmpWziFdcg1WOrnL2Dla1snZ0xoxrYm8NQ4BeqS6MnwBamfjLM+rmCRum/X8ykH/pznCjaTB/7Ou1Bd3JX1FdhUybO1Iozka2IrB/9U2EHHdQoMhuZtVzvVfNDza8czHaoor2gbWpUL7CGxPqOcdCa6Sh5R99WB240yFntU9gUx5svIImSG61y6csc8R/bzaN94rtN2GHsd4aUFo8HbJzlR6aN/+O0/LmghN+KuxHzj/Sb75s3POW5z30y74PgBHlOoeRLFZ326ykznHO+MIenq1WDnhO9ANoU+x3oEyI/vm+6FORElaHdsiAR5YjbRZo5A86Vi2dhFpmvEKX4LYMAledJ9nuMTeLQ7OkrVdgcYAaEjZtPdgDrBKlhPzcf8b0OK1/NkS7BXbkfPkdfZhi0D5nfFpeDmKJx24K5aQZv7nXu+9fx9AiywLrCp+Dy3E4R7XPUS0/Bnm1QpbRbaZryjQND953uyX+/evSEoYFB3xNH6wOP5lFweV3hIudZculD4uauEiid6zfvvhbHhvaqoVYQyeG9wJD6QuPh0MZsC2XrT90FXqzdfvaNMIjwBrrf379/zZ3o4HjsUem9jnt68eXN68uzJ6fb+9nRze0Pginl5+eKlZB4lcipJSXUm1Y2HMuKxVatR3bsqMzAeVwlg7PaEpB9kd0dVimV8BASIjUSPcrjcxbSq/ejzSA4CU+l2lCr8r7nBOMstX52ZkATz1Vdf8TmciIU6pmBbk6lIvZKgwnKA/t9fE3y/6KSpbDeZBiR1mdcrgUwyYjtgpD6perfZIs97Ae+hjaa7spmZ2w+RmYzmWmM28MM65t7kDMypuGTNLuHdQKYNsQvdTH0ycinf1kmpZ47A5pEOZ53FZjYrxh6JQdVznO7PMvU5/wbBeD+L8ifYzLAzy0EeGtMD4bElkWHjL2ClsaX+Lc13CDR7fqzE6wWDYN9n1y85zgF08hZ47GdgMzrk7OuyYw3P9WojssvUfgV5BF07V/pqTYJSvcyKxGbSTB70q15mICA9x4BNx1gz3nNOP61XgfV8mK84qhrkyLlA+YQpkcWsphdeJ75Wia07s5nJbmzuooUunae6vvv+px3wdK18kCzQFv7XH92SwR7bgyvO0J32fQVbWaXf1EHon36nDkJHyDfdKXnSSqE4AmkeuMIXophwbdwEXDlIjGHNRl4nMb9nsGnFl9+ba2okw9idx5ek+O7Gfp+XI6CZC9fPvT1nC2NnBXoc1XsXJ65y9YJNobvtUvGa+B9gE+5CKX8ktJTxxH0kOnLT1nzPOPSeXt/Bps+5dhcXizfZQMXmeQ0nblJzOglE6ty0KrtWOtUOMOcyBR3rt8uT55TPVEY9v/MYmNEclCulOoeIadS8mQXTaVhlZOzyNNgEgHRdUCt03o+nNP2POWW9tipnAyYMAAPzkHGG454vd0ducBd/l4R2EpHlWvPlDMS9g4zWYjcGOY/eA8ksJKAZPVQlaiomlddkAgRCN5wdLcCJQxBaXILZVAb37enjx4+dXJBrvI8lDyFQQK9fvybY/PwFSUo3p4+fPnLvQ5kiaQf3AuDkc9R5w+4xzhENh2qeYn3dAUglktTpiYCTHW6qWD3nzPJRZ34q/jsCXrDIYAraDQ1X/xMBX4BKgE08M+QDBwr8Q71FA3p7MPBs33zzDfcx2SJk/V9f01WP+XLcqhk6s4+yIW4H+uQEsPnu3Vf0bsiFj7lSaECClZz3nRlLPZm6bpcFfI6HKD6f9ooP8pgPjMUtVa2nDeA4D5V9a/BIXRmxhFp/H7LSQgwvs4KNYaFSr/peln0/35EnbAd3+K7DElr+t3i3nCOMX4XXDTRdPkgxm7sbPQEg7gNdBEZ89faszPButPG3gTTGkuAtDwlmag02zaQm68y90/VaDaLmCcV6jkcD18959FgM/tLWJdj075LfLDUl3SZS5dyW72Az9Zk/72Sx/WDjp5gwgdKj5vI6xtkZC5GY0+ALBMN4flpnVom0wTwXSi4KsMnOYoViF+xUSUI7i/zkAvJSZZR48M+yTg47eWA2Ou38nbrwZXhDV+fAfEL/MKZmDWPL/eFQIydEpcznWh7hHMvlY2Bz2SeBO/J7bB7B5hRPfjw9PPxw8e//4z8INpNR3E84o0zmFl6IXbmdDaIW1hvRC7oDzn3z7xt0BGEQtK+RJ+3zSeC09stHwMYTv49pV8j75vi1hVgYpnYH7bU+pQCwYXCqgfJSXNdLFnSHKx2GC33R1ZMbhkadXph4YIYxo0m2uEtv9+7ymkXdq04X17drknqMs527S1S4VBNsOobT8zgKpyj+YNU8p7vyyNOxlWq60f29BJpWTrivEwNA1S0grNhKzJ0BJtELwb1K37i9G/cByrEwS1tFz2UzUbz5gm4QJRmpDzr7bVdCBMFsxeARhFoZVEyrAFEc6hQY1MyDy0wZeDSY4DJMDKfaUkqg0uCmoZs5ysLuMio76LcbCmPGP4A9ZFCDYcT8X11dKXby82e6RF5eXp6ePn/WyWi5R86ZrvFApBHCOGiMcYg6qZA+7gNgiFhRxy0D9GqacOjQOkyBdHVzYmH+ai/qzjgJNhGHKcOMK00JNIc8YC9hb4F1xP3lcn9GcIWYTSW1vDi9eC7XPlhcgEcd+ko2utWjwAhc2GBuyXQ3Uy729MOHD9zHXjswqNYVknv9j3+QNY6jXLLSy8oa9j+v6Qo+dATdD8e7wfdn/LpDIww2DRCdzc/OZqwbipjTtQi6n4HRL57tStIQU7mCzdGdFSNXD2TQmqEfu+4foON2jxOT6uumnkmmLgHzrt/zu74n93i1+FT2MvYRdMBz7X13eTooBWOwmXbiyKakbjPQNIu8Jzztnj8DQiWyKWTC9hBYSEXNnaGdpXjqkBnsrb/r8aa9S91hXeOYSK8HPpOHSicmHYHNxA091+GpmfVT+Mp+mGhQI6pF8l5Ew8RWjvUbBjThgNZyyCAJoa/muMtKr+2wDn0GB94qZNIxm84ur9FE2SyG2lj/UqVNwivd6naj8wCtveLnbh3iii4Vr6nEVntyxr60/u9ZOdYF1iG57o/hstQ3+b1WRPVLgs3uLXlx+vEB2ej/4//+vzi3aQxWV+J6udw4afhTMJdvcGLWWI0jRZjfabARL+YGyAffjfM22mY1Z4NMN4cdPOZ3d8Ps95IpSOO6P9N67RG+dZP5pKPgYIFNJAWJ2YTr6u3bN6fnz54yq/aOdRFvaOg6w3wqLkRAsmltjdrZ63QRmvHrhKOps6nsXChXn3a1rTj3G+3uWE272ecUmCd3lAtayzGkss01XQ1uZepW3+szx1sB6mQAWLqDgGkFm+r4o0BrFoh3khXraeZzOsjsRLAJUMF5hsIAIOX/Aptg3dS3XhnUuO7VJ4Ey3GtiRd0OUVmDS7hDHUBw0NABaBg3zEsnopTgeU8IbE7mv0MPHgObYDYTfO8AhIdzKDaUGSqWGc90+eIFdQJiMgmwbtFG8cSyXE+r7JUNnfcKpeURBsN7JQ2rvVWOscRn1MVoEmMke7U2WxY2r+kEMBy+njqr1YdnZKquIN/915uJL7B5c4uONQBy6KoEVvFVMXmK3VQc6YmxnSzLVKDfBm72O1xHqCc5xcsNdnH9T2ZwOwkJzKkzmofNw3dwzb3rEg8xkfDmZBsfTh47/I/8DFDNw5oJhqNi6FhXfNYdfvD7JEoNgLf7W4bdOi/j1MflyLXrz0S8cNUbNDg1iE59+tfA5hHQtKya2TzSQ0dAEHteekYxmqobOjH4AJs7SMv9lgmEOxC2zcg9k2ATY16Bv/Ti7qqW2x4esIqXLVYa18VeZfH5SpjxHpVmb4SwlKNKG592Lcfp1yVv7nY1+1/7PbZuuG6l7+Y7XttzZlPXS7C54IAokyK9prVZ8Ua1o2RexMI79cHBe2jmxgegcae3laQd1OsCTm0aNZnVptVAtZ+1YkO9N1yeye70u2g1qRava0haHjKoiNzQBdVP6Mk5D7WK4L2zg+ciB4+w+2e2Ig6wu4zs+Kz3IBcD2einHy7+5d/+9SFPJpa/FKxdUe3vJehMIGhp2z+/AsINHtaD5+l9B4H5t8HfHgOjzzhes0BXuAweBcdh3PfP5N9e/FzkfRPNXErx5tx4c7hgLLulMItUIAYFoS9fvSSz+eKFmCSAHzAwBEGRjYbfGYgbcRMaq+8o4RywiTf0dzKkZvj83YnLnKw2CZXLUcz8JtiUgrivIrRilY6E0QJ/BFSbqWG7yGHI/B2Dq4w1M1jxiRvjdxccM4uSiTWLj4CUdTRdd1Ht2vAMZG0BNKG01Y5JzNvLl2T/wAIiphCJIFwbuiAF3ATQV3f4nJttpO45ojGgeeIdTWawZuCitRml7fndDzNUjRXIb2Pkz9BIvZC7jy7TykjFuFHXEs8PoOkEILrcECNWrjmPORVXHtJ2heTP2WBSLzhm1Cq8ygYxKY5MkgL7BTq3slIVasBILSxNHB7UCchyZ/eK9qETebieBPafT9c3V6cb/n/NPfHyJcDmy8pIx6HiOa93fY26l3KjUwbDbadnl3yYAXRwP2RCv6sFI8o+EVhU73XNzYCxXM+UDYbFLIdCsVnJgCUY2+c8w43wOYzTe2gHMvvfu7wZgK4xe3W4nACeKbjN+anDjVmaOgy1t4DufIUrIEHiCGx6HDtYTlYtDzfWLwZyCXR20Jl2p+/jmpodKhBMYYHNDCnI+7B49zjWltjmfd9YW3te07ZlbkISQx4julz5YIJn8oEI+xVAWbH/ahWaIGKOHmNVd9Cd9nbXMyuLWFY3wItqSq7XTryQY0n5avvo2skV2rGDTV4rS425R3wnDSmu9jFmE+ExCTZ7Hxb7yD1d7STptW6jWvG6a35O4dCBeSNrBYLlDlk6kjFEhv9XP3R7Aaou6MIWV3F3NiqpiimO2dzXjXO1dRDK+U797N99jSOg+ddw2/6+YDB1rhKE0EFoF+4USPy+UuP6eg5uF+AWiMJ7f4vw7tdMgMrhbgkqCdzyu/nAW/zzovT2ZxxguD7f0QnMYGpXbrjGkQHu6MhgeBNsUtjJzKiItGI20doNbnQYPbAfWAdkAF937Uh3vyHTsWWhDegw2HG9RtWZlOtx6kZ2j4QtK51ga6tzN+AxyjHV+njdPDenYpa8fkeykq/ZwNkoIjfKyttAxp/xfDe4rVqlYpsqYqUAn5OlCCw7hrNOgxVLBhD18vkLwge5CeGircQtZJuX65y1Iau1I2Ib4T6/IihDmRuBbLp+K0saf+tQYoAiwNDjjkOCYg7nVGs21MZz5N4JWvq8wXcqcukancTNgObBkqDoUmADrDDmHIksiFt1PKSBJg2f45EC5Pp+O7DE3znm/FyulxQ4MDxc/tbVWRw5iwu7ALitlyyZwObEvQqQjaob/SFGAkwi9hhBEuPiBDbBWl5ffaJ8mM0E6IQ7HaDQCUKSTTMJWhHLN8CFYj7RdehJJSohDsvZ5ArNAOMkQI0xCIRpHWc9zY5MiIWeUSDLmcBwA07pGjOiXm/LRu4re65wHegYhjREiEXqtSO37ciYxjE60m38FN+TsepmwCTbw9xj9fBeF91/qtaeiE3dgXHagATUu15IoOn9kp9PkJr6apdh1UHW4SSrich3acZMe8z3xFgw9x0b6lqMtUdzT6SNy/n3+DzmBo9VjWDfW/q8MuVx3/w8Dse0K6ys8IxhMi2r9kQcoIjd/qZ9TB0zts3Ew8iv5mX1aqaeOrLrR4BzsrfX1qY6/K7dAXtdiln1+BoTLl5WfFdgc8cQ7oXuPblno8uI1r5dz7J9PT+L5GXCS+x9a69E1RMl2OwqJ27XucbrC0Ailt8l3wbJJybr5ynbti/x6Ks4CQSuy8/v1z3CYofy0pj7Qh2EkCCUBihBXAKtc2M3ro8c+AIsKyTt18BmKoq/9oD+7P65VfjnXS32Os0JevK5d2XrCT4Cm3niT2BgRX8ErLzpUqHpc4r7IbtFA/JcrOalyh/BHfeS5Y+eEmxeo/g0u7fUkZGM3GRNezMP2+BsbPcYtwQU2EQsIoVMHXKkAMaAijFC6QZ3DEpW88wvsbiUOps8xnckqFbQXg8AHCRSgAVSDN/TZopsKHdXUisuU2VmyirzXm5TscMISQAwpCuwTn5yRT3TXFeyBMbBDjun0+nF5SWB2Utk5bJGpFixLwBot7en609XZLtkfNEzdwrpA8h17+1KVgGAx4XxnekhK9BkRcF9Uyf0neHxQWo3WDm/0EtwyeBfyrHnCoBHMYGIP9OhEqWGADhvrhBGoNaSvU9Ys04Tu++5I7DpsfmzaVx6j1CEXAasDkamggpY6XCk9+x2GoZY8zx6y0KcDLySnsjKFstrsInpxjVvP9+cbq6vurg7HhLxlK/fvCPDiUQgzGeWcHLrUI1t9IwO70guciUABftj/zLWk16MSjZxsedmgGrzVZtH7WPbLz2TYo0VN5zg4jFwluDEQB+fxRpgHgz0Uhdn+aN9Hb1fPR94X3I/NUfZgrfre1r+XJ5Hng/2RYd8bu2EcT2VhlrBRepVy/R+uN8TatKe2fgnmPPcJKM517QinLqNDRyKNFKtR8mlx+R1oc4psJmg1mNKI77bBY8V18J7mZGczKb2lMCm2WG89hmeCgISeSMIRmsvO3aQemY1j38zqTN6Zg1y8l73nnC3nJSh1APb7ZdQsLaPW8x/f9+Jm020rOCvrJgSeahuvbcMgM0w7oFaIgTzAAgbbXDIOat1tWeDz1e60eB1wObU5NQROBKES3eoLq0ThNAOecIlbPNa1xfYVDjVOTfd+6QFTeRF/lvXaZeCPDyvYXCe+yPMt6/lOHMvlCD0jyh9ZPdyCV+6Y/Vez2InTOxZnXmjnpRerfOHzRNOKsMdcXsTHiHxfC9PgTMhNorr6SoNZSorfG8/Faeh9DOmG9Cv7e50f08Gx+zMGtOmia33KxGFp2KUPnp1WWDzkgCIDNpDlWipGpH2uxlscg+YKWIGJa4vI63M6OkiZDaUHXWqOHbPZzNtAj8yngab6TeQ8fNWPT9UFBhNS9x1K0divCnNYMLQOcsZY2PCBntMP2nFTqNSJ30MoJkTHnCGGRtmlj51GgUAPyaEQCG7B3EZbsy1gOSJiSCIWYTRg7sZpX9QZxIudIyZsYboVIMC4izerUxmTftk6+N1gk24X6tLDMFmFfjd3WKSX11D7IAy32nMKqGJk14KSiajTvlV85F7qorOdxZlrSuNLdYU7CzBtdgxzKcKtauYOl5jr/RKkiAYsSrwOmqgZ66y6eGe5WPm9z4MVUJMs2nVEUSlwJTANQfBaXvK0kMOlD8Em8OYKk5z6gFKnl2KRKEWPoDgcMFmA59vOS8Am4rffMkSRwk2rStGZwzbnEyyDjkqNq8WnKgmMX3rxZBEXcmuqOCyMoIFBclrXlQxAGuIx08msPeDv8VDy4SyuOc9QMgONq0DZeAmFEHzrdJfZNCePad83Vw73ERz3Iwqyv44nObB2epaMq8169Q6dqDsjGLuKlGqwyAqK5zyV7IOWa7Dg2Kvt3qiHTcajt5gwrRPt7Jg9BApqQ77Y0CZru8EIW5E94B/BGzqMIPwpzUsJg+Hu83037Z1ycA+5kaXHRUYFthE29eTOusQyEuZpPw7prEBbumi/QApezJEhv8OzV0nT+lcHYDLPdH1hsfm+VoNFs/QiV5YDxVr/dAFD7AUXbbqRdUW7aPBC1Gjj6oqkyRlfx0/mc+1gE1p3tYyjkVl69KuB6M9qpO47XCCSs/DHJP9DeEDMeQ4uGDtDDYzf8YeM+lqeZ9cZ1M2bwP+nsut2P+6TrmjfIkJwbN3gh33yo7rLhspEtVV+v1gNulG//v/438v+5EDLVdyKas8EVpo7dqxq2cAwxoQrgDax+sKWoDTDbGf+FJIjzarjYeN0irDY/R32X5sc+UpM4U/T6cOkB/2Yi0fNXPmGmQzvzMfhHyzYasoOQAAmE3+/+qScYEAhfg0hEwuuUrocFTEAvvKLclbYi2jDmHsPZaZIdisbE64Bgs86hRscOAEFs9gsUa8/DCiOb+a2zKS7vQAReAtGwcRz7GVK+Yne5sDmAHgwbjSGFbWOGWmTnbJqmSJHIcMKAFGSTr4HWDTJWQwTCWliCnCOHBlAC9lYyNG7wtBx3fff396/eo1d6X6cCspKA9YLlMFV64Y1SoCz5i9iud0KaoKaTArNbGYYrSYLc3/P3PsKiUxCpMGpYy5mPG6H/u2C6SaRcJzysUL5lzuUzwrQNA1nxNzopJQzwuMqeLBuErtlidY5v9e0dIZNDIDCuXCF9NngGk3I2Skx1dZ25wHs799yHHijAC3QDSMqRKABOwjRrkOz3SXY+9EcsT5CX9YUxbR/6IDHeqH4rNY8zdv3rHYPFzrLg0kIyAQxwzyCBeZpDmsh8A4webdXdX9lFxQdyzMl7armEMwUcok1lwXcKhwAbniUHwfHo8qyYRQjTIwTAzpg0Ax5PYF1kEEY0B1AWc+l6kPQ117LXpyw7hDbjAvmPerq2uyaFyDAPEYyLiXbfyV7DFuerPPBjUFHurQLBIimPkCP37GrutJwCADT5lvYF3xcTaOZuSXdqI2mpVGz3JHApy+plygKuEnOQtXNA+dI+94v6spIEay2kiujLieaScyhi0c0GX7MgB9emHvrnvKzLOnDGAma6yJkqvZY8bjflFNxyxGvnv5bJdXskd7LMMjOOboPKa/5zNp+/8zYHPmZsDmoXe1Cofbc4O2sitGKEayxpVgU6BUHa3Wfy7X1Ghp6yAkuy2AVz/rAg3dgqCj76XA92AbjavdFnE4UwynW1ZW3HIfrq1fZc+8P9wu2fYR+lEyJvvuQ13xqtrj9XjGKpxzg8jGFTrgMUO+SaMsYZbMpzWIp7SIiBOy0U8/XPzDP/yfYoUPam26Qj/eT9eDN4C/5/cT9PG2B8RWClxDl0fqfO7jOhLcZMX+M2BzPT2NqCXQ3EFngs1MSEolkZtzFFPGNWmutXE4c71Z+XmyFSi9IrCprGd1EXrCvtti9FhqB0CvYhJnmUspmh1zr2817Gp2E4YIJZVekLF0PbfJdCbYbLZhGBt3Huq17045M4deE8ntecxJzqsbEDkEwbIlY64scnxeHV3kKsLfAiXDsmZW8JIIUEAP7mGACZYrAYNXYJOdhMoNOCWNcIpVf2eAi5sblMa5JZvz9dffVE1NlOWRW17JVqXkatx6XeAOoICyw45AUh5MCCvmzmDEcYCeP3xnimyj9NAFQSIBIoGr+udiWf3M+Gn5WtjCcscb6BlsYvERloEakMrGFuvGxJEqpUKcUwloVm46ZCr7UrVH9c97JPeHWRfvE9fZBADF/fAMbl3qjHDNnRhIyaeZeR26BCrklu5e5a10io1/ihJOSO6Z/tXJIq/7W2VEcC8cdH7++WeOCQb87dt3p//tv/wXzj1kAYBczDpkW0CYa7d5DgQapawJNCsBC/cdpmmyZ7mVv1THEYJz9+Iuw0BVoSQ1yghNA9qzgjlHeIhc03gO9Zm3QUGZKAw0arVg6Z7p4MHe7xXbu7M8LO0TPdpxcSVAXXK2lTA1sg65QYyg5iZrLk5Jnj0EJm2PQUMbvWJ8LTsJsAT6BBa8/3jPzZ7ouyWvdUjSHtsTDy3Feq+tcYQ4DIngGGZ0l1njk/EMU2JJB6rMKl/03yNJq/6M9aGfz3O3zyHBInQN9TkOy8VoVlKf/tQ+7RqPzHqeOscJONPWzncnuUjvF5jt0l9r8tHYuZWI8fV2uxWL39oAACAASURBVGmAmT9dImgfT6/UAjanHNHIVGUjJPgrpk8ycQQ27a+r+eo8m0ZnXTzeReTH+o0MtU4MsCkdWbqSBrLkCPs4uwhVhzHHh/tLrDnMw01UPdkOLrxOJeAdYZOUBeMxH379+cQxuY67nk+d7zk/X9fTj/d3Dz9c/Ou//qnrbOam50Wq/qMHtA/SSsjvG5AmkEOsk0+E+f0cdC5UDvToQY42wS6kI8y6stnlHWDu98r77ff23/6Zpyzff38mC5XdHA1Iwj1EYWWsU2UWs0/0cxp7gU3EVOHEKne36HOBwoyJnLmdk5az1VRXkmqmmEu5KJ8DbCLxpVg6PZOYIgPNEbrK+K2YxF6z6mSwK1Bvp8wKPlu7MgA4YVt59lYleIMRFdjE/Li/NH7vTUgA7pZh525abRS1fcQHYYTBxqKMFAAoWCyAFq2RWBuwSQ/F2AHP4l5wU2J+wDYhlu/Vq0uyCN25psbrxBqDTTCmY7imSDue0/eTq1juRTPmeEYzq0o8+sJYXnSmgWJAljgM/c319N7eWXbOW2wuKw3dGyVRil0jQW0w54D7YnzqUCSSek6xZAgBppg0NYepo/2Z7AyeCbL9/W9+I4b4pOdE2AQAr0t74Xb4npJXtAYedxtNJnrpENHunopTYz1UuHujc4eV8M5uem842QDjcWckyOXr129O/+2//jdWhhBglIvZ7UrFpM1hTmEF2GNaY4zPtUo75rTYaD0fEonENBGIMk55sovdSIBg2CW4uG+fnC4q2xkgEwyjuzmR5XblAIbJyGJKJooJLkM9zI7W3olQ0BpMKikXLZlDMiZKgsHf3p9kSV9esr0mvuPmBnYD6nCk//e4yjRs1IP08Ci+1iFIw4ZmHGclWJU7nBougOZ6XRt1E0preMfcJ1lHatVSZQas8z31fq5s5YiJM2jDdyUjWRlhXNOp62xDDLZTRtOuWobPOlHhMBj/dxxsdPfxfBgoEnTeyzPlMTdDuHgjJz/jzMbJT38Yw52HjbTx+dyps/Y5yDVJ+7JcK+M2ayzDvGKui2k1CNjc6HlYGRu/NSSgJyBkQafsAu/Dcp8/Y+nQdjnnJ6qgfBUxLPVaLPk0VJh4TRFL5Ap5uF33UR/SwuuVeG4HkX7W3CMmLPK9I8/tDiZtV3ZMNPP5ILD5H//xbwSbu2AQGDkrtur6DaBZGYx8fRVGuXkeA4OPCeAuWJ40P8xjgpf38Zjs7ds3drKzOeZcoB3Rr5v13G2ezzNjtltsTbDRtWg9OuZGyuKCYBMsCozygM2KOST4uleNyI7HzLaK5ZZ3fEXUlez4TcY7gf1A9rXdsgKvUnJy7peWLdYDjIuMp0vfUJjKNX20JjLAbuunk5v/77WqloTeVD6RDUCZftB4zcweDVaVf9A6TayOgTuNT/VIB9jEVJApIzMqsHl760QYx6baFVWn9jIYBhmom4drIHELhwCzxXoulZjqOpsFKMFuiYWRC8SnVLm0ASoE+vA9gC0Dq0yUwnrhnt999x1ZE4LNq+vTx4/o6Y3sabFg88w171vR5gT1mCe6ts1iV6ya1ibc4VWpW+QA4qLg5inwVxn6dpGfAYeKqcLreC6MGwCL4QjoInTxhIAFxc5dZkkst2s7CmxKLkr+KtGBh5E7lQKTDAgE4h8BEuKfA1A/avxoW6akEMb56ROy01Vh4NXlq9N/Jdh8U0BTrDJkga70jleaPeR6mGpvOp1A5LqUPEi5q0uSY5ATbKIvO0MAqpUq7aazi1nK5qmixth04Cnn173qOxwDslcGaspxDcvFPVyMtMeFeXKXIwBH6CPInA5547oT8FGPeKwp1vOrr7/m783kMgZ4/t8TjxbzW4DAckkAxFhMzc8YXgPCYjYrztNH6jFyrfXlTh7WoW2S2M1ytUZsG/dAUd1OAvHVmgEMsLnLfYOHbb6ObGWCrNzDeb/sfKTD78Sc47kJNuJ/HiTrkIDrj+2U7SaQI9isChmhJ4YUmdUxmEkg4nBbz+1jIOTX7HXa4SOc4P2V9jssk36NBCH58OcZ6wNMwtVGWGM2HwObjAFu+1FOAbPDC9gcsH3+nBNH6SoTHo/mWPVKsosR1olxm8Vsdsxm6bgnjoWlZ+e8kPuOZQ7n7eBAhs/tzHbuzdxTSa6lTf+rYPNPf/rD4kb3hDWijSBzG/E8BeUAraRGoVB9dRxAbqrdOO2TlKAkHygXdAeGnrCZ4JbFkkmdNHxSTEHf7/HY37trKDdYKpL5Pl+NzNQEqYCLClC20TfYBLCwG53M5lOVPkJCCows6vQRW9SO19xW0oGNB4NSKpbBMQ3hSsc1aYwbXCi+s2PgWtqqDiXLEFXdSWfaVu/zFEB8TYInl57cxQO28T7/duJUudtsoAQ2JgYPf4MZwr/MnO2kiXLpdEhJjduHBWagf76lxmBMI2IKyVAh9lXMqWSiysmwrmaxFpHAovVVZidAIr5jhpl1F6sGmjLIBZj0eT9/KcFiavF9AE1nsMMoAyz4WQ3OnOX+5s1rgk3IBv4hOeP9+w+MKU1jkAypy1YlY5KGEQYpZVjMkuQVz8BC9SiGXzKM8eL7ruvIddp6tCdY8LrjNTO1GB8OUh0zeod6nldUsNInAt/6P113VHm9fzUOdP75PDGcFReM++EwxdhTuBU3Bt7P3MCWBwL9DwWfAAnxib/5/jcMnxBo1vsI4m83n+upVlkt6UCFekzWupAdWEscmiBHeM/XG8NfzCZi8J6rNqLd9ASc3dIQzK2AIOYTrJ47PuneitsiI53smjR+K0fvk3bvZUeUWgeto4AfDaLrZFbdUowBXZPYy/3yUjJyqwQ7VDdQKTEBxp21S73p97gfSw4SbC6EQ7jR016kkaR6lPav8LhgJsuVbvay7Yndw83a6ftjV+aQZmYz3/PvYg7Ps3lzfMlI7Ubcn5OeEMOMfwabLsBPfcrD5tNmvn1IUBhKli8sT1BNDJ+59K/XYQWNE1vq1y0vilUWcM3nkMiteRr53Xz+HWDm53SYGXtp/LGMg4RGtEvd6nq2m7rApsuMSc4ec6MLJErW9Yzc5+2uVuibZCJ9Rwa5lreIySwZrE2nsA/aP4RhmBRxQqi8JqtX4DPDv+pk2GX0Vlmf41ZiI3zmiKE8ktnci/s65h7bybq837kcF7P5+9//88N+Iukbdvaf9dIIlQFb+vrPwSbazK0LYoFJ8IGB7qDtMbCZk+vJSAW0gh4DrfUkn2BzF+59kWyY/brvlQpzn+hZpDlh7ZtN15WwwY0usCnhBJMgsHlJwPmcwHIFm35NLJmZTVP68Mk6GcdxjWYDlGjAAu8wWvi/kw5khNrNViEIUi7uXFIZ0QabBCJTWsdzIXcbSrysHX0MJK0E7dqTYhGzh5+eLzw3/mYHG8ZWuqNHxeFV8lN3JAwBSbAJcOn4JLCPAJnuq635E7ARQyBAjQezd8xyK9mR4teaiMlkW0QXso/BGGjjwEAF0wkMZnzHbQ0jArBgVsnPDcCC60AWYMwzbhPMJupippIQIKoaoQEe9z1moOjXvXfYG/2ZOiMBBKKdJJOT6CqtTHx0tKrTt/p5ryEMjn+1frCRBFuYY+OcFHjFZ1QyKMGms5wRmyiQC8mW4VVB9olfym5BAqU4TBlAKuRhdBkT7mrsDGWo6g0GU1b2CJt49xY9yl8Ug+qYKKrxYsBsXNX+UtnhnwvwSb44RyfFw757945ylKC2XewMhZ3OT9AJ7sXOUgdl3/CZF8+q0xivh/CKq9P1zXUxX+iapdANHUrnsJMHDjObiuVTLDllorxbBrcCFAKcCmNx9ysd0gDK8VwI94ABVSeuK4JOzaVd4KOv9gO/9arkya708x7hshnYo4q5y+8tBrgTHgYA+DA1mcx6T7qrYumrhNq+Z7zPzCTWibL332pPatp7XlcwkDrlyMinrLa+LLCZPex5oC0PA70UOMBWfLu/58QsPaPlQPqeYUwV093QqapNFA+/eD9wAa+nS6slaNxt9NHfKX/7d8fWrvKYYJOfYVegCXuQ3R1mU2ux1gfemU8xjitgrGB0DtseM+fWeV+4ioxDCGzz51l1zfl83scHaPVXV9WGAZomtLxmbFVde4j20kRO2f3BG5qLxCwew45zfm1NqNXCS7ZjoHx/v86KvxwyUjGbv/vdPxFs+mSyXNgnlKiT6IunsORGye9HqkpPgD/rU5pAiRYlWdL9mr7u/nAJbo4VzoCx/O5+EtuFJZmiowk0kDFI8knfn81N3cq7ntNjlv4PZhPKHcH9ATblRneSyb0YOpbYieLsfeIqgS6MbRevwFR1CzKwrGxoifsUxc7QaLviNF4nDwmscn4KjLrNpefQRhof0NjXEiOYI7t9dRWtf4LNXCuAHgOUPORIGaienFim83qSbUDAPFbSAl3/FZ9q1skeNt/3CxnhFUAN2zYlaRAmYCaRgNwMZylBgEQATSYM8BmVKKI6ny7Mi/kY1sKyntcFS0XwZPep2/rRgK/sw8jXxGymQjfAM9g0iBCzq4x8JNZgXuXevmJiE/YsmgzgfQM9ZCMzW98lpCqRywldnd1f7ImfyQkTuc8NMGz4MS6UHPK17u/uGdsJ8CvlOay923hq7hybqO5TApXJqLknvdxqAlMuoVKx6sXA6XCEOrN4ZoAsxSxqTOXKdv1C6kuxnog/VbcglwuqUjsXJ7rlkWiGPTBVF+wmFqOB+whQaX/AIDHO+oXm/pbhNCcym2/evD19/5vvybaDRUQ3q45/RYF+suzSxpaNTjgoZhrvq9j6zJMMupKS7PJ3F5rx8AzTyTafr16RkZz1NbhxQuR4OtTnvp5vSyaiXGzMUY+9lQMO6irKbRJgdI0+xLjKrsRaV6yDpQ+Y/olnzXjSrnVzYJkNNlV/cd1/Yy80546B9UHbetJ60PvxMZuXgNd2Z8B+rU3FTjsUC2EV9hJoPzluVA/juaxgLNlnl4tqNrhWp+JoGZqCQzM7jklGLQf7FO36Zn/f65W2NQHRkDr65iFzWvvcjGO79RvT68DC/SOB4mHP8yzGPMC3QZZBag26wp0jsacuVuEwmVQn/RPeGN2t9nEmUBkI210/1Rssgz78MdaZpfNEaCgGePTDDi4PxDWSw+bAbeximdrnOeUur5lY7K8dGjTXBTbNbO60qAXSbZ6OBD43v99fhKxd6FJy/mdgib8TpI0xn9pZRyBzn4QxynsRYKP8c+Y0x+JJthDu4/Bn97H4+ZMJyY3cwl8XSCDKzSSY16VldEoW2BSrif9fVEwfPvuFRcShOLpzWpUemmvXKc3+o3KjT0xaxSjxVtXGssCmhlmMWytQPlErK77fzApcrmvXpDmVqVMK3P1WpqmY7BYiy1CsD95P15DmUmu6KyfKK+MKxZjcfdbmS6U0SrwK28M14dJDDBeYklC6l57VMt9B9lE/0OznGDV3JLIb3W0655DjXt+4umNFMzZTIFIxl/tG9pwBVCv7Pv+5HMsk6OQ+tErc913Pi9mjABMq/wS37AvuTYDNq09I3FEbRzDuYK7gogao+uWX952UInbrUj3jz5iVYR1zv+aecxgI5gAKFmDk8qWu5zhAJO6wBmYxy5J7u9rMLlYWNBnm6U+/7F+mdSrwv0vaNMO/Zhe7pybkTKwzwOaAYLPtmnt9RmBTjLNL4VhmML9MpHn6lAzoxJyOi977gNcshhEJaWgsABm9chb4lwsmWn3/m+/IfONaWKtPHz8SyLIEShzCBmwGQKpQBTGWAr19YCnApv2q/y2n/owPifhbBxElDvnZ87CJz+C53T7RB4sEeW3ANiOdhyjJjZhNu/ZHj1dxb8a44jjrCHQzWC7lNgTHuKjt6tccjF5oKxA5CGrIIU/RhGjZvpGhZwiHSlOlN2yV+9VFbxuy/8zn9+HOa+JEPY4DMb4cz4CcXa8c2dWxXcOOjT1XyA9k12AzwyL2g8DMwZpAY9lJu78ptcUFrzzE1aNKK+XDSSi5HWxqTZzENcXUHRJksGkG0fKT3+O91LSnWdQJzXCt3DULX8+jNR3Uk/Pg9ZY73pQA7uN9YOaY2KLa3PKAQcApvXYE+lpK46C6YzfLnsGmbetjMunXH5PLnLc8MOD6lJ/TxY+n0/0PF//yL3+Uie2NNa4RTVZ29zinaXehXU4qRANBJ8cJ0ApoZzhSsDyu/bXdoGKysqxIPnxmC+fYcuPi9WbayvBmjMzR9e0e9HOIjdizLSV0+3hHkQ/YtFFZwaYy0gVEajWYkFNlWuQX62QKKe4S9QJOFPcGnGJwGHdZLkMwcb6GGSD8TcCdtQuLHdX1RvGqDuMoywSGjtfUdQc0ej1VXmnNZE550Dytmyo3U8XvU3bBenXNsZ2pp3aoxB0wRgFCBK6DQaq6fg9lgDPm0PLjLj8CphOTJ/+U3JZ+XsduYj6VlYwi8NW9qAyvO47YLe9NmkpYWf1TTsYuV7K5FfNrRZ6KPtvTjeGow1+7vsXUuig0GDvIHJQw3PoAmx8/fSCQcS1SgFE8x1/+8heCTVwb7mFky+On92DGmSWIWfREs0NymeP5YZx1TdSZFXiFbIDZxPuoPysX4VpHVzU+ax+6tqqr5LVcDHuJEAS7g0ep0kHHvat9IHZMesD9ut3GUPM24QIqh4V1xnjxDI5n1DNMpxncz65lr12WgcJ88f6VxIXGAgKbKDmEagTXp+tPN8w6x7xfvkLrUVVq+PThA93YZu20DnnoN2tfRjHcq4vLteZsmE3HbkrRYHx7+It1AJ49wyh8yMB3lGAHYCrmb9gc7Xd+t9pEem78/d4fdOnr+7ZDrrfL0VXMtMCmddQwT5ZByz7+th53TLIO2rkTV/DTiSebbeN8MRxEpdp8eEjgbXlL+5C61PYvgdy53Xp+YiJZJRmyG1113Jq22KubOHX07MOUgzVOkvrkosKXsOeYNClWczmYFClgucCzWn8mkMH9ref35039rmfVQpoASn0iwiaWNtzoc90pUcVEovBWSfa0BzO0pwRnWPcqfeTwA48pOwElIAsDyccRmMw18N8Vt1ljIvitObV3g7HfFf/Nnyx1J9LBZvfoIOE9kiRi6v8jAJrX8feS5NllL3HjLsvpaXhycfHj/X2VPsIHj9CtmCMHyJ5nX++nGQvKPIjiJ5o52LINpWzXgPF90CmknoB9cxoM5rWSeTKY2MGmT0cGmwkg/bsVkAPc7QrxRvJm8sYz4JxT7JxocK0E9WLcx5XE56psdGWivzy9elVgk1mlqtUo31wxZ3aRFXBw1lt5gQtImWXLvsqVcQz3Z9eJdNu1B8Zyar4GWMKwa89UnMzB+W09fGicqdw8Lzbi6vAjwLnLg8CVXaUDaochVds/yi9iXiLQ3evCTVeONF6PJWbsRo86nfWgSmpS0otccKEmXJuv2AwCmypDpVlCjHIxZhVXk2OVC73cIRWgLoAHwJKxhVldwIkNUi7ecx0zRXdrJVyVfNnIuz3dDux6fwazKWWu7GizV2aaAWoAOsHK4hnRYACyCTfxzz+hHuUN1w+sJmJK8V4CZq9/sldmoK2wtK+UGIN/E6OL4uaVrV8JS1hbJKMA8CqBqGa/DhSaG5UGQVB9An7HsAFMMtHiWvGEq95JYzvtOoeFU1IPnst6YvSFXPbWF7iuYjS/anZ2ZQ+dRCZWe+qNwk3+hUBTxbqfnZ5DH7x5xdcY3/vp6vT+p19ogHwoZV3PqmqAQ0/qKc+1jKX0ktv5pr6yPRDDnyFO7sI0rkgdouSRsMG2jFoOrfcwz5AlfEfrh/hfNz2Y9nypYxG+4O8nI059QdbQOZIGkaVvixFm6b1i+fT8pc9ISEp2cK1MpFHCluQijW3aHYMfsohB1nBmu7h9AXPHGpe8+HmsK7UO57WYvQ5p1NN+6D4AmzrsuBQTa4BsSZO77ZP8OknmPIF1xpaEQDR3CPIgQYjl6OiZ/Bqex7Ji65I/5xlnvfxd11nutXFPKYeJELQkAVJJOiEDOoC5rJbDR3SITJBqxpHMeTUp6LE1gFyB5ALiGmAOoz7POQlCAq2T/a4QhSkVZsCJsodkNTew2RY6CMM5fK34w3o39a/HfITnRi9Yx84hc/RJ4YHGIGudz4uLJz/em9m0MVgVrk7/rluWIGIX3NwMy0mljh2mrb3JLDiPPeQOJh81lrWxMbb9ZGzjr3GfT0YCoHzu/eSZCH/fGPuGynHMZ0cx5+L41NYdhOiuqsxeFk1W2SMVdUctwxVsEviVe5vi3m6Ttc6mTvd+fpd3cYwasOD08Mb1ZHirzmbFxDgGjmAqy9WxsLRAVv7rda2YunSF+yQssFns0BLzNqBRgl7xd8Ge2uhwnDVnjo2yHFhmuEaVmYx5EuuouptiOBc1NzF2KB6PE3wl2pilHQCnTjZMAonOS+p5PoyswGZ1u6mOPquRGZee5z+BmgG/ugNlm0WMDQlVipdMI7TI5cY8W9bbuFWNV5/WuaLVcg6JA8qqVmcdJFUxXvIEd+kzzp/iORVDCQYP7mGXydn3mP9OltuHNIAzKFwBEAEY3DtBm54LSUq6D2qdvnzpWEqV15ERA0hT20ODTQPDtYQM3N1KWEp5kZFXgXTWIaTnA2yvMr8xV2Kq1oSjwjfF+FTx/ocHfgeJM+hApCzT6iRFo+hEIBXqdzY5439R/QFAgmCi2qV+/e70EnGRT5/TTf7T//rz6frTVZdBg0FiV69y7e6MkPZH6ovxVml+p4QW5uzOiSNtrNdsbus0M1UJNC1rXnfMmVlwgE0kFMEtm8xl6nEyWnXfXXYMNtlGsLxncm8KdIoNc2x1dbUrsDlMpYITNVdjlB0jzsSMqvOb5EPvryovpOYOE36A97N+quts+nU/r+cOrzsUAz/zWfMzu53WQaI6c7llp0sWBiO726khZ4ZF3g9/1kEA63pviuHtdjD3+Q5YvK/6ej7d1EVSb+2gSftwvK4N8E2O2T41MWLbZ1JHsioLl7GZE14g+ZlDvMZgemJc4coan0PosJX12S3JeQ41w2Im0OxxMcu9xlnMpvTeeEkVsyk7o8YMDv+q0TZRMnY4bUzim5QFY5vcp7l+f+0axnP5Hb+WB7XT6UJg00Xd9wtTgKqt2Q40PWkJFncBHAwyMXkeCN5L4T787iN1nxYwG4Y0H9jGTONe3bBHE5TPnpOVi7QvWM6JnyWv7c8ra23+eZwGm9lBSMdsKR6c4MBWICEDxtVt79wTVcxmdQUJsEel6aQbAlgLZADO6lzDhGsWkZ6ToIu6c547VrJi3xpsDuvpp9vlR3cdJtQKaWGfy1W2n+rNBhps7krIAIVdeCouK+vxJRuB77J4OjI0mQ2u2nLKRjeYHYUm2VTPacyY3Gky/EqEUta6WP/o5GDQrjSMLe5ITJt62ZaaCtbYh4GUjZEfJ5hILpwsQ0bpHozSGrqxy2kmguQaec6ZpFF9pVXGp+bIrBaep0o0IeP++uaKjQXUMhOxsqpziftgbIzprJqMuJ9Zwx1QJKgwk4SxA3w4CcXuWQF6d1xS2SnFhgIAqgMWQXElAQkcqqSXy1GZtUi3Lq5v0Cgl7JJP0+1G4FVxlwDCqCWJPYakqB1g+dAlufAB4wufSSAcjO8k1ECI1OkHrNSJYQkfPqKU1Y1YFtS1ZZ1LxKy+OF2+fn16++7d6RVYwcvL0+3N7el//c//73T1AaEFAMZ3p/tqACA51jPZBY5n3MGmxix5FXgJZhtMa5UsGl0/YDMP5t6zCTbTPniuAabxD3KCUlL432yVDxgJ3IIrmKQWMyhVzUOtJIsZarZOpZO03pBxGX01UYoY8LLPPstKhztJC53DVBrNbmqDJ+4fgk3ddwebeCbcD4mLqY8EQsdlvRt/25D00vie1KiFYrR/XcVkalkTWNnzEnYnGS0lghXzv1xvEjnLanAOu5JCFAxP/eQ1X+3uMRDK+fPz7IAzbWs5ivpJEiDt2ehj+9Jl7QShIs6qHrOfLzsILfcN5lLM9TDY6Ubv2MwDsOljT2a3z7ztzKZC4Fxj0wdnudMHbMJeq/nDeOWO8NMO+hd7Ekz6/vq+Jr52rptlNu1y2hbr/Zb700lu9H/7t39hNnpuAG/G7oW5hnz0ZpVCWwV0BaAXLH10tFl20JgP7d+l/NZi6Edg0ePIe+tBhxlLQdoXJ8eXk53Gf5/sfVH8/vpckw23X9fC7g5CjEVBRmi5cfHsYG7glnz9Gt1qwNR8Od2RUblTTJkFbml/aahp95djO8aoqLNJ1VMsFnPqGRbTWYpNrFmBTbqcMvNyoHQq1DE4MJbnvW1Tke5xm/v6ZsxmbqD+/aJcQeZYo75bK2YyDQU+6EavbD7Gx5ThKZbTZURg4KFvBCjMHKqw/XhkMiFFCuCiZc7KdoCL6lWuLLATssxEHcpmuYoHOIxrELezQlrdQKJxdiWwH5KeoH9zsTo6vaO9nkAiXgdAQpwgsowhc58+fRQYIjt3K7BJlvi+SyNlLdQdbNooT4xUdKypkBAnIuB5lfGq+Z/SPMpsZuvWL3cM1UDxc5V7kdvZYBPTrf7rY1xTjszaGGw6JsxgeNx9YG5fVmKPShb5WQZoOaZ2CpDjM5gPgE22cnyiEljSWSjq/7KSSFT268OH9yxdRAB/8dDu88tXrwkwX7y85E+ANHz+f/4//y+ZTSRsqeyuKlaAQcTvuLf/V9miYnjIYOuwmZ4fh1LgO3iuT1WqSmPW//h9j1n3HJhl3/Uh7pt1Vn0weffuax5OkuFuNt2lkrZqC7YPKLtzBzDH8nHRo7piDNt+MAyjYlYrTtYHhafVO3q6rJnlEuBcmc2xZWJWazdv9nEMtFzQjknFHHhevFfzoI33072cwDKbNuT8AyyphFOxj3JzkbRwfInt+djryd63m/SI/GGYQSU5HWGEHWzkffb1t31I2370fdvJeU+Tm9drOx8dDhs/VCmjlFe8p+Lp1tcG7bh2xvNm7krWyHTxdY1qBZsRmhHkzB14wgAAIABJREFUl/MHHIaytrX0YWNiNhO0qk2yDrMTs1l6kG5079lgWoeu34iOyZXYMVbOax5GdiyYcruv64r3tE55mOM9nCD07//+rwvYTBcXF6c2UoKoI6HygBZjGW70FKzdoObfKdS5Eb0pPI48RRlp++c87IDNcyGepJAjxUgBjUSPx8Bmjsv3n3s5FuY8+FqKREXdoQgZLF9g0wKK0/+33wJsviZYYqbrbRn3ao8HcJPr0S4kupFQL9IHCbt24WITS+SSfc4otxvQsYc6obheYyViFPDhfGjrBQO60vgER0vv9UlwwSbCP7QTtIH32u6HBjMv+2lNrhFl28rNM1o/BR7PBWYT795XKRjmRzExodoOVjQ9WaDqmgIl7pI5BjwOX7Bxchwl5ZE+n0gYKr1PBrBipGwL9IwVg1uF73dXlo2D7XwCUsmj2Ju9tEruIQPOPkCWW5RKoJgsJ1UoYB7sl7KiYeBev3nT/2O+ATavr1B4/vr0mf9fkU2DYcZ6Zya62UwbTQOKYbeVmGe3ufabrpMlk7zufl/gGv/fsqg7QLCTrNiRyWwh5qgOYgNgpmQIxrcbca+B7+mxQk44H6/f0KWe7HuytNlGzq/re68JNuFK9wGaZaaeuTNPZZFfIYscnYtQqP/i9BKhApev+BPfxWmHgPDZM5Y5+unPP/EAilJV9H58+XK6ubkiaMXevWQYjphRMHFtKDvQVe0KxxDpgI8x4xmv0ammylrJkCTYlAzOHqge8aXbDOC1LyVTWW0CQBuxrK5f2ixOtrSsSAXr1vQiAWzesgqFgLtjrOV+d5UPgzGzm0oIkccCsekAhHa/rwfB9qBUndvcV22Hyg+fNsj6n/sThfsrZtMAM/X1UQKVDnqjy7weqSfHrW/mMRJhGFpUALyMvxPRfg002g63Ho5KKUffS5u/65dcJ9vS/aBrYJJ63Z/xoagk8ywj3d+9W0qaKSF5xmoLVawkbdXE+Dp2ebcbssvpat/BJuzO6v7OZ3Nsd22qPqDNfQZsVqpPh4Kwpi49VtBtCuOgHmENZ/wvN/qRTcwxJD7aWXKvx6+BzR00LjYlQLVfX59/C0u4uPjxAcxmtqvML/QpIAJwExn7s7kpzpBzgU2TOfuAEmTme4+Bv5ycI/CaYE8g0Mpj4pKsCPax7PfMBcpNZSY3N0qOK4GSXl/jXXJTMosywKZdMi65Azc6Yr3sSgfQuQPYNLPJnePSLgbPFQMGQ0qjoWLVWs9he5nFK8eSfrZb17tRn1VcWoFThvNlQgZpo8i8HgCvg0IVR6ehmV6u+N3Zxq9eKqt4X5d0uxL8bicm/A0W2D3IAbqWTR7MLPQ2mB+Awc83t/zJuorVKlOMmcC/wSY6twiE6fQoxkbxrIwLIwO9jauyFeTSvK+dM+52XIfGreIvoa7EYCnBx7Ue82A061J3dnZ+Gdhsd2hWye52GqcaewacW57J/LDzCLrsPFWB4QKbmI/nL9CL/evT67dvmf2N5wbQxP+s43j98XR7/bFd6RiryxTtRtQs4ABNPDNc4lNCCONSYoYOONqjwx4rDm/6yDO27t6fd2ylnqUVO8BmdK6xjnAGudm+Ya/dhKDi/KpjkLs6ITteheeHsV/39NqzGPdz6SMBcWXWM1Yzen+LRRN4RmknsMcA3F9/++3p1ZvXAi2ni9Mt987n09X1Nd3oaFaA67y6fMnmDF/uUEj90+n9Lz8zrOAVww1eMiyk61ry1AJPCYOYa3/bQ1X5hwYpxZiMXhtjLtnMA6aZIe2lwUt54NVewjOA7REAn/k04yhj2VCDv5h80B59Spc4wkhg+HENgM0GKXUAVXkkuc81Jn0GMXHaj1N/VKfWtRqL95TDDcZmVShNgc0kRhqsHRwGvbd93fwe3vPzp23MQ5H3ruRYLSnnoK1MdCY4Vjc0Jz5NQf28crJ9ewKwSkYliLYOTv2U+yAPYHmXI4yQIGUHm409eFDUlXLt/Ts+h7a57YE13liAIq1HqQODPD93ucfjjKFxKW5d47b7fNp3a7/XPFeC28iJ5UzMqK+RgNZSPe0qhy3Fs8GVjpJoBpzKRlcWuiq2+VB3XP4o5/MxjLXbmAxPMJ6xXvP853d83f0Qkp9pjPVw+vHh4fTDxR//+Af2Rh/ht6uko3l43bzobKahuI+ES9l+Umq7QK0ir79yI+2TlOB2F9QBlS7p4wBhsXFH1/L1jkAuPp+0/+GzbfEruxtirnueIOQTc4JNMizsYjIdU168fHlCi0KATQBP2DfFyAn0uIbg0OoScBgfgCudiCvGUDNczJsA00LiN4MtcOQSPnKhuyc1/W5RRETMnJJudnfctBsE82SwYVljQsjpohiZ6gZULNR6aBBzIZlzZrt/KhZS46sOPeUmNNtClgAdZxjjKFclfioWya5mPK4yBRyo797CWlfvjyg/VEXuXY6I642scPUQVfHdPoFGln/F0KGNIuaShb+rI84ZsznWVuyRNolAWBlTsR1Qui72C9er6l3isAEX8iTaQGlNcLljUw02YfwBNn1qB6P29TffMEYQxcSx1gAynz5+OH348Mvp+hPK6yBBSN2dMH4zm3yWSgKjUWD9RvUUdycngeIXBLWs38ewBbURVYkh1Wq17oAMmBVkzVnI3YPaQjqRq5nJis3id7MdX8WfYpyUmSq948QiHThWxhMG7foacoNDCvapE08kk9ZdPmQkoDZQUNUB/O/sYcX0sXtLtaYTK4o5QqygwOa3aE/65jWBxef7+9Onq2v2bf90VYX2EeqAWFmCTcg4gOin0y8//8Q5oeudrKYTf8oI8nAGuXfps3odMlAAnZCxXbRjqAX6rVi972d/GvBJ9zoBbrL6zdzgp9ZrLX+2GkuBwTJCikEls6sDxR2KciP2FWCzEsvc9UVuYJetEujQIVahJyz5NlcvPDCubmnMKnZeHWt2u8VqyfRMTNertI90o+N+DMeRLoVecNKQ9bWrajCmvOW1xlKtO70X2h5X9QhnMlMtVPw9vRascjGegyOb5+dZPIW029PGNvWxP29b3WAz9lkn0khx95RJHGo1C+T39ewhKxuA+aH+7NKJOqTzkOikxtJ79CiVrJnZNLhzVn5lgfVqOxbUsZhlZKrcnyuRKI7SMZt+LrewBBi3t+AIbFIOtvCTEuROXFIMcYHN2gf0KFzfnG6K3USYEuUVHbtoAkSyKBxsZeN3EmwHkdZVO6bZSbLRabq+r7MDWe9x7xXGkw67qPGR2bz74eLv//7vOZ2qNadNoySIOtl35YCJ6/TNDfoeO7mw7V113tiZwhz0XwOvibBzUuxWM/PlUwmewzETZkJy8nKBzifPSnWPrduo4U3r7HPhe2Q2ne81G5ucYStbGya3GkPx7FevEUiPGC2ATcSwqVe1ri/A2K7S+h1PoNOfklrwvY5ho+tW9SH5OYJTn9ImvtOAE9fGdVRao0BZJf7YSeH2WUcHgvbWldv/TIg317enNYX7TMFXLTKxpQCbUyd1XVsxjHoGuSfYDhPZx31Rg+fIsq0amw7Ax3cHVE7yAEFBMHGQdzA1ZhRZ25NxhYoRBUBykhHcvfiH79O9hnsuoypGr0C8DTIUrhixMYTdYUlpxpVcdsl7uaanGWorI90TxeQBumCoEWYAJhRGBj2Wn50QJ/jV198wXhPhGJC9T5/en96///n081/+fLq++nC6eEAmt0oAdb3QirMW2MR1nXRR2fuMmx1DCoXtBAwa4yodhDEmkym1L1Ajw80iL2LsKyM/73VmXCHrOIShjFB1Onp68Yzy4VJGjouVe12ADDJ27dI+FW7B/W53pRPsbHDdqcr1au2ur64uDtPA3MAV7JhSAz8krwFs4v6I9WRN0efPT7ef706/vEcRfSQQSV8jPOQlOj5R7nTQQYUA1D/F2jvhSuBQxtPhE/ibbVbLaGGu8XlMs2IV6xBXbLL2bpnLcJ/rFXsAXH1BsdSeR9sUgb1p83oXc5UsGnVauOvKAypCwgCWiT+SVx26VGOUut/u1OjpLtnxznfVCMnUxKybOapkPmc6W18ExmaCCsvlSD/ygFqd1VoPVVynDoiOl50EQh8a+d1SlrgmDz88JA/o6z1f8yJmE4dWHVp8GLVnzOSFn3nfD2m3F3vcDPDEMJpNFF4UmeM90ICSj1jx1A04Kq61wLoPyiIbx9XfeqkSYhwr28xtlXfjYQ0y1KArO21ljoTGyIoSrtcZdTYN+rowXsTTal5ciih6o0fMJ79P7wQ8QkNODZMZAuNWtXGo4vMG3SNMJtwFXfTp+koNH+xGd7gADyMgFlawmfjDc5kgcbe7XsceZcneETbKa1tOBCLN+xqQZzMM10jlYfDHh9PdDxd/93d/R2bTwpOB3+rVvZ30alGS/k/07MHiNRogGLIqiJxsYQKTnJQduO4gMcGmxj3Cds54roxsglZP8jJ5jzC4HoMB89FpYl88K2Zd/9xdwdc5CMca2n03GcdMzHgNoAnA+ZKGEoZIbsZyf9WD8HpOimJrO6tWZ/FKmQ2bp7vTrVvBm5o/zJnaWxLMFlCTIctNJU8cr1mstA2O58tzLP2+Ft/udWSsY7riVnnra8TaWBk7Yw+fGbeorAFljaBUmdK4H15jrFbVVeSaeRXqcJUgdzF+XZjeYPPu9Jkxg1On0UkPYC0VK3jPUkFMYnGSVYUkoHQQ5oUxOUt9t1KDNd5MuHBsbzOgFVPbpXSKOQGYQQwfFpM9dbuPtU+oAn9OhlK5GzAgApz4ib+fvVBiELOFySLcnm7AbH76cPrw/mey7Mj/AuAB8+me8a5R2gX7y8A3ow+AwWztARQEI3XIhSx3CaNOQHS7vXGrd+JadQmyB4X3MZPk044zMNk32oXYn52eEmAX09UZ3HZPKpsdrDFlLWoC29AChM++EhpTzdcpR2VdSNkqdgZs7lMW/C6jSOOh+q92qWPoAJFMuHr27PT57u70/sMHgk5f8wXZYWXoC9hdMObzp59+orFyjVIbUPx0S1KsE1ztZr4hLy9fqPSUE1UmnneAR+rr1J/Wj/ZiQMAxNsuFWUwbQxawZhWBKOQeCaG59wWU185ONM5PFR4AmSW4YGwb9jvYqVpHZ1QvRe1Hn/l5vN/7OhsAmYNz6nPFVzr2V2A6wGQdXPOQZ1ur55GNmhjM0VN433Gatp0LqGBG/Dlz2c9T9x52bdawweIByCgY2JUTfL30vLS9i+c70/t1OPEB5Xz9zisbWEdY/uTJQAiU1rTr5JoB3UpzJdhjYlaDTYd2bJ187CqPcBFfQx19DFazRrYsh9zkUzpJc5IJ0/OZWbepHMBDAq9jDKCxYZ/Dc4EDJ5uVdOvcIi7oxZJdSxxl+fU67H+v+8neQr26Yxp/dpcTf7Y/XzghscEZpjqdfryDG/23v/1tg81UIjWEPgzmZiFI8Sm9fvpmdhXoQdVFQWxDbMAADvuJaZ+QfGgLeG64jKXxBOxCndfw+HLScsHsptvRfMacPbYw+9iH4Q4ebcmWHope1xw3Ltx8AJso4gw3OgAnu4MU2OSJukr/zLOA4RHbQxDlk0ceJpgYNONh5GK9pvAmFXqeBCIz3gHiiqVkIkf34J3302WeciQgu1YnsJ8i184C7vk8UsaOQXQbOMcpZrs8d16w29Yy2spY20wMb9X6NNhcY6fWE1uDpgaQGml3iqH7WjF4N9dXBGksWcEi8MME4jss13Nm1DRHBtVjaKY3Op6XoIxF4pWpqM4v6t0tpVxJbvW6Eil0uHAGuhWmCrkLbCp2E4Zb7nnHq6pbkmJXmX3OhKBndOMqoUdjgjxNzObqESEYI8iYXuDUJ8wiz1qHBiB2M00Mtva3qiSAOSZjXLyw9747wNh1B/peDGp1++G9nihNNWr50dA4XrEYpgREKScGx9pO7W8r13iNrw4SzXwVs4oQmefsra7EQDCzODSgHZ0z51ePDVjIL6ebOJzQEwI2EoDzhTPxnxIYo80owKbkW25Rg0zIKeI4MSY8PvbQx4+fuM5Zh3T2pNdAh8IxYmtNXFcL8P43CBuwOeyqD1FmL3cgk/pA9xSI896jPWl373Q1kn6Xqx1ALOuUDulhhlz7w//E7Ko00U4s+CDubkWyZ5JReY4m0dFgFYpF7KMYK7xuxk72VB44z2d7EyMrff/eSgYN2LR9FdMaXpraU+lt9Wd3ez92zXGsK7MpEDYgRXvFXrHz9wym8zuru1kzf0Rc5b0caiKmfQ4V4yGcXAHXXKWur3a0aa/PEkmL7V5tum3Z6XTPRhE+XLRFasvRTVQKtCrUYT7nmGE/z8Kus9vTJLLhPSZ7ot7uNZIEb+n1MNjUQWraIseNel18Hz9PEoFntreGmfKQNte4wt/rjVLglDuwdF/iu/y9gPuPD/f3P1z8/ve/L/Z9FMnyxWh12JtoA5t+QG9QC5djNg02Pfh+P9oKpkD+td9nM62B5ztg2SfxCITmdxLUeBP42axAjwK4cxH8+1x33YSeAynLiddI95SBE9xnApuK20T8JeLHaJTIlqnO5FxzMqIdSzY1Hyv2Mus7VtFkJf0IZOonwEJlq48+aVeZssDFfsKlgfhQnzgxFjEzYPQcU+KORxvY9ARsQp8bX/dZT/5eRycaWcFi3lQUXO40uLmnF/p6byrt1gzVnjOKy2dCkwzSxP+2m8tZqrUIMOKsHIBMXiZy3Jw+XSGB5tZh5t35iWtWcYeYhgXEOISlmxXMCdbuaidVIRPZMmmGynPGfVKKIZmRVO4Guoo5s9FGjJmSOJCN7FqjUi4jHwCZr1+pd7kSlaQo8Y+gha7NcFzWOmbSEhM1UEOTLVQHbO4yYCZfRrpcSTT23gcThJAgXfOsQTTYJANYFWIZd99RRj1f95FYlXO3e35scJUlWq7SYifne7W+VZcRLnHHqbqouRjRu9NnZH9Xua1l/1SPZjI1vQ5PTs9Yq9assPYx9h/CRTIOlfG5T3VfsN4Em0zMe3K6uRU4xX5RzLKAq/ey9LotaB4WBbgEAF3VYco/6dDjrlQuYTchFZKnieXcDSUBQ3eWUky2bYzHhLJHS1H39rxVvdDq6Y4KBQwb6AYIFY8XKMx7y4QD5MwMm+UubYjj2Q02k9U0iH3C55d7Pe3n2JXZ22ar8dze0/6OE9Qc+6s9HG70IhSS7GEYywHYPLLDC9iqDZMAdQccDZ4cS146PIGuwzbSJuZ8pt004E7gneAb9Up9WPac+FkTJOuawUJuxeYMNsf+HofN8SBQXYPWLlXWaE4c0t8rmPSTibU8ApqOdHad7QnZ+UJvGMN2qBsVi6848GI2ywOSzOaOmXoEUdYy5zjX5NfA5tF1FvmhGl1LMJ0dAhCziaLuf/rTn1j6KC+aGwqqzRfz6/hsGsd9I86DVxza5kbeJ2Y9eezZjisT5s/a6Em4z+Mp85lyYnMichx5XX83N78F3MH/y+YMGjoV5rjPV3e+F8uBx/pb8ZJSvnKlM2azwObbtyp+zCSCL+5AAkZHRkAC073bbGIb5Ah4OG6oWCMWlZYiNJhyqSSVR4Kb3fM/sd6+lzvjiOFCkodceXjfLm7Nt+KfDIA977xOdWHJ9coDwC64qfQMKnwQwHMI+FQXDsb/jNvcm81GxYXJ7WbPzWgGxQY745htzAH6zQbjmexGx5zimp9vb9hTnGCzMuJfvAQDCKOnDEOU7sA/MyPpTvOzam7GjWhQjfETVFeJDMw5Y1KjdEoCzpT3RU4LECqWr8b+2Z2DDCLEwFZgGNcYYPPtG3UMAkrDQQgncqw0S/EUu1oCqrqSZEAF9HAQuLkuUBQACu+l0ZS8TUvJlr9K0gI16U6q+VwNTMAoV/wkgJ5dnvwsE6K0AbnH7ZYrad11UxpASfTE1jJRoRI8nFGvOa9DHAA1gNzzZwR9jD+r0l88oNzfnW7KfebDDmnXaiaAcTLGkeFiAplgNSEdelbpBQE0aT3pFXxWiU0AnLgv3O6M9zs9PX2+Q+IX2pEq/hmub8SJ43trG0rrMRtY38MJYGMQMwfAsc+zNuHOLUP9GJjBs0jeL5t1tC5mM4A7xDcmGK4xguuuckh0pyO+s8IldBgb9yfunSWwcD83JvA6rCDTMcMVCFXMpu2g5Y7zjj1Qh1HfZ8AsQOXUZMX7uC9kzAdHty/V2sh7YvZZiWrFjFt+o5tYlj+aI1+bev6S8z56N05o68e3L+tPMohbKMTEPDtMRM854RnrwdKAJ+2w9bSTjBPUHQGkZA3bnmTLO4523NwClI4tnEerM+OQQQsp5ENXJZ7VnzvgbZ2tWY6DtIu5674ufWR5lEwjREthOw/0WmUr12rBa4YzTgR+5vy5Y7t9vdPWHi31r12znECc9ly/OSTrihcXJ5U+Mtj0IPLmPLVWB568GH630rXhOETHDsjeujak0du/lwbWxj8nwZ/X50b5PWYUjr57dM/9+x5jsi15qpYiH6B3tFBSUBKqXZnaEEzUoBW4DD4VXiUIvX7z+vT27Ru1CKzMbmYxE6hM6SPT6mYzHWIgN7HAJoFfKAaCTcaMZB1NmVHV36zi78V6+rlVOxJttW64ytNac+oGGpirf/iUSFrmyokicQKbe4ybLtfda2MDYCVG5V5zx2tUTNgwEG4NKHdqgs2USY9vYs8QO6V1gTxADsQcKZN8MvZlpDCncJvjfWQGI5sQc8k2i+/e0GUM1pOGhB1f0KFE2cp7GIcZDG96AQm3w7uIAPK1vaOrA2TIhGP2O3OzksXM62n+CghGSRHOs3vPk/HTvWD0vnr3FTPfMc7P93enjx8/UklCVpUwUexqxQezwHg9J07sKD6uuFUnctX9A/SRA64Y5QST9oFz/rnPdJiyHGAdKRv1PxYBsaU2hKzFCOMT+slGPQ/TKY+WDSvUpSNNNQxgqSXuTcXcacwVRw1PwHO1nlQGtQwRwSay/T99Yv1Ms5v6nuQauxJgk2qHYPOCbnRc3Uy+ui05sWqSYSbZrZjLinV8uFCdVoMqudKfUd/gnnvPc8HrOR1rD1V7zy4xle52Z2lLFlZ3rjRUZqPnIYNAZgObaW8wF58/K3wEIR+EEmbHqw5ijUQJHwWKtNenAoYPqVgLzAP+RtiSQV+yjJYFjXPAprwCcovLTqgpwjOA+mI1hwFdmU73wsbnVPhfOgb7AvvDLLXB6ISCiNncQwxWdtMxgWuM3g4iLNfSswM20y6e2TjHe1a7Tn+W8ow4Y8p+hftEr+9cpx1XpG1uppmJegKnBvTH49KhfJ6NSQXpW6nvj1v8bwebEwqoewhsDmBdmX+jLNelHfs/YFeF5juQS2FRqB8MD4dLBRbYpExV7KbYzuNsdK9R4qi0bcc4r/3+S+zmEWZZ8Zmndr6fQLPX6OL04wlgE270BHXLItofv7Xfy9PHPng/bLupyBxMvGZ+Nydm/31H4OsmH7FvdL3FkuygNQ3GDhIfm9R9cx0J+M6U5nd2ZvNss1IKLLRW0FJEdKW/eB7M5hsxSDS8xdjBlV5GWaymz68GQNIaToLpEJtSkgShnSnnmGdrGp25CDi7ld+4HJQBDSbtmskvUIAYH0vuVN1Mn8jUV1ulbDJmB/P+rEqGjFE+T6ZKRZjzbePxmHwJJCnzPBlDzy/XvUo7pXylfIy8qvyTn80A1zG0LE3h+9h9zQShW84PDM2b169O3/3mOzJbABWfrpBs84nKJRMMrFCtJJjI4wzvCOjnGFhCSm0ezVC7lE73fq8Wicu+VSVrMRKRvNUdkoxM6TaQEWVM6L1qFCIeEM/x1ddfk90EeAIriGLiNwhsZx1SlYIiAJC5aGDFcIfTRZX3UCgAxkeWrsMHJIMat0MZXKKn5BWHYSbxqPzRlzsUhX9COcR6MaQDDOpn1HU8KZGp3OiKKVf5IyWTiXmhXHapItWAXQosOzyESEkgkOWVOD93ahsJdpmMP4xulcPCcz184T5BZzCwm94PfG7UnwTQ7B7v1bGqwlwoz45DqzVDgp/iYJNVnBaJ2i/2RInhU9KQ25Tqp+cKwAaub9T3VWefjVnpQ2NxMsW6OxZXWf3FplarSB/UDIpSLwKsQ7axXviXRd/TJri0kIEKZZ3spN3h3C3hslb8G2OOcRCZ0MwCJFNH1Uwm5hfgDv8UI/+0QXiOZdc3mALbu/GISA5VjH/qCCumOhP15kCdYBLfhWxgPK63iO/loZSZ2h36kp3KXAnfpasScOlJkqFfbZapugHn3JebO5bfsUEp25tg3odkeZl06PPc+HpH9jAPkz40uh6tgaTvk8DG30tQ2olRFXoz31+ZdR+A0r5brjLuc0LdEmyuPdM1jjrkuWZnVkCo3w3PZJ0ti2K6octQT5f6LGI2eYhg2Mo9w7Rav9dEplzu+Gc/XOwY6AgT2f74Z85P4zt6XtaDDD7vA4+GhtJH9z9c/O53v2uwmcKiz1DVN01q4cibziKvN+RgXD9qq7PJqx4kRfih0tjuG2GlaMc1e4Tk99d8Xy/K0Tj2Mfiz+ZzerAl2jjaOvjuuLN+vF7GFcUo1KXFDBhrMJlhNlD9SFyGcklWnzSWQBDYnNrJCu8el3u7rSvRxqSOp3IrvRpKQn8BhE0oyoiLdwKYAL8DHZ2Y7u0i6AeeeMWiwKcApQ4h/dAPSlWhX/go0PaI80Jht3EGn59avS/4EujF+g7lV7pZw7clW35IGFEYitijdbco2F1CyMvW2UawkAAxKyIi1g2vy2++/pTG/+vTxhD7RaE1o9mY28Owlj9fGlm5uM3a4b2UmO2vZLEq7U4O1S8Zj4si0x8VXZdH/YsObuVLbR4BN9Mu+vrohc4le3fz/7Vv+TeOI4uQM93Atw3JescwreoU/P715+5adfugyQhFzlPmomqnpNpKuqbqwkWBmAMt6mxUuQab99jOZ5TeoDYr+9g+IgbojqAUYJmiverZ4//LlJXcBiv13dYOLE2tT2rBjPHZnZuKR3LRVL5MhIfdksV14OX+ZAAAgAElEQVREnh2ALt0xSC56zB0AL0A6mO72lvC7981U+/CSXkDqm9KdOCLgP4S5wAAJtA447+tWvKXkaLwmrD5wQoKQwnYUoiPGHnPr+bPse9+pVJKAg/WgdSPB3ecpRbaz9TJCU51D7lew+s95P9wX988QHO2JNa7O+1C1dQH21RLShwQ1eFC9ULHarmuZNmpYMB7sqz2nwaYZxv1wnDYw7UiCTcyNGdIEm34d30uwlzYm5wyvpxsdfzfb557v2/x439t+c206eWXyBx4jibjfqgyPQWLbq3C7Nyh0iEixtysArLCcCAFa7fdqNXfSa7Hf1YZy1/MbqGlms0FfslHFevZhpybJf69Yo3qVdyzsvKtx2Y2+ZqkvOOEMbMo6NLjlurj/sWN6pa+gJwA67UYfuyk9Q7C5nqAOk7AtZzt+eQwLpc09+n1/TcnIbvZSrHKHJxifFdg0s+mbp9HkJijkug/agPMIbM5r8CtoeEdI2sKU186TTW7KfXJGaI8B59FJLJF/Xs9Cvp8GUpmkkslrpwFfhXWAZm7WAQ8WsnJ2LxmxMgBQeK/fvmadPTGG5aoh2JQbveMwC1QabA7St7snsq47RJdOxDq1GnQ4C7iMSR1g157oKollRmViHrcEoIglZdZ1dBvyqRXtKq2oE7w/dhhptrTLQUzZlJQzyxSez+4rGbthfch4RukOx2Jmxqiu40QFd/qRcWY5oDuVPrI86vSpklEGo+wMw7qJF6fXbxALdyIow8mVNfGeThbswpA6iaUE66j0B5NrKnzAhgpzS6bQSR1RJgTj40GmY2xV7xOKze0f5QJcS/roUK1DBlyXAJvYeS8uL3kgAniiaxhgGPVgv+B0/pkxiHhOrIOYu1syet9++y0LjkPx4sCCQvEwrJaBNPKyCa6KMKEQPPRUGRCzkgSbxcyhVSPL+6C+6q1ATCbYYLzffv0NwebPv/xM8A9W0XGLrnG4g00Mh6EA7Hwzbkyxm8VIVO1UZOu7hij2AGJaoZ1fsX3lC7LDmEiODQkBIUsGDN7LBGcFvEmqFltMZjcK6++GxW0iMdeKq9b/T55g7cVsysWtWGt8X25QlwcS4zt7eMo6rYmBaKc7buiML8S1nURkW0DwxTag6h1vwKce8UhYumtG34Ag5Zdgk+WjxAhp3aZdaQVUq/0fmgTcKwRFMqYZFAMnUKQxDvOYh7/dhqVtSPth+cU4wWw7UW4nONJo+zt4rfWW45orNMHMf4JNFawPO7KVA+KYJx2jDxtJ5qSs9BirOxnm58i+tf1j6Z7Jpk+bqu853n+y8RNs7vb1iBwaPDCZSI/Zcc3pyiw6QUfzOgwi5zzIIMvk2HB1nVIBd2OYuoNBIubnLOYzJrzKGq1zPNnqDwdg0yEV0J3cc9UEI/HOEdjccVPijCMstNvCHc/tOuSxv/m9rpnqSjf2Zrtc3enH08P9Dxd/+MMf2uHuzdasEUVJG/RvAZsJqjg44sCc/HPQ6Q2dgpZCuAPR3MzJ6B2Bk32CUkhzcY7ApoVuPTmFKIY7M587QenQ8wJhuaB8LtcQdOyG487KHYTyKOhN/er1ZbV1q4zO04DNKe9d8Wo9xKiVubjNt9gdb89isRUbp/7pcrNPYpDdRc5e52c6CGviNo4UM1z/s16TYMY+1pVlmso+gfuuEJP58ucsJ6kcXbDe65vy7c8pAUpXgaFxjJrfH5Z2ElTMhOC6SMpQSaAo7VVt8FgM/AbFedVHHM/P+ponMWX4jkqzVAxpyQOu67gsKwUX2U7jXhis9+cE1Ks+HPeEFqNAtmIf4ZYy6LCbi0CTCg7jUoIJ1TYpWkZrtCtSHWAA3JBF/vT04vLl6c3bN2Qr3yBh6OWL08MTuERvTu9/+YWuYawFQOf11RXZ7O++/57gFAAW4OLjhw9kOC07GTsp3SB2E89kcMA9FVmaXj8zm3CF4sDGeqNInrq9UYwoC2afeIj77tvv+Jx/+emn09Unlf8B+CTzW4JhRoqJWNUQgLG5DF0A4CkvDrwMAJuVQcrSYIwRVVknsIKonwe2TWEyL06XbNbwpEMAAIgysFEgqzpXsdRTzUMpeLZDZwwt1g1u1sl+ttzLHYvEsWLnkZX+HKWPkFyiUleSX3e6MujhavQBYMpNuRpF9SQvIUHGMOTCzCgOyK4OgdCL8QBIVwD4w7gCNLp3fPd8/+kn7hHvA4NNg0GBuGmziiShAckq4cWEKDCWaGt5I+Ot5zwuOZR66wj4pG5PPXNku2yPsLenZ7tBy+hK24UdeKVNsb7Da5Z92w8XJc+xLePk+mkd10SVY1tmG8VmDFVuKsFKv9+F1QU2HObj52gMUcX17ZHZQfcO2q3rd9sNHLG7u8+vxVnLB+PenzCkDWzW4fmI2VSML0ofWa+vOEa5FhnCsd2bozhnle3p5IosYLPCPipByGATYUFLp6BqhZzM5m4fLccpl7mGnqAkXhJsn819hCj6u4mfUlbzgBbrs4JNC/0ISQUAVlH3FGBvpLzJrPAAqyx9tCPv/LwfdN9wCQIzps+bz+VQ9lPJY4rCQNXjPlqMnOiFBTMiOZj4o3mwUpv4JCtonfb4PA5mZzaXukBYiTFz9wXqbMqNDhfssA1wD4HZBIU9CUICF8n0QjnN9vN7y7Yp6dfZgH7OYpHGhV5OrMmqJVAWAFD9yDE+qVQ8fwJjVYS+nplry97BTkgZdvAIHO6ykUrPIAvrkGvW7G6UBUkWUurADK3Amb9P0NHudyGuec5iLDgPVuSSaK5tJXzApfr+wy+nm5uriq9BqSixdLyPT4UlWzCsMNDOqDeAhtF9/x5gTKVpUiELUA9Do9N7HeqqwgGfq4oTe4xO7FCChdt+AjyuTLeTZ2r5omhxxXEiRADzhDJIb16zlzddsC9enG4/35x++vOfTzfX1zT8UJDXV9dkP9EGE/IMEAIAiNhVgBm5vsWw4Z9AMfaKMvjBPuL9TkDorCcxp/6ey1B99dVXJxzaIIO4zy+//CJWGe78F2LU8O/9+/dkWKkTzMjE0moO4epWTCfXqPpxu5AzwzaqIw6AJeSAvb+fa83w2tWNEsMwTswJ9jYzw1nz86FLdWmNpwIBqxcwvrYqOzhBUgGjBG34Cg4zGW8KeQE7w3veql0oxqs6m2gsoB7jmXUtGZkKF96P06Ky3huj0KwgwCY+D6APAPnq1Ws+Bw5ceu5o21jMpmMtIfs4sGCO//znP/Pz6ozkmrHTVlk2CMrNTQjc5ld1nXEQwvdwoEG4AxhvA1653NeSS2mfjuxH6hvrGc+Ljbt/tp5AElfHBz8eA7nb1tQz6fWx3Z37Uvs3CJt1KlBVrTGl16raQsSW2+an/dJzCqB1U4aI19wBnnVYhkLhetKzLomz1VYO47/r9cQFM64O+GrCZmdI53sTHtFO3O7cs4JNzYsz0nUAGGyTHYQmoUhz5jnPdpQewYR8cCbL3T64YnOjd87G1FUGCw+w6ZjN5fBZ3pO/BjaPwOWOwTz3j9nWlIsjAHqE4Y6+c3G6+PGE0kdgNo8GYYUjln4mMJm+fQBeqAR/T6odoz97RMsnSLD77LGEDgvExChZoCfeD59JxjQ388J8RdeYfBaPP4F3vp/GPic852kUjwRzPwnrZFqxHwq76hISasdWCTcAmlXUHW63588Vs6esU7AwK9jcE4JcnL12UtFTwUL2zvHWVE1MxWo6i50rxEtQiJGhXlnGBnQZ00jDWu4fKp0Cm7hmKiUqxzKoe2wU5gfrkNcZRaBZTxeY13vNHB3m1UAywSZPjOHaT7lp5rMyqumyrSQSg1AXIrcR9qYFyECJH7hUUfoILvQust/dmSSvmBu6diuWEeAIBpKgssAzmD+ATRjflD0C23Ch23i0Iq646FQq/H7FccL4Xl0hG1zxP3Dnv3wp9+kooNpfFQ7DhDK2oZQy5vqQcftCtzh6eb95+44uYjClP//lJ4JN3BdrgxI7+O7bitG7Zqyk4l7xLxOw8HeXAHt1SXlHBx2C7i7CL5mEHJmBxE+8BqCCRByBTcSawl3/kfGbuBaAAEARPsvWcJVMxi1BKldy1oezkkf8TYa54mfLPOuzAJzORma4wpRaYrY52NXbW7K5AmVi/yAvBEnNZFCDLGEFZBbB8La3AQluc1jy/vLhyywnGRqWCJI7HE/ksks4LQGY0Y3PMmTpoXA7xqnyoNhhx6xV0ljtIZZtoRteCWsAjwCcMLh4XoNsl0VSTGAdupi89YLgH+uHDkgwtgofUka319d7WO5NAIip5Wl3OA5RAJuv3rzh93GQV2KbS4NNL/O0FdYxPuil7TCraHuVhnU95BZooXte/bN9j7Rvx/ZiPdQejcNAghqbWfclp1GNg4d+HxhKirX/jmPE/Zwakw9ca/3ksWkzRsYOV2JkjytKIWW7Zr+/29rHwE5/fsn+jntHbL1Bsl33Zazap6drudySmfwpfbSPgaxuuckJSKPLndbfMzZhDJaHhSk9ApuZJNQdh9ROWaWP0AZZ9bTZpCVcpJIzxXLKAzVxuPshJeXLtiHX8Aiw+1774cpPu8rJcXhk44Qpm/jj/enhh4s//vGPi/9zmfSqmpDCcQQW99OOH0gr7VPJOlwDhQShri2G69l9YnCSm84gRBMyi2FAkWDXAptKIycj3fQ50QmqjyZ6v+7+mbmfwKaVWG5IUfxS792ZgmX1tMmhsBETB3ffmzevTpeXaF2H0kKI8bpRy6rMwrLa4byUEqBh8Gi4axaDYje4+nFU/EXV2DSYoQszgpEFODM6RvfDXLo+XcfQsbj7PVlTx05a8BVTqIB0z/0+r1biGUeZSt6g1DJhVxnNEFnGtVi4AaPZPBd9x/edlSo2KDY5p08uRrvxxB6p9aH7KuPeMGZY8P+fsTddziw5jgUPUNgLqKVJ6mqfZ+V7yGxmtJLimEkmmf7oV7/LnTGOrt1hd3UV1gIKY+4enuGZOGhe0IpAA993vnMyIyM8PLaT6jFJBvq5cmudV1sgnveMqv5i5GBsP3z4MIrBcA8IO6toonso4n08P8VqApB1uLJyfSr3z1u/KnhcGwALrYqQjI7XsU/oBYAuwrrKsfX+pJLBZ6OLAEAnAScLXxDyPN4AlpGPiPXBWoGxZIU1nvHhgcYOYAxygudAeBcf7vZJmbPqewZj+if/7U+43mAmwW56HKVGq7bTYkDiAg1cF/cJBc51Y0RBq4J9JvMIhpI5e8g5rHnEBH2VhlBOFvULp3io9yVk2n05LW801ZUPZjnFfY/nRbsrsBZkzgtMYywoGbw39OlU8ARj08V6lMdqg5QEAGnJOu+phw0I5RRqn/DduWu6N44Ki9ZHdihngkH6XOuFtWL7Kk7aUa6p9LYnH3XBImQAzCbe1/pAoWyzlZwNX86W9Qf+G3KDr2b6u4CpHUqABYEjDyUwk4v7we/OmBt7xtQNrCfkXex3hlfbYFv/rBEE6sIqJMJ9ZSGOdYpthnW9oqgiFTLik+DMtvKlvmmLQvkeY1ul1w0KFYoVeMLv5mr1aheEDgTVxgoMvp3WTEeZyRCkhegznbaTxEvaOoPNPTtrHmOWy+4C4Gdf8cNqC9QxRSSL32PQnq8dGV1uf+S1Ge9s1lM2qIigemPiBufCyjZ7TLM/3zadOzGB/bEvNbRlyiGNfNKmdrx/wgAjZ5O5354WVHUG5cSaJFGaU8uu18bysoa0acVG95rujZrPvQc203bk3uf+2aYnbhrOwiEKhDb12fSb8kL80B2wmQ+U71tvmP8d1eiJsn1Y1kPknCv8fa1k3AMhmbO5HtqVSXzt8/cPSbOlL9bE7N46dnHdBamEKc9kfV6tsYwWhYBhB4UcwGwizAewCfYDE4SgeGk8qeQxygpg0zleDTCTdkfYVvLoPoSdE1aTWXWAmejt+eV6j9seuSI1qR7Pg3ZunwzIXOgChSylLHYTr81KdcmIqx9nhb/K01RlubPWySykAgLzR3Y3lLWNA9hh5OF5VrrBhw1DX9MhdjNDYlUBIlDg4TGLuEcAIVwP/Q81vaNyZ4djpHVgQUaBFbzP+WlXYDbRtgcFSACE1fTciiILGCi7KNJBCPvigtcEeEOupKumJYXFRI9CEDGSLMRAYU6CTbKq+mzn6MmQ9aJD+RNoK+auMYr3DwR1F+cXzNnkNZ71e4Vwe9IRroT38n0snEL1uAAqGxlzMlYVrDw+sufjn//ln9PpurlWu6i725sq5tF9MdGhWEU8m3NctZfP21e3IkJRDpmyAwIQjIQF84k0AHz2DZjT+3tFIlAokdNBHEovcMQWJTiH1VMRbCsZ17p3gtMqyHJrn3sUi9U8cIMD7B9BL3IQWVn9jVXd6k/bTg8dPB1Kfme7pq8ySEqblPMyO7YFODYVwZgl5FpVTpkdNVd0DyMRxTRSVQ24VK0tthrATsyo8prtlOH1nRssUOswunMOV72N33v/8H6yvlXMhve7Wl1ri8iAAUR38cDfvj4ovQN7e3aG6NBb6lcUHilfWlKTpEc+d5Ib1tsGm/jvjKD0+sVeWTGWnVjB5tzVoosWX7M3vp8JEHHT5Uh4z/E5+Y9RqBrTirV3GgnPWBVGJSjp9VD/ZdvN18BwLaPOYCqJURya/SmdotP1CwlYEnR6HewcdWP3igi9IAP0Du+rQZ/sq8mMBpt+ZofR8z70XhlOvRcynRHUBpv+u7WQZUj79DLM3tOuTO+0FU6wiZ7FbCOWEcKKxJHRrHz8Fb/M69Y9Ry03CTatn/ZkzvK0Muvra/dw3+osIIz+jNno//qv/zrNRp8ERnszDM0K2PzBia6NcC04z9ykzuP0A/qhV8bSINGHMRVALmwLZvbi61D6HwObuWjrc722gLmIqzLawT9D8C3IqxLnM2T3/dEWROERGECG0AtoCnSCKcCECRk5tz4ymGw/q3yqkbNZVdIFLaVqM5zuflnYqwKdHtFYldUGm1S+CA+NNkpZMCAF5f0lsHMT2vq8ScFHw/vcB++f13n1yFL5pTFIT1wAvtrvLA2BsfYEw5wtLrbFnnyCTYfsHEZf276g2ljspkACgB7z+vBcNfZzNNOvHoUqwJLEgBkw2LRxhXEw4BLD8nKM4zBeT08M1aIvIu4BvTsRtoZBxf0IkDaTh9fidwSbDw/b7d1tAabnDT0bVfhy3Lm00WJDZ07XdIU1pIgFKgSJYL+qOf2oskY7ogd+FuQFYWu0FSID9fy8AXxhMTBxSMAdLBjyK28JtAFGIfd/+md/yiIkMGF4vs8/fSJjapDJgqjqBGAg4qII6bAGaRrd+IZAE0BWE5AA1O+2H3/4cXu4v5MhRng2cox53WpzhefFvWEcKdaSjgcm86Dgq2bEm2X1vuI7WE2ATbwfX2YJUd2uYrnD7eA5xjJGrjPTNfhPz0Mm/VZdDTyYQc3kq2uCJ+jU/rvFkUbjqQLMRVcsDCw2aw03OoRoJw1roz6mAvJu8m95m3W8HEylKxxObY2Y68sIwDyLHNdxVbzmuCN9CD2G1YfTrK/8VAEDgwvZH41bBekLBwjpHVeX7/kaMvk8G22XnHbgM2xDm/bNOkaM7gyghq2b8tfL0JOwEaOMLwPybnre6R/5uStDtBp9OQuVNDXFJiutZKRpwTGBo6FIg/t2ptNq0OkoooieE+qN1cmfwOdYoK6in/4+Wh525GplaF8DLyvYIUiLCNgKaGxjHd5+DWxatns/qnftBF7lhDiM3gxt526aSPJQB4PLxEKvgc3eO8uvZFj6IiYIVTU6zjf3oRzxKk2qAs6XzOaKbdKuvoZt9rBdPsse6Ey5X52GxGobxlV6gpBfSAAyTXIRGNLvBU/6y3S+O/vr7zaiDh0DbOaX2SLT4CuYTA/NArG+xtez8Wvgoc9qY9PPo7w6e1RdoZeLv25SX6uLR/waL/4sXLE6g9Ofp2ZMG18vF7NZuSgxcXKAzXOF0Ak2kYMEsPkERg5zoV0JnQxn75lnpzuXU+CDTzY+nYUNFUanQ15MqCvS2cswJ2ZE301V7AqEpLL0uvYeid20jFmxEZQtCeg2anhtrrONWANAPYJBIpRkhvE9cUHeziSGdE3FIIGRqaKFAojKS5Ryc7sXsc7VUHdMCBHoQgGIZi9jNjgSu802KXXAa9Rri3upJjZgYRh+v6Mx8LrghsmURR9SplxU0Q/XpdoJwXBdXl1yHQTSblmIg+sR2NcH5/oQGKM1ESYZYQ3YOkYtfRwqZQU5w8Ziy3h2kRKQs+rZEF3hZGdFcD9Yda/3k/l6eOCzIScPDhMKVBDCVT85MXhKs0Cuq4wingXf8Xzf/eIjC5AAlABEADZxTYMsNRPvwQZmMxgKr7no2FPPgheLrVn2uFc8G1IWPv34idenwa1Rks4PpTxE9TsANMCmZ4oDwGIcJIveDrq7gUE2jD7BZoWeud41aYVsVOXCjqlGFXHg2Niaq079Uak3nDCDoQBoZF+K16kP3by9HRWl56igxhqA+dTBjKEK2WySGvkX01w51ABq+KJTUkARspH63HrTIBRAx307U/9jPToc32H4l+kqkkkDbOZ5VrN6MXvFiki7SFafLJPP2/HJ6fbu6j0dZEQeUCykFIVmaz0m0rpltgueVqccTBfhSW95fZ1f6whTg02lS0kBZZqIz7pCtUrbqMossfSlsnje2Lxd0ZCRLVUDEDqlr9k3y4k+W6y2Qfyc117hcsqXUoKOj5Rvi7Vkf9rSDRS9As3D+R9r2K2F5Jh3bmWHt19nNi0zFkyuf3TB0STmF6h6YlNla8r2VVhW62C7/5LZZA/WSuXw+72veJ/mo3cqnDJWFIGsoFzkt0v+uOYDS2n4gM9bBPOK7vH9yemgriwdwQhI/UOkg2e7ioAnideHDTAuGRGzyrqQtvT9+7Lb3Kc6QdqDWr/Ae3a0LMO2pHZUuS+W1/qutw+jqzD6mrPpAzhdcHpfG+35sHk59fdx03Xz6dGsiDgBm4GHQUaCjRcPSyXXDbVb2Oy1avO1WLk9eRCm0RJDAa0AyMp0jzHN165eRHtF80EZYKwAhMBMHBYaBo21A9BEThfCiIPZfCpmk6ewlO8QMh9qESG1I2MdWvgqF1MnSHmXPCiRu8klrKbfpu4pDwWkSpilfJplTs9Ti9qh2CG8Dm/U0qQh8nqnQcDPrpr1730tp110eKSMySz0uhWfzQJQNG7FWBkwc+QkQ5UxnYWKSbmMAmCVGsDRoipiEItbr6nwM2QPxoK5lWfIzZMX6zA1AJ9zyQy4EPoDkHJ1tQ07QJ3zYx06xb12ziPmjd9t16iurup1Ahnml6qnqZLfCwyVYkMVMQ6t15F9JGlYcjJJOwwuelADbbGbnp1uMIrv7A1ZYW0yYufnBB6X799vb6oaHUVK19copHqo8BAAuu4PgJM5necqosHn8vdIV2BRFZ5JbUO0d5VmGp0FyBtUFX/KJfflqAruMCLu4Sv7gGLPOUM9QpIaqHBIEIMv7zWa8sNhsey7kt1gE04E1v/q6pLf3e/TucVYvzFlqQxG66zD7bBaGZFJrkITgzvsryfuOHTPMHr0OJSzIcfEZ8X6WcVppXOyCr8GSzjVAq8HMDfYw+ez8KWKhQaxEGCAe0/j+aSq+2pDpf6kki3N9taZIePGYrHU5x4skKMK27bgvgQEwqEnK2yZrT6eGCLwVuv/8BUTmroi3vnxBptydDOs3aSK9ajC70opUKFVjCAcFdhWNDmLO+1OhbFxJglgZzKkTD7VsvM+qZlrjZ137BZntqlD2xdYo20qZhWvmYFm2ccMX7LTgwq1IDu3kcajaxVVMdoGeTys84H19wSbvqe0k3mf494jJu8otJyoDLvPrIHJMAM/P5H1XH+mczTnvqDu/dq51wVIx4Qq53XOAwls19u6tu22baIttb6t5zCjLlAKUkMTyEh82DFHi7X6N2xTTQzixDvLgL0OMDb0QEu+6qbkl5ZzGiBSv9PrabfDexkOTtnNAZqL3ODfhyOUpF2vxJBd/sB70wQh99lMkOQNGuxAhlvHg7xsZ5Bs1hCwCuIZBOhe+9D5datAJm2byDqBqZWuQcp6rZ8T8r6PblCcYNZrQG9yp1lu/j3f9xJUp1e0eJ7FXHCdS4YEZuWNuvADYBPK3jmbMDxoo2LA4z58L4p4Rq9EK0zn7pXC4D50XhgZoGKnPbZQGL3AKJuVlwABbEa1uplN722CcrJ7b2Z5GWs2ecDzyDV7zwYvuPaY4BL5QWY2U2YMGvcUXO+d90bFP4MJrelGkhEZHjUPb6DJ/ppVhIPnG2MJWUxVIL7OjQ2Jw4liGWrdN+VOInEfhgB/Oz8751QeABH1RxRDaQMOXeFm9HIQrOhVRe0m6QDQNIhoh1NATW4u4deUM8p1rabXbt0kWdbe06h5rGU0wkavQyifx2qhRM87GYk66yNsB2B8gRZJH7aTs3MCBeR1fv78abu7ud0eC/QeH1XBDnMiv21vjsTA4HksB3gStg2qhuRW8jJ2vW9iN5tdkgTXmaj2MFD0eH7KTfXZ9HvwmWoVpNF7KY/KS1aRjPa0nUqAKKRV4LyicIpgh+1/qvqeualinlv/NvvD/qvVhJ0AjQDvUJXVzJUU2HQTfumpbjnjfXAhmYGwzyiZR8wVr0pb6xwwkfhHthcFXQQgPbkKv/fxG22fFuVrRwOfoVZLCod70lUztQJACu9iHbUP+TUzY8mgdVPtYfwLbBpEIFeXVenMRVav046MyAkcTH7lizqy4nUa9rDsgNfVkQLL5GrbhJ3GaLZhR2xPcAwPua/Ks7Stse4SgDBZ4gb7NX0tJon5eil7/Nl1BW6xVw7mfH3pg9TbeC44hGTi2U83OpEMBr17C+MKdGoiXWAFv2mLfU4TB/S90wKN7U9cIjnQ37hWRYqIYUsQqrZ6Q/7d/H7kbna3mgE22TWlQBvyVMZkJoHUbAC/VtgbJ6XMWmaoQ3GvxBEiL6RhaDxZm4H37wFNE+VAvV0AACAASURBVCtmN5G/CaAwelvzkU0U6dNTBhKXDCdl1YMLFtt7XerO1/b1NexVcvj98+PS1N03Oy5eG5ofkGDPhyMfcgWSa5h00O+vPKQfdmWoMocz2c58SAt7HtpcvBR4Km0qD+XrzcpNxmk1Xn1IMzw/K4EZ8OwDTR9OGsUKY9H4j8pMCT2eGcpZ/6CopawVClPDfeVxuGrVIKcPE/MD6+EIJmNijo2TAKfWACBGTAs89woBsy9kjx5UrqdyPNn0XWI+ORGd2gBWSeE7f/aQlxH/6dVPWTNg8LrbCBjIDqUdrTdyj18Dml5/KaMZhOBZyMY5N69ABHJjBxtJg64QByc5kelRHqsAQVfAQ9dwgg2LTsQcSkaK7d3QkketjXAdGMXLy6vt/Xv0oTxRJffCuhJ0HdV9D5lRpbzncuP+sU8DbJ6gATnyJDUr2w4NDArH+jlkQ4WGfqBdNapIlJgcFP8wp5P7qSICKEowjWCMuFdlDFaj4sIPMJqX795tF5eX2+n5WypehP4xbej2BmFOzZO3E8UUkGq3lXoB96Wz0NW4Prd2ELQmPSI1gQPlAF3RaYQ9QrVCzNF2K0HY6gTrvRoGMNIxCsjizADcYM/BFGH9DEzNbMq0pgzq7GuPVSToNkXWb1hjA00wpQqdt7FZQZIKl7pJPf6uUDVG4yFHTIVvnuSDCnJ1N3COpUP/6CwhRj4jD2ZiXxgladCpp+VIn3EY79l9XnU/WrrsINHOvs6tzo/kwEDABEaxYK7q5TNCdgR2yUCS0LE8HDBVQhOVNL/cIfzUX6s9wX+PCEAx3ivQE2MksJnrMpwg/710Reautn3Q89n5ob2IMaHWo9aD/tsQhgohr5+f13cwzM+I5/dZdwRkgNbIe/f6JKlgcJe4IAFPa/kCi4UBhj2IlkvWHXne9Zy6Cq/rYGX1qe710GvYx7nGejrdYcUDShURq6hnKtavWhbpmi4U6pZJtnrj3MXDeR1yH5T/WaQkHAjaHc22h5zIeZQDqaI7fR96ubq6HLC3djy/RzQuQHOsUZB7/t26Jyvo/zm7mTK3YqTc32mvt+37RxQIYVzlWDDTs261UIArY/PrByQ4WH/mdd0bfscj8sbvvc9gEIuNLxxGe38p1PmzmQ/8zofBSjE/o0GpD+8MNlv4tTKpSFZj44Plz0tlqrVq+j43gM/nVgQUHk0h6ZwhGXdXY6L/odkBFlJUM3H24nLHbVecp7Evz6f3TQy6/tu5luqTSL6rGq0fHRk0iTY3KB/ZJ5ww1IVEuU57wsvrVbgpXyum9OU6+zWp9G0kvR/JQOyBgJTVVcn4QEkWmnXlflYupw97Vvs6hA5QB+AA5ooK+lBhMTBAZip0bY3SA3PD3LoxJahSWg40TQhVsvi6urzart69Z9Pz05NTtYwZDFZP8wJIGnl61SpH1fXoUqBWSwbTAi0nDFuamCakwV4fYWQhzosAB0LJ8KC1Po6CdF4swCYAEHPtqm0O7h9V4m5pxJGVLqIYIF3zopEDhs8+Pj1hhfDluw9sTQNvHYzf7bUKnPgcbr1Uk8xoQCYQjDOi/bMibSey5oVPIdGWM7Fzej8BCLsZCUTgi+teyh6yA5CT+5p6x2BTFdk9s9glHAj1gynCtfF3Xxf3YLDpM5BySYaRRVOaUsSQezC7kD2G8dlo3md6Vvl8RuTQciJShntdjPDEvNn7e+WpgoG9uHhbBUDoKCBge3d3UxX+BqoGnh2eTzCsc8tdydytIf/4C3QOIwQuzuDrZ0ZK+jVBlpwcr9PLMLpIBDKkABLFVmnvNITB4EwgTkATf8eXHbsEUdZF1mt4TrzH+baWOctngj9X/K/MJfW889uYq9yFUpZlCabOqeU+waZtjz8vbVwdiLH2CTAaDDnPr89F6m7C3Jp0N5Mo+21zvCfrZ636Pf+etlWvqxNRwNb6Us/oMaN6Ja+jecvlcEaLotp3yaT7nLZT13Ybub2S6e6lqRB35gJrWpDB5kxQUD7i2K1gk/LL18C2+H51XwCbGgGswsEEnNYTlEmk6oAIINiUrdEidBRgXUuvc8pFrn3L2cto8/q6Wav0f7221/n6g4NNBUK/+93vuE6rEPNhTLlmxXQB0vXBVkHnTYhfbsGoO1hfu4I53yjuyWAzQw25SKmcc5MNRGw01hxAgwxda5+p7HDL3EA8lY9/HmHCCvVZgWl28pxnMg5fKVzdw5sBNrUeblUipWawOZjNApsYj0cGqEBlAngZ0wYlK+Veju/Iy3NIluwmjXgdoyqMwbULPteauQ/hTOWnkNuQKAVmZou5DpVsMyu5WfnlfqcRkFFpZroZj35/3ov3aj04L7bHaRPRq5I5nIMVQQi9qqxh7NkMHD0cATZ7FrZAbE3aCWVm4yAVpPY/CKNDub+7ereh/RFAJ6poARCUOydQ4a/BNhZLChkAKEWOIzoVuOgL3wEyATYpkwRTymsz2CSDAbaLTbkNVsWocP1GuEZMMJwdyCF23yMgMeoRVea//OUvCazw4GB+2aqmJuaYPSDofPzKcY9X7z5wagxSByAeX+8fCDbBdKrjghwdrLEr4duo6ezaybSjZ7nw6Ef/HWvnFj1D3zlfjvOgBSLwNUJYg/EocF5tZJzjZwcIgBvgz2FtXMPpI1grMJsCmwCxkWtJ4yplr/PaebU08M5n4fXUr9PPAZm4RQuoJzRSnxn1lhOdf+afFkizvmfo7hGsLMLYajKvsZFnlBe0hlILLsmfdRxlzS3Nasa49bNBmxlChOkdwPC+tf5zGk+lF40waTp/2ZfRRr6/l3VRq5oCZwKnlSgRDJX1n1vN4fUC8AKblpvVVqx6A6/NanLrp5Qzyg87cSgtKtdnyCdAtmiqASYn2xIRiD2SYwUTqfvHz0uEbrKX1uYF5i2DvgeHlbOafk9Pr/rU65H7vbKuyVj2+3tSkK9hedLnGhTVO4gJnRfZpA4jhGyDZgjYhVx5T76eWmg5xc29ArNtkUdTZrHvkju6FHQlSJZ1rBZH3lMCYIFN9SnuwkH3VLYOmsFmdldxVkFD3cRSPw/q510z+F73cr3eHpbx7/Y+T/bj4PtnTBACs5ngr1m/qqpawowZ2swbeQ1VG0z8rzx4G5EOnVjBzeGXBhN50GdBmqfPrApEr22n2++10slwCj7Dnz8LvysQO6Hc69fKRYUF6/N7zRVGV45JHybloFh5wcCwSIj/zmjsDyuP0pXCHGM30gF68gcq1/X5VCH1GjsApuO7UGiMP2SOpRpUq3F+NYMnU+1+nD0e05+de4hP9Loj7O94/hBO+yKRUmFwunpjeXjtVNjQ+7NXZiVB6qok+/ozq+1Dp8a5YsfwuxOyyTBo+j0BEBkhGGHM2nbT+mJQRm5MKzyDTDkxLjBSBTsKhCADV1fvGEYHYGPFdlV0j8+J0BP2B06B0x4AYjAhB4AR6+2zSvlFdTWacVc4XZWvYLzAUNa0IiaoIxxslrv7k/I8FPsJBT+ayBdwQpsi/O5Xv/pVg02ElwtsQpna4MCDR8slfP7ZxVsyaXxesKXM//zKsDwGF9hZRKpBhou1twJ0MPyaNCPHboS1Ac6rGblBmlvn+F7MOKVx8zVc5CDHtbstMJ2AYdnOYxxh7ZIHyahSKwQ23/I+7UBrnZ/Y5sh0s4tVzNyRHbY/NoYOaJY61gLgFtXwntpjsJxnhaC3ohVZiORnQk4j8vIANnHU3dOSXRAGI4RzrAESOrvODcW6GCTPM9l9fTCMnpCVIKQ0+OwkV7HPS7Ay57Q6b1aaiK+usYBqRi6wVAySC9hcCFHTrqQz1Aw+GeOOLOnK61pa9zgdxsbZv7c82X58LbmxPXDrJIHRpxEEfdVG1JCPFWy+9voEq0OzvQI4y51cmOO5oMlllvvgUE+fdjdJl9fAsNcq71WvncFmrr/3dGRelXO2MYiiPF5fT6kBc0W8Y+6DEayNc/6lz5nu47DESD+LZehQej31hMtoT+o3Kw6hnI6zXGkzbksGZhPt3OyQV0qLnWLKUaU4kViqNKeBJwoH5FpPN/bKf/wciFyxXF7iNbC59/vxPoPNtRp9EuKRYNxGJ3NO1hDn3k1lmPSlcLWw5nsTGLTH3+PF8Nr87JfKqUNK6+tefs6c1G+wYaXjRfS6rILk66+fo/sWU6K+dv011pCKr1pZsGLUilJhIAipDKmMFVgHtY05VnV35U4axNgY6L+Vx8Xw2QgTz4VZnr7CavPRUkGVwLp+5WQqqqDPq1YJygXtMPprYHOAOhcZLcKPX+d+m5FO0Gnl9NoeWCl5r3yNVFZ5vaGUIvixOjo41M6dwTqwD+RRg3blcCrswRSDka6QUcOukGa+ZI0FlMeq0CdyL7Fv2G8YPQAv/8N73MTaTFI7DFpI7BXuC3KCa15/URW6imbMQCl/DMU8zLlkGxkUpqDCWfIJQAKZAQuZhUJuzg5whHu5ubslSMoZ3GwRUkVMAH0OsXOdK4zeTkf1FawwIgLJYF7pUJ2ebhcYWrAdbA/3AJsCZGicLmZX+bHeXzoBJ0c8E0o7OBlAEy1uyDJW6oKZSK1jA8fVOZr/2+G5nuyR3QHsgFof4W9moM2WGwx7Brplj/qF/3qogZ1LyzlUA8LAPh9mNs2qPT193a5vADbVhB7vS8Z1nEnODmoGWGBVrBuqxR1Gx+8EiiQTeL8nd2n0Zecf2nlV6LGbo/vM4TN4/+4dWM7GcDQHAJITynvdAZtp2F8yW5G057HI0XNT3rJzO8vRPsg2dmA2xWr2mjeBkKAoIyoTIVP6bLVTcoS/bWjO7Wb5Dr3j/XbeFOafW7xZBt3kG+uS94e/r/e8MocJfqIFDT+rHW2BKNvPtKNW0zl7vfVmK/EE2ZYXy2IC9bw/v8e21tdVJKUY6sVO2DkwKOV7Ro6eIoMJeFS536DTIfIVFMVU2vrEKuipHq7+PA0P4E6NkL3Xa1rretUM/gw2zYwW01rsJsEmhj3UYIQcktB6Ag3eBTbVbcIrULxp5NOu+7Q+8x7QzNe0fOyn5uxdf3V+hvxw2tr2/YYwOpq6r8I29tnru1SXruzma0jYvsq0KaU8J8HY6bPow5vKfwV6ry3Ka0oi5dfvNcO0/s0GyQcmlaTvw4bPz+/vySg5oT2FL99XTYWq6rArjjWvWrmqYkYuyP7gn9rnQGA1hxmgQh6lWIYBNsHqOCexQrq6xw5722g468S1kwcHTkRWYR7z4rChTJKCAOka0UFsKK3cp/VQJLCsozuWXgpaidrJMCTYTEU/wGf1ksT7nFiNn/G+15owa3/nqteUG09uIGtU/Sex5vpSuylP2fE4zh6dKgOiZ3X/yA5/ul0X1w9pDlxEFSucnnpSFCq1N417rAbt8965356ur+ph5IYqdxLgANfXemgkJvsagpEja+V+midqJl4GECFseNIQEcieWyoB+N3cXG8/fPqRoBOv53jL83MCz9XZyH1KefeesQgLYAaDXmqWPJyqC4bTD7aHh7uaOoQ5wQ9stA4G2LIhxln3iOlDHz9+5DnxWEyDTbCkMDwrCNu739YBPXXKDdAHw1p7Qdll2N1NvgXsXSjkvYJMsWr5FLmBDWooH5DzR00O87qk0uYaYVReABIDFhQLQrbu7gWqAcTxlYWUcbB4bn0v1kV0fshmy7EyKCLbN5rroxpdLaYMcFwAh+tnv0qfe7xu5CA+I3VB6RTKLY2uFIws6awQjEQYvRmodsAlR9FiptiwbupebZ7MdC1gcxQQjAiPwuiZA9r6s/OjfX/4/HR402YYTFnudf4FtkWyulVSs++UZdK07QisQAx7424K1impD30PaQvH7+qHjN2k/hXAn0PMfu9gMjsTbpxxn2e81nuN/cbvVQgpxyft5GqrX9oI6UAOnt0pRNJ9mfTqEPa3KlQ12BzyVZZJe1fdNEbkT1cTGI1dLFaTaUbj157QpM9PsDnhkaW2I/fF1ehkR8uhUjsrONpHzBmFjhu6ugqEzI7TzgBk1r/RW7tqLjINcMUivo8Z/Kbkzsy0Zezn3pef4TXYOxdDTp6377fn518f/Nu//dsENvM2nNtiZbcehPXBXiBmU+xDSDqsmg+T100ga08ff99jDl8FueU1r2CQ4jJNf5jDyv57LniC4jyI6+al55nPYOGclGwucoTKlAyufDo1qdZJEOBEA2pUKl9yohD+m5XOxZK5MMFGzu8lX1pAs3MT+4RJ2Qf45JHKCUL1sycRVRjdzOpI6dPxlUqIWb5aJ0FqV7EOlovMq3PUpED2wGZeM9MZEBp270WcYig6jGPz7F8D9dUA4zPsRSZTmHKoyUzRqoq0i2fUus+mKxgbfGequPZAbBHy4MQSOrytsDRYUXyBNcJaoAId0zsUcn1WE2r2cdQeNeAkWhl9P7WmUpHqu4kQvCauAKTlhB/2nCSwPduuLi4Zrof84nNurr9wcg/kCgDt/cePZBzx9eXLT9vvf//77fMX5JeqITmAHr6vxmQ1NlnoRxmnkT3kfeDzIdvcSzCsDL+jFU6P3nx86nGXzVLLYcB9olUUQ+XlsDC5vvKgDJyTaUndkXpGzyHDIjAp+UxdIvlx4aJaLwkEV/VoFAkJfFTXg6o8HowoAgUAmy+MYAEwAvK+F6sNvB/7ixA9PhOOAArQFOru3FOnBDGHjUVjnXuuc4lRoyqQ6OcWgIAc4rYMnm3QDKbcbkqFOJI7OyCdr04+lYUPkGPLwNAPPPLu8iDQ7ZDoLD/Ryiqae/MZyISJDZOOFUvPvfbfRrcC4YU2ztVGaby3WwClM8K7jGdcbUICuBc2AvdS4NtyhNdTz5XD5dnp87oVK/e0hoPnglXrRmrfKcWmQLq1+1L5PV67gE38fjxf2aaR/1SfYf2J1+HsO/UC73Xf10mXLveWazuDTrcs0v5hzedIhCYh5foDbArMdxEVP7sYUtt79U6dO6ZozXS+qj1IAcoKmY9IoyrJ9WVZ6xxu67M9vMFnLTlVgZBS5PjcUSDknM01X5NYothMFQgpZ1P7F+3o2rjzLlds9hrYnPY73veas7DK+uok5+e0XntWgZCZTS+lv3OTYPyrd5xvKnOcXhN0/35kYQT4WEGjXzs8qQq7pfIy67KGQnNR1/v33zJ89/J+rejjgMWFJs9lOcj+W65LHvh+zlqF8OjzMKtoxkLYYDhnsSoUJ5YJzCYM88Xbc7KWqNp1WBbTXSYwomh4V6pW3qbWQQ9qsDkmCI3X62+8u0pbUQ6nwChyRBuU9vUGyA3PVuvSOX8jRQFpAtFlwOtnsG4Fn8qp2ZXuQ0r5+PZtQ5HKp0+fqPBs+NzXLw+BlVgchlGgMZilcHsJ4ooJZR9Dsq/qs2mQb0DvIsGWBbCM6POH9Ac4CM4tQtsZhF3VnNw5XcohE+uIL1ckOs+zZb7y5jjUQCAHzwPQCtAGxhFgBO2INB5RBQvCeG/Y3w9FOe+v3qs4p3rqAVBiHcFw4h7ev38/ehSCZf2v//H/snIe90ywWRN4yLCXsvLa4/PxeW7qrvvzJJQK65+db6dn55RpyDOLifivC4sQLvYkp9QfZvTxzO7akDlzDGvf3fPzM+S96gqHjmWYPFFkzUV0Go9G+N3cYN+e+bkCEd0SKIG/Qs/ctSoEiZAz10YMeYeInXpRSTLDyOnA4vnFOJ9WQ/qq4qdTgpnf7oogWaNxKIPlcKzAtYwmo/hlcH1GYNA1iQtjcSVf7iEqEFHj/J418cRN0J3L6ulCBnzuxuAeub5HrUq2UlJ+qauHdRZ1XsTyGJh6UZRzqak27r8pdlNspQDnePXoamNg2mAzZWIPPFrPz+BI70rD7vdynThMQWc5J5uNqA0VsJh97Oke2ITqUS9IgfrVBq4khnVmKfdxJv0+g6/hXBj4LP0XS2I79zXYRoNNvGaMWz2WvvIeez3TwVvXyvbYcqcweqfLOVJlGy65Bdh0PE0khpljtzfimkwMqZ2VGWwOoDkMYqVlRH6l7jnBZtpzFfEaK+XeTGBvgE0FBWvTqQ/wvGC31cS9Wx7lfhtsKszxEmw6ork6QW2DGt9YPtbX7v13YpwE0qtTk8B0D2w+b5sKhH7729+2OotEYr7JLOAruW32ci3AVoYWIn5/ZfZ1G/o+5vhdgkMxQlbmXfCQ733tOrnQKdTzYniKyww2E9z47vYU0OvXNQPVgunrTJua1f7fOjSg1/Z7yXoVu4n1gGHGnGjk6nHcYvVh1DjIbsDLywyPPKuK6xNGGGuZEOQRzAif07hU1V+BTZwY9A9kg9lRLNThLq+LhZCCyn563VCZYdCF2Uw5yvWyXOR6m41CWBjXgVEEuwMghGtbeWcY3TmYuE4qduZ/F7skRaUvtkCq2eDdmrnYRAA8tiRS2Ai5lwopdTGYjIP6LGKCCat8azwhFATy+376XOMRS4kaeOq1KkLB8wDoKQype5UyEhBQDk+xyvVsGG0KI0duFekFCM3UP1wE1wYAfnd1RbAJVhXg98vnz9v1ly/bzRfN/D45PaWjA6cAgBX3od6OAj0X5+cMD/PcFqvN8DrAI+cxVzsP9qGUM6Q1PtiOkKeJdTk7ozGGUsXnKpTfbYSkxHH9YJpH9KJngTus7zWDPFx/ueY+DSei9lagyY2oM2dPowMdVraseD/wrCioAYOO+wKodwW7Aafu1823Sx58/MLhEwgUo2eQKzmULOEeYYgEsjR7Poc9QC9gTboLwWMB2jKCJAt6ZjxNMIEi5FSTnx7HTOhuyo19g3wYKCiFYN4/fnZ1g2ARUOTsukUb8z4r1O4CKkcU7BSr/ZHZUTFSDuP7O/bAIUV9lkAX1gdRAOUdGzjq+wChkQMoMrejLzKmKI7LAiT9/X9V36etW99HRvO4m9nj88z8DR1Zk6FmfVQaqKrqOS87+y7GCFG/z3bFZ4z3UrIOBhW/f3mvcjT8/CvgcCPzrJbHa8Ti6yzbSc5iuQS8eU2f/QQrs979ebDJ7hk8F/tg0wysNLjWUDal9Pn43nrEdlbr1WCzKhSix6ZAp56nbbMcqtn2pewYiI5q9HFvRTJVJJOEQLU+SqDpnwU00dDdzmkB7dH2cA6Hr0DRsplgM3Xg6rTkHq1yvefwWFfYbud7tm37/gl9Nv/u7/6uY6p1yHwTXKjBgPWC5o2tjMHkAVqxx8avwrcK3go22zjrYivbtS6KH3YFoeti+lrdyy+X6WVi7HqfKyDdA0q6Ygv+i3sbMejud2Zjk5M5EmyC3TTYxJQVGeXyekvwHCYy3c47qOr7tZDFrIurzc2EGmB6ShCNFA2m+lA+ffvKliijHnTFylPIzj31ZMRtOGgsouLV67Mn+KlE/XcDThsj9QOcZ4xbCZrNVOWuqqk7vN7GxfKJquhJqTodoEAzmqbDAMN4YO047eXITYTNQul5cQ8AdihkOb9Q2BnrhjZFf/jhD7xnHtZqQSInS7mbADO4D4Ab50oKbBbjVFXC7jXJkDHefwaQqPGOeD1b3DCn8CuNEMAEC3JqjCA+E2APrCYq2gHSOv/KOY8AP82u8LnOkB6gxu74HLKaJyfqK3lcrX5YOKMxgTlKEWDzFA3E6x7w+V9++lxtjzDRqKdbPW9zIZ/AhUyEzyae183TxWresf+nCqa0N4OJKAskAFcMWTnXAleSU1xbjt75qEDHnoNBx9/UNUCjHPte5ohJRxEEdny/Apo9uchjFgUo1VvTYE15u1hf5UO6SbmLwFy4xBZXBVQhNwQ31TLLegBrQYBclfsayS2wKfAiNs7rBR0Jx6hZK3VekA7t4imfK8gtzhfezwlFxcw5p9Us/ADnQ6ZMALvtm/q5OrIl0CWjLLB5SDCn/FCBEBW+Ncs5wjKlip0jat3M90xN9WeguafnDWJST612jc408jQLbGJNDDZtw8D8AyhLdwgwpw50ej0LjSolxN0U8Dq8PmfUW18NG1kXkwy9BJuqzJp7DKcVVJi/06JWADPZ+gBcaStzXfLnjFB4PTNnE89mnZ2vzUIgwi2Pasw9XKIBE4PpNSmnzqDUbxlN3d2q6AWzmZ1lwkmZ4cOcGkOmVP8EhKtorawni+iir6+dKdtJ6MFqGUCwuYbRrXdSHlOWhr4JZjyBph3xdMjX/fE5yGvl2fg5sPn8/Cyw+Td/8zcKosRYRgsyhaPmoebfU8isxFcqlSB05E40SEwga8C3Arl80NVIJGB7zfts4V0YqxejmvaLRLxpi/xMuSJ7yJ+mL3NeAmgm+J1+tgdaXqyeXZoRr3NSPapuobCurtAW54JhdLATbtEz2JQKFQ1BMJPkJt3RHkDby+CnghHVR1MA00//TWMp2a9To/Uk7J23aBp/UlSVJD760R2KMcrWMwablq0U3lUxrR7ZqsTw32TwqqJvzwnx79qoukuAgOXYvzoPdompHng+1BqI4warHyV7P46+pN1Oy/fThRvH28XbtyxkwT5ize5ub7Y//OH/265vbsaoRLFaAhOeJoT7/vHHHwjY8hyKEUKPz+rpWAqf4yZhhFHU4b6R1VMRoBM7TtYFwKVaY43Z2lXkgj6XaD8EJhPySKaUjdzbOBHUMndY1bXcv8rjOrtA4ZCKZ/A3TxiquJzOEgDj0THnpaO36JuDw+325nq7v0VxEApKxKZp3nfPZff57ulPYm7EIL/l/WCtKGsPKirC7xQVuKiUATkKGJUJwJT3KkZ6bmcG8JUV2lgXPAPOo9tASW/MzFgXjQkYmxjBWvHMVs6jdV4zdjVDHL05OTYSYN0srlJIAJSaFdzIQqMpO6rycRdoOwWmH98p3wWwV7DJ1mtVFGSwKZZe4V98BorDsKaDaRlDA9BlQaAWX2rTpnQf3B9aujj/PMGDzhqMrEL0BkqPX3sco9h3MOT6DBa60ckTk+o+sWa73GHB4dTRiDucbU+M8lknuIjo2559SXuyBzQzwmebpjzrbTtg711NfstzMmwMp47tOUFiuJ17aAdIwyGcMqPI35o6YhniZPgMdwAAIABJREFUMy4gcNabc85qPpukVfWgxgPrOuytla+fdnA48EsoHq+ZnT+3AWtiK8+hPq/JmwSb3vNhg2J8ZadE7zAiWbWeBUOjqbsYTaUIzczmeP5IpfDvEkPwvdyHTNuooS5VRMb9HYAzzgMcq2rmbsA5CoQoYGW/IzJnecz9WXXauteJy1Z7nHY9r7k+q9/na1vHbc/b90/b9uuDv/3bv6U4JXBLMKnpTd0CpJVNC2Eetg5NVe5MsAVmPvxge5+7/s6v3WNQV5CaD2+kvQKYPAwvCi5KKa2btXfIEun7nnNTWtiSxp9I5BEW1AbodTLaWnOxBgqdgukQ+Lgk2Dy/QJj1SJxxVHFPwhejA3UYM4zkcFKDTfpelbMp5kKgkr8ns6l/Tp8mGxps6irceAYyMDWqEq9Pz1wgLvqj1QVSIa4ORXpfeLkVa+63FXOyU1aYGfZxkcM4FOEsvIkODL3GCpsjpxCMMtfG/VpjvVo5K6/SzgNA1Qe06EHxDtpd3N9tn798YvEEGqo7TGr2Cmwoxlbi69OnH8ecajFCXRyE+8PkIrOjdtDgjLBamv0gVZQDpgnJD2BV+FzV83MkoRdrimcEywmwAqUOuTOoUqsaFTWRecqiO1fdohes85lQhFJsFB2a0ie4j6dnhdOvrjTOEU3dAeTJ2I/G4S6manZTekH/sH/Yc6fd4LFGuLIz+3mvAJsGL2B5ufZPSgnANZt1yzZhzXwaPDsvWNX4KpByRGFEFqKgS/qinboxlS3GaTqUjs8g2MOAAABHFOrcu1oVRUAqzCD7wzMofQGQxxZQKOiqgjnsHxhe5YV2PqiNvKbYOKVADJt0bTs8uC/0gQUTr3CuUhzwmVlIhOu7KE+g/s0Am22Y3UVBzicZ+gKbYL6xJ2JwxdrhDOCaNpaPj+0IEIxRxmqiENpoOVezQIlb9+Q5LRJaACLGH/6c3kkbYPn1d583G1uDajZ0r0b9mQ6W9pUOV4y3nfVdyV1FBiHj6axjn4YzX06d2Wc+S1DqSXC0naz1isjjBEJYyDcXJPnerYd9v3aWEmS9Bmh8XvF3yyHNGJur63va116Tcef8YWRsUp8049gtBNsiz7PT9Xvtl4FkFGJFwZDe1/1cx/CAuvR0n2G/JmaRH+ZwO/RutVeqEZaUlwCatlvO1zezSVazusGIHHHv6jm9KPGVsYltnEmVFbOkLM8YSQ+VuqNXtbFhnp38e5Fn3z8/Pf364N///d/Z1D2ZI1+c+TShoPC6rA7z6/xBKzouiRjNsRP4rTRvLkIK6Sq8Q2mNMFgzCX5fgt89DysXz5XYqQASMOfnJbjd25Bc5AZFHRpZN7gPTDez7TUS1S5WBrlJ6kUI4waW6ewcoaqa6Yswac1mVkFXaVB7O5WrpXsuwIviH7Oc/F5GaxhN3Z20cVVb05GyUVWPR0/JKZGkUNowtKPgUZUtP0M4WRnRaQurws81SyW/t5beN3w+WJjBblXLFYORzHNiRV/0MsR1cZ3jYhvwHhhqs5kAm6z65WHv9yInVTmUmcukQgwsOw3oG7HTYB5pYGloi9lhpYaqa70GMLTfffcdDShAg429Czbo+DFXDmkByO8s56MKwPgcmARzcsp8UXz+Y7GPeC32FsDu6/0dWVbk/rnoBoYfIAUgA2vw8TuBGCvF0W8yehQq4b0Y+ZqfPXL5Ts+2owqNCUwdMbv4AcxeNV4naGV4dNuOBoMqBixBSRs8Mcmpv/DM478R1q/pSAaRDWJUFIUxjQ4x+n1pQNTapyvTXeSVxjX1Is6UwYd0QIBrV9c+q01ZVQVVoVmmCbghvGajc34yHbWvZJrx2ajgN0BWT0EBPYC8NY+ZDqsOzNDzAyzYdawz6Gk6cFKaoTxgSy0Ac+bsslNAM5kC6WJj8LMKmM64DpogVI4tx2b2WEYymjw3ygFEiBygWj2GVXwiZlNdHPTPyybmz300K/NwhNIdUndT8gZb6RRkFXuzXntAx7o9bZ11xWpvBosUQN7OQYI+j4J0kvgeIPT4RttLh1ZHmD7OHz7XYJOvD8CZQLjt6ww2V/vFmo1KlUhmzM7Qng1Me70HPFcSKJlNnj9OZHypk3tPePfjVhlGJ67uvTTumF43mv2bZOm8S8iUcY5bWIqJNNDsnxNsrvsl9tNjgt3GcFDDMf5S4NidstENwsDS+bnO0aU9cSP36oXNXO8KpzsHeQ/n/DHnacUz1gl779tLY1tx2i6+0YHVbPT//M//nMBm5rhRwJRBXEzb3IogjTS33xXXJQpy5l8W9uyBhtce3A+UCmCA4ZHc3sfEACc9rzxECTQTaDgULK/eDYwFFHxvPgS5yE3RD1haPzTl/hrq15mpVIWOr43fie0Uq0iwibGVNUWIgPMMIEJtaVi9yxDy15pzLkNcRbBVlNH3KEdrZKoUCO1Qupzi6ifJFgsKwznzRL0d0acOLRwKataIME5FGkC3vB+8Zs/Y2XqMUJdzwV62hFk9tlW4Ca5qSovBpvv72RhPuZo1LpT3GqQzn61kgOwRmp1jEg4r/zWzu12Iyu2sYh17nFLIhyyswVoStNTYQGy5X/cGBUXBsCh9QsoP9/rh/UeGr/U8d6O5uXrHaT473j9VAFeIEvdO0HCOgrIrgk4q0crPYyEM5mvf3rAZPMKtTJGw8Qe7eXdLsPn+/Tt+hsDmV85Qxz67zYwbfmMZ1SwcBUkawYb3Y/wmxh/iMzmTGn35ADZdLc/m+ErZgKyriT5YNhXBCJh3fiOPTYFq/d0DEnqSh4rbDsmUiI3T/GMAc1TZY20A4PYcaBnXngHtwhw1rdfITwgN9lW5iAox48s51tJBnfMGfcMzyjWo8zVC9uts5sqjZDN1VTXDAbi+/sI9wGhQ51XySk4VIAit2fQ183kCTwB/FQJ3rz+Afd57NQ9nFTXaK52eKQf26A2dWTg7cD4AOPEz3iDwrbxgg0GfQ52d2hdO2FJLJekrOTaHJf9iAzFUQH1hIUNyDjUZytcmqBjHNcFAZQkoFFcFQ1qHkZdX+kcZHPO8bO+V1JbbX2VLqDkqRXBbmEdz6z1ppprCjxZaqjZndCcq4/EpBKk1harXSZ9vwOTQrSN7dohsixIgGGwaeHjUqe6zp/Lh73qfBjs0aPRny9kxWJWuUerCCnLTtqad889JKqX+1j1GNfcYETzPXfd+SNePTBB9LKPuCsU1sO39bp2ujdL7G2zqHp0/qT0fY05HzuYMOPWevt54/khXsHPqCBA/soC/Pr66LIyOP+6HrBQRnAH3zqWdcAoM1qxsq2ysi4FzF/rnPeJmIICFrPP6NUnW10lHg8tuwY+f9xyPoRNcjf4f//EffPwVAA6ms2aPkuEpZnNiAuj5K/U1HI5SCJ4K8bKKdPV6/Gj2jlcPyJ6ZH8DhfN+LnyG9TCthH9BUur2AVvJWhmILdbhlUPL9K3B0iFSg1MDUntkcgkivmM8/Gq4XmxUeFg4Ke+DBCDBcpbAWjB3AAwo7UPHLFjcHB8W8dQUv18HKMMbMyXcAgJ0c31p+M5yVW8bKN82kdr4ZFTWAFO/d0QEFLsY6zb7nmCJjcM/E/gISbKO0gFDcTHpSq0LbA++4hsNKNGZVvenvlqssOKMssZVEyH81dlKykv7JECJ/UEU5+B3C7D5z7kfrNcJ1JZfPzInE6kA5ULV5Fjd/Vusn/J69Divkq+rRbxwliTxP3DO+AGpu77oqHfcCoy92021WMMpUhoUhPLJM59vV+/eUGzKaxZgDwKmS+YZV6HBYKJelmXF9FkBtzwSKakpukKVzIx1arXQqb1ZziTeCIjQrxr0hhw/X0JhMGXuDRHzGTTGr+HysCRypDhGqwMzTiOTZa28GY1N9C2WDpItGv0WCwj7nYAWR2wh5QQ5c9zF1aE3K3zpGesPRBVXnNyOjfQHYhKEQkJmNKO6R+dXPeK1ySOUI9vlymJtRsrL5lAOAyCP01TzjHxj2/4aUAd2DWhjJmeHaodsBE67Fnpg84LjNkQ9epQoM4b5Rc/3KbbVexjOzf+nlJZ+XQObhocDmNWey4zyTUT9CRXe0HhrjeR3JUL4tAfsRJl09M0UDe4RiR7K3BYYE3quPaYXpZXtqZ2MiEEHlAeRIreMMivBSgDgByqhernOFte8WOp70ptdprxNYlhIdeqrljvaFAy4wPAMtmBSh4is8m922Fece62KUFGy5zuPS2qhkwHbNYNPyriPa95l2cYBNKesJbM9gq0K6BFwz48fPLdtvfWywaV27AhPfw4onVmzhe+e5wLhc5B4jilqFZL7/tqcN/j0JaICmQ3eS2SF3jNl38zfNhvYs9PF5tUfK+S2AO3U1CEA7G6eRAkenCKRCya2300VCatcl6kbOuRzzJzjfBpuwNdVP0ySA8jX9bwXOupmUiz05yVv2a72XuacrWF3xk/cprzf2pZxPOkXbsyYI/cu//MvznjAM0IcE5uiFaBZgPEQZyD1ku/dQ62elB7QHOizACT4Taftnf1YidCqDSPY3gB6IO8Kn9tiy35muNffmWp/TuSAJhv2Z66a/OITVekW9NltQ3HyWoSWElKJ5LsEmK9JV3QwjDoODHDfmelTyuKvHZZDbU9ZpkA4aaSSTtKidkUPoCTb1Pnm9YDQVQn+p8MYeU0iUY5XskRg3sVYyut3yqo1jhxVfeqOzd+XbTyNvxZgFQ7ivKUeoAMwAmwVSYCicL+iDrdxLt2hBeHZsmFTToZthyzCzKv7xUWs0witS4O5TqEbuHguoPpiUr1JwzJuLqnlcF6AGoUc8K65/W7OxsQsuLPIaEnAg9w0TqK6uxvxwLDpyRDUuEdNdFC53iyA9W8q9nCfsPUATniHHUOLVVlL0tUvBKkdUuZSQVey5+8cKUOkz8Exot2QWFAy+wKZaPzENAWtfzIr6nHYj8dUA57kjsxnnHK8FiFIBC8LDXXCB//brLTfp9JixW9vNuKVWOsrWV77PVa4dOcD5IjK3cg7WTsbumWAOe4ijC+cCRTX4wjXBcOJaBsyOzHSvypYvyHWCFuUGo5hIzbjBnBpgQ97xWuek0iGic3PHe8A/gc1jMu8EW1URbtvghvNks6vvJMAFZO/Ll2vqIYzhdZGL9DWAvpwcp54YNFLGMLfaBpVgU86THLzSIzyPYg17vnsze3Ic1K/RBtPr4nu3zKS9shPZRhY5hgKbM8nh5vCtWJ+jsM4V8N3iqVM/0r6mTct92wOcKeOTOi/637g0dancMuVzpw4dtt3noRxuyLLJHT9vflbaYp+llfzJ9RXpUIMcdsbaSh46srieY4U2+vZlm7NavMxY+A5z7qZaLfkiQ64gT87n5LnMpu964lGEFkypVF98/qhCr/swLTf6jjfYhLwDZBJssqWeiiO7GEjt39zveaTKxUCCsW+BJfYwSO5ZykOy5Cuhk0BT+zJP39u7pvHc6LP5m9/8ZjCbvsi4QVYhK6SS/QrHDfpB45NWYLAqXW3U3G7BgpkPkR52HrrpINVDJ8tpReB8phVsrovr5H4nXq/Kx1XZqXx64cedjdvyAg9muOgvb970XNlnM2htXQOsRoHNKgiAkYRidkscGPBmHsoYj7Yg5YHzztpbdwEQcVX8075UBN+5mjSCbj/jhGT13VQBjdm9BiYJ9g0k3a/ShjtBH4CN8wRxD943vzaFelX8KRerE2OA6xymBJl+rZbGfQ4NsHWQYHg58zz6mCloU15lNco2oATDgxQH7A/uXZOM7lMXSu4P55w+rCHYLoQmweqw7QxZq+NqCK0cN8pfsA90MJ4eyRDJMKP9knLlzISaeuWkpeqX6dF8cmiUcI7PZ2/LAoYQA6YKHEbLo5GLamWK/o4CH7gPKio6T80kMbxVhR4uGOGkDIRJIadVwGbGDJ+J9eNaIte02u9gzclQ0/tXK58853YQsU54Buc/pYLMc43Xe42y72EaUBvWbrMjnWWjn3otw4tuYWN9YeO8Oqk8b8xadZW4LCLXhKPsBAQhU2xTxPxWyQlZVMynr1GdcAIMmmFsXaSDTxBwg/H6SmcBLLfaJlW1+ala8uA5IQNgLHNN7BTaAdG5kjHEeTg9Qx/JYzJU+Gy1OVKOLfYKjgz0AOUSn3t4xBGdaor/je/Hftu++H6V/uJ83mpiz9zNABDVJ3OEQu1UcHGrb2gVqbmHX8uBWw010ErdnKDPTgYu6+KNoS9JjGUY1y25KrpQ7CciF1AG3eLIzed1n44c5tqnfrNsGhCsIGKVr2KUhvbPVALbYMWhu3F+6kXpmwZyvF4wqS9em0xWhen9XMmW+VzoHpzDK3beOrvBfIfOB3DJMDic3qm7itj8KcQaofe+fe+5np/OyhIG9zCAkcNZmtz3pvVe+rNWM3nr3bbAFXZfwKbzNhkBWsCmI3JmMrX+Ap/Nblr2GuCuOGUPbKZTvYdTVjz2GqG3AtIVm9G8Ssd//4Sm7n//939PZtNf6T0QkFRIZEW9CtNWbszwjER3O0dEeX3yHPTQCkfpYSQY/t6Hpaac9C3FMxjczJvse07Pq8NcAkJzSEybhIPPEXdVveoiAvx3H5AGai83rhWKD7CEvXPy+rlyKwqc1a/wCXmY21B9Y29ErBlZjAKbMMhgHGDA0XoFvzfrhv6PEiAph8FSGqhUpy+OmxwNjnUjDT6dhZ+CXUUNZBMENp33OSsQ50uVAq4wwOqxDwVNBk0ecxrz3NP1+ntCbuOfcoxrMgxcxRMGbWN/Sy3587W/1UcULVmqUrsBp8CmQ074OwAX1u34RDPs0XcS6//TT584vWaEp0pxu7LfRgdrCBB1fXPNMBLyKo+PVOyjxtQ6CKxsrRZHTGF4o7GODAPDC64cNzcZ7zWqyTVVSKBNNnHt8ZsaiaYzgbCWWCywrugLKub8kRLUTCzyNjVOEkyVdQVAsvYCIXwxcpZX/O727n4D4DQLCLnG+9HbEyAGzwUQBXYT3zmFKMNMVQnt9/sMu1I++xGmo4K9XY2f9UUykumUiEmW/FgBT45KjFf1awya0slN49l6gqpY59NFaiJ7leP35pjgDOAQ60jGjxOn7piaALkDy4wqfuhhtCYCoLTDwvQaToVqsAnd5B6Yarx+up2enFIP89osCPvCz5Cz1zlhFhvJhgrmILvtGECPYuRpDQ8ox+Dr4wN1FzpoSNdClr5tt7doxwT2FFXnx6M1kFgdPOcD5QTXMzMuB6EcL4apIWfh3GQe16jyVtN2MemyH04vkJy2vvY+4dlxrujAFdHiwrCpwwXt40qczMyaQdIjIiOVitF5kjrb/gy81u2lrMcSyFp+bcRbljwzXO8aujPBd1rRkf+jamzb5F0AGTUL+ffUpQkEfeYMjpORbbtY9qYmBiXIn9OnCqRV/+EEUnyPGj+PpIe+vzl1QJEiOXMrs7kLNoshncLoo5CuMYx17LDx0tC50gViA18Vy0NcVOwpwCb2PZlNg02keXXYvLq/RL5mjsPOvV+dD8uKv6ez7LVJWfP7O9IR0+JjOuBqi/NaYyEONoXR/+Ef/mGAzT3QydKQMUmlFTYOPgyPwrWZw9Cc9XyoDWYMMpXnZaaljsmS92jg6sTgNffTwFUtO2iU3e8vtjzBpkGdD4Pf50OSh4OFIVWhu26ew2K+noHSWq2qnA95+3ptzGgt8O0JDxPQL4CBAgq3AjFjYeONUCAKHaCsnfPjvpsW0LU1UWQVFVMWxTyjulyzFNqLcg9FhVKdCkQVHmkGAkNStvyn4z0KgxKs93qih2LfQzJHeM3KWq9KeD0ose27nnIeOqcEQOgEhl05rPsmGKlWL8q1A6jSSEgzY57ehKpygECATbxXM80fIndZTotATzFkPD9iEaFsoDnHDHU1B5gNxyjsUDqDGFi1CHK42gVQWt8K8/GhdYaY+1iLRDDOz91UfIYG1NUPMMOoOOd4LfaWRUJfH7cff/yR88t19sXIMXdt5MrhtafMOUXnBIBohDkBqrHWZBfpPJ3xGUcz+etrrscp2TIoZMkhzzX3p/al2E2DTYArfAEkACCa7U0nxIDRStmA0CDDRt+AM8Gmf7fqyL1r4DUJZH0uLJsdWuQOMW/YzweGheFtgPaajMNnMNormcAaorjs7cU5zeD1NYp28OwYWnC4nZ17eIBaXrG/KtYPe3h8sl1cvCXQpP57RhhefUldae5pX86zth7Bi5neA9neADYhN0p50Bz0qipHH1qeFzliyDEHww6gydcQGMuBVY4u8ok1HID9NDkIALm8t9QlcKzVPki9cbXu+CnDwME2Daa9bZOat4vJ037qZ4Ml63Ks4+fPn/l76FgAdLPBL5yImq7mtAWTDS/0kHLXIre1nMg4V3iPmU3rtdSnGZLOv+/9fgKcQfLM8oujpbzEBBo+H7xGWYk8Iwk0vWZ5Drgr0c0jbWcCRtpGpuE1QbHaQMhU/m51/IDtAnHMhUKjhqK7GJgI0zPi/1QVPhLwBz1Qvy+AKl2c+ZCzk6H9dhul2n2e2Zlpxfl2CN5gE9ODDDYh9xwxXHYnB1uAQEI3GDmBBn87DOv4+Jm1T9tpvZhrawyTMvJzEcaU8bz2y58P1ProH//xH7lXKdR5A0pSN+gS2Oy8xmI3o1l6exANTFNRW6hXUOHPbEWSIChCEsXw6DoCNmCBzGwkg5n3kkqCYhHj6nJxkhEVyFbVZB4Y/DzALRtOq1BC7COa7NY83tGqw2BTVZYuBNEhkTHIEHN7Fd+2eyjlyuVT6EvP6rYkKHQwszl66Xm8HxWcczAjuMDzTT51Toj3mErnlQ/WRSCZbVwqB9EzETyRaNc7quOXezsLYvWhjIbqlsVMg7CzkNdZwf/qZdrgJ2Och4OgjwnqSo4Hg9IMlxQJnpmtgR4UvkVYXaEwscwGwwxD39/z9QBt+FLVOqqrrZQKOMIA+7zR2SrvHLl5rtZ9PmB/QvbeNOAspT9a6bi6tJr+EgzWeFcVo5g9t3KSgYYsaayp/hvsEbQoQtYehepRhZY3Pg8YJoDp83OuB5rRg7ll0RD78QnEdq6gckUBNrlWh5gmI8YI9wawDqB5/vaS9/2IIqHrL9sPP/5AACxHVhqegIfV/DhjYp7pBFY/RlzLE1rY7qoAuA2TjWOCTZ+3lKnUbT7f2bcwlbBlaTWyKZfJrGYosRlW7T30q9I23GYJPTYxwQfFXl0tC6A4mFN2AlB/VU5+ugXYRMcCFGQdbW/RF/VMI0uhJz32kqkSZDjPuedcG36+ChQgy/5ndpPGzfvwrDQFgCKYMjKkIB6OcB7esNCNfy8n/c0xUrA8a/2ArZDQnJ7gdxTRYeIVWoKpebv7bmIve6hAh/+x9kxd4G1lnp7P2iF7y9rWWPOp+rqqsEcRk4tAmsjA53ocqcGmWxcZiJk4MKPfYDOjhJISxkM4jUftzXxf1mt4zd5QAdupBIIpR2nH1kgez3cwm75GhuHpfLpVcqS3jWeM1J0VbPo1CdRT1xpsGginLe6flaMLxZERhcYfLtib8zZ9jim7U2fBTGcQ5al7Mlml/egzWswu7WEDToe/zfoKRJpltZx0dDXlzKC0Pqha2dVNjjw154arMBRnZR9sqi2e2E1HKee0mwzle0/yGdPm+e+5fv77z+3vSwdgv2ZC9yJME8Fy/LfAJphNC8QsiANGDMOFy6RQEFOPFiRzKN4PvHo46ZnkwbGgWniToezN7KWTwOifQ8y4XtK+aUheAzzrM/v9/qQONbewjXAGW9g0M8dNrApRXdfVh1WpXW1laJRHOTjag4itwfuzWhoe/h0ThbsYwgaxJ8yg2XaPy4P2EKtSIJl75BCC2tqoIMYtrQry1kayT6ALgQRJCpS6ZUqtOt1C/S59ywSdZkFJTpXi63Wt9Yy+oGaD8Brviz0wAwZfJ/97PUSpCH0/eegsYwx/M82jq2ZTgQtsVmsczCB3VT4dLjEsuBbz3ZhjJuBGtgpnpZwSMDdswF+FHBqRKvFlW6tjOBBq8QL2BezU588qmJFDVcqyeja6wIitpMCYV+EMzgHDp5XPyb2uY2lGneAoW1ONsXBfyTxdXl5tl2/fqvn54RuxhPdoe3NPUAlGDNd1Tqr3WNXhXSghYAiQcUolAe99fQ2Zz8suXAKg//QjmtffSsFWJACghI2NETgdYPNBU5eq8pgRBTDhYxb4rGZXZZr6ZjWE2Af2Qx2TazQiMcGrr57MzqqU06FNPUP94Y4XR2JuzPR5JKXD3CcnYMo3gkg8/8mpxlGSFeEMd6UyqKcsWO5vBPkfPn5HoI9xjgfoQEAgqBZeynlVqSzXudYXf1f+qZ0rjzgUk94TtARMIauQa7KwrPxW6geALZ0BdGPwsIEKd0JMWHGOaUhIb6kJOkwrqVYwXkecJ4WzVRlvB8AgDUz5N4I3Rcisc/kdDGhE3BqwVeRlhM+1k9bp3nM1+1eRVBIjaZzVdsfGNYGOXqUj4S4t3TzcOmZ1nn0PlAeCdVdatyyvetF2w845NXZMvzKIsiz6ddKB2P8G2y905AI2Uy+vr027i8/KCGHa79THI7NuKXLxM5hxHVXikTMqtn/UIk6pAK30IjIUzfubdnkdbKqZvTFNVqw3j9pOTL2uwu+9NjUlrUgxYpay+yRDuM9PJBYENpEeI8dP6RpyQDk9rVLjTPJIhrgjww75c9PhtYylntrbH8tkyse6x/u2VM+uY5ARzToDPAjb99tzgE0LRx4mvm4Yq2Y18XuFfdTORU5Bg00dtM5zGuCsfm+hTQX8GtjM63CDpirUZjb3CoJ8Hy+eaakg8+vwTFkQIGCnz8iF9mYpNCmvI/++gvf0ZH3/DuEwTFDrifdlZaYSh1WlnILkcB+AhTxvz/muKuEyGAAYBgP0rwvU0mgPj7DaHA2JEdhUax+FLdWeyMCyggWjcGYGm/18njjUIrsqV4FQ5UD6byvDu3phadBXZ8JyNeQzlLXlM+UUPx8FU4bDnWCZYLP6M6riWygjAAAgAElEQVRFksKQlneCQCh3dg1QGyGG22vdmX84cr48utG5oAJ9+B8cjLdvL6taWw3pUa3Loo6aLqKzorUc5+0VsKlwpFo0iRlTOJ3PVu10nGcJBg1KT30TFa4E4PzA9IwTGr3b2zvOSodxcrgajBOr14u5MbB1Wgz0hsdmQoKQZ4jPGQVgzIdT+BR5ofhc3CfC7PdIQUARDBlKzUiXUS1mE89QLYTYSgRh0ZojLiCPfa3+gVMluqIymjok2VMrFRkQOzs4XwCbmZrjOfErQ2Td4ffa6Pp1KrBxT8fWiwSb6KFZM8rVScLPqYLM05OzWm/kZKLV0PPUEgryenOrWfIAoyyoeVLD93dodYUpPig0Q0/OmkSEBv7s2XqnQivypiUXlMea6jPSRgqIQQ8q3UQpCiwQehaziaIfAQMAM/RPBYOJKADAppyskb7BsLWmo8HfHVPJwikyplBkSXK8Fl5pZCVYUCkup28IeM5gs4FmDc+oQg4xe2KTCSrhFFb/Vw3J6BGs1KODDXU4tYDHYvta45n9EmtmmLKCSOsc3LcjJk4Dsb5KlnzYn8j1ty21rVKKQrcv8rq8AJvo5VwV3wkuxucNJ6GdyQQzBrY+P34Wk1J5X6sd1oLMQ0/yeQ02aXEWG9uKcKCuicl2Epc7u7hlUpJUOrtFWsUeKt3IaUz++3yfEScM21y9APs3GslrmTTQrC40sOsYKnFXA0ics+kCR+5h5WdyP9g+b621mMHmisO8P+mApBM8nY3o1uL1zr1e8dRYv2Uoy/qebSuwiTC6wdGeB5I5GwY5+BCGlxC6C6C5PmgCpFXQ8jP9EInCJ++sGFV7tHi9PE4o8lmZJzOZz+PDkFS/vDvlg+0hf437k9HK93mzBOdfbwGQhskMXR5OtVSA8m0jlOEajqus5tJeIysaV6QDbAIAEHBWMYUMBpRNgs0KSRbb5X6JaumjZzBLKWazggcEm/aiqkBGyTbKUOEaNFjMPVduZ7f+SWGlwg3WNRVd/pzgLw17Oid5Xe/VavTTAWB4mGFKGVAY3dFvcaxHt2wS2wNZVw9IXEuFQirmUF6hUiEAkJyrxl9XUQ/exxzlMb5VTc/vH+55vQuATYSTH5Gvo382dgI/mq2MUP7EpuHemCcHYHpYLYbQe7CmudRUIbBWBp+4LhQcAAC7MdQcbadrXJxfbB+/+46gE84PHB6Gtx8eWLzkVjlgxBTpVoN5mo4qaoKIAGicMxfvDeXYzcTx+SgUwncwUHg2FLrhXljF/HDPnFeAqIeqdocUgdUUiKzzUjO9mYpSKS/KfUUu4SmZWekU7SXWR+2U+syxwrNCa9YH+G+DRDNdHg7gs+9UIgNSG4i9VlvJ8piJgiPCXpDYnwLKaielUCvWUS2glIuK9cD+ucAHvSmRJ3z9+SeG0FUYBcBaERKkLqCtFtjHk1OG1XGvXPvbykl8+radn55uJzWq04VyBpySMzgFKuJR/061quIY0+eN4ySxzhojqUp6fCb7atYwCrLRFA61KmLLHwLUajFWRjXTCdqhc7W2c8EVeuVZY09OF5R2Pqaq+etfsUoEPRUJIwNTlL9BhfcVe4Wb5cx2DgqAngumju0zKjwb2YJ7tq5DnF2mOevHORqIz3Y6mAuRDB73wML6N52/AB+jwLcq891qb4yXLbDl4SExAYzgplo6Yb0st0nqOKKDv2UYPwHMygrPepunWrYnWMv5vx3B7NdMr61CsF5XyYnHIDtq2P05+3r64PrvWLddsLnkdRpsziSUZM7gWOyAfjfWp0asYh1xT9CDDTZV+JctyChskaeZzGbbyTmkv9pSYxw7OZYb670kYhKn7DGZs20u9n74XMVyTsCdzvz3T9vzrw/+6Z/+aeqz+QLJRoKwPX58oBOZubRBaq6AM5koC9GKpldwYaXvAzbAXTGABlzdp0yAMI1FLqT/ZrDqRc/P8c/+m4yNhWTOGfG1ZaUchuZ/FPDqgzEpsWopo/CFG9lE37h1VixCTiPvU4BuBZualf52u7y8IBDimlUVNQHhUnFOdq4MN8CoQJl7Wla2CpRMAUF5UnTQSinU5AJ7WdH4Pr0h7fHqt/oazQR7UMUq+JaJdAjwcyrTVFwJSs2IWEF6zXzgyWDUbGmObKwwOGW6JgT5gKuwy2BTzAPBpps5F2gQgEE7oAKbEnaBHQ8qQ2HQC7CJqt4DTmthCJKN42uv2SdT+cFKlYCT5xnZKrAA4APYxL0bbLJ4CYVMleOH751LozY3mAxEAD3uW1XE+B2e8cOHjwSbADtg2FEQhPdx7CXHbUrOnnG/9b5h7OoZcR9sSo8q5FISWAt48Ne3tyrieXqiQweAC3DqlAYwrShAQi6ngGKNjKym+ExTqBxX5iRyHRTuhnJnMQmHHVQBVY0sdaFHSWIxWx2uTH0lcKq551m44d8r1K0UFvfGcxVpGmdHdlLJE/yw0fcRQSHBp/MzEYFgg3g9B66FanPcxxmq+89OGU6HDCLPFUU9AruSBbdPwhoBkAFgX16hOTsAKnrA3m8/ff5M1fXu8pJFbXK81HTeOkH6t5wsNrJXjjHW4suXz5Tqy7dXzAtFOFBnpdu2Ob/56ORoO0Z7I7ayUi7qG0yTevq23d1on9nSCs7H1K2kjZf1iR0N9dTETGkDdOlfFuhUpXK24uL7nVMyWtao+VQCwNXYps7di8StQEn2L++75mC7lZCMxm400OlguEaSJslOWc/5Xvz5a0RoAIWqltfri/UdBtth5Hmdcc0BNh0hKIfMOhR/h6y7aj/D+D5DdvCT2U/SRivR4CzBjX6e1zLXup+vnH2v65AfdxmImedOa+gdrxHBlaNfoPcl2MTRSJA6R3FDgKrXrCOhaqnkgjSndcDJNNi8uUOkoaMFj4hklj51rrTJHLOa+nTz5C/TN/awj5nulO/EXXkG9hycvdfyLpxCWvKR1+n9PFDrI4DNVw19AE28EQukfnloqdFNRys5ZbqfBHj+UB/c1x4yAYYFlkK/VjlHQZIF0gDWz5KfkQDY1zMI9Pvy83yf+lvPNl5fY4MlOR9xoIny9+ewirLGFI5CHlL1cy5P3r+Ks/qw+G9mmN366N27qzFOUK2PXN1q1rJCIDVVhc/Fs1hVvsX8VOBAIHEARYUv3cBda6A8Ety5JuLM82zbmUh1kYnZATYPi/3cCUX5OjCkPRNauVuWr1TKlhPc41rYkexSKi0DRxhq5b7dsdE5G86PMNXMjOk9KjBCKBT3A+YH96SuACjsMXOrFkUcdVl5nzCyDrebPdBc824GrXy44+38wuFc9cOEcsc9sq8iQtOVs4k1wn2NJtxV/JSTpwgSeS+VkF7AwswtJ7c8YrzkEcP6qFrGF66NzwNIBwgl23aoqVW3X76woGcolmBNwB5fvEUV8RmZZABnnD8mxLNyWnmuzMcc4W7JJMOnSEeoKVtOfeNZrmILgBwwa1h/fD7BJ/pzVqcMKG00q78rYIvX9FQiOYZ2tFIPmAmwk6J9dS60qvJxHbciwxopZ9KOQOd3OudvzWFzLh37QVZlPu8bE3bQGuj6poYCoJ2QwB2eByBTIBdTdzDus6q+S1bBbsJY4vMINgFaC3zjO9YW6393e8d+rkiXeHtxMQrbnHvcACdz0qXmhjxgDOm7DwzbcyQoWiI9yPEBYw9WEOfo/O359uHjRzkeRyeqsj/ACMyvnFzFf18+U9bgPAP8grnF3tze3NIJos/sGg5PWmObWIXktY/UkNINA2RV1XkZhAzNtgOkP6ZNWO2HQZZ/n0xjgqRmM3G9Bnfu4yjdMyzdZAohV6nb0vFZmc3WsQU9Il0k32d8pXPkvFaDJayVpj+tGIDP5FGrkbeaNtqFYo4aWK/6Xq2PDTrT2Wo7V+NHg9n0/ScznPa9/y62vNMThMH6tUqX8X2NHNrBpNoB6TQHXFuFVbbLWWGeIHMGnNRLBSynnNCl+pzPVEwnHT8CTfWtpaNaYLP32xVcsic9RVQHwkXSibG83nZI1nVPodvDWX6fbYWB6iznOmtFvA75SfnoPT74fsNsdDd1n6TeBzPAJh7eifO4GSbMe2bni3BCVyPpYfpw6Wf9wuFj3VTd/LgRtyswc5itBsw06j158BJY+lKroO4dgjwovahmE+fwBAVyZy57P0/mcHpijAtKPMqyns+Mz05OCq7HkZWR8G1BcgUuqtHR/ui77z5uZ6cnY4qQkouVH+i8UiyxJmqIMevpSF2VrhxNF34JCv882HTl9py36n1APliHxOawEVnWAWRfXsfKH4cQoAFrDqYnUw0yBSIBw+rp+368d7im5MAjGMEmfCXjl2BzbcvkSm07JAT+J5p4A8Pq/EIDTkBWsQACm2JdpVwEftBLUr0ALYP09w8UumShzhsADhVtGBDfFevH548wP1sf1chCM/O4N4BHyI5b2yBUwz6GSEqvnorsn4helwxtK/xNL7tSTQAaP378SIAHVg739AXN61FhXgqc50Kqh8Dv7SVaH6mSmGDnm8AIwsIP98rNZH5cOUneHxqwKpizQ1OBg5G2gQpoVrujCAaGGt0gIB8sNjkkywwnBZ8FwIlrGvxJHnSOmyVow5RMgJU17o3sW+U2GXDiXXimzLWyDmHKRuRtDl1UxolgE438TwBeTzcUBGEtPo91BRP8sN3eXPOzwQLj+cAC4xy76CqdL+IEOkTKJ2b+bPU7NpCHgcN1rq7esSAMToqK0+7LUTNT2TOxFSmpBvD3dyw++vDhO8kDK8nB7KONF1oWIedYHRywR//tz/6UU6xkHNHBQGDz+svn7fNPn7dPP33iNkCfoU0SCosU8kcLsa8OIA07MYADHQEV6Qlke4Yuc1yqSLOL7LwvalHUoZd1v21wk51LOUg5bUM/27ABshwWGrpeNjBt4Z4Nm0BjNE1P+7UCh9R7w+wWOZOgT++rMG9NvfHfEzDgNBsE04EJUGt20yx+2lAX1K1h9Bc2ucrJJwAZDKPWpdMAUo/j+QgMRxpXRRRHDqHZyJcgsXFJvab2RnZdyXEuEDLTOedpduh67MHS1F1o3cVFRbZEgRD0LbrNqJ9sdYNgkV+MLq1UlrqjSm9Tga/XZoTta92sn+wgJf7ZxXmxpynvWKPUaxkpHDiLKRglTS/C537m7fvnp+3XB//8z//cUDAAzzhA1bbB/530PcFAhCcMKhwmaCA4K3En5fuwydvcW4a58KgP+BxSNjW8BzQFZF8Kxvq7VZH03RgQLWOw4kDMSkGKRAdPPxs0tVAEAK+m3eth81U4O5VMWBev2GAifwtMwMePH7Zf/eqXDLHBMClvTOFDhWVV3YbPQEhVBlB9TrUOXmf1zdTx61YLzsslOK1iIffM4HujsXEqqvImqrCjW5H0eomDxzVkDDtdIaWBbEyFU10osHrLVrKpzLz3vq49NR9s5hWSmTyuvplgRDUDXcbgG8OZ2kNPZlEYeTDkzGdD38Jzgh2ud4VzXU3IXMlaIzw7wcPtDa8BQMY8xGJL2XkgGpCzldJo9qwKVeTqCdiogGbkd1ULlRncqIgDqRb4urm+GY2j3c+Q+Zxkp9XmDA5JVmPTuFWhE4AFWTU6nE9k4AAanO8HFkrhU7UjevvuSmwrcwi1buxj+OnTdnPzZfuKcH4VgZi99DnH5yp06xy8OWRkZhMgjYxQFky4NVSF+wBaAD597qXHutBj7/yt8mMH0/dnhhPXTDYnf/ZZtdxOhglgqHI2YUUQZj47u+B6/PTJVfmRFlNsuVIKkMMqtqrCFNP5kRNmK1DeoyeTMS9W6Qbco4u32xVzOo+HXDks7/69BGOVxkPn7+aaYPMXv/zVdnn1bjs+Vo4sNh9AFs3hCSQ//8Sw/5//5V9SBmFc1bLqmGQFmFTsDQrQ8BmYHAUd5YK24OBq6czoFKtTZxGMLvbTI06rdFX2vua227lIBlQyKbafaSWV15iM9OygSGaa+RXjLd3e+muSswlszg638+UTbFpfrfrQzo7OxVx0lvdjsEEZp45v25UOOe/3m7Q9XpthfH8WzjO7CsTIaj+/IyIJNnFvcqjL3tR92kZb/vXfzYw1wbPagJ6wlPvAM8f+sXCG1X4wyatpjwkuZvttUElmzo5+htELbOqatujJCO8DFg0aMMgS2HTvVeKTem6uEaMMztGH469/HUb3wAels7D94LDLwkxzk/oGfcYcyW6mPvPP/ns7YZKFHE4B28uC0OqP3BiwgPoO2DSe4udgghCauv/ud78TJCp4msCJv48JAqmQh+fH3mVa+PXArL/DAmfYMwUswUUCBgNIK3qDCrw3D9Xe+/fuKRf1tff493rtDDbz0AxBDM9gvWZ+Xm7AeMYqMDF4mT9bOR/23H2oUzFAgX/48H771a9+tZ2fn1UTcgARMC0IUTYwIbPDhsaHZA6cgzXtW1Wfs0K12h6Z6Rz0Qo3M4imkhxUtb2wSKtwuZlMCnGvH5/VrCuxOXuviQSeDaXm1csR1V7lNpeo1xWe6klbVxe73qL6lAOBW2gJPjyNnEEdG4XLkAhbYxHMfYS0FrGgkR+6g+xXKCLLymLOaK2eS4/rAVKnATcaqlPQ3t36SxwLlIyZUYUkVmLv/LULRyrXEF4DrahxV9a1QJ8CmWdVxnsthwH8z5xHXIXMmB0FTfQTICY6ZvwfW8xvDsWiNxOIOFjd9HSCGVeZv3xJsvGEeqbolIB8TYApg5OHuhjKq4RDKCaTkVeTAsgOjaRmyHGndwZqekt3E+uB+lDcrE4L7JANTzKPPWStMnXF/XhrDn5NHX8fsQTrjNrj4znuu3G/1eAzADHDG8y8DhfUG2wjW+fPnT0xPoDNXRWbSsmJi4eDp2prxXWZG4fPaRzoRo+oexS5qfcY0DrLZcCKOmC+MSUSaJmQm3rmbbq1VjiHTJx4JNiFXH777brt69367eHvFfExcW87ULYHmDz/8gaH/v/rrv6YsICzOqVsbwvwlww9f9ftHODoCILg//KB+qy7u4cmPaFZN0uJ0pUfKD8d7vjlid2HpiVqZKMSUXah9YU9agV5Vvs9tkFLm9uSh7VFH6mybZr3qMKvZtgatGfnZA12+nu0nz3mlElnW0q4aLFA2C2zu2SWmH8iH4L5Lv2mUqcEQIh0kKbwPwQC2rpxznvM+1zM72WTqvP1K814Hd5xpvSYnC5PFnjnClV0YCDbXiKlxSQPuGU90gUuOq0xmcx9s8il24IOgoD9D+cOVQxxhdtylIgxPnBCoEa3Vz7nAJvVR6UBNB1Q6Cxu7RyTZ8j3wxILF9sCmccjQrQsZh/dk9wfodI1Tlr2y/mU0ju0du1uPZX7CMQcLs+kbWD380Wqq3r2CIn5UKtDYgj2glQyUN2UGWM1mpmAkW2CBze/rAU9JyAVIo7IuTD5Hr8OcM7p6AhK6uTWS7ysB0Pqs4/6C2VzXoaCuaP3F+FqhAOQg9PSLX3zH3CtcjsaVM6RVrOLqUq5RGa5mNdc0hfGpo+2CpoeIutcZQ9sSA/GV+e1wsL2wVT5aKcwNatd9soecjoYBDQ4nBB/MrueB4/2rMzNAWB0SA05U0+Ln09NzgnT8Uy+/LjbDGt6h0nf0OtU4R1eUq0fm8XZYjc0V5oUC72IV9TuVMlYzeI2DhAfrfptmwAeD/U0MNO4PuY1iXWBMEZpWexaAVyghhj2rDRB2hqMsi0nRehajXArO/RwdckThkcBjfR76vdFJQTVq9VGsgipO/ME4Tb7nhK+5+XLN5u54D9s/lfeL6nKOzjzB+nSOLRgrgCgwX7cobrm73r4xdN9gEp87n1MBA/ewtZwIbF7U3HcAHTGtnKRTeaTYLxZILYxLg02ntcyslM+HznD/zQ6owZ3OtfKq5XRVyyUnE7hYpRwusH9yBtD78mB7JCkmQA/jCVlDqoNaHX1jaowr8HmyDiqHmhXXYmwmsMrCN/UbdcjcLbmoe2uoBEhPOrFPSi1AgZYr3bE2Pkf+TnkoOfZ4PWiT0/NzMpsfv/sl+2xi8g7kgfmWd7fbp08/MOLyV3/9vzFcj+IkOCcItzsFAJ/hMY3aKa1pA0XGyEo95u8lFzTej9/4M50+TpMz06hQq+yWHBqllxxpitUphjAoxxuym86IgdxqSwRiDWwEcuQ7N+BpwNG5fI4A2V7o9W1f9j4v7a1BnIGhbbb0vfSMuyQQHLq4x316I3Kke4Yjq+8kImokMvaf9tbPU2TCHtheQY6uOw9k6bNWpybGXK9g08/Ua97gHH/TcwkMYQsYnak0IuvZZJn7/rLJv36r9S92NdPZ+FfJlTMFlSbU73sRUpeBlOwmHnK6hvM5ycgabD4SbGo8q8ZVcriDu+OMiYNiNmWH/zjYTNlbbe8klyHHiU8ShHo/LV+zc+2q/5etIW2DdE6qQOi3v/2tpjVloUo0c3V8O8HoEARjj51QdR7GnwNfKwjLxfHPPmQreG2BaQFfAWQeBisDH2Avar4mF2k2LK8lkDer6+fMZ1rBeT6D5LKSk1/J2ZwmFyR7HEwbQ+nffdguLzGCrgoHHlShqnzN9pIcEGBYVypd6r3C6QaVPbO5qs+Vldd1DRVqp/DHc6RRcIBieO6pteuzx1xoHqSe8QujyLB3GQCDBYIazk/WzGWBzXM1TWfKASaLyNO1g8JJQREGwrogBxR7gfcizxGgi8xdFLLASLNSduQ1IkG7PLlN3j6MlZUzlR3y3TnmUsDL4Q+zAwCbzLUbVe5e327pwv6o6FXIwhzlrNEYIOzJApFjAkQyMg+YYw2mqBLPi+W14ZTXCUWpcB8+1znArFJ+d0mgjfWDkiMIRNuhe0z6QQhea0LDXPO0kRd5ghnwT9+2688owLkj2HRYDa8H2ATLNNr61MhWtjb6Wk2MMef7Hg3cVdxkRhZy4D1kwj+q+ItNleGilFaVPopJTggwcP/3tyqeYpXsE/LMMfoRjcfV5HvktLVnN3K+xAJKqYlNawNjXePpS4zm1JnBe5j+UNPMNLChz5TOuHqejrB69aN8QJoG+ytW1fv9PfNLIZ84G2Ckj2uAgKNwTsmonhHDwA2wQHazwCZnlcOI6Z9yY2U1cc8I47HqvUaHYrSo2znxuUpmNPVMnSw8UQ5AFQJ/enaxvf/wkUAbThzOC/b94es9c0/xDH/1V3/NgQBwngBG8Q/Xlr4t52KE/btww/l4Y28mEKowsd+Pz/e4VrLouOPKeVeNgfbVgAy51i7sc6sj9ggRear3lj4ZertyPcTqGHzotZoQpC4j/rtE1W2YmvVqIkJ5sElimKUzGE1bOjPqakVFx4LdC+CMYsyr2CecG2n3lw4Tr83n65oAyAEcWRbyYWBCnQU6Q92YeQC1GRDyhAiQReU9n83MWbBuPj8uMOH9LPahoKnYea8qdAF1hZw1YQMXuma3Ep1dAl8W1gTYdM4ePzCmA+kRRs45E8mKDzHY1H1aRgQuh82zTjC7WeH7YTQLiEJOOJYVjGZFrVQwWeeTa69Jg7TfnvrmiKKU0e56rWDyNbDZ6q/JJus4Qu3RCqo+q2TBg2oax0Srp7pofmbJkHI2/+k3vzGe6U1NYSnE7osbUGmb4rTVB61gLT2VvEbKlW/OBscHz/8txfiyebpR9/C+B+3cYpuf2QdcHqjZlNUTwOfNIFHen/MvnQOjnIkGoXk9f1ZuYP7OyiDBZq5JeQTl5Sv8SCXmvpUOux2fbOeckf5ue3d1uV1dolvAgaqVHzV1ZEz6mQCtT5XWysbVOlQtk7oRuJqE+LXKGaMKwAjHykud9nSA0aVAqBwbW/L5MHV0wg3olY/T87y9nhwogNwSMJaR72nAY3lhaDYS5J0bir9TOaPhdbGZVvpYewPF0qxTmL5sEdlFsDZkkjhaUgAUioKhZTeFdp5r7V+ZqJHbhGWlx8hm4w51wmMXYFWRztN2dIgJQWesHBbABbN5RyH0hBVODyKYVm6mQoOa547n82hUAFj0X0QYFIUb52enTLv49MMP2xf2brymwaHxcgoAQukAnByXes4z8eUnMZseMYhngzEnq8kG2a7iFtvOwqZHTJ8pAFz5sQRh2VSbHn6xPpUXi78Xb87nYGsnhv3EnDq1AEqc7FrtMQFGMj0O049UjkKVw6gNVVwi79YoxVzp0CtXufaMwIv9GCv9oP6mc67rs3sBGNwKp0OlfK0xo+cXcpjwBbD56ccfOO1H+bxiXyBnKijzQOhgzQrokmmHbBTbOhwM5G0XgwJHyLqT1ep1DuRsgTWvMzW6TAyzzx/UXQEFZo/b/QPkqxh+pAVEDjZALqrMUVj2F3/xF5SJWxdssX+qGvuDfUYaBMDiaAlXIUjbj2YddfoGW8a+ntLDjvbwjI/UApxl5XzjO74Myvmsce7wWWCevd5wLHCuDTjt+AhAdQ6gQS3X1HHXJAaYr72XM2g7JMfJrLiZytQfhS8Goyr96/J8WWM6v1UcKJBemqacTe15gyW/hr1Gx6hUrGeNT2avzbmHY9rKEWImKFrsU30420+Nimyfq7mGYtjl0elZz5N8Np/fYCb3vzRCsqleKzPaOq5rKL3aZAFQmpH0+XeXGI+5zLzNSUdUAdBg3SvKGw4JASsdn3oeOLyVawoiRcSJnK9RKMkWYPSUtK41kKO/y3aP9TDpH0ylcdpK3u1hsJXwSzvOXNexbXIcxBy7v632asWHviYJmO3g+0e0PvrH36jP5lCvER6YP3Qu1hlCV1LQSHe/OnkPfOX1DdQyJ8BeqBXOKlAGHgkwXgrdXCW9LopzUXo9y5xVyMjP6ety8aL5rf/byi8Xed3YXAMpuVJAISzTmtchcRgPf8PnWGmwAhdgk6GsS+ZdvX93tR2/OSTjJaBRE3oK8OgeTNmUVzOBIIXLlStmcUbYvHLF3A6jqtk5L5w9J/shKrg31AOvxdQVp1xYlgSsPI7LrJH3NZ2D3J/1ANEAhqPh8CHeD4Bm+TGYXJ0ZgrBIU7Cyl2HqsFGHtJsAACAASURBVLQNtPecza4ZItbn4zpmhcxG6hlaYfjZ8B336fxJM14Gw8hjVHGXjJ3CXGA2T7fjAldYNwA4fC7D4cVKAGypClshZbwX4XdW6sbnnpydb7/4kz/ZrjBt5vSELO7//K//UnFKhXF9XTUgByAEqwrQqRzQ2xswv6rs935hfZX7Zeal52mDMcXzNHNY1d2osGa4Xu2WXLDhNeUYzgLYZqz9N5+JcVYrb9ApFN73Zk57pF+VnfaxG462z0YBupJmn2ka0DcaT4vfcdb3M1phHatZe+VUvuEEMhlz9c1rM9pg83A7uzgju4g1gNH56dMPZAHh83ldAfrZPxSV3yO1xbmuCs1jUhD0wgCbZNAV2QCzybQM5P+WTAF89H4JaLk/JSL0bdA8nEFgkwCOLbQQaRARYLAn5rCryQGAfvnLX5JFZGeAat8FsAnG6eT4tFpYKa+XIUwDlNJ3ALd5RtU7Foa8moKXDuNkpmzoXvKOkYCurMX7IJ9m7E2QpL2xTrEcrtEw6yDTm6mrVhuzkhrrawlyKyfSObfZ1zV1Rv7sffL1IReZBrSmf1h/9TUMtDotIG3qa8BkAH1HTYoBtl70NXzuUl/vXbPBpmiRDlHPUcO2n0sHmgXsGGSr4LG7Y7iHqzsRZE5l76NUQdvJrrbW7+vv+BatjvR7g81SJ2Y2B+BUbACyhIiGonQYB4zUkhpXSQb+aaSpmfDxs+sMmIE1K5nqq4m2ltG2vYkvEvclbkn58CCE3MPU9Xm916+9ff/0iKbuv/3NaOqegpwHIoUmPyh9jwSb/tC8RoKBPRCmvdOhywfzQcpr+rVmPrl57vsZT+zPyXvLBV6Vi9+6GqcEuzZ0CTx8P/ibPfBhlHbCDwl6kGS5t+m6lwgnRaENrg1FzQpphL/OzlgNjTA62E147M7XVGhDOR/uKUgltLSp9REaOURVOMe94KYn2DRxwN4qArTpAdcQMuPPii5MVevyzMt7Q1/QMf91Ft9VVgzqUoF7f/BOAZLKYaowXbYV8vtTzlYQif/OYoHA0bMHF+uCH8ksVNN3h/0NFj2pJplVN0XOvFIVKqEVEgCRwGiCJuabjaI89RfEi2msRuhQRR0IwSOHDkyiGCtV/FtOzy/ebn/yZ3+2Xb5/x/dff/68/f7/+e9kN9GSCEYbrZdQ4EH2kMUsDQbIPjPpcF53/LdZIzWNN7PkqUiVJ4kQGBSrZ8iTWesm6TZeAFgohMPr8EzeG5+79fyw5yPCxVU0ZYnaM/ovBoDZmjD6WUMd0plhSM7jDQG+AfzQ79KtdwQ2Gfpnbhn0mSYsAewR6H1D4csR30eQWmMd2ROV3QdQ6IT0CTW9VzhN+Xhgttn8vwYxUGcyD9ROgCcHmdFT/i3lCc6N00Jg1Io5xnWhQ3C/SrHw3Lgcd+jK4UrFqAk+o7l6Nc13KoqdLrLYBwfMpcR35hhXmxflgYoNBvt5cop0jlOuHwNJDN+CHVdvzwH4+KcqtuL0pWJWRqFiF5MYvPmsuYWa21a560LKku1P5pJaxlajq983s5M2L6+52rE9G5l2drWXqQetr7BOKI6zLhtgpwgBh5EzSjffXzGjqeDCafT5k73pSVuT7t2gbyvdYERyynoFiE7ckHZ5+rkSNTKcnmd7vLZsoyxk85/ei3QA0DrQ9g6yNr2mWJCX72uwabDV6192S/kR23ZQxZ21oTk6QH8Xoyp2U/nD7EdbU9+QasLioMrZtN3WCNkkiqQDxj/5rRVVbCLwNayTVtVytv7Oe9R75bWdQX++bg+kriD38PBAYPMf/ukfpwlCeQh80QSB/h0FOHI2Z4ig/5rR+LJYodTbY3EVbrBkkWxrUOGHMVOB97s1ziqc6+KvQHZOeNU9+3nxt7VliQ+6QWeukX+XIf/cjBfPWZXoec+TANRR8uHxvWPpOMcboZOjY7IdAAXoafjuHapKlfTu5usGmqsCI2xwOGaAUiUgu72KwGYL/tBLrFoXW6NenJ3DpnnHMspSuPi/zg2RsLsXa4WNC2ymUn0BIiINYGWSrdgTzDHU7sBrtCvBaweDGM268/ctNy3L6yFj4dXjV7q7BHtLT0X8XpXiMpRYB3+uAa1D3fhv/A3GjyFxgrR2opKxZ+5eTCGx3nNept1vnAmEMQFyAHowNhBrajB+dn6x/epP/3S7uLrkKqF6+Pf/939nWyIwXwA/AHkAImJNpVhZXDIYcikk5qGiwOWrUjd8bkA8NWhWtS/+zjnc1dILv3EenSbyoEBFilasm8Am/hvPg+fyV8rBOB+ssu1edd5Xs0fWIzyvyI9yruCixHz+vWb5md5vfL5nHOMybKPFVAMVXuGIg/2HMQHQQ34r5JKFZmAoyXrIO0MlNtJCJDfVe7R67jXYPCfAdd4t7l+Mooq24HwyrYTN19XzEu27EPY1E+78TbYgItA/5h4DICv3Ngo8qou09IA0kZ1dgVLlGtuJM1vY57BBIrstuC9srL1yBZGLjMlI6O+q+epYPOg3fGq2fuNZrxCyxmNKHm1EkyVMfeD+rtDPDqU7x9MykSKwBzb99zaoL9vqpZ63XloNcOty2cUEc3kPK3hN+8vuBdX2y+fAr/fzjBzliMa1HtMa5735s/M62NuRllSv1+dVW58qeHEEJm1uVjVbh6Udmp7VdSPxy3VfRqytfpBZWYuUXQch2ZTNniBspyAALEb7Rq2N3jfkbKr/zpsDq64CPeKGF4F/RQmUs4uz7sIgMJvqc0zni/+cU+0hF9XMXUzPAjSdgyu7KtM7R2QXVaZnWbDUnsynjROD+lrYtT8hr7OLtw4PlLP5v/+f/wfBZoYW9w5Ge09SNgNsOSwUDzvfcLYkKCweFWu+0fWArou1Hoi8ZxtuvMfP4fuzV5fhcr+3wwENjL1YHZpwX0qF+SYw47yU2sQ0ZplH6sO6HkaHntdU38mLqsNkYfHaytPHOw+ZQ4cpQlfvFErHBA6AC+TLadyf+0Zq/b02tHGuWKxwL4CBQaiIrEpMLS9L/hQ+V4fBU3+1P8UGoUq7mDaJhXN6JAveS48VBzO6KqI8HKuCXxW1ZcdM99jXShdINjrBrBk+s4+4bobWJJvdhH9VkipiUv5hng/LV6+1gE/nvHZoPmXCTLtYFxV6qfq+Q4B9Lp7JcDps1gVH+iwXiECRuerdoB/XBMgFMPnw3S+2swvM30ZbpC/b//wf/8WKbgAf5NGBMWcjfYbFEeZU+odz4p6fWhcY7OLPYrbE6DlcRNlSfobksHL/BFT0LBoHqtxFgVj1fDs7P6XB+/TpUxUvSY4S3KTC9WQlh+wRhndbF+sLJuhPubWz1jEgcZg1lbV/Z1bz9hZTlLbtGCzs5eX2/sOH7eQUFfIoMrvl2oKtRBgbcoNWUmDyztBBAjPLMYABZ6zSSsZkpQJyBkhwKpHGIDD5yGvic8UKnvBaAKNoaQT9oCpvNcjHeWV6BroGfEX6i4Y8CCAf82Rz8g8jAsWuOxevdCsYWYNvnTvZbZ+9ds41TcuTUXBOFPonXBXbRKdA7KZYZOQHo9gLfVyVsgEwhff4nHSIVXsl1kr/fH7yLKbuSLuEZ7AzkYSDbZtlJEmMBIUZSk5btNo+/3faOfycJIav+yoIW6rcfY9YCw4EiPG7ef+2O2kXfUa0Llr3nN3t+03n1veH76tzN2aLl11Ju5eRQ99XEjG2BQaLZIhFoI8v62t9t+6IVjs12zzPpsPbzey6gLiva6D8XGBzkstwpL1Os2bwPZKWGWF/gs0JuBazWS3KIP3S5+qvidQOpLuxABXFe9V1RNEMTeirsGLJej+H+4q6Q8y8rz4bM8Gzyqn3Om3i9JyFPTr395VuCzv7Reka0c6qRjfYXAGYbz5vcFLmlQfE9QjE/MdA42vCvHpws5DVlmde4JJnmiCRhqwYK3vcZGYG0zaH6/OzfcjymRgerYpcXycPoxfWr0vFsuaTTu8bceZZOPrZqwApenfloQUdjzABgADB5tUVQ+lv36KNCXrmocUOjI3AJpV8JXN7XVppViXlaMVR4JGsZrXo4AQR7mD/y/nrzlNzQcao1gWYlDG1gmEuJP9uB0R/21tXr++LAx/suF+TToJZGIchV2Z3D2xmLlfvY/eHTflWz0IX4HRuaCtR3bFksboCjDZI7bjkwfT9c0pSgV2EANFGBgppyCqKfjBlCNXzVWUtWVOoWsxejSsdxgoADfmFuh4AI4rLCF7Ya/Buu/78E8PuABW4Niv10e6IDAo+C2AT/fuqxQ99DjBWzqkDUFGzfDGzCpt6VKfav3hdMHHG70OP0CM6TgY0NkJuGQVF/dPnn5iPimuCTQWI9FQpslxRda/JSqpIRzN6NyqWnKnI5Sva8MBxq0SoNBY0lkg/qFGzZtPI3DN8qwlfamIO0Hewnb19u129Qyugj3QYHr+iMv5mu/nyZbu/vVFLJra2Qv7l2XZxdbUdnR5vTwUER8U41/MJlF13Vagm7E6HADNyc4PPfd5Oz1CQdczqbDHsmkdvma/aeuVHo10MZckTxdTLEmwpc4iLmcb7zSi6o4OL07iGdV5tIxxpok5B0Ry6AyA/k4MmNNJ0iiS58KL8MMgWAKbyXjU//egYesytmApwDMjabY3AmOJzk6m0rUn97PNl4OR7Xm0b7n2E+ysdxwDU7212r/sI53X2bFraoyQ7DNIMxvLe98AA95XHSNX1dqRW22fG1Os+gZLKOVRLsXnoxgo20y62PjYy7DqNdOwN6Nd7mjGC9UGE9K0gnK8cxU62PgaBdEijf+0Ah5XL211Jush3gGyGt93jWFfWvdkev87qGfz+MbApMC+dqbQZsJmP2311VIFzp8KgauZeHUzcc+ngsAk6r6Mj7CKp9K+B3Ywl9mxL2tHV3q42Fug/wWb+/ecAbtrs0dQdBULrB+RFEqD5AAxhUaXRCDu/dp31Gr1oTQ/72q8Jua+9PuAKSg0QVtCYYQYfgvVaeVDyWRLAmNHIz83D49dmuHTvHikcDmFE3mYqKP2sLBDfq+9RwOLb9hUVnUcId14w1Ih/AJz4xyR9CLHzNQ16GF52JKHzMYqIH7S8WUvnfDJcXGznSEV17y+3eqnm3GDGFEZX+4aRy8rKaDFSar9UIDja86xgjSq1cjEVlhZ7hzXxrGvvl9d6OAvhDBlc5j4b4Ob1zDpoL+VFzwU/DZDF7s4J2LMydSRgvm+z5CsjlIaFclojHlFUwR6ZlavHELNblVSB0gDPZK7Ux3Pky0bbqkeM5UROIArIUAG8IY8Ik13EVI/G/1UpDMYMRRxiNovVBBMFVowz3ZXWwbxEgm8APOXOPqBQjb+rkE99lw6oMJdzEtl8XlXszoOzYQfow/Vvrq+3L9df2GIH64MuDGipg0ImgxKeDSbaa58yHG7jy3McrX30++eJ6WfOoBcwOnQQhDIvE4Aac9G/bp8/33Bt3r1/z+p+pLSgOAhgE2vwgBZW6A5Q4+h4lsBuYvIUc2I1NeexOgjAOUNOZTd2FqtkvYI1NTuCtTLIYmFNsZVwIpSSIUcbeWA4ix4SwBA8BxQ43UM6hdOMjsV0AkjjXp1POkBNrV3mqBt0Yq/UyknTojQ3HrmbyOVVtfzYBxj7mm8udluz0+GxgOEmy133OIBEgE3IB0D37d0d/8wc4yq0WvX7atfMvJlAsI2A3Lq9WvYXxPUH+B59YXveuIErXtdMbBff4F4T/K3RwmQF09b659W+CuxLN45uFKWYM2KSxEmCYTGFPavbtit1qXXZPus6z8ZOYJNrbR2b3/szuuiGAjJm2lfh12gppXjaHAzH+dT6j0r+ARYNktxHtMLpOLDjXKtrAWxsN4X3Jzhp5AX8GoBUgbN+HeW/mE3ZsJrwVZGgRw6X+FpAE+cXzOb99sie2DqXIC/kZFaNRDx14whhTDl8+xEz7Ffuh382fvFTrfua9rN4psHc+hqrrf253xfM0AShf/6/NEFoFbB1iVfAxMWMUNcK5hJpp7D7xvYAmAxQs1/4GYdmLbp5uf1t7H1dL/ZrC5FeZT77a0h/9RzW9VrB7ZrrmfdhpWwGICu5J6BCgep8lPXgw5sHJQ/jAiYT7VMwpQOj52CEYYDZeoZrqMbgLJrg3sW2j56AZjMdDsBrFJIlGItcTuZ0chEs7HOLI6Z61d8Nglh8xLxFhEZVNUqvrO6FrUYqyXxdbxsotXQSGwZlPfrqVS7Zuu/yfIuJKtCYoRw7Jwa4CTS9T7jvBJtW/gqfu0q3PVDLbYNmMWkpI8moKP2iZ7Q7zGinSAxhzc6NfpZYP+wx3m9DhpA7mUTMfgcjQwaZOpw4kW2anr5W/87H7Qn5VmD5qk0Wqus9tQVgEsZe4zwxjhC5dD0VgwUKo8m92Gt8Pu4X+aFkDx+XMD5lwkbD6fSq2Mb1BWbUsNnriHeYKYVyRpHHT5ilvW2c1W6Agf8W0FQFv9q5dIjXf8d3gzbrHIOAjICkIk59ZZDiUZFgKr58vtkO3xxv3/3yF+z9qrA09u12e0R0ATmYcADgLH1FKFv9Nd8gRQE9XtFcHMAJYW+8Dv31opLc+qMZVT2jWy4ppxZV6FLv+Bk5kJdvLwn8lHatPcL5kTPybTt4PmQeJRhI9r2shvMAqgLSYCS/keXGddANgfKWTePL+fNaE5ieqm+owSYnS1UVOL7rnFarIeQBo84NfUirml/NnwHo4XhozvuwI6V8KSPsBPB1u7u/528tCwZyqQ9Wu+HzlQaY61u51m70LvlTasfLM9wTVfBegGl8uYrd+2Y9Y92TpEQSJKsjvN6zdY++4+w6BaXD6ZZzO9CrLm0b02yiHZnVLq5nIO3TqIouU5J2LUmZ9ZmSTKgjqsLLHbApZq1IqQVsauIYCiOlP7k/o4jGQLCSvsqhJTc++n7C/ohxJNgczehdUzC3t1KEr3RXsfJsG5XPH2F0rUc5S3BUajwlm7gTdCI9qiae4QwNvSWwyVS1Qcb8/4y96fIdyZHce9BobI2tyeFII92n5bto5Uh2Z2QmmUyf+El6GMlG7CYbjR3X3D1+mV6JA84FicZ/OVWVlUuEh8d2cIITS6nPNEFxkmH3sFcbHN8Cm9l3m7lmH/d+PImR3pvXfTtudIFNNgkf5oCuRR7XX9+cmzXg7AGd1tRf+76Zw3XfEUgSdq6uP71rzzEw9tMN0GP/a5ZVP68P0l+ziu/NA/fhdx2/eU9gMG65vRgfh3L9zhXCN/N4LjRFmSWYJeRURPuH5z/Ynf6bH3+8/fBcLJFajykzWZv6/QQ57Uq1PjpDc5K0s93bVWiMtp22hJP8ExADMwmlPzIjR38B1cxLip5HsE3HmAVKY6XBHNwzVvQ797ietnKAzWaRT7CJpcl6tsXfiuDcn3uu48ZsNhVgJ1Cm+pQBcDGK+As4zX017Rv4sN95ZhJrVD6IGETYEtoQZgy6d7pNpGi55vDVSxkVEzLxMW3F5Lo2a+X2lZprCb0ATYFA1UZNu06BC2VFJ7FnM6EBgQhzMZrOErbi33FKjvXi72SdK7ElGfIJvXAsIu58C/rMrBWO66Q+MmPq+pRdu3C6gyQZiISjKFcBI7nTda/XKtv09Om6J2cI97PmDJDTAPOefNDnOqHhW4buUqquqfn97ePHz7c3b97aLf4v/u5fmdWUEpDrWP3fP354l9JhAnsDNuXCt+JTBv4TVZRQbGLApg0Ft6gjgSnGHoDAsm5c1QJiTjyYsCG79p14pQSvx7fXr14ZwOddpveykgvFyE9pNY1F50oTmuoDTyfmM20cZaAmfvWR48HTljVMvRN+qmMMZzuZ7ekM1BUVkItRZVN/cmosyY2eblNiefWBgM2ER2wPms/yAE2Yfn285QEy9ZQnrWjZA73OrcO4xz1Qqs8BLjO+uDI114DsllOA0JYjvd+QN+zfk7xoQMy44yIO+MEAauaYMbUs3deOG75c0C2XOKPt1m/94/FlkRbzdU+PN6b4Wr+S1DJ3joso8GqYQTdjoOg/BMkK25MhLfc/hcV37kWei68uIDQhf9f2kQ02M/fycEy1CcdaBsSe8iKeFxKQ9sx0NrrnQyz97TvX1myw+dadwt6lRKFCWrSOdEJybekJgRowCa7I/t3ezrT3/Tr8jBFhPLAHGrt8/U5XFn6i5i/JR38N+zTY5Jz5X9pV/oc//McvCLF7k4ry7kO6phZEf7gRT0uqD3Ar+N6cG2Dt+Bc9G3cGNdKYoAaDHNoGeH2o+gC3YFxKrxKkzrGeIPLeYp0gkHvcY0/5rOdoiv1SRLcFjK89stFPQSgFk/p+uFKe3H54EbApJSylZ1bj9tmdVeRST8jlTnpZHNMcYKrbrDyOidMENLkG54AGGLOVAGQBsX/fLvKMfbWKXe5dw6mJAz0Zwd6w+lqCTyCrXaEI13PverzDavZB6wPW63TPItyCMkCStUcJCcg/f6bs2bgFAZoao9g3XHASCO5kM7Uk2afZ/6lHmPcKW4vbt8cUEJE4MpfQmbhKhUtIwTlhxKDhjUGFlaHYwgG76fQk17tAvWL2FJsnxoa6lulv7ndEMNtdLMbk8e3RY5WuEaMlwQ0XHdY4HT20kgI5AzbFqAsw0dd3wLaTGsYF6XtPLLTjIukANWApwfRhxFTyJ6yjygy9d6cjjZWf9xn3u4+C4noYcOa02e0GFTCbGBSA8jPmzfPkElTKDI+7Wdn9/+Lv/u6mnvBag7Sd/PPt08d3SSOYVqYCnGrX6CAkvb+6NJnZ/GxXu0MApGQUk90lf1a7vpRccvvQp0ruUl3d93YnB1Bm3r5/+MjxozZGhm2TMaLPJMk8ClPANMbL97dXr3+8PX32zErZ2eyKFXYYhDLlY1wJAJipd3ed7Ym6GogCwEnAorvUCX7sZtRfz85kN9MvfphNA84BE9FTwySOG9H93+kQNucLWcF57OeejBufOUvnIbv735bn3JPx6HsAH+dZ9+ZnqbKwO1jx+ZOUYC/eA5ut8/I51ZHcSZe6F/Lw1NutxzbTmITOFc41epA5OuUx8pIxRlYM+Fn641q8/pTLrXM7Mcjjm5AVg6fpyEUIiM/rperJzobHx7ZjC2Ebp8CfQKGvZY+NbjWwDWsu2cv7BotIDm/3fPQGLCIxqu1+zwxXCfRVr1bn3GDTtWlDGLx9Fxe6/qaiyXge2o3u5Lytq7f+j7EFhtA3J65pnAW2uofvTn3Yn7kHNv/avuLar5794LsUdaf00Rk/0lbICXIuA6xs9AuaLWvgpOIvgOvIYl+KqBq+w+oAMvrgtPuLQGndo8d/Wovn+zRjwDycqP+eFXAPxLZAOCe9D9oCQGa9rkHA+/00idcg5SgIkga+eBMHHyRRSC685y9f+F+51Z3dq5g+KYwpv5PYrdnEFVy88pVwu86j4+JMMk/GOizldJCNbYXLfUCOk4UAFuOeX0Yw2edT3sGKe1c5QJD3/GmN2AenIG5DqI2BZQMe7dZ6b7QywbjRcxHaenftsVMZ6R5SuiozJSC5gelnxxP+7//9v13jUtfq9wKFJLMAaOSeFiun18fdKHCjP8TGsd5OIBkmQ3vUbQwn7lWfDwsW12rc+xJ7475X9xjXbEz7UrlSkzR2W6VlHGLxJbX02F8ksah//OPHYg+/c9iGaitOQ61teDgEMtn5ZjJdYUAxnOOuXdtYoEXZ5c+ma8wUPZ/asen2Mr2Cx9UrsPTjj2Ewo7A/7oSpqWRAaAV7Jv3Qo9xhoM6YOvbZVr673Z3uQ9a+vm6wquviadEZCmCT0hfY/O3f/I2TnAToxDC/e/fr7dOn9wkVGfYiiWVidh/eHokZl4tWRsDnJO6489FtQojeJymMfbqA08PvHDLz429/55JH2j9iJ1everGR7jj1g/ueCwBr3v7vP/2TSzCZ5ZWBMuykDBWt8W9++1vHzeqdnJim2F4lMHzW/R7cnizjIPHYul5/YIRb1icJK8lhAabXLnAuQm5GO3GblJFxUXwbFgK1CbTBMEvJqHJvDkPu50+SC4aCQyqqPuQp9wEXAM5TYZ9GXxut+7MZW+tPwKZlxADgVFmIUXpPvp16p40hwAIgEJlAGAEgC2DL79EjJ8hY+93VSKa1ZQHNfs+T2dzPHqapYhb7ea3j74GcLdu7rnaYRMeQm0QJW4w88jXTdGCXXSIbnHCzCe5avd191YSnxliB3ZyafFOybTcNAAQn5pK9thOHmJ/onZ1A43Wi1MaagNSBBWzafW5W84ON5uVRMgckkK1Y813lhYYg17Vst78AadaisUeP8cQkLe/u4RrWK7fFu5YRoF/Pe/Z9ePZiVSl9pKLue+GvxWn7Bb+2qmhlSGxePn3vcxzMFkT3Dj4/4/Dyr35+XsuLI0yaEerDxnjuIf8+ECRsdMzWvYVoMIOwOl2z56Fj8hkzwsPjPOJQuDZWYxb7nNMGm7jQknX7yGymugmp/IrAprqSWLGIAZhYTbn0cv8vq3IFNTGT2RY3OeDTDGZ007iDM2qBVh/1caWTzWdG7SGMV2IRMwe47KdPd7kLTsB47+B8S2j1nDVwvxdTfJnfYuQDYuL20z0Ae6kfeb9pgNsHqpUj3UwGhIjV/Kd/+iezmwGb37v+KeV3UMyub/gkAIpwESl3rrFyGWErpR6lEledwKvAZhT4tA4bB4tAgcCm6xp+SB03xQ2GdVSS0S54npiiAIcRJxtsqtj206e3pwKbT8R2PXQmpcDmsjlWFPkkn9gyD3BNwpDAUpK5EOJi3PTe7mc/z6a/sZSMAIrqQ4ZN/myg9+OPPw7YzB50prB6fn+cGNUJYdBaae+6DNCE4ugZJJLhSm8LnfN0gjr2g+YFsKnrez9MUyCDTvWLf/36R7O1KBK50jUfZpiHsUnXrCQIPVFnJJU++kJJoom1dX1OlS4DrE8E9PRJlltQAPJv/vZfuFKA2t0FbCqMQjGfUdQCcwKPMj4VpvLzn/5kEKw9qPd9LyZ0kg0FTP/F3/7Lu/4yswAAIABJREFUm4r9a31lYP3yl78kjnQSv7TXvx8m24ZYdSAinGTXNkynISeP2cAh/j572e1GVerISWba62Exk4meWDdXRlotgcc7MOV+4m5PQ4lVwu2oRNLyuuU9OqVlOLqEazBSAHnop5a/7JmTEW8XOoBT68G+azkEwdKsa4NNa4HxBnytX/fJPT/T744uA2j4XafFKXO3wEHV5GzDvEFyfh551LWMT93XAKX16aCFldjjO7muakJ1+v0ZszFj1ffE0NPe2e8+YNNtfxP1CELZ4BG5avtvGOLN0PsSgWj/f+Ja58Xi8dt5FK6hOQCzwWbmfup9Tm1inbPI+cRs2hMxxvmDqhIjD8cEBkwb0F1yKPMpdV469EIYnTVHr5iMfd9GxAXMo/TXvF1rUd07Tyc+a6CbPfXdHz+J2fx///EfvuzDs+sdcrAaBPAzbr710zWr/Nxw54ZtdMwB5OVRBmZoDlr/W+BPn2slgkWLkoHp5NDqPmcsT7Obp+XMe987jDAqDah5zr2Dp88xXo9rGD3ejfn2gtmijwAGQLfQkAvr08cUSl49lp89M7OpOn/KTBcDZreXwIoETJXDYT+RcLvHK3frjq9zvN98n7WD2QRs+gisvwabw2xm4y0PyYQOsF90wAOCW5Dfmzd+1sL2FP5f7Q+FF8wewl11CuDe0zCYBiyjUEkMOA+nBW8lCAFApPBpQcl4wkSmPR5rH+Mo5Y/ixgkLQ2yyDZgR6Frn9HUWwxWFazDs7jRVX/C7tKRMnKoyX9WeUMzUu9tnJxaJoRJzFvYxhYuTvewe82KPq0ySi0YrE131IJ/+YBCg+MR4xEfI2miJyzwZ6UlE878rXnN6iY/bNPIjay6jJAJ04s8Wg5ti8Hpvt+nUPh43Onsh7GmeqzknPlBvL/e6mD2U/lls/JRBKNJ7MZv8jrXT994P8w7+3iXIntxevEw3pl/fKQtd3Z/Eaoqp/t5Z/qvY/BiHz56/uD1Upr0Td9JhSEbco0epc2mwVkAa2aUe8wKrajWqMAeSWdTRKeAs3h3X2JySQGKFHGIxTKmAmt3vrvDw+fb8xcvbv/7X/8/t5avXMSzevbv9/NNPU8szzPkXgU5KoK36wuoApJheeR/YVzvWmUoFLjX1YUpNTS3PJ49SUitnIeWOnOU/IUR2cw6AZP5V/9XtSx9qfT+ZNWIPtXxsOdzGRYNHdN+ZhNr7oWN9ec5+XpT5PXd4K92W32v/ltw7dU7rTN7ja9JhYhEb/ByETz+r9bz3r8/fZoQZb8vEc6zXefYnF9i6J6NPkugKVsIKE5OZBLHpVHZ4Rtf6VccoV7OYxDKMyYVXqHOy2r3uRB5YFF2vMDSJM5hzJVRaeuIxtDG9dWHecZdrSnONKYyPGpyJ8M/9fomr1jmLBysZ6ToPS16Kya0MdMAmOfhtpKCCvZ7TCpk1g3RjLc99tGXtTizqzzTm8viH2Wzd2meg98M9MjHj+O6Pty+33z/4h//yjwtsNkPXB6Vv/tWhmCyuv8YcsgnPg9obmesRBCj3ttY4LP3ijBNA2UkaCNkIwZ2goed2CYsGeLxfW5m9AKf12HOGlXwKhxPgIJwk/Nmf98Cm4pkSEzQ1DQ+rfbFBbn+lMjbf2ZVu99pvfnTsphKGHg3YRFlsmj5xMhtsbnaLuMwFFBeYHCbTFh5Vxuq6idkMQM37Ndgc2TK1G3a2Xe+RU0D23LS76lQmrWg858OIJKYwSTff+nOy1PvwXoH+9aBNJv2AD4Educ51ry6/EoZkP1/fxx0opuMaRgGQSYmnz9N1IslB+hOFPGyq463CEFlhO3s8bmkBAsUCyWUqdlMAM4It7CaZl3q+s8Any5haqDaKJmZTIEqxgcq2dtC9y3EBNvMsRUUJMBlMyG0/sZskRlEGJGcxLlrvw+/SrSpxefmDoE+iS2JlVUppn02s9+zFJJalT7yEucHmao+o7Pi4MxsQNPjgEGpeBZpiAARQOtELVnmAvcc4PYonVyVM3fePbs+eqa3mdwabyvAX0JLh5VhHhVtMaz+VQBFYEosoZlNz5lAGEprM+obBcIzuJEgiu3R/nUCFI2j9Ypyg+qfkytT107v43aVIp3uXS2p9+eKM2Li6P3ssf/d3/9pxmw4F+PBxgU2KwX9yIlkYZxhHt5t8rDaT1/AlYslgNA2m5z00/7nuqcMqDDQAm5MgBCtFwgjMuLw1z5+/8PyJxcWVv6TQhBmd8oEz3TqM/YYcb+WZ83aVG1ewFACDTjjJiNMwPhU2+x390sTOuT8bCO5zEmbu/HPvs/1eyDqv37zfvWv6Zydo8fiG2dzM4TXkS89crGS5YPd497mX8el5IPltdMcmceIVo9xY3kEGkOY/sapxkXuVU9JoWMDghmYHE3PuBFuBPBKCxuA+iR0Mj6/mmUSdKk1Ivq3nzrJ4YtFdNUEx9W9vSg5SOFJimWNk6qylkLtXygZnXiUkznX+Jx7NmfE7plPP7Goq515m/98Djuxr9qL3PR2iSNCq5gLnXHD9ydz7TNwe/PGLwObf/+f/tLZrg7k+OAyal0Hhe8GNzqfUCMEjx0i+tsh2QGsf3gZ9LHCDvp4kNuG9A814dC2xMliuLWjujetbk4jQ4d1PwdBAp4XIvfstsCm3Ch06LvR1rOWATR2iJI2gABGMOcg50B8I1H/4nV2fL1+/ur169er2+tXr1LybQt9mN0n6yTb2EDtek02+koQmANnMGiylPBHYbNunuhKE+GwEcWYhoDMu+ICQ3C9/dqD7KRh7rVv4t6HBPkG4LYBapY/62t5f+vosbcQYcng2c8Jo87wdY6N7pD3kXwyQuhNRYr8aLOn7MJoBU9c2rUs4ZtachLEZugmLmHlbpS9W4YAdTytJnKxh1XETo6S/cetm3hNv1GAzLFJAlr6mQLgAp/aii7qPk+fBtPswk+26moq3fOss7BRx3/2UMZocnzfZ08m4/OQMeXo8o0TsJv+Q7H7NhwCp+8JTTJ5wD2faJ0GJddTA7Sb+nDqPuEdbeXpPjQFqt5S6+jx65PAEMWfao45ZfJPqB/cAyqQfJBHAZ1RFyJWNnCQmzYEAuCoCCGyajVZC2EfVC/01z3zyxAfjw4QbkN2va7RE3s+A3jVexWpjPHdN0sH9LimUEIWlpEY/Jf4686jl++AOT6nZqYoDr179eHv1KrVCJX+UUKQuRe9dzUIGQuJ9Y7iE5XZ9TJUy89qM7NqFeFMPeFUT4TylTebTJ2KgBZaRQ+PidNRqM3c7tlfr9PyH5573t281zyr/lvOFnGzPlfZbg7d7RMpdMHUnLIw5jXyITMPb0L9r3fLVvhul3SCzDeEeS+tEwML+142CV9hLzsn99pOtr5auMliJ4dZ69nzOOTfr+yOm76/p+SXlLxhhs4LRAFeXdV8Tr3TAqOWH3cgyCB3RO/HrAUg70WhyHYfdBBzjg7Nc1R62Cz+EzrkO38IDa12q5VG70x1a5dyRiele9WCVFBSwaflgw/xjwmWm1m+SMJLPQOH2K86Jsb8Sc4d91fQ1Gdb78cQkDS4b97H2vo/BZua7dXKfn96f9/bq7Mc/3r58+v0DxWwmBmEcofQEpSj3oJCwEIqxqUBsigFPxuS3LIDevCeQ6Jfuhb0nEJqmPS2/Bq0IF8Cm7tUWdU/8vUPY421Q0hbseXgabN4D0Oe7LXA0YDOHJEHC8PbJiEsHE8bZ7p48My5JFYy1C1TJLU8em9V89frV7Tc//ialYfJBW08UIp8ttOP1BsDQ1QewmdIK48adkkcZbvqjywrjXhszB0heeqz7/lMOacCmvKjee8ul5Nlfmxvw2CUp3M/druKZKjN7ZK1OEd8JxI8Im3asPkBTa8nJxOm+ob3dbek4pAbxi1HavZfZB7qOAG+tn9bmza9vXEMRxSe2LKxaygTFtRJDQu/sQHgXuh9BuWcyXxGzOcymGVFnfo+DZVicxbC7p/hkoXuuBThlOat8WP7qZ8uQ+BIBrjjD1KqL61XWtkHwsE3uvf1QnwHEJK5JhreB4IBNZWC7r/fsF40l85W97IQQd9QQOBUTKoYuMbLUykuSkATy7ivvd3oY4zGZ79M1Y0Bowh12YoHjNcVc2JWdvQszxjuGnZzYJ7u1v7cnQGBT8+P1dPa21nMrQstLW+xutLpYOSe2mJVL4gzNFLTuCqMQI6d5VD29X355YyOC1pOMMXOVsmJaAK8r9TbLqLOsMNCYwtruDsY5oqzYsHLrfA07ZLfvJC4oVMGeEYUrfO+EItXmVDiA9hktNqn/mflKfGnGFsDicTt79+vWxykavxPFiJ3TXkhJLVVk2N1bBnYO2Ew9TvaGnq+zophf/fn1bUp4eW8pGWfigHUGZcgDABzbiZhyTPp4LPihHSHbqGwD1z+dGDzkW+RVELzenZjNu6B25I4NuSFmEjMpoygeCSe+JCp+JXw2K+iEv7lPdME0+lgVBeL5+Epvtvwr2WeAgYE6bHf0Zn7oZzQBUk0NHOu/vh8rZuRWvCrUu0xs8qUUO6kIOOApRbTc3gOv0CkDTBYo9tlP7CtNIeSmJnM8ehT5GF0SJ1cy5xNgFJJH59TZ/Jm5HaN5VdazKqjJ2URuksDProyuKyzYixAvDqBWMZqKrZYLXeFISZxLzVuacGRuB2jOv8HgnbsB2Ez8evbiLlbP2i2Wt9Zm451RL/MKTlos5hJvExVxToPjJO1OVp+9OE9JzOa/+/f/fuU7b3cFCSJZAJCvHmzrdQStPz+M2r1D1mvG1/dAZM5y9Vs/Ds0J5PrF71lkWCgaK/XNpDiI6+pivQAHJue0DPoA37MaG1h+xaqtemA78arngff2MyaD3mVPZKGusgvXOl89z22hupvEHHK50tUjXQzFb37zo7NRLQyHtRqttCh7b1QLDwRDkoQG6+Qwzob2+i2WUoHM043oYEe5FsBpYTn1JpMRHQBgZoBrO/iaEAN6Q6/OOWOJk6U4ge7tJpWAcxF7nmFwkBdi/lyyR8puijU32GTNyUYGcGo/ORbQRcfT99vxmVNgPlmUR4cjt9yLErSbe+rI4ZrlPHgfAwpGni0IX27BJXRWHKwE5wYlLqh+S6klwYm4P9MuMH/F9CnubklKB+RaSC+WJIDdSlR1IL9/7LhAYus0kxKgcRkNxT190JV8onnffX23AtT1YjDz97FZv1/+8rPHhegD6CdERMxm9orWTWssw0lMfc7iNlK8ttRpLcbSxqLPF56CKKIwI4n3dBzlABPtU8U4w5BJQXS8rt5Y6+9SNo6BzHmNy2yUVrVypB+8AGx63j/2vCkBSitAUX6z5JONukIZzGjKbR1Au9+Xk5qQhsjhnS0bIBKWb2VpL+NkZ69qC0jZAjoULyewqcLtWZ/Ptze/vEnM73hEYF22ETjgCJlQmeIUiPd8O7s48eoxxAgPGn3imsIDUgwAhrEbUNOkgO6nexBjbQNb+1Tz+yjMP+c9pE+5IcEKA+4CQrL7tjzdzSVgyYLTAHgNMnYpr5yfjslX6MLuMOT96dI379Lx6MvN+9ldk2o8wVlp5aq2shqX2+hOwfuVzDkgpJmpr8gT1zamnu2wfutd9UV+lta48WoQHhFMC1zf2tzgbemLQ8sDDqsQOzH5ALqZ7AHMZJNnTsEg6FVidwHXCwRDtAxIjV4aObZAMkB4l2qTvMKTgVcxYPT6B5LJnhzLGXTg4NLFzuXMJzZzTNopneQs9CnjJsNZssRGtHTEx6ndbPkcdlNG3AKbVdB9G8kzV1WhBg9hy0/k0GX9WMdtLa3xLuOhwOZ1H+2zcZJ6zBrnuvHYxkO3gM1//+/TrnItLlbN4ULAFXUi2j6k/WCU6MnytXLl68tBH/Da1yEE+l+e1bR3A9l2e+uzDTap2RmLeNPnsFH33rHHeqW09yY9wSag5djHl+xyPqN7wqQZbC4WbB9GhAr3a7Bpq3liUwQQlH0qdlNZvEoUSixaXJ12HypGZupi5j5TlmSCTvK+i2T0I/vbGL5f1H9hstF39nreKaMM2BRDJmVJyaUwSuKFAJrrebPveg3iWp0akPPyBiVOkMrPWTsSehaTbVfuLqHRCSMCmhLg+oMbvddKz9XnqfWqvaJ51bMUn5lyM298iYphd407koRQ+Ooo45pxKsI7HgHG3QYPYLjX+Dyfl+9xp0cDZC6Ufa19LQDonru40AM6U7sx5YnCpKTPNczYBioq6xSQqbGTxKHn7/UIyxhmlXqk8oJsxpqz4xg9JRs9eepQD4HNn3/+0+2taoNSsslJQAM0qF06hcOTKCSw+WR6wqdNJueO8JllUFRJGod8jKtV4881Cf8xmJ2i6wIfGCIZR/aemD8dDXdNUn1LVRH4TqWg4sZdsanDyFh+IbxdizQA1gkQ7jn+yQBfwBlDSdc4fmvWB5mln+940zmIi1naynMeuQCd7ivDE+BsNqcK7AtkUsbK4RR+t5TU0rV6bzO7qnU68dnLSBlmyBm/rvc4EZZVQQHG3PG4eMzG7Zw49CQCAT41L7hHsyc323jK3Hw24R760wlg3/JAnbqoQdopU0mgwQXQuoWxwPrgiWn9x1oDNjmzAGQlEur5ilk9yzlxH62/Pqe9SnWMHUayjbi/9h42ooZ57TCiMLcBmw6DGKObc31vvls2BmwOkK9ffAV2l8fqyv6xFtRQpcTfRddHcsOBDvAdwD/A7pptvhm/DInPhs2kssvql77O6tVo7bEFX2xPW6+xv3ag9DDvDoubep6T+GkGc5pxJDQo59vGtAxpfz3x2lXIveHvNmJ3mScMkox1Q+XGKdHDGfv5b+M99uYJJBe++GcwmfX8GJngsW2MOtwhCUJ/+MMfVoLQuZm4CcKZQffAl2I4BnRaouc1LRAACrw04KIHfCrfcwJPRrIPC/dDGXVSTyv8jsf8FoLvOToXtg89C9XjPgUW1gCfAdxsFw6xYLsW2vku63AqmSCl/Cw4lK0pkCnA6dqbz1Uq5/vpvZpuJnaX2NCIa8zv7Nhq2nWVJV+4E7GhAuEPlRA0/uyr14X2lROXic97AA5glbaWfS377rSSNL6LMJsOK+wT/Y6M7wUUJ1FF9wLM63OueUlZqImdxKBiTs3sff+9r3PiyXRY0ef+9Kc/3X766afbn//8s5X07373O8fICnTqeoq66xoz7IAK99OebOYSxCdDz/7ufdiH30kXLi2Uqg2ruD1Z8i6uKiZF9TWVgZwEnrQtVXxQAKfZFt3LNS3jGpSrN23/kgFuYOASXDtZAqWUmCSMgR3fumNzx0nFPDx64mQSGT8fP3+8/fnPP6Vm5sRFrgSdcTniBg+7p9jQJKM8ffbUoPCj3eQBnH2ukSmelyqm3cIwgGZKR03pERtiU6geAar7vn37ziJdZYQ0RrtxH4ShJBEoiXfzZ/YqZx5X3oo4sQIIi2qjx/VwpxMVSQOTha47Uj4ngGF8lSRCrGoG01b2QWLYXPTdDKxAcRha7QGML8Cm3OjEDuOONgN7S/1XsZo2GkM9Tota5EaAZoq7R3bEzTnM+OPqDjWzQ7KYM+bHRS7AhS4Jqz2JDxUDuo2Wq8cKMI6e2vJzPHGncClPGnvmBBFLGY/r+Z7sjisirmeeyZ5ZHsBiepFdW85LNgbstbLeewYjLpCqx9gkS+udi94jRGQ2HYZvjB2dGRmYYeplxOmehGmxFidAb73bYBPZfA9sfktPwsCvMdNPotz0kyazS6dV3cc8f0KqJsfhCgy/Bpt4b5b8KsIS/LHnOesCaG0g7DFDiTqWNCXkokOnXug0TEgVhpAWjs/032mrq/ASA86Ui4OpJJStVj1ejCqin/FAGBCqegWXGzhvkH4PXJ56pnHLV+9d54frmhzqe8Xwp13lH/6wmM3zgb1JeOAJGvsAofQvJ2O+6XtxDQphuXuGiuYwdnzi/1+weR5CDuLJOp4TSBbXCZ57A54A9ASLfc8Gm30di3IKLwQlgHhtEuI2xx2DUm13rRdwYrikC8JQpDyIgCYspxOFSIyQMvTBSE9YbXZv3AU2E3+VcW6k2ewmCoiuQWjajH1EwbS05D6ptQkASTa3/14N369ij1rQXtbUGYlhqDS3MAD6TLKT6YCyQzXiDn8WgGb3XdzfzSrqet1PwEJ/KLau7wWA/s//+T+upfnTT38yEPi7v/u7229/+1uDe71r2kbGBQpoZY+x1n2mThDU73tRIAOqwrbFLSNFbyZlYiOVXKL6nwKYgDH3sDe4xHUs4RZw5E5UKzY1YDN1POXy3a6o7PezfRvKdifysNZZp81IJ5Ei7k7N46cvn26//PqL51bzr+tYP8crDrMMmIwRong9ZSM/9/5Uxx3HPNkdDnNHOai4kXXfdOWp8KDF6CpWKclCBgwwdMNGmuH7LIbvVx8Cu5mfPjOQ0x5PK90kAxEDihGn53Ysnz0PGuMof++LYTwxkjBEkp2e8IG8d9ziu8RL2ArHn02GO0pMsFBn3aD4qeqjPvA+SU2/HdsXN5/iS3P+kxEcF3c6j+2qAXYSep6mXm+FV13BJrHnExM9WcLfT6xv9vUu6aaxJgktoRF5/1QX6ORJ3p+zRIH/Pre6lu9jnGwjbIHHYp7bQAFEXfSHJ34Lpq9ldly3iUmdcIrqRmfXagk2Xa81vJx/L2+eAWGyWWxiE68lCfnsqatO/eTz53OUfcR8+DxMbdVPH1Wp4ZHPk557zmfrsX7/WcbFPp+gpue7r+N+7OvFbHp/7UoU8bhI/Ayzyb/bnPN5Vjczu/oBmwaBZYwNMwpoDdjcWfKdzd/vuvU0nYqqR3u7m+nk40z4JLV5LG4DrPOjmMwATBIe+dceJrvUx/CfhEkHkayQWWoab6C5GdsdHqKx55pDkRb+alz2LXxy4qz+HGfk1F+9H1uHrufRrvI//sf/6N7o/Gnhxs/PB/LZE82eTOQ9YNr31H2sJCe2iIOI0NjsyXaD3hsLm7mB3AmcsTzP67NIu2SAN8wongaoPgtFS5yCpw9Xg85eYBaLa8979iKu8U781flugM2c0XFpeB13VqaUjRgqwKZqFW7o4GM3rr4ptjzZw3EL7KzSDRSJW0JlTILQHbC4Aednl34Rq+ogbtdVTLyjs5FJPCoGIIJmK9mAnJ1liUK2G6J6MzvB44fEp2r+BAT+8suf3TYQYevYp4nvsmKZNmHtPup9y3P7XOi+//f//l+zm/qr9/rbv/3b229+8xvPtZ6/6h4O448i6fs12MTV2ey7ZrmNoHN/aA+o3qLiv5TIQQzYD8+e3X74IT2sBTZhM535PaEMAoEC2mJcNSaem2SYuKvFZqq0jJQ/QJPzuuUF54KiyNk3ZIfjMvLgCsAZxKv1pMrhjGXv5LhhDNYZmkoIGp92juZDLnglsegZ7z+8dW3KFRqzwirIsl1xBlPKKeyslj6xrjCi404fRk3jTWmex/6cSpZowOoSFFez9pjAphKiBOCm3Z1BR8YKMGoAQ6gLsZyOwyOhoYBQlzTBuGI/wHKKRRRYZO1gT+ISD9g0KNc8LbBJvdYwNkoCP9lWwigIjzAAl4IVQHGdzhhQ/j3hCNWjO/Frip9LJyAnhw07nm0wVQWmBqEygXufU/KKvuveN8SfjkEJ2GTdW+YiiwHn7G/AZSvNvq7ljO+RRTxFeHBW6gcmfvvzrmbRst1ypAiUVsqR/QCskafznryrftps/Vdgb8Vefl3dZekjOziyx9G3gFRXCXifxLB4vh6t56F/Gnz0820YTJx0J5a07ES/Ma98v+cccHQFctsr/CC11WkzueINie0M0b7Zz0kAXY1Q6O5DzKbmPPLAuv0oidT6PXJ6A80TCy1wPfv5gRKXptwS9UJ1//fvqKoRHdtVNgCb0WH77ypFb1JmXPg+ght47/FUgtAR+tgb9x4IRa6cuKZxyT1jo9exsWDrpz5jDx48SDb6f/pPKX10DwT2RrsHoE6LpUHaWoxKkuHzrWSxWJv1AUyci8/knAfhBH73JuNbgJl373gWnsNBv4fWTyD9rQXi/veA6jnOBqx5x2bqd4mKngfu8RmdOgdN8yrh0e501R5U4ogZMC9uWM2VKLFKLUDJTyzGMJz0U6Z6gY+52dAdxp09Q8JRYjPdaeeR4iNT8keftwU93WZQXltQR3hGOO9WdXEfTscHmKyK5dT7Ejup68U4vXnziwEZblrApoWJyZqdmKZ5BQxihJwCXj+Xa/Hnn3/2XzGb+qPYWLnRxWzigjyNLwBnGzStGHUfu8dHKOn7Tnw6hbWYH7t4371zm0I9TwBDCR4yLATyzfpOpx2xmvSr1+ZKuEV6jjuDWlngSlzR7x5Fibq0jMBUZe87o3yyQne2aSfiJGCec9znVXOesIJp37di/+iIkXdq8M99mA8BjYD6h45BdY9h1bUUMBbYM0O3pNcA5Z01HAY43bsM1kgUGmaTpEeBpDB86vD03uVR0nL06TCb6rITZjXr9j6tHd1t58vUP42RFXmRZ2o+NNcBz3Hzc94jL/hPPACABfYkIEpKzaxi9XV2dQODdp3/x+4iFsYqRfZt4M25srvbT9jG3CXObSWeJc47LMx7CyXH+BnIhDWzS1Z3clOBcQ1PJQODzSmhomOt36/EJQHSaW4AKIfZjNufTjchJZBr7vc+jO09QKa3atCGcc6+annPTom82XV1yYQkaaX1ZD6bdpuS080ILsW+6amvSi/lmWP6D6OHfFjGxHJ3zyp9o+1u6+ZTN2ozISeQb8yz1uz9O3kUYlzCwjcIOcE48nDdY+UKxJ27ZXjH8CcsC9m9M6gr/tJzMPto6sUy/xi6AC/LwUmIS2NHXMfT0MLGW8daEtW4W0vmvSitNatxsNBrfXqDzNc+ixgdelbFKutr1dyNMSqZIPf5tG4thtP5BkO65Awh96Z6xpJhivNnEM30jq4dL00Ps/HXuvJgPb8FNjFGGo+w91n3xjN9Lk6cmLV78MdPH7/8/sE//uM/LjcY7g0HAAAgAElEQVR6GIkc6L5Z34DDes4/A7wHOHswJ0gDbDZLilLlGXxG1yJYznH0fb81ied9+5pmzhDwJ1j4a4t5gvV7C3yCbMbT89ugOCEhY9mU6425ZpxWYDo4U/4kzGQEerObYrzcyUZsw2ROhsKPCx0Lddf2KnZzyrFYmASmzWHDXb6KJOzMdrtsk0DkLN/vpbzVC1mu21hyqtvHSTqBXWT1duczXxGoU1ZjELmu1ftSTD17OOUlSLroA7jWi9iwip9k/6CwtgCN4ncbv19+cQH3n3/+yXsSUC8QhODWGC5Aa8YIeAJU9XP0O8AmbCzKp++nz6mskopva3xy1TTL6wLBU5/S8zAFxt17152I4mo1OJdg1HM/iClNApGVlGM+d4xRxpnyRcs9PPPPPZ0FLyB3pwAw8ypGzoW8izVq+UFiDOxf3F5hZqTgBaRfvHgZsDmF6xX36ZCCcUm1KxuDJeVRZj+NASW2wIkzuKyJFxv/WpRklJQS79xr/Icfbs/EGH6vmplqQff29usvvzjR6e1bJdRM+IRL2+xi8gZnlKr6GLYwRk+VXcElSDWGGQ/7yAzvyGkbLSs3YGfDJ6tdRuDUH3zIesy5gTqyaImr90ocxMh1qMaHmVPNzxiIaQcag4PSUS4hYzYwhoZYTSlc1RF1ySyxPioDI5A943J1g/nbCSqAZ78H7SjLs4Fsu2e09VmNotux2g0Ie11OnYTstjFSVVJaP0an7eL59wgQ36cA5x3MsjtxHW70S/gFNZRnnVoO8twGCAsk+PnxPDSzia6z+/9DAB7vBunDWf0Ws+o5818xnJtZ/RpsAgSzp7rDFOsTZ8ZUYyBxaZVjhGSh/B9xsiFjnGI6LnQqdWQ9999UNsjs8y9rbuOqmn7wcwwo9uKpO3jPdGtTJ8CY8Q6RmUonOhMudWR2cycHpYXr7sjVJdgSzkby5kIRw9+APgGcRGns+T/3WOO482yc+OMEjfcw3p63628b/zT+mr0WZvMf/uEfFtjEajyV2jp8R2JDLwAAtTdnK5wT2DWAZBLufT4KZhdzbgD41xjHb93rVIKnoGnk3ozCifLvLUQv1j2wyeLyTj2vCI3rc3bR3nub/XK9XVpxa2W/x3AQ2BQQkoJ8/lw19J4nMUZgTMW7h4kxeKMbwSqwjrsopYPSL51SGDm9cstuRSXSkk4NZakZ3Nxc3FoAx4ybDpTdc8lK1/v5CFFvbuJPKPnSYAQXO5KDI8j+XYlevlcUFmt5CmeXIBpF2fswrtGAhT6kgEGxm2JNBTglSJhrA5Fnz3bsYW0UhKvu0W72U4mFld0ld/pc9v4Q+6j+2FbUFbenNXVR9i+fPee0rnQR4ek3zj01Vt5RQjA9yVW8O/FeknLuYjMJBbBgzYKw7wX+Ent4c9JRzifxuSi93YN4uzkVXzoZ8e58pHjUxDER0J/yRGHMHz9RTOlLAx7JG4G9X96khzdjXuW0VkUEakBOndXwcGYrk+SReM2L0h7WG2ARsPnMc/6DmNVHYi8+u+D5X/788+2t43RV1F4ALVnSmhN7ExSrt1gmup9E4bD+hCgg7xDayDlAg8/KKDfOOm1tU7+VagHJnveZ8iGpGK/hNCkbcN3jWauwMYmn/SLwOnV6AZuurDAGpYtj68Erbjg1NNUvXkld330R6BO4idHg7HHVbnVpsMfLGxC3eD4D85QYtkXzrNjGE2Bxvk72BeMN3aTPNdhsoqFlgM/hsE2A/CtIpRTNNcRq6QHGPP+2Qo5YSKkeQBLjaALm1AsNhrIfdpH8PCZEgPXcfMs+4uxicBn8K2b3Y7wpMUCndFQ1BEBnfmVATpgAMZDsy3t6UD87iajse1h/wCbWE7W/vwabC8xIfbjsBd1udvvLBpvxKFxJm6zzdNSaUL7MC6XRwjJektUq6Y/PqgUtHgKPC3nv2rFKLHxvb5HCkToTHXmj0BTaVC5X+iro3iiDWNQrYMZe7zUCX3A+GnewNn2e7mGlxlZ9n77uW8Cz5ZTn88GDP3759OX3D4jZ5KDes6g0wDOwmRfguo45ayuPDcgh5iB1L1MGd8Zo9lRzEHnuCTRRwvcER19zHt7zGffAJofkHlBtAcJcfGtx+hC2cOcgNpBAWBBjcoLdi2AdJabC7lhN+jwASExbkoWe316/fnV7ruQYxxopy1qZwGFiAjh3rc01N1Oc3WOG15yySek9PtnrFUPkGC8rolhpOu7qg/1IPaKH+ZJQnKZii0nfhY0HzD6MsGHuWXcb1atk8+4+dLrH1A6RP+f6JTFqF81mnwMoAxYCNlk7jCoJDgHOX375ixk1rk1ZnNQp7Di0focwRgGTCC3+7f2EkmQtz1APMUsUQyfBBbaUbhSpyZe1sDAb4eZ6gBNqkbIxakWpgHYBpUkomCYOKU6ctbSb9qgKAHBNLGzcihGsU8aHXtp2W2XONWd65uvXr81yJqZw7n2E9ZhhHfeT7ivw5nCFJyTpvL396U8/2aUdcKfs7jDoYuMy3inBZUNnioy7nq0+16V5hskcdpDkJDEXgGOHKjwXyH9kAKY5+/WN6lHqHGmeUqTZYP/7qnc5vefF6rtd3fsPjivWE5PhnrJDlPHRuMnGRy6dSlsG5nKDH65Dn9elzC0FZy9w1m3dXZJYtjxMGSKBTQPi1TeKLmI246YsVJIfNF7FaGo9Hz9+atb98RNlOQ+gV8iCgWTmMn25H/lzkk/6s4voT6cYMqorceuenPWzh5To2H/CUkjW4xxzllpf6GvOu6+bJLzEFG+jwPvLRlXY2m/pBZ/lMQpOJc8ZUvck2hGjE/r90F3I/6ssvLYxXLGwDm+YgFA/H+YLT9WAsi+TIDY1qPUM5FbnUvBM5nLp0KlLEBuw20HuXXQC1QacgCJc7JfYYbP9O/mH+Mmly51oFw3i7G+A44q1vDKbgE/mkXAROk/1Priesf1uvEtA8sR+m5ZNl7eJR0wzAsXxfvwYVtNAc2ejw5qmBOEGm4QXZIxjLPjrM5M8949M+zrLXONb1Ukqc7xxWcuTf27tGqy27D8xTOtZ1jn7XnU2v/z+wb/9t/92JQixwXSTZihRpL3RuXGDSBbpBFUN6FCc3c4P5d6u8fNFzu/vbWI2b7/HCTTO63psrfBb6Z+sWAuOnpN7QqLv3/OyN/11M/NcNsZqQdtAbm66GF8lCpDFuayxCEfAjxTZyxcvbr/5zWuzm4rrEyp4N+5HudLJ/oSNwkL23ONGLwvRm311CYobjw4UxIOmfmdc6WY33SM84NEA1AB2dw/ZLpVkxqft18SujuK5zP9KctodfpaAHuVKLNEp8L2ulWSk3+POo34fLCmHjN/re7cz/HVnnSOEKN4NC9J7CYEd5jEGAc84BR7uZEApMWgA3rh/phj7naQ2Qv8CN6crxQg3MqJzTwGcdM0xCHYm8Ljap7PQjjXcWft2oSpMQozIgCSxWJp2ubcdJ7dqegJ04tJTO0cV4P7x9W/MfKmeYAMrlTdKXOCuuQnA115MaabEfQpk/vSnP/memXslx6jkz+3mXt5TBxP3FGtggOIs0sTvorD8vcuM7NIzAohrDyibfmJdFcOf4v7vxlWZRBoMOFz4MTymJ7PDExQf+87vrT8yCDEKAZ3an/o9mfrIF49LbJRjGuPJyN5JrBrFx8NoVuej1a1rjKxhd7c5lnMG6ML4CNhUfHboRgr2u+SVjIAxBKRu3SjhUeqQqsWp2F+3vJt6nOo4BNh0IXzHxV7BZvb7ZPe6ZBelma5dvFon9PlEjqNXqJMLYOScAhg4nw02MXDeq0zNlNZCvxCu425RAzZPJigy81tAPgJc1zuMoDrEnbrl1Ln9/QZ50SEYfcgH67pxUevrHmMAOTV/Y/zpM8gsZA2ghbNA7KvvfQdstl5roHwSUIxlr5U/HdIBSjaMQnXPGRYUT4Sv2B2D5M5enW+Ikaaaxvo+uz0YboePtG6+gqvNqDco87jHfe95kHds1lyyM0XcPxpovn9/LXtEWS9bKuPdw1vH/J24onUI686YAeuM++4+OJrmoGt4Xj/3HmbqtTz3aGMcxt3rfSMb/d/8m3+z6mzqg/9crEhvknNQ+h7leQK+U8m2BQ+47RduxoeJ5rCz6LA4/MuB25ZndfiojMYG0/fAJgeNWDl9pp/FOK4Hv93Je4Oeh4xFA8xvULm7a+i+AbipgRgr9eqqQbgaqAxbQ/stMmxbAEmBCWSK2Xz18oW/FpCTwjOb5bIo011kDX/UELXuKK2wtNNmOYhtWwJjQGD6sGtu1MlCFuG4R6bsTsBmgsMn3GWs5Gm7qBhAC50IIs1bC4a0ytzqssF63OcBR8xFs4O2vorZ7P2P4dOHHGXP3tT1cfvN3B3F5U9lhtGSEjXbTd+sfe9HGFBdxzNbGZwg9srAhxjw/GLkT1FvJjrvE7ArNkrqQy4fKddkDd9r84lbXHtUoDHvbsNH93Knqkl4oZi+exDjFk+Wb1yxj28/PHvu1Xvzyy8GVooZ1b1kGD1VOMKUznHm9cdPrsmp53E2BW4EeMQwax1IRhPrKUMo7GoK239QItF7ssdH4cOE0HVnuYHpUpR3SYmjD+4ljhEHgNRk5TwnsN8scxWbDwMx9TEHPNMvXFUEtDdJ5hNjS1ku7RHFBuvZBoGTWKP7hXmLfAAgZg02U0aMKPIqMau7eYTjpsuIhVnSulAKx2WdbICM4SAjaZKfdF/2tMMeDN6nLenEYtJzejVEWb24p72sAVdirTUPMTi0n3YXIEpz6VkNFPssIxda/9wDmw0Ym93cijuAhrOUNsDXOpfb6Hu4mM2Lcq1Eo85mR28hu/WOrkYwtXeR8YDodf6o3/iVDtixji3rV4jLyrqO/Gu2CeOEovwNRHsuMIQZW5d4Cms7sYp36mw3kLkHZljLMMQT6jThLOi8M8zDHX0gPDzQ1GqNgtx1NbccHU/FxHA2CwtgvoLLM8kJ4dmSeX9tM3ViV71uDx/aOFI4UlznMkTJQqdhAwX1ZcClfXQD2dOIYj2u85kxEKnR83vv+tMIaGaTt+nr+m3vrSO/7/uwX5ELax89ePDHT3KjK2YTgXGCzRP13jsMbGKUJ9Zhx7bwmdPCbEB5bzJaCfdi9KHlADU4ANnrc3SGOd0C91hUxtNWnUCafs4ccR2TjJA5F7vHDihl8rlXgwMEad/XCmm6DfTc99e2UJ1wg1uBbO1rjT6th5TY69cvb69fvrq9fvXy9vj7R0sZBzBJ+eCSbgBXsZvjvrbArPj3Nghw1+X307thjPxUeUlpo81s4vaJWyDvlyx2K3Sxd1OAG5CegzEm6jfabLmjjeIUR/HrGsI3/IxVW3E674wbTb/jORyqe4ZQPrfbU6JEOEfsp7b2eu1RENe5Q4hgcHSdyrhk+QuD0Xtz76mJ250yP8zV6nQzbicAJ4xtyiRt4Zd32lm6myhLMfdrFm4SJvK+A3bdSWODcmVE6x6uteni7qkDKUAlsCk3qv507CuyBNDnMzgK3SDFgfhvJ04yiVNpAxlAnLaX7x1b+ebXX2xcbYWup03s1rjjkgCVrkkCT3quQiYEhMSe6tkp5UWm+c7KTgzyMPVVcsZrPEwKCk8ATvGmMNdiNhVWoHOqz2tuNR9mwZXFPWEP+p2NXzLRJ6wh7VdTRF17ROOEkUUxZW32us1ol0ErYUKdVd0nQH2ApoC7xxLjAkXnWEyNZ9AqJYEcDzuWjphiGNecizBrqUu4Y+UiT4upLXB8D2z6PSuXAIXHfm43OsymQXm1kTzB3Trz02MLuX3KXVq8ro40h6v/ZDbRg5x7wKbBFolpR1zgCfYaFE4I8wKS6F7kg+WT9n+1lG7De7eozRv3GBps3AMv1lMDssLsBZCfoLL1NvP49XynG1zPo+XYuJBDb84+mcYS3scrFjOhArsmMONoV7p+tuM2l96uMX8N+HYViR77+ly5uC33ppW35Ofb9+9c9khAU6BTsqNjNn0//e0+6DXpJxhER3wLk90D8+dnuUfPP488f9fr31/fuyf6Tf/2fq17J0Hof/2v/2VmE0XZHVi+hWjPzQcDg4Jm058ThlAAdHaLwAZZ/XINJjtmxCqiEocaFPA+zXj2BJ8Hu4UPIJF36Ni7E4QwtgacCDuzRRV/xc8ZR48BIdTvoHu6s8tkrjUY73fRcxyDJtDjzZ8A53tj07sIZIrd/M2r13GlT9wVpVFSNy8xXdGP42qYuptTj93PMHO2snqvMTthM9WmLzU7k1xEQfepoykmxEIiwsH3m/ahun/aEw7Yd6xfLESylEN4xmKH2bgaKFKqKfiNK7LBpoUjPb6rxp1+jku3D/EpjCJcrwWXUSQNCFuQ8zV75mRE2NfM+z1j5jxfvD+MKRmUHH6twchrs30NbgMKpxQNJYFGeWfvhbnsM2+n/CVmaAtl7r0zXGOoCVQpPljMouZM66C2lc+fv7AbVe+kte3OS/fkCDLECQ0PlZn+zIxfQFHavrFvkjEtkZ5kNTGbv74J2EQ5BjDtvsoGSlPSJmzkZDPbXZz7e29OlvmuJ5p9aTfzMLecw4vCXTSzwrWS7Y0S0vlUCS39uxVTPBt2uU6tScCm130SuVjrx48U9ymgPcXsFVNqN/ck+gwY3mBhimFNKZi4uFPUXZ/xuXIL1LTmozZujJYw387ol7zyeGBaw1zKpPTYnMSB2zLg0mD4E4lhVxe53egGNLB3OWen3EfRIUP5zOnB6AYLvZf7nq1PvI8nTuibn5+whfPZF/04iJxxtpyKJ2Ay9UcHA4iviUgbJH1tBE8iVc0N77Ey0SvEpuWZ9pTmueUTv2ffQyLdA+eAzWV1VKz1KfNO8BI3vs4Ahm3OYa7bWeuJy4zzKnucbnqTyDMtTXcH9xi6cXgRQjIx/4ub2LrqGkJy6jAKqW+ZyTryfrSr9HmbJEDpUAHMd/r79r0NaZdAmoz0JHVNCNqYXP8cKG+ZfW+9zvnt7xs7RG9fq0/wM6458d1V9udTJ+gEP54ebX/uy+2PN/VG/5//83+a2TwPHRf3Yf7WQHVtZ9e2hcULNPDU5ynG20whE8qLNGBCoZ4A9TwEDWhPsHkCvJ5cxofgADQAGAFB7f5mfCcQ5LAT28O1fw2En5sj73tlNpmfBrQR2l9uH8adhtuKd20gouSJ5z/8YBflj69f335Q3JkZkLQ1NFiZ2naKb0OwZ7NFFtwDm/5lGSydgYzrTjp/tzCc3uh0MZqkEZibxCHSCUlMzdRsdO/tAAWPaQBvlHZiIBvUO87QLR3DPurPJWlnhFi/p8H76lyzWcU+B73eHdTNnLP+zTDwuyvQ2yUrToOFPdN7ts9f2KEU1s54qc+5mVY9C3BN1uIu5O8c32GbAhYVVpE4Sep9JoHFBeCr6D5nJC5rrc8uS8LvBCLyfBU//+TYVoNNu4Q/rR7jcqOL0ZMHQdcSu4m7jueeoD/Gw3cGrGEfw2AKcGpcSdISw5dNm77tH24fXHM1e8WAaUWKJDvV86qyPWZopxrtGHPUlHQssZixYZl1H8e6uoyXo8jWnPQ5JE6sFarGixLSXL169dproHlqb81iWqsOZEqV5RVyRlNkHGZW5xIX9Lt3v5ahNufATIzYx2bWKnxiASWqFn65Kd8ue57aj8NQrpjxcacPc+k9ZrB5bf0XuZXxOd7t0lwjIN/zf5SAajB07yyxb9pFrmv655zlNlL5fBu7jnnVfhgWVOt28axM6EXA0a6ygCxPiCu9s3eWs36W5+191mBUX59gk9/jSdjKPgAN/Y2MwJgg1rp1fM+hwi5OZpV7nPOGzOFMZn2upbPu6bEGMw1KMp8KOdkgL+8Z9j2lr2Bc2Zc0ZZii8lPfdT93g03dZ53hO0CzxP8FQK31W0h0h8X1+/m9qCgwMlCnQntE8ZoCm2pzq/JH9opMRvoKBTM1FH72BIS9jg0O99iuhfz5zL37NDhsDHHet89TA8zzc3vv7QQ17a97em/ORZjNv//7v//iyXGszFaup9t5MwGxZvtwAvD6gZ0ABJCz0BnrHKWPMEbh8/M+PL35G+BxwBssNNjkYPbnmKhW7g3IoLs7QeTilpiSLn14ATitkHtRWWz9vktLNHg47+GD7nVJz+oNLnLoOnZPSsVxRQILqmlXBWa38h+w9fC7m4q7v3K/dLXeU53GFKe2wTDALMokz/WfOW+Jkdw/Wm7VBf44mMT2TRawybVpj7kU/ecwk8NY6r0SrxZre5ELU9jdwoke7lOYWkpMIOBUzmstHux4pZ5v/369xzUIvIV3g5w+tNmfo+wrYxZh2vtf79XKiMPba0rmee87K+QC8RcgPbGq6YKj3ua7HiZ7U/tWQM4M39wrWfCpqypBqf2ifzcYFwAJiCUBSr/jHi1sYxzEZYvCivchf/V7PV/PStZ+gGtcXsTwfu9EIXqi91nEqDgVGOsDuBJjlnlKxnzc9AGaMnCSAa9+8DoDCd/wul4A58g1Yh6nNh/Mted0zoQeIEBrufB93NU2gj2vCRtJ4fgNVjO+CTApNl5gk9qDOtMKH9B9ScTQ+3gdnzw1kOw9HLe8kmyIM0zikJSs3dTTPUZn+rLulh+JrXyoBB7HDH5dPD5yPiEsrr2qWFkXba/zohyHYZK8FxcIDVhEWlA5YtVCBDRPCEOfCQBCekzvzmHsDc5YK0TkHEZnA6Mlr0Zu6vsTtDVpsc65y0gmplTnWX8yj4QokaN/3328OuvUc5vZjAza4Innti5AjnF+N9mxAXonjPS7AnYp/dYggbMlZjMM5/aIIXNO3bxB5m60IZ1DvVx03r3rTyBjY246uDlze2K/d+Y144H5HqJ5JcINCzoR+5yvzOHuHLSyzqmDWf0p1zjvuP+ZR1zvLYNYJ+0ZxZQ75lYhIdVi12Dzndolp7vZCTYjvqX/Um+3jtTWr/ND9nLv9ybiOA/Ihj325m1HZ9eDGkTeA5rXM/m1jmT+GAu4hHh6fT+ekcRsKhsdsMkBbFDYjF4f8tNN2FZ4I9wTJOk6guGJq2HxorzClJwInck4QeI+NLjytguZMfU150I0GINhQKDod33YUXInC9WH8DxwfBYgfpYkYIMwT81oue7h6q8Ne0T/YgD/ThDS4RWrYbaiDqE3wzB7AQBPDDaVJPT8uTqMfGcXod/frsIELW/FtmZt/BOzcf0BQGFR85fDS89WQsmT0BNWKT+TktZhBGw+fqR3cEDmGrfrsRkDTcl5u/am1/AwS0uBUCB5MbLlNjnYTzG1XwtHc0Xlbg5Q6MO8weN287GXNMf3YpYbuHJGdmwZYQIDBB1TeVVi+yzF8nc2ML3SB+AlhjQA28LQ7TkDCFGyYfw/DthMQo97e3tO47rU3Gs+Fauon7s+6mS+sxsW4DIgiHLAla/AeI1XWcm6l1hNPdNKc7UrjSsWmYDCt6E1nYBw/8Oep485SWG79hxdrHJmA6bCaCZmV2ymxiEASrtrr9e4iT2OcZ/b/at9Zrdw6m9OIZIVd7k6W4l193sHzFKrs8Em8s1bSEpvYhxXIXkZddWUQOcgIQzxNGhcqYf6aGjMcfwPoA3YjLtfcWIac8D/LjXluOVJREC+C0QpWzwg9hrLydnS/tQ+U0yssuwFNu2tGCCZfvRzBqZWqsG4MtD1rrCj6/yMnF5AeYOt7D2SPTJXlocLTCcsJoZevC1t1OvnDTZPZQnRoWVYMn74/YBaztwwlU5w+87dtM72mFGw8Q1kNXZ2c8DfJIGQXEl7x3J3Z+y7vbDPUMkn65V593SZUjkd7TMSlqgZG2EfqZU/cT1PxvhZlsjrREJm1hL5oDOxPIJ/xeW6ANCAxg1WhpV0aaLxHKx1yugsH+0Oj06TvNpk12bpHdOLkbbigYetXK62cbvPs2zq5aCNoUMYGFU7ri50WPWdZDpevGFCJ7LyDhiMjFHcuZjvJPMmEVJAU+dQunsnCu06mzt0IKWPAJsN+JCxJz7gM+1hPT+LvOmfN3bj5w1ez2efhEj/vo2WBpy6L0CTJDVjsNuXP375dPv9g//yX/6LYzab1UQRNsDj5bDM2t2gg9eWeLOSjbqZBA1ETEaDTTYhz8bS6lILzSaeVlZn0SNMuYfuvajrI16B+7QV1wwSi83kfwsEN2BhMQEfDTKYg55P5oh312cQnNQfRIKEFRqQl7Te/KqC831IJ5ZrdSyBIXn69Pb8h+e3V69e2p3+/IVKyEihJO7Th96Z0iT2RAD7bCO0VmD0JPTs6iqXeEDuQaxmwrgJqIkg0vAVByYlokeoV3dYQYEjMSpKSFDLuolxsUs97hdbUnZHdRtA2hWSQOQo7AXcME5WxqaVZZiKvQdor0bmPGVDUoR4gYcK5j9/1kYDjEyfi/YMZA9uBidga48pZ+Ms05E1zz6awvUOJ9jZ91zXwBZDDiYhb7PfE0XTlrPmOWATg4f9Bns9oH/2oe6B0s88hynlXMKakr3d7MMy1mY9Vlb8dMExaDKYDuiEPbLaHrYxbmTFMn++vXuv0kGpeZmY4Ouafq66oShB5IWrOlgZpNkA69Syx7qtsu1plcn+ysUDiqZUSkqjpHB+x2JiwOt+yvJPJv0wxJKXj1LqKdn+mfsFkuZnypZnn3FOsrdxS263rlhZ3POAjRUKYEAgYuB7g2iFQUgWJwZ7s5tJ6tjdXwR0AxLHPVsxqoZk05EpSCCJQoQjeO0HKCwlW4ZM9EwS2DY42C1tTz3WOoW91wylK33YzU3Zq0hu5DblwXSNGGe9946Lnioh7tYbdzulpkiYgekxw+y9tDPb95mf0I06WymJVKEcsbv97F/fvk01holdXMbYnOMr2hxuoHWePxDAtc/OtVYj+ly/J8lpZYAX6PM+cIWDyAVkmN4V+bIAzSSWapgxLhNXrMkP2UWm9mZsid2CdY8MAYBPyaNV2invumM3o31WiMmcmzCKm7AI2PSqL0JhdsGocd5rGyLbyE4nNYerOOQtck+1NVVVIw0y4kWdupUAACAASURBVFWIXqVrXulBZ6NfmxY0fuBrMAnyexkE5Wm8dx0/6/twtk4AeWKbZVAcJaIabPZ56TGC7fzZL1/CbP73//7fxwjaiqNBTyPXtQknZq4V7EnrcmAb5CEMorzSqaCBGF/DDMFwADibrm3Gkc8DLnlpPoPy6Gct634OOYAP6xcw0Iukaxo8830DzRN0NpDshTnBey+UPgdAabDdm2F9ffS+dRSIGI0RpIkhiTGg+VBCheM2X768vVAJpBdypUuJ7azhuAPDPK73ny4/kcabzUwCxvzwCBCf+PocZB/76TJiwCl35ugeuxXj/owCnB7qdt+JyRjwO7FyCCgNLwp6el2vwPKx/Mdv6bn1OMOYIfC8fpQ/qrjle4cRBd7GSX/uNEbaUDvPhq67HuRrlrmGHZYWwRuFyvnT9ZojPaMzOM/9gQuYvUUMsb4nxjoJUtORplgNYtxaSQNIFvlUyVFt2DFOjYf35F/OfO4fALiTrIbVSGZD1GfFCwPqbBhjIDBHS4kFFOt5AopuHylDRoDiIcZC9pv7xpvZ3Ouh6zaIJ5Y915Ew1EW4I+cSL+sQgUmcYU+u8JOpwbeysGG4FB86oUW4pwPWo6gSFpDY2IQYjcvbzBHut2tsGvO2XePTdx6WiJCXKVdFXVjtMTPcir9y8k/YGzObZM2vJg7jPXGt1XSysczymiZ2NB4W+6I3GJlao3Gc6BkJ8cj+iXztc9UyvEmNfG6H6jQz14Zj64Le/8Snu3RUdSi6J791nZhNPaMNRzOMxr0DNgcrY+BzncYAaUAZpfXOk13N+eHM7FhoqjtEdqk6gcGm98KEOBUDeQUXsK4YShtULkBdGfTM+z6/FlSbbR4g3nr6PN8CytoLifXeiYUb2ODJiP6PLN8d00gY23vg6t5fHidqk476mde4eKSyQ3YVBIedDGOZdcarNRps9h57gGdRuxPeGLxhOTPvIFYzZY7e397afa7qFQHQ+gvY3F6SCSWqfXxdu+1x4+f7nOzY4RMgnkCwAeWJZZZhX5UQ+n7otD6D5xj5/twTTf4pQejLl9vvH/y3//bfLo79BnH9MP3868OeCWmghJs4ivBajJeD2soewAZSB5yCjLlmx8ns12VTsPgdB4pL1TCoMv1Qoq389BnABOwC797/cq+e4GaEt5APE9bz0kxXL1jP8VI6JUR4Zo9vbaAptq4xELPoAsoCK8TfKlN3fi9gomeIVRbgfP7iucHms2dPzVzpvrhYBThd8mRcrrTU4h1dAHs6B+mBGd+11mi6CwWIoojHplylj1yGegSGXZNyc1KM2uxVFHj2WUABSmnvvTO7rnrFyp2senaPFXOVOn702Y4o3gwhAvg8lL1ePLPBJev8zx1eQAxgs/ddFG+UbpjAK5MZNvD97S9/+YvnmlhM3KcCj7qW9pO8S+Iz9xml2oSBjHtdh0Hl3LHfOiym9+VehzDPXWO0BdVfA+cbUMi4SH/tD+/HjV8MRFy5JFbMXrRbPC5ms4hD8ztOckJ0kCl6R2W/a711Hz0r90vXH8uU6Y5zxpBvhXMFomFvrm5HwCYltjgHuNrtTh6WKHNZwBFP4yTZUUoL8BpIhrs4B0XnOHMQVl4CPL3Iw7Rw/y2Dk7Dg2O/lGdhF6mX4U1cziZsfVuelnEXkfHBHwg3G2HEoQrUzLVBtWeQkm7B0qZ25wQNgM+u1GUXORxtkez9nvyJvNuC8D6TY+5p3vafOjeZI17vDixgn10fdgKPPOGPBgGFv+fmxnxMjaDmyw1r0ez3v1atX3pdv36mNaUIZ0H+Jqy1DYWJ59YxUQUk8IDpZay4QA3FwKv5TV4Xnm7JepVMaUN87p8x1SOZvg81eJ+vNGatL/6gU2XRIa6AZ/ZFwOeK8t8E8DPnhMmfOPS5XL4jS8H2LKTezWUy69cTolhXuMJbynoNrLOLV2NhsbYM2fb3CpBTaMuysZLCAZmI1kwOBl+cCNs2sUrhpVQn9KnTwOpadRY7eOIHmqafO/YHu/nqf7NDDlnv3Pr9l96mf8jTO7PIchkVOu8r/+l//qzsIfevvAhclJFBEWJC6FpB2zU7dL9GgqQ8zTEILE92vYxtZMADcvcPC87E+WWgmHIV60vsX4VFZpN9amF5gwENbcP08QEgLzb4vlqn+RZgBSvtalMYWUtuilSZKIpE6pcino7gfYo5i2QE2YXGwuJUg9PJlXOkBKWGaU/Pso2vqmQFz8HYYwTZG8nWErASgvt4Wd2LjHANuxmyYH/qvrzqbkhcDMEex4W53JbUpb0TM3BYm2/3Rezd1OiO0qIGhcW732bsNxCdUIG0rxzV7MCvX54XBiTs2SqCBHAKpDaRWdqyjftYMWvbzzgKmTuJKlPDMfzG79NNPP3muFXcbV1TWTOukr93G8fHjpZBXu8UjVhWBZXZvjArGxe/67HcMDsIWsNkG1ykAT8G2gUJKWz15mmLeykL/9PFzeiVPck7iGPf7GWBOGSO3zcTFPcXnAZsaN+4rgUrtT7nPxZo/ehSQ7NjkAdtOlFpM0c6wzFmebGozm2e4w2ZlY0z1tbBuu3xPjLMkmyQGUIZg3Nue82Y0yWxfbAz3nm4lPqdfVps8xxZOcfSwoFuZJ/ZbxdhT31RrEvkYg1gJWj/88MxAlATJnPkq5TSGELVvVaN3gdlJUKPrVFoAJsvd8ZtuHKAyVKlLCuOa9w7QBPT0nmvD/x7YzNnK2TgVbX8eualz0caYWNy3kxjbhuKp8/hd72XO7DTmShzyUWLoCjbfrXh49CVgE+M5RkSqLCTWehsluibu5hhJ/GHPnWPMO5ifXqQHOrj3Kfdq9oozbANgYqh6fvqMt57CoNBa9jiZtzw/4+J5xPvyu47RzL0jZ/17xTp/DHueo1ldmkCVc2ZhIdePJzyjQWPmYYNN5N4GXBtssif4F1ZTe1rPirz5uMAmSUE7hj3AE08S4WTzZnm/b7jEGwC2juk93+/Ve+P8+pTHfT/OzDmW6/ptQok1PPfeeW4X2BSzCTMI8GJC9fBmCNlYLIomr5lCwBeHuzdwA1MmgEOH4m5UHOYmGYAcMlygPYEor1b6TNqpPBsEoCCvCmJbDyz8vcU5D963Nkkf7n5/3pvfM689//rduS68Y7//x1Fy/Awj3WBGSrfK4oQdFtMXYSY24/WPrxK/+fK5GU+PxRI8SUViTEl+gFnszaTPxU0QZk1KK0kFOyEoDHcA6+dpX5lsaHW42bU6E7IVF7t/r9I6AnUWeJ6tdb4SD96utGvsqvdwjnAxQ7v9IExEOggNU7ZiMMOAIRQBr+x33TVG1Y6zXAJxzkwYorBw+l3HKPf+YU1YW5ip7H2y2MMaay3+/Oc/W5Dj1sU40X10jcCm7sG5xUWNZ4AzYWNO3odhNs9z0GeXfYg84HxrWZo5RS60YNY1zTgifPWvEi9evnppDfTzzz+7t7jZr3Gnci7sPp+sbe2JvFNc4PoLWKRMmdZWnbFUgN2g6UtCNBzQ//Sx4w7dPUdJOAqrMPgnHGNnwW5Fng5ArHfObQyUyJHEgmI0wvTjWrZ8MD05yRgGhapx++D27sPHSejJWsigUBmyGLA5qzmOuP0io2CRzA5N1AHPTy3CraTd0cTn8+GKPYzRHdZ/uwMj77Nvp4TWeEhgmTWHysDV+DUOVUEQQxg9EAMicX4wYkkWMtB0Bjyu01QsSDhHtQKd+qUwR82Q4ClDlkZGYlxe6922juo9SNUD7+Xpfa790p4nzmIr2XsKOEZ9QFAidna8IWdGclbzQa1fwF103lRxqLrImgs9V4akvE1pyRr3Pfprg8Hy4BTy2MqfnuHXjH6ub/3N+zeAwQ0dg6EIjqWAImVDJmqdN+OP/MGIIJ4TPLVl4I4rzRzv6K0NZKl3m1j21Ydcz8bNf7U3JkEIDSDDLIPu99jYbuuOxhN4m04vEzjFxoI9vjk3irPuIu4NOJG/CQ+awfpld7haYw5kaMvlXvdepwZ7l/WrxLDTQOjPNU459/n5Ob7fczA1c1djiaxVzvkYkbjRxWzyS8AOhw3wyAuf4AdhjwJDGPRhZfAICBa7Dx3gBXYBC73Zo5OpXPv9wiZ8PTX3BAbvw5j4vhe4BRqblHvd2wBtmZ/KlkPdDGgDDpQ3i9OujXbvfXXfyb6UawZwoL2Lm09bWvU3k9k6CSdJ5LQSe/rsqd08r9RV6NVLA0VAlA6F4iXlEnDcpBS2D+tWynmH1HjUwdIYBGCVVJDNnaxzMVB5vlx+1OgL2PzePddxgc3n5zO6/SMrzvRPvx6kjhXN7/q/EYMbcJ5rZsFtwLE7DLEOHKTTorPr7YOymndbVlz+LcT0rrQ3ZM0Bm+c9G2w2WGilnHsk43l1lBnpCdsGoNX86+sYCYl11bsjRBnPKsFVbtpWZqfy4R68fxiyCBOMEL0b57otZo1HxqP+3YzjB7t9BY61R9TbXGMG4DMX33csseJ6Kywj5wogmZ7cei/9CUMXlzB7L0xqYjoNCMUqfkyLST9P7mFnse92hQkfaUZ/u3sDJnf2O3JMc5VnT0yo5phEl6n9J0Ao1iitwsOsmhGSu/V9DDwpovRfHi085pPOoMHYckuTtQvr0DGSagUoJveT51v7Q9dmnQRaU07JsnziYBPPGiBNDGfOfsZpEKTOamJmVXLLITdx5zOmEEYzDlUepQ3oxBoTp/frr3Iv50xpDZrRu+e6PsmPhEWUEVlegnhcqK+bOYtrerpzTeMMGTD5edomrsoDVZHC8qyzuieZaSeYRDqh+/bYh9kuA4WQjwXKF9jEc5J5JpZWZ+kKgvaz2lPQ8nGRJF6Dr0sbseZ4+tqjtkmPqSbwLbBJQPKI5gYZyFuMsauXhvEz4sT1Mn8NAi3fhlXXz5O019n4uwpNAyqzxYtuiBcA79GWwZRIOudzx8qfIU0nANa4U8Q9dTRl1OEd8PdTL3fhiQkJm5e9gM1768ecNFbhZ9ZxS3fuygzcp8HpPbB5na/NrJ4/73H1Mxs38vMGofqZsQxF3ZWNzgf3Yl+7ObSLtxmPZv34eQNWAmM3y5L7orTbHXBeD+BqgXPvpRFSbZme76NnYinrc3zdgG9bYDvWFIDGBuPzgMdmixqc8jzeqd93syXXYHjASoPWBve8E+8JsHfWKu0YHfc3xYKnXR39k2EeXLJk3NoKbn72w9PbixfpmW6X+tT5cxkkKez3ir1Jr+xkbe6SI50oskvdpMpA5iqlZ5KAMi6vKe7uddO6GEjmswRBhSGYOp9jo87jL+EeK1i8i+JWZvyouxkHyUnpTgGD0zGhmm/cjKcBgqXWax4P04615PD1erfh0GfnayGy75VDmlAAQDtxc1EuJKSE7RBwEZgVoJObUD8TKH3vupaTtT9r0vvc2cYT54c7fsf+BswDIGnXmHCJneAXoLaz0fv+Grs+r3uTYMHZ0f7SfTRu7d+ff/rZgll/KI2ma+TipfQOWeUp27KZnowhJdVoLxtDOJmgLuZuQPPl9v0j4jYnb9WdkKg7qVjEFLVnniMsMXQwoFiX3VteIJVWq3pnhQU0iFKnGCnNuIwHVKhTz9NntydPn9nw0/UCmu/f/Xp7++aNWVlTZ1MaKfI2wGEH4O+YdBJTsncp+TIliD7r3R95f4Qtk5KeLj9TesYyQv+brOmUNaIqgqzYObPu/qSuT5txW9nxHePnse6i7xo/nY0MrN+/9z5lTwGwtvv42saxAVfO3dQT9XkhjGFriRhIYQoFJqNLttve95t6r4Rt+ZoJJfL+r1qpAZt4XzbTzDnBIMuZHVO3ZAT6I2QA9SmvHZzQqRguzRBx/9ZvrXfu68eEpdzTLxjFugcggefxDjKIKL903j/fU0FgGPeJ5Q0OIJHlK9pxbkUL16nJWsXx15FbbnzA6Ab0AZQzhrnjZe6XX2uHoGywFJB6Mq3ZY13qbt8f+Y2O9ZypJu7EqCpOM1noidekiDsy0es3MfRLrjeVy6yMYj3xyT3wyLruvfW1h491wxDq73tN+/7313qDW/bpX8OD0WMmlZKN/p//839eO6HZH5QoMZinouT3fSjaskGpELvRSldfNyt6vrB+t0qzHH1sT9TNODqhqCfNbraqYSdl1MKswXELjVWHrehhFhQw0dZGH/oGtLaWJ6YuVt41JuxctNMC4Zn3wKaYCFxYYbFSpHsxLGI2VX+RrFvay7mIrno8f3HijACnGCb9fW037MM5MHJDKhY0c2jwtgjFFGhn/mBKAuTH5bKEvVypErCV/DOx3Q8dk7YTiLIX5t56o5ovGLTsRdgblHcU5ap/OBZfXPCd3UxYBu37dukJ5o1D0obBjunLAcKAasDJuut6XOjsC9a51/O6F9qVE3cRe4FX4B4YCymPpOSXZMsanE28ZsCm4rs2OEQwcV+N98lUhdDTtecBSfqM3hnwKvc93X30fmFqo7w7BisCLew6YJOOPgDauJ8nIehh2M43v7xJTdlPaWUpw+fZsx/c41z3UZ1H79kCPwZXuKFcBuv72+Mnj9MVayoT2GhyCaH09AYLLaVu1/aOy0w5lsTOOaZzQEw+D7DDcAFsEnYRA1LvQ4IEAEtAL5nkU1dw2m0+e/7i9oP+vnhx+/57zcV7A82//PzT7YOY3mlA23ICFlbr4HaVU3eUAv/LUNF5n4L7yECv29Qydi3M23eec9dvjGJIcWqXmFJpoGmKsOY57KXBme69XJ8BWDaGq+SM3OfZCwFunVhksPmL2odemc0mAwBYAE10ResfzuupILlWn0WPceaW7K5439YFbTTxc0umrzJ3t1G2xwooHTg2+ge55TOzitqPQB182nICfZrzvhOj9D36+NSHPT8AXpvzI7/7vXTPJEzurPELaeODvBOEeh4Q08FK1/CBANe4Uan5e4KhmZnJdAdsdlecCpqKn375qZYcLLf7BmZ7F6xe6GvdRrcMKdP7pa/f+GGvn13qF2Ih3bcCNlUl4NebWHqVpkptzenIZxmS+bWBXGFLDvGaJhDn3uUd2XOnUXHuT/DBt0DidV/0HI0/sOJFe0/dwyPnHr23tgeuSgeh//Af/oMThPql+kXa0uGFW4GiYFtA9P365ZtihbE8DzBCpQ9X3+MrYTGT1KAHINvuaz3bWdjPny9XGwKrF5ZnnQfoZFgbPJ+btq3Ee4zYBhERAicd3WvRTBobah+26Qs+4EcY7eHDBJXruVIaCYDfBdptDU6MyRfFhD38LoDz2VMXeX/9+rXZLlyQScIYYTJMl7+vUkYtcDIXJTRsNYutiosyQpJDn9Z+qbO5s8TdS336dKtDEPeLMtslaFD+UoyU2mA/Eg6QJKV0AfGzLQDz+QCQuNmu8XjbIDgFsRS13n+HdWyrvRmn3oO6P3uiwebe+8zZLqhM8gTzBYgLYAwzRu1E/SzZq1P3bdyiej8JPV3bRiFj0M+01npHgaNf37wxoITd/OH589u//Jf/0p9RTKUAp3qX6926WDwuMvZy9jP1UBPLl7Xf7J/Hb6MC8C4mPWyAwIzYdpXpIiRDLLu6APlcEpZhVmp2XPVOzh6ZnuaTdb7DCaa6gQq8f5f4wwDt99ZuiTcW6/bOzKIUifZZOoVo79IeNEoEjx4GQZ/dAM3p1OP9F8Zf2FBsiMHX4ye3Zz88v7149dLv+umjANhfbn/6p3+6fXz//vZkgCHlqRbonLZ+ZmHG7RCPgABo3Mc69c5Sn7aagADqQdKEUkkkvT9lxCZ7NgZc5o4zu6Vd6kHOO00h+c0QwtTn/XVubLA5BjuLpjmXUaS9p/XVH4iAlnUNtlppctY9pxXucOoyvRvjuihtEmMBfhNucipYxnISBXlORoT+yf39kxX4g3yPDplSRrlq1VJYYNAx7bsmLQaajSaz9Lt0G4CTc8d7Mx57fixhOSMw8pFHGEaQIMipBSb0mQF6rbP2/KZjVRsCW59NWELVIm7CyvPl+bsCyU3gDNi8AzTzfslJYP4zvujTrY/mvS/vv42DPV/7Z1kHGJW9tkm0Som9fY4SHqJ1kVx880ZA852NZlzpzA26SoPLO05eAuHcU7GCteq5wog5QeBpaNwH9Pu89plqMHjeh33e+6mvPffdPZ3Gtb4XRd3/3b/7d8uN3i/FhmdTMmnN5jEADv25mRoB81kOXjNF2yLcQd4NHhlLv0CPg8nSzwCYMEs9cRI4Ks5LAksfrijxrxeGd+oJ7kXFEuz3WwqBXtOHRcxT+nN9nwbUDTaZhyVcrOG6ZEiC8VkPYjaJVcHl4XmCIbp9duB+EoZ+uL16+cpsl1r/+XmTsLOE9JxwYi9bePc6UnTb1puzt8NsBtSNK8TuwXRxkeIh4x3FbfC22JMtgHstdH9nAb5V8e7EKOK2DeCcFqmu+xchouelYLbYmyQtWcTMfK4CxrNugG1l6youUH+SNLWLS+vdW2G3YabPn8bK5TCOe479Syxg75PEwbc7LIkpbaycgDYegjAXnLtmeABDAhUWlhaYb1ZB9hcvX97+1b/6V94bf/nznxfYxDW+lP3Euvl+jiWMe8lxvySYVOyV12Dcw6ULnY0ugKf5xwOxlLAYxjF8tHfDLKfYv8SZSqIA9jvOWUlCYTQJ69glujR+ZVXr99o/2heWDSqNZIURl5ie8ORxGg2wdxOGkZjRrH3u30p5eTimPiZlk1IKyc5xK6tHKsnz7JnP4edPH27v3769/fKXP3tvyl2tuFXiWCwzJuwk7G0p5QFP6TSTUkeRcSr9lcoFYR13C0C3tnwQphLDWGtDrCvqers1tytNIFKGqjtQOUFoM25BUTEMicG3K3uF2NwMZjXHApswwT4n5UZELtPJaSk9x9jucALmHdnQ5499gQGy9Anxbqvd6bcTbtiHyOb9/ZzScZ4k5tOj/Cr+OEB72ojOmXeNzjnXBtVKohww4hJB3o8xbk+wyXpxtht0r3nyAdvtcluvcw7by9j6Li4KQN3XrnDLK4PNbZxHp6XOauvU3DdgrQGdNUxlhFNo3jGWAyo5L5nTzG0O4gRfLUMI0mzY1lmHyNrW7TuELetJlvxei4Vd5lmd1Y+c1Tg+yevy/r3lZwz19/6etcr9q+7zxO4uj4l17LVs14mbTiPnW2CQNe9/L299J77zvDefv/fzHtc9PHTqtJLzf/x0+/L7B4DNeyiZm58D7gGddG6j3B5wTxCD4l+ULAKihQMTtxd4j6bHzEEDZHZs2debnl7K17qQPa574LN/j4A4Afa3vv9rVkfPcyurc+EbnPrr1cFhSklMFxHqmNl1Z5DV1i0lJNLC7/3HtIl88vSJ2U2BcfVOl/tSmeAB/aN8xiWwgL4BK32Cry6mEQmjqyYpaOI2F5ikTBq9q6emZpRdLPhHKvA+ZYYaTG2glaQUgQIBBv3VH7l/5VaOmzgsmwGwJVQkj8b+4eMkkjiG8JZmAwIHM0h3a/H4ABVhR5FdX9vB88rVFaL3M0bU1wbWNUDbJT6m2oOuUZcnAGuuDSObhK1di+9Uio63HSCN0td4iJcmI93M5q+/Wmjq/gJ72guvXr+2UtfvOm5zhadMKZ20SJzY6OUi3J271rmYmLhcP4znsF1LCY30Ry5o/AZ6dvHGBW/WUbGYq2yTCl3HmEzcLcxN2NCwebvLkDsiDcukJJdf34SxFeCzHvv8ya77P//5Zz9HzKbc3HkP2NiAXsan53TCRZoTxN0csoS6h4nX+/zlgatF+DyNEtJz9VHtWbWGpBd5XP2TDDFxn94HVrhJ5HAfb4N8GjlkfPq5q3tobxPW43nTuQzYJAZ07QvqFw4wJSlD7y+A+YNCHJ4qlOKRPSiaK8eqLbdsYkIBQtvj8HjFAcdams44inGdawMytttynRmcqQM0fe+KqUQm9xnAM9FZ7ZwHPWd10RnAeZIpyGD276knYcGyfgNWZ6XN6I634TvLlLik+VyEyLW8TlqrpoyODWeD88gqQKGuas8g8gXlvseYDPEYJRMOUfWftyG362EzN/5dgc17zDFADbCUdcIY6XqqHetHQg/B9VuCrv08HX4GbR5MY30+CrkYUoAjMbPI6Q3m1nqNt+4aG9+G1OxdeyN2Nn/rYCcGudzRO8tNyUclCAE0r3tpNMbkIiySxqErX9es7D28Ec/XOvbr/XhNGmI9uUfjs8YzjTvuAc3+fZ+zU9+cQHiuixv9D3/4g9tVniCnwdH5dT+g4xC/NSnrEC4lH0Xai9Ffn2DzVNY9gVYkg9j1NbF0ur+u61IXPY574JrJvwf++F2D6xPdswi9iPdAac/TPWYwIGLXIuuNcnkm8axmDROI3yUepOS+N9giYScoiSK66eMqsHlz3UYpDyklZaW/+EGlkJJIYIZq4t5Yt7wjRdd33Ecs0lmT5Xaftn+3ZC6n3qDKHu1MW5dFGrAZYSu35hcDzbCiAKqpw+h7Rymj5AOY3vh7g80nT1ax+h2Dmyxc12+cdpgBnGmXSZb2ILQdwyagPd1hghumjmhZi6dBxRq2G5O9wTxewyRwA6WenOYhGdoPpq7mTrwCFOyanFfrmOfsgvhkEofh8rmlRed4BOT60RzqPTQPOjuUw8IthMIzyBK4HLDZ7j1Y+p4PjLeL0lMWsLtwpETLKmBto2mU62LMdqhP3ilACpe/3ldgSmBTSUXOKFfii5ndxBxL15PM5H7xo4jNADvcICy/jQl1H/r119vPP//J7JvKJQk4PHmyGUCqMEis0fKVGDj2rOdiypDlHI/3weELX27vhrGiBJDGKjZLtW9tKO1W9cOATcKNe7aLg41bntaCZnXd2/3mTHEzszYmE89LbLtBsROAYKJSz5R9pbJUOfvu+xUmehg46lVqvgGCAv8u/eLsW43q6inSvXU/kpPI4pdhoN/1/rpHYLScv5ynMkxa1iLfua7BGfI0Mb873vDUUy3Hv0U+xBW+78NzA+Cn9e70nydBrJ+TedrVODCwrlniHskyei+AcIBn5ywwf7PbFthsHnSL4gAAIABJREFUXcMZ1Zw12XMBI3Z17wQm9NLWXwGzsJaD/RaWuMrDzWg2nnDHu7HeA/630c15abc2vc9PntWF9S/x/QGlFeQ0Ir3lCEmYG8Qxt4Q80MP9Hlhz8XrLzHe3N78qHETl1nbXINZhYatL6NlUN3Bjiq8B4rl/74G63p+NKa7zOx67+sC3gOw9/HbvGadR19joBJu555cwm//4j/8YEvqoydRgrDdgvwjCqRf5tAxPJN0D683fgLEnmg2OhdxA8BQG98BkC4kTDNwTJi3U7k10C0I2JqCCZ52bnrGf89yHXF83k3OPrWowi+XpZ45bOnXORolJ6Mt96mLKYS702V0Pd1zKKq/yUMoo4MJg89mzxMxN/3pncNqNuRm+vPv8nV2a+e/4Tg7RHPsp8m6Fr24uUl6eFGWFbpYU617K36K4mw5QTmW6F8E07RjJXRTZcYKuBblLEZEwQyKT+7Z3NrvdOhPzNnFg7KskLk08z+potEs37c9dOymcIRKsM2POOdhHPUxEDKeATRkDqjs7azgJHPocivfeOevYTt1dn8X40veALIN69fg9Ept0z/Pnl71NmIjqLVYgvK7rdz6FGGMBqHBP9ndKEAVYJ543WeWwoY4zfpSY5HfOuNf4Hxr4qv6jM8pvKVz+5k0SUBKKNS6txZwYSflcaG51D7st1Z5xDJc3b/7ickRysQtQKolOhpnGlqzz9KrW9cyfvt/uwjkoPjCJNcO1rHG/ffveCkou5bjmP/jdVftWzzETWUz/99/HAFzFr+XKG7e5HpHYxMRFCgzbPT3tDTM/cz1gdTrgWDYANt3aM5nqHvMc9pbBBmoujRQm1ved0IkYtNlfrJ32se5PTKb2B6V9cAezD+6Bn2YoYQu1Bt0FC0DbugQZfS/pKCc/f3ovsl/v6Yv+nUXXsKOty0yOOHZ+/334KAxZHCvEXMPA4R4e73DFjkYfZe9QgaF1LGeN89LGHO7hlP25urohLdBJGBktRyyHjjk6dZ5yBIjB5b16Lvh8dtE1FpKfeQ4nejXjaYnRRgvAt3+f+ya8ZTO4Xs9qf9rP32DrjPmc8C6SS82cz7oNRmKf6B3dLMXljWKkOzFowrOQh72HZvTXcJuJ2Wy8deKf1vvM7blf78v/vbeZsXuf+xZGO8fBPU4iDL3X+7Lf53Z78MdPt08bbJ4H7PrhXtzr1+cDAE0IhwtQKBboBJrtpjhB7FJCh7vwPEAcnHOSesH5HRPMOL9tue73vWwcQEexkCfY7AW+B0R7rlgwGCIWdB/W+xvHRa4pMaAuIg9VQ+9zsortQkvG3IqRHdfNmu8HYRwePU79vDCbP9xePP/BZZDEEJo9nIx2Yk00Grv2YF5G8u74l2kvuYLwJUhpOaksWYFNUhTChiJMxVr5OWRfrASlxBAFVE/8z06PXwuFyy5lThIHSDmKhFckESRArTLkR6A0uDn38d5zYWnl5m8BhDGCsXAyKr3msJod84SwdaLHVGXQ/cWoMWZ9JkXOd4xcC4xtkO36mihimFt9r/cUEyVx3R4AQEK/+z1BYkXnmLKp0zjeCv28YwD7XDKOFK3f1+1zuTvh4OIXWFSx84A6YgDzXAl3XQvD64zvagQhdtLu8YkVhjHNPr7dvvsSljsxoqmkIBClcIx3735ddS/FfOp8/M3f/MZnQtdqDQQ2dd7kYtd7Z57IVh8FT8TlymZN6IOZzXdi1ROnF8CZTlAvXr6wZyHsa5g/PZMSPiAQcYiuWTkMsOd9yp9ZDjiWWfVJM69tbDi2U8/+FE8EDJvjWwkjKUOPc6X5JYZQ/2qdiLGNnMuYFM+XEjBq4ZcyXA02Yc9J3kFGsu8BQMhG9pXew/tHe9hAfbxkyzDNhI+/ZWJ5dxOGgJKsP20PNwDZZW/MJlb5sQ2EuPO44cUwjxXvMyFj6ZGqIiSEAne6w5mGgcvZD9jk2RjvrWEjTyI3KRqPkRogmjhu5nCDxwnPuJRQ22Dqnj5qXZOYYjHn/ulF6Vs3SQ5Lr1S1AYyEU0/m/Sg1tJFkQg82BGtgGnlwxncGHN4Dow2+uHZU0krY2vO83+fr+y2tvbwtFzBmAzheJ505udENOM1qJgOdCjG7bBjvzOB3GT4HZeFhrxe7ZxxoZA02v43Kvv7N+e6Ng74FNhsT9h3Zc31m0Gsn1hq58sebeqPLjX4iZwOJytA7h95g7gR2rUzZPAyqLePzZRuUnkhZ90Fpnyzi1Q15UvB/nbHtMdyz9FCMW4lkV/R8ne/BfRrM9vz1YqxtPcC13/veNee1K6t0XR8hK0Fvd55cV3bjjQsaoTFJBnH/ULRabsgCm4rXe/Xy9uOPP1oJC5QkI3hKOQzlsUTFij+ivl/czE5m8NnGRt7Pc6b41O6jRmHb0jhB0j4z7B9um4DncZ3Q1rIy++O+fODSEhozpSg4rMkqJCCcxKXcT/NHAlGHY2hNSUwxwHGYRkBT398KZwyjXmPW9zw/hDVcDTDiTFEoAUXUAYXpA9z2c9pQicLM/GlczVQm7vHjAgsd10bCB7IA5guF4ufSLu4A6XoObQFRfg1WUY76HTHWW3HuOD+tu/YchcMFBJ89Cyjc7svUSsxzIoy1Fl3CSWshltCM4MQZ+3kuFUZP51FsE5/74YPcwalWYBfxu7cGf3/7t7+zQQbYUvZ83PSbxc8eookBJcK1jrgcp97jgD1Xi5gyTgJO2pcu4TQuce6XfZOQEoFOGV46TWI2iVG3ATWdaXRfMb9OYipmm3U2M/smPbsDZAW6nzqUIMd5xxNqXnVvF3OfTH+/48QyI78XQ+qY4+y7c/8BdAC/XV6Pd+3ztM9sAPMyuhwqsBP1Bp4kJrKKZ5tppAi+ZeWASMkNJ66ReLddsezbPrPZowFf6WQ1YVveS3Of6aJDrC5MtuY0DKAMkl3KaBW+n9JaM+1HqaKUgkP3aD5ws3M+G8RjqLow/zDYDV64pt+x9diOQw3YBANxRq3/HMdYdVQJyVlncY93F5WvUJ+5b8aVHubZQw1Kiw0Fkxmst56/Mqa8h9/tApJ38fcNok7gWu7syZJfwGrwkL7Xvn//Lh4JlRbUvwKbboE7QDRyLd6KLaNDqCR8afRgIjbX2jK2MzyRM3PVER2Lmiuv63h1oTeo7HnqnzeAZL/1fe/htt5b9/bZgwffhdmk9FG/jG5+uv72ApVl0h0VyhV/KlWuPelXNn2j7nsom5dGoLXr8B7jwvNaAZ/jPyeon6t7omy/BbqbCWUBGkw32DwXoA9tg2yN8Yxl5d6X9/Qxmo1WNduIx7Tl69InYb6oDzNWxkWQWRFM0DJuViUKqUTUj69f3X73u985dkxxa6q5uYTcssLGGWVJP+DNIGRA50qn0eHCoksrPtu7AzbFMGYuIFX0deiJtAZUCaYBm06cCKMYoLFrO1IaaT8/Rap9+IctZQcnViZxfJcevAtwJB5Hn3nmKgbKFs58Ob7PMWhhWJSBmNaIeS+ybtfeGINgZ1sGJCE4vb6wKAOaLXhX4gExyGl/p/WlpeApAHrfZ813XJqUkpSd1tOAtYq0m6XQggCWxuwHHFrQAvxJapmHLSH8fhLOJgSDvd9CEuW/wfu29DsY3+dwekEnnvL72zO5lgWGJjaYeLmsS5iDVS9UXXicXBRGjz7rGVPAtzpUpT0mLTClHCbT3WEcY6y8e+e1/u1vf2uXMWBondekKSTG1+EmxPhO5EUrU2LJJlyCJAcAp9OIphVqNAisVr6OG15F4h86G1ZgMyEG9HhP1nkSGOjJrD358Pb0SRKFNCfaQ7+ovqm6hDkT/2E8GYonnfMdNi7llLRuLprvOqa7o47nc4zBJLPEYNOaBABOjHNnj7tCQLKtV1mySp5pY6r3N7Lfrvdh/5cHJCp7gclQRpSWm9q8OQ1hLC03NtjU/F30wtJp9K+fz1fNVZWwsr4cNtlJm1SNmBJPdMCB9XVP+2lzSoWCbWxHOqF3YDZ5NfaXgY2ePaXdAsIfDdM45xQ9cNYGXYtyTTixTqls8bCb9Zley4OtpPLBCVz8/QBTQNXSxStBi+LugE2AU9ZzNMz8kELsMNADNiErPX1j4JHlPgZCs8gBUFewuYDllBUDdxD2El2aFq2qp/n+XRIUDTbfpVsZxlK6ak3LV1d20QN3ySOvK5noJAhNzWI9t2vcJnprYoM5Z3OmMH4iQ3buzfJS8Ll9NGJITihRc9b3wCj4JJdcc3samN7DONnHXtOdIHTekEk+gV+DyG/R8KdyaSXDJuv7n2ALIIZQOWNROIj3is0zvla2ANwTPPPZTnjAAmHD8H1vwnPSG3QCNrHu7yF+xtbXrcNXbQV7YfvrJU9LgJOFGmGJssO1tA9lr7M3tFwssA9WvhPX9/TJdBV6ffvd7357e/b0WeIqp5SO6+9xUsfixhqOcNkW1S7TIodfOglFKe+ySnGvU78MxnGExiiyBeKm/ibAecThcrnAViJPAVvZh2Sj104k65UElWl/J0CpOJyff/7Jc6SkqRTETqa6fq93cLanE42m7uKAzdV1w5nQneC0s+dj0IyPtRgEwC/Kz+5ugbhxd6PsSdDq88S+JhyD8AlCB/QOemYyy9+5riUxm4nTC/AymJ2C5hghLpY+U8fYcHWynzv26yvlDYAZUMTvv2kwOvFld/DZ+/wq+GIcDiM4MYmw0+8/JFYQF7DbUZpRTZvK71WKxgxVlEUUxifHMYeZzxmRIaF3TFjJ99vomPCPsGUpqQUA1YIpsWgnUcxuFdhwNYFhmsc1p33U8W/JvL+2y4yROf2IDSi3AQDYhNl03K/bUMYrILeuOhXpHfRX91IYgAwqSjzRi7sVF3sq9xfIndIxZB7vLey5hf0WqOo2hJo/6pWuNZ9rAZSn0mJv979t1APEc5CuRq7lHYzUAhcBjsuNXh1+Wg57HANbGJPmi3q8AWFZT5eWouoAxiHGz9wU8DjBlyvZUDGB1N6MbokRtD/fLF6UvdbTZEJ6E2/ZiVt76gmHAd3MmtfR5ymDusz5IjACviO3r+A7EnlJ+kuca5g6YrU7uZUM/JK5PL/m0PTJCrPbEMhrtfmtcunnM+tXzSDMo1BRV7d7J+NsVpGk1qyvZPoAX8ffqsRXGH3Nmfqf//rm19vbdyqPJjd6yqRJBxjoSg7YmIg3b4eH5Szv2NvOb1BYQvREjN+5bhl1+zr9KGEVs4bFJrNvfV7GC0tMa6/5mryaHPZDrdQips6fsVac45bh/ZwJs/vjp9vt9w/+4R/+wct0D6XyAG4MCDs//60HIXhagGxK+Zr4wQABmwiUzrJbh/5wl7bLkglroNzC6ZxQ3mkX6c5bn26/8xn9nA2U9iE7geYJuk+wzvufivcUvus6jtlkrQMUzvvkfnmnZQXNTrNxtWJ6AsT0PLnTn6uF5auXt9/+9jcu9i4GQoATV/q1h/DsFCzIi/t8uIYFziZ20wOdwrar888WshnruB3GavM8T6xonrilEOvd+5h9SrxTfz7rh/siLpbEgsr9nnsLkP3pT38yS+UySk/Se5sMeBjDldX9jaoO7D8MHgeWv3077PlY1yVQMbQQboBNrWXHZg3tu1y47Fuz1RPvyjP1foBG3ZdYOr2jPtuf28ZWDBZ9nnaT7HvGBrjk+tNI6nPd157GH2PGfYTMOT0LDWCRT4AhmLc1z06w+tWF2fUHhlb/+jmfvzhJLe56ucFUyPyDXZbfP0pyGR2LND7tvu3aZv+FUdBaEK4Bq2mA79JUAw7NxMW15vAM92p/avAKyEjliOkBPQk22qpi0TdwmqoF6v7zZdyyl9JT06Ky2gXKVWk3+OPHBpqqoSolmnjYhB1oXL0upxxEzunYsL9szFdpGNZ/Gx0B98j1Jg8MSqdl5LdAJuvf+wBQfeoszntf0+0xe481kfDX9B/kmMZ3kgmxqrW2iSFFNsf4yRqfeqL3bMDZ9LivUCp95gzDYX54B7tnZciuDlFJPuO6NlSbRDn1UutDrl/6fjGwEU4N2mjkgLGPPO1Wjim5N6CwssUv872y3TfA3ETCECLUJI0WG10G2OT+GWPrfbxG7XZvPRHPUVDb56mUkvl7mFJiQ0CkKYEqL6RRhAz0GGmqqZmYZIetGWymQksM9c+RIUdYR8vEk9D6/ytH29jnbLGWLYPv6UU+P2h1LWxf3/N4nbNt3Jz65sRWntjYLH/8Ijf6//gf/+MCNvtAtuDvw34PSH1LSbTCbCDVoLMPYLMd3/oMljMKRAsE09lKikOPwtS4iW2iDAjv1Qq6N23fz4K1Yjca/G4G6br5UYRnDMZV6Ax0WrW/sIC6fdfXh8klSYotwsrl3veewc/s9gBwjYVOPUnNp8sfvaye6c9+MEsD2OTAALjWM8c3fW7yBwabrmFtdnM63Y6SjTKFldy5V0Pb01c9u3sdDj7Hnun3vgj5qbFo0Hmx5MCr26r2ek88p8ovpWPOx8lWTjZ4/uZp3X5sHeJSrvvzOxbJ+9LxbmEZktkbVzKg8IxjQ3ntefdXUwAbZZD9QjKI7sX4/PNK3NEaJ5s6CTTNpPCMnIm4Z0noIbykFT1j7nVYCuuO5QxoOcECiSE9D5Re6ueewrTPZD83dVTDVjYoXu9KJqgY+wGaAX2qb6gFDqNp+TGJaYuFWuzMTgaiF3vimlMHVUxq9nbacqo0F6EomtPnL144PhNFr3hUlJoTbNx4YFuLsBUeh0sqpTUnDOhKBJwQE0B1liHGnOb0hZ77WA0KlLV/7eV+ncMpSD2KvOWzmVhn7CbhqQ2BBh/n/ZDrq5f7ARLYf+wPWGl0if4FtMIio1uQ3exJM7ETZ4cX695ne88v/aZxLbfydCKrJNVYpWHCGuS13uFZpzxcYN21SBOn3O/d9zvBCcanllQgyFUA5s95tvpdG0x0uBbr43lWUtOMRc/BGN36f+8jXP+Rq/l57pVYzjRSAETuXun6pMMgLMB3hvnXYDZhUlkP3N6HHpx7nLoue3Ffg0y5roNi+idO/7NKuSXkJkadxrfLOilkJedMSW8yYpX09v729l1Kfincxw1CpvkEYFN6LyROpoK5Zhz3xh01d3g0qrwjexwc1Hqn93HvifM5Wa2QTW1FtN7kOeeZYo+BbRo78X65Jjrq9t3tjzf1RhfY5GJeUjfpzaif31NGDaROYX6Csg6U5bqr4r/Wy4Rp5L49WfoZ90OoNHhsAEndOxYhZVCSPdklNPpA94HtTQGolZJA+dIO8N78MObeFA3Ul4SYL04Q39838F5KWmxKx81W5ujqCZ4Xy4E9npPTGFeCLHgdbCeMKEFBNQufP7u9evnC5V5evXx5e6w4r0kQAmRGmG2FNNz95VBhg9rOVa3DibGEmTNoIsazEobWZh3G1e8A2JzYTrqNRFDtmJIWLlnPKY9RbGjux7Hbq2E3trKSVdjbWbRx0aJMs+fyViRInGvJAe1z0OdrCdDP17AH9t7Olo8SZ38uF+2sa8IStlsZw2olckwVAYydDk/RZ6lTeRUS824Te6j7WzlMFjLAlXc+z8spUL+2eNuVlbtwRog97LOm6xlnG709xw0+9rlJfdeObe2xuprCigkGIJL9G1erwKrOiWI77Z6ens/bIzDuzEnESpxW/i7QrFJf0wMesKnfqRSR64I66SZZ9vIgGBx57uMuBbg1qxMj5uHt9l2SpQxI7baPkteuwHgk65mtr+eoY5HqkWqenUjk+pibiWvwc8r/U37D+HE+2I+Z6ymhNGss+cu8eIwT+8vzuEcrvWb6WT/ALfumiQz2Zca122m2HGbvnHu1wRnGO4DzJBuCHvJ+jP/cy+xFzjCA2fLc7tCcb/4yN+zzvi/zusCmQiMoOTUvfQVTV6nEWE59RKymO0Kpy1OddYFNhZxo/8atnntumboB5n7aTvSZDxuUgyv072Jup0NRxPr2hafsFu5k5Nv+TN6TwvAT03j6y2e8vDf7uGdFYDNGj7qRVWLndDwK6CQ8bSp4vE9Y07t3H1xn01jFVR3m77CaK8xJeqZIGPbwuWd4f84X4+191zK357PXnZ+zTv2+fa4Sc3eJUVhn81v76MQ59wy3y2ecm6E6m1P6qC1FBtNCvRerlSFKgPgwXUMdtxMo9T04NP0vh02bUJ/VPQGUAC3u0RZqg83T9XAi//7+tBxZkBOktCLXNXJBKXlGzID+0Nv3BOe9KRBAvZnO+UDI3hOaLdx7fcYDsAJ+OdgEqPueBUTWM9tapPzGKKjEdwn8qRzOY7vbBDRfq76girwX8HEZmdVBqH31idv0OCbRAYCZMwctJE0fBRdGKUJDsYGKjbT7cbpniGV0sejK+vX9aY5dgBTQyZ5ah3Xc472mDTaXsJukocThXYO6Y/xgGAXIcyauSnZ3neizcNn7DmHY9Qi/BeIEDjhXDQiSpb9BDUJG4yE7FeXWxlkr9B5bKz19bbA14AAFxD5HGLUFDgPVoKPPVc/PKRyRIYDMLsUkwa5zpmcv5m5unL2a0i/602Dc58b7aycg9bl0DN7KAo4rXGxm2mFSeeGT95jn82HKCklGWz4NqDSb4eDBFJgM+5EyKGaNVSLLbR3TDzxruBnotPikFNe+f7r2EN5B+792Nz68qTONFSLM0pQC815YsWNTIguWiW5DMJLVznADie3FOcEk8ghGo2XmBgy+04CwlISC8dNvYLaQNw22+oycAK/BZgPi9hxtGUqy4c5EhrzAOEGhN3hd+tD1TIdhGuYWtJX31PuJCduhAqx5j6fPFWP2OAZs9vtegNDI2jZYcy7jpk+1kTBx94ywezroZIKJzUyi5NdtS3X2Mmc7C5y1RPeyRluurievmFIbROWWX/rXpcquoDLzNeB2xdp2SaptrJJxjjw591/GdILUArZCgZOAF4/WZmQzr2mikIoPNJL4kBar7xKzKYNUpQEDNnW2t05zfWqInjm6J9g89fs9mcwcN0BtDNHv3T8/P3/ZX56czT1fZOPBpDYuOfVZ74N+txW+9uBLmM2///u//4Iw6U3NIC+W3lg0KBXAZrMRXTS46VWEWG8KBv2tw/gtRhClygS3m4XnsPGbEexF7Um/9zXj7PtoThS75pinFy98wFPMdTJ7fSivrtr7h2AzUb3AzMdpLbRw5/NLuMwGZi5OwLAFwLWwb56Vg7gy21fGW8q2SAmKeXn54sXt9etXt+c/DBsybpbULJws71HokcHbUk+ixWSZj9Nkuck9htTTXAk3dpFJ6G2wKaWp0ksBY9u1FdfmznEEtGYuNlN+sQxDZS33DBihQdF+Rn6a+yZ+ESXSgJkDBsji8PXan+cIIQh7dYLB3kfa310fkbVm/t37e1iATgyCgdfvcN3yOcbz/3H2rj2WZke17qpLVmbd2xwkxM/1X+GLjbbFBzBCRoCMMJbA/A8OB/bG3e2uW1ZVbo0Y8cwY78w3G+lkqzova635zkvMiBH3pHNoB9rSeyrwvd3sSatn/CGVVvYpAcF+3xmPfdXzxT+ov6jDpkaj6mXa6n4EQQAXfUafx91uBj9KDGA5mWZlfZf1LVw+8hZ8dTvMFXclMCvLpqw+siR2xrvAJsrIyvRqK0mVRupYLgHYVaqraX0JhFKeXItRVqUCpbUOh1lUXF7Vz8W9OT2hy6JW5ZFwow4QLU9FhWswx3Q/kv3rdo++n2M9T4GBbEgwNvTXoKfp7z4fZVxKillY6/O4K0tGRGvXpPv9HsHbU/Du9Jw81GeDFW7aJ8LH9R0FL+lZa8Uz4ESuKAVYrkdioqVMuzWq5mElw+XEUuDnvap97K5szXmXe3Y3quR9S0PKyDHHJQE2D0Ciz5Nnp+xLJYE5cOapzHEv3dZ0RtdYaWBanb+IT+w8AJ/XJAil3B4DgC2HR8tmf64tl9bhjpnQPq/pEPQQ2GTeRxAKX1d4dpfmC5lVY7VCJmVCX7efXW5K8Zou4q6kuk/VAcwJs47VLLDZtVHL41eW+25H21uYMppdTeUkaQea53y4h/t7duCp3/nMjkkWXWkHw1Kd9JZ0c/9OdUex/sCD+LHd6I8eXX79RXU2f/azny0ywkKg7xCUmL2+kghzESN8bYLeY2nyoqUG9BAQTaJgkfvG7pu3A8OcXwq0BBS7sM0xctN5VoIF9mnVezuxqKRg3RkoBLQz5zOwmc9PwluXq9MT9vnve5JzmH0FaI4VTtQn4Fexrd2R5EWVQXp7ef361eW5eiJ3j2UnRdyWQJt2kCYnxREtkIlG1348rJPO3Jsscf1dcaFu9Wch6O5CyoSPemVYTWEQvZFDJ0ewmZebuM1kXklz672Pxz3tfQeQdMB3u0oIUeAszzTQpPWcS2UL31oAJzhDsHAHEc4ZFwzIQXPW85fFo5N6BDYz5lGv7+Bvpynmrzno/SpunkAVAAu4u2cpactL8g2t+UxpZc68pmdTdF4/y+olZa5qbfYeJZjG4suc4FsjTJWta5dd7gPAvhjy5Bw7Ya1/H17RJUpWMwEJH1cfkCArYL4UzK6X2SBPVsxP6uBTCUrjIlyJZco2X3G6rnH76tXrKk1UZ39rJcsW/UbEnbHiuo5teVlAcRJxVOaohGS1pO2i+F/ULczZtUVLuqPkHfcYAJ40PDwktBI8INzgO8N/7O6s8+xOXnoGYBPPy84Lz4TrLngBmtzfvMejVHhkaENzEL28fvOm5lBKRTcj4P6IXnQW2h/qde4AYQHZ6J2tv2Wiac4HgbzqYZZFustKdfF7rK4Aw7wXZ2C/Ne+VOAaP35WFPKfdQ+GEdspDOfY2ZQ5AU2OwBu6tX7OFd2Xpr7AUgL58Wscwn3XWbcG0ZfNopHH8p2ncYJPyUzPf4itHL/AhIcvrmJDE+4DTIWScbQcZjrGkLf96xm1nna9OQQKd9c+WX9VzBnACNjNMLALN1v5Cz6kIDN+ZhSXt5fmcYaUda+wgPHGBseDqfrAUzh0/JQ6DP+Q89f4Ewbxmo00JTycI/eIXv6je6FjihmzAAAAgAElEQVQvKBqNoKPNGIJuX+AuZDN7PBkXk2EzUrjmBnDh9k1K5rczpjNQms/jcpwd7n3mOKPnHCCITFQoDbiyk+36T6a3g81dqJ+B253ocjz2knXxeetMbQrHZNhugXXoKwC/xOJ2sVuL60EAY1XKp9XCm5vnVdz9zZs3ZdFVgWx3jhATkDvRGXku/0OXIADsIss1TxMzlhRiPkmOSUuoL7Dn3KC0uEvEeEYI+lw0rDgPB2TPhRirCwzVl9v+BQtRwCZuQa+7hEEUrdaYAMUd1HF+XGQA2O1t10TtgHAuLjSVFk8shwjO2ptwEadQ0TjEJGte0C33KO8MwjiFlPiAxpcGj0tY7yM2GqVyp1nWRY91+MkONlOgQee40AERxKYBksUbqv1i15TU2LK8E389+3IMfxDAYh4GFu7eAk0t4F5gs4vfq+Vl6ToWqIrR9P63u74yT1VOyM0FMP2s+1PF4D+5GUK6zrsOpEM0XMZGfnaNq3smsKkMdTqBfXhP0XXNd5V/Xm5GkixqP0v5c6vMUgbaDSyBqES36vazerzrDhtYlHUj2v2ZHsYqSVLSyvUo8NhxbA3UOMP7fG3ApvaZTkKLDpeb48h3l+Vrc+ftytwu/BgFetvrP2qeogVn4z85NGMQbZSS3Rb2uoO9r/DvvD+2rE1vcyyB+g4NJ5/h/ipW1/LU4Q+yYJ95HlJJ3cFm7bN93ysxJ5+V8o9x4An6rrUWWCx+Tdm5iT01fzjGSjJ/5KnXOxbzlJcLiHaY05mMJubyDGwWrfe89Hp2WUvwBVba8YL3YmJMRzYcXeqPO8GrYl36q8Yvi7HjcYtu26KpLHS6fkmJI8yglFYAZ8ss/803sxKdhsQPoHjnxfG245yo3xoJREu6tqx+6B5ajo0Hoz5nLeCQILQrmexb4hvuQu5pyjv+vgw0jxts/upXv1pgM4Ekl8VEOYHjPDQtmixCBJ5WGTRFPRzhyYVGYKR1MC9rbjhCCFT/0AYj+Mwsw1oXrm3Wta81CS03cSfSZACsm2edEXQyJ4AEl2h//050zDEFNftbexH1+db8V3ZfW/e69hyJA4cIjXYnO+OPgHUTIcBF2bDqN/3NNz8pV7qYtHqmo8k+emxFpdytXbsQFzZEKeC2B5ZrPi6h0vXIuiQfcZr+gMGUxagm1Zo0ABCL4wLTmcVn5oEsy8uQgG4seANizMgBmTAhCxAzcTRtu02gW9aLBSBpLZUo6KYUuluAz7kmqzEZX5/Lqgs+qG4oF0I7AS3nmGATuhsL4LS95K6OW/r24BpkH1PpYr1YGjUuoDBBadJz8o/cN5RVxmc+ApQaV6CJ7kB679u3b5fVchfwomnFU2WLVe+Nhav3xolBAzityCwPTSsUeq9oVneBws4a/2lXUajkgqrJZ/pQtYGq26kEgsqG73guwGsrfeVC7uzqqyuFEFxXFx+BaIWJyG0nq0p1ASqX8PA16V21j10OTGPpOXpPKYQCxl3m6g8/qMf7x4phxXJXe73it1sgtrJoOheQMRJdsdKrGsPjAqlJ/3m+AwInXjL5+1Kko07kCKksgTa1Hrl/qUTBGxPkIgfcwcj7Bt9kDGJ8sxMP8mopnb3WCXUdUObnybI2gCblzz6flGclE7pkVPHBQfGHcIadr+z0jWWTRJodNOrzrI87Cgi10tUGEuqlLtd7Z5N3aM4ZqGDfVyhW8J/ahy+RkLqFls1eKDEVo8MxtlJgs/gC7vJmj8jI2d9wOd17TicR9QPvAaaOhy46Xwmqbens2Brpgrp79g7YhV5gU0lCApuflYXecfwtqxrFLath1S3ORN6QVztI3sHiGUhcd2cLP8n7k7KHMUYer9i7lY3Oe8ArD2GapOuk6R2T+X14GC9OEPrNb35zl0R5Brp2JjGENmgZQk+NihiW1PSw1LBwmEAKwASCAMfdsgrhJBBDMCfY5Dn7ZpxpADuD4ADycPPn/RKeMRiE877eJLIEmbn2/bkJknYL8hmRJqHull72Y0pLDDjlNV0yXSx9VlZNuZ6UmV41F58qZELFjO1qUu9qXO/LfZB8oDU84jlRHACbzFVudBcVZj4uno57U+6KdZkrx3GsjnkeBnReybjtDaLR0FGOsJhh1TDvTwutPncEmxYsskp2l4itVMV+WZNOE2x++XyMh8oLfAClWNK6XZ/Hb800dOadaWi8VPCSvs4sJwWq2u2sZ5DJTaIQd4wqD0mT6bbfs8c5G42PxRJvCoIQqxXvYS1VIujlyxLEApr80zwBmwh6QE7dOyzvXRR/zp5wn070ESi8/eRyI52gRnFzu1F9KnqeLZuKqVQrS3eRwpqp49DvWMRLyHQnkYqd7MQgfQ6QSHeVUUovF4HOly+7NFHX0awYTgFBOoc1EHAS0biJqbahmEOtQXun92jPdEcru74s1FjXJks4FQDOIuVBCqL6e+k69OAmBKHDTIjza1BWoLYHy7MiXhPwdzi/cL9ydj4DJ1OJHtIQkjwV2raSZyWRf/u9Sj67x04/fjrVINhn6NWJIztIGksfPH/n7/zuYv9ZTq3r/EYnpQTTu6CHQ7KvuzW4LHIfp6lBylqPy4EcuE67yz2vM3lHe12vj5JNMUZaRMdgmA8ZUH1S+ujg+jYHb0vxWCVrD+O1w+CHX7pGXdDSouka1+FeApu5f1LSnAioihQypgA0Hbd5q3/VB93KrAwjK4I0ZJTkVeGnHwGbD+GOXRYkD00Aebb2HcRCi/cwSneu43X2IOXXQ3u747TkFYDNOiUShP7t3/7tThcMt1fGZuYlIa6FB6D5jwZrl+WACMf98W+3zlXbs9a6AaOAgB2I8VkYyNnvLDSZFeOcHebZQfK33MRdQ8gN3d8HE0uiyL+l5sm4CdzZ74cOl/1Bs0cow3CTABnrHoPKSO8sadWJNrP3YuSii481HQHMFy9eFuBU60bVBlR2utoHSuqofZcEsM3yWCSPcY5ARpi2vlc2e1gsnbDRcZvdabP0U5J+Vkyd8xDdlSgC+LfC6ssiEy3moFMulPYvwdEZ2MRau0BeZ6qXcIr+0A9dUs4D+mSfO5bcbHN3cyALGqBpDAQtwtYtPc3Q9rum91bs2WNZyFyiI0Eic4CuUIz0nSLVBkxOfNAzxiKINXAssppThpXsADuBJtZJzUHzhB/kPgGSAZvEXWousnDqswrr0OusP7PnVdGgWox+tft94j09T9GZirgLhL37Qdnun6sckWKSq7e7Qgk6dmyUtckG1r5XVyV1FVnucrvXpYwtIFpn061MBYDLE/CproqeUaBl1e/7WJfm5lpdfl6UhVOJQ3a524ugK2AwbUnO+WkedU6tMAhw6q5qHgB8A87PBspqX3lzU8NUQlOfMXxk51fQ5+LDBSixrLtO7oDmSUAEZa4OUMQXN13pM3m2u0KU8zkzTqQMgoYBtI53neoMCTRTvmkfoSGeVzGtXU2DObE+y7mxbO5j5X3eZcjI0opmXSAHvp5r4Lk7H6/5ypLdMZO7IjDr9z1l3Tl2PX3rRc6Zj2V7pJHvrz2d7sAlBYzY0+YDpXkFKCywgZdpvteetK68lXqscUkKmjrSE0t6AO/mnA/wzvuWTWSz97NSBLt0lSun1D52i2fdOdXULKC5wKYy0HVXujmDwqlkiEgjCF45cY+WR7q7rAXaYGdTsUs8kO/7MRySeCHp5Qz/7Niqgl7Dxb6DzV0mpfJxRpu839/tk1xg87e//W2BTTF/LTSLSefEEughjHID2BiIGfc7AjC1ZmKtEIK8lkIuxy7NIOoF5oGkQIOQ9sPM33+MKcBwzsbZn/PQQe6HmUyCi3zG8HYi28FHMgE09Lr8lTUbvaXb7lfjFYHjem5ndKuNdskpkYfLNu45OitUb2UVqy0LzpOKJXv56nV1F5IQe/nyRWWoS8iUZbPK5DgDr1zg62sy4YkxrT3uWoALZHerxwU2lcneMlWX1rFjk9RhNqPC5veB2n7psvdwXgjOPOv/cUkGqI51lEvkmLu2UEW8JfTP0lNw6ud0p9fse5v2OeV90nMACKl9C5ir3icgjrsGcJDwkiUaMJYlhDQOVqIcE0E7SuesE6HFnrEezk/j7cXooWutr9ZR7qiPC/wBNt0G0klJ+Q/rpzs4Xdf4ep74lb4Dph3K4U44+rutrAKNN2Vp1N+JryKmUd+VeKYknire//VLAU3R+YvnLypRh7gtBKaFeBfPV0kjta4sC5J6JTs+UwxWIHQ6B3VCUccaw2+1jzdqltBjyC1XSv9XzV/KnCtfYE0VcIJOKS6PomVPh0Fr0aVc/LIIv3jp+M1I3HI27Yda0vMXVkYofA8vTqUojQCcOQlbWkPSEqB8hNKAj+Tv0EK1YRW4bqVoP/+kn10oJ8/cwSA0qbPiuWlIYX0pPBNsAjp2sMk9rXVWGaxJbknZAt8HBCJTeEaFiVTIwhSFz/uYcmSXBYwlHl4Ws5M62Oxjrm8HL5Ypao+Y4RJTI3N4khUJgy8DLfiYqjNMN6Hg+MQQmknfA4OAvQqSWi7y/DzF1lFm7jcNqLvYn935rkc6B5s8pYBmJ9q57JGrM1RYgrwXdd8Am3af65/AJvSve1ZeL0KalrHD4V/eWSuK+zrH87YraZP/cQYkU6YkvkjcckYz+d4ao9G+dgk6TTm0/+0A8nudiYP2ny1HKzzv15e7u58++su//MsCm1h2NEksIlxOGBXaEsBnP2CYjsZIcMjPbBLj63IxZoI5FrwvlouamtoZMExBn8xqLqkpNA+NtewMbAePO/NL4JiX+Qz1JwHsB8+4MMEEG8m4DsxLgpmMwHBXuOC0LV2VHVmt9vxl+iLxJhmB285VKZQSlC754B7ZzgSU8BLIlDXpdWenv3r1sqxHshDxjzZdwTp8zm2BwwFS2mu4gDt6ZyXkCETq7td3KlTsls0Cn2cJPMfOJ5OQtMdikl0+7kgHdDtOeWjRDHO+OnGkwfsOFncmD72lEC/LSLtG8Qik0ET46MwK9HdpLUCuwOazZz4nmJ8+r/f+4Q9/qPkq/EFnVpm3nz/X36UU6HcBsqzfucBzFF0GXO+MJoWZXtsBR9417jiWSkBxAluBDc0p37szTIAp/IXn8rsA5ffff1+8hxJlL18JzNmyC8iVpbN4W3HDL5cvDfI0zvWNYyZlFRTge/LE4PZTucsUYmBw4ELe7ckpi49LoBRY69p6ZQ3vPuK2SDoeVC44xVDW+bx9e3n+/GV1ghEhf779XO9zTLPAsN2d7IsEXd2vLj+mcdkXW/2eFGiWp0EDKulI4FkgGkCqffj2u+9qzqKfsdpayME7AK56FhZraAQllHNfWdbt3jadd73EzibewSbWVu07Ln9kAiWEkt8mL073+Y/JAFzoKEF5z5KmNUbSf10qEjI2V/CsQyFEFPyerm/wiJ1v63nwZCsNLsKP4sBeptAOhrPxnxURdy88IeVayqH8GeDuslm5wPsxspIF1cLxzq0aCTXQ/G0ZHVf1fu+zycf9tbTjua2M0LnfZ8A3a5kOSzkOrnR4xXHtHifp4zCHsiqLD3Q/eJLRyuPmLm9K4NRZqaamgaZrayIXXdaIWIpJ2DRvsyHEtGVLtOfCvAgJmwz7xFRnytQZPexYArre6XAHpjY6Ttc6sAWfT5mmn/l7zgssyHuPZ7MSfF366Oc//3nFbKawImYrkxH2i8nh5ve0kDykoer9XNZhclOMOYWtFoDbhMVmokNu3n5BYZr7xrMZDx1Igt7DxjWS35nfrsn/KHMI8JKHk3M9A5sJMFnnOvACKwOEkiDuaeoR8F3FiquzAW5Ql4FwHFG364qSTtLyxHCe3VxX/Nybb74pq5nA5vX11Sq+Xm27vipJYV3zddkLbC7Nr90o5QauK7i2buI1XVxecZwAzmGxix2tz5650490MSA7BRfMiIvjmLsBm6bZPNliH80SmzVuLnCfg9c1kQvOatZ/fr6tPtmBhHPFmkRWcZZoKeZXYOJyef78uhSE9ByIIX733Xf1N1nG9E+AQ1/vuzg6d9BuVNfhTBBowedEgeyelOE0u/UEyyYMMwE3gjwtYvAOgK8+l/TLHuh9ub68w3lfAdl6BkBaljspQ/rSGlUcXtbH2neLMwNOgbZ25ypJR0BTFsWyOqqDkei63OYuGeSuK94jDeYEoBY2XUtTygHJQeybiEFnKTCodSvx7vWbt5cXr17V7x7D9OHwjk8FQHP/AOn67rJKjidVXdwaQzGaVZf27nL19FlZhMsdf+WakB8/GWxqv0TX1USh4iC9//ANzirBZr6O0p8WbcAili+BGT2TOU/4h9fncAKHh0AHnFUaKZJfMj/o50wO9K1cLmq8QRn+tcs01lY0RWJUdA6D7ggXcaaym7AkkENW8X7kot7DPSMcwrVbj13C9rHOZUpmo5Ow2PGzW6jUDkbgcwMUj8xN69c89cW56B5o2CxxV94xShStRJ/xYhX3W3Hz04FtGP0KhFr88B64TKmwF2fHZb/JP/j5AM2jYWmdi+rbVsxs73+vQbLxtkMFrBAl2FR8t5TKLslXcmAF7nYSK62HLxc3mnvUMZs5jwTBY9RITJT0mDKK+Z8pJUnTCbwfuiP2GE7posQXZ/cr+XO+voNNP1u3qCy8v75TUXeBzSRmmAIXZF88iz4DZYlyeV+iZCa3X568nDxf70nL5v7cHSwkKh9iu09k+bk8jJwvz973JQGqft410Xz/2VqTSPbDQXDve3O2B2seffkqMaHLmKTWgbCG0fJMZ3aveIqwLt9d7r7gNrXLFy22DBXKmr1yHKCEo0CnLEfqo/7i5roA5qePH8rCiXXHz/Sq6vLUT814CISXK6Kyam11rK+KM7IlSGDzaTH91AQbLKxi8lgmj5msRzqMcIO0BIdLwPSOxTfpZ3v2qgWcTOO41nGb3PcT1VpLsz4KmrxXmsuy+BFTJqDSFjxZGhTKIKsV9KYzl0CQBTPjsGXdVCvEZEbESuqzEvrnrtGpvae5pUVLY2Vcts6a0kjQ8RngRKFaQq8rRxg8TRHtBK/sS7p5YcY8N0HzijF9ong9x4TqiyYMlZn95fPlCTTWYM01OwU0XdLMQMmxxRXjttofdnvIAmhRuqYFn5QjPeP777+r81J5MIHM6nXengad7du331zeqtLDT/6o5ujeylYgtVYXhh/XZQIRA1CDglIKpBw0H5Dbzvqb428JU5C1Bnd9xZGqFesq9TPWozQWaBR4yJllkNfhL4CV4pHd+zs/p/dhxYa/JP1CO2lpTIU7/44xIl9nLM9nsuHhh8ib5Of8rdZ9aL97tIzpfXgcdH8/t3uUtSMvl1GCeMJ2Q3vP5WmyC9veQ5fPom0oBhU/y/PPc18xih1fqGNeysyWCLN4fjOjg9xpq+zeblPPpye65yAvyLFpwsgpV2pNixwy3E0VGrZHCataS4OwsUzOOWERrzCrVUjz/jnYP295svMb833kzlEZGDlssOlKLUP7smqqPi1xmYrXVO6CrZpSymm48PWi//wgx2fauNAtb5dRAYVkB5ua933rZgLDlOcz71kv+77jmjNFKu/F2rXoILRjkjnjMWad3Z2zeflZK5LBdTb//M//fPVGz0VC3Gm5g4iSEe3omQnnWPsijSVA/5uPIhIlcqwdUedGmNkOsSQTAWzw/t3qkkwmL3Renv1ZjAnjOXvvDoZzP/JQ8/AQwuxXfucZ90B+aya2tlgorrNT+zFlpHb2Zo2xb3eXJdIFqVIYlYTwdRUbX2BzGUAfXZ4+k/B6cXnxUv9eXl6/elkF36+ePr7cfvpYmb0SrHJF11rDbmkPgq1ChovOaKXwdTHXpg9d3uVGJx+i4mOIAaL0D03LJizAveFhNhSPZxGpX40mPuCn64DW51NTxyKZMZydlQtna23bluPFApsfzefNcAWkJxZpCs37g2kxskvVQEHWSYFJPUCWZZWiQjnUdwkeARyAlcYS2MAVqt91rloviTkZWw0dMqYsg7ZYud0icXAGhw6UX1nQXXeWOwI4hCYTaO68AvCYitweZ5fWLt4vkHX97LoSXrTntph9bEXJLnMpRFoPrvQP794VjT66fK24V4WIDNA04DRw684zdPJRNnp3KqqYrCdKEqGYtwWPaE/WQt0DWZgBm5rTO8WUfv3aXZJuLs9vnpfi9ubN27qrthZ2j/Ou81mlVz65+HjyDvO57HDzuC1JcHmblgQWDLYflYXW1lbKdnlMZafLQn64GRFuY1ejvR4Ftrr0WvGj7m8OtUOnWO9og6jnoEzsoCyFI/dwlxPJU3Ocio/tnvK7gJxsaa1sLDjLs9NpIgp3gGaX/OhYw+JTDZDw/Bg8K67Pngu35lV1DtVnnSz54n4NiKpXvWI1q2qBgI4UBGVDTwciWZ1tyfZJZL1Thlr3RmCzQ9ESbNY6yoMCn+xdiSYYHf3TnhXPvWqAyPr62Z4T0Z0NGU+LNjVPy58OfipjxxRG9/y8Xr5vWHF5dmpG5dgZROLPMJ5p0TwRPm5+DMhc74/wJrxJPssBnEMXGASsiBAiYK8KXbfkkTDYdIz5p8uHjwabtkwbuzgfoj1gph5XTmnQyepMPxPC5rmkIG7IHV2MluRYrnePe4Yjdqy1K/i7UsX7a+fX3p7P4ajkHEPJdkC7z20lDKrO5pcvblcJqNnBXYKdHDiFwj4ZNgRBlZpVAtP8+YypwHB25nomrPJgEozt80wmxjzZoDM33TqUrZUVADHHYw6sO+d0dmA7GN0Pbie2M/DOe+zSM/GORt0xR+0WL6vHupQDxHy/u+xDv9cCW4zR7sVSLrpgtICFxrqRe/bFy8ur16/Knf727evL9bOrAkQuZq26lbftjrIVdWmxzrxpIPq41L5yvasYtYR8JW64x6wz29H+fJkNNklyVHzboyVsbFF1C7z8XJ13F6OumMxIqvLeW8j7/AZszkWdy+h7sTGMZibQBjF6i8mFFOc9OwMkZkmvY2G1EmDmVlapbo0qpqf3vHply+ZOd2UVa3e7Pk9MHW5WSqKQdKNnYrncgafBmuI+n7gQdDBAalTCK3BTGohOlv+i1airCE0nr2C/H7rnO3i1NfxxAU0L7TF2VFmearX5yNbfsjZ27Ob796UYybqpL31eAlUudLvRr4qmEmxKIOs1Pa+UsGq/YtopL0ALJ5GGnqfvFMTXeyXAf//ttwXQVQez4ivlNu+OW9CF9lDKgZSISlKqUkud9bpKH03SRXXq6v7cNgTQTs7WswI2nXxVNQI7Gx06LgBZ+zc1I+tsaGpQFt1p9yhApcoUmqeUW/OJaehAIlN1UPp0u5Qa5oCxYpS7Y/hEnQe9yNtSl/wPvq6/aS5OxrJ1qjjFITYugUp7VJqXLQDZADoNEdAfdBW6tvmlLN6r2LjH1T7Lii76KKW/AV/bu5ywSamq7rDWTqblaeI9jpMfg0xZcImNjIQbnUsBxIoBNY+zEh9KcvP3JUvDHe24VKrImO/iOi7alOJTiX/mMW4t7HWoliYGCoDt8sRBXMRjYnENvtsMt1Fng0jifFnHCl/rbG6w5qo3mwDoaEmBnyafBegVz6lqAwoTsuHD98YZ91LqFVv96bYTgz58qJ8FQDlD82bX2EQaTOjUJPlYVByVmQSbmQrwkJzf8VJik1nf/Z+4K2lASJkE1E+Mkl6C5PWJxTRGYpZ8jZ/Hs/r4118udz999Fd/9VdV1J1/PwaCZpOPwnoHpbtgYWL5931bdqseC96thix+d5vsQopn7mbofTzGyYs9AKNJc7+sMXkEBOA1LTG87Qxs7uvPQ83zeOizSZQ7oGcu+Yx8T55XgU25xys2z1aLuniKSRHgpEOIkhfavaKLIxfgzQtZNmWVeX355pu3lxfPb5wd/VXuP2no0196MdzW/xZBynJUd9VJDyXkq/OJe8wCHr0PLjFhUDj91t2Cr4vEd4cYd4cZS6YuFWWV9DRAiy+9x+5AvgU2fbaRCLRZ3U1jh112uYcCWh171y8f34cAHOGT56OfJ7bMSSdYD8mo1giyRr0oi6X7aScD0s/6HMXVl0WqY/pwsWdihu4AmewATv2uz2IZzdUC0vV9CZlwl2kMgVoEoT4LsMT9CS2y3qKEzvLfAee9e9G0y113dr7puBi4+NrqNuQ2k3JLV6B/Z44DNiV0ZN0ssHn1rECeWz6KFgX01ZddYQ3Pq0c6CstnlT7p0ld1Rmrve3e5PCs6Nv0ArhSn+d333xVInbqh6hBk1yrrXWCzM/C1pqHXOQHvJeudFsO2NjYIr+SOsZwl/VRYAFm4De7gHbtgSSUK5UNgnKSoDH8A/Ojs9U9fZ0qN3udY0SlrwziZnApN7DyyLMgNNlmj+czRreq713+jPmmfWbXGPskNqNjZR/fbNB9k20V7Pv25DTZ9F1HKND4AmK5VvgdjSTQgyMRF0015mLouquKHkV0oAgbrVhKLProbEJbYipiLHtneo1EauHuATVv2XNbIdV1dMmnx5RWq5fAZ1QiWlS/vaXpCbVBojyNhVAk2tcHhkbQ9tDh1hw5MUspUXDE8GkCzg80dcB4zu1dnIhrQtEXcazfQdFKQFaVMLJx41U4+bc/CDgRT7u/yO7HFQ8DyIbn9EODcsUTK98RF8Gn4Ze+kJWCEWaThIo0yB9yw5NpuhPH+I8Oqu9uTp7++U4LQP/7jP66i7gtYoLk0YSRgewgI5cbpPRPrl3FyeweG0c7PNngHlCyCC3DGhPaNzwM6O6y0qnAIBgs2j/OZM9C7Mz82eB9zJ6o8tH3fzHiaeZy1mNoWeKZtnBFFrm0RW6E2LIy+6qW96uJ9bmtNuX0suOReUYKFyKtK0dS/52Xd/MlPlDD0qgCnCr0LJCpOTcK3tPzWtF3cts+9mYtdUwNEpv1fdA0qE8C4KeW+BHB6S8bC5ASL2SisoPRq11BHIKP59OdbUzVowRUzgBPaG6XMgmy3dE5HJkub3ZLKGaSSg0BH+DlOTq4rJ2f2PLIAACAASURBVFLoX8ZhCmSqvA9tB/N+YEVKcMHcuZ96P/U09ZrmkjF0dke79BVaKu8fejp2MMr7gqU0aziejZPCPukfYce+MHZaxq6eqRamY07LoqiQAiU8ddyw3EQWlgabsmzSa716GMuiXZZxWTlkJVOiylWFiqB4qajzh48fqtGvSiKJ5pW1rvm8e/+uAAEMG4u2g1pc+H8pCnLJffpUcc8qRi+gRP1P1gTYIy4Q8Jy8KNe/6hw2SCfhpmLRuqoEvIvz3QUgdLErDMmbUgYk/yW+UPSg9VBmCZcjigav6Xz0fIUWaK9GOTCwSMDt+btiScoTaK+Ui3btE3PXkm7Fai4e3Zayubd2g07C4sgi5pH8fOfZtQeV/NTKedwRWhyW/JbCEVagvO9T49LKr74sOwzS8AzoM+zFgCxCoqaCQNFOtGjEm8R5ea89X1miobVJADTgSvmjORHOQ3KcQK0tfw6hGZc/yaXmJbX+rqeZ8mfkZkYsNh9tsInruc5ndd1CoQZsZpgB/L4tu5v72ffHz6g9joS6ClES0KwYaXuEyDzPUm1OmjK4qjW0ASRxRcrjvLNnOCTvFz8nfSbNJdZYz29Qt2OetROZENwW9cN7O/xjB5t5vxPvnc1nn3f+Ll4gj9izZ89+fbn78tNH//Iv/3IAm3nh+Xl/YE6Y98AkdJAwNeKrzjSfsw3agdOPvQcBlBr/2eE9dBBs3JlFhvUmQDgDhYydzCmZJ+s5A5sJDHamnnFpecD7vj80Rr4viff0HKtbT2sj/cFaT4HNAL0q2ZL1WOVyVJeSa9XefFmtLGXhfP3q1eX5jZIruqdsdRayO72YWLtham8W2AQ4wmidfd6OhxU3SRB2xbRVpjQgz0BxWYe6xIyXMxaDCSOYYB4YrcY0MPBc5TLO2pxJw2jWGv2s93LuvyNQx+WwX9gj6B2EDO3IUpygLWPVyoV45eLhycwAdPobYDFpxfMeqwV3KYUM9xhtPgHn0cV57GCT6wEkALb0O0Iz3e0wN9acoIi/5Z3knDWGwjkkkN798EPtgSy9mvtttZFTGSFXM3Dx9a8FNicRyqVJak5XZKV2TOKVLUmSJxKsP7x7X+eo0BF195GCpa8//PB9xYdmj2l96GslEdDUouvyqYFBl/lRSSrN37GYFtjETROX5n0Z4Tn3165yg/TJptU41Xv8i/bZ2d1YCA88bdn+xgoBH0wF3+MP2GPfki8mHZGIpM+dVTeQ8FGimr4Ud0zc8C7coFWy0/V6PvsI2CYhcIXmpEUNr12ATegdy98OpLmvrD/5eP7s5CfXN2UfNGd+N7aZOPkEH/C/AmPpXm/vEtbsbDaRRgwUCMdP4plsaz4dfJr/sS9WYJzoY7np0CGUZfDTrvjAT54+cdcp0Z6ViSPY5G4bzHp8t6McHui9bX64oFv+AL2jfEwxdO+9Xd6mkYlJ3T1MCc5m3w1SnUynOF/H+urLNTUdGy0eQTJQWjbdCva4Fiqn8Lz99R0kJhhLOntIziNLHgKbfC75P5/ZMUvKpaVotPR/CDAzx/ye4+S8c236ufjzjYxPT3/9Rdnov/vd75YbPQVSmlIRTryu12BCWD+KybUGpgdBsHvgshn4aE/5OkxHr6eVdX8+C09QtjPJuYzj50xGwYbt79sZSzKI/eBzvskAz56zfzb3kvezToT+vjdnB74/KwlsJ66dSGq8DuY282smIOZXfYU7XKLjLdPSVYxYhbOfPy/tRYkqrzpZSMkYVUz7cleWmyp0LbdQgU11DCLG5dHlEbUxOnOvaGu1DosZr76zZjLVnUXW0GI6c8bOBByg6ktEaYlmajCpMjzMZwtsVnavwebq/9690PNiuZjzWMA5m/3SL1cFcbHRW/qM2XA/TNti5k7m0D8uMMLShukOJ9gyVi30XKoEoHhGl4zFfU0gsdMja0P4+LPebwAon8/v0LMtjOMOXMpBHzM8B5CKAGfeu6VVlnWBPr3v2987FlKWR6/d8VSKJ5T1UvtUpYi6xFMlpD26q6LsBWoUilC1BF07UNZHEZjGVjbqD+9+KJvG8xvFKb++vP3mmwKCP7xT1r/iP2/rGQK/OnMViperfizLrrmphA6sfBJ6A3R096zgDb0iqMd6Na+bB9uC6U5J2h8lIFWtzrA0QlNETsPTsmxNKt3Qpf4mgKgvrUPWSBW/Jxksra86I51ttbJtt/+uZFSh/d6fsuh2eZ2dF2p+eob2SeEGNCXQ+lL50eccGtPxd1g5iRMMiyiJKCkQsfxxj5lH8tBdHhx/F69yOakE3bhk8d6TWAU3Q27U/erqHwlW61y7ckR5htrquc/lKFOm2UCC54KiDe5EJ8QKmwbOW+WmsjfhDFqr6y9zPlYAOrGUrlUV02xlwzHNAzYHdA5fH/ZPvDDzPdamnLV3Yuly+xq87nwr92Z50gCaK17TllglMcmQovqZjuk22JzvDgcxvjnW+6SDW8rmVNqZN+AOPgnf5S6CQ6C9M/C6y5YzgLnL+MQWOUfkfVnXI9cjn7tjif/p+fks1lfzUVF3ZaOrg1BeMhj+bqHLScBkNKAuArFZek/GbKQwzs/z97R8chhMMt0zCfjYAA50BUZvdQ4TRObYZ+AS8LvvQ27YYtCh2RyYBqb+yBjbmVYedgruBMo8Zxf+ue57gOakzeG+37kHi6AbXOr36pzQRFeFpMtj3S4D2xYPFusCMGozWHFlcqerlt/zy5tXrwp4qiSPBCAJEtUjusCci8R3RPyybs5+uNSR6Y+SH5nsExotrvWwXmLJrLNsSp9zNWNaMZ8dSj8JQwYoArG2bNp6ahf9UWnZwWaeW763elQEwExmc7iQ7RJBicP1fHvrmEfdB73mRB3XUqwzzXJRcZ7QOZb/XRlL2kS46PtRgPm3nSYBFgYxR7C5vzd/z8+dgVu9rrXpM8SMQrf8HUuP3itg8+abt7UX//u//ne5x5+/eF7xkgqzKAujLCwVz2YrvYL8K86wSv5cqhWkwhFkpTf4cwaCemKTNCDL5rsPbdm8UeesV1WMXZaRD58+XD6oX/u7d/U8xbZqbgKbH95/6I5Gyj6XVeiqxi2XPdUYsrVfuJFTaMCfkmdMbLhBADSB+xrlBHBP9rUvRWe2VviHqyHAy5LPJNjEnSiwuVz13TGKuEt9l5scsAk41LxLQREYff68lvZRoLjLQCXY5LMCtpqLwGYW/OcupHKP8SNdzbquVcKmwnhcYH4sYu2O7fhqXOnMkz3I7/v+eM5HsLn45UKZUuY7eahjYnOva44N2PY9KItbJwVWuEd/7eBhBzlplax1Ndh0Q4In63ySvpIXWDY7VlTzAwfIKlFyouM2E2hyFro/tB2t19n3tp56rvPkeu5SDHZeY75DNjvrxrKZPDZxRu7TvAfr97QGXQpAe2I/dacgg02VGqNj0GShW2nvJLNlxMCaPHkveQa5t9Apa8l7fXau0AQ8NGX6Q3w6/35Gs7k/paiF1TkBO3z37DlJO/vP+9oKx329c8zm3/7t3x5KH/GQRWQnRL5iODq4dr+Uu4C6L6gnwQiBmxufm4rQZOPTgoLmnFbQHYghQIdYDUEO2t+W+bdfPg6bOeTnc36sYWcMKehzb86Y20PzPFq8Jp40BZDG3i3Jub8wC9bHurBU6fMwkQJlzVCZEyVeEBK6sFdVcsZJCDfPby7fvHl9efPaLS0VT4g7vYSEYjjbSudzUTuvKJ3RQlAXWm5PPbfqDnaSDjwLELnc3gKIDdZW4lBb/Jblo5MkiOVcWcvKs28gUvMpoOsYPq/bFifmMBYgJzWcWfKSXp5QDWA9/+hWT0aSDGcUMbtGJeT1bLlfKcTutRzreyRY2OkWWkg6hlGTyDEJDlNCK4XMkT/s9f+OcW8JNFEKUxlNQcldSGGmzwjYFG11O8NMlJLV7Y/+nz8qK/x//Md/VFzl85sbA7tWVur8dL6VvOM+6Er20b5JwRLYFJ3K4lYF3FXKJsqrSKkQMBXglKBTgpAAk/6V9VPA6eOHy3fffmtrHIk2ysT/oDqb39d71HVLClmVmGklBotMMnnOL8ODtDe4nLUPU8tU7mUBaWLXnFiheyGrTClOJMR89ZqP/IUQmky4yHqHx5h65sEZWPg+XpZal45ygkxaIOFRhD1oPwTQHQNnUIFg1Pnr7yoZpeeU6/3586J7fR7jRu5Pgk2HZ3SyVMcc2zLYPoYA1sUv09NyUnUkwWHeT/Mv8SlZfidJR3PW7xXeICtYA6ocBx6iMRT3iFVz3U8SUokNjJrTuxElwcCZDF3NfQH8kZDF2aEM83knus28EqSjJBlQYXG3PEc50XfAJslaXtseKx8l8BqE4sof3uHbONbJ+/SJ4Sn3cWQ4JY5Q8Ox/93lUokCB4lLSKiHINW3dptKVK/BOZNIpBtsyRURC4xkg5IzY55TJvH//XGKqBK/w7ocwCvu20+2OSeq+aQ8C/Ce/Ttmxy6izOex/O4x1ubiou9pVJgjZwUtOEsYAkQJI+Z5Eu0+WcfJy6GdAVApt5kPMDgIoLztzSesojGhn3jAynp3EmZuSjDj/vh8UAnq3BOWhsPm7RSnnAJPN8Xk/3/fzSMJLArWQ8aXB7cIc8n1jEZmsX31WQkJfCTY5H5g5woY9twXIzF1AVFrtN2/fVKKQLBLVuebaJTNk2VTShixLY7V2QDtA0ftnl6dBCUBvssq9VwZYgM0Sqo7Ft8XI8QCrlJFAxbQZXBS4uj3I+kU8ztWVrEQukA0wzRIXFEB2oP3R6pfnX2eLVXOrn5b0k0ITOoXpA7R1pof2kx2X6BjU+8lLKXTy3p0JI+0XdAMd+Lymg1Jq5Km8rbPohzD/ZJQl0CPRKO9wgl9olbuuuVK6Sa9hMYNGtSeiWSXaiJ7+/d///fL+w7tOmHIrSisarjlYlvXPDkuQ+HJSmkvYlFtbFrmOt6sz7raUBSQ6G10EcfXU5Yjkdheo1XfN8/e//325zYvW+p+El5QEfeEOrhg26xvt3uT8pgQZFq1RiB2PLAAjy7aVuKe1ruowpFCBpWz5PGWZgQ/od8JD4NHmL45J9XWarNI87/3vWFCpMoAFVedDZQOdKzGWeSe0v5Ug1GDzzI0O2KQpgcYRH/njP/7jWjv8bym8AR6XZbNK9Bigq26lCtzTLSdp1D2rj/WeUwYkHSc/HoGuKhgDNgHhOuBqA6uWv3HeCe7WvfjoMBfofneZJ/9PA1DKuORDA17WpVy1U1k7gNX75c5RAHR4++dbZ6P7a2J72RNc807kcTiRxqD0U5VIsnqzWNCRLzXg64QlW9vzXoz73x2aotTX1s7tHGwCSrvn+SpxdNwXKZNudKAKFVZuiUUFcFpe2eBgz4ctMdjKdzyx80HOJ3HWGXZIXp20t/PzHc+MvDhWTjne9aNCWfJ1FcqaJ3O/8ns+f+ftfJK/78pQ0eMjgc3LTx/9xV/8xbJs8sYz4uVvwwCPbsVcmN67CyUuAUxxiLZrdoWrQBuBRguTTjClMTL4neeJKBwj2F0aGkTxXsASLrqcIweYwi4JAiak183MuzByW0WxKOa6UrAyFnt8xizOiDQZRAJRrTk1Jf2uOVUB6dKuubhzTlikmYPmTL1FEjZMZF0/LfqmYrFIoOTYSwtjuV70HiUJvXz1qlzqtEqsgtFPHpdFSYkclb27ir3fr7xr8KmQObv3vY8Au65uUHUtnU1MhmCBza47V3vQwNVdiGRRGikPgFQSh8CmgJ2epdabSrpZoDWz3Dsrn33f78k9Gg8gnYykhH/30easdq3X9GSrrt5T2dbtViTjd8IEpuAvNDdCZ0IAoFuerfdS6B3FB/qFvhBwMJwEEex7Ah0slzv4IeYJGs57knvDPuBOxW2e9M57iH0Uzf/Hf/y/l3fvf7CSIv5TpVu6fBZVDGQxv+oYTQGBBrRVHqZrTSqBQgXiq5/8lVv0CazQ+af6PnWJG4E+ue1lHStL3K16jT+7XKuEkjqudKwje6vbUnUpI+Sm3JPUecSt2KVwKuyk4i/vCghXzKNKibRHSfGo79+L39kKVTGqXaqMPaU0jhQ9LebJU8d6jgXb8dnpHUp3K+eu1yuG8tWrss4KWH/88KGqU+g1eDYxm2d3Q2eeYBXa33kc90NAXSBec/3TP/3TqueLcSJ5fApA+HcpCAU2FS+ucAl3hPK97pI6rbSGccfQqi2L8DpoT98TDFYHoBPLpkCX79VTJ8hEeaXsMV/1HLut6Jp30wbrzDCYVAJ2eczv/t6nv9zUc8MSNJtX2LeU461Y/W6lm3Isz7WMDRXqBG92vHM9o5UZ8VxNZ8DLuJuXqWGFph1llsUL48+5JI9j3FSOp2sU8eymedbeh+z+5yp1VCXauni7Yq27m1p5DVZFmp53K/fLo9RrPzMa7PL/Ifn+0F2BFvW5VPp2wLcDw3wv2CfXj1JWZ7VltOd+whMw4mncHb/seIc9PuLER7/+opjNX/ziFwU2U8gcCXc0Xi4fk8gBYajp5taY6Tabg7vf8YexYEgEm3fqfLuHpl0ecUJJQJpXxvToNYpZ52VGe0sBm0JO608wyP4kyNgtqknsuX+MxXj7YaXmn+eQwCVBJvuZ4JizA2xjbdjP8VSzFjOW5l/Z3cRttgLQTEsgjP3WswYsuXQIBeCfXD2pupvqKlQtLFWH88WLShZyyZMvBpuq3dhMGI0xAYdBDNm2zrY+A+kKziYbkPcT52lGoW5D7uhiSxVJUJ25Xtau2wKb+nr6VG5StSp0zU7mQXIT9IJrvhHwYeoHSxCFh8MCyh1C4UF45f6OpmrABK1pD3ChFi0Wk+64rEP9uvslxXhu3o8Em2c8gPvD3pfw7rqZIwRHY05mCmMSvaLk6XsyPegIRQwmiEdD78eNRVIK1rO00L9798PlP//z/7u8f/9usqerrdxtgU4pJdUDXJY1VVFQHc1IoJKwcXkuKSXOoHz15nXHn3n+al9X9Qe/uNVgxR9W21ZlV9+VBVOWU42rmFEBVmfARzJkN0eQMB/hZOvqzie1l1iENQZ7wrpLgBe/G4DpAutTdPoImnCLWiETjStiC2CBpVBnUe7uTvTh7LT/sujKkiyequcI5AtkE+oAGAbI5sXIe6FnjGty7nnyWf0sIPuf//mfNcyf/MmfFNhcQJv6v1GeTvfRfAUF2PLA56USYQ730d3OkkcIdebLviXv5udUDisx64myu+0JwMKlZyiO3WBzVDIAucb3/bcy4dhIEl+ctAMfc71OyosBmo7gMOXqMptH8X/A9dxxxzMXe29dP+WQf4aHoOzfD/8psBl1OwG54/1xhyM//2jE4BnHBKLIE2jZU0BrWUePvGbHIygFxHWyXs7TcpS6n1O8XQmABpsfV9c1G5NcsWNhoy6Pd3CnL6AdRdy3cAxoR9/znu/y/niOpsZcQ9Jp4jV4zH6GKCe7YW7tRycHOcn0vgV6B57wdPZdr9f5bF6RBM8tc52NLrCZL6YFbj8svW8Hmvob7gOYIoDEl86t9LiIRw1kFslG8UwWhibIZhyY96bFL8Te1rA8rNx4tMYUjvuhJvhlHMY4aEgNJNIKCtPKNZ+BUV7fPztgw0wGkHMEZEdi3N0wqcGmUgBwWITdCTPEsYxGvZWciP7I+mzVKyzrXPdQr6LXjyv2Ta0sFbNZvdOr8LtBpxJ/pMlLUJX7txN8Dt0uvOKpb9pAUe4Zd+1I1R0fYDLkOq12gbtGm3iVu6xIvHbgeQtmAV8xDzH7q2dy86mYd/lep7D8/1DYfdz+0aauu4wQw7driVgIdTaAurQKmkHZvZ/WKr0H4OGznJjT1EBFz9wHgMs+DoxiZxbcX31PzVifpw2mwILOKUEf9Jnj5R1j7gBOMXS5S/UdIJ1tNQE6EgICHhpruaMbxJUC8/7d5b//+7+LthSDKbZZWfxtPZ5YXDcv0Jkw7xL8Kn6v2CzFFd9+rkQeZbmrzFHFxz5+UrQuy/znWzNYAS9l9j5/+aKAgeZYtKTzlMX4SnGjLkvkWLUvJXQFUg02DE58ByxUAN8IpbpnbWWBB9U9r3I5phsVmOdOAyCIIYOHwkMqlKW8Po5h3EEVPCEtn/Ao0as9F29acXSliQof6LjapJXkp2eCDAUKZQtFHpoT39ee/td//VfJF8W8Jm3kfrlvva1gxffa2wIdeq2dHBLF65O37rIOGtV4gH4UROScXdCitwGbA9Y7ka8LqyOYkYUuUaUzdBjSlLga1/WE8UTnoZZtA0yiU9Aqdm5AtcI1DtarKXUHL83YyyPQPII786Ru1diZO1o79D19zFtmFX0qdtVWRWI217mUu2q6yXn8YzLmWTZ7ylcAEQse2TwlsfibLZ4unlzJY7efLx8661z332BTMZr6N95R00bLpfZ02ZDhJDHXNj3ax3ea5/UdO+w8k9/z84lj+Hl/3w40eZ17BT5IQFtzUgm1lu15B/fnJC7U5/As7PPP9a07Ve0qLz999Mtf/rJKH6UpFmYHE2MSR2IbIITFI8GmftYCCeyHkTLJXSAx6WGMNmGnAE4gimDN2B3cP2i/rAuwtr++by7P3veCv3MAO+iEMJhfHkACyp0g9b40v++f2wmI39PqypxyzSngzz6TBKcElnIvR+wTmZwTl0MMZNTd6x6xVQy3u05oLpWhfn3TGemycBp4Ko5TApiuQG5zSGtJCv+Hi4Vgsg4XKLAZSoT3asBm7clyQdGBh3AOJ/7UvpCBqjjNjuEzaHKruWfXcvlnYtIA2Z0O0AUdEzo9zqE7xwNOpxDAHspZKiDVOaktYZyfxnENxomfPAJA5xK6ZI6tOFiMoFGsTEkzBildwmQrrQIdYcHB4pruT6yN2g9nO0+nD+7ODmAZZ4HlZ88KnH377bc1Z6w+AhQ5ZwQ9YBPrlvdSLmmFgny4fN8JJbIsivkbpH8uyyZgEw0+Ow3VnqvYexVctytNUro6ZJXi5MShz122S11Tyk2qpKLr68v18y4iryLXBVbdNtCg1i57jaf9LJDa2dqmpRZguM2rsoezgEU3dQ9D2cDaZPpSG07zVwHY4mWNTtJizJ3RGeH50H4DfshW388rPUHwMK0FT5N+JpGHRgO1vqZjaPghxTxBLKAY/lkW6Ovrmq/ooxKvOowgLdsIPSkLNMP188YaZxlmS+d57KFBQs5TPye9aq5Uh3D83tQ4VekjEoTgq6IXKdy6Y9UPPZp0AF4dVnJ3Ue3K6ia0WZZ4Bn/P8xk+NLHsgAEA1fqcW3IYLK06Q0crlunpDLROrGbKppFLjlp0TDQJhe1tKWKdlpBJT6bjklyrNzo1jR8Gm0fL6j3Qe7Am+vxTTg/yHqVOGegfPhlgAjazmPvxDCxrTGdUAnHYANbSxDBn+5UKzf7eh15LzHAGQPdxUrYnIOWzyZ91bhfap0bFlAHno2zkXuhncFfKRO4Rf5v9lxv97qeP/umf/mmBzR0MnYEoBGk+BEEHOASkJtgEHKKpn7my2ZzUVhjrTAO2MG4LQcQXslnJdNkImGFqrgkymReWp7RIsQbGYjNzrDyoBOn5DP2c7kQA4w5Wk9Gw78xvmMt9C0US4D5GXoJahxgRXYQCzMlieXA1teZWNBKMW4yM2Jeam4Ldn16VBYq4TVklFMtZlgn1Dr6IWCl0bfeeXUVHsMnFGcFF8fdhlrjR7Zp0AojAn6xO2mNbcabThFmhe2bXvwYjsmYW4HzmkkvT85YwEjPIewpDJQJl96NpG6h9qgLC4aaAZs/c6Jqn9hChre+5L8k8ARcCxtAWCTUaOzVafqYXcNFZx/gqKxggBBDU6ylUk46hwwGjA7J3BTCZXSqNsgqKJrQ/ytbGspnPz3vIXmkelH6qecjirNaot5+qzJDOX7G5+vr6tS3CqltZ7p6utLjOgsxsuok8cb09ud+7/7vczVdXpiM6wYg36xkFepT1fiWwqs8pscBgs6zVFycKyUqqua46fZ2xLYUsFcS09PnMsxwRyUS+H/Bb0aPnodAA6j3KGn7sQIaFW/sj0C6B6oQ4hWW4UDe8J/nSLri4h7jLdSEUtylrd3UWu7tzEee23kKvaSSAfvIepGdH78Wyyr4lLSboLOBGmEnEOlY/+O4+ZJAj67X3JOWI79fRIgXwPQvTQp6Mh0D8SPxsai8iA6+v1db0iXljK4KiSysf1L/Vs7sexwmPSAGf9yfP5ehup4HFgO2sY2k+cYQnxhoA8UnSSdkPf0njg3kh3dGoLpPhO10iKBKkiqYJfKrBpjTUQ3Kq/l7IdOpzjwEn7nDLMMeR2ooNP1kKh2REteK0hV8K5odSMO0+//DR9TXTIOZ5Ea9poMnveqm6SEUSFLI85SznuL+Wcv8Mjwyo36y9xyM8/Jb0nJ/f93fJ8cLQe9Ty/QckPeQd5nkJlrnbGqWU2SePbdn8zW9+s9zoZ2s4A5z7+7iEXNRkXJmAkNZNYseYLKDSgmIC1nkWTAImAoM8s6TwGcZJC9IAl/uxKDszSQGAIIUQlwAPjYCx2TM0ZABoAvUfA5t5cOxLgs0E4/nMZEJJBA+BT+ulHcqA5a+L7ifYhDAP86/OGNZMC+h10ou0RQWHl2Wo2lleF/B8++Z1FX1Xhxe5rL986WLl6i3dYJNYmLNLNjQ1WeIkEvF+M5GPJThVAseMPcu9mLHWf4qf6xqMWL4Us+n6mvIuUFw7exbnpW+2uWKLrEAchEnF9x3jbjS3pEtoM89ZPwtAVCHy3p8CMFtRdLs/vB/iFwLaWYcy72Hdm+o4ZDeu1i+A5CLgTtjCuqifSYAD/CYzTCFtWWDACwjK+L+dGel38QQVRtd6KqGtn49Qy/3BgqHPaW8zwaKLotQ5fmmQ5zG6VFX3CLfFW8Xdk6nys8pcPb08u1Ex6sflRq8s1E5iU690xftRd1PCSvRdiTpSnLAYqpRPWwwlRCv4vmMxsYyVNTGSHwVE2ctUvqFnzmTnjeNJclJeJSV1uJKLbBtwBObLzAAAIABJREFUwo8RvHrGu3fvy02on/X3anfaACjBfvIS7Wkq/dov3a+yjn/9WoJasZsak5qYO3jdhS/0Aq2kkEyQuoNS6GDVm6Uz2bKsue84FlDNUXNRD2/RNKB/D/9gvVh8eT35PHO2LBA9ifanNz2yy/f0uujkS3sdUOhI7qt111lNpjXgQ3PJBKi89+xTyk32iLuSdNO+nxWbmbJgwOMo77y+gwvvT1YtwKsybUZtQe2kI5J+VmJnIct7vdmpQ/oQ2MSNTrb8UaZjkZ42mdBq4gRCWYo/qbxRe4DkKlcCmayaFUZTLYEtlwwoM4a0LZp407q+8UNgk3uddM0a4XPMNWkMC/AuA/dzz/06A7FngHCUhuZ9lSjeoJ9OW/E958l9PtLPeZwqZ8Rdffz4sdtV/s3f/M3KRj8jtB347JcvBUQyKEBQxvEkw8LCmZeGz+iwMxGBzeR1NN9kwnmo+0bze27Czkz3dUAsCWbz87lXXHZ934kg9wugkUwFsMFnAaa8J61KZwyb9ydzSEJn3ASlSZwAzkZFLfxcEDldKwXMCARukGp3e9daK7DxtWLbRMpXCshX5u/VVfVLV+1NudIFOK+fyfXUbolqtzZ1LBNcnAk8rxc3jC8L73O7PscSlrDpmnLlQq+2nA01G4yI06vgt/tjm3EJcDqG3POjO9GK2Vk9djs7sjsw6RPQpfaaeEH2Le8RQilpFiFHrULtm0CTLEfWtp2NnokbdY6due8xrbUzFjSN8CGjWesssKnqDVG9QPOnKDMueQEJfZGYlHeQZ8I0tZ6MRUVBYz7QMgBJv58pdGfK1NFS5TjxUhIEtr3QrnfX6+/LUj3vu84md03vpTKBaLgsmNUpx7GUWFJloX/16nXX1LyqO6Hsb5GGasqWm/TSYEvuXpU+ksLx5GnFjlaMcSSwlIuzknOUWe7saHgTyjT3ePdcJJOn6oQ+o9CPzFL3mYxbc/iH44nhqxpfiorpyfPUs1OJZ+78nfPV76ITvESaDxbqjIVNmn+I/pO/5l4xb/ZIZ6J7IHrU36pu6fW1Lc7tBiaZjuLiNcdn5AzYuqwYYe+bLbrIEObBvqcxIAUtc6z4xJWtbUsq99q84Gkp4tTx1Lh6nkIzpESWMldxu8c4RXg390jPs1LgdSRg4C4mDaVnRJ6MFQ+/gdqRd0lZkx8wwCgse/fAZrvRdf0kBxbYbItxM6cCbSUnjs8aLjsK60GOL6PbMbdj+MMUa0/5h7Iyyr8NIuJ3UggFMCUn6l+DzeKzrbBCA9CVZ92wvQpTtmzoWODV7rkB9g4qd2yS2OEMX0EDnFF+3z+LLN9pdKzvU55vB6z12QifgLZ3HLc/I9d3xqcSD/mzF7vRyUbfQU0OuB9kApx8LS8bE0whwQVG008Gm6BMrxMXhgtlR/+4Oc7mmUI2LyiCbQc0HGASRY7LWvKi54FovF1D3w/hjFEgjCGMHRA+REg5T85iAcGIXYEJAQbYw0XgWQNtVWNrYZVgs8s75T5Qm6+yWdutbuumwKMEuPvPmlE+q45Cb17Lnf6mstOfrt7mATpX7DAaU39vL4/nDdicoG0nRrR78VPHzFW7SdfMdGvLdjeTlNTW1EddXL5cIgU4BUx1QXCfL9vAYvTrXJbV0vxHoKVK3nRh7XLZdNu2siB3G84VUN5WQepAYjHTGOrVLZAkJqhagbJG6XOyFJPlbBokU7UTn1b26rjXmW8x4e5e47hG9QJ2PUaNtcDm4wEmyrLWPAAXWqPb1lmQLXc6nUUIT+juPXIhVriChGYnyBRPIGSjCz1X8k3F0GLp7nJE7Q51kfYuWi5Xcpf3qv7GVS/TFmOBcqoLFN13z/uKU6xWkFZUfB9tkS8wLuuexvhst6f2pBKFBDZfPC8wKlr/4Yd3JTjrHMpKfCkARIJSWV+vnpXlT2CTkklOUJMFxvfCQMdCECVWvwuE6msv7UOMG6/pmVKusHpllQKDwmOc7yp03h1rqp7tY5W+Gve7wLbrJHpeziD2/mD9nPAJFXB3TKr2SpUAsN4dgErH5mHhr33v8BDTbysKKI0FWrpGbZdo0t7pnHQXBGr1ESmuN9c3tZd1buWp0Nl5T/SaaqeWVbq9NZIp+rz2BqVu4oNtDZ6wmywe3ip5GwBHKHeCSFQTGBBqrw9Rfjo3x6Iq4exRWdDN91VVwPsMsERY598cW2tAW4FAnaCTiUX2LDg2WOdqsElC5CSipbyzZXVQYMqRlZyzepl3ljqJMSuz2xXoik2vrKb+vUsjFT3pjDBYVCiPg6AshtbmhiSq/JW+s1liCZ78ANhcIRRK4PKe3arEUcVlu1C74jT13aDTPxdtd5Y+IVOeN0DTez9d245W3IN85KQi/GwHcQkQOZOH8MyOs/KzKc81b1eIUdk3bx6evAU2/Uf/j/v3gGVzf85u3DrQS9MauGOtl3aVf/Znf3boIHSGynfrXm7M0Vw9mjyTOJvcQxosYMjM8ih8AGJoLamVMmdbpkxgJUCaWUFwzDu/o0UADlPThXjQkHbAmJu6a+h1lCeq3A5SEfb5fNaTTMcC4FgPjz3RswCsqdnqdYQD+5aAM5kOa8lxqLe5X4QDQ0EzKouKCd3cQULFZUYECK5vHKf3Rz/5phKGFO92pZp/bXGs7O8WvBMkjjZs4bPmQUB/WyBJDigLVhRppkSRY1JhhG0JLS5LaaTOVi+ZYmum/2FBfaCsxWL9jmMt+pNQaDe1u9a4XR5nVQlDxclgzh02IrdcJVhIgBNH53OVe7zqJMrC6BgYM+5IisKVXnRUEfgOkWhzruMbO06q6pc2E4YplYJQHXWcPaq5CLj94Q92j6pkUBUz72SUouPeb81rWXayJE2LENoG6n3an2qNSvcKSgP1ehCwJiHalkbISy/UIMjxk0XbVfHClrsqecR6BSi7ZJPmXKBsNQy4q2Ln+nvVBaxEkgnjsYXMoEWf0/apK1AldiiZTPU4n9/UHVNWtl7TnLVXammpPRFAKmt/VUWYpIVqXVlgc2IJxbsUcqLnCORrXPNXx5/5nuv9jjlDWQdwwhPL41CJZb5TvD78i1ADWzNdy3Vihf0s2tPapQhPHZBD67/+fD9veEOnUoSuNsp0x6A2rKhrF+1y4ZvExrIudYj67//zf2pflIBjBQjlznffGd5PKoHLn3PMpsZU4W6FEViR0Pmpbql7uXuv2j3e62W/LQc667hCcJygBVAi033qO+Ia7wSZDjmiBqXupO+Pxhl6KzqMRKFmpCue1q911PmhGP0xjKX4RIPNlG9lxT/s8zEW+Ogmb+ZX2ds93+Z3VpzZjwGzi/U3f0u3C9Z2jEcuZyde2F2WAgClAbT2adUBnYTPBbAiGcy1PVXmTiFDTrgspVjND1YCoF3mCt+pu1mu84+uktLx8gtglefOoM28k7jvDo1CYb53ZhluMMmTO9gEGyG/E0/obymrE0cdAOAC40WldUJ+jktomVp6PtG+dIFEZNiPuM9T/uecEwAnZtm9BI8uF5c+EthkggA0PriDzHuDBPPEajlaH5ah3IBjoGsCSBaRgC4tkbkwDiEXDjDMLMIEifth5QYyZ9bP4XPgEO0ONtm3hYICYB4veWsY0fsYwsJdkvNhXwDdCVrTYsqaAKVYqPR3YoMklGBiSbz7Gac7c0AtLurQWHOx3oAVD7SYgrlMFTSuuXexdRXA/slPfnJ5/ebV5fnL5+VOfyqgYD/oymok3uxwORtuzlq60Ptya3hiyTChCXhBut+pwalHC7MK9PpmChRozrLEdbxnl7tYQqctaT3rdblNP501T4ejaDAA4Ic2oAEAFuc+dOu7U+dR7QZtHQEg2JrjwuV87QrO/qwlyLfs+aT1YtZPnhRo++GHSeDBXat1oJRg+dozyPn7WBZsNRjQ4uoBQneLZwTjqx+bv2zx90sgT5cgAx89k5ADAWVZubQ/JAQItL18YUWnwFR1DlGHmaynR61ZJ+lULUW5vZXoU4lAzkbW8wR2pEDp98yqr793TCruOepfjtKBBdFgU3PUnVW2vb4UA7knTrHGM48IlroSrq2su+2e43HT7X1GfwhaeJ3ekx6bEe5ZDmdTxrbQP4fZTDgONAYf3Xm6QeF0QXHspVtg6p/i6X7/+/8uhcKGhGdlwRQotYdlwPUA7/FokKjD+UnxoTNV3UUSiLDkVhy0QDt8wPzF/PGzFWuaT3DvsfZ1OSvPw2XbEki20K0kG1skzaePNUpxHx8TmRKUJPCALhinWqM28zszplipP7pZUSY8rg0GgBXzjonLBMRrH2zRXWnmS9E1rQ2gPnoqlTx5PxN/8bJWRvz8iQ2FjpImSxb2v/IerBCqx6WAKPlHZY4qPlPJQPIYFdj8uACn9sg8Zc4K3ly8arVwjqRcOtaFXNxBZf6+QB5lulpG7oYkZBf8cpfdda7MZ5PJ+bwdm/xP+GwX7/vv///A5qNfX1TU/X/9r/91B1PRArBcWHAfLTop0FKoJfHnZjJGft8nn4g4L87+Geayu9V30JRCM8cADOf7E2Qm8IUZ87fciwQGO1hO6yFj4BZkDABhAg3GYW4JkpNJYKmF+ep5jIOVw/FgZs76Sjcpe88+c+5ZMieJEQsjFsfTS1MLQ8pEr9tKHrKLndIfEvJv3765vFFLy7fKTr+5PJNLsbRkMyQsNrk/dfG6fEfGx1Q83mruOozQez0syz+1pbKBYrnLdVurztiASjeL1S225awdPfM9NGnem/R/UIQKu9rSmIk0SQt0cEr6zDEoCVL6/XL/hvba1k3oBCb1Y3duv4OcK/Rbc5G158vny/sP76u0EKDFpYCeHCzp+r3qqPbfAXd6Trp3606sYuSOWeOgUnCs/fTBLxpnbeuedVY9f+dzslT88O6Hy4cP7r9dgPxyudxcX1/efvO2Cq5/vXOIg6xltCr1vtvaMnzJ7r5p54cr3t2XbIm8q1hAnUGWTNJ4ZLc6Rm8KrqeFCUWPOpZaj9y92XWJhJcjqJ5agIBJjaH5UJlAljzNiySiBFd6zhKmzes5B3gLyvAORiklhsTDEzrn6LqK5aFqEAfIM6276sOAlywsbfCiseB5ClvQ39QUQlYp1/Z8cnnx/EWHHuwJLOF2xb0bMXUH0N98FG+BaF/7Vfzzo+k05Z355q29KBU37FhnA/3mNm32XHdKgLOTSbkDxmaOE9aa9LPoae4Xls5B8ZxXGh24z/Bz/c4dToDLmpO3phs9yw7V5+qfz3HkAqEDbU2NbnPcw/2ZtrS7akzOe5VpynCucDvXugpTTVwu55D8krkCOOsOL+CpPu2uo/s+ShxVMpCSghpwKl5TlS0AmmlYwqDimXjdRef9jF0ZZn9/jBcn1jnK3DEc5HvyXrK/mkuF5+wMffOqsmc70MyP7VgvzxA+kee7v85+8d4868vlMglCCHl9B0nv808r2hLjTRipAT8ENk/2wxCgmVwKS967gzC9F7CZiz1eHh8WzBIQxroAgfncfM7ZAZ9tYAJNxk6Q+BDY3OeaDJjPaO5YsHIvYLwkXfF+DjaZc/XmjR7XSXC7cCZ2D2vUnMtYCmFyvFbnRZeJBe7MnGpexI6sLPXbcgfKha6C2W+/eVMA5abc6U/LDao5rsSacC8yL+K+1vUqC2TNaNVtM13ctwR4sgC2ds/WwRpceuy2zda42dm3OxURD0sGf48pZuTsdXPH6rldJY8at64knqxlZ0Espqd1+7xJ1DiWxloW2RWPG26RKv+zM/HxJhyZ+zHQPu8fNJGaqy1FXVrow4ea52Q9WwBrfAEcCUmtgXqEaalZFlHAaNek1FlrDCoicPcSvPt0pqg1NF7CpsMVdn6hPf3+D99d1FkIMK85iN7UAUd3g3WpZA/tU0dZ7LaG5bYm7OJoWdE8HIN3XY8nkUpgXEkg1xWz6UQQgCagMoUQZ4DLXHPUF4CKOEhAu54JmCwBHrGwCg/AsgnYlDteIKJqgl7L7f+85p2CJ/e7rDtd9UBrxOrGeU4CUHs7MlmvEWfxxkeO6S1rW1tu6YZDyaXlBfiRjivwwgJ/HRYki1TFEt9dLs9vXrgP+ZY8w5r8TAfvpocKWkuag440L7nhRZfVJ7vjKwGHxadU/1S1giu5cNpTMoajJsYCpv0o+urMf2hffhXtbdaRFa1iUU0wnjKr7k3sW4JQZMoCAAGy+ZvB3/2Maz+Dsz0Dm1l78Wi5zvkMjc+9SRnC6y4bNXBpl1OATd8T8z1kL4DTVVH8NRbOsZjqDAU09U+KsyzkjhG/vXz++Ony+VYNStyQodaw+Hvy2Y55hcs3U6ZGdd5p08cxZpp7vtZNy9SxitTIrJ/37b8nqMOzgzzM9579nIAyeeZDciD/zmd3fLTTIZ9JsHl3uXPpo9/+9rdVZxNrBAV/U/jkJrCIHZkfBt828CEUz0T1WQ4nF6jPkfGIEARk7qBt19CTaPP5bPIwhbFU8Ld9YwF1SVDMg8Pn92QwB6EZzAFi3EGixk/L59lh7+veiQphIQtLFkDe9yCBKUJFz9uVjaqlFhcsQbxiWdyRoa1PaKXeKFsqW9BIc9T9lIVC9TfVY/ll9U+/udxcOxawYvnaGgg9HmqerQB0o7iaWYf8eH0wpP2U9Xey3g04S/C0VoijrSyHKPQNNt3hZQLSF0MthsTfj4y/XGu9bY86zme5nKruJ2EVWJZSOVKA/4DNtffUQo2xK5i9ODBF8UfAQTsoW7twTabAPczPiA/oMzovzcd8oTu1tEUMpi86E4jR71jysGRobGIRyzXfxfQ51wnDmEitBEJ1r7rlH89bgLhdn8wfZUyCRJZGgU2BNoH/6mZVtV9lCXu6XO56j+ZcpLRiRCWoHLdYYKUzbbN4dYJy9g2QphjPzOoHWJwJDixomRCU55BxmVjG4DWEGcCfaGrA3mtdyp7X6zqfAsLdhhLeAy9Ky1NlTXfpML1evaMrIclxnSkPsHByT7xGmkQMH9BnlYyh89C+3tw8n6Szvvc+g8m45nf2GmVAe+Ws8q9uParKF51ZnqBr1f9txdh1Ux3LdwYyiyc+frr60FccaSnAdnNb6Q3XdBVsb3d6z92JVE6wmvW48LnGx4jg/bcSJfBz1iFrxGhafc0RUs7o9x+zeHKzzuXw8TwBm/2UzY1OONV8Rjl3Z/LSdDK906G3NCoZJPFvePaS3UBIXPphVQS448EjEa+spbIgd31V9ve96sHKdd41Zs03zTsdatPne4h77EorhCt1yFhaEks8Buh/iK/mnck7lHjqvtQ6hjjA/w7yOMLLEvPkWGd/T3mQc4O2kPOJq/b57TJlx2YBbm3Z/N3vfreKuuNOJamEy7KYWfahDYJPUMWE0qKyM+ZcABPchSLPzoQfmC2XKwmYhe2gcz/8/XBTsO0/5/rzEPKw+Tk2NpjMaCoIxKNmOdme/H1fU84fgQAQy4sLcaQlRIJsd2MmwWCZ4bN6bWmL4YqG6UHsWostzJfLEwnliDtZrncx4lVj7ksJLN1jd+kx4FTNzZcv1UPdgrD6SVfnFLsB9U+uzgxFWIJ2uaadSDKE7hWy3/47FkUJh0l4WDF/JRy7OPsCmwMkTTMTg1yXrDdSZZucqELLuUUR6x3WlXEHD9j03I7xQbKY2FLbRZFDkwdQ27ul0INJdjpaMItal+XRe2FBYTqbPZHA9vOc5V8KQltaNEq5zVWcuhNAci8WuOo6j3q/LHwIZmhZNIX7Pd2yNS8UlejtnqCsNrHPsBIxusd98ZwGrtAtJZX0muahDGm1stQ5K7ZSFscqeSOw8dgJULKQye2uIzbYVIKh9shK1NrXbjtZymDPNfkee1tehy6ro7+l6xx+AoWwf3ggUmHXZ1MJT6AN6JKVTHtbZ9ZtLXNOtko6O7vuV5crYuzkmQv8dxKXQflVCWQpCHI54lViXt73AYc1/05MKPfy6qzlzH8J+uoh36WHMjSA+woQzN/h9xpPa9BzNI4zrx+71FSDSN4rS1UpCmERw/Ok72YSLcy7pmK5JbtaAFZQjV1VFwpsTqjO4uN37mJl+TVg0ntrsKXnVFxwxQDTutGKTJWLu71dbvQsij8JHxMzv/hfJJDA71J+lcz2C/U9Pzfvh1eOVEiXeQekToLJsvgBNu0Y2sEmsnLArWn5Pk6AM54B3snjdxUHxzjn2OJLumuaZ3WRKj7X/LQrKsiFXkpXFW13LU1Xq7BxwjmmUw1gce9ImFn3sJUWiGeZILbe4uxvjjU7zJ4f81dyXWdz4G+pMNRnmsATf+xYZJ8PfGhXPvZncF4HBSGUzVR4dgB9mE9aNpNY+Tnd1QkWk2AQCknk+8JgkknsSZw5NswXLTXB5b4YiHdH02lRYa64idNq+D99jrXtc4DJ5MHA4HKDd4ANMSUoTECUF2kfe2cmKYQgHJ7HvJOQ9rFz/5O57891YPdod0l8tnIoe3lKciAsCwyrxEq3WXTcpi+4GARuVVk1VRJJSRFyb8rypLg60XMBze5vTWWCBCHtseus8Qmkz4vKHvj7lJgxQHS8S2UzAx5Xl5lJfKBDEYANJuUzsbVU81V7QsegBRPpnCMzNTNKX9x23VdP5LGUjPB3T3RbUry2tDjrrH1HHBNarsrSzN2WEzDpOdb/w/009QBJxjgyH1sxZTnCtQvN1zqeTIcOZ/RaoSFWEPfvEfxO9js0UmfZLvT7QujImuv11ngENvVVoLUrVgjo4ybORCVb9tzZRpnjoj1tvQASrnTFdtqy2dUEute451e3diWjSOiRcEQsNDPlrFZiCjabzV0G0EmemaCTu84d32PUCaGp4vadLFbKQWevp+UMdygWX1zseY/0bBQM/Z25PH/h3t41zw7TMJ25Sgi8FLBZIQLlVqb1scdygo/pQ8+R0BdwLeWzrd7cC7/f9UehSX4mWYqwBeqF3t5+KRBXSkRbNzUXxRprLnXunbyTvNzzdyy41ljxl21trIfLq1YWXrcrrYSytkSu+6LQH+LSv9DGcposdKR5DZfypIDgCh9zmSqs66zf/NzxkvmVdPOQbD3I4ABouxzxvQu3uRd+iM9UkmeGJaVl1xHtx2zrlPMjYweQHuZmh/Vyo6d8WQCnQ5IIMzpshnhjldDrkmKtKGicz7dWtFyoXfU0DTSdE0C7yVbCA4zvoDzvIzzrDMRzpswvjUcmpwHUO7/bAeTxxI+/5Tg17qpqMIl1iUOY1w4Yd3ySPOHH6G1/PuPkc/L5pqjORv/7v//73rthNDDzBEMp7NgsJrVv3r7Ys83cL5/GSqb40IbvxJxA6kxoFSNZMUPHQO8kJBJTYPIpLJnL2Tp4/m6V2AF6jpHzzPcl89iJfgfH7B+f2c9nvyQ7Me0EkfvNOvE0sDZizgD6JZi6t68VLMqlfK4CucXQmxnXfhZYcVwZgPPFC/VRf1VgU6BTP4uxTG9rC7eDO30x0Fply4b7rqYlFNpaCS1UbcpymQ/YnPVH2SOLCUwgfsvyoeC+bstmxxCu9y/LPy4va6G17z2mS6F0u8eegPbeypFK7NhtiYWoaKVrmEoQ6pcvZcFxN5I64wbO7aj3Coh1Cjdlgj7ArK05Cqj/HBa/UTb0PMrwyAKt8j0FJlSqaRWhF5CwS8putBG+7uHePex7K8fyQ0eWOccUysvz0QK+lMq2MgJSSG4EVKBkal+OoMXZ2fq7QAnxiAahKp7tMyhrZ9VQfBodnZzxLsspXgTmyTnpd/gH95vfAXzwGT0n5888E9gBZBkfCy7v1V2TG1b7Qfwin7El7RjLCS/A0pf8HrCpmNOaayXB+AtQKitfuvcdbmDrXiUDRs3ITEwSeNJeU+tQ41UHLIUPVSaw3dwo5LI+y7Ko8QUc9MZaXyfVOC71Y9F+reXKMbSise//8H2d34tqIuHkHfhaudfDUpleABda910SH1KJJZX8Iqac+qV1rlLsonwVez4Kacd/BHNNvm5+SXmzqTYBaPa8mu2E9+gh+boDmvXY5dE4umUpbZeygT7fxR/q4c5G99jpGTEz3MHmUc6MwznlFT8D9hPgpqyp5zbY1B1MQFfzabBZ3ogudaT5ix5W0fayZrqO5oqfrnjVtoS2FwmL8y7jkwcl3sn11E4QN9U/P2SU4ux28PcQ3knccO89LaBdQmtCqc5kO39jnvv8wAtn88jPJo0lXkm8wdrAj5dHF8ds/sVf/IX192hXh2smFwqjy0s7oGR6lMNo0ciXy6IHY+L5PReIpi2GjjufBeLayGzs3fqDoOE7c9xBXRJOxgfaombNfQdX7NNOWDt43IHmwZoT+5DjMc/8zrh6H8SBRYGD5jWeORf5qBKfgc3c97xkjOXvU0qFZ+e8FfjupO6x6JUgbdcSmah1GRpscjYCLAIrch3JbSewqdJIjv+zcPtcdDCu9PtKwDF7by4+LpeJnwSYOuWkC0cfXCARg4n3ttGaLJjzeRAcLmgC0zsCqXnsqvMZxkafw1j1Ki6sY02JGdQaq+1kZUeqbpzrSEL/zuSVRcqxdMqizAQjKtPVk4oJ7SyExADqEtLV5uryVGWB7i5VEqhARdeolMWSrG2UBUJcXB7I9QzLutWZpz6Lbi8qAKa4vXZjFb3Jbd3rr3tcJagmOYezBJhp7xadV86H3JZjqYXhwsu4M9wV0S8Z3grn0L6Uu7Ws8F/LvS7a0+ecneqajdCr5iOwUb3YC2xaGRBg2sN9kkckI4c/Jm/R6+xpZvuTQGYvwoRVAE7hlbSK1f4lWJv9N0FqHJQ2fZbYzN3iCeBk/ASbAE34CZbmApnt0dA5pLwofi3Ap1CE9gigjNgy2m7WvpNWShwfbKui64ayTwAAJe5U2MYnKzdVOurtmwKKqnsqnvT69VvHqXZNRD2/SiBVM4OuRai96OcI1MLntAZqeToWU8qdwWh9dWiKQgfSAg0wc+jM3L3ksdCq6096vXo9wwGamxzOPmVNgoA0NuiJC3xEklKCNX8WA4Hlt2VJej7cCVxEAmPzAAAgAElEQVR3GDDWjue2fsL3vcZR5scAgHaecm3mN+HwCcLWfUdhL2/NVF6pO6dwFf17dtUW/qmnKqsmxdqrnuZHxWqOZbPkSZdFK57SsbTw13ug9l5Y1jF0wPs2tYAThCUW2Lnw2e8Pyem8/3yuxEqEMfD3fYydF+Vz4ZHQS4LonV7hx+zPDjaT7hiv1++YzZ/97GdV1F3/cIslQASdMnBqAEcmbDcCRAdQTBC0A6EEU7kBCIWMHWUeMDGYaoIPXjs7eIRBPoc1MY+0gAIQU2OAqHbgugvDfD1BK0wsiQFC2AmCA2V9CTb3eewA9Wz8+yDtfuZbjjNgfcBmAvtaY6EkFcIezQoFz3t6d/ks8NG9mmveHS9X2n/FyFnoSVC8evWywKasm9QJleWu3Ol0oonM6wXcwrppq4LR3UrSKVkLA2wK6JJJdsrOe4vOKsscNom0GCBqrNjF04sdEzfacZHER5ZFgfkY4NY5EGhePHSYFABAc8BNO7GWx2xavaeUpI8fCqQpDrbAQZf5gZ6SeVTWfGrADXrp4S3r5HJDKxate44r1kluWgEVgNxYX47Fh5Ph7IxLz8aKyN2TW772pdqGzlgSAHzl/dr5T8b4pjLE+1KAJNjM+8T4AjYGm48alMoiancm68KNPK7kyd5G4MOHAJYI0n098Bj+TiklQhL0DDqbDDjx8/aEGD0DwJrCclFxe3i0//rivcR0Qy+AHtaS4CbPwTRvF2ZZ2EkE7GSrA/guZcSJOcNXolZhxBcLBBjQDfgRKZiWuE/dSeqrYkm7A4zaWD59enn7zTfFV77/7ru68a9evanKAC7k76CYiUG19bqyz5+5ODztSgFfds/TZEEK07grfW5d3q37absKxdE1nOcP3Q24GrCp0TKByePDy8YNm7SAXEwjELSa3Xp20MPzCZUaee19Ktrsgupa0woP6XqX8He6x0FzGV/P/HfwtXhE1UalleUYK2ZuKm03ewAtiu7k2RHQrA5R1SnJSVmVzPXJbYsFMqueZgNNz820Zcum2hVP9ZraI7qUtUKRgCvxzv8EzvjcjhUeAn55Z1N+c76JW/JvcqOv2OOTpgCJ385kQtJjyobFnzthLxWwXENihroNW3H4ev3xI1s2f/7zn98lSEtmvn94XzhMLwVMbkoS2dIG+w0sskgpCpzyzDxM/Yz1MYk5L/FcXgf75oXkGUk4MGdprsSd7VZbiIvvxEulANPYuOvSAgFgRzhhMWX+Cf4SWDLvnSh3oslD3teV+5Jj6+9J/GegNPfKZ+G4zQS90EtZJL4Qo9VWvu7Ws/zN4f6xkHtaF3p1/Qmr+s3N9eXNG/VQtztd52IG86VLIjmOkVi9Ksw+mKRBY4LNAZEDNvFLZQl63pfvtyBZgLUFC4KvGFV1l8C6aXRacY0BMrtLpj9d2atThH0Al5k5dAVNFcBe4NDxmFihykLVAE2tP1NYat5Fy+12p8MJANVnSR3Dxy0c290vAFEI14evJK+qR/nhQz0v74TGSyaU/IKf0916EDp08SkA3j3du8WawMJVu83YA8ZB6Jnmh7md3SeAMTQ/9WLt4ieW1XFrtmKS3eqSVHLPTvF1+BD3yOB5SlfxHPiiwctRCd+BQt5VK1ym++QrFXPWHU709xyfffbd8vxL6TgU+j/uk16XclI0EokmeZ7wQnhp0uI6x8r6NRDHakrsYXXmUbH1Du0Yq7wBqs+P5DifZYJAlCze53JixObJ0jaVK1RP9VuBy7u7FYZT1RTUtvJGrUaVeNitCztMpfZTdV4vESYhviQF+fNtKBtqh6q6s7oXrZrSrCKEa+13dLRK+gekc3bsn3mruzehBCQfsAyYeqHI1pR18PAE8pxH0doK55mSRSmvk79D1+PWli1hGhvovEwH0+zD40+SY95XYoYTuCD3TVfTECTvL/SBFZye6xgS6l53p7NHAporGcjK7O3H21JCiNd06SonXlb7Yp2l/hH61Zbl8saFMSOxSWKA5M87HnkIMyXf3EEfz0nslPc6/77jKMVh0OEoMcI+j13ZgBZ3PJCYYOT8VMnhLJmT5rMDTvjuzEF1NgNspqViBy98KAFgalT7wnYmvwuhfD0PdJ90Xi4shMRWppWQy5yuKbSgROt5aIBNkhsywJwN1QXOy6+fsxTTCLH7vdG5VLtl8wggptTQztRzXxBy+p7ukjOtIok0CSeJNIEs79nBrceZBCHOOy9NMaUu6rsATINNW/TG8lF9WkvAtIWhkz4EZvjSWSgz3QlD6qHumoBiEpUA066e2o+KG0OQoxWnAJvyIAaMvKcB5CrYTpB4xwDtN56koXSrX1BmugtOZ3v7zFp5KouYA7iP1t6uzZc1+DqmLnu4p7CycJkSXa4RaTevLDZyAS43X+8R9zkVSY2DxdSCRTFxTmxKWsn77lqbLg8CiD2je5SaXQEEJHLn6z5FS1nVM00FAnAmy4Us5+ueY+OJfUMRSUUIJY/PzR2JlpeRsJHHDYhjnzRuav7cZY1ZoLQT2exu7zqx7Q4d8H8fbDJf9pw905gKJ8m4SyqEADaTN+13lrOes/DqdqWy+Fhb8soS3hYRzWvAYlvKIzkoecUySqh1arfHLKugrN/lfjbYdOFzLNYAHio3oCn6O5Zc9p29Txo+/uzxZMFSByftVVoG7Wp1WSTACec0MZsGsG6jat4kEKoxBX6puQjfG2A1XjzNHaGbxhqDd3cbgh53Y47quGKsQCalMSN0hkWq0AsyLoEDyijyBL/MLitG6ZlYe/OvqC5QPNp/s8fDSgxlnWxUmwRGff4ogz3lBJvQ7JLLZSmd/TvKl25/XDzVHoZ1DrK46c7pvER/BdiVEHTrRKCPtxVeQSJhFWwXvytLtXhmK9WRZ1AGraqf2glEbQTjmXUuxZfGkg8e2THQ2v/29v7YvWWPdtGz3938fd1xYuC3pgzJw6GPnV+Ab7hn0DH0NUrR/bqhPD+VBN6fgNR0f/n1F3UQkhs9NeUk5CRiLmkCO5jUvtF6WIJXLgXMiuflIs+IkgvC+9O1k2OiVacwSFCWh7RrBmYIdhnuBAJjS60xrZ9JhBxk7l8y5zwI3rtbInBF5ef0DF0CJQCg/SZxnoFEiHYHkrlnP/a5/Pz9bMUBcQ42nGxELIEO6p6sZT+r87rj/V86S515OiBf5ZAUv/mqstMdw+ZOLBqfBAHc61z2WatjwO4rLgRQR89zAOdymRtgp7F0QB5AsgIhXcSdXrkHLtHtOds6CNicTkDjtmFfyg0S5ZkAZlzoOQ8XWYde9fcrMcAto53PI7SgX8DEWNu65ugqUTNCnxJGWOuvrpxk8pDnI5WoBJx599Y97ngrLAxFHh0WQOJN8YaOR9LPB4tjgMAV6B+CgTuNV0FzoO1k8pDkOfAs0SBgE9ci60FAAjaV3b7ufQM1F1H/uko9ATKS+e+KH/PV3Ch9k+A1Feuc8y588nfP+Si+ko+W67H3nEYKTrj5UAJdCh/u/P08D+ChwKaUwVa8Ou5P3cLKg7EmYRCTcc/EDMKX4H8+r4ndTQCCojPCW9Y2J7Q5Pu9jnUnVCRVAio5QWrOVq1aCy/VaO7piTJ8+mQ5MhErkfAzGbBX3WfSqToqNax4VYtSAk3HgTVjacd0DWJmf9sc0OJ39kocjr3bZuUDD8fhPYz9JEhqZMu76sjR/ch1RjC7Za753YMV0agxighdvC2WHdQ89ORsdOtDnOd+6/92Fzp/rovh4bKpxyKPLZ9FexfZbAZf7XCCzgKYK8lf+xWcXbK8wrpYNGDki9G9hAeoWdx7Lgf505zuhrTxst9MVDFo/wwAcBet76PccY87keJDsY92mE7A58mIYAM+d++jWx1lPF3oC441CMnXQ89mLzhrowl/4+xrn7qvd6L/4xS/uEuHmA/OS7cwvmehofWMhAUjmeAk28zNMLgFCgiGETVofOdAEeTDbBHZsWBJAHgYMLjPV9rU9NK9heBbCgIMzJpBWUg4esFlMKTrmJPMQQWhual9n194EX58BxodAJM8AaOTF33jSIfa2E94O2Xa8388aUFAMuFoqOmv5eMaiDcfVkExE5mrV5mtGc/3sWV0AAU65FC30nJ2uMastXLm7nKhRWYZyVXb2czI5zsfzvQ82bYUEXTaTrfaV82VgcKfGSNNhqF3idT+648TQVLv2GUSu/iqr0+59+q0DwKO4s2lVHUlGuHCepq3uydzWJu1DlZ5q+jlTbhIcavwjOHeiUmn80UsY5caF3G21u75+Vtm+RbsbwSzQ0nF7CE1AL/eyPtagkLtcIFaurVCqEuRpfgKKU/LG7nw3E+gY1A4JGBAxbl0JH81Pc9deTQJNhzxE3VHmS+cb3FPrbnZ5HPiRxsQVLZ4hWtQ91fNkodSeJkA9E0LwDEB9huroNXhRCosUGPo573LyHh+TTyt51eLNXauUECXcjprDmzdvujzUZLnmvV/KfAOqLwKbzZtKSX/qlqfcRyyC+x4AnlKwcQ5J+3m2/L2eU2B3asOqp7zGWvUqu3XhAVAuWleN0tmjCqN4Kguewx+OyorBDmAThcH3unf64K3oTmrtIVrhNn1/RoGZvuF5b3z2Lviu51Ypqq6puoOBpAHOdtHIMc6oJsprezZ68s6605XQ55Jqph/Jual36eN220YsqsiXodexnDLPI/tI+XFMtLFryFZNKirsdPdJSt7t54rTdLiJwWYBzQ1slnFAfLzLeWXpt8QRpSC01SGNSxmjDO+hlWl+fr+fu3xNGc3d5Vx2sJl3N+9Dfc4fOrjRE9vkfdSdTnyi17S27CjGHQQT7eBzP79UfPQzfJH7g1Hk7u7OCUK/+tWvCmxmFiPErIkzSf62l6DhAePyHOLCBXQQHpumw/i7ZZGFpDtsnyfPliDC/cSBYO0kqz3dGAfh16fD89Bmd2vC/pkdvCax5Xth8jDL3TKq3/WVliF9Bpe9LHl6jV7JSXxJWBBtft/nqDMkxiQJ/mw/YKZ0EMr1HZ9hJX8umC60E38AnBN3hFvelryqv1lWwokJ1X48u7qqS6CEIYFN1eM0WBedCvA8KoZht9uHAps1XwcQLeMJe390o09CT3ULig5EywjTQde43ilV5I5BK9qvug2pqL376R73wJ8dCyidiVyF18K/EqhaMx6gKO17spvTQu/znHhLCZ/rK8f35b08O0/+lvfJf+ss8O6uQrwg9wawKUtVxec1o06FDN5ASSD9jnIFX4EByXKmdRAn/exaANBhAPqcrFMHi2LVDu2SOLVnHccaIJ34XzRr761pXcK61tDrowwOgtJKtIS6i5YX6Guwr/CEmreErupDdpysPkM9xLRs2bJiyxpF0VPw5J1LoZJMW2eSTFvzST4Mn9hB6C5I4A2+q1jyzgP4tT8oFvqczgx+nsCGMQ3y3MwBwJLKss6jrOAF6vgHWOtmA6v71f3i1twPvnOPd746cZ2+T6ItZaHrDHi+anyWC72rCsC7fK9cbcMtExvUVCmmUf6hxWmtOcliFrCTBMgZ5PxnDY5Tp2ap7zLchJ2d73pdZyz6VVmfAv9XV8urgdKYz8z9WnNoAkUWzBOwYB7DLLzHttxWwk39G9e5aXjCH/aYzeFj411yxv3Enx8B1pFf52s116izme1NRXvqTvfh0239s6LUlk31sxcALcD5qTLPZZywYu1mGBRyT2WQvXQq6BTDP5xrxxuvesZh/IE+E5SlIrCfcsrnnR/stHSMVW8FsityZIIQY7IueAehOYlz9Az4M3Pj84l/AJ2sJZ8BTtDn4fnw36X43l1+fZEb/e/+7u9WglAyLAZJYae/ZekMvR8AWBanTfPyZbF1JBeTB4zlJVF0armBjperA6YNU9ZGijkmYEZbp74WWmMKvwRN+2Yn2B3gNb2tc773WcXxL2dAcAeFuzWVfXXx6aMQRiAlADwKl932NAoAl57PpgA8O6NkLAZQuJOJ7WntaikR3X98t2x2bA5M1nju7qJKnMQF+sI5jtDxmy6HJCunE7kcb1PdejoDVsV6P38xoKjPd9L4KgLedR69tnF9WYC5a8xB+e95KVipwGLXYyuLbWaXP7qrQu1VK7MH2AHnApuybOKqX/3XHe+6LjVz68z2EpadgEFiAizQnU66ekR3eVFJoQJKK9a2u7mQVdoCI2M/d3eg9l2xfLpXtZ8Ru2SrJtZfJzVUiaPozV5tDT+qG4/dbvzDGqrXP7x3sW2XL3PJJFs2lUzS/OWLg86L4dfPLsmCwlExvF2iZpiqXaEaz20GVbvRcVzVP7z2y2W2NI47J7nUkt7njNWPZRXRJorevGbVmry7fJLQ6kLy+pybGRBCYtrTOHqPzsufd7KOE67cRKAsTyaUVZe27kRFZ7hGpdZeMbitUOl5x2xpC1d9rugkXM7sB8kZ1EWVoNb704Oj59S42vtD0lhnH8u6RrJldc/BimrwqvEExCvUpioKfLVgLwtSWqMU6w7gM1ixd4Nc68AvdSojTB3nPRUdiBesdzSb89k+KbDx7be/L4WlynR17KjrZCox0c+u/1eWrOhOf3fZnOIJ5SafAu4G+3T+Ib5ZSrOVAPMR5tclh4w6muNMiSH/KTxTLIA19hyghVKmP32qOaq9L4qg7t20Z1x+/GbfeFB6bqVN70pG7um4sfewC9fQdNyk5UaEZqzH9p52wl7W+S0nue7IV7c8XZUyIqmoopH6VFAeAG11RmW0oJqBPSvCwprTp9svl/cfP1ZnIOpqKjHosyybn9z73M0xHJesk6UlMhnpLn/lO5dfU13WwHspjYc4ziM9cW4rKYsTWclwLYVWe2fHwpesIot7i7EG4OU9r32B9tq4ksB1KYi9ufIwSFEhdMYJmQ2+uyNbk+WSkks52fjUvX2KrH2U0ATKvW+2bP7yl7/0FdiZXyB2LZRev2jaWOpgBMV4WthgDUlAhXl/BztzYSejjfnwPVF6LjY3ODUnCANwzIGJgS+LSnSqKEHRgf0pJGHOrBkAmkCTsXEbPDS/RaxBgDu4Yy/2PVkaV8SXsLcw/QToCTxRFnKv8vUcJ5/Dfg7fnNqMzM/ZgmagK/4KtIeloF0g41Y5vleMY2hvEn3Kand90z3U1dNafZ2v69JIsIjB69J8+qx6lBZwnA9FbgGcyKVZawe1V51HX1wufMUJLeud3DOfCgQJlGBZtVWno1Ab4I4rzbuLNdVKjoGqnz9uT9+h7v3NM1sDd2LCJBzVLO03cYxZ19/UnGyZUhF4Z1QTU4QVsILnu+zHCLwevwXe9La2kKIuIWdtS5Fj3gosdKtIg4ujMglYSpde3h2NWS7WtqwWc+xSJLg76zkSKp3Aos/obooOZKWsNqblJjPTnOSB7uTUZW4ElhzeYS3+5vmLAiE610rsoY7sFzcOqPqLOjNijrcELAkwA2AAI6W9uoNOZ9iWa1F1ZLGs1XkZxPFZhAI8ZAmrvuflnRH4bWujPqczpce4fqbmsIA0VlqyhVHGAfb6uzK3ZQF0bOaTy8vXrytjWyVkGL/K+yyQSYhL02/TYYEQ3T8lqlXoh8MrAM72ZjhBRjTuxJ0Ow6g75ltJqSB4D4r9qs96jKC2TFyhaDpXqjQ41Eax7ep3r396fhkhCmzakumL6bnp7GU1fFwWbN9Fn41Bo//5vlnYA7KnE9iD/L75WsmgT7fVOUljWf5cFV1wXhP72GDX+KbAEp+rxgkRBpIGmwRJE1M6YSKe41grudMGLWM0cKmjJaAWmq+z7qoj8kTtoLR93Ss5cmSGeQnYYHlV2vVe8ZqFhHvBoXPU+Yg/lzLqEkdUMimgqSSu2tePVdhfnocqE3bbbnTd46o2QFy6z69qvbbSNS14h3+x/CUPjpvbrZGtQB6B18g1+D/JZUtZGjdIe/MUf993rZt9WKaOUQvcYKXmcXWqcyJpVg2JuqqdrIaXRqUHi99ubYrXPV3yG0UCCugzWZUHFmWMp6nLIs34njtzXfiPDkJ//dd/PaOcoGpAWFoNczATlsEabnP9DMpF6wYUMR4g6Ay8Jghj/P0AIGJ93u6ytjxEdiUCTmOgGWAxzBIhWE81pv5O6zvNOQOedcFxQ+9EkO7xh+Z8pFvcGENYHBpEzJrZb8ble/59B8AwFEDe8JB57pkycABtUah9P5O1xrJMHl3Ia94FmCKwe3Pp1MVqtzKxoQhKMTDaxcnC+eKFAOfN5fnNTTHrJ09tgbj9IjDYNdO6tmftxZcpgZXMFSWpmn/IItJCMhUaWza63NYCcdQDpeZeS73VfnJO15Y473OBzW6FiBXVINJhBmWJK/kW7TRXD17Hj6bGz1qglapTiRu0LV2AZ9OEykZ1aaHoBmOA5oLxnCVr1u9iagYfkwVfIQ5t+SwrXIFYeS6GoeFKSSUnvRPJO8w3GuRFCSFCSDQPx805q1RjvnzVsZBVd1Xn3D3tSfwQoOiYBUI14ANyp6o/ugCOgvvtVhPolaVNVjkX+y5rXQtVeAIW0VWwvuNr5Y6rNXTXpLKMNdAF7C2QRcmftmKukmJFLx3jFwpl8TXFnKrqQLdi1HzE62gnWrGvVwIvtlxULJks8gLEjx/V3wW2FAutfRB4qZ7x794VDb589cZddqot4xNbWoi9DV5aCtYmH4rn6/zbMrSEat17W8exwBITjPvaCpOtVhnPCb2hqCQvPeNBxFNrXIMa9Rn/4fLdd8pO/7xaqRrkW1FaltPKQjeI2fkkQNP3dxJez3hzzpH5iwahO/eEf1f7kR2VdP+tELYCGYl6eg7GG61DZCGgRF3U5AMDegBAfvYu9OFHWL3r9bUn5uPEKlK8vdZWFUf0WlfhGGHSP7UlOqyDKR+XpS1q/Pp8+ed49PpMKO8VTtS1f0sZqqYACmv5evnYyUDv338smq4wl08fL19KCRXgVA90GQmsOCf9ab8pRejnHuOSE2uk7EjQiGVxl/UpZ3P/d3pGXh+MZK1HIQvYQ55Bx7vyeDW/SN7N+6E78bHhZW1pDyPiGahNfm8B1g1IwsMAj2dNc+9Rwoaf1f5dHtmN/g//8A8Vs1lun9a6+TAgjsBxTS6FyIjX+SktbBB8XgzG0PM02XQf52btG8EG/hgzSqJO8MB69jFw8xOXw/sorkxmKvMHUGvsBK/8nIxo1zx5jWccLX1jpl9gqN1UEOVO1LkPOwPciW6/MLm3CTjZnwS5Oe8k8HXOHUydzGXcDs42xOqU8zQd2/2G2wGLQwnhth5Jmycm98XLF5WhLtBZ9PNEQfS3bdkchmEhbjACfeW+AgSrc0RbNllzXl7qe2IhBDwYIGIZbAYZrhaDTdxxtqyNC36SNSbeqy0A3fZv7WWx40xAON44wCK1AbXudOn5PB0OUOvDvkH7yscXF7te7uBOuNFnVs91xzHqvLWmFHblziv3sqxbE1uZyUaacd4bGLDByyipGkdfjA94IEMaS5Ws21YU7XovTT9dyQBNSpoUEDSg1bNlLa/Pl3tOnzfYMT12n/li0r3ussy5LqWUn4rPtS3fZa1qDZ8vHz4qFrXnf+Vasnqez9KWMdF7gdl2KZbBtUMlUilnj6oEz4cPB68LMdwCm64laYtpufUrprZrN6quoM5ENVilQN/c1NwFijXmD2pvWZa2m3pNSlxZRxswkMRnQGIQYzBnLwKC5vNXZ/tiNLAS5RAKvU8WVAwMvoO4/Z1sgsWR8aF9xj/jf3kL6v2t3IkfiP7Ve12xm7LiIm/cI12AVJ92zcwqjXR13TGdo3TVXYmSbppbVld5SO4toNlhH8TnCCzmPqBMaa64pzXmrqih/DkkzE0PMjQlhT0gug3uC2ymvLE1evhknRUW31YkZMc2LJmOPYDN4ie8SjjIli6YACllVsr5Gr3uh3gAIS9WjA3uJ27dpQmfXZ4+u657VOWN5EHtVqUGm7ZsCmR+/aI4TXsopAgW0Ox4f98x04BjXu2VSbmXc07giOzbZVjKi5Sz/Jw4QZ/dQSbnwb5ZWoz9j+cVbVX73LmPzC/vyAH4dWjPCoU5Kfq+aLYHS/pod2UrhYQxTd3hHd/lHWZOvS670f/5n/95JQjB8FgEYAy3CyArUfoOZNjQTERJQMOlyhjPBIEI/dyEfD3BQxIDh5JWlCR85oVGg0U0A60ZjwB51xabWA6EJgwshVwC2ofAHASL1Xc/HPYGplMC8KTIbAKjncDz2TCr3Id8HWLJNe7Ev4PjtHDU3DrBZxcStZftKiMeahcotb4tELtctNUJopNr2qpQLS2VoV4lkV5cXlSMrgGLLJvE5dQ8GmigfHBeO8Nwgk87mDbf0DAgW3oyzMLj4Bq3Ze2Y2WjwaEY0YBOACiD07+1WL0toZBY2MCxBv6ybI+ZsnZjnLBfVih8dy+p+R1lb9Z7ukIRkuLYKj0WUO6Vx0kKgtVUAfiTWyD2IYK596t7RciXKVV6Cpl3K7FvFOnbv67LUtaVJgKcKyn/8UJY4PWfA6lMnkl3fLKte0Vct1vtU/OuzBU/Fjncsqa1LspA/q2cZbHYYRhXeb9BZQp5i0E9dz7QtqAW4uhqBgKmsK1qrrISyxqR1XBOq3vFfv7rNZfXltsXscRWZHut/gk73eFbx8WnVqHugZysuUcDRYIse9AaF3HsrCNMZDuUeAK97Vn3fr2T5tLEBWlmxklGORs860FmHdbhdprOWzdtcj1jvd11Xmi+M4sn7FI+4W30AI0mTZ3wLQV+efd1lJYE9e1p08ofv/1Cu9PfvP9RZCGwOXTpWs9yzFU61ZeqWpXGaWexg8wxQ5b7Uve7OU/pZ6896jIzn16b9JcrsUuqX4uDYY4G+pA/v2zH+Eg7BHAd8DD9AtqIYlGW52XXx48Y6gFPLoOE9ZGUXj4uwhB30IL92MOc5ObO/ACdhC2059f445MQJXg51ULJSxWbqPhdf+HRwo4sXaaJq44vnQpZNea9q3xbYlNJknr5bNpPOdr7J7+xtfr+/394vZD1nikzavQg+IrEAACAASURBVD1LXnS+FL8fwGbbgjsPveXLsSsc/BFeiHw+gMiO91z3J35P+V9yp7u6gXXgEXuicd5h1gg9PMKN/q//+q93+iPuYkiKh6Z2VQy2Dy4TbfIQIKzUgA+Wh63TBQSZwIBns3FsCgAxUXMeMgIGEMXYOT8E405Uc5WmQ0da8vZ1DZg4usFzHOaj9+4CZZjAlL7gfdrbzB5j/hqDosUcboLvnTlzrrwnLUzMM8FkMqpkgjxfzzyUUKDgdwC1XJcvxWYxCDN+nQ9WomWml0btxIQDyLlSTTAVfKf+5s3l5vrZRdnM4ndTOHnq/SXzw7I56zYmMbvuqKlwFZiu2ioYgB+g6T1x6SOj6syqPUSm+DnlXSUOc+I3TavzmumyY1/6GRPv6c/zOs9M0HkmCGF60DN0oonhxue8+Q5DMyCcbFK9joWz9r0Zu8CGvqocUJeb+b+Mvdm2rUlSnblO30WXCagGj5uvohtdMIYEDCAFCBSUUN1V1VtUkSLbaE7faEyb9rlN9/2fgICTe++1/sYbc7NpPbxC99NT23G0svQaiNrtPGEYNVfqIHYCSoUBfHBmuRKM8EQIIH35xRe2cgvURkIN2e0STGV9JaGok5NkIX9aSY0PHRvaiVTFa1rg+rw0WGqG7OQ0g1PcWlJGXr15fXvw6OHtq2++KUvZm1evHNpTiSr3bk+fyLIoy4yaE0xoggG5zwjnKwVTgXRaId6bNpXs4dn1RPcOKHSnpIp9azd4CoKyuAp0Vca43eTwbTxYp8Dk+ZpHZZ3TM7wFN+DHz0vLrou/p9CrYuoPiDW96+ZLfgS/HqCUrlv7Rx48cBKY/tO+yXWthCHtA8DFJZEMMKsNZblnKVY+Pdm1x4w3+ffIDY/OSYT+B5+sRKTFS+zeTzDKuUA+LKEccsKHYuIsx3I8xo8BbeM+PxV6rPbI0A34dXcgN9qo0S/ahw95vzo2f0uOsUfE7xsZdloweS/rwxqZTqgGwHvbpio5U7H5pk1dK9e5ShwpIchnekodKUHo9avX5UJ3FKgVwQqxoFNan7Mc7+ybFf4reks5z1zWhfHLiUOuruUa5DAGjMRHqh3KuuZ7wDTdJPqzcZ0JUlG89fMEm4ltZk/GDV60Jf6wJejNiBJobwA3cifY80+3T66zKcumGEdpyu1qyoW6OuQk2gB4ErglKINRpSWPiSX4yoPAs5LJcYAgDkDIeciXEF0BsXubpQS0LNAJKE8NJTWLBLl5iPK9bAdj/hzoTlCWc8aqmV1EeCbCKN32JxHloU7GovfpO1lK9BPwdVpnYYBnbCr7lsKs9iHiXZLo0LrNNPcENJ7VEG3lYY9yAdhsJUjWwc6cleWoYjifPS3rplzq7o8N07e2yjsrnrDclWkB6Cz00tzoce5V3g5hA6MdSJL802AVy2j3SB/6mYNJDOewM4NP/VfF4bFcLpfUANdklrOm2SLUySp5FpN5wKROpUI0YCFahee604m1/Yrn7AD0Wo+V7EFbPWWbCyRo/LrHcZV6V7obTzrNc8u4Tvcx68dc52w4VvHHH360+7jiq5Uw9Lzc2z4HdP6Yun+4ywipqHqtDx9WOAYZ3qWUUT6LDlBkWytmtJOhNJYHVB/QmncxcIHhl69fVa/mn/3RH5WgfPXjj7fXb8xTta0uueR2iHmWiFeE9rIDDop+CfCu/5rnFvqxZdHWT/gVSsMpBP13ZJVXTLWsfAZFZQEWDUR8NWCr+P6jxwVIJhbTJZBSBgBwp9zQlF6SlS/BlcCm1oBxxalZAGjkQ5bgQUFDAXMNRYNkex5k1fzd735XMaqyuopOxD+eVQtLWeBd9F0roj10K9mwFG8uYk4vyiAjtUJ6B6S31c9F0EeZ4hxWosoqeedEEbuPXUptxZWuZKpRYA3+MDXunbFGVgLcMtt8AH3FibZiBw0OLYofkHDZgU4CvluR8+k1bzBNwwmfw+VeWJbSqWQyc2uwSTkh6pR22SwKyOvZSgaS7HrVls2qq/nOHgtZO9++eV3WzIrF1zjrfJZ/oT1DZOnPevxbYHNocUBYfnbK8JT9S8ZdJPskDsnzXHvXbiyezfltIjJFhjw98UqOry7tqh5zhvZYXsaZOGdho67OsCg/5gKd5ZwTmG+45N7NYPNv/uZvCmzipjqtkCfASnOqHo6lEM2LSfGyXIxTwxPzylhRFj6BIMLo6jnnpl2BTcafQFXPz6xzgBjM/QQdyUiZFwt7bm5+Xm68KP10gm7WKj8/QQHry1wBk6xLbjBjYR0BpyQ96fsM2NfaS9MH2Jbwij70SzMJt3QJ5u40IgGNazT3bOZDwd5ZpSTCCoReX9Up63IylNtw0obeUeVrqge4x/ziueI3n9VPWTgFPDQG4nCWa6aTPRCwszZtu6tYmLFMpFUJzfg8kN4jD5y4vQI6LcTn+r6msruxUnR2dM/bBe0V/zfZo/6qLearFM50CnJxd9xvXWqq0evSgI8A8vPzxSjbMOsyTY7VXOOXF2NZ8izgquRRlxKxUJHb2QWwNeY8r6kc0U2m4qn6X4G3ztBOi3m9X1BuZQhb+OodckOLhgrUdt1PJ1LIXXorIIGrZ4Cq19f8wZbZimFUzHjHc8oyWZn1F54XEjW05gIJJcjafagbZHH94eWPZdn84z/+k9vjJ49vKsmlMVWs3kfd537M+lm9trHedl/pEpAF5rDoTIcfFL9SAhrgLsVO8bYNWthj+GyC+1MRdNyyaj9K4XBcdFleK+zApZXqvQ1qNF7Fhe6x9u4Hzn9jcY+OPFFMGqunY4w76aUtVwOexvq/PZzz0JgLa/7EKHekG963h+1O/+GHUlDkUteh/ULK6osXtxfPX5R7toC6YnTfdbzgKiI+TSk0L++BgTrjcsw1dVpd4q/Wud21y0J/gs3OxtajKp5uc6V3NYWjCxrWR9PwxGE3h+ktIHQHZXXGOkaIVv77Dlu/DMSIp9VHoxS0Wz3WJRUkuba3uPCLzlXwM8Y6RkQpujoX0RYaC2Stq5QAWzQr41zAsmjT9TRXuTLFX1bCn5o94K3qn/BplKfei6t1TONMyvUT0ME7T7Cp65Afp3xG1sNb8RxsAI2OeqE0AuoY28dqYLJbYnnmnEN/XxbNzovI+eS4T9mW41shXHHIExPo2jRu5Tvy8/v37n374cOnX9z78z//808wcVxkAEoeNhrAtBHTNVqABEO6nsWG0S+3XGi/DKQYWJXEmIK/+TugBWtaPj9BcC4ez85NXBvVwdF6Hj3REXKYtgknuCKGkxh5R/5MC1Oay9nEXB+AVwrlJMoEmIDAtJQugRVm8gSraSUVQNN3gF/WPtvjnUSYhJgCDLCANUhsnnnn+10cOWqzxUGvteyi7njhs/g03YXWT1l3CggoLst1VV+oj3plqasski2cjnukn/cEnZeG24k7pqvuhFPWjB1sziGabHD2LQ+2Y1rqSHcCzrjEM1FHa2Kw6XIx68Dipie0oJkMYBZ607grVrAZSH1e66H3TSklyiMlsICe8lykUlf13WpkvU8R5pBMlUAuFDPH6MkC5jUWUFvZ3c3Ycd9KmKSbVmBGcZjFb9o1TJH0Gkq7cAqcIHSX8NE7XXhcryGJUdYrXat4Xp1pWwOnx3GVC+nam1rHaqdYAPZdCTGNR3FgstQnf4DPVVmVzmAv91IHX4i+JfxeybL56NHtZz//+e3J0yel9Mjysur86rmt5JJNWvTQ4MlgzqXZyoV4NHuY8AavSu2hSvFE5zJ4birWyX+Tn5abuLLw3cpz6o9aQa7Y0k4GAsRqLVIxxZuAIqeRUQeTdxH3XvT3CXDmBA0/twNZohPSFR9CkKUybzqP0mGtFOtzWS2xwMqQ8t0fvqs9UTiDY7+/LPBcFQi6WoOEOOe8zmyDoEkomeQay0gs6O7041I6bRmNpDV4YynAtLit5JjpJQ6g4f2+B+DdRfTbw5ByqMiHM0ysJeB2/d3gE78qKW7UFN7ApuN2DYJbAa0pAUjpouSYVgq+M/4EHCnLrkBNHeQEm0rYUvxshcQM0CzrZYHNdwU8AZqATQHNKr/VZY4qx73IgiTOGVWpC83j8rxsa3p8fwXUUh6wj6nQJ4+FH7MeyN5FF/0Cdy6abnrnOahz/d58DRCa5+L8rORr51UwtivMcgU+C4dVzNah8oV18zQoMpZR8ld42Lcfbp9+ce8v//IvK2Zzac8t8AB4aRnMASfi5iWAJjYiwRKHF6GD1v1T7h4zDQeQp0UsheDnLHzJlM4NgWlSo07f2xwva8QbC8GOTU2LS4LWzx2kBJsAtHOjE4iT9EDiBeuasS8QK+/Pg4vwT/DN8/kJcTPPZbVAE28rCxZQt4u0mxHFg31LRWG5zxqu5H4zVmmmLpw7oAgwp4Ng66jjgqAfzQkXPQfGFrWP5WbQWDTW50+f3r6UlaJd69VSUYCzGJUzZD91WSRbaMaF4MMkZViH10V/9d8+z2uwyd7bFkuCUFs9yIwNt73BJtnp00mD2MDaz44VpIyQwXC0f6VdZYNjAKmTIyxwXUqGTHlUehtjXHy9hY7WkH7qXXrKeNNF8e3JGSsJZ1VzkEVQ371TmZGPsiSYQbr/8OEirkz/Dl/ogtp6Adm5Bhyu7FAJO1I8K2Gpa3l2iRKNS9Y3YgvNyB3bpOfhQdB1cvMCQsuK+l5xXCrC7tivD/pbIRlV59CW8AKs7yXI3t3edAkm4qal1Gh8eoeep1JE1S6T0IIWuFWe6PFjn5snjys0YXkJZC2ktJOEaSuHOhe2Hhrk2E3tUkYkIkFrySfhB7aWZq/vAS/wD3gAPNN0TytF9wavbPZW+hGcKKVJB1eAwedmLC2r6HrHA9L+0fy7qy5EDHBT2wFm9vg5vfcU3kWv7XKkoHzxnw6b4Xr91Fy++/67Aiwar/bnqy9pxznxhvouwaZlADHhE0Ne9FNueMUUOh6maFD089rygzqry5hCPVeBhX5PKvAJNj32iXllv1Om1b52EtPG7xcy6nqhUzXd33TfCwCqQzXtWvZ8B2wWv1gLDXCgx/0ONtdrj19O+oMOPV/3Nl7tKCsh6FGNR9n3riLhWO38J7ApZeitGnpUsp0V3TImUNKuQymgpG3tjjEitxIknUD0LoAa/njKPfYyATr0mIA0v7en5kElDKZSyN4vJaT3EH6Q8jjBq8/CeAbxPOc7E0flOQer1fctE5hTYpfEZCceyjW43e59+0Glj1TUPYn1tAzykBPF8rDcNzRBFkbXoB0zgbQk6juyw3PgABXdg2ack82JATbznTDFE5Sx4QAoXOm6DmsdMY3p3kuwewV6WYM7zCDqVCYIZVwwm2RyXHe+JwkwnwUQOBOfYIBpCdUzl1VS9cgakDGeKnqtMigVC/l8xbQlo2esrPtKlW6NcQO91SHHcVZ5HwDZh8GHgu9xga7Eh1XCpq2VJbEMrFQ78Au50/Xvixc17kr6KOXE7t78h5vbtNhty6JTjtYBsOZzcA02F+OpwtCh+a0i7GkJyC5D7jKTpYjCK9eJBHZH15pH0LppfjoaraLClG7qpBuBtaJDQrw2N6ddXghvPx7XIL/aVWtantqfohWtzbNnzwukOXFGVka79FYbyQYUnEcspsOsBxyi4Oq5Sv6SsuASPh0S8f5Du80dI4pyaJe83f1Tz9SdXlQKyXxH4FEWEZUk+lggrpSYymiXZ0NlfoZO3hctGni6bqS9Lk+fPV39sjXfKkVUdQ+7PE4L/QUW6TxUIMTrJ8CrcjzlTqfMUin4BigFTtoaZwu9AOkoRppnKv13BFB3m6ozn4l1S8FzElbd10DTNHKvItqwLpOoZOFJBvyeqT0WdRL/9oL+gIiyat93CSRqbsLDyyK2MoGL+2wx5Bpb8vsEWylQMdTR7tZr1NksXX5I4TX6XPGbsn7/+OOP9a6vv/66eJ3rTE5i1NCt1os6oFMzU89CeTcP7AoAXU7n1cuXBZKKNssS7GLs1cGplacTbA4Q9zsHkGWR7I6RXJ4HSx1qY059YlzneFImjpnkwoxB9znvIvsR+w2fQBlIWYp1cJWHCkvglQxM+cjc6rOylnbHr27+UYl9HZpSPc91dt6quYaVQcVqljtdYS+VbOdWlKv3fCdtVgH+5mGjPC+fesKWLYGLL8AgiY0SdyQ4S7CZOCmBJXJle3H/Ae+o9q4Cm4dVfAFNyQRnUy5+wDlJHMQ4a+yVxDnGxBMD5X4koK53LvEwDVOSD51g85zbYMR7394+3X5xj6Lu+SIIKwEOi58vyw1BgDFpvjvdOAmUTpCbQAUGAzBMJkAMVRZcJzs+J5zInfvZ9ATLvAvwZ8Y/7faS2fN81ibBcI7/CizyfAtXt81jDVLz4Nn67nR705bTAtUxbLjqEFo5HwClfp6AlHczbuat95/7dxLWUkranYdllv2vdS4m5gOe68XzS1i0e5T9KEEjaxV1MqMvrxwMFMLWT1l/nj15Um70sm6qDufzF7cnAhJlSfQhK+vVh+50sjo/OFOxTDv48c8EoQZitBk8GUxZ3DJ+s7J+h8mjYJVAqrVoC2C0R8ONakFAGYuOm+xYmc41iFJHnZJO5ZGVCd9uxWUnNYBMYU3MGetM/CWCqBhklycquBmZplpTAULda6AoV77B804fE9Nq16r3gb1AuAJEBQgMNlXL0mE1StwQMHz58lW9pzKHy5JkcFBnvzvXFG0RX1pF2k0/OjtyoUog2UPidSsQUMkhHlu52xv1yzUtuqywgC67VWVYyiJpsFrzwCIZm7P4ZbtYneU+TScAcIB5vVuCE9CteGT1wJbAob7manEZylwK/qLJ6GaS51bXuWA5YUpD6rZoSSDbklyWtO7YRByh1okSdfAuZfVr3OhBCk9JvifpBt2bd2ddvqHxsdSaPtODAthMHo3cyO9qrkfMaLqUi+4LdBjA/fjyx9u//uv/KqD7s5/9rHiGErc0cWQJcsIsYUpKJd9PucJ50n2ljLx54zJHrbCUktQWO9zxgBDOhi2+fh9AIUGL6aotjl1ov8bZ3gKaapife6Ss0+LTHa6QgJPrDDazuiN0spdVWvyPcCjFa0ayyhWQOsGa15duTQ9u9zqhq7K7rBGVgaIsmVVT0wBTf5ehpA1ULtquZEafX3ks8FDpBLvLzjJ+d0iCgfUi3sOlnuPPcW8AuS8ahaCDkA4AmPLsvD+fveEuzjLdy6LI/+Kvq+HHHtqQWA1AWZ6Sp09qvumpcGUGmpNMDd3tHJsQS5tJjHJiCOgrlUDWMcFmWTZ/+ctfYgNZD82DlSAuEXy6dXJhEQYnOE0GyfNPVM3zE+yyiOke5FBrASvbs+v/nUA2n8O78hoWN++HEZwgdyOKAE+ZNY5QZQNYFzYfRqLNrizaqsdnBpwWYDQdfZcxsboPywffOW5lBNa5Xnr2Sujp+n66N8H7ue76+8oCynwQPLVWUZQ6BcbS5Jxet4UlJNgsZlOJCiZqjHLL+gcza6Ix+LHFVELbQOWJa28+f3H7Ylk47SatepEH2DRtmlE5wWf+g6Gun8QBRcKNrvYeN9hcoSddYqayu11T0hq2tcTlbgZstnWpbBEBNufQGwjrO7fKc+yjx8axtWUyz+B52AGbKbCXUKswg8UC/HsXD8bFlvGanO+yqH+k73DXRMWokjFjmle5ml1kf/XO3jpSOFbRLfkcNoPwVmJAuaijtzb06T7ivrbA5nIpe31Ew7JkSRA5TnKAEB6WBMmcO/ddJuHD7m1Z0RV6oLWoeMxO/EPoJ+grXtO1WKEV92nGWm4QpHfrObLYyEqjwvE/++ZnlSj0+tVL87ZGIliy4S0LKES4Q4IM6A8gea1kizb3Dj7pftc9bp7Q5Xta0Bts+tT4vLayUTrSDjbJDPeZw1I+CW5Jm3iToM3kuVeyop7pV/Z4Gkw4kHHGorahjx+X4vEv////V3v75Zdf3r744ovb82cvim6IIYU3ea/G4sramv6xvO7NOOC1xbM70U5W+qrP2olSyeczoSrBC/yY+XuNpqOXPl+guPeBOpjJBwbU2GK6aCb43eIVXnSr14sdUOUCTwcud5KCAFpTbeR8xxXY9Pm2gnOvSo/pLPiZSjjC4q9zUdbMdqW7kxjVL2TR/OiM8wpxMfgkdrOStwJXQq8DNgdkXY05lyiVC/AB95x0mecnrzl5Mnxn+xkJs5yL5Le0kXVsvBUoeOX5U/cpt0GemWrPS23fvierXjC2xHecwXSj8z28Jc/nT4FNdRD6JMvm3/7t346kOdw1eiHMnwcjCDOmkMEy+dQ+T7SchyqvX8Ivgvpzs2CWCRYrjoqSJRFnloc1x5ZAIucDAeW4uS83ke8Za2oTI1TsYhviHqseYIzYyDNrNhlFgkaEEoxK77oC1qnRYAXSZ7pPQlfAlHcgmE++g5KAe55ixElYCU5cBPjuv+Zd7daaGMAUJM6U63prK8axLXHdh9hlQOwKEKMogS8LE7UKK9nrUbnQK2mougw9v33x4nlZ4cR0sCjaPTrWJmnC9fSLzgpDN3T/8eHemYbBJu5ug5V2y3V3CjOFEsEFbte56cSeW7vxcg2ha1vR3lWJIceIyeo3rcoMULMjiEd3jjOZ5Z39bust9wA2l8Wm403TDbRCN9Q5RoCTUlPezVIcijHi8lNh5S7U3kZXJzfhru+YscU821qMUqPPFceon/CTyuAl7qsTHfS9Qaf7kmuccmtKEI1bunuUrx7vjLOTCXReykKlBKZxmVYiXXcQ0rv9vcMICghWEe8WYLXI3a+9whqqRtRSEGqe9+4XTSvuTJnrcrOLL3z9zTcVT1ohRl2QXnPea62O8F8uzUjsGl5KuZmp85tC1+MVgJ7SRWmpKB5ULv2Ja5zEnlEg64wtwmqwuZQzSs04dhva4Ryk+w+wn/ucgCtpd/HvpqQ6g1jHlnUPq+nDSgjTnv36X/+1ksGkpIpffPXl13W2xgI4ljXkHwJ/ZBeAbN9T6HV1bCkPgS15nJ9UFny9ZcVppAGITjvLPaa95t+BPt762et9nYojnMd++NjxzfD24Xcl9+IZjA1Qyj0pvzZ+0son6+c9l7tYimW7zctlLnnuhC1bNlXaCMBJAtaUuNOZKm7TrbL1cyUJhddnm2KHDXgsGbKwwaAlwxeoj1CBxAZpBEuwlufoBKS5Xtvv3eQkeTiYo54XMfVckxgq8U1hgS4htTw4YVTI+/ldY0mMUTjDKtuSK7mvud+fI7C6/t69bz8pG/3v//7vTaoxkARreQgScIww3jWEFMYAlyvAyQQBSFeTyDFxXTInPeMEv2zOaXk9x34ehhz31XhT2OZ6nRbC1JAhsgSOCVBPIsznloBtc7d+J7Y1YzATRCQoPi2MuNtzbKfbKtcNsAzzPIFm7pkTeFyfkX+LobaXGu0tv/czu/Xq4ofEdk4Yg8apaxW3g+tcltCKUer7KJ3htpZPy7r51Zdflnv98WO7Xo1ZiT0xiKtEj7BsJr2ZPscNk/vMPukIKsscVo6wNF068WMlJbX/irVwdrwtYMuNFa4Yu51t8dJ1Tn6y1Q/A6XFkfclxrZyHP2ll6Kxr7UUnogS9tQbVk1kgWqEJBnsDNtu6uepbWmjqGbJG2AJmV67Hb7DMuV3CitjeVgbyXBC/6q48XYKmi5xb6A1Q8lpPApnGUaBQBeepS9gVCYom5OKX0tJtI+EJsr66vSBgc0q0SdkRAFCikFql2vLYdVurcr9Xvmipyhk5pKMyyDcBN20lVeP4h++/r/WVe1chBXqO1rliPTum0yAVoNkxtVFEmXPreRBz6/HANxMwVTNUlLmlHBgkr+t7LhkLugRfg/vkaXf587jOdV96anJcJdjaOs36pdU5BSnndMq6DHDwWRqrq4WxEqBUCund7fvvv7u9lNVYhd4fPbp98/U3jt2kFFUpsnaHV23Oo1oKfIufSpBDljFuEv+uLJfJ44mz1HqnpZ0SS8S2sg4aI57GxT8jQ/0881iZxxIbtNkXm0cN3xg3/F6/s3FOGxawZMK494oj87x9RAA8ZI9CZW63BxW3r25A5SqvOOau5NAluGzdnPaSCn0qGhDvFu/JtsTNAxynOcoAI0FmqJ5Eysy1dwEqU859DvvAk0/cwZ4l3ebe392rPicd0JPfr3fL4xRfJE+fcx1qn7Ol1h3J23N8iYXOM1e1hJcX424951Mu5rhjfG5X+Q//8A+VIIRpFNcuYO08+HqAiIVM5RzoXTCxJxjkBHOj56DvhwGwCiNK0JbMM0ERhM7CJghKa2y+PzeK+9K8ndroLgj32Ji0tF6BP42N2LW0EECoCXb0O8wlM9VZ73V4LiwaSYQneIDBk20LM2UNkw6SkPK9i+nJOtTdV06gWfvTlgbH4DjkAXN+0VW5ll3A3S4SJy2Jtokp0XOk7coFJgCjEGn9Z4bsw6SxCyAIyDx75kz6r7+Sm0xJQyQ8PS1rl92ZAkLvF9ikRA5rtZSEdldbORvtjjPh2MaxG3A2fK2riGqc+nNAwgRbN5ffmEEqOgA73a/41LRqkhjjJJQuxn7UucyDf6nUdRec6QQyFuqaY8VCKdOTqhC7BazaTFZMrRKxXDNTIQ36b3pBd5Z19Ti2m7zOgfZAyWORQOZan1OkfvWw75aLBrFdcsmLF/8MvEWHuk+Kh/ZhlWhqYK6x1r7JqlJmboMrhIbH9qGsjYDNspSu2pj3KiygPCoVM+YSVI6bdK/zJVSOotlVo3PFMnec6L1beR3+169+Vev9R3/0R+XeXetUJaamSDaKzeJvXUrrFB4+u7hOxxo+fMPpb7Js6iTVuS+eMyV94EumQxL0XBfSfEyhESqkbRBE3V7i2PWuTBA85UPy0hNMJi80YNzBT81Xe7pK3NSu9tqbLnBE+Fw6YUtjUM3N3/z2N8U3vv7q65UMSTITYFNjT2+UxpAx45Y1UXqMcXbf8AKLXUUDucT6I1MEjMvleVruV8iBw1wWTwqLcYHIrqUIaE9nlAAAIABJREFU3zDtDXjMDkLQZcoEoAlAcGQHNDOepaUol1LMTDq5iAJqy6o81nf4J/voNXV1iLfvbUioFpTEaSqrv8NLxsLp0mOqLmI/fyeCKZxqzbe9VGPz3Wig1oo6wqLzPo/wRmSgleQJB9Hv676Ij4bfQ5vbuh5KYK79WrnwlPF9dtRbfGQd2rtgM89F4ogai+7rknsn0AQLpVzPMwd31dnORFXojDXKKhYpbw4gbLApy6aEhrK9NDxKVSxXQGsROZCKYVIw/0XvcNzaeT0aLQPNTUozdE6chQP8nOA03cQGH2aG5+JBQGjUWAnO5yUTSMCZoBuGcQK+zdrTtek4WAkUWQcJzM+VFhlhMO6Vq4DeoL8GMwO6bHmIhBNKh6wODRauzvCV0HX8GIkBksZyexZgbEFLljMFZUs4d/9f4i0RJpr7EKG7pgCyt5ildgNVrbvKjicz1+EbAADApq1J1mSrXp3a3T16VL+/ef2qmLLcZc+qdJPd6bJulqXzqy/tLluZ0y55VFoyPd63eptYkXYwyV+m7z0bfQOblaXdsaEErHdgfH3egf4kd4geLZwtXJIGi2dUDNKUEVqAVvNpq7L2rVy9AuDNjBFUaXGCeZZQ6jaapqfMVnfNxPcdm1gup5XA4BIzZZmpeZrWtF9yTYqHuk6jiyyXcqqe6QU2Owxi9V4nk9QxrXWGCwwCLhyvWtm8nWWeSiN1GodfvK/5O7GFkmm2hDhZx/UdiYGzddruYu+BrZ1v+xwXn4gksFolsqmr17vpYAntYO61pFgz9Y62GPoZLoiuUicvf/zx9qt/+ZcC9qrTKXolFrzOyypB0/bKLr7vM6twgqkTW3GGbc0zj8sC8g4pmSxiYvAcWmI6MyB2G1PTgHnrlOxyySbH0ok+2HuNWftPWaDiK8ta34aHTqxaPPRw7eESNj1OgsppQVnC1CasbgIA8EEJ4Rn2UthYcb8U11/9r19VRYUvXtD+1s0A9H56mSNPKtHisUJylAREdY22ri3vx4QVVLxuWcBdFWEBlZ7TDiKsyDgmedpmUuptwFFnB3cN2qL3tmo6FhwPB+vB2o07vCi1C8KXVfhIKIJWV0IkwLbrg44BJu8dKzpllbwl+/vr7wqV6kYRD7Q+t9trAc03BperYHt3BpIbXTSmfZK8lCeBrPM6c+LdDTadCKZSPeZjVqU6F6gVklL/cUV3rHfiAPMXPDKTtAZvQaafAA9F0/s6kAs+73e2PAAoQ9sR9rTRdAUi+4GEyhSoDkS3lLDMJ+j61SXTUAD6HvNAeOGEOZ2K3Zov+9iKW02jcYIMNpbzLo9o3NwGmcX3HCt8Dzf6X//N33zSgXjVRXyZi+N0rAkWQ44iwzDzNCEnOGTwug73ABPl8KSVEsJMMAczOmN7LCj8XAQoYPMU0noGFgJiDwGvp1scBpAbAnjSd/ku5sfPBJtpYUiNNUFWAkquDxqy2D+KHJ/MdmmJBcrcgaFAl4pPy4XZWXowlWa7jo8memz14aZ4r5NDVrFmrNiyWrSrCYtOnZlm4Oyfxqx11t9YvqW5r9IqYR2s/Y0uB6aLKfcCfcCAXWj6TbVV1fz0n8CLkoL0rAI31a/ZQEWgS65b1wx9XmDTgrBL4CiTejFodxHSARJj01hcusWMMRVQN0HDskoR916LlWWJi5MSMqbZ0ui73qYsHrXH9Z5J/EFpSrA5tJBM3MAhLcW2OOtcdAxd0wAgeLmvGkQAmBdUoid7WRIfFaNz8krXLO3UeY2xLPNSTiUkuyZoKaFPuxONgEhbL1E+RKeAPKwMNf5OpmLO0AGJHwY/SmShjqTHY6txxl55X2xhtSXb4ArXv0utGViNMCwhheWsBUYJiHYTl5BEeWtFwef5o8Momo4BnfCQcvN1R5RV17SFEWW4NFad2d///ne1DiS4qRaknuvzhtjoRA96bZd1T0LFANL8sxPSulOR1sAZ6RO+UJbJdj2mtcpg025n79XQeoLNSfTBwtkeiZvPvYA+VTNYm9UutGva1vm3WW4DPS2nVjwdVjrkz8YvCReguPsSxQM6bR23ENTvoiOFVvzmN7+pdYdHyJpsL4ottgnE8OSVErc6+HTJr3RDNy1UnGbFiu89qS2PW2Wr+ftfAZ6V+Od7HIaicfie2gv4Z4NWjQWj0FjeGlw2f3VctIGqz1wrlN1ZBvd4yp/zTKWCnetv3LQi+uYRJWO0Bh3yUxqtx1/P7v149+HT7fUbWTW7TJnqZ1bCqzL67QnD20XYk5VoEtI+3D6+J4kylPFGZIF/Im61uV2AwpTH2n/kPfwyASmfFT12iS7yFgZpRkz1ls8wVTuQmaflsA/xYTSLWtUBTusMNc3lHpl2aTQy25L4CIyRc/cZSUd9oGdCeHQGmj61kqsecND1AsQT9vPtrdpV/tdfVgchSjYAoGAGgE1rfdMTNwUXwLCIH4tNDzzdU4sJB3hjI0/AOQfbiwY4NBAYsAnIZSG5z+40dwrSNelOR/gybkDuuRmAWN7HsxOY6nfc51kWgHck2EVTZs4JwFO7OAmB8UEYi1AlhB/ZAqj10fPpdDKCe4/HzfU6gU0S2wmaWce0EDMu5oPlVp87tsgF1vUT8JlaocFmaG5YXsNllkJSzEdWCblWeMezZy9qnysjX3E9IcxsgX+8SiO5+PuzZZHH2e0YIFtr3r5VrJ5d+SvDuQuqCzj7XEw2qlAIYNTZzoBTQkhcN7NApfZrKW3dduxoj7hbD+gFvXPGE9xXBmYLpIcPLehmbq7huFs2u8xIu+DzzM9zOkayrc5YlfW991lKhfZ5lD4s8LYA2bWPkrW9v/dXlrxSHsIbYL7SVk2Ed8eqGWyiFNhilEH+0DZKXllRO8u/6LbLFmHFo5i0raMR69RgAZfy4m9dwF10JsCi99f8t1jN8ShwnkzzGas6LUH1Dq2lXOkal+hV/5SZXmCzYtX264svlXVf/2yhd9MC7bM9Fexj/Y2SU3vnqgDJD72O5i5W5qfIe5F797620jPJMSjZbh+oGEe5nc1zVY/VZ77bDkZM9+JnhRvaQnXUJDa/h073cKUlPhvkU5GA/Tff3hUz1kN7IT7y3XffdYvTTzVOlZwSz7IFzQXo+W/4v5P/hv9/rBJHV+fnFOLJu/17NzzouNml7KzzRVOKnkd0imL9kLcDACdrvYbfYJxEPIPfBPcuXXQ11pTHa7+aPlK23OtqI3mNAbUUuC4Z1h4DY8wB4e/eK1bz/e11x2a6xeuAzfJ0dem6At5tkLDc7A5hFXOdZ7eta4eLemY58pB9S8Ue0A5ugW/lT7CP5uMwor30G7Q2dLJ7qnzGphXwWVqPtYfvIFcTI9R3KLlh7sw58f7P0eLVmqRsOe/HYKJ3XOWO5PPy7Miy+UFg8x+//e8rZjOJCE2y3KaNpoll8YGMtnvRthImdh7ABDl58Ee4uR7buQB3FjgCyQEuHDpbdhyQb8ZoTfYEWAjfFICAGu7DDbwL6V1jYayA9SpjstyO41Zhc04wqvsh1AR3gNBz7sx3AfTVX3kEHGB/A3WbWyNjae7+jvsakJx7PUCotaY45HpfHooaYwmLEXx5iGqPuhwQQernvJNO8vleRwMsh3KM+yk1b4ENW1rs3nO2ugCn3et1L/UvO2ZUYLO026rheO/2SO5EJQ20lQG9fLn77kV399PdGkXYx40XJUzaNal1QjD7gBOAT2mVERAI/AWAWkh7bYuiLMpWrkrXzQyNFaah65Je+Hwx044Jk2UTt3i24USe0ZYyFVDOZIbVsJ8IVtWS/MMf/lDP1vWiuap9+ORxdxIy7eRz6fgjy49B9h4AnzzEIMF0VnUxV5iEhZNBlZRRg2MXindZIicztcW5wTsWPY33++/c/lBWvPTwDGM3SDD/MF+zp8i0i1BzFyNl3wLWTNOyEIvWssSS98eligwcFH7yZizIolcltFRhe8AW3ZYawON67bXI2K3ko1lizXIBMDvAOfcYi7HeC+D0upAwZusnxfiXta3XIs++jQQKgxjejXDbgE+vqegJPj88yjtxyhp9pme5Y5x617+qe5WYpXfCW5L3mlam082cPQC/wfuVvEl5lmC49qdKK0k5UALjhAxcgUiViEvhj3zG3d6zXaEgY7FEpvpnyviioSOM4QowMH/Wk72qUOWOmwb8GN/amqx51R42r2dMeEzVJQjLpnufY9G0VVOJfYqtd/1M87YaP5Z8gTZrk21xHuA/53CvDAN9IB9Zk7TwJ80w9yVzo9yQ1u59JMeCHcASud4JaKGT8mit+sATV827TkMLXtm1Dy0/bfye/c0zkjTD+M7vr2j0pP9zbmNJ3+k26Ysx3bt3/9tPitn87//0bStBAzzWwnaMB4PTCzLRgwOmn2eJnGHsdzWJc7K5kbk4STBMgkU4iUWfAzY1SRYDsHi+8wQyjAHiAnRhUWXhkpAY37kuGgvvTe2EdcI6m5s8wmcsIDl/xg9gW/PXXDsxIgFrrs8V0+U5J6FhFSLBIuttJpD73H5sRHpkC3PP0p7isPAdws/WliyvYmGZ4NzzGuvHebglyJ0I5e4zEqByl+mfug45rs/uWeL5JPRVKsfWTbkJnNBiTRor5mSgV8bjriOF2300WiuiDinAPFSWKb2nS4xBa//WGUha8O+LUtpFLEtqp89ETBnPBQTpZ4KNsryu2MW29XUM2wl6hn7G05BnSO9K6xmMMhlptRH87rvuEvRxxXxWPPhjZ65zrgETPDMrKyQNe68s/PWfYw93UB1MsNsCzvfr/B9ZyPWwjocSSP7+++/rPRprxfPhBg23WYKPVNTSEgI/cdKaO15pHwpsVltQwjqmNiFxmAabuBs7tCRiT0+eYQvgCCXAM2ELjjFUzKsSrNzJCJrB+umWoVNBwXOxFdtzNJ1r3eGBeq7GiXsaxav2qpLEJh5Uz9CZU9iOAD9nPusEco7kvvQ+T6c5j2fqQEI/jCX5lujvhx++L/pQ3U2BTbBXCs3e+lYeJiShYE93W1KZKo1DnaqqMcBlsfPO2u7wJWf9d7WCFeNIt6J001O1wrQNXekdBpt7khKxnB0q2CEjY5GeOTpOemRjMjIyzAnPMIC8A2qw0OK2b+9OXVvhQdNBqioadGieFNjqc/5Wmf+4z8d1rvhMt8ClnBHxXzRgcOk0xUGvEJc+98jSk0/Ck85zAXg+5SdnM2Xl8A575dwBz/QPIEOpSAUqeVS64l06L6o/HLUz4Wfgq3xOKdFRCSTlBvIfeZxymTnk9fkZ7xy6uBvWdz4v6eIEqrJs3tQb/b/+3d9+QvikZaMsT3KflJXHCRtXD8TiVAWIwz2eG3haO3MTUqO4GOSySmI1w9J2LmIurq49y/ykkMuxsXnM/QRpvOckuCQ6Ni3RfxZNZX11HTEh51pfASvGlgArNYoVM9IEd65l/r2E6IWlN/eHsWbJj/MwJsNmzrhQqwh0WzkrkeDdCCKShGCY1nIMajigV2NmbbjmZI6ngBhQa7DB4dbY5C4jnkxWrSomXsDCsShv372pvt/6V4J/9TSn7Vs7wDoe5f6DyXplv4Y2hjUYELaLh0Sb0tBdXJ45ncrMlXKT70mg6QQfPcvJJ/7OdSBdn7Szjg9NmPXSuwAYGS6xW8kmK9j70glA5TKl4PxusYe+oMF8jzqC4OKGzvUcytGo85Pek80l0j3Pec11qoSzBmkek+OQ13MqI9y1W5UYiZuac7zRWy823h3WMGOT6WVe51vu4m4Dy/ty3VkjzjHgvrpmlcXtTe3dii2WEFu+zlS+RklywqGydQ2wzasyA31cixnDCL10eOqyvALeBlS6tWbR0upG5ECNOa+mN947lRPcWtTCcuKytQ56ry29AzY1fiWp6oxCi8XPO/tfRwVLZgn7bh0664qVy0AUueRQI0I+HI/q8IUfOiRkqibwrJ3P+fym8aL2tduRqie61mMlR2WM7JGU08ULOja2w40WqwgL5JbQ4jhsPDoVU12dtGQt7tJbKLLVtWsKzpuuhxeZK0wLTtMM4T9pIfNNAOfhURN7WWp3K9L1jE6OcpypeO+jul9nvOrGdr9zF2r3P8VsEsZHtRA8DffuqcasreXmq4BfV/h4qA5YEaICPmCsiVs436ehJP9OpTj3+rynZFF45vJ7zkTKVfBHAs06pzTQOCouJN4Az6Ts9/s/3T5E+Enip1NunHjpaj6sGfJ+lzNjwWQd4ec5Vu45wKjd6H/331xnEwab1ol6aTMwFinBGPfoOkDUJIaMVSeZCYCBz1Ljv0LLCXCLYLundy5WgjkYTBIdwi21W54DcfGMFT7Q8aepsZyLn4vOgrNOaSHSd0n0CSzTApqCk+clCEMYL6LoPNifIqTU8lgHFAlr5Wb0uDt5NlauK8Z7gtoEqLTh9LMtpFzexu/K99R6RkHoE8QCZM+1mP2GMe5uZ56jxytZhvsFWOymtetTYFM1DTVmg2RZ+pRl+/b2VjF5bXWshCkJ/RK2y5Helo4zgWjaVhhfkhDQ1APCLr4pANu90js7eSWSWLatscPUU2Q4FkvX2VVe8a8r0coWV61FgU0AVsRUD2No8dMMT/egSVsxmNJAcx59d7nQFa6grEQllTT6hVbtMqY002Q7IzzsynOJJao0iD5fvFDCxv0q7Kz/BL4SqKFM1vlpM647kBjsZawoQkrPdfmlBhtV9P21e1m3NIZW8ox8jukuBbY7F5Xls+kcMKr3aT3Fj/QzldC6f2Vyyspnd7oTr+QOb0DQsY3Dp2kxafp3R6Mpem3wmKWChga9FqabHUR0bKaSY4rOB6xq3PBB4kHJOCne04mCpUCrKwxnpLOAtb9l1VxlZ6Yeq/mBrXP851hrex3MY+Ejvq72sWPx3T4TN+seggJf0xgBm4RH6Bmak9zoKvIul7rmJv4gGbbOrXOYWomLEkwR5as5EAqSYFNrnTw2+dLIG4cBmYeX2r3WATd35witTPnkf1iLLTsmiWgsq80Z1qN3nsm6m+796qGLqTThhBPOfHTrCossQLOSAOufxvSgALnApCyY1Mz0WQdwuiQeyUDeTye/2Qp+uz3sDmDNUs17pRw32GSt6aZXfC/C6obXeRLIMM93xyqWG1HF4aLZTYG5Ct/fwxNO0Ml7EmwuDNVVJQgXBxdwzhlb0nHKQr2/qj0cgPMK/OX8Ey8wXvh64g2uy+ddYTTmw3VJ536vOgh9+MW9//E//3nFbCIgQLb14PASshgMjAkkCEoLRC4M98LEATnrZIW1JSee9+V7zwmNENzbM447bUrpaLzEV+KeOd3lEOSpded4T0ZyzvfUEHBRA2jzWfm+3OQc10Zofepq3lEHUh8X0+/Dkvfk5/nuE+RB7CfxnAfpBLm6PmNkzbk6fifrD/YBb1OINbSj5A9/M84cy9AhdfVgkmNpMT0gwCgWP9YLx3KqBqfbXFrIiPG3S11xySqTc3MtQWe6OzzCe2VLD9nqs2dZIqgWwKNo89HQqcHmLXqLI0RgZF6/Pq7sM8KI+p619+1GS7BZ7lK74mDMBTCO7N+dMWHJyHabuENtIRwQOe4705WtRpQ2AmBm1xi9y2tsa5eBqGMp9R/KpCyFX3/1VVUbYN0zEQlN3yCiE5koBN2dfaD1PD/+zF2eqmTWx09V4YDQIO0RtUATbCav4bkok6wHc7DFzjxI/4nORMvVNvODery7LzFtIM1fbL2kQH/FCivxj6SQcjdjqcrs+7sAYQG3LkNohc3WQMcnHyYuDA0dsuC6kAZvdc660gBdopLPmr66+gNhB51sNaV4WhiGpU3zGzkw+59nfYHdbmVb69xKq9bYyqGTIqvrTIW+ZBvNrhLQsfu2snWDB0CgFJOPBpwK59D6fPX1V/VsWx/vO4ymE9Ny7VgfQj025SdK0VwZUzhzFtLwE+9vndFVqL2BX4fKnBZGWzpbRvf+ZhIO/Ncw1miT/dsThZpPNWns8oBST+3WL7DvahXLa0RCJ12BqvqBs7XlNn9TbWNftvWyLZwFNt33XAqDPSkoHk7YBHyUZbPc8x6n+aRzAh6o8nIrVoAyZHYaV3a63WMcU45Zud47biHHOetL/nSrZjyMyM0FJk8BH3+DHT5IWeqQH57LZed7ke3r+W3dpLzYCQQZDz9PZcdiaXh+vvcEocn3AfIJMj9nBS6avt2+fS/L5hXYTIDV1b2mVlgUNbXQnbpN+vu06LGAV5pCgqoc+LlICThPS1vuJwSl8WdsKeNiDAirtJKWgI//9KxFEAGEkiEm2IRIeQ6EkqBa35291Fk/vQ+rLAAZ4joB4xomhyJa5bF2mbRw3n+C4hNU7szw85obxJqgOsGLkwD2Yszs0cJRWG8ioy+VHV1/dSBMB1FDbsVI7fXDKOOEC89lXVQ370lZNJ8+Uz1OdRz6qpOGxCjv3T62xUVgs6xusjh9ckmkitVafXgBgwTLz5i8PmjOuMqn6LcFgN3eBVY6A36fV8RMrQLWtctu77N6t7f1ql3yJudJMPK+NHhtIFKuri2pafpXazwIFc4cblPTfWbhTiIPrs/Tc6G/sTRA6wtotdXE9P+29qeygwXUqhSJQX6d3+gpLoDm97nDlv4pyaBKEnVs4V1axjJm0Gte8c6WqY8f77hBk8fl2aLGMK6ydNfqurRsar0ENiVQDbhVIeF5zSdjovUsKQ6TcJV1Mh2iQHccjwWlss9oZ8tjhUKxMB8hnIBYvKDbVha0zmVp7L3FLe4zC0hFiZm/V0LVUignQ/euO3c6LumRBY7p7hSGvYpDXOOeOEbTpVvUYvkU2JxseFukhs8YYJn3m4b036K926cq+/e73/2u6Oarr75eYJOsfOjVfMhrbQsryrVjJ1HsxjqZbmjiWX12h096bmTAL7DZTB5QO0AAgOB9lNV1VckYwRBucyv79Z9dLWv8yVcTiOTvpwUQOTeJpL3e1HTtFpSlCMiir4oTr9/cvv/hxzpj5Urvs6oQliqrVv3OCaWgXmiDzQbaU/DB617KiEJFqvTSKBZXyh+KC/Iq5eqpfBnwtycorJasA9cvw41iwo+EZDDAJuuiO1wCN8Dm+d6UgbkHSwnrGNmqnnVUAUqMAs8a+jniez/jht8Vq/HYoFSfBi3O3Ancff2nb2+3dqMvpN6CPcFDuaiOnpmfW0RNKBFubi4bnGCRhcj352fc/zlEfn6emkGCPd6dTIhFW+fz4hc2EeLITTwBGmgfyy5A9HRPA54yyxvi1jM+l2iVxM68S3OTRaHdguwL30PA5z7kPFiTXBsICQsM1pok6gTV5z6M4iDaoVTOXQtGseKjw0FuQ65xghfWawBnBr+THDC9mCUICPPIxC+50ZWIIJetLGlffOnEIQkyZ12LNTuDWGDTBcHbxVMuEANR/ScLCO6woedJ9hpLLcy/XQaVzd6gsAv4IhPGdZ6u+B4XAKCC2Lo/97J+2vXkqCJcRC3sGqSs8iTrmnEnmd6deJFAE6MYIMR7NRYTGOGpLEDzJ58BwCBstb5yZ+o6gTFc0D6/1CN05QGBiwKwyuSdwNUhn47TRHGDhr2HjuXV2REN6HnqoY7lMRl60nnyprSY6v6zSUMKZd2He493aH6iRf2tuSjhSD8FNjlP0LksbUpq03rQuUXXaAyPH3UiUTdEqELX3ZNb7/X8pyROCh3Px0B0YnWVAWxAPnzjrjUUwFQxoCmUV1xmJjpawBU4ojRZhKPQactl0pTw2GFZldketVm7xmXyc42T9dc77H63ddl0aPpEWdGe63yVktBjefXqddU5FZ9wi1sVcCfW27kKKWTrZK16z92kYFVnGdfzgPXhT8nfrIj63C3+rjq+SwEcUMp+4NJ36SvA77jevWcu/dTB8D4fHT5xylTAwQmmoPWUFfo96drnpEMLyqqpvdJ62aqp9Xz15u3tpdqx/vjj7dXrVw6V6aYmVdbrnTxH0cii62iW12cxHOKBTYerVJD9yKtuZ9I2+4UMSdl4KqB8l9fm9af8XNd1GAwNKOzZMb2kkSmxyOYpbQJAKUyQmzL8Cuewp4DNBKRXmIZ9PueYz855XmG8EzcgSzkf55jBQAKbHz58mAShzyYA9cE6y/ZcAZtkAgiYU/CcYDQZ+LnpTJ5Bc8DPA8Mz0jrK+5NJsNDnop3ExDzy/bmZnyNKLDcwQN1zJ0axD2yCSr1n3LNTs4u14935PDT8B13nMOeW65UH8NRWch4pXACbtgA68eMUUld/Aya433twrzTXjKFd2k9tXEu844TwLN6d68Wh3C0Yu0sAQYMb90xgq+cXc3h0e/rsWWWjfvnFF/Xz+bOnK7bPSRJKdLJbvTIk1TKty+koEQVLWoLNcoFKYNN9o4uQe5q2Dtm96T99UMdlZfmNsOH3/Gk3fLmbVss8YjxVcIoC+RY6CPmGhh3fpVsH3AyzmNI8JA6c5wiw9VNMnXOUjOv8nb/1HFk1VXdT/6nNKAAoz+uDh/fL8qY4OyeHOGxkLC3diaWL9BMrme5tzk7FBj59Wo8vy1iXr+Hc89wrywhnRzGKiklTrCXtLbV1tN2cjGopPE5YUejFs+dKgHEIgOb8u9/9tiw/VZC/wYe+o4qC6FLjVbkYeLEse8+fjYU0FWiNGeXQ+xBZ1Ic1A76l63AHIw+ulNwr/pfKIOuWQmiBpYWC+iSU29hgq7KLVxiCyySRkIRF7kqxZZ56BzHjEys8GfK1j1E1wEfR5aVcd1Ng340RHNft5B3mcdJz8jkMErle8LCk+WRzpQoqc36BTbvQT76cng7AppXXxUA37mmwadBLSaVp5Tlu0ytAc57n5LHMYylj5bp3iAZxmsXQqgWxG0IIyP/46lVZ9l+9ee14eBLadH6lDNEhqwvNN8OKrCZi+fxT76zwJdU77vCMU7ZfAbTkI1yfiuXVfqXiZ3IxsK/7pTB104aUmZwjDAwJNrf6lMDkPo88Q/ef5+5q7OW+7xCJPPtcu+RshM4kbcHnNprzB8EWAAAgAElEQVTsa8/1vOLzOqsY1xJEpwLTnztB6O//4b9VNjpENRqhWx4W42zQhMsIYQ+gy4VIwMdkknkm4z4nmxuZzImDfB72KyGWRJa/n8Akx6zfsYCwFhl7CjM7CTiJj+ed63ge6EWoYUXWNScR5PMgQjR44kzrWZ1gk5rLud5XzO6KOBOksrf5XDQ31ot90bUOwJ9yJxZWBltOFHLWKXu+AHTzS/Y7CR9i1vOzXqOuOS3kOZ+kZ9fgtKUk31/j6H9qVfjs6bOyakqoq+PQ0ydPSuA8eeJM9XudzGOwabOBwM6rVy/Lullr3MWMT6HmmE0A5Vg5nFxjlx9AE1DodRgrZgqcZa2sEJZumbhKHEUWetUJ7R7g3Yoy3d9+Q7dS6/idUapw37vgeRaOZ32TKZ6KXu7j1e/n2dX9omsV7df7EmwuelYbVTWX+PixgJlDZd4XLVRIxNOnqwyReRZtYU13/JfnQ3u/aL1DgkQnmfAoXpAeiyWAGhgYbL6tPR73+vvaCGVWJ/CTG1HeIvWQf/jILRA1l9/85tcFWEVv+gxAzJw0b3328uWr28uXrwugCuh+/bXdvvCQ5HMG8I4dffjQ7zr5kV33du3rP8B5hkPB/5IPJ6/W9ylEy+K62jtOhnzyfuisLLkVa7yXrqN+pGXftFGFf8CX4Bv6u/gFTTzaNUtN080zIje8EsUqWczrqj1QXKFAkc6a1lVrzzxz3Uz/k0CCYZ31YWwa6ynvct10+oqTrPCHcdNzxoh9REE1kMw6x2dohS3InW5hLlID3Pcemp/zPhbWU/YwZuTQMj60tdQVCB5Uskwl6b0X3amG5tsKUZBl8+Wrl7fXqmFcLnS1ppRy9v52z3EAfmWFn05rR38etYZ9ga3xdEU6wGbuF3PfAGKCxaPMEIawfEaCrFnL5s6y6kfIBnvNeTgBWJ6fOl/tNdY8dc8JNj9HT8l/y7IZsZcnn/v3YJYrUHripXwO7wAHJubJ9Qq+YbD5f/7z/1g+kjxQ3nx/RccJBDYvOQ9+Cnk2JlHuufl5f4KabTGjYGven+AsBVeCjiuQmowgx4gWcoJNnr0f8Ca2I371JMZzfqyvNictB0kguclcxyHQ/bjjajwNNmuPmgHxTv19tR9XTIb3o1TkXE8hgjCFFnhPAk0OzSo+3R1LmD/7UnUm++VXysCpOZ3KA+NO8MAe4H6jqDSK0np390NXBwiNU8KHOpwCnfpdgEd91h8/VrKGYoSkhFP8+1aM8/Wrl8saxLvNdIiRG1qx+23OlcomTQ/qydgHOOShzvWZc+o2mwObB2hWRnGBHRcOZt9t6SUA31EMJI6Qzb6i8SLxbHpnd5HwZtqct1PJTJrO8wl95k/Wjaxe/f38ua3LuhclSJ9rX/U3MdnEQRYoU83LqnNoN6rbj9KecipuwARznRO04NrW9wDNjLWGlkpAdIIH48hYTo09QRvnS/NYJbcePrypO9Pvf//bimcTCNVYNHbNNUsAKbbUYFP/XjbY/KpBkbPHcx4DNqf5QQoWr6vCQJy4pf9cSkfAzdnNTgojgW8ykpP/urTRFNm3R2RAM3GbLvbenZGIia6sY58J7ZuqGujZKiFVtNXVCsyTGnK14qbbsslA8ctu1OA9ytjRroahVrcC11IgVPas29dq/wQ2f/Ob39Z7BTZZ++SZQ+/Ehhb1Rib3HgYxtU1TcewEqeYHsgIm/x451/vZpX1y78wDfMr2ON62di2pntnnrfACQMN9fyUXho/7Gfp7GWEInaj2vU5as1L/wfUz1e9c7YXfvCn3uf5VeaP3qrf6thoRyKopz0qjzGEZzSO7t1zRBvOtNq/OBOi5n0019pCC5D1Js8yHM8Ncr0BW8rITP2Q1FfYtQNYdCyWgsowz7flifol7oIekC8a/xhiWzRxjykVkxcmDz2sY+9DeJJPBq38KlCZOYm1Zh+VG/7//3//nE8z8BGdVxqQ1qWSw56LyHcIAwmVxzsGm5nAC3BNEplXgBKSpscBkc9F0PWAp35nXMLYTTN7Z2NYeEFBX4CgJN+cFGGJ9AZHM7SSUfHeC0gRKi2jFXCPJ5nTb5x7kGmDlYx65zifjY3yf07wAnCfBlnYdBZZZ6wX8EDRhWc+1+PesE8/MnxA71kCNI7VM6L36CldNSjP/Stx4+rwAJpYygZ5nT2XhdOs9J/Q4eYG6iAKdrJnX+HR/7zXKcAnKZZoJNTnG3LeTXnONcKT4M2y1tkTWOnTfaNpkmgHY0lzuqCodFElgYT2oMTRtYdFlTSkOTtzlxHZOxjr7kBYDzkLGNEEP0K7WWSWpKHdUVuRuaXl1rjgLxayZT/Eu6o66XWgy81Nws8aydGovVbhd44LmMxarEpHeKBHp0+3RQ4eZ5DlK/pcgHH6kd63YYb3vw4ey/AjQS5hrvrL+6DlTSsz7VqVjur2fhJViP2kl6zNwt5SLnjPdeEwpo3xQDH7cxZPUM/GHPuMTk89aGvzvRdsnccZWca2j1kwKmMIHZJFdpW6iGLb2TpZg/Qd4ha/rrLreaIOJ/tUho4AhYubGisdZqfkKDK26pXSKcocbPfbVy1fVM12KjFtuuuMYsbUjA/dsZtbCZ7ZPYsdTDi+n9ulUE9CVSiYfMB/zg4dEb/feuQaZCTYzptb8pxTHBUbDq+Ldt1bapXeQaXm2cn+RDcmPVwxoVZZQjKKrAghovhXQrELttmCq37ky/hWPLev9x09uHFBWS3m7umKGY9RdezIynMzZAnA2h63PnVyGF2YHmskn+T3PY8pr5nsqzSkzkb9rLL2UaVnkXCWeOHkN66jzeyZgn2NOuXKJSQ7L5olzTnDM2Pc1tVU16TiV1iuQeY4zsdn57E+flCD06Rf3BDYTDOE+WrGVRZDXmldtdrvYCZDHxM7LmcQVcz8FB0SfgHMxmwgiPgFpLhKMlEXfAnIvYiFOsMvfaLA8h8VNsJkAF8EKAedm5DsAZggvvjvfYwExgfsApHxWMedOEILIEconMbBmV7FrrB90kIRzNa4kJizCrNe+z6te+cYwNsXlyKRP4ZAMgH29YiCMJ79jvmKE57yKZrvkTNtVysRXnUseP7k9eexi70+fPC0LW1k4n8nCaZd6WVNkle22dy5EPB0kZhzD/M51NIjpIuoElIfFsa5vgWD5cGjs/ZLKJm+mh7u7hEi7vgsYy8LWIIy1kGDQfeVmbytsO7Hg3Q0uFP3pguOKLVsMr4GoLiZJAH4AT9C7sHgvfhIdfmCklDxiDXUtnXkePRoQlHTjcdjydu7vFa24+P7+j/FypmpP5KZXol635OVZo/RRWu1V7blAnOiGMJKT/6SQ03NR8nJdqjh5ZN0X2H3zuoSoynMB6Fiv6sTyXslR92+PK8xjWhkSAzhhG8Tu0oFrwiMcumG6vVI62Y/k5czz5CdjSbTbPPcbS7HueaYs/Cqo/r7OYIG/Bhs+E1p/l8GCfvQ8wj9ojzg8apLjfL+t4clXGasNJ9NdqPhLVzjQeN+8fXv7w+9/X1ZjnQ9ZmX/+85+Xxdzu37sF6Nlv+P4p7E+AkPKhlOBOYhpwMjGBThTKc2+YlbIoefECkX1BJiDVeiw12aC4wGh4xMw/fDPJTd5HxhT1dqsFpV347z/4TKhuphQhWTWr/aRAptqCvn1TdYsFNGXZFLh0+JA2RGDT1kp4Hh2Bqjlb80E8QraCTwc3+8YGbF/Ja9boxBW5Z9y3aKXXkM8TaOaan27svP4EaUmTdf6pS7v2C+V4lBnkatLZGiNAM9zoJ/0xhm3MEcMJHuG8JgBPfp7PuVrjE2zuxrvORv/n/+t/fuIFuiFBY01qaUchaNpdA9jC/UX8D4PUT5hYHpDTRMwmcE1OJhfvBEHnAc/3DdggK3FcKgi3tJakkEAonJbE3PhkGiehJoNJpntF0DD0FEpJWKeQzthFaeTKRM8M65MQEjQLmEpb1/zEUEkGOJkX65jazWn5TdC7A8xUTNyKq2I3IyZwWbUEgh5179xIVMm9SAaxuOzxS9LPeT1gMw/Lsmx2gs0nczVn5TbAf/RAbS5V9P3J7dmzJ7cX6q3+3P3Vq9+23HQd6O4afy20pyn5AkFT0840qDEWSOmaiy6dMS5K5n89X8ctlQ2kYpdcvsjWSWo1dqxTxboZVK5zuKzNBisUOSdZtVzqFUdGW7xu91guTVteSkhXcLx/lmEo3N0FJBos+FqX6DlpeYGnjpEETOoeu69Vk9KxwJpsFT1XvdMuf0OohNbJ6z+JTawdFrlJlBh3OmO+YqRJ3zkH0YjeRcyoQoz0fSbSpcACXO7jGfd6nbGS5Q0C24Uuy6rGIIu6knv0+/A0ioy7swr8dtVQ9S5t5IN1ymvur1gveISuOcNk0gOC8nvyGNOzAS+dhnK/q6h3z4dwhFIQVkFqKwwAnFN+FD9+TwevKB3WGctjcaW00bRhTd5mwBIKB9YcKX3K9FeR/1evbt9//8PtD3/4Q63Fn/7pn9a5V6gDpfLSKn9ax67ObMoDzmGBXtagjlYn9Izm2EALhaq4wp3Hn7IzAeckEI37HN+H6x87bX2ewfn2UYfu6Tq1LHLd71yG5vfvlQj0/vb6jeOjVTdTa6XzoZJHPidvqjPbxLsrGUzPF8jk96bZ9qaWFbvHYPlhiu4RrnWoPulh2TzB1uf247Tk7XQydZ+RW6lwJbao0vMB3tIAVTQe63vyGfFfyZsCnSv0x3Ik+QW/z350mcYDbJ7PP2U0PORck9lXnx/ew/hzDqd8PfFZ0mPcZ8umeqOXsOrJ2iXYzesp5Uf21RFQy4vRXJOxXm1Obtw5kVyAK/BwCuA8wDwXpgej24giNLgTbJ6bydjyuhSe52bkJuc42cTNAtqWqLVJHBTS7Gowrb8rgWR1YugSQtX2bQjyCnDm+5JQBG7kdtO7q+ZZ73VzlsXsDSAm5jCFEs87CTYVgdnnNZMWbj58cn1Un/FKkFHRZLm4JhPb3hTqpxlVmQfvItRaLkHlfU/2GMYbE9m3eq4V+u5pS7eKsCLUvt1/WFY/AOfzZ89uz188u33xhTuMuIxld6vpoHeApAGb/y8VFv/e9QMLfD002A7rBb8nYPHiAUcCbFbMrgGn/69jmzrTfe8oFO7HdrVqn23ZtEBLFyAARLGqzqofk8cCuQ9snfWYxXQ7EWwVBrdooG7ktDrcqUfMugR4l6MpIVOWZlnuHxaNaIz6nnqKA2CnNA10eio/Ih6fiV0RWqL7jgVpQPUIIbKl3dVGAEq8UnGUep+7EtkK5L2zK3cSvrC2yRLTRamrvI7WN8IuOhnu9atXda+spi4p4/g9g7rJwmWPVcZH/7mbkqXQTwmf5MWO43WSm0pBaQ5O0JnC/ef8cNeXMkMsX8XtTb1YjdtWWZeqEjC3Z2C6DBVUWGNNN7JXvs5rGcAMkrGyjSCfLPZSPrQ+bRk1DfdZXH3b/f6KYy7rnPiQLap6l+jwxx9+uP3rr39df/+H//B/FM8s2ux/ijcsSzSlmWpOfQ7agmjvwsyhZEa1cyQ0jc4vHZgDCuwY6p58n62O9Z4n7u76xRuWJINltMvcn9c6LkbS0K2rYHC+V7m1OoNdx1W0vJqFTMF2WTTfvH1/e111amW9dA3Nt+U2l2Xzdf2uLmCq5OEKDaXJOsyn/y7es1iCf6P0qusAd/wwV7FGJJc1bzp5ZtL/lYxO4ATfhV+nRxQ8Ar5gr0uOdKto9svj7TnUPLrKCDJoAcnmi0sRF1/pOrctI+yen/qsxP+6frW31mP4vOeZsafRiXPFzyuw6XM3hrpcg6t1uwK28ZnB5j/+4z8uN3ptCAoPNvjjwKQw3BnW1MrKwWxAK0Ar956WPX3OhhfzDCsqII9r+F7jJkB/3G/ONGTR9MzU3K/ey/N4vg4OFoyz3VwJnNaET9f1pm0uQexwBNa4uh9IWD90p5DSbDoOMN2VA7IMNl0CSDUrydIz0Z3WowQwGp/Gr89o1cjZNvgJ6xOBy8S8wRjC/YmGlO/QZ6wvWtqyIEpQoOEtpjKM0aRmAMr6EBsYin7EQu6uJLRw6GMf18T7FEjqUiZ0LXqLCzwsr9CBBL3AjrsNycL5rOrw6Z/iOp88fnR7pLqAH5SV/mp1u/EhbgZPFvhqqdccwmr7Cn3yvNtqGK0GmamtMs1h1tIhzvrLBt4FPFfHjQYd6wHtEluuMrz1zgI143KLUYrYr7p2jUh3sOmYzwHW3cs7Wm0iZAEOVm6xdnbbt2RsTSsFfqrKgYFBKbUdS8leY91MEDJAZKyFtuy5F3oVlX7/rtYz2xcWqG6pXK7dBlGiY++vAVmVy+pMZZf0ssvXY8rEkQw9o2C+AZyu17wcC6yzP65EnVdVOUAZ1FpVQtHDaNlZLVStMM1ePbg9liW0i9WnG3wJwB7nCBwDLDxaKJkIp1nfCVnwvfdL0K5sdykFfbboEKS/5XkBbNrzpZaWkSCZwtqLv845VnTzY4q8G0wXj+3mAvoeUH6GCS1L/QIkgHaUhu6tU+0PPV7RmBKFRCPqLuYkQWfzux2qqxWwhytJabS1aSHYLghaqjZ5mc/V/+OOxtwcDHJnfuEuDgvnGMGWN3m4AiUq/JXBS96ANu7CSJvdVJUfKqzoabWerJjZLrJf9sjqDKSC7W+rlqasmdWVT+BSP1WXWLJKIJMuWY0gSynUmaFobLqBV7LVRQmoBTYzvGDkYOKDK/CToucET1jm88ycz0g8MvKzE3V7r8wiGyDb1xTxpm29bgFhb9LEkpf875ji1hebTlI27PH/GE7ATKfRJ8c5Z34MM3yWYT0pP02vu3v/3wKbFwapHWxileRBn9MKzs8/9/cp+BOg5DvSLczEdG3GNl25KnJRAZu6jlIhWbqI52pB6U3MIicTPueiRcMlyHiyHikgLsHm9rwmttSWEuSiUZDxqjHpWaeFODUMvkcYMOZ0hbG+EJqel+3UJu7KGYRlzs82el0ixUTjXskQHBof80SZSDDPwWX9UktkbHUfHTACOOe+nvNIIp95Dwu5OgRJU/oeV27RjMD7+3cdNzZdEvIAZv1GAU7Rl0ojycIp1/rzJ4/LdiJmi/ZOdFTtW5V1+VixWQhpC892X4UbyHbgi9jCdn2fbjQzq2FmzHXWYdbG69UeC2zn5cYa17uty2dWvGPiUGbQ6mGqWEWtgQ9T4szmnuT4zNwcBnIFFBfYIbGnrU5S/ogrTwUrvRl6T9Ic54zzJWFIL2tZ8mhjyJjZn1KeHj8qcPHDjz8s65zO6xdffuki68va5dizc97J7DkPrLGshU4AMpBGYcNTRMa91hC+xtk6z6Peo+8ARfDVRWcX1h+EohN8xmPCs1EeT6UdoatnS1kz6KII+iRLIQMSzDJOZ+m75FcKQdMpYOKMWcRCTfIXcmLOtZWKifm8e2asELCO7ypj3WeT9dPaUWRfc9Saqqi+fiKbzPNtqUtZtwOUdAjsLnBfVwEu0Z7S40g5dAr+OdGBPTcltC3FXJj9u1seNZ73FW4n2J3E2qPWHqQHD9VW9WmtlzLm9a/WVvSirk1v395elqv8bZ2Nisl8+7ZApuLYBShtxSwG1ovRfLbXD/PcCZJSvpzre5deZlXSuAUdn2fgBE/jMdgNXftewr8PsNdK8imrlvWzzx3PWtvS5lxvnZ/JuE4ckvNlXU7ccoLNfA/P+/esMeci6SzXIZ/7ebq3TAre79JH//RP/1R1NpksF6VQxkKVE8rJXg3sNNvmNQwSSx2ATn/noicwWW6KwzqazFxjxnLHczLmCEIk9igJ866QdVwVJUoyKzwBVzLiBDO1PhBQFZi2Npzt6ZivnjHFiO2uSRDO36dpn/W5AsUnMV4xLdxTYiYAKVnvtC5+P0DTDAM3EvSA0Dlp52SYVyBk7een7FSysdLFxJPAE9wiJGoeoSXnITjpLoW1AGBZKgJk5YE86QRhpDUS2Pzi+fPbF8+elYWz5tOuZK3b+w8W3m7HN4xqxm+3s8fd2dJdCiXHQKa4e2NP4HjzqN0y2oJqmNVYMUwr+/313rZ5wJDr5wLC/t4K+JwHzWHcw1EHL8IVBpTuzHlnVhSdxl26xziRLQtIJjYcLwb0n+eUzGzi63QtSmjFIzZt0zFI8ZDwutpvlU7qsIF6Pte/elUWLwFAfS/XqgrC05GmwEfTYAJOzRfewvmHVhVCoZhgrS9ND5K+ma+eIf5APOV5tpOxn2D0CmzO+bQSASCDH3PO9R0deZIvc+6tsE1iHMp88oPkTec4sQhO+aLs3X4XaHrehZ46JOKuUcLvtiU0hfTOQ9qT9Ol2exfNFjjvupa1/+GHH2qNvvnmm9oDg9mp2/vxI9buccN7nl7Xa0GPi1L4yyfsCtiwTyeQuQM4a6pz1mv+lEbCOtpJPo0wIyzHu29vxbjNa4+76UWF2N2kEH0st7nipt8oEUju81LcnG1eSXUyllT4hbPMh7qa1xTulEW+wfphUz1xBXyEc3GuE7R28vmU/ycQ42/kRCqZrPnnwBs0dYWZciw53lMeLlnsRR+3+2faTu5SsXcweC3PT1pLwMr9V4A3AGGCwzv0eAL35L1X2IJ16v2zZfPv/u7vVlF3FuhklvmiU6jnYHNSgKVzIAkgObQn2Mx7zvtPEJt/J7ODYdp1Qw9bu4z0N4ybuQHkeB5avYCFmIyYLiCM8SYzhgE74WIEWLaTyhhQhKHer+v1HlxAWCIByjDstHiy1hb8dmflOvL9uV7nXirwvkqSxDy1Prjr3UrOYPlUOvKwplDloF4R+W6uF0BrAXKcqFR6ksZOsDmxY9n1ZpoUXNHfYig63AJ8RxedFExVMqitatCR6EFgQ2Dzyxcvbs9VpufJowqHsPvDFuECstHGjvXSz1VsumLtHDdW4worLyAvY/QABl6TdtcHiIShADIQQif4W461AsKZJDDMbIG9KlFl65XBhy1x+Q4zt92lxZm44hEWj50UQmxexLjWPKgD2Vqy3oe7NwWw5sbZz2LinDfAZiXxUNpI7S6Vkd8hCxqPzqEApNy8a26992W5aReh3g1PUKZyufgbbLLHGg/Ch3OD0pi0LbrR3wKyVSEgYo4lsFVCRvssC5PLZAEqVoDFlSzahMXs06lscE6mDmt6TuCB8KU81+sc9vlhr8+6osmHU4ka3tHJZr0Ppt+7Uxo+0fFwR/1lwmM6+idCjHeLote3EzIEKsOymXJCI5D1W4lCmrcsmwB+5u79fFf7Q6yrLdSs84BK9q34Udcxr25A0bLyBCWc5aSJBOwl0KPUlU9Ux2Y22K6VJPxlOconnjTBk8II1v6VgbnjtVvlfPdOxe+7lJHAproBFeh0fGble3T4jXggFtMCnOPR78Q0ewLobMQ4Umac/CNB1Slj+A5+z8+U78kbdX/Kr5QT3JPA9pQjJ/g9KTbf/7nv6ppp+r4sm4mxPrcuJ3BMcHl+d8rhpCvmkTIPvpXrfa4j44LPnfezd8aS99yu8j/9p/+0wGYx2wZVMKiTeebA9R3gASLVZwmOEuyklpLCD2asCSE4klmflr0EPgCwLD2SGjqH0/XryFqlV681VIRSvj/HgZubMfF8/eQ6/UwLC6CzAsIJGD5ADQcmLbLnpv5bRM1+8KwTEJ7gMp/vdf1YsUrEumosC7xWbKjXByGUAoM5o5ygPJz7lcIO64HDHBzMD4A6D0yuLWvPenAgDNoOi1hYv3P9chy1DrI4V63NjmFpxlzfLZDYAdjd/ahAjWrwNeD88sUX1X1IHYdUGokM6kePyeIW4Hw/PdQfOmt3CeGL0iNrjXtc3uN2HXbw1To/nQ/C37pyzlO7sCL2eQd+ip2i9IzXYANJlXGvsA6VPRKtW0lDwfHZmgixZM7JzHlmAsRiZJ2sYFnYNRk/TnkZXNTl6usyR2MNG4t4gjj4QCpuyaeKHtrjUGB6lcP5WOe3Euju3y9gKdoQ8NS8MhMZEMYZ11xUwkfCtd7fcdiVQR+WYpQaKN7jotf7xH6SVIXFHqVWsZubMrJw1HX27JXQSbDis0GCl6ns/H7OWSpOU93ACT6DDuEFySuRB3ldggL2H6B4Ao5JjnOYyQ469tJO/m7itOdZI/Khh6KDjj9ETqVlWIqNLJvVHar3VvQh0Gng73Os52UR+wTMLA3zNQ8yx3PrSfOXU1inomK21LHWoYxQ9mwDR4BNL8KSPZnRvc4eHcq6CYXCScS/ZOH02MQj6QCnuN73DTbflkVTiT/6V6FI794vXgLQxIxALdQKx1ns3utg7/pdK3SCu51n+foz/G52t7llJop2eE/KyMQlYJxcx6Qx1j9BWO5nAt/cp/P8nUDYYHPHByeIPu85zwZrd8rOPMs5l+TRSVfcn3KE7/mOsV3xlVyj3C//fvv2drv94t5//I//cbnRxTxxFQDoYB4JJhk8YCDj2jisCNMznpGNTRDLoWXAAFhdw3OuYoqYvK7DnQ0wIq4rXWQIDUBHurYZJ+9m0ZP5nm4Wa7E+KFdrIeFQvVMzQ20rYeJDgzCBgUH0MMVT+0giyUPGmuoz5pgHLImm9re7ybgf8ICIAYt2iQhssD7Qw6k4sO8AHcBprhHrMPvrmFEXa/Z/ScgJNhM05rXU3/M2jNUnY6lYjwSl9ZnAZmf77a48Fyj22MmSnyxi6ODx46e358+UQCBXepdJqvJIT2/Pnj+p7j1l56ykAsW2WTlxx5V2s4c7JBnG4skBnNM9uJJ2uvxQnis9x+e3u7DEM3IPBBSrg8yi4R1slmVRbjGtRbkLDab2vWj0u2r0GXxoX/Sfs4/pRtMJUadk6POz1koKQGemfypLyQAKxTme3W1Ea4oXc29y6tOKnp3I4PsnKH7OowU4RbXLwyCwqX7lSkTqswn9wIt0P7HfCCBc+8kL+S6FafGDmL+uSeU4QQ/31znoZEetC/zG5wWrdJY0Ig53XqT5m/51/8Q41jtakSka6lIsBuW0UnRSjHiB54I10kEYPn6Dda0AACAASURBVLh9+tpgsFk4q0qB6RGgtZLjjrXY+YAfbKP5rBoCGFBJjCf7Cv+0K30PP0laKgBWwMqdb/SdadWjsCvdVjv9FD0pYShDGjKL3wB7B7tYOZcy1fS8FJ2LElXnPO7wBarChFyB39uyuSsAxIKvdWKRSb7tyhjwZV0ni68LtTtvQUBTMZoVn6mmAu9JtOuybwWideajmcRqt0tMqC2xRSmKNV81T4f3z9DG2p4yGEUX+cL1p4zljMCrTqCZhofitb3pJ9jbzi5KKp6YALEYvXIc8I0cY75ruaaa3k6wu117wTN9/u+6AXL/56wMTfCeq0cmuD3nkkD1/P3ch+M5jtn8sz/7szVaXFEWiHeCPDfQxEKkWxTLaGq1xCJdIfYrcJTMQL+fFrUEdWnl0ju14SQQ6Nl0gdC4roAlGjeAKDcORs81Agf6LC2/APIT8edzynoTMbG8CyGDkEJbZpM4LIDlJAyI4LTyEfupeafmfR48iBSgJ3rVszS2aimmWoZt+RPzYH4JilkfNPsThORhBjQz5wTCYmYCvTOmaT8GsM13be06ozYda+LyEPwjFtlC2cBjSkmI8AGbs77OGt7dxJMEQF1DuzyVkPH09viRMtMfV5b6l19+cXvxxfPbixcKv1AGscCZrAO2EpueXJMOBpV7uwnD+MJnktjUBl/tDszuOMlcAJun5o1lbiVoLIZlULYYR8sFgc5S3u65xA80CagF8GQC0oD/BJgJGAB/CQJHUJpGSC4Yy4d5hl2hLaLaksv1Lo8jK02CzREaYGuDplwvzUtucf1nt7a76/Cf9ouqFOIDundZqCPBp5QRNVuIrhynxW/jEYflRc/NGHF4MedG3+OpES3pe893ajImnfts2QqnmrD6vSxY8iyE12XRRdfudBjDxDRjKZuz5saBhUorjNJnx+OfRCG3MXxXlmKeUbHIxRf3BLfaj3AtzzptEH1TeAbQTe7B8Obd8lnnaxUQt5VbiS8Gmw2UuhSS1g1FRtUINA9VD3AFAyvKZOPbq6HPd7oz7TSddSxlnUfc7R1ugTzl5wl+TnCEsl8tDx3CujwFpuzzM1uFoUPNu2IyK+zL4zaftSVTtTOVBCQlQ8Xs7S73v3cVz9+l4z64e9p0MvN6u2B5d6Wh6gYeozrXrspASavk/+ACzlcCPp0LvS/rgZ9yIrEL6/Q548sC6QHafgqM5VhyzCnXE6SdcjD3ue4nUajfj7J5ygTee6V4nDSTQJCx5P0n77mSPyfGON+bgDZ/51m5TvfuyY1++8W9P//zP6/SRwx4EWOg9/MgLGEUbQYBFAAdNJAEB7mQEFS6LU4i0d8u/7HHV+hQnyV8uFZMQRsP8FWsjX7HDXZaSJn7lfUQYSqGQ3s63HQJRmFsYxHs+MauKcn6AZ6T8AEcV1nyuRe5oQnecm9wA+bawAzTEsMhqZ8fJzidNnwjZNvf064y7VW6kJiPngMASeGtzzUHwgtQCAA/5QKPmKkcVwo09iHHd9IS7837kvDP9dN3Vd9xldmZI4cFqMaJ1a9jvYquu4SOgvvvP3h8e/jAcbpPnz0tsFnJQ188vz2v3upPbg/VBaeSh1xLcgebd6262xzCqsf6JM2i2J0Mx7PZ63yWoO0za0t2ZwP3516jTljq2p1VFjDAtwCn7rsCQ2k99FjXDng0/TeAdoAjgHTiEL2/zZci+eHkRVegLXlZ0uMVw2U9ilbp2NV8h3MNHaOM6W/AZsY4JqjH+p1emlMo5lzYW3gd65tgFr4BKNQ9WZKNe/Ic5RmAj+mz2v+KR25QEqXL6vPoDlcWSRJuluUPl/aUbuGekx+gsHNmB0wsKt0s0LJimhbnTO70M8pGglE6WZkvmQeznq5XDH1RILzd6GHZ1L1pdGHsMmLo91T+9fdZ5cO5ANmkAaWmQXmXF6sYX/HNtlifdI18gW8xl0OItwFoX6d6FhbTtYZTpxVv2/1ymzuOGdd5geu2ZApkyj3uXueyaDpGU1bP5i4rEcgF2kk2otnD/ZXl7u6Uw48qrn3VVqbKgJXpPJPnvDGEQffIY+R3Ai3Oba5lgkuenZ+d636ubK5/ntkTVKaycHd32iIZlQJ41gnq8vMrULcpfmEpYDyMI/kAtKbnneAWGXE+92pc+cyTt55gsxKE/st/+S82bAfgzM3Oh6TGkQsIGMjN1bUcxrTgJMiEIaN98Mxkphzm1BbohHNaLEWAgEI9WwJBMTb6HdCaxJhWUtxfpyURgky38FiGxgI8AGqyyUtYtaAEfCfYzYN0HpJTO0oLL+PmYLDuMMkUVALfenZaO9felTbsAtEItTw0TlyZnea9CYKvNDHoCVCsfVCPYawxEHvNMbIRxyI5cWQcCLL4px7g9HJl7RL0p9U5aRtwVgIpS0K1NdS9wFVEOhN82lXcjNu1KF0Z8f59xQK76HGVsnn29PZCFk6VRnrxvKydT57KGiJNvy0vH12KytbOseDl2q8xt9KX4875XDHZ/ZzuliPWHiXP1ZMnhhlrounvdrsf8W8G++5sU/RUtRW7UPWdKhHLvrKspTvYJEt9GdeCpURdt04usHVosbc7/DuVP85VWSqVFNQNK6ClZNqsVdIeoCnBI0IOS34mGMKg7XYdiyjv595z0FeCIpk94+Bs5nd6tsZHPCHKZCofyVMMwFxvV/9VIhUF4rvOrc/r1DWFr2f88g7eLTeSH8Lrk16TzzFneP4qmRVFr9M9Dn3jEvf797hNLIfDlwZs1prVORXY7JAm4jrb6ZvhNdDDFgYQCZI5/5pXC+yiC4UnUNu5wze6iqctiiRBlZJP3crhdTz7BAg/BTjyvHK2TWfTAMO1TbWv7lrmZERXWlB5I/209dmu8rJeyrKp9pMNNGk/KbApBd2Wae2/wjK6BNRyR4+W4OSg5iURd0qVDScJdhZ8J0nmuUjefnoSkXufM8qcGOUETPCDE9B+DkSlTE5clGD1ClhejaPm5W3avAuJxXI/k2ed/CvHdTX2z40p+UPSda5/0h7PuVqHKxoder59++nTp1/c+4u/+IuybOZGfG5R2dzzMMCUzufADGFACTTRSD4XCyrmqecBNtMqIEb55ZdfFhELTAlg6l+asrGmpdubzYPIdD9B/ldA51xAu6He1ZpTEuRctw34AOABGRHYnFqVfs+DdBLMCdpZR4TReejYPz0TsMl6J8HU758c15Zrt4izY5fTtcoaXhF4HhQEIwJX2e5ZugXmq9IzyWRPYXmCeGgJugE0IZBTKUggjHDjJ89lP0+rE1bqjA3Kw2lDjxbIvZzFgEtYP5SS87ismi+eP6+uQ4rhVImbKgJfAfj3bOUsd5pLTLH/V4BoK6p+KIYjjG3FgR7H0vxT7K8j9I+Ypcmc7VzRlh1aK7sTP9Y8BDZpJ5k84XO85PMjSTe5eW89o/HqZOXrOyxe8xP6T+Gh9cQSn96TBJB5FqCLHUxNKFGus36H/pirPsPySfIC1+mZp0DL953K9tX553yedFqx1LKQdTei+d4W+Pq+aRNAoYX1OSNZaowNOa7k6yn4OOfwLc3vbNcJwN6V1z3R5UqQ+bP6344NHSsrPIVrCI05+Z/H3eehuwh5XtPph2StSoThTDW90XDjDjhdCZ7EyXqnqpuU6kqqZnEXtp+5kQxuayytH6Gboreua4k2dcb01ks6GPQEHVOCbDLgza8Nyosn3X/ghgD616B72SHLU2PFW0CyQCVtJwtwSsF8e1NHK4dYWUF23HRJoKq+YVmCYjvhLytJaHXJcmvdjF2mU1F6x07Ac8rLXL+kWXg+tMJzuJ7vOc9Jg8nf8/OkYT3vxDmfA4LnmanV2tqDjhs9z3zypfPzHOM5R8Z2yuGN1g4mnLw6vzrXh3Gznuf3vPtcq36m3eh/9Vd/tVk2c6An08vJsZDJKFNQ1iHsGECYrz7DrZRu3WTwuHD1XA083dcAQ1krv/766/r+t7/97e3HH3/cEm3IrE5AktoP4E3jxeqR2aZXmgqLSYxlJtTUgaandsXtmEHqEClJ6Fwj1hVAw/vyQLEPCbaSeE9wmpvPeHR9rn0SMWOqwsIXre0W4VVEt8FAHiqNC9B7apZcmwzj/N1zUbJEmE77pQg5hFnSmt4FU0oXCvdkIhO0htVaY+D78xCzfjznrId6MqUSVi7u4YzWKMWi9zysGoWO46wi8F9+Ub+7OLdLYxVw6iScimlbnTbGGlnrHL3NTwCdIIj9SYZAwfTc+8WwShBPnNq5x2XZ7ILPnOcMa5HAUYhAKgh5dk6BcT7f45ii3t5bkokWMSz6G2bYhavr/j1hRtdwZvQ8lM0rgZCfpcIDH7s+L8QkTneypfylIIoWcifQ1HNP5ecUCJ8TYAk2Le37/GZmf5+RUjZfyrOhwuQuWZU8xrk+p5XQ57yqNHRFBr0Tfg39ac56frrxU3FnDZNPpKBmvjlvr6NLRs2Zf3CnJAwWcs2LBMFcT3sm/J3Ha+sZvIMqAZxhn2PorXXI6OJFC0K6ji052PetrltR2zNLakH3S3vqPfMkeV9CzLbdHhno6zltFau1c/ZUGIsaZNIcQorRA9WL1v4rg37qpRXIrMYWH7p2pjyDajfZ1s3utgXYVIUG5HMl/tWrfIbh1S7mPgXc7TubuOzrulYTS5oWZWgdfp9y9OQzy1MTckp0hJw+wRBnNo1dzAHFjjOYZwa5e4KupOeTryTdJ2ir/WwLcQLFIcYgyyOR9AR/Cao/NxbOVJ6vUw6ecjrXgOduPOgYbILN+Mpg86//+q8nsqpP8Yl2E03ns0uodnZqCj0YEpuXzBbmAxHk8xD0HGbcUrqHTHm5Y2Ul0z8xul//+tcFNnUNwgWX8QJ9EVuKMEp3j+6lWwfgLJlqgjfcaKdbE0aWxFtAs/san5t4ggQYCWt1CuYklAT1517pftzpAPZ0kd9l/v8+sHkePN4LI7hy3zFm9nUECK6jiftKos9Dzz6d65uMiMOTa5dAlPXQOxJ8L4bR9KGDgAKA8rEdHgBlx13VmrQLXUy8YkA7VkxMVslBbnGphCFbOV06xWWSKtlGjZQ6Acdu9Yk1q/l09nEqZCmgEyQnOPLcgsn3l8l0Kbyc4GcEY/3WQQ7jws6z7EQcK1S5B8lsTwa3gyisscY8qUis8xKKTio9cz4mi/ikIT2PtpIoGSdT/gxzvOPpOZW5UdY6ISLOOVYoPRt6u1qTUdI6cHKhDyyNe9Cixz4ln0pgrl7pY9mGLwswyhItAZ9x3DmuVd81eH+eP/gq9UtT4Ois0IlJiSaPHzlJBr4DrcA/r4Qu4RHMjXafJ934WQAr73TKi+VKr+x6g008NsN3XMlglaQqq+ZCe+uZeY44G5pT8rHTgJAyEtA8NCIFaOJePfYGl1Lmjzq55/sZf9J3r8CCySMHVuRkue2rW1I1J3lStAI+1fWKvXyj0Jgq0u6Wk5VpLsDZQFP0K174VuEhnT+hc/iwwKYGTvUJVy2x5fND1XUi/nsbf5T/M7mnYkELWxtrksennNF3CQDz2lyjVJLYvwRpGWaT+5tANvf1PBdJo6fylHI5eXc+e7nQQ+G72vudZ5onbM+5E8I0norECsnnT8CZMgUgPjx2j+08sczJU++O9963nz59GMvmXUL2J8kgTsSsDUp3eBKBrtX36V4R4b58+bIYMMRzHqT8+7xeyT5/8id/Us+UxVMg87vvvlvWT4jhCiynmxJmnBYvFoj5JqjEQpbaRy5wunBTuJR7hHZ7UQKJQ8D7R+iM9RDAzbsBcwkWcw0TBOi5FIlnbCRqpdBdVpHOcj4PzFKCj3aVV4SZ2g4EftIPRDzrKaQ1CQbnoUQonu9LmoRu8yfCTfdlzG8ChFImFM9Vmr/bmOr6Lds9LFArdSUsmGXR6LjXYlZdRqf2jiLhT9xXWTGb6lstsCm3ujs2qV6nEozS4uTuUWXpVNZnFzfn4CNkhgn6E+gDupz1GBd1ni2ArEvh7G0W17taMhFWdDKVkjXdg/3fAnEJ1nJsgAjT9QiYJWhWsftp75l7Xe1Uj0wS6I9zoOtJHAQMsX4n004BAj3u7/N6Mh/mvSlbXsDlCTiBJuuboIQ4xCzf5QQv3jedmGSxI6uc+GzmDN/S55Vp3Rn1pxdgeQCi+HwKVn7PECjWA6UgwWZZNfWvn4d16FTaU85kFvkqyxP1Efd130967t/qFgTD6pjqVCTGhd4lnYqnkUM9VsWUA/s+7Z3OJjRj9/hYwcuKGK4lbPmzg2ULWJIwPT/W64qv7TwgqjmQ5VXz73jMldD44KZEIGWcm2bJpXjfIFNdgFyYfbNodsmzsm7XP4VjuBB7nVMpOq3Qas22MKCydApcRzWJDgNgDsnTE3ByjhLM3+Vpe1cusEbKac4ofCSV8jyzWOzzfax9giruRyYRm73T2N71Ks/9GcpTHiIdgOjslLSXcz5xV56hE9dcKUFphAEzgC94Vp7TU5Zf8a9cI955pUz2e3Y3+s4EpofySfRMHI0XwHTF9DQxCVU2VAssgEgZoRR+/J4DB2zqnXqG4jT/+I//uACw3OcquEusJgc1O4zwLCykGf+Z1s8kKogiLZ8w1wSbuS4QYGmAXdKm1imCf1OTAKQjABIo5MYCmog/xWKgd58WRQhK40bIAqAYXyYZLWDX2egJVofJGkzgpslrTkGcWqjuR9ica5YucGneGVuU16awSyHI2HzI99gpgx8H4tdaVdb425Xh6EB0Cw2XYVGsm5MiZGnUlomeiL/S87w3U3svQYHBZseW9XUur+SrZElwZxFnp9a+PFf85tPbk6dPKlP9xTO71SfOykH3BptOUrKVxvMlntE40K5C6OQuw6TGoKk196yeV9aiHWwmU64M5MgKJ9t329Mu6u4zNJnNgGTOQZ6xXENAUlocqHmqtX+o8jxLk3cnIwsS6HLvfsTY9Dzdr7XW7+I7oknOfV6XzPzkQ3nOGespjE7mfMUzN+G65oM7fUJt8rqTF/BcwpPgi5pnnhfNDX6MEIGHmRanzSNxiVf8X9edYTjQGu/UedFeC2RSo3M/o3ets3xvgLnXIc615bpJLNtLVXk/2oXclsJd4J0xt+GqLofODjaTDhZ/jMTZKwE7yUxzxkzrDTjvDf0mMPGBrBnOcbiwWOW+DF/2PHDvL2CyLN8G1DWGKsWk5ChVxKC0kfuaV93MjslciUHKNu/SRisxrMNt7i3lczLPdeg5F7N+w68WPfdELhW4iwTlK4B5nlOMS1cGmOQ3+awTQG6eyChVdt6fYBE8cXU2kn/mfp2Gobo3wOap9F6BzZP+PifXc42Th5w4Jtdz57+2MM85HUvpnMmMs5+OfXwPCO4xu10lMZsMEOZ0MscES/ldCYRoz6jrWAQLBVs/9U/3YTm6QssnINNzdL3eIasmLnR99qtf/aqspGxKbjJCBsGi69V2TIwxhckVg2WRrzb/vJ5n7QyOYtbdrq6THRJ8JSPLGJDcyNQ0AI+sIcJCPwEYANGsB5paW1qWhpCdiQ7DPMFkabAP9piuBH4nCNTanW40rjk1Jx8+af1mVqmhfU5Y5/tmPaeOadKC688ZkJSzvhnJOrANvkisEOAc+nT8pOncIAorjAEXcYrd/aNjdhXhOGCzA/+7PmYVf+44Tlk4RZtKGHryWED3YbnccUUaENt1sWKJlehB3cnJF1julB3MzQriSr9iHLWeDSbLUhHxxf7OYJOYrLQ8Fs0f7SlrtbtkzU4bs0fUV5w6SLsF0GejAaVAU8WZ4TZyBi/jsBI0Skcy6LTw6XfxCq0nyi/nJpks74FvnVaCPB+aH8DrtMIk/SZvgF/oJ/Su5bcQmGL5c//ESidv0L1klWfv8lO4ARb1eVpek4+t0l5djSHHDh8/rZsaL5UliOFtxroA0AkMWK8dxHV84VGcnPX3Ok3Sm+5lrXc6a8x2VeQ8PCe5v7VWHfM6Uekn5/HfKauSx0yt16vEp9pty6eLHuler3o6AZqL7lP2nDyWES6+v9aEBiIuVF/8inqh/XeFFXyUImv6wX2uOE1noKuskS2SjuP/ePv43tbM+9UX0wrqp2524TM8hf091mkywBSTNwG6kEdS+pP3n2udZybxQdLwiSVOoJjnIukn6Yn3pOLI2d3OS5fTSiUuDWRcCwDmHTw35bX2n+S0k7fkO6FbsFRaJ7WPVOHBW8FZY96c10wSHvk2HedOxTRp/1xjzjfjzDU/5bk6CFW7yr/8y79cHYR4eG7Ozhz8aD7LBUxmpolkqaEThFwBzTzmDJxBi6F+8803y0ohwaFYTYFHFjA3VYxQwpyf2ozf//736/okuBNgpeDgOzYBJpiaQ65BLnw9p9wWBg1rczs+Q9eKOGxJE5CIEjWdjVlMsJOY0iIDCGHDIUL9TXZ1uujzgLNOWOwAm95zt2+EWInJW4eujRT63hnUO6MQWKnYrnv3V1/wDCtIRl0aZVs2J9bRAK8h3oo5rHWg5iXxklU6pF06q4i7rTan0kL2Y82x28VBx+V66fsRzuzVyehZO42dzHp11tH4VFrE9fXIpjVIN17zOmlCylYfb4DA+YPb40cCnI/b2vmsC0e7+5DcoO5m5HZwymIvF603bOimQfUqr7dKvhDDtQOXGlwnhlW1wZJRU4h5ndHKtmhAF7FBgMKiwe4FncAqwQa/n2DBiRud47K5wtsipVIy7UZfViHKqPTZIi7M+25rDsyZxJB09+4eDXfV8bnuklcb/WNxpPuOLcFThoeEpiO54yKxI5Ut+KvpwkBcoNoCGIttb9AGdiZeKxMVKbezRtEuzsUnFNIR7vLk4WXhP9qZpsD0+cWKUXe2AYG2q2PF4rnJH1OmJH80TQzYPC1C0JJ5MBbKsQQ3+ZuGXYOni8SP8so7sDKu898cpmZFB6UUQMfv5nezTrtiR3gD3g/HwBeIT6PuMvv3w5ccGLCJ14LwiQFuPGjiG32W5MpuC6qU93su71Su8nqN11dDUSKQ+Ij282154N5Vq0lZNg1YXO6Icmw19j775aVxE/blHl8ej+W29+UZp1l0FQoAyhkGKn2fYDP57rYFhLeW0WDmnNhEXizqdtbMFd4TiV8pK5M+78gKSuCFxTbBfype6S2At+XZOc9Vyt6SvxV6lcmgtF2ebmAYOjQ/3V+yo8qT2ZtRLUO75GN6LvOs6Z5UsuGP0PRP4RzmfhrfONcJOhM7sU59xFz6iDqbeSEDZTEBMVgLEthx8JKBZvFt3ZvImmemWTkZ0hW4VZzbz3/+81pgxWjKJaaYCY0nzb16toSJngEz1t/6/fvvvy+GoVjGjCM9LRsJiPR7boT+JuMyE6MAnGxiMnNnKRO74pVl/RCCOvx77IWYartfNmuWGT3vyQOUYzgJ4dQWtWYO+DfBMibAPTF8tvrJAokY8/F1SZUPFTDO2DP+Uc+DqSkWCLoBFG+W8GYIPnQG18UiO9bVcaVTfH3n4F7P3He9i39+VifKtHXB7TfdhlH/nXTI81Ce0vLMGhPWoLGo7qR7aNPBpS2qKinVJVgA0IsuGmEJnCtJSOWDtB9Pnylz/UWVTXry+El9hwAyuFfrSNfnNGN2ekOtXWcjE741cx8gNFbOFs61AiQoDF3Oeex8++hdfjIdWqOngpj0dp7tvM7rsbsRRxCMsEbZaEL1+anJ1ElodtV0jGu06Nr7v0oAKWyirbel6LQRlXXRLayrx2Z3kr6nFqMZNNnNrC1CYs4SdMR8T4VVtKTR2XK3W+xQAgrkxPmvYvqy9Nb23QU/udbwCJ3R4sEFRpDa445Ofpu8fMDeXhavOVgrdDNvwD78qTdl/UihNN8NUEvrUCotzGMpG0vhoXORwJQBpnmDePYYO5Y7Wx1yigcgyLuaBNbNTdkZg0q+N/eU8yUtrepnpuckatP2yTTprolDu/unpjku8rrvIJeQg0n8c0IVfFpF+ilnZZ75/t0HZ5uT6NPuc1szu785YFMljySLpGC8f1/jdSegWjlzGnWIav5sb8hUDzj3PAEYdUXrmfKAlfxRzL5Dka4Ajxft7jrU/V0vFCNE8Zw2SCStETrwU2CTcaaBBgPBeCD20nKpcJxWS2iW9UhACw0tvLXKXjVYX3MQb3eVm7KAKpSqaVR7Ii+YPq+Woi0PUu7lfBNsItfg0cmX4B+5fgk2zz3iOp/9iSlHzgUYtxv9P//n/7wsmwk48wF6Cda3XKzzegZD7KKegRaTYCg1gnW0jsOuz3WvELkA4ldffbVKHcmymRoGiwTo0HtxmUuI61oBVP0n4Epmpq5nsQGt456d1mcQnhYUywhg8zxgacGAabL4SXy6X9fSHjKZylqrIqYP5dpgXCex8OxUAJJBsydpNgdsVhJBWKsGbHb4Q4dI2AI5/7EeBSgjJjLpoZJcultOuupOkH4eyFMojdAbd1quZyozKAdkUBbIDesCdMz30GfOLbVPfZ5gM5mSaAiwqefC9H3oXL4Ht5WNLt3rt19WMKj7eMsyNdUWVAj+efVbJ2N9xSeWlccWzrJAdAyn3FtlkY4abgk2B8CFu28t/Ai4MLov0O+wgbtKTu0TisFhQbgCFqnUrHNRIHYHaDnWZH7n/V7numK5H7n+PJM/xfxLcF60k02GyXMTeIySO2EGWDxxn9Kn3XRJiZhJnFQcncvzeB4Z/wd4SqEB35x5351pCgDoHZ59Cr0El5uAxtzcxq1zP4dVT+kq1sshIAn+sHhdOasnZnNkwoD7mQsljsbrwhlbcZdRGiY9az6zhL1MEw50s+xa4Xml8k2s2gDu7SzdKNN1Xd4OJTDXix3js3TF77sZnq5ONtwBOYlITgBaSrO8K6v7k2IzbcWsmEwZB1YnIFsz6XH+viybb51xXmBTReodi2ujbO9fdCGr8TTITryQ/Pnk3/DrU36y1yf4qXbJFZvuEmd6XnpKkzYBUPysc9il9fIcnafmp8Amsu5UOk6eilxO5e3kR3n+Epwl/0llnrmWEbwYhwAAIABJREFUYhqAXM+tmOy2jJ5gPQ1oGHgwkp34Iflq8tur38+1OMEm+5MytPfZCUKybDIpLmJiBXQ6WDjBYgKbXHTu46eAmWIt9RPGd7qNc+O5j8WkniblSwRsZNmkdRhEleNBCOh9+lyLrN/PmK3T/Q7407MBUBA+gE3Py4DiBC9cw2Eq92z/Y3ysFYxV88xsaY0VIFwCShbE3oOVPRoa9ByqPYD3FNhJJHlgU5NDICeoLXdxu7tzb3lvgvBcl0XA1dZQHSqmEO5dwTVB/NACzz0ZyTDqcQlfgRDdvxK1Kl18ynMQM3y6bHItrw5VKiVoigYRCoGwJRrG6v11TTvclOqjjrAoYFoJFfcrbgx6KOvm06ertJfqdKqcDP3Iq65llRkad4uApiw5zmDf3WDJ0IbxjTBNsAFoy3XACuHrdu11rXu7205Gf747GeAaSzQNOIFQ7nWO6QSBHfW03M8prPb5zRlZY78TFjAlRZJxcjaS3ySfmaL8u7tZ++VwCxd8l4KgPdL+P6vOZlI4XYA8PRs70x768BrdBW259rluPyUgue5qjQYc2cx2rv+Z4AWY1Xy9LvYIYUX0/eMa9Pzqf1ehc8sXhZjk/XPO83lLThWoapd1j1NPxcJjWqCG45xP3NsdQJHmxDuVDXL+WUR+1YNdgHPPRK69amXIRwTwmAltA7av5GDSW8qrkXdO/HF5vbZct2Kj/uXvyqppt3k1PmnQ6RrCpkVZxcqYUfUxP1Q8pktsNIy3W6HbUg6vXqAq5pZyLnk3spGf51wTf+wAzW57ycETQHEPIBuLOjxY77dXywoBZ+pz5yMB0hWmga9c89RRWPk+gViNpRXaVBjyDDLvxBHnHHXNiQM+tdcxZXKuFetzzi/lea5N0tzOhwx4Mywu8Vo+I/GY53vfpY/UQSiJhIVOYZzEcDKw07qZjEkWyZ/97GcFoHQf7vWzhmFuDK5xCV25FFW8XQdNh0XlS5SBTnC87ksXbRIck08QqWsBzek+xfqqMQI20xKYc0oNhjnlBvDeBJsngSVwBxRjlcXNz6F51wKKd6xD3hLhFPKnEOE5uW8Q/rjTR3OCmHWNXHaV8NPhBOe7EmySGLRr307MkYZ/JfjyeUmgp3A/CfkcRwJOtMBaL8qN9GFnv9I1koeLw4NlJK/T8/Qf8ZqlWZbERIhmZwkLuCr2Tmehsj60q50QAVkhWijhMlH2uq35XR7pyZMqmVSu9lJG3DSgLIItBLB0EttZtNsxZldgArfx/l1aUgaQUt4EgNDMoxMf5OXaE3ySKSdvOPe/9uwCbF4x4OQPO30Xi25BQogZPdXHrQOwsfXQFsQMx7BQMrCqca6ksrboVoco10msyqorIcwu2zoHbVlegrQ6twA2rXTIPSnhr3VRyITOF2Bzj23GhT+FyL2WlMbJYEADmQTZO0Dar01hnMJk6ncmKBywedUukvXUc1CY4I8pNM9zvu/hZKPDM3P851xScFfYQ+2J/8v3TGLRlFbjGl9cs19JQifAyLWBLhIsrXMQcaesrT5aiXBtud/AQMUXQrfTxjLjrYlT1X1lnVKzkFZoK25xtd+stgs9JYeeiA+URVOgsrxP726v37xxbGYDzRVu1GCuyhrJRS7FGWXAJtL2mDiePsEWFtSkP/Y/15qzf9IE14zFfjdKOIfA4UIpg6Gfk+ZOXleKRoPN87ursUDHeW3Kz8RJ0MfJm/LeXJeUuacMT9o7ATlzxAt58lGVTsoTfiVTef7VOicwzTOU+wxeuQKbn+fN4w27d+/eXvroPGx6iACEAJ8sLgC7LH4O8QHyGCwgRIBRsZYCUDxfP/X9WGL2Vn16BhZRWhzqernB9Y86nRABoJAxnETJdbyPINocq35PSwULuARHMzJAd2oLMHkEa94LcZ7MM9cimZoIyh1mVJex6+S15sm4P3dIGGsCryQY3pN7BcjOtUyhVwC467NleAH7i+UbOuB5ADEpFT/8+EMxOkDXWXIqGRgWQ7T4ZFgQ/AYKjpimK8WnGGiUgknBkUAzwyhYY9zthIXoOWtvmr0Ty3fG9rx/b2tVxXN2OIhr3bmn9Zt3Ksn06XbvoQstq9SRuIYAqQEnVs4ulfRE2ev6zIlvtgAJwLxbwNLz0XtdiNlljTp7u934ZNefNJi0LlBTrvvoggPY8fMo69KxXGeh5sNimGcyGa0BZycJ9T05jvP3ZGz8TpmkOWMGS6Z9A4oBm0YZgM3TvWkeR/3VcdfpGS6HNd2OljuqYqxCGJLgdlgyoDuU41F2p13s7oYfADe8eYD1uY45tpPf5DlK4TnrNIlQOxA/waZ3ZH/3nmCUfDAFX/Kleca+N6mEf44H7zRAxO5EQ/qdAM+0oO5W2imq7iSalH+ncNZ406LEXtqz7Of6HtztJCuZ/sbCSWziuOUrwSczyjucuqNUHB+8Sqi1S7vvcdkhKzKV3KM4+i6sLp5bMZlV2ujNakNJSBY8ruph3tzr/P7t/u0BsXeG4rZy0iutw2m2fWoFLd3cp9HnCigm/0l6mnG1tb/q6NpLmfR00ju8ImVe/d6W55R7KftzbMiipPEcG/L8fAegMu/nuQnm8v7zTJ74K3kfIPFyDpBYxkDFzYxVH50GMDAda3kC1bxXvyP3U7E9z/hnMKFjNn/5y19uqm8yBVlYFCuJGxyLD+n2MM5TKAAmJRR1vwAUG5jMLgkrJ6z3qqYm79X7ZNVMq2MCJCaYjOgEZSxUZsmz2BpbHqArosh1SdM91/5vzt51V7MsOctdWVVZVd1tMIbN5nr7VjhJGBBIHATCQNkgbPiBuAgkDhK2bHBXZWVm5dYbEc8cz4ycq4x2dpfWWt83D2PEiBHxjjhusOnrzYzQyt8zl/wktuIqPh1RsAKo9waBtrzniVHt0ud9dWKeDlDQogLEp+xPLDNfT53IDaYMyNhQPmnmfcmUS2JWBB+8ssGm6QHYzvrTZhDwa/7ZytRrwDpcwin9iscSZWs2Y868GXeea4s2fAy/55lk9Vn4OdwEOkbIx8KQv2teSUx7+3VZevP5b77/TbmvXtJTe9z+sXakVzxr1WEVAZht6az+6qHN11+/fP3NWJxTbLmSRcjGngSJHzuRKECoEr5GQZVQq/8fBb2F65UwM4fCKn2iLkEXvUuYH/FxPdOdi8rYMiDJFsQZ11PC121oPH7GTPYm8qKSF5TxuhXb3mfNOycWz3tl71Ms/4DNrml64saaB0hQqidfj/vMelrXnsQetzM8iUl3KyT784Cbs8ZbOTlh6OyPHpNjQY/8DW+2pspnjuW6y/MGUVc9y/nSshb+Afifud3jDvcePu54EpcOkL1IaTYdXqo1/unUuL1KGmjgOwXgSnHBnX918KF945q1WhDnG6p8QKeWh21JvMWwTpjDBVIuMNBrYbnTVRxOXeDbYbmqD032NUXZJ0ShRzpZ9z8lI/nDy7sffpie5l0/8/v0OI81kzhN+ppP0lmPow9K2cNf0s4TIDsxmpW/V5bak0C4wab1jo0CrwEoy2vzHTrlhJRQV7cNBua5HQZlAHTkQZD7/SDB3rAO2by8QSfz2CDTcsfragC2x/UaTngCkowRmlp/1TsGG1TzGMWdW577d4PWexhQyzDLTs/Z3zFP7xZjLT6/Hzpf2o3+e7/3e5eEs2DOxcQQZmD+LgtN7CUD8UkDJZ0BB2jmWVgWo7jzLFsHYb48K8+Oco5FNffxnqfFvG3cFeiPVcpgxYSwud/g0sgcNP8Eis0Auc4nuyflZ4Y2M0I/x2wh/MvC95Y+2scdtJ/vZ/CcowB6HQGxlxBUlQDWIvfSaQVF9+0333QpoylnRSykmYl1gE559yWUJ7jbllGPgTV3fVBCKPIODhjE0bKGrJn5aJ8Ai85Tp8/X5xneNHwHUDQP5Jm5NnwIP7uMBIJ2W377UNNZy8m8/OUvfnHF74Unf/P996UU0jIuoRKxTES+x7IJP8EzSRT6rd9Km9ZvZ09+Xd6ClE3q2P32DkQ9VQY7iU2VXDadP1B6zRgNjGbn40a2cij3cJJXJjC/koQGcF78NwKv+LWyYttCZjDLHG5Ag9eXQjuF2m/+oIZJl0y7xjgW1y7KT994wFK7mnsdO86r5dKONz2CtefSxOEnfJDvqCfpMBbLC8An87uaBqz3A6zgLSfSWFhbqbIHNz+cPTCLWjzQ1p+OHaak04l5tPwO2cuiVfR3uIGRnS129/aAll+fK2Jn8d8ThbYFseQW8XSqStGs+XmowKySwnJYN6yTF2Uuvjn8R1ve/uqSQQ6fGNQIf0P/PIMwGtcRLsBLUfl6KPRUfDAHrc+aEMw4UolggF6FMgwv1pPq86+q3eSX42Hq+M+wfrebjJs8vctzeI3sbivmDy/fJ/fgXbLLOzaz5cuAtpfMB4vhgEnKFFGigbjNMczacHbRTohjy+OfA0/Wb04U2qClEyjPnva6WX4jgzcQYn0ckmDwh97UND6rW3yTW3Mh/PGant9YxeO2jN0gnfE8H+ROSA3XVaWbPrHcvA1+H3Pz/jd/8/sT0LztE+2Np3E+6dMjG6bO5u///u9/YiAGC1bcFij5PNdb+SOcGZyVNggasElCDNYbQItPS1gUokBxm/vEtCdrhoDJMxfiUp4IYbDpd2OB22DKz4NeAPK834lUrzGhmchM72c7LKCylL/uGD3GaHo9Ma5Ba8bFOiIkzUAGzMSEsK55Z5KDqqfugOnMkXhZgzzWwxa+evYkwVybY9yQzJeNkL+d1R7rZw4bGROHBh9uuI+5oaANAi5BMtI57zCohNe98bz5CQkAbFDdgNqtFNNmk3LYYH+0261Bd9zndr9zWItF4n0AIW3dKpkBt/oE8E+MHzGcid1M96GA11g3K2Eo9TiTeT8dj2KRLtAVy2TV55yC8FMaplV0UahdzlK+0LLoU23qBqyNC62fzd2tVMtyHIV4ZaceLHsJuWa8496+AEW76QxKn5QAfOv9XQCL7Njq1XxaCtb4J7Gg5fG8m4B6QIIspoDmvKvW803qU35VAr3WMwq4rDzjdqZV55Xoog5VZfk6iQ3nRN9lvUqJTlmmirlV+9QGzB3KUIcPekEf32rTcmja4Q49tkuuXfVo72WxslZF8cmOvwDnqktY7IESG0tw7VvFrl5yVxbrA6ZbZu1/xTvkOV1gE6B/tzo73OHIXGJrSVbRO6aA+jnsYNX9bBQ3t3mLiGOFhb+tF7L+HD7Y44TQdPzl5z3OS55Q8fJWPYHxvHl5U5Y3x21i5e3EloDM6v4z9SzrmVUKrgFjwGbA5Z//psHmj3Gfz3+xalb4Ver0pjh7jAAVfuMOb5w9u6TRmMEv97m6KbbEoMbvA82soz5beH1gmfuZtW5ATcv2Lg2X/YL8tiXUa+bfr3HWvmhet0HkaWzIPZ5jHX7xuVz5+5Dl928jGPfv9xpvXTJVVRV8/QaIrAOltXx/7jN+2bTZ9N/37vdaNtsiuulvOvH+Pmt9+u5T3Oj/4T/8hwKb+S+M6faPJpJf+ISCjZy92J4IJ5oNknhewIV7emcsAZsBqNfgl2JkjDAh76B7Dky0gSfvBPRhwQLsnQSQJr1BBb8b7NiiuOkGiNk09KLu5xcwigJdxZgR5gAn08Xj9BrxXsbBiT3XI0QDnrr2pvv6fnG1C/Sc90GEe+Cha7PNBKmZyboDSvM1IDefBXBGcOZf+AB3eu4DzO9TI3MyyOazqONaR5UwyrPzDFuqfJDJd/k7tKAxQJ5HeAF0N9jmfXk2m/FYukmAuNdH7eL53cUka5wEgObBoyABpQaSXSKpLZtxsedA0LUjD6Cqg0IldrUFq62Up3HAseI1ID1xjL1gWDFqXpVsdAqmN610km7b2PDN/YTdcub+zPlrrJ8ds3l3P9sVfSxz7Cn4vfati9uT/DNJPCVQC4YT5ygL3rggW2C3SzYgqvjl7RRXH4BaFQMiG9+nuPlPF9iM0i7g1oGPt30Dj/W+cwJVK3NkVBizY2w7U73556tjQQbEVeicavUSpjBHBg5veRsNCjKm4vOrzuaAcUDqyLROwBjekUBqG52Z4bQltFLZVuzanwnbQI6onmkz14RwjAVvjjqfxdXaGgUdc62V6E1+Xn8stykG/JnQmdM9jGTLYv62zAJs5uc5SKAbTjiFlXCtmyzr7J36SSb7HFaI7ySDmlaTgYGxYp6qBQM2U3s3yUDv3hXYDNDszPK2ZH742DUzAZyZcfFt1bcc6zG1XN3HfDLRx158eLgVzLWhn4wk1kHWg/xu+WidaT12jCBzeBtvRT5/0uvWiQCpg0do09njtpFnj2+vuXnCOGYbr7jutu4qQ5fvN99u/MEzjEegpcfhvTfSZTuELqMK2Mc600BzHw6ME7yOxnbb/f5kyGOudRxufvnuY9zof/iHf1jZ6PkXpoyyx/oIkXjxE2J/Or16UZncVtJeGJgl4CIWrUyIqvg5rRGcvRcIIhj85N1YRh2PiHAwKLHlgYXBXfIEbg0amdcmvgGlF8yLspn4Zxl5ygZt2ptRTOPN+HvegKltsQNsuuC9ezB4vgB7j4FQC4P6Lmif7jQN+rgvY8BtDsAF0FFDlWShgKr8boY3P/K+DUY5CSfBCbAKnwE29zM9RyyRWDF4j93lm9aAeB+maFXX96swcLZcKeQOlYirvWtzJvuz4VcUbll2J8g/Sisu9YDMKouUrkMqj4SbOwC0La/dwaqyOSdruuY8+qJ/P3UiTQ8K+ScM4SSu3OO2zMevHXqghWlyhHrAxwa7JPD0Vd5P7bLGrXZRfwquQ9+24FCK6vPMe0AGQLYBOfvebSOpk9mysS2VCPtjYek4znNgOdZVC+/7PNqyWXLyUx8GiAeNFRwX+ziyJ9tcySeX67tp0BY25k2yT0DyqY986Nao63RMOlnGXs8zXocXHGV91vsefvCkfI4L9m7B7PeNlLGl9gbQT0IXh5qLl9ozfotJPXGgns286XI3HqDZ89xJZMV51wOQ+1UxosJUKO00hxVZo/aaN9hk37Tn4hzYTp1OwkQqTnNq9XYN0C78X+0kx0L5ofilvRl4fqK34eEGgd34oRtB9H/oxmvtHL9psJnDwuX9gMd6HvC/jTjoGOtT+MDgD/lYh7cBwTs8xc9vg8vhGQ7R1rlgA3v/kBtlGR6rMOP9XKaccJEtqywP+Y55/d8Azotv5jDqdxvLWDbsd/4cbqjnXXtASWerC5KxVsvGLlFmIwtj2/z7udyaZjP22qwqBbVul8Wioou/+xjL5r//9//+E4uYB7sOJszRFpcTA2WmYkcaMNlyhbvcKHszLBZNagzmfXa718lMG6vrhLl/9esJPlYQVnhPC7wXZYORFuztjt2WLd/r359OF8x/L7ZpfI0v1illBQOY/P4buFFwDcxuoOr7Mw6Dpw2Wah5KsEFwWIxziACUsVb17rEc5TsnBvHe3GtQBwj1mJyZDp+4DATvY44+/DSe6xhG1g2LNbRhLIRP5Hu/E2HI9X5fC/WjrLMmbhhQ61LWwY6tKqFfMaSxkHVZqADOcpOVv6oaR7alLckoZWl7W1aKP/2zP609UdbMsb4FeAaMJ662YnIT3/tV2l+m5/q5rlmihVGD2dNisEsXdb9kkkwOqOvx2+UK//ikDg9YBnjvbCB6+GeA8NUFqL/ZyR29X25cd8s25/DQB8kDujrm7dQyPFnpEz4wFkLuR1bgvsWS0vLvnuzSe6HHegDtcaP3XqYk0b3OnmnXdVpPRnd3jWpr6qj2ekfz972NHcDqxJw2iKRaAONj3TkwVcLYxHbuBK0jr877Hctqefp5vGf7x7ucU8cQkyxk0J/xUJqoi24rvOIoFC94gxzF5V+8VoB9+Ojgw+veY4g7tIEuJPdcVtxhNPi5eHF1pTmJdTgw79Z3ZP8Z34DZKwyl9/pVA1JgKOCy6D974KeP7SqPO/yHdylbhB7s/do6clzlJHUmiajoG6vmgE32hUBBy5rxXEyrV+K4S26K+sjyS29n/AE0M163pNy6xuAlc0P+YvTZxgJ0bMvVn7o9Jc0vpm61wSoeJHAG8r/fG9Bz6htvhtoy6n5vH3TRedt97Hk+HahfA4keQ++DPsT6XVyz9bfl7CWril/u5ecAlJa7Ho+NRL4G3gV4GttBB4PujQOQHYhqdZf77iWWzX/37/7dJ7KAAXks4F3YHrAJ8NtE4mX5nuy9bfY2GIF5idEjmQhmegK4nOR2cW4DLogAGMjfMOMV07Q4zwu7QYRBFkzx5GZnkQxkoIkBKMxg5rmAgIHlBP+yAV/bHHsTWembycxMzMnvvQlZMj4nQcR0O4rwBNozT2f7Fz3G6uM2n/nc4M5xO9D+ibfgk/yE1girLeThrTphTRtCwO3mATY9wtAWcZ+8zZcWluYJg+fBeJfb3oKlJjBCu8snX9UdK84o1wYQfPPNt6VU/vTP/uzl/Yf3BSRjwYxCSZxk9kyy1HH5b7DZwNmlbRoMlHu8Yh7b6knmetOxqNvuceIzx417BxvNeT5wWFDCY1ugnWtiLXmuobcF2ROPX12ZYsErt2GDzYp3HDB/wGaN9PYYAFCuZ226x/LU04zbbhIzPnOHNwfeYtiu+ptRAICUp17rxL0O0CeB6Rw+cc32mJ/A5plIK0RozO878QK5y+Go90DPgX+9XrbM3lZB9TyxBo6jdZV5ArxvBWqZU+OoWMfzjPs47u5wyz7L43JSP9QZPTLw8OhNYU4WOfxu/ZHfAReWj5sHx646oSB3C2sBl9k73h9Nd6DcFy+fKq418btnJUKWakMYoJnyRe/ev/xQrSQbbMbCWbWq6+8uydUH664uktf2wbavrwPYWOWJOe75HrBzHeYCsCaswjqLLnB1n/YWVS5+Tq8iqw020e3mS3jzpn/rPP56MxX0yJNls1n71HFlHMgs/jb48pwtvwCiG5NsvvR1T++DhzDOGLTWaNWO2joGuWu+rLFODPTGF1sm8x6MLv4e3W3ZzbwsVzYO8v425ijYIovBm5c333369PLrN3/wB3/wKUCAmpbctAdj0BIikJUMEWylQyln8IAMiMi9ZD3j8k63ILvPnTDC5gcwAg4AnpjSN7FgDIOBKOc8h4W0ACFmlaLzuQ+hbUFlon8ugJ5LCBjowewWcPskVHTNvn6lY9BrY4BJNijYJ04L/ifFjpDN6Zg2iN6kpgdzyzsAmy2UJhZMZnvc7YA4K5j87k2xvwsvhU8IAfD1jNfPrdpx45omNMSgl7W19R2+t/C0Moe+WwmxKW1ZLeExYHeD/ppbCe2mU1tnWvFiccnaV5eZ8Th0D/bOWK3EnQD56nOfOM5vO97wDf3W27KZOQag5prbgSGAqpI9Powrvftwd4H4ZLFT9/PL6o3coIDs2887emy3DHvu6eR8wAF90U9Rcgtv8+W2OlyK4M0kVF2KlYLZE0uJcjzMdBKi7AWo77EQ9O+97qc/ffE5MaEk90x4QtaXRKmLB5RM4Vg35FlvkRMPu623zd+AKbvRi3lmPe7Z9nk3FnYbD7YsBGyc0k20dcS12+Cp+bbfd1s3ZbFbnrG/ed+Wj1ayLh1kZcV+2/IcnrIcKp61YlMZmCeX+pG5vc86REQll+alW7EiT++yu2yDgol3l2wdhrqDyrR8pYd5LNdtwUykcCV+jxWcOpjVOe79hwKasWjm90omnMYACa0JmIxsDt9UD/NK6pxOSXWA7OvrUNln25MwOq2Ky+NyWdcmfmc1aih9u2IQqRzVdTibfnk/MtX73pjCdM1740kFAFlHHnnaCXWmO3zoNdmgiL16YuCfPBMnjttym3EwJ8sesAd6zvhn6wnLMj9/Y6uSNsr2Bj/h3bVBxXui7mtz/5XwZkzBey5dfvFDyzbT9Emf+3vGfwOVT56GCdMy2Pz08vLdp4+ffv3m3/ybf1OWTcq5oJAuYb56nxI/hysboMfCuDREBrvdvZl47k2MSYgI2IyyzHfU08Sdb+Wfd3f7t6kxNhbUbTEyEIBxAI5kEbPAMAtMZIsp43+aAyeyu/A5otUMCyMdfXdnDt5tYVr3LLDJmP08M9f+3kLbJ7I9Ho/LzEzpGwNVM6UBK3O4xeCUi/heWiX3YPmwQmIeG3R7PFjg9+mONci9HFIuYRWXJHUsp+SWhSJ8C9+zBl5zFDh8t4WDT8amST173PgXzUnGxf06HSAabEboKIZtul+U8Bk3WRdyHovEuFW/+OqLl2++jis9yS3d8o+90nGd35Srva2uctPG4vGp3Z1dUWjiwKprVcDmp5NhPgtxBH2HD5D8cGLRJlt9/MtFj16gdskTXjGuYwDWxWMk9IwV0t18roSfsby2+zVW3q53aR43yPEe8frWet6NnddtFv7mwfu+JtGMUIrJnr3a46nEjmp7HmXTrvi2Hh8wn/edmMo7AN7j6rABu7zbCpRwi7wn1rBT5qgW4pYAdkInmpbm+17rEwt2wgKaIpYFPeYpfaVD45ZV7KFeq8qQ0+iP4qTqQbmUCfuYhbj4aeoM3t9xt2TxvrvMO4e6fSjfshDewep2+IeOTt1OselxeqST5FNgc+gSWUBps7JeJiY7ezthBxOPGe9FG1G6MUPAZls0u7LEBUJTWq28Tj+VyztVKUquxXI65cFymLxKHFWpu44VRjZUSbuhbVua714G687SsSTUwXF1+BqAqlhAA07vQ/8eXtny2oCmeekUxN/rssH/kw5rfu0D4tb3G/BtkAZ/48G0DsSoAk9s3re82PoyNMUCvfeadQcA0+GEn+GcPh7fEhQNBv28jNke6S0fDdZ/DkdsvAGdbusM4BwQHcvmy8vHLur+RHgLZRQxFtD8DcGdUITlyUkfG6gwKYiOVSmLmmurEO2PP9bP7ZI1eGIjmDAIFJQmhPCmAVxQNPwz1+bPCFE2Q8bntpm26kL0bUmEnk9m6Qs84OrgpD2nFi/oBmNmLmgBMzMuAALMlp/enBt83ug15b+tZLelhrb6AAAgAElEQVSS8Rp8BkxVDNzz9PqxWQGie2xcm/lw2PC6saa5zyfNmj/FjxVbacHjmEzolO8NaKFnPocnWROAK7VMCRspgFrK5cSM9j2NK1CYpQxnU5ZwrDNGW5lIEEBQlAVHoLCyUycBIYI5Lt8+NDbozD6Mx+IX36b1Zbvb8x/Wp4C/L978VF1DKrnoKrFD5jM/TyIEgLGtnF0KB+vQaNzPwGVla4+F8d5G88JYY9m9W+9w51fs1ZUBfzobFa+NK5b1agXgQutFddXfTImorp8ZqzCedSuvLWy9/wz24Od+n3uYw4fUCWxXeFtOm7uHHAXy+98unN5fnL3ZoRNY8Q49DhgEdPbh6Ku6H4XInr0Sv66klnug431vnzEANNnf23K1lZXfC/14NglN3bocoN2gu/bsxOaR7V8gByA01CK8A6BnmWGLJvTrcV+kHtqOsj5YvddGpZyQrxyQTz3gVO5IlvgB8wGYJxFy2kiOwSD7MWsSmZAAlXKHJ5Y73qByizfA7EzyWDPbfV61eKc7UPbaBTrHpZ4EvzTGbavlCae4OoBV+bIJmQkgnHJCaTBRQGpaYCL7+toGRAbql2XTlrQyfR/+Q8chj32wQIaHjuhxy/uNQdgTDrOBf5DzvM/71WAIizyJZewH+PFJF3scgEHeZ8PURS/lcOzrLDc8LgxsNuzlWhs1TDua2mAIu8YhsAnNkYPsU57jsXEotyw7luR71RRfY/rf99tDlj+As40N332MZfOf//N/fpU+MshgIX1K6bIr3U4xL86GMdgkgYPvDS4AOChuLKlO2MDFDpo3UTxpT/TmGhxpAiMwB/7muRl7uR0H4Br42B1oYW/GDBD+sz/7swLEMNQeh4HLHm+e5Y25QZiF82juS0r2WFtI9r5vYV2fj43AYLPtStOFqOJ92m3yGT0va9G4zyYluubN22XqB3gzN28sf1ZxiS46q9NzW/LajVg0CdhxAk0/9BaTxXtvp8qxyOQ5UUwlXKruIi7pe2928wOJZo6P8VzyOeAkP+2mRzCRVEQNThQOvYyLjyguviy9mJl6TICRLofUVrt7gliDzS6ZU4lj1/eJ8UwiVoPJ/EtMZyyeX0/XofD8L3/ZxeXDM3GPv/3qi7aKuKQRNQGvxAsSMI4Vo4Bple15f1lHLmA0yrvWcw5QR3k1vqjkginXxHwOuDygwKWLODyV4CxLT1yN7+viliNtxT4AbZ5TIKYt6unslLFX1YXUHBzw7v3K/VvQWh4cZaDSQbes05P0QyZ4339K5TQdsPqe8BuuuVssO5HmAutT47NnOJ1sznQvN1nTvxN1iF8981jo69q4J2Gn3L0DTI9bdkob8Uxlv/KIavu5iukDApF3ncMBqJnY3+LFALPzOSCbcSAveuYdfCnb7iWTofcF0glVcScingHt5mByAOcB3AUQ378vy2E1uyiw2RbG7IUKYUkP8wB96mKODGv6J1mFOrofX35M9Zd0/6lqE4nJPKWKAjbjKic2M/zeB7ufqlFFgwkaG2R9z6YjFrmmdCWWtb4g2SYhN6l8cO2b8Wo4a710S6kPkj05JTUgb9Y79GcP5ZubPqxDtJssdOLm6Th1MvA7TGgOlFMpo3Vb/2tthjxHTjh2enGCOjTl6m1o8eHKv2ME8yH2tQMpeoDn21r+BNA22GwWOeXTeHfrvp+KD6oJSEpb3fT30GX0K/eBzbYcY/9gvPj/AzYZK/vc2AlMMwBl9mEdw7/7GMvmv/7X//oTpzabWbnRJ1iQN1YciHuEwAms9sk235tIJHok/o5kDzrFoMwhnK1zPjHx+zlJHqFgIgNYERR5Tz6zRdUnOC8Am8fKC8BB/c+tkPwsM5FPHpzoPE6/61HJjVJpV+Js8omJHI15hCwuy+u6tiwh5MtEP0qo17dPM21ta6VXoI+Yw2tPP8c35WvWya6Bfn1KHyXR4quKKYz1Le/oPr5z6p52iljLI1TbO9AbsGSmWnY2fVqBVvJLo5ZL+JF2AE23NbhlcAs/u8dwXUB/xuPDCZuMuRlMWUBdJ8wohkmuKVxxy0q9F70+fOYM6uFrhO1YCXHNvZmYzoCodqn2Osd9Vi6yWsMowXandzH4WDWSsf725ZffflNxXgGeAV+VEDOKnhZ1zU4Tm3YdOApBnzqeypY+gOoogSPIc3jpuNOyxlACSGWF6los6gOkise+7ISd0DDviKv/hx/elRJusDw1BIeHWSvkVtY3YTqxhsbNHEAPL8ErKCMrCawSXHN4YMd48s1xVSMDOBQ239DZ6PD4SRpp3my3JoXCxz2r0IIRAj3+YfjjXi4OF+i+d1Aa8SBWPtZNxnnmfEAwxoD8rANtuW2npFkzy1jDpmj88LvrnTZg7rqmGXpZ8K/D8j2zv7HOOTA2sFRRfDJxq1bq1LOkwP4kO3XpsZaXRaZx29f+7/S065A+Ns1uzXjBqXtZpFzdYKHbxX748OPsgamfWgll45Wowy//ITtjaHgp2fdDQMRvfnj5zffd9Sd7uGVz18WlbFHJ4qsjVaI8X6r+cWe1D6gfvqos/+vAdeKWS5ZejQ3oRtN7Bj3uw0TtJzqGzaGw1kn7EaDfPN4GlFMNog8MHUZEmEuvO7IdWdjy+yT19UH27C0s0o0zDmjtv2tHjXYcvdgDmt1yTzR70gU3Y8jKQLeHC5xjvMO9W5fz+bb4oytfCzWwHq1i9pO8SNhiwixyIKh5XDr7ANU81/rNv29c9IRdLOsuafZKhyLkFHMC+/RiHBdOLJtV1D3Z6CheB6S+plR5sE3MBgVMzokiBpt5V5Teb//2b1eyR56DEnCXmMs6NEXNGQ8nJhTIa2CTiRv0Zn7ur55nYOHk+TASYMIMxjwBbTZV852Zz5+ZiaAR1jSe440AIwC2PC6vjcftz7ep/AJtKmGVZ7KZ9npb6T69b3/mkxlrg3LOd3YzA9iZP0A812Np9HqzFmZuv+9pgxg87JMmtNyCh+cznrzXHa9YQ68xc2C8vsZ84o0LfZ6sw3e63hWdBVgD225jVwlEyVaNEMLiV2D+Q7noIrCiVLIG5VFIWaSJ0/7VL769yiRVotGUUSrL8HTxaJdlA/zR3PMzlpV20cFvfYljM8f1ex0eTpHlslDdwOYpBo5Vt8v99PPaYt/F76NJorDTEzoKDGt+F7NvxWdLP3Imh8SM9dSTvbsBW14Y9ACg+jpK9ow+O4puDkBHxh7X/T0MYA5z49Y9MuJ0ZuLwb2XgQ79lk60IPSZsP7New1C47dkrT3v6AM160qUvGEeDzT7U1B4JT039XDwYrWhO8jNxAjwDYNl7rxMg+exxTBjs5FVpmoV5+o6bq3XA5ul01eEHXb5r1PPg87KQvZHVbA453dtJ7vSx9Bd9pltWSotlDFXFYYAzoRRjsi/fU5WBqk5ek8iUmPU5DMaa+X/+/PuX779P158fr2SelkMNNqsZQ5LP1OkrIC5Jf1/VPrgIVPsgln5kUub7BHr4zPoJ2Wd92WDwxOZaDlsvHr67lwasECN3wLrax/a6bZ1pHME+HIje6zzWV2Q7P1/n5fs3GyxCn9d0qGW599wGm3zHz01f792zD1ybtw0K7E30Q/7OUQKrMIeBrXOsC8FH6DbrwY1trJN4N7hp66vXdCz8cjxXA/y1X18qG/3jr9/80R/90VXUPS+4lIYW125tDx4CZYKOVcszHF/APTw7AO+v/bW/VgK/SjtM5xhngTO5DcS8kDYbb2aAWLk/10XJ5l7iH6J08i+A172ueb4Xn2eh0HCbsrC1qUbocmLZ93vc0CN03XTajG86GEB68U2jDVi3UDBdPEYzMJs6328mMn08Vr8HsJbPMsf88+HETA9NiaE1//H+/NwWpz0OA0p44bIQKQZpg24rdMaVNaRdZj4LX9JcwELStPTmNhj1597AdjNtYcmYNk397haEsW4kBuylQCWZrFcGM66xSsSYBIYCkbmvrc2/+Oabiuv81S9/WS72X/xyOhPFHRiLZxX/HTfXWE86YSMWipRO6gQVJxd43C0o2+1VbrxbaZ3Tq9mW9opvK3djW2i7C9IJt+gs37bg5qSf93OYSdhAxgyEQKGEXhlD1jE/XZJtA7CjxKgTCUC8h2M4exxrYa/dsRT22ro00QmDuAPTY4FhD+zD7FYE9WS1krz4izaaVzzojGL+9rjN/4DNy1l5GSfwGnX4Qo3valN6koIueTJZ3sJ2YvHjlu/vT8ym98HFQ9Ojm2f33mpXaq8xg5w5Xq1Jqd/ZVtZ4UtgXZbWc5MUu8zmVM6rUV4cNdfmf9pw03ecQVeEpqd7ybQEpvBas+BhRF9DM3owbvK1RNGvonubJUejyRQ2+Wwe/r1jNAND3VUYmlswKY6vOZm8bbF5NGzgI3fWJ9QX0s9wxSNlGjaL/Rd+Tyc0zt6HE8vjSkxWjem9vvUGLgZiNFFcsvSp+bl2GnkL2W1/t98DnWx5vnOH7DMCeZLTB7mvzsmWT8eJBY7z24honlBt9wgY8902HDVL3Wu6DxH0vfV5izDIBwO1nGjdsAAtNllz57uPHl9NByMRCQJuxzFwQqxTIFGqlzh/Z6nQ0eAI7ufYv/aW/VEAmwp+kICdrGDA8ARA2ygZjT+/LYlLDM+/IOxNzmWsDKvKds9S9caAFnwEsAZV8vsHmZlqfkrz4tgDv93rzmB6euxfX4MqKaW+K/XcJt2Q3znoC7pg772bDmcF4DzxhUMjm8nPstjbv7BhaA7P8bjDpDen1Nv2gBXMCjLBuT4KLzwCbxB6HNkkIC5+yiTw+7xOesffTvs9WzQ12TG9vWgu8FmIdPkBmayUQVHH21lpluRkl17GwEyYxrsk8I4AztP+tX/2qgGb1YI9r/e3XL2+/7kLxHK66lNRYzqoe3wGbBUduMZ5YN08R+Xx/0YWSKaOMus4nccidwZvxWu5YSDZImTaT6WE+xfjdAct8mrnm722pNu3ZV+b/J8F95817aInfyXVWOKztEx8xv61YvO63fXC1sxwQPLVRCztdCVVyMU6cdyeonXUcmDZWsJMgUOOpi6WQBkgyjgJjaqB92cCrRNSJufZ8DdwacN/jui8aVSbxCQdgf5f8Kot6tzutNbzm1FD57L8xoHw4nbDyHYffsqxr/GXVLDTbB4STjdw0Dtvms2/pbEaIz8RcN79O//Jp5lA9zKucWEqLTazxJAK9e/e+Don4RCu2uOrGtrv0Y1WFeKlQl3RDq+5hb99WEmDFNw7Yrnj1acOLjPWh5Qlsej+9ajmP5VfeBWTxE2hjfW5GmS+/uqqBoBuss/xe7j/6qEOwrjALyY9c+wSiNriD7/i5x+39iJ5ifAaxBp6W7bYE8yzkyBNNGbOr+ACyPfbrHdMhyO/fY7Y8ek3WWO963Tfm2LqdubBfXpNb3Gf6Hj39RVs2v/vuu1uC0GsWJFuENuiwdYoSRoBNW8YgqgEKWecQYxPChDQzWwm8dtram4mNknf+7//9v0tYxbKZMVOyycwDY/g5MOJOLOGaJwYD7AJ02Ex5FuDVHXbYSIAxruHZtqSa8VloxmIlZSbaIDBzBkjZDG/wyryJveVdG2xyYDBze8NvF0/mlLlT//S1kycbzO/dIA0lAn0ZA1USstbECW+6+QCVdzn+EpDiAsTOSrdwsoDa4MHrsfnaa2bB8prwaJpOx6EJ4L+SCACbE+dabTKndAkhV1cc26eea7UrTXei6jwUkPm2/i5LZw5jsai8batKAbtYPOthiSFLNmzAb7vZcft0AsO4L6eXOca2jB65kbkc78lYoIhNHkI1XafrUn2G8j/Z5zwvP+ETDhuWQwaVFpLsN4DpFqxeP/MPiTDwqK/zIfMJRG4lYuG/5Sxy7pI1Y+G9x0QKbF2xq5/X6Oz3TnLHFfemGOmrGP3U3azBHFMpfH4vmn+sf8SPliwbCzVZ+9deLst7g2FA3W2PXObCY1k7QIWe4wMssdoO0LRcKqv4gNo8n6ztyzM2yWOXkXTq89b31e72i7bozj5Lz/JOMPuqSmcFRCaTvOph0oaxahpOlvlVyijXpLRR/uvvLQ/vMZCTmDMxjomprsNeZJPCW0iWKvA5iYGWi2edTlkm85V56knXtiPiHKgAHeZT87iBVlXHmGTiiy6rTaXlG2CZa2utqqpCJ2bmH3oaPrDc3vvV+w1+sKze38OXdlfzzAOcjpfCdAQ3QQvLmy0XnoCZaX8DzFOL2XS1LmT9nkCg+WDPY+sirn0C4xkPniDezfOYrz8HtItmbdn8p//0n7aoWQkYnpwfyGAAJZ5EBEaUVv7FPZzvKKKNqz2bNJ/Huphr3HbSYNKL68+xIKIQYDaDoL1pNmFxi+ZzLGo8jxMH97BZrVxwf+P2ZwxecF9fJ+HJfgdIusi4aYTAyDMBT9vMfjs5fpUyN/dEE8//aZ1MDxQ9iVN2LwJKWfOMiTn7ZObNs0/TW2HuExbAeYP9p81gkLwVNwzOOtJ0AEXWmdgHbJp/vGE3+DD9fKixFf7pfoMInlnqenyYT6DZAnzvP4SlhUE9VwljlyIu4k12/62O3gDU8fVFeVbWMJae6ZdbvdoDLFMqKZbOb7oCRfZ2/VfAs3t4x7oZ9ovlpYTkGdEtvjM1/zozlrjPAzZJGLus43TfmcSDlk8BF1jYcMUGADTYtPCzYtmfP60L62Owav4yL25wuF3me613uMTnh6mu19j/Tokn84Jls/nGSv5ZeRyQ2eOat1yJhS33ibOF53LVObhS93ViGEfWnKz4qVYxk6h9WIlBE4NaFrc+TGyFmM8T/sEetXJsavQ7P59/A83eTydOtT6YgFsbR3J/u8c7waXmOTUxvb/B3Pk+h6nERH+RhMaUKho3fB15AvyqbNYXFVNXyT7vEg72fnRaly9KDPWH910BpIFnSvq1ziv5MVnsF/+O56GNMl1NA3p+eZ3Smr4Vk1rTpQpFlzJiPpuW5kPWAWPCNlIcfTsx4/NuGzmMCSyrrLMqLvzrZO23VwEQR7ILB0EAbP4GE5zwq7e10rkXw0SFyRAiNE0orHeY35PchbcN8ktawtd6ruX6Ex6xLKe+8xP99yHR2MCHYsYBPXGhV+m4Kdrve590IHP3+ltmbbmyr7f+s+zcYHMfYky/B3n53UsShP7O3/k7V53NLWD3wLJAJiogKPcBnvwiLCZR8nFXY0XM9X/+539e1jTAxz4dmag8k+fZQsgpCHDBQu3YSW8IGM5MxkYARDw9Zwt0NqsTqwA9XmyUWD4zYPGmuJ1wBfxbfrZg5X2MO3Pc7mGuz7VsTqwGMCz3ZTysaWXpzuEAYBF6e8OZRqZTC/3jCrNVEJrtjXEE2jlxI0C2UjLdUTwWXK50YFBmxQ49bEHl0MC8EdZ533a37g1kQbPXzrTwGvO55+m5bgEBDzKnvT9rrenSVJbFkwRI9kR1JiH7eeLQSo0P8KB0UtF1EieiSL9JTNpYb3o9pxtRQOcAzwKYXzbQrF7sUXZpLVdZ4/171Hvx7YcuEdNdi6YI9ijuxinH5llJFQOOOj7vgJ9WtXIDE9W0EkgsPyzHrFihpxUke2UfXi2w77xw/npNfnrdrQDbfdyzsdxoWUgs46m/eQeqn7ep3PIJMEbG7sncvWfLY+1u4Hb4iL1G/EV1tKL+4rzMlmpWsTtfdX1Ziobf593yIoed9+8/r+t4yZNi8JNHcJS2OqBUMPJEmdK2Mh11AhSvNq0NmEt5k7VOxYNpnFDrO8zW8no6bn0RGZjKBx+mgsckbcQdHrd1zSHli36s/zoH4X2Vq2m90OWK8l9dN/WjO9M833WHnwoxyXsnbKVbzPa4qzNVWTZ7bVIX98tKgssz26hjI4zlCDzxxIPmp9f5my5f53CIHkEnwbvocIxOVYGEagUKxUDnYFDBGJPnATaRv10HtI0pPNdg0/sUnQCIRRdaHmeM+R79hS41feC/J3m79Rm6gph+6Ghc02v/vtbp54w/lvfQ9n0ln/V9WDyfdJH1DON/kgcGhdf+Xt4APueZrLeNWpajG7uZL2YMbdn8u3/37xbYtHDeyh7lmAXCfcjkASR87gGS/RqQmRjNJCKEYbIQlA7ap5tL0FxlNMZdNuDJnY7yLk5JKHwI4+LfViZ7sZmbrZT5DICIxQ0kb9AKeDSTG/GbyQEMMCEbgfc7UcinnQ2YNjhHyJgZeWbeyfjZVABN4hEBXLZEb7DJpns6PVpIwXScgM1T+yT0tBEMwrypoTmfPYF86GJehsaZYyy3Fsq5LvfQLo2Yv/zMPywxeyPBG08WT59gEQxb8JsPvGE3PQw+toC79qeyZO+CaIAKWbfqHd0JOkTstR2yy0p1l6K4BKPR4k7/InUoJza0kyX6cFPtL78Z6+bbhEF0olFc7G9TFuZtLBrdrSiKscrw0Lf86lSCNfLUo6Q0C0kUU6zmCpJv+t5jJLukDf7WptTmFwtfH57ga/Y6h6Rcv91zT3x1/+zu6t1KHj5gH2yg6ettNYKHLQcMkrcbeyhwgdg7Xx06bb68K6u2sAac3gHJdBiaGMkeG7G6Z10uMDJxhAaaBiZt8ezONNsyUrSdwVeCz9VSEZBNbCWJY5T8+lDcEBd3ddJKNrRrNyoGtEdMe85JBJoktur0U7V/37z89HGqZEwSTwB0FWHPfok1Li50gc1LJ71vNzm0DcD8MZbNlK+Zsm8/VW/ztu7mkFdx0uWtmlJFw89Viqjc6H1QKPD8U1tLkUmWVbxz66DNT5tPP+OXyXbnOegZ1sthU+yzjJ+wsCp0NnVYkVGAL3R/rg82yLPRpU23tpB3y9iOs0WvGxAd+rbnDcOCwRFjA6gi341jDL5uFm9cAmP4MT8jK5yjApjNmNEn2/LJOlg27fVLDH7CLsJv1rNPvz/JG/SpZSI0YV9vTyPPMd8aBD/hRHjDOsjr8+ZNirp/fL2ou5nOIOMIy74CwiNEbEZGeAcghpkyGJKB3FbQJyWDVQafiXMyABR0YerT0cUKBrCTsQIyMoYT7H1ONhDFYNnKx5vqaVNbifAsxmJa8J3BtRfOJzRoeYEKmflLKI3lIL9vAAiY2QDRIBX65H6/lw3tTbrXl3dvl43HyrhQECju3OtEIAQLdIXnrPj4jrXb7/Fmhe6sH/xD2ETeh8AKP+Z6FMNO1GIsPCM/vXm3YEDAGKTC/1s45Dk+WXsOpt2em+njw88FegjDq43ZV5/6dw3ubLmKymrs1ladCLXqWJL4tHlEu0M7ez0Z4onlvIB53O1fR7Gk2cM3kynbvdhj1QjorN/LMtrxZuUyrDqCZJmnN3v7DwtsljXnKrQ0c+jPjzu24zc7PvQONC10kU9WuOZnK5etELds81qYB5+E70jGGUqDIjr3vNaL++fAAWMxUD4K5IQW3N3xn4fW+PtDkxNCVd1pKjYu4G9qlhJi9bHd8AVuC/h0cgoHAI+/rxlQJPe616bl1PR+X27MSweMu5t9h1y89mShrm6pGp7MoaMyuz9RR7mt8b13Z0u4LFcNKEl2fQBrdNvJQYSnpKVk6BJw2bKSZgIfXj4kIS+hAAGRY9VMYg/lh6oF5XRr6/lO4k+VMwrtOgGIdqKxxCZGlG5eXbKpD2NlUS56tWeg2zB2YXfiNjewNAgwf5u3t5zzOrZYOIeIDTrYP+74d8MB7OTZonvvwcOXJXRaUR/eTvJZr58PRxgb8hkJgchnh6cBJDf4y30GuriIMz6MDz9ngbRcsV4yUM7z8wwnJkMby3GHo236Vmm3H9/dGrHsQxk0NS3z3vzDgpxrkNl8x57CK+txoIP8bN5rXfakn+C5O24YsPlv/+2/LVZ4OjnzsNeQNMx2CYcBQSx8beURBAF7uY7s86cs7C38bWnYrlJaYrKZzRy8M88D1CJ0YDQ+B5wBjLxoPokZrHlTwzgw4L7Oz4DGBmw+aTAGNoIXG1r4Xhhqn/oZE5sMsAezX+BkrbsB+5MV0+92bOfmHzadwwvyPNwlpRgmNuZylyzrOrSCFtAR8GlLroEfvzuMgk2Xnwgo13jNGDiZsv7Q2yf5fSL3mKAX/AitzJfeiOa3DWRYN+a++W0LAX/Pyb3313E3NshpsHmEXRec7sSbBnPpalLJC+VunIScq9d3WxkuXozlMtajr9uSWRbPgM8q3t9A89uvE+OZz7su4BckEZV7qN3qBBN215Ye3a0zjMCaQXrLi3udzJuyVAiKlRXXFI+NpbT24bz8cic/FDEy8Q7MPTUcDeKwIDubu12mHWx4ix6wIJFby4oJHuOzfhcxiyd5J5+jVG6PBXBNrGNbVxtEdjeogKFYBttt1y7z5peuL0rcZh8MOvGnLUnwMHuCjPh2/W5ne4/5Ct99KBpdsoqYXVvm1a2oLH1fnvjKjBu+Jw656rKO8mW9Lottoam2Xo6B9ipNFBBJb+1OAOpuPg06+7BUcjUAMiXsSPzJvrtc5+1Cz0OvNqHF902vAovzd11XdWcbKFwZ4FMyrIujv8yzp5NQm5UX55w/kefIon1AfjrgmLfmDHrxmPUGejPPyPwxItnDBFHR68/8eyyWALej6/qQCw/6OXlnxkAVGTAHn6Of8qy8F8/dOXw0jxOGRi6Jw/GeCGvZAc5gvNCC/ZDP3bp7g0305N4/rFNWNrWSy+M0CVIGm9YDBvlck+eT+Ms8jTfQsdaPxg5+vmnxxAd3mXRkUY9rwOYf/MEfXHU2jUYhAG5XWwY3WGHQeaFRtYludzS1LkkO4qRiZmQBnaUdogSs2kLl56KkQ1DuY1MY3MIUGS/M9wSurKAs9L0gNjcDRqwQt5IzU5RLsooDf3G57QDVLeDbogtdsUjy06dVCxbeuQ8DXjfGwSY1SOI+g9T9LpQLPGP6GeRyYmIOBv0tVD/PNN384L95jk+jPhHehKWe7/VDCADMDCIBs5WdTWb2WEdynRsP7PGj5H0wyDXma9aGPcP84VODVvZPnoES96bfSoSwldyXUk3ZZ8ddSxmy5nkAACAASURBVFxtK//TGnPqPsqa2PizLT7VZacs4HJhT+xeSsZ8SumZdB+q2KzuKlNA8+u3L9+ka1F+plxLwGhijJ1IVF1Dpo3eZEdfmexjtWnLZVs+LyB6xTT3d1dd0em8A29ysPQ+QFm0Ru8nd7JIlHyHEhA/1279SeA5ZsEroebi3cnqbj6czimJGSxF2St2+HxePAtZZYOUsPOagtu9wQ3giGI173PIuSmPaYdKd5aynFEUfIZ1eq+39fIqoVS0OrG+uTyK8N276cg2hoa4r1FoRY+xTh6L9SnS/xeBzS7E3gcCy03kWBc3/7p1Dp3PAIkVAzn1n6sH+L2ETvP4hJEolIRwkmqGUB2cEm6Tff/jy/tK7pl2v1fiXcDAWD3L8tlF2Ht/dywm/Fh16ItHpuZtxWK2hbh7rHcdztxXemVKVeWa6uyV8Rbov2DzJVu2Z8zy/RwATly95Y75hrUb8nxmoYbvWAODH4fZ1f2T0Bd62CCy3/eklwp4xiJ9OuRe887YDWr3/jYIRAY8GbccUkadZ4/TssJA19fYAIMMtz6y/t/zNNjkXYydiiCJ4e0ycKdAP/LEcs562IAY/GALMPou7yKhe1cFMqbjeTfZuXQ3ugpesyHmApspfbRBlRFtvkOJEX9gYu6BWGmGGNxjULZPQlvxAijMDCFWnpHEIgiI+R2wBrNz4okJm1JMgFTGh5XLoAUm9nj25jJtAIO5PtfZorctV1Y40I/x52+sgABwxrITVQxkbBoHDG4ls5mdcWTMMDYbElCTnwBNn6iuE5csDZ6XAaettAZLr21ECwzo75PXtmw7dodNl59eO35nk1sY2OLIuFlbwKirBPjkzHrfQcSJ82WNoD1z2/vGc76BgqHv3od7La/DxxRph5+i8FJHNi7F2vRTc/GAp1Ok+uKHyeKtgHziNKtlXdyTbdmqEkqj+CtSMuPMTyWH5R0FOCe2MyVZYuE8ls+42Ltoe7WzK8tUg9ROcGol3Vaf0+qzrbJYxM5YoBu05KBnuWQ63sFct07sLPC24HH/VtAW8P59rxHKh0Ow5eFWXmNYuyXXeXyeg4W/lVZdrzRzMsG7fecALHpJB4h9PDHwAfaFnD+zjh5Q0mCbbkgUpO+1L4vej+9qzzUvdnML9kru61hDrJudrNbzasDUFQaO9fO2btMM4AbY5FINz2DZagDdbnlikMu6OZbN6kk+CUu1Zg0Bi3eTjHa5x3PAj6Uu7viPvadT9qg6dFWv8s4ir1CPuNEn9rLab46LG6vkNBbu9pfEXFZZz072iVcgewPdccm9gE1ZQCtMIIeXgM2xlFq2oPc24ESPWv75vvte6L+4tsHNnDkvi/8p+5PvDeqwIG5QVxbwsQxj0PB74JUtC1s+f1FhCnuPbV2BMQJAZsNIrZ/qSMNf1sE2+jyBNutM9OLej9vTZqMbtGJc6FsbURiX5UcZO77tJhXGIYyn9tdlCde+Hk8DzwfDcW0+D6/k73j48n08e2CNDSq3XrW+3fQyX5xD51g2/+W//Jc3O7wZk0XiARayENcE9PcAvt/6rd+qDfnHf/zHBRRhFAOBPMPCGUZAmQKqcg9E4X4jaMzGuZ9SNy4ej4kd4uU6u1sNlmDcDTb5m2ut3LwJ9gmJRTGzA0qg80528j2b2QBwuB5gAAPCDSb3/PK9TzwwOorEgNkbmHkyBpjKTLlPOgg2CzMzrQXfE0/lnQb3XM97eDcC9+bOeQjsZsP/3In7NX7nEGTe28CWPeN9Aj9vELo392eg5EErXELpq68LuI3uLCXaMappy/ipEnkq2YF+z5N1ezk6RvlXQfVYp5IglZIuY9XJ34DPKPNegyQ6pCf5T/H7lcI+/1JmplsZXvu3YjYDQDtxoN3tnb3+1VdfXNbPfA+wKUU9MWuBtB3HmTi1diGyvqyBlQr7iEPBVj7mwfc/jqtzJuB1ZP29r71/Df7N39uy7ftv/D95XDvmjmcZeD2BzUsmYPudEinIz35Xg+geQ8Bm4gxP3dX7fPrNbXEkEUe9y3UIynV3z0dbdQM4896OJcxBokHSOUCSDDPAZbKNn2hZY1ObRm8DFG1KdMH/5da/OhwNkB3AXW3/JgmuAemJC07ISJJ2EkIS3skhLbFyHz/0HHIguUKC0jRhXNsxuxE3OZlSV1JT2UzLktktWcPrLXNO2AiHw9DM/7KHsfBfem4y5WPZzLuqucKEYmQ9cf+yL6y/fHCyrLacMX8duTeHgswBy/UAH/YW7llyKGycoHJBYlfR28h8Ayj2s/VB0b148XScMo223Le+8XwP7x/rKnoQ/eX98qSnt17zvtw6GjoBoqGHvZLGEFtPMaZ6ToUpvb26pW36ME/2ImtuucVnBsPII8Lacj3GuHy2gTO6Fxobn8FPNrSB/c4aT7vKf/bP/tlnQR8IRJQ7J5InkGFBziSZBHX5YqL9X//rf1UGuifPe3xCgqAGHCwgRLW53sIS0JbrMoYkgfzlv/yX63fXXTyb6ZzkzJTehFsI+u+thJibGZDf92b2PFlMn0yfNv8Tk7dg71MNjMqmNIhHMfCTa7ermGc9jddgFJ6AobyBGOcGjTeJOn88gXlvWH/PiYyxQVtvQgSJLele763AbTHd4+N95lk2oi2j8DEAljGUstXm9bye+M1ztSDx/Ezb7k3dRacvHkp/5FGaUUYOf7liEseC0QXXFTNZAi7CrZ9X9d1ScqPi9zrONm7mZNR+//0P7XK+LKFTj1GJPu2GbctWYtbO4TEdUJJo1NbNuNzTuajiOsvamfeRjTtdYmpxghDaRdn8l7irjunq7OkGBQEMcXtePbypHzqK8jokJEb1x2QG9975OT5hTX+et+UynQxaC37WkT1b8Hk64MBDXmuPaSs18xzX3T9zV557f/d96NzvvO+ru/vZe6QtiWRbH3CKhTrjeVsHnXvJt163jveN5dwAyM/nCIM7djhgYjkBt28nBKLBZNzfAV9YxHJMqUOSrJdlpc81k2BW4QBJ8HnfNTDJLE9sptuB4h6vGMzsoSsOgJjVtlr22YsiXc2j7e5vEA79s39zGOwySyc2cSKWy0Jbcmxir/M+wOalh4a21h03Grr700o0NX9Z3l+81hGs1+OQX6xnvmBPEw4GuCq5N3s/c6DaCnrHRh7rL+bVY5gDwRx+tpzf+pDxWEez16zXfEjaMt+8/yR3jTes/69DwVjeDTZzHQdQ6w2/y4YLy4k3X556ydCOgxb7HbnHe7YsM5j2XmsDwNuSmyRSOxeDMed5Nsr8HNjM/gFs4n188+ZN19n8J//kn0z4Sm9tL4pPD140C2UGb4Uc0+xf+St/pYRIYsco4A4xHKz6ZJY2A3CCsrUAUOlTgRkMlB2GjmWVuATPLe8weDFjmeFt6UCh51pABPeZCW/MMmBwM/EGMFY2VlDHInBidZgHh4HtOuR+QPwW9t4YrEVolM+pFwZQtJke8GTmNsNbIRtowpymn09PBll7HdicBl9b0fIuLOBcCyjJe5+AL99vwLn3wAa37T48xZlxR+SnQb2Fn59hmhkU++AGf0E77zNoVML/i69KIjOHZMjCa7X+VXz9y5cIrWuP1I6fbNafPnQHoCkxUjF3uR4QedX3a2tnWuglGeLdDynhkriyJBElS71r6rWSGbdPad0DGc7anuSYWCvbwtPdiXC71+/lbqfQeSdZJMkoYw/dktzS/DExkYNGAoDanddWNP5tQFf8+IF9dQ9qt+xDVsAXd+E99Rl7040F7/N3st+9jtVOtHrLn2L/e7xWHHcQeG/xeFfSHRrQ/8iGb7d6x6Y63OSACcudpyT/Ln/VWeo8p/j9p3YtV6xrxfqOd77cfBQfn3qrUwqoeLcOGx228fRPKU+TTNV8U+s4YQLF/2/aRV6tIGkNOUluOYOnSVGtNeW9ck0S4VLrMuVlPnSCIGAzSU8VmzmJPrV2UDRAc2JRG1N2ehGWzEaahcL7UPTThwJdzd/deSvPI2HlOoC97dj9dsFPUnwtVMeWdhH3NxfALV74GX0Nn6G3LWc2GLuvu2Lop+hY9hGx977Xcsal9PI58is93dE/7D9b+Szf0Q/o0tpvpwdEsQjzevIcbr3wNFbrTrAF+4/veP+WG/v5zN/3eez+fI/FxqFtdbze38w+YSFtZQfw+x5wAHrO72IO6MStl1mbbZyB1nicrRNNH0C1cVw+u4egvenSR//oH/2jV8EmD30CQlsowmC4r2NRDIP+z//5P8uiCfCx2T3PZZAAJj/3WDBO+0BiQA2wzAQ8s5MjukMQtTnznTfNa6DVpwyYGgGNRY8TANduReYxWUmwWWA2QLTDCF7d/KMBeB4nRpdt2hvEYNHAtZX1yQQkJjZtPPOds/lgNG926I8wMzNugGSwuROeNtBk7tDHG4yN5o2DoGAuWGpzDeubscH8XluEmwXX/h5aA6TzPtPdsS/hTZ4Fn0Cfp3iq/X7oazDj+RtQjJ7rDNXpwVzvnBRnStS0UBqFfiUFT7xclSCi1A1tCUeRDwg4gqvdia1AW6l3/OZYmOihXpaqTtioPTPKoulIXcYa/dhNGuimvmDLhkkuirs9WezVhq8tl10sPpasjl0LriHh6Io9nBeXu71eSEIK3YtakbeQHNA1cZs1JkrjXFnqPZGKCZzORrVOxKlOPCxu/lOSpud/k51Xb3l3QDrdcOoGx1/eepITi3jAoWXMFvoXrac9I3ywLStXlpQSxi9Xl7PXK2cMqzNlkbDUJXaxOwRdVkiSgygCX/TrXvZdQinxwP3fk3LsE8RIszkcDUHPO6YsV3iwXeQdixbe7KoKKbzeILOaF4h367D4Yf6LNfP9jxOvS6Z5wCLZ5J9u9S1PrUvWa+Ibx+dfsrDc+U2X8GvAJgepApvvfixahF4B3QkHaI9Cg82rduynAdih19TH1VLdEiyfwVHzLsD5ENUlueBe03u6M33RdMMyyf4wSMlduNGdY1CgcuQPZc3Ky1Hei7Z8Vjem8YAU+1N03xUCyslyDk0Zg/GCwc/Wwxv8Wb/834BNv3eDTeht0Lmfb91vHWnPYHmPJpnwyMlTP7hjkBtsghdsGca4xjVP+8nzMOC0EWQbtnIPuIR5WVci3zbYRk8fr96X3Rv9d3/3d6s3usGPAdHTicjKEAUZIgTYBWRiSUyM5v/4H/+jrGWATFtsvFj8zgS8aAa9IPp9rwm8TxS49TMvgwC/g3nyfEDaBgmMZZ8U+HuPy2AFxG+ABv0cWG9gs5/7RB8AO8/y2J4YD7CU98B4WOXoJETgPYBob25vMG8oxrdBuMGfN4XHB104ZDCvfL7d0RYqnOzy7utEPeWVEsKRazlweFy2fLKRAaXezBbilyViYrBKwc74DAZNH9bzivua2nu8nzp1uKCYDzzJ2FgrhC1ChucGRUWhkVld7uUJtG++vUfMtFI8pVgArXXtdFhJh6IOn+x7GySMdSv1N6cDy6FrccCxutC3nSC5SsYZAPxlZUscELNiOyupqCoCNOBM3FsVvR5rZicidZmluOS740orSX5vAHeAQyV3vJnExSk63sDg/Gd5U7JwWi62MB7L02TId1H1Y5msWFcBRpc/6r1x6EmSlZXlloPmqVI69LgfS9tl4RuLWZT9kVkkVU37Q5WRucZy2UCdFHSafJz394V2aXdMYrcopYRUJ6MdK2rXjMzhQNw3pazq2WXUVMyv4n+LYytEkR7up67qZU/8lPqw3YkolvZYK+tnWThTE7Nd6p3c1muHZ+LHH394effu+7oHvunY5nGRT9xwWy/57Fgza48nRe4yJJ9x9t49oU19YOqwkZKpWE3jVXjTnYM6vnYS76ijORn5pZ8B6XRyeshSZr1aPnZrzQwwwHbzZmfGC+zPutQ4r+oCxxKLnDEosVEg83KCEKDjeDoGnM97a1xVb7eBVcV6T9hRZelXeFDznMeJTvI+3UDbetiA6jXMwefMh78NzPbetC6xfMx1T/IEXAJgqzj5CeytGFzlFkATYxT0gDGUASxjtz7e4HuD542z/Dzk/WvYiu89bj//eKNfAZso2dz0BEoAmoCxXJPfEx8Zl/Vv//ZvFwFjIUtG7J/8yZ8UA+LiBMyhpH1aMGHMFBs85hnEA5jZmfR90U7bRgDPa4Atn9vSmPE8WaR8v8EaIN0L5t8Bm7Y2wqRYbAEYADKev99pwM/mY/zeIKYdNMfiZ9DHMwJ8cr87OvjkBCPvU9CTkgSYASJ5DoB/3+N1M5DKO58Cl7ke5YG1NuOHni794HgUBAJj8TqSnWjrNRuL726xkJrI00Y3D2zQzloQQG9+80EPwZ2fCHUDi9wXOvskSpb1ZcEbEOR91uNtRZxnJNbxtj6KCT57/xTLbgV5gvh5Vs15/uuElLZs4oqtpKUqWdNZFFfW88R2xoJJRnsUce35lFSKhWgUUoHPynZvaygu9bjeK9N9rAW4QAsYxJpUh4Nx72GxNNjs4IBx17aFrbKop/UnRbXzRYNNgaUBoezXVpagzFa2bagD+He/bgBVs9Iph3Q7wFwlZFo51zqqO0uecYVTqBf5azL2ckmrmsC+9sjha2StFMu6O2CTLOmp1xpw8UVlpX85xd8bNNYBBkvwoLoGbBT54W29YnYTN+2xPLd3ua2ZmXO6+KQXeQDmxCwndrdc6ZOBr97wdcjL9+n68y6JdO9PXPH0HCdBrbqGBhRgKr6s5V0pofjiFgZxsoKt42wAQNYiQy3LWW/ASpU6UkKc9S9Wait4y9Rmu6Yu77ooLKDJOy0DD1BoeQPQ3CFHfp71Cvy/wZoB4qYDcvsc9D+vFoHM36DwDrLPfrzoOLxz36uHWoxry2/rX3TG09w2LjLA5dkYF2zk+GmGyhryfn6iO+GlE8ZyEv98z9M6P+nZDd5938ZbRwbcyxRuDGKMwnyGRztm8x//4388su9exyk3dlZr98xGuTrGIkoplqMohd/5nd+plpSJ18xn/+2//bcCnFbme1Plb7t1NsGPwL5v4I7x+uaqT+lJbqYxaINZvPgu7g5jASgyNjMrjL437HWCmwQENhGWOQsVW04zXzYNQNjuaQt+5ggN2ZiAC4NurkFIOMvdygv6W0kB7LKOdgvD0Hkvh5AdyuDNmOtilXKnnn0y9sY2ULdAAXBZaDG/XAeN/TOfZ+ymL3P151sgIARyLcltWETzTDZonoEFlDVi7gaT8GnW3HPdwgp+of5svof+8Cr38KzsMcA165fx+7TddGwec/gItDwCh0z/jkXlucXnAptnLAJXBcTaclT9nqfYdbkgJ06u6TpFwbF6VcmOLjvTYOuIxKrbSQcb3LEDNl3/9LJ4TpZ7g9BJRirLTP+XJBWu7RqHx4rXWb0DCO2+nOHchT/Wz7ha2/1dYOTh3+bnsrnS8QjL8WXhaT4u+k4YxJD+gLVxMd4sVBu8EcOnrPExpF6daFhzlNfmlyfFZIDQtOv6oTSUbDDUYQotC7+qWOEqN+TQiWu8Nbu28NVBZ1yGl9ue48EA8Qnf6BzICb+IhfJjt4qs6ggBm8N7lC7Kz07+wpreVuruN54ajont/eElLSNrjmPBrAPTxKB2GdQOx2AyxRNTlqvCAspIcS/ftEGL5bb3q/XV1of1jAGbPA85Dxi0p8+yCMCQmGBKMW0dYn1mmWAgYgudQVLuxZjAvU/z8js3b5n3DHi5rvjjwx0oW39ZNvo9WyYbSBmUbqzgv/fzrJPYO5bj25DBd75v07IPK3O2XIlcm1afh7/0FZseG4Rv0eS97O82LeE3g92NhTa/Mp7Pdd2UPvqH//AfXr3R90K0peNdjQmwyakDpZdr8l3AZhRkiJ6koP/6X/9r/XyKRdxMz4TMZJsoTDRCOUz6BDYZ/560CWlC4K5ESBqN71gFL6o36ROTAx5smfJ1CIp8ZlepFZs3zNM7WGiYfN/LRkZA+D0IPsaRawAZeU4+p82W58A7c/1TCaqM0+A+a0QdL2J+DPCegPxmct6/FR7WYT+DuWYc++TGGmPx5D7zjPkBQOnSUBaIT259QB1z9KHIhwFbDbzO2UuJb873hKN4fpkTsVGAR9PBtGOs9J/mULWVCpbSPI9MXMBmjW2SN8xfrchkZRqrYFyXDThToLrj3a4SMx0ZXv/1c9ty1WVoct0ATuKz8l6ycd2J7Otv7sHn1eKv6xW2BbQtmpX9Pq5AYuUacLYrs/dA1wTtOpA3Z+4EHACCScY4NUBZ4wabJ7ixjZyuS0nnHYcjtIbhkJo7OgaWJqFIQtpcTkzdgHrcs2UpvMDyPWGIYvj1/Vhma19MAk/vJ5KvPq9zaVncdswTM/cIam4dhk4JrS7IfleMhbsLPMe92zHAHROL9bIPSW0Fbl77WJbxczDJISXVEKpHeVk1u9NKxRNPM4z8pHmBDxjwRayVBTSpadnRI1fJrc4o7/+KXgKc8O3HT1jKT1b9VrbXas7hwnLCYMTKu+7pDXKFsFi+cS2HZ7/Dz0yCEvxi/X7kw3H1oxd8UELO8EzrAzyMO37QMt7j2voZ/resvmGACX84IRDHIPZzNN786WtNA+vxDTw3PdFtG8yhVwz6uRe9vXEN48Hzc3kp5CExrSwnthw2XzMfg+H7Pj7hUB6j6cDzNmYyUOZeG4Ce+K/1RPHXdx8/vvz6zd/8m3+zwOZrJxsIxjVWwlh/KJ6O4otF87//9/9eihNlDaAMs5oZDeIY3EbZt80z8W7bcvCkRHnn0/OemAmQyGKZMW0RYMFtTTMo4Dl5h8E2NGRBAXkAtNB2t7di7NDWDGVmzjMRYvnd6+TMMASDNzrjcBB4vud53lC5P3/jwkUYmfGgVd4LaKVYvekOzZ5cNOYX6AwtGPsWKluQ7I3mjWlQ7Oe9Bl4t1KGveY6T5wbQ0JFYpvzNOuc5pl/ml7/zrISk5Druy1zyOZ2x9rvZD6Zvx6d1ZnYOBxmb7+Narz+9gX0drlrvVfbwBN2VZmTuvV6dMFLlkyjRFJ5SQe224k2MWmdF1L+O+Ttt5nrcp24nmdC4ZbunNFbNBpo1foqKTzIKxeYrc366GSWDvjN9eyyf8czl9mVsA0YmBvZ00Saesa8jdOE65DVcu8l4eCEfWpY0nx9AajlGzOgBtcfl3iWmaLu5wWRRthH1JNzUGAdgXZ2SegX6MiykuOyvAu+nlFIXaZ9pjRXzKqwu1/VlBZUV+7KIX914GijSQABrKWEYfXiZeqG018SaXsk4KWc0wFXxb4mP7MNWA8MrVjHzqsSL7q9ecoBmA1N6C5DZMr8KKV1VB4qX3/S+xPgRSrAPvNgGPIDGDcrQD9ceroc1cZHvNhqwR3lnft711ByOZv3M20+61nLQoIbnotfQ4RmTPTzN98cS+aRHmcv+uYFw/U2R/rFsG0Tt8V00G8D2BJq8HtYdG4N4rbbMs9Fgz/UCkQp7gHa2fPqZeHa23DF9+H3rO8/ZvLDvZV32O55w0dM7TGvusS5lPlsvwy8//fSpE4T+/t//+5dl04OH8bflhAcCJGK5ouwBmyiu9z/90z8txYlFlAlvsOl3+uT2BO6eGAwG9OnIBHttET0/iGX0fpTpPaPUAuIQk+DzexV/g5K9SDCqXdGZA4k5VjAWIrzfTM8ccW/nO8AmbkfcwY7JNY0Bgzyf9/MeTm4IPa7fFlPT3kL4yR2OkMSC7lP0FhaMg40EuPM4uWbziTcV3/H87Y4yL3S9xnZX73CPJ3DtMVtg5X6HRwAac41LoGRuvGtblvNsWxKwrG4rqQVN81gALMr2uNk9n9ANqyYW7vpeNeMszDy3y1JJ+aGrDma7mWsPlBu7s20BIifftpXpPeG4AWquvVtkk93a4RFkGFe7xaFNgc7JcIUOdE0iA733RYdBVFzo1APcls26f2I/O2N6St4MTfB2X2VvBhB0oP/Uvh13bNdJHDAqn/2VwKU6dpflCKDuvuGjzNvidkoukaDU/NdWSnJW6jP1E29in3jaShrBwnmB7gHFdd1Y1iZhbCujkhfztgbY4bnw+5GJgFGslHX9VeNywIlLF1GaKJbyq8/4SZy5rOFVK/MYL9pSlB7jE541yTEtX36oOM0uz0RnoyT9/FRZ3i3fxnpLqSGsnKpS0MlQaic5jRAwElhvGCRsoGc9iG5EJ10Hx7H2Elv7BBCRoXle/nlf1wdvpg+74lT8nNfk6hOoMNjE+2HjBfPg+ZZFyFV+Qo99DfxVNOgKUp+FIL0GNJ+e6c82voHe5mljAN9rIMmYmad18gbk6O5dDQWZh1fHtHsaM58Z53iNrI+eaLyfeZfh59u9v3mHdaivMdDk8MxYoMWnT586ZvOP/uiPrmx0gxUvem66Zzm2IMlDSdTBDWdLTb4DPEFMW5R4hwePmxwm9uKjcE1MiIBbf1vcDB68OE9uUAsEW6jMaAZEzH+fMLdQgK5s0C1csCyhaAAj21q1Nxngo5TvFM6ldzcgHJrlWgNNbzwzMlUDsEgjwHDf5vn5z0XyTR/TjfFh3YMZoT1AkbHnOQZ/uc7xkaYH65p7AKtkde9SUB7ftgwYtEIjgHWuzcGJJCMEu2mXMTEGxs8498Zl3RFWgDxo/PScDWr9915/BFvee/bZvWg2n+8YIyxrjmFGIFoh8Puhf1/VfxN7h8tzyqekPuMXE0N7uUtPSSLHKZJ9Wu776h5yLGfdoSY9oofmkUvVQ7otOvBLnnetM+CQHucTX1fC/8vObMeqVXMYUFl8mJI0VXh8wObVRaUtYJ3sQkxfZ8BXzKiyionza/qM/3jHeV6JL2NmvCybRe3L5S+z5IQkHMiOpfOyzV6lpmhH2Zbe4tepU1qgbeyYHCwu2Tro/5KfBF86TOCKpTzW6VK8+rxiTK+uPoReHAtlFV+f9cMaXIk+P3Ynn/yX+2lI0K72CZ986QSdYxJvshQvpL7s9J0vcDh9yz9+eF9Avfg/RMNTdnmG3g/A7VhH536V/qgDXDLf35cYuBKh3YICqQAAIABJREFUJtwEGY8cQ/7usCxbB1HKudb7suJCp6i7Zd8GOXkWJYfubvVee5L2vI8tE60XMS6hP5CPyL6tjzfI2WOzDPyLgN/ngLSrGPifdYbH/XOydus6YxvGb6Maa2Mg/hrA3WPguuvQOC831mEdah+qnNoTsDMm2XJ40wUgCo2errfe9PuMqZ7wlfHEXlNjDOgJvzYNY9n89Os3/+W//JdPMBDWDYAkSguLoxnNoDKfE8MXIofhca07gYX7GRzE2WAt3zNYMy/gbltluB5lDfBFsV6Lq2xcAx6PA6Yj6465IxCcAOLxbGAII+T+3IMSB3DkebkHkEyRcE6oCB0zFMzBfHDH5m+SgACbtlBu5jBNvRE5HOyuQgjOPBOgyfoDYHmmN6rXGSAEkPP6IiwRtghMwJQPLd4g3tihX/4LH3qNvOFYC/P33mQGnHn+ri9noQNdOSzkXU/rxppv4fBzYHPTawti8w+KID9Du/zr9cElfYpx5zvoasWy1+8ScmNNs5Cy4DzCdrKNVeOceR8r3MThEadJKSGVDmrlouz0y/XbMiFgk45JaTOYeooBH0fIJfHoFFcvEMV/0wawSs3Q2elNl3Fqi2i706v23wDHKqv0ttswXlbkKdF0lT0a9zhxoj2WcRxL5hQNCRUoq9vU71zXHGUxWfE874Z8eBQu94mDVDhCyazpLGYFmyvLRZ0BYAldcZW9rnOIIBvf5mfc1AUkAZunlmnx07i6u95ku3QV3joJZBkH8r4PSS0PJvHnXXd4KtpNCEDvwaZdEmDyccmTqQ1fsbgTVtFz6FsLJP74rn7/+u03BUY/faAYfXp4fzz1NiuxiA5V9xjckufvf6z3V3ethGJMEiCyZx8SbdkKhwNG2He5L3N0mEyN592PZUlFbl7gf0IP0Hk+JJ61jlX7uLaRKd7LNg7w/bVvVdJtg8gnoAffGi9Yvm7wYzmywWI/P3vkuXmBwZzv3UBpj5MxgBnQwchN9LwNFsh8y2/LdJ71PIdz1waTFZI7YR+XvJUF2ljh577fdPR9P0f/1+a1aeh5G9DyOTTcPCoatWXz93//91uEzOnalsV8RgwXShh3gUEKiQ35iYXBiRV5zpPF0acKJnGETYRMx9gwPoM7Njebxco593gTcR8Ax8zhDYBFMd8DMgCd3myAlg18eBY02Av92vXMj7ljZdrCwUzlBTZ9uRdA5QQiQLit1AZPG8ybNhugcm2yzW0F5XmAXZ7hkyNr85o1PPO0myn3YiG3kM67oMl+L59vcGt+8dzN/7mX+54EDOvI3DImlEUOWeZNx6PmPkBO1iV/oySgz36f+Z/3IRB9oAAIEVPb4HssQ1MQGNCO4kPp8ZwtDG3W2XRmXJVvMj2aKfodZW+ZUs8lJJPfKblUpWMmC7uKetYsX96khuck2nSsYWLtGvTlb/pcxwoG2CzFSxbx1UZz6oJOpYhB4Fch6XpPPbvdz5W4FJAUl2uB9+7+8otf/uLy4pTc+vIkOjVtYjlsWrA3sXBeZZQuq+DUDcw8DDTH3S0hfVkjr+LnV+mksWomjKBvmNhJYvyIG8XJPW0UIXHhzC4oXnwwbR4JAbgUEUXu5+fFn2Xk67I8/e55b4FsyjmR+NOeMMvHgLT8S8errv84oAjL9ySHBHTawjQe+KtAe2WNV93UmcdPcZVPndWxPOcgEQt1xhuwme+TUPZlLOTFL6pHiaVzCo9TxeCqVxkgnI5D736s+pyZdg5AJELmsMuB316U8AVemvAHexj5gK4z2Pzw/v3Lb/78NwWCrU9ZA3gt91YHpOlqlu/7Occqj+HFIBiZbllr+fMEnixnn65F927PF9diKNqg5ZInyj0IbbtG5+xNGaG2zPL9fja8Y93PvM4B9X4Yh57W/aa5ZbJ1gZ9n2hkHeNxF/6u+wpb89/hXv9O6lT1lbJDPuGbrYRt5XsMjr83P7/D8Lnm35NcBs5+6g1B6o2+mwvKBJSs/AWJRprjOIY8TEFB6MFWeXUqg3Bin7VXuNdjkZIG1h8bwMA7X7xgRE9VgycwBUN5EBFSU0NPJMs8x8POC7Q3qUxyLx/sYO+Dz6VRwCekB1TyPWD6D8M3wzAfwa6siYHPH0xJraaDF/dDYzMrvT+5n4nY5gLDWG8SxLggig01nwXMd68F88jkB+D6MIEARuhakexPaHYSgP5vhbGwsyz6lbQG9xQI8wTgzHpQICsCdNVA6eQ4ueoNi87zXFHBtsAkNHBbCfgvYbMXXh7asVw4HhER0W8fOHG96damg5qs2I5HQQ8ecwTWT/APY915ud3nRltqVU6OyYjhPDk4/P+L2Os13BGSDM/eKJpaulUK1cCsLWHeNqT00nxV4j5KawvNYSQOquiZozXTcsl0jtP8DKPa807Iwz2259/bl219E7sVqTBH3LjR5xbUqXjI0TGxpCfYB4l1iaQCqilQXOa4i6J2kUgbQC4SehCfo2mtwsnK6sPiAvRlfdVmabP8OTdA/ucLzrrJAToxld10ihvZUHJh8/HpIu8l7fTtD22CS95A5fq8hapnfrfiOS92Ku0MouiSXraLFFzObuncOUhfYrLCKtmbSpzy0iIU60y43eiyIKc2U0luR+1esY8eclhysEloDQhTPGcok8/2HH95VuaVcn733q1/9qp5LmBEHemRDfiLf8NxkbgZlHKqv7z98ePn+N98XndF78Kn1bGiAZyc/86/DodJ6tvnJusPyZeu5rWO2LLf+83ohm5Dx9gxyj2XyBn8GQWCA8FnV452wGeQ877D83uO2rt8gyXqZZ1re42nzHLY+4X1PYO4JSG+Qd9GVyBolNl07SMlWuR86oj+f1nSDUof9eQ6bdvxtYGw5w+eblrVXVOvXYz/vSMzmy6/f/IN/8A8eSx89WaIAnCwMSg2FyGQ2U0Hom7wbwWuLDEoad2ieayYwOLwJpnmwgRsb2yDFGwsLbsBz7kvmPJZZLEAssMfN70+LbyawZQx3d57rk6sF0Qb8BneAQVw0BthYMv0d84QR8tMnvIxndwjCksu1zIV3bcGCcGFtud5Mi3LkfZ473zF+TvaAQq8l4AyLIfVfSd7JmAH4HFo42ADyLFRyvcHf3mAoGYQah4V9nTf7FlaEG9hC7jVgnhwKiJVlHvk73xGe4k3M/rLA8MHD637qW7a1NmuQfz2ueA86a5w5OmaslFgUasWu0RWmAVvzRYOcm8BOn+pPcROmt3QfMOtaTFIAgStrukTaTK+BZoGvAYYHh7b18fDHWO7GIlbApGLpAp7bBdf7q3+ns02Dv35HR1u2lbRBCyBV4HPqdnp/9ohPUXVo3zGlcrdPX2gLaDK9G88PWJ37urMSmd5H6jROHdCAIbO+dgxkMqW7WD3KrsGm2nT2K6+DRKzAlThT1kGyfyfBhvWR5ZV5dw/yD20VrBhNSl6d9o4pu978OYeJh8Lx+Lc/TbxvJSrJylzjn9qZeV/+lSz46u0BX1Mqq4v0t0Lus0SeNTHDQ6vSHwnFyD54+7ZAZgq7599J8Mlc0omo/zt7tmPec10++756qfeBxIdp60IDM4+fg2G+57CJzslhEO9E0S/u/FkDe1AIdWI/8N77YfnNBTavA+BDcXOeuw/v3IP+gZf29egbZEHxyQClDWbRa9apyLx8xrPrukqsG4v11KG1vtnvQ2dcQE68a0BkMOjDjw9z7Ok93icw9gR6PRb0CZgK+tRP4sSv2PLdJKIpxdg2iEe2eE7WBVxvevv9m577Ous4f7ff9xpInXvajZ5sdCbDIDZ6hWHyuS2LgE025JMyNujaE/EicJrDteosYADpJUTVXnMjeRY59zjWzxYirE55XjY3YDMbP59RjNwW3M2IBgsw2xPIy5wZC4DCQdz7ZATtN7jbVsunzcw4iBHdG8VAZru+DS4tIBz/6E3szZTrt8V0CxOEowFnrvF74cPNf4yb9c+7UsMV6y+HEOgMSISXLIDtZs4cduyuQWMBmIcsT/g944WHDXJJVOJUCT291uZlgB5jgd/z7hyC4MsnIWE6733ayvcIKwRrrjuJZAdksV/Y44n3q9ilApvHPWzFxZp1Efaj8AM0j4uwQeenia8r+Xq1yTvxcDPS6109X/4ba9UAuBOaeDrNdMmcuNU7qajrM54OLwcwBoiOq39c2XclPXU3ByB10fkZSJsd2/09tToBrQ06Er/XMXxHIE886FiMJ8m5zY2UaZp5PQn7pn1bYC8jVQ8jO+hS7L0PsI5260Myt7ud5ADveUjW54fK0p5wpZnbFQ5RFmr4h1CrpnGs5QGbXxZtKOj/oYvdk1gD2MR2vBOjyvxIqaa2RF7JWpVwc/qpZ4z5R9eoVDcoF6v24LFcEzpw6mYWkOJQWg0CaMP47io1lvUqd3T1SQdsdi/3Ny+dDBvjRB70Qx3WprzXWjTkkeUbYNPgJt/zDA7UNgI0e3QcMXsbcEqVF57nIaATe5/1/gJUWK9wj3UJ+9ngLJ9dh8bRvegFZK2NI8gK65Gtv9hv0Aqwb7DZ4RXtxbDRALnMXKwzbbzwXBiT6cVnRy6cOtHIQMts4yTTzmBzA10AMfLAcr9DUk9Mqsdx1vB8b9BvHfQ0D+tAz2Gvf8bzpNefsJz1zwa5T7SBRm/evHSCkDsIPRHWYA7l6gWDySDqjZhXliHukCn0PO41wKtPNhAU5kIRO1Z0nyTMfFuJG6j6uzw/78fSwyZm0z9Z4fxeMwaL4JMWhDYQ/7kFNBNs5oEGAFx/bwbg98wlfekBFCWkk3072d0cEvITcE2s4QaaWOYMmFg3GNWbAMHkhCiDRyth020rWWiFUGLt8rOU5NSNZJ28mb3me22wjjqgnjVHwACm8m4Cxb15EZz5DLrmuaEDMVsARLf9BFizj1BGrANjtWJhnhxQnvjJwpbv+xTdVjv40oeivg4Ad2p/7jacDapO+a9N55IFUYj87IyEK3SmE9fSFjAWtA+Xa7OsopNp7TjBgTYCakfZZC7wxb1eZ5uwWmnK9XtZNg+4rXhCEmcqVq9BR/EZsXtRAiWjGkgNrrzig2vd5Ppvc6F7vE87z4D98pLTo77jUC+erDCCEy9/P5Q0zQGPtiScvXJc6YfPG2ABLuC5ffA8cbUdd9n8cN5XsubWhrQtx1cc20/dPeltZd+3S73XlNJCE7s51u8G7P2uuoZQhtAIkOu6qGSSX6eK7k9uEFR1RSckAfqU/JlxFr8MsXp84/qv5wxffXj/8u2337z8P3/9rxe9//iP//jlh+9/mCSxevplCc5hqvTQl1905yvlOQC+OHxixfJ+tYzzXszavCovscTLWvgaiEIv3GTpm7PHLRc9LvRLxmS9C7jmIP0awDqg4hT+zzNthLAO4PP8tFGI96BPqLf6YQr3M2buh+Z5RuRW/kXnEcKQv23Y2Xpzrwf7DwDMHnpNN72mv6zLf06v1/FvGHTjLN7pfc+h4OnAAE/sORmfbazgd8KPexxP1/ha6Gs8tA9Anz4FbH789Zt/9a/+VWWj2wyPgDKDeBI8DKV8CetVVNbMiZDaJw8rLytbGMtgE6CwCcv48zmb3ATxaZJnGMSg9GGybUn1PD2uvbmt9GEMALxPD3ujPzGzgSWbya4TC9cNYgFjBI3n+baqYjEjbCBAM61G83yPG7DltQMYucoAp9F8Z9Bl1z70BtCZHqwn8zAdOfmbFxlX7tttVHnWXkPzA/zK2iDwXgObbNgjBNvVljVw/dJ8T+xUxh0aha4kA7GvWH/olr+9qVE+VBiw0GSfmme8/lu50UHFivEuACnZc9yE8N4V7CWB+CRUihej9l30+3Jjx+WaRKW0BfxY3uu27GFxnP7oJXVXksu0rUQJ1txkWSTe0T0j2wB54g57rmpPObU+i68MXgeM1F5HsVem9Vi2psh3J4qQRd7GwisMdYrRtzu8QUqKjLdceTvdmDrDFmsp7RpLhsUdXWEAJNMQMzghDFfHoIGs1yGgbZ5dx7IzvpsnqE3ZxdLLuql6oW1FbE6qRJuRnxWvqJ73nVXeY0tyDKD/q3iB3n758mXxx6lR03Jx3IFXB5zpFJX44AHq7T5vsMn/uK+jKOh1OZG1CfiVpb7bTsoyRCxnLGEJD7nW9x5DnCdXTGtVM3j/8otffPvy//6Nv1Fr9id/8id1YCw5Mm0uOQwBJKupAElwU0aKQ6nBsJX7tacEGtmH4UVXEbnkYVk2J+xjNvyWmxwk0aPWuX1QUr3babNrEMV4I/vCOyQEZw2fPHwbsPB+YwLrRctvrsk9zkl4LbysPBPEEnt/Lhd95h4dlvcSI++whXy+9famow9lXLv1snHHa6Bs38N7+Px2aKSTlm7yuDY49rMs818Dn6+BU8twYy7Wks/8XD8L/ZnngAP8TI97ntFu9P/0n/5TgU1OAyi4HdO2AQ1EA1xwMmOAXI9CB9Btczzf+/n8boueN7GBB9du8OiFuStXWRZG6MFoT4vDvVbWbEQDZehhpvVcn5iT+d1O64rdgAcBQ9lQ7pm9gaxBW96XDZdEq1yHVTPMkXHF8pk1Yy7pWEMy0QYvpg+MBGh3lYHMg2ew6R24nu8z/tzLocPrZHqU0v+ZcIkN2Hes5hY2vMf86E3leaFUDHIsBDjcIOQyZ4clQK+MiRaunk9oBl1suTQQh64AUebnz73+W2j038cFvYXFmc/05JbViP1FaY4tmB2mgVImEQegFRdnYuPSraetaBPfOWih4xBjDcz3yZptSyw1Aen28vbrrqtZ9RQHRBVQi9Vx3PEBK67H2QDwxIG2+SAWnlNqrMI+5Aa9ya0BzV1Tsd3PtScm2adl2Vi2KPtT9SK7GH3+ddvEyFViDQM2O561kczpDd7WvuOmbnMoVqIGrt0ViTEc12gSnxrsn3+91geoVYkg6pFO4fs6jJU1ug13Pf9T3aHmO8C95vLhfVs1x52djk1xRcey+eWU17m1EppDQVXlHgt6J5ydZKaEMlSk6c0yPiB5LKW97vQlTzLRWKBJ1OrBz/hPwlZZo+ew0nvv0CfW4sRsZs7vfnz3Eh77nb/6V+vgGL4I4OpY6WS2n/jdWbiLFyA6IH8DC/5mPxmQ3UHh1dbvdugsNjnxIjdDAPt5e358oC0Z+1MnAOb61/Qputn7OmNG7+S+nwMeXGsDyA1UTcyhdaDl8NaDB6x0YfeOhW5vAV4oQA4AiZA361/mzPwMFqGfQSjGBHjAYRKWD0/440m/b37gmmt+k8Qn1iy22HoP3eE1eALC3Pv0c2MDH36YN7S0rnzSK1yf7/DsGe+ZzjPOBpv/+T//5yrqjvXKPzeDeYKvgY7trvE9vGcDOK7xIuazc5K8lz7Yi53n8d6nSfNen1hqA1VmZRcGTqwRAKgYduKNmvBF8stNV6Bq3NIXUIyynHFUyzUnR3CSlxnkBm4m27HmO8WiL8F2Zck2kAvg5BRqAAENoRnXRGjGYtJt2KL8k3jysVxFSaaIKM1nZCmfcXXW5yXUJmMZi2GeV2AsSuh9x+fl3d98+00Jh04QabdbrkmRZsBmgEVZPSdzFOa+6h9OkgUKj7l1e7uEYrSV5hIAqlcal21q0yUWLWvKpkLhplxJluFmaRiLUOZb8xuhlvXEYvGkHDIfLMZYnRGytnwCIvMMrJlOIPKmxS3hfWTwS1iDDzIGgz689X3KDr/xclsXoaeVlOcad2E/87iVs97viFkboHTq4bVVDAWSTO5WEpNlfYEPsjfyefOmAXmUJLxZVqgkIgXMlXt3wFEAWZDOWC6ehfGFpur5HbP7UnF5WBFbyF5S6EqGstC2sL4J+sJCrmfZcbLVn7v6zXd5nKxDAVFbTqH/zG2kzPX4lmWnqPsFeGewTWOsqMfqd+QChuAzvgKYFdeZnvCdRFNhkwNYGzLXbC/FZ28Uh5/EplZnqK+6WDxWyOLFkXMkB1UaFpZWQDWHoQGbJUcB+Ved1CnaPmAz+x7gVDqAZKnrUDolpbB2kk0+dGQN2bcZX8BmeCqHbZJJM1+aOXSPdhI0yFZva3mRKCEEs2LehxtoPOkz89c2phQv573oDlnzeDbrwrPz0/u46psOzQyquvXr8MDsrYqvjrv6ZlnvsIrsu9aHp/PTDSwOMOUANUGuqm5BFYhe9Du9ziGSJL7qXV+dvaYsWdrdKgzMseVeUwM+ZAGH9EvHYMrXJka+Ip9JUMZgwToZcPJeYxf2HbTmnejUvMdypOTdJAhtrIV833NCRloG+TNjq9nAqqAxskQNXspLUwfjSRQd19MVdkLpszpMn1at1yG6jAnTtUzGIdPnzZs33Rv9D//wDz/LRofxAXFYOzMoP5hFymRhfFteUDgQA/dgnst3RsYsCpvGC+BTgYmb3zMuJ6jY6oUFrjbTWDLOyWIyaxH6cZtx8r7q2clCcmU5UpcLF84hdhat3U2TFKEC1iUIKlFi3Fy4J0e4O3Gi5Bi9jucwAN0A22Z0MzRrFAERoBfGqXtoW3dlp0/SR3VKeVtrEoa61u3lTTEh88n7rkD2xC598UVZcOr79+9Ls5WFr07CfViIUoI/StlXFmg/Nxd1p5j7YaFihVKiJwXKZeEEvMbKEvqGHp2YkpjBLsr87t2PpUAqwSxWmIq/6+fnnRGo+azaFE5h79Ca4tfVK/urPknnvh+nXeXe9FYsdfjIvAWYfPh52id8z17L+7brvw4HX/Vmzn/hH1cNMCi0AmKdojx/8Yu0k+1C6AdQ9Z0tHEOb3htYo2tsZYWaMjdSMvXduLTI4t4gr41kvW/yzsyjY66zV48lNfd16aIjOk1nEloAxZlDZ8tLaA/NsXwKJ81DDyipousDNnMouQD7uO/J1GYMW6Cz71jPTlBp68tlWZ3EnTq8lmscZdogr+VRJ4aEhzvUZPaBssdZz5JH404le7vXrrFOntd/T+cegQIE/rG8nWz00XHVFzwHAYfFXLGrFHNH0QwEDR3g1beUBZKFsfhqWr9cMZPwg2qwnrP39LKffvYXD4xyQ8nx3Ivfij+PpbTX64Dk/Nqgqq2nl16ZmNHwYpUKUjF17+Em7BxWxprdgPfEyv40E/x8D5zDMHvNgNK8ld/5Dm9ZyXNc6IoP3d6sPijdC59f637VsiWm9mR71T1Dr9pfpZtOhYmJPrnCFCwv6uBZByR6sbds6dq3Y0SY9S6AhZV7TRrjQa/hrN7EG3eSXQPic3g6lS8c8sR8/TP35BqMM9AJWiNbXQXEhgKwwj4EX/tSRfVZe3DIxhpYiNmrFxmo66u47Sc847FvMGlc9Ag0oesIY/ZudELkF14NunQ1/7GHCEnqh5TBZjBMyc7sowHQ22PYwJrd/+a7T59euqi7Gd3MDthEEeWBtgiZybnW1sECF6MsM1g/50w6xWe764nBKa7KbVky2IW5uNauWT8/1znRhe+KIHOy40S4hYYVzwVSHzb32YzHQurF30ICwYfC88nzYqCJSQJkGFCb9v4d+sDQraqI4Tq73YqT9QfEA55Ysx07GODgnvfQP9ebP/I72ZU+APh6x3zwecbxWaLKbG42MqdOSvXkXbnfFkNcTBYQr502Gd9+3vt3P161/C5ltRIDPO8tjLAEcao1H3h/eA0AMxeomczmOoGO5cEHDviS8Zn3I2xdB/VpHNC9AFDcyxOn2Nbge4KR+dT0gLMuEE5ChpLQGjAfsFnCOcXEp6zJE5+iaHJN5sX6XHw+CPp6L/yO5WlAGTSKFatAbpV9SpXPOyjYhwrG5L1v6/70HGrL3sHYE8IwWet9uizhnrCC2lfxBpDV3WjySqoqGruYOvtXvnJkS413rBPUnZSv/uaWveTRgLgAzeiVcit//XWphortHACDTGNtaXd5kzfEkV4lqCh59LrcOVKI3wBLRe3P6kLerp8e82Pe7kQtnVaaD7B8d2xm/3cKqbMHczhlvgaC3n+JKXWiFLxa72l/1xUCYf617Ic30XHswWv2U+nB791g02vh522g+QQ8rdN8L8+89o6sqJaT1oG22nlPsE+RT5b36JVNHzADutd7beMQcMDWkwZbW35wyAXkWedhNME17/dZjuJpMt2MFUxbg00bG/IMVw+41jLr/mVChNqzbNBqHMV+tGz6fA+dRMNrrMsyvudvrGC6wp+m7d4/RYM58QJCPc7z7DqsNdj8vd/7vcuyCdjLTc6OM6NbKbIoRrVMyMIQpmQxAE3525PIgnMSyT1kVT+VuDHhvGkgGgu8A4c3UbPYWM/2BrMSf1pcb8K9YS28PFYYH1o4oDnPuLl3x1Ucy6Gvey1UweMvwRZLyoB9xrpBr9cJBmGT5h7AXVkAVqKRrW6bFlsoeINm/GRrt/XtF/Vf/sV9lXcBFLeA5jkAKoLLc38+czYizJ952Q1zd5OdJApANtbwOnHLXY9ANQAi7ITPvBd+Tog/KSYLW3gakOV4TtM612W81Od7AkumIXPzIc5K47p/LBUJ0N/CDqXI/rfSNJ81dPj8ENnz7JPyVa7oMwvVOSBBW9bcigF+KDcfAnDA3XWuljI3XcloP469nsletw00L4VeXlRi+nq2xzra1n0srt3+si3V1IMcOHaBlViFEm4SsH91TwLM6dl3WXRiRxtsUqKpE1xqPcaK1dFAFFsPvo0XI11a7pZzeG7zY4HNCWO4FAyF+yvJlISqu7XNAOhJxm757fWG9shTW7Se5e+ykqlOqsHNXmPmal6vcU82OoDptr9VTcA6kvXZ8sL0hCb+jH3Fu4YxLvuQwcHWr1smmEfMvwZNBkr8zvfM04CDOXrs+xlPe8frz7ishww2maPfu+mIbrHcsb7d15vnfIDPO/6ieXo8puNeN3CM+QN6hWfptGc5XqXTUtlgqpgA1K0bNmj3d6YlNHR4VXkOVYfYYzb/MM7XQP+RW/fOjNdB6y6QLit9r2FZOLuoezoIMQhO7AabBkpmgNcsNTewpDZmLJqVsgkU5Zfnsyi5Pp9RT9Eg0sjbm8xAhLiXwgKvAAAgAElEQVQOQMjNRTjWlmLQCM+rkPKxcph5tyAxHRAM3mRWije3SMVYnRg6g++AJMAmjIuy7o4dx2JqC+4GOVuYV+LFJADwDI91j5vNuLPNXSrIG9a/Z7yX8hd42IIMsJnrAzZJfArdAjYBjLnPSgbhwKaHX4llzbX7RJh3MEZOs3luxbJORjk8nu9JcCp+U3C+N6Rp7vd5o8MXtlxb0G9QY6GCUjSdsOixV9kDuYZDmpOUGJctodAyzwdswqt241dIwuVib8BtOcCh9OJ9uVdrXAl9mFjODgdpl+AV04WlbupVwpdbiViGAQLYTz6kmue2cDZYeQI1bZ264MEs+SQgdTxAfWmes8y5AO3RfDNfilF3lnbzIOE3HYtWrl25lVnvdmlNGM0FNvFKybypcZPMc1n6xgJYY8VleotLnaLnY5/Lo673TzY8/GL558PyXre9z83v8KsBgkHLk+ww8Ntg00rXAMkWpSoBNWCTObAfX5Ppn/PPKVe1dOqh3LI4vwbcfP+eO39D35rTHBw4sD2txwZyW8aYd7n26ZoneQT9Testf6DXBi9P6+w5G5RtgMb+egKyXGtZgQwzGN/6kmdtUPoaP3jOW/YZdPJOv3vzJsYbDB7IrsjZyl+YdqN46yyzvL77d/YMc8hP5H2tHdUadID2PkO/oldDs60v0LF4n5G1xUNEmcxiGxcdelSI4XcvLx9//eZ3f/d3y41+uYbGZecNY8bZTPRzRGZiPAtlTjIFk8wEAVuUksl3IZ4TIsz8G8nzt92rWL3yLFzBEBOgSVsyCGVh89rmNsMiRD0elMsGrGzo0NqMlzEBfhx2UEz69uuKL/TnBiMGFRYidc0A1CRDuLSGhbhB0VboKPZ8nnXARZ25et3Z7CgswJh5hWfBE7d1UE9VKwtAje/dws5jfhK80IfqCowVgJbSRCRHOX4YYU9M2OYP5gbN908r7+1a8rVb6QGYAdy2bLJf8pPNv0GjDwnwCTSyUuZ3Hy683hWrW5bdiQ8cdzWCsPjxy06yIzbnCOETD0rvbNNrK699CLLiMw8xVnjWYAeewyK+5ZnvQWHVPeOGPVa/Awnq+yoS37Pk/c37k01/xewdi1onSJ1OSp0g1KWh2qVLAfxkY0+uCe5wQgomaO5SvFeA4y3PfjK51XXkijU/OSxnfToRqNz5dejtTk+ENljps5ZYwp/CN1inXGvPAfLCB/ytsJ+UuUGG13MDwK0wN7C4rh8XOrHKPpR43xk8cO+R3Wlz2SEO8ICVakzDGCs8/icQtuWz+dz0YZ+XZWoAg2Xg1s3cu/fY4eT+zfLxSb97POwj7uF66zb2lOe1ZTA0sdz2Z+Y51tzv8jj5nXVkfqzVfteWI36u5cqTLPda3tZ7Ln56l2n8JO+eaJMEx8qtSM7D5ESAKfLTOsnANr8DDq1fLNvq/iQmzgYwRsk96BH4zWCVuWzjocGsw0jMa57ntB1usPm3//bfvsCmJ2nmZjP+RQT0AnihrdgCJvkPgnGiznVYWCCsCYTSzLMNsvidn1YMG5EDZi7mn2xOg0aY0vN+2my2WqLYDaIsxBCQgAcCkysRRWELbJyywsXSFrA5mXheeOi7QbfHXh1gkkxThbW7dMkW3JyyeI43FmAv7wIQp2QSLnALbJ6zra6sBesKHTyWLRS9fpsPvaFfU0gblBArzNpz0oxFNVmoAZscchxDGqCUJKMt/LZiMB0MJENTQkZ49wbpWwnk2bn2dPhpqyKlPQym8i7CHPI5wol9ZcEDjf2ZFSiWUwRP+OZjWVZqhHU7ygW+CHCZZN3+fgDZtfdJOiB+c1Vj2MrZiuVJWed69sAT37MHEdrsMWgOv0ADn9KdJVv8h4BWwk3t56vnOtbOmm0nFhJyUfGZHZt5t7Sdlp+40j/gAQh4PWm6p9ICCS+i3VXcc8IDyOI9eRgcAbpN51Q2vVlnkTvNnydeDJnFHuI6+OwCY7JUw3fIKeQZcgee9eHRIOaunI6Z0CDSMuJpHVl7rDw9D+Y/iQ1z+DYvo1Osb659MYeGqpc6dUhvY52Y/5/Te97fTzrRPP+ZvkmS5RS6h+8tX3ie9cwTUHvtup8DnF4zaG/d4vFsPbDpwf1PctP02YfHTS+PY+uxDQ5NS39nYIyesWz0cz2vzX/+27+br39uvWve4c+JITcuQJfmJ94q+JN5hf7ol9vh2bHy0RvTzQwaAFDxJLtZDjjsLrNon3u8qxcPkkQq35DXmkoa7Ub/+Os3f+tv/a3Ljc5AcgOC2kAHQObNbiW6Txj7VOKN7WfBcCzOJrI3iwEXSPyGtpW5Z0ZGeHqRMvEE7BvQIKxCCwsWb3IraVuDvPg+haCkoa9BMW51byRiPJIhXkVFFI7ABsl7CW728xn3ZeGqjO+2hOU6ByKbPmZGA89t3SSsYQsU7jG4uhTTCh+AqfO9lRpA5wkkQR/zDXzopCHmj8t8W/rgJd5herqIcVl0kl1ZyvieQc2YDWr9PMYFn5ie3lfQ1s/JeBC67JdcR6KV+ZPn8jP35tr823ti088HNO6zwq2s0ukrfoQG9RjnPbjblaABSCuepYSYMjcva83VrvI88zVlYv63MGc/sebQHXBO/VPvMZ510VH9r8F6dlvuA16NEStvpW1XddAGnOGXHE4ojk6ZowqDSYLTF12NIXVDpzTSu2qNSJvH6axTLznu+ytv+KpeccB/gcmxit6V3rFiXq0urx7rfX/1kld8dA4PqY2KVThjrR7icwBK9vyuzoDV9zWA4TFZZm3w5PufnmUQxff+6cPuxc9lTe5MfecJeJ/AD8hQYrDZz4nZzLrag3Dpq1lfit5vOe0x35Xw4XneayB3XVsRb/c2sZaNT+DP9LYcMtBDBu5rvf8MNjdYQ2begLc8HxsQ8759vXUyFnTLpae5bjp6zKa3wZn56WlNkLmWuzYKbHp5nf2eJ7ry2cYPJdvHjZ6dbiMCPAGw3GOBbrWHV0KfdULJsUlMdGIlhqPcj5EFXBQPqzECa+Z5XDSvDPVTI/jaF2KscRx1gtDf+3t/bzxIbSUhGcfK2tZGXsrCPLlDnwSHib2ZCKKyOVCuO1M513ksuX4LBwsd3mlAEwWU9+O2/nKBTY/NhPa8LaAMVLfyY17QHpoBtgATfk+uyRwpfv7Th9PiEwWJsCRMwHGgWB2r/eT0/401xj13/V4EByAOZt0Hg3wfWlN/DsZiYwD8saDeYkdm3QwmYWgOKJ4DfAC9NjBEOBg4GHBu+jA3r8MGqPkuYwjdsCLW+9+3NdiCfQtJaABNGD+0zd+cXAkhMW8/CazNY7TlfOJDK439vdcJyxLgwfvdNCKruTFkW8Y+U4oVm/lya9vX7zpBkMzh4inKAKnTmBXQa4pjg28rP7t3DTY5iNli6+fXmC6gmYmeLGhKjgGOus5nUbYecWU7X1F7fJ6Yp1PaDD5BTlG6Ke/qrkrvXwI2H6tMOCt73k3CT9FsvqegffWAn3qhuOsbNFIHj7U8xeMzVkDU5ml4BT6Fh528V/TW4d5874OUlSZA1hZq9paBwGvgaANMPxu5wF7udyX++DQtQal7XlakljmdbBWF3vdzqLFSTRiEwebei/77CZxBsydPz+y8z8oPbXpBA+tdywHLAK7ZB3rTdcsvnsXPvWe3kck6ZNNjr5/5gffaO5ZnvfbPcsBr4t83TZ6etfVN/n4NbG45uK8zrfwuy8KbLomOHuMA+uJJDnquNk74WfC/5W3Vjh53PLTOPfGc5Z+NH3wOgH3aj16/iusX2PwcLyFrUmfz46/f/It/8S+qqDtAiXZV2zLnRWMQbEwTyQM0ExrgIHz3pNgAWPZw4WzLjS16RvKMA1DDAsN8xIzmnt/85jcdJzFlMfZ8NwCAAQw8eB/zZF5skCdFynMM0thcCDOUXJUimbZ6eUeuq/qRc5qxQgjTmImuntwpNTMuUA4QxH8+zdFC3jTZFjNo6hNpxmqX/d2l1bVI9z8LPYOhLXhsXdzPMD/+Re75LQB8aMp3t1jIJGpc9SKPhcF0Ye23wGVMN0v6hIlYcDwJZgsmQGqew+ECRb7XCmEDX14WqtV9I2PNe7NW8BP8WOuBW0TZuIzp2t+0WruSz9q6VzE6Q2Svy7Vvpl81CpIxWgnCW+YBg6Kn/WaaWbl631oJ1dgmASjvbpqeurn0JKc+6ZFrjabpm94A9PTJ7jXo7zNOhz/wnjwrQLMOPMTGKhkpMZ+X5W+sogE8eTOZ49SN/PipkwJI4GvaxOvRQJO93vS1O7kzxz98aA8Oh3grDK8RhxHzQa2PyuWY/8ybrLEVs2Uz68xnPyc3rYg3yPL9yJJvvknnphOzT1WNXYqG5zLP3g9p49lZ9tuNfskRLMsrJtJy3vNhzHkP+oJ4+M8OHYVc+nTzdODd9N6y7TNhq3255Z5jA/dzWR/vK8vyp3WwvN489QRiXtOvpmORY3kuLeuQC0/X+Z2WA/vaTWfTcGMgz2uD4v2+Pe7r3qltbZ3OmHzI5nmm9QZ3vi8yIXxDrVautXEMOljvWh9BC/Os3xk9kaYfYLsnuXuzbP7H//gfC2zC+M4E3oKFCW9laMKa6EbgDMTgxM/3ImNh4toNNgFjeea2oEGMPdZcm+dGyORftSNLwfPhJhjVJ/LN6GZMf8c8804A1muCE/CAJQ+G8snZc4iwKyUzsR0ugZQxQAtbbPN5WTbTFlLt4WCqPccNAo/ybYDI/PJcu1cArwhohzVg4fQm2koEIcb65nssUdDPbhWY2uP5OZDhg8hnSlKxLRy0cg1A7LLgEKQ/SUwG6NDNmxE+91jhC9YLOsLz3uCt5Ho/+hAC/2LhNMjl/V6fJ6C5BQ3rlfcbTBRvk8Vc4PEkSFj4VpWDciWOMhy3342fpnXkVXz7KojdMY8bbLJvvQ4u0+R5I7NMJ2hnwQefsb7sY9ooVscSFeQ3UHraG3c5YLB54loLHKp3cO+b7sgSAdxyqwsjW35efKOWmYy/FKuK8zeP/H+NvemWJcl1pXcjMiMrqzAQP/hAerV6EA3d6ibZzQEgwLW4JJLd9V/ioJaWBDUldUt6AHIBBVRmZESG1j7HPvPvnvBbUILFe+O6u7nZGfbZdmzqedkmm2CCZZu6gDV7CkFNb+DwhWyWvzaI1+by9c6QZg5AWJs4z+CJXUzcnURr3mdZ8qzt2bIx5tq/aNu8N1Ok3r9fh0+s7dYip7SHrcL8zMS9Ojnn87HDBu/c9tNbLRyHZTCHdvnwWfDlN/wN7Ek8YjFs3lO+uibhcrqdYyi6msmPM/kap6g7mBM7zHXm7k15gEcerj0jXbTH5TsGUnfjh21ltsOk5ioeaqsty8PDxNOmjAlX+KU/fM8tm/Ozk+hZPvP5+bf1AX66M8N7sA3HR3fYrojf2Pi/ynu5XN7qdB982YkR6gb+Of6cdXAc//rgj05NTBvj75zAdXd3+eb5+eXru3/8x3/c+2ymghg9vSzI3AyMHjY1wbJRARoGb1fWPRGz6DTc27gYZAxeZPpwmGlICA7ji0ECMhtwNbkVsLHAp5PYQVwXEy4PA7jtDEOnrd5PNO+YJJW2VJaDY9cW0NNuSALkC/3l2b3p+jqlgDZZn5YrPW1nI9EfOsv7nBnIOzLc7x0EcBCynNcZl+OkJfd8DUq8awZgk/ToMe9M/fJ73hG7zbNZ8BPZTn24J8/9npvC/chpB+bqIXbAzT86U5D/OYy7A9HIdKCjudDH4DGB2IRz9nxtl78LtPGz1B2/BnggJldTZThehqME10lWDjIlj9pbpslmLY7ZS4kEPvqtk3fHvqYTK6Y/sfVZZOzs2GzP3NYMu2UkA+LqQNx6TOdindQiMgYWoTMD6QwynazX2dw6qSZXIAWQze5krrOm62z3Q+v4AbaXot++zUkfx6hAEc+1xUntFrCyXvbbmUmc5RqfUoE+vnCdxOUTu9Z7Iod5HKtJBXo8Asx1R4lYAdm3XG1TU/+0zViA7h0crVeT4Oj24V1PI7CcooPgRH7PtKDUz3FpY7Z2FZhxsN6T/+mAD+zOZMcB251KCCXJD9twkfuclBW9cz79OtTA/pr3ucwzTNhxRJ1l6jfj8+x0u3PqrKvl7Rgy4+/s7NtO0LvvAVtNilwmfsEzxrA5XcYdF2PytJWzttyS48Q/27tt1Z0S19/y3pi99hs+I6Rnvj3jo+MV8iNupLNUnUSdbc97zuKssc2Y4fh85Xd13Oa11qc/16zju/seRv/lL395tUDIE6kBJeZFzqA2lT8VbJD2tUnq7DCT4NiYpzBMugxUdnYrkczm7sEDGOslZ8bgNtwyVLfH77ZzRbkBlF//+tcFEKyARnkTiDZIBPAWoDnIeriYtpsMVnDIkVQ67hCyy7zcqZO80+Vu0NOiE8gjHYIQu/zHsL0zzZAbOx8A6Tmbrw30fL/OSSJSX4agEjSi35/85CdVF8ih64PTQFBNNp3tNRBmgVCIlAMWJCLlkcGl7Aku2IazTbm3hjl04tKZLgw2szNiu55B+SxIo1uvcke/XgSIPfZYOPM1j8zfVcDYQ4iaqLnnE7KsZa1S1+rlWjjE4iENw9j3U7fIKNNd8uk5rpYxwOq5hNNO0iZ3lsG1EF+OM0yZBFtnKRxwjT8H3pTH67i9Zo/uTHEkaG+BdJwlXGXU0H2LuoZt1/Gvj9l3+HIpkreHwtcQPeQt97I2yPbD2fSdGFsn6qzV7JxbzlGglZlbjBcSCIbhJxAjrruDZDLl4OvOHR3P/GayiE9NzDeemVjgL67HGSZj/31c5XFeOu0KwQtO5D3BYzrQ12EzHcw3df57lHMW66rvxKItYTTlTNnYvvLd08WwSQgDmU1vym1/dad1kjQICL4B/prk57f87bnyxNNcY9Qq9gfOTixFnjNGgxFurzN39qMzsuk4fObr238XfoKtYP5ZfUyYXG9zmu97buK6fcB4OzkQssgntr8JYjqKGtmYMcCEDx3zXusc7LIvkJyp42SXf7uek0u57S7HuPmKm60Fcnve1HCgnoJUU5M6s/nNN9+84EiAiodHMVj2KfTw3AzQDrgonuchrFQ+lSATR6CwAOd7rSiMBeEhBOoG2NecqBXUAWwDADvgm6iiTL/vjMhaCTitg7YzRYBw2pmtg0w2DRpnxuYFQpavCRoGjcxyLYD67ot3PTyiIXi2LnKbTFws29Qtmct8ItO0gcwgGYG84wc/+EE5E/ul+qxwl4ljAD6WN3pMfZhPmIwlwJxnTYbznb0/852MBQAJ2c1zzHdkhTJyN+EkE+Yh1ZzeBNmkHRBI6oNt5+8zcnJml8yNBniQx8wwmbRMULG8JvhQV+zUfkjwN4mwPZRthUgW+WkEoYN2BUrsNdk7kO8pF+U7a35uBbo6zao3Mndmc+POSRb4TD/4O8+lTrFPiClBFd+wj/DM9TSUl7X6+kgv4mP2CeQ8Aw66uyabPeWg5y43/hxE4vXJOsGgKn9lOzOH88CtDG/28Ha3RaS+lzQtssp0lyaOTI12gGUeZ2H724fqiOadnDoEESRDBEGPnfJf7jH+25exv0k4IRPTjnfAXQZmu/c1nks5DnaOL2dxp5/L5vgtX2dkglW///u/X7/98z//c2U3HQMpr0h77VPYW1Y5WJd/nZBNB3HqyxqDPO+hcpNHZ8DR/96jds31yj0cP2v/MImHPIJNcws1+4TlAj6QiGD0KLLKfS7HcjDuUB66AX/nXFTHq1tE7RUeLefDl2q9hcimMdtxNL/Pd6CXaau3CJcxYdbLhDDPE89mLOea7ZYFNiyy4x7q4fe6vBlP3R77TuGhjus1sZ924HdO/VzjSPsC9s8CIWMjz5OsuFwuvfVRThDC0QjKc5UzPRSMGsC5BRAWGhUFNBAaAYJhewSBsDB+SC5K9HUaZQCEGBFQPRcy7/ACmx7VCyAdWwMRsG6RzbNgBNkEVJAL9UKxkKOUwTA3TkLmijaVQpkYvua5IaPc4x6pjRxiVpnT919cHnLm8dryKEDCsBHk2wGDcnDO3GOySdujs2QEWNHGHNs8D1iRkXE9ka2d2npF5kew7gUs+ZuFO+60IE8IozPXAJ2f57QisrF5H5lJgpmDbc1VXEOV0zlxOGckcs/VcLQ8kODN+7Br7NmdInrqJk35TpvwQ0DmFkHChwyIZMWQmYPjLmcNiNecnOceHHfHErCb4Iz+tk5rpW5HypBP12cD5irEII7fzExFnjd5i439+Mc/ro4Edjd9zn6V73Mu8Zvai1GKWsOWRdL3lvW1v1H/2/sjNfHzcab47hFkQxx7N4mpI3RLsK62rg64Mzf4aWPVGq7XcZyWGziEreDHqRdyoUPsTm62QCqbulv7+q3RkLSvZPb46fLh48eaY5oN4bPLRfn1yvi5ffaTGSx9H/p3pxP7cTC9ks+Sge3Ptg3ZAdPqqNDLa5IK2UwbfvWrX1X23IdeOBbd32cYsqcZ+L3oi4TF9AXHJuJCfnN2cOoFve1McObdaY4zOAu24g/5RPdXHeW1oNRznm/5LrZifQQvSSJ45EDe8squ3SnF32Zs8/PW74y53DftiHLzu3EJ+eET4FDKoQ6W1RXx8/ZswiTkhe1az7wHXCuc05xmbMA4bkwr3pUjZr113MmcaJM9k0l38Iy92384ulaL+M46fdNnqbf90G3ZJD34sE6K8zPX9lGd5B5G/8u//Ms9jG7gQnAozD1UwJDAhSInmOD8MQiDHM5nUJwkzxW2Uu0UlE8m1ivqIMhk4kKyQpLYRwpA+vR8TJA2GFgWW7haFYhyJ7nA8CAPdiArzL0/yP50iMy1IBMBacPAjmzHsdCCegYkEoRDNvOeGIRPpMlvkCre7dW+BjG3D73l3oB0ZOuetHtOOLU7JJbZzPzmfssHe5hgYqOm7gYserJkzQkkJpPOcrN6nowDww87M1sh9XpfPIMgzjvbBjkGpAGJGVzRo/VKVoF5cgB4yso+p6nzWWCeoDwJjvWDHE32NxGtLYH65JxM8GZ1dOrFfFhnc607Azz8rHrwi+j5pKxM8cicIrKersv0f+TpwJm6/N7v/V7JghEDZ64JMtjiBNXGq7QzG7I36Nt/81v2nrwCXU7o6R832cRej85DZLiI9skJWdipR4yq/ZqXTZkphe11miw/r+D5fHlZWx4ReNEP7TCmoPONoZ9TTtrde+WFVCWTmjaUH6y5mtl7M2w79QvRrLmEaROb/Z+cTuNAaEJIjHDQRNcTK/l9dmadHaQcbNBkpxaAqSNB5ywd8Qyj597YY2IDOOHOY7c57b2ez0o8iwyKLJwQFZMU4hSYbzs8C+I8y0p05mjkvRBNE9O0HUw7iyuzfujAvxtviYMpK7Ekn9PHwe/D3o8t4ozLni50hQ1aCJl21Uhcpn5lrqqIPVlej2hR/hnu4OtMuzmzPcc/62lnlGsLsWOkBq6AvIyd1NV+xjsnAaNM7Dp402TteJ9ji+vmthKfzxJ4VwnAtWDT9aecGW+Nt3xHt27HFc6JbE6bPt4jsvmLv/iLl0ykztyUKnz11iOIGv5icnomsq6zM7cBfOqtbgg8gBifJoMYkw3KAfMs+E3yy/txljxPcJn7SKJwekGcuT2Df84lzbBTJuKn7b+rB2eyQAYKZ6TdkQlzG+1g+Y6TYgAGt+lEAbnOMj9cvnjXTl9tX5ki9NUgmqG2zrxkiOyHP/hhfRZwrIVfeRbAAkR4J5ku3uEeeAWZ1WHIc7mWzGY+5zQAg50N0waM3ADIGTC4d2b4sBfqgwwJIvxOoA3Bjt7RRe4zSGJP6IshVgCrdFcev2a4ZQ7YfZ81X8CztkTZ7VzbaMWXklFOkLA92S8g7lN++Ex+97SM1IUFMwwhWabI3UC3g5ZWC2K/JvF8N4g9VbarG07H++Hh7eXL918WOcypM7W3Y5G0Pj3n+jzvA756zmK22Umm+rGILItSQl667k1msmVPz5F7XouOejslfm+A7bH9yDiZl9TxN7/5tt6R37IROatrvf9kHdNYwazf18PfIZwH0TTA53tlZFkYliZqekA9m62J1gb2KZL5Ub01UudGm8StuW+f0v6eu9ibhT+WDNu23+wjQCt4QSTXqs9kIJ8yNF+yb/mwSX5jWO+2kXKQN1ssOTAdnYqnTbADHt25DWa8XDJnNG3/4v37OsWst1JK/Y7pEIXZSyb44PRl5AU5mpmVGZhNOMH/yI7pEiGHdJzpQM6guANf9FEDRJ0RJwBSXuSV3+KjbIXnGNYxqee8OWMIhpZPFmE/9kLmHdgR7TV52TIhUc6K3hPSTmci5RkPnaAAM6ij5WF7pgNgAmZ9EJ8gm/k0RjtGQwqJfXACE013LChnEpfUJRjwxRfvX5HNKmttD8YIQaMKW48t+1+7ANBWeAEdOuIB9UldWGPAb+gdQnmLbKJr9EEcJY57zYvj3xkZq+OktTWh8Rr0NDmkPOKWfZpr1hfbHnnrLNundeFY4u8mpQeir103tKm724d9Bbc7tiSzefn67t/+yR+/kEErw9nBdY0XMWTDNgyL7FTh0bV6dVTsunfYhJUgb+btyiNoKjqdFiNmuAyDCggxLJpnmJNYgWJl8Nwzs8OYCGKQV8R5bVpqgzwEyZ58x+RxG4aNcpKM694350gfG4dTF+qazEKCaIznCJ4ESxYndNBLBom2YwAx6sgtf8fJ+G+TV/Xk0AlOB6ADdAHqtC0ZtgruqydaoLF6qO5VAkJkEE1qHVgmKCIz92gBAIO9M5F0PJzdzPPYigkcJI/3oC8CsQNaBfUC+/s9LaFBsANNfddRoD0/bnXe1pw0AoDBPfekzrnmHrzrgvy5zwSZtpP5IXi6k2aZpQ1+BmBi2szOKOz9GNf+u596bmzIVa2OXiuXsVPq6/mHEDr7M4QkwNHZuadLTqUpUnVp+ymSeJds/DH8zPnlIUT4ch+x2DqJTEJi81vbfnfSWIUJdoT0edP+nO1euLQ2qO85eq27ENaSB5XOxaMAACAASURBVAt31mrgPgGofR6iXUFj+R0BH1lnCDoZsC/fv6+yPny3TujQgqSam7c6ik1sM9zfhDL+XJ3LnIZTZxUxjt/kI53QdEYfihBmX80++Spk8eOHdLY+XJ2eY6JReLUXgjWx7vndbGL+svf1LKxc+5Du4F1Z0aM3Mu3OQQvbsp/M4OpOo7EhuuSQC7KalON3OobUu2sqcXd08Gc6atg8OPAqw7wyW1lNeyy4ar2DJ7HHbDsVHHhNUo8tzHztKn5op4bFofZHHZW7dgPgncgnf3seJJ3syJj/3DE32ZrygoBOcgV5IUZO0uFyjKG2rzMcss7rucUv9r621cE/DlhoPrLuW/du3lDm26duYV/gpclwfnPyJxiQkb/4C9PqLMNJ1vM+4qFxOu/IrgZsO5hrtaXiOh7asnVnZSd46hSxTyUDkgXgiMkbcnQ9kLm5CTxrP7tGXpgnj27gFZMA87s/zWkO/F4aWHst70niYx/UjktfXh4e3n5zubx8ffdH//bf7LPRpyHOBpsc1r1MZNKcAwQCGCBwG79BASVOQU6yafIBmYqSPWE672SYsclBBy8bHoHSpNfO6OBY7zzZB89yoN7uwbotvk4P1OQXGePcGPrMLM4MmI0Ag4OIIFPu4fe0OfLy2fSQDwdJG+UVOK6J9inPC3d4lsyKCSgdD4DTw/UQWAPaJi46aAAHpD2AfWRl8gSZRIbU3SQYMJ7DQA4IKdNgznuRXz5NxsmMeh4kbXLmJ+VYrybNBjEWRzFqkLLmyUbMMUtdqRdkc4IJQIrfRT50CLBJ5HIGQAS3fDqgQajcuQRDNtnWfCH0gN7SPsCZdnhXgz4yswmNcSRypNPp4XUPg+2O5OoQp/z8xlxp2o2tAqTuVFE2PmxZ7eCwshMmm8gbv8tz0V/+nWW67b/2E09VMF6hR3eiyJQfZLwJ6+PHnFB0PcT5Csd12AJE2nPdHeymzt15wnZoP36I3MBZP2Mcw25NNHPdnSnabj+i/EkSWqc9BSH341fYWnTvrfByvzNDvb/sMZyK/6YO5WuXS5EFtqDCTqZ8IRfGto6fa5GXHnD8AYfymxMjE5+ot2ObR9Cot8txecYLx6OpB2IU7bTuJpHhXpMsx/36rn0aZ0w9q9PZPT1G0Z1QbJPY706xk1TBgB/96EebbIJr9iG/a8ZRcCb3pxymrkQvZN6vkw+vV/2XnydRsYbR8Vuw4Ew/5inmFdiX8Qk/zgl41ZldRNDlI2PHhenr1hkYueMrmfm1UHTei98+PDx0ZvNPf/pnq/OwVkVqP65bAYjGVQCgc6whAAL3dC4Hvc3u12pNM/Qz0MlvNn4bI0oAUAB+3rcD/z4p5JiH5fcatBDsPcNHY687Ex8HaNpuEs1vVuRsL06JIifZJHgjN4OSDelW5sBA4XrQjvmbCRZgZVJhEop8LW+AjeBt8kGQJBPpa64P+ja4ITdkbtLHNdeT3wAPA+RsM/dCiry3IICU4OR5U8iGjIsdrmR+JKL2cB51Rg4AJXWLDiGTKY/MTuTk9nrBlzNHk5zT9lOytLKzkGuTd8AXOTCsj15MHuzr7liip0mKc0/akjawo0B+S6YgbWFKQ4bzrTPsn/nCmbOZekH4TcILn7TAwjhAvWwDE2hfgeua05n3Zfg+9eQEoCljbMQ+4fc7mBgv5xzi2ALBE2yILLE32wOkA73VlI8iTK9PXrkVzCiP90K+aJ+xHz8DW0w2nYmfBMq2MoMmuE6HzpnIkAS2NfOw7SRb6DHZsmzsnmwvHTFPqWEOct5lsnT4cE4QOhzYcq9gns5jZZ47dtIWOkbUw/h5dU1k07hnrJp4Z3khf9pv+ZOcMNE12cS2wY2pwzxHuRAhdDNjnGPB7BSBbZPslC0vwimI3L7u5ybx2/F0najFoRP8PmPIxOSUTWfbfmt+4diDrIx3+U4nn5HV3Ge/NI8x6aacGqlZ04jwbeQ+8QFd4zvYAXjB7ibE27QvJPMxJw4+9WhnyiaDP/3fdTWfsd7gYNS12rHme2Pr/oQ/3t/fd2bzr/7mr+sEIXqbExBnz4RKb1JTSNZgNntC7pkBmJRnwDFg0jgqbaXn+yQm1N3B0sY/AwiOYxLCO5y1KQPLsMQgmxgygqc+NmgTQv+OQvltgvV0CjsCWRbLynVxmdxzdp12TxJmA0N+BMqUfTYMPo3SIGn5kHE0KeU3Z9ise3RtUJikw3+TBXKwBNht37TtLLtCe8h4eLN6Z8YgydgSQcgkb9vgCijWz5SvOxq5b5YH+c373JmITjLXjLqdtZN3IYtJBPN7ypwLpPCFGlJ+925v3H9GkrB39O932N/yHdlBRmhr2hH5bxLHUY4ZSl7TPKgr2MF+iSnLoLvnTXH2+au5lh3eHJzsK1M/2AWkITKBFGcaQIb8wcXUMdfplEz8JBhPOboutHNmR2xDZL1t96nndWa2tzdqwnkswDOO2mct35RrEmeia7/DjxyAUgfmzE5ySn2nvN1W2kFwzCe2g31QrofTjeONXZn28nZve5a2mmwqGF4dpXvtRz1WmDqlrd4CqOqwpiKYbLptlhuYm+vcz9Y0xvoZJ/y37dZ+Zzuzfme8cIym/dgumM3fk2yaPOOD6J82zRENSCP2fWUvyozRLuRAm2cMc/vrOMY1ujp9GdLm+O97IJCTdE3eMcmzExmpC7ZOJ8hk0GVRjmN8LcD74l3thc2/M7I5de64RoINu857mCKS6TQf1rHcM+6ZFE7czjXzA55FJ7b1mtsvbPE9xzsu37y8vHx99x/+l/+5tj5yJu0saNFAG0MJIRPh17xNG2e+M4eBYEiPgoCav+dClUk8DYZ+t8HTimL4Zzqv70l9AFOG4Vl9bGcsoKD3xbYjK8M6M3bTqU1mpjNj6HlmZ3B0rnja5qF/7ncbvo8sQvInoTojn4CEQcG/0fN1z4pgwDO0zyR7OrEDlIFkkzJlBgA9HAdZeIiL8s46R5Y3IOwyHQDc04NYQZBM1JxhQvc4JfZkm8z3mgNXe06+PhcenfrToOJhdXTNewz0+Z4ynElzUDDIAEx5j+9HjyZVMzicAd4EITonJlQzeEAaIGN5Z3SQudZpC9nTbXdrtS/1wW8B1Lk6/srmtYjLHTDrdQZNZOcMgX2DDsUevhcphrTn/pCi1NGdH3ewTc6wm7Ph4umztnfXdZLYLv9yeX7q1dJlj1roh/7RK/bmOZF+hva6/fYTB2FwHrmZGDJHDn/0PbyPehpXcg088CgPQ+OUawJZ8wDfNOlMmakHGSD+duaUoee8i9/fvnnohVs6y9w4l03dycxNXU1y5usb91ay5iz4zxgGVkxihSw3gR173vI7uAsZNUFFr8ZLEzLHBPjBJF6OT86M53c6GSanNT9Zc5DPYr0xiXZis7U4rxbKHesd7Fe019hlHSDziVGWk6eE0W6PPCGXmTCwPpG3fbdsPZ2yRTZnO6euPC1it19TlKhH7gMbMxf+N99+29lN5pyvtQTwucl3TCTRL2W7TcS+x9XZnuTU5Wfro5eX56/v/vbv/25nNrkBgLQSuIYBlnBZ0fn5OBHFJIOshclmnkNp+e4zak3YXHmTYZQwlYmRzR6yFTPL5/0eFr0y0LXqjW1HHFwBNYzMvVbfNx0Iw6s09978uVev57/M+cjvkF8DhUma9YEsMBxAlflh1M3E5vuc2IFgklDqAOBPwgWYOIhMIs7fJmm3yC5O5kwbwD+NH9mabPJ87oVMGkDIguWZvINjME32JklIWe6p2sYM+E024yfHv0kWZs952qgzV5NsApwTzOy3Jo1k/3Ldc5knUXEwcZC45Z8OSgavMxCHNNi+Uy6kfw8Br1XPtQJ7DfVj82QTzkY5eGfZ05ogj9x43sEH3Rpv7KMeRkYugG/9rTmbkPk879WuvAObglTNeoBHsU/+nQVPY88ZKcZHE2x6oVHP2cIHGFWYZAOybBJBXRmWdcbTZNMECLJonwbDPRcUW7G/GsuMUXnesYeyqbO3tKPc8rV1qiqyhlTlGsmQ1B2Z7F0DHh9r4Vrv8nEcs0s7N96LbFpnJjLEA/zVsso0jz5iveeGnv3DBn6XbyEf2gpO8Ty/Wz687xbZdL3Qq23SfoMe8YNco9MIQb8iJSuRw4EQM1Zjs1eYqmODq8w1JxHZmiw5ls96Wld+r3WV9noEhjLMa2a5Z+Ttyh61m0UtUMxCxEUArX++I3PPLXfd7UPgFoQz9pvMphdHMVJofc86U77xfsaU0vWaRtIHQxyEf8b1HFdZZPPPfvbTPWXCZCQVgCFjMBjvBru1XUdA3UHpLNNjQQI8+Y1Mhg0KZ0yDUo+U5x4xwcb1wgFMrGx41I8yea977CYVW9B7Ze4h0Nm+MwPD0CEX7gExLOmhcUCTdk6gxTj8O8EDskDPH7IZAOa4P3QL+XK97JQO1gCNPx1IqIudzwHUvUj0ckam8swM6n7W9nBr2kLkxzPYF7pGP8zRChEg8wTh94Kn3D8J8gwk+Adn3BP87JQl87XxNfVD5wRxZxhNZmw/6OpMttg9AM+CG/sBZA6yRd1NmK+CwFiQM9tke/A16/hWhwvdUN+Qj9Qnq43ZHm13SLMqew3xBzDzb8oLkjqxq3S/AngyIMif+9DXJg1a5Mg9syNg/WyfXyvZka0xEr1RHraWv51ZTBuyRRdEjqANZswgzDtowyQVBJ089/Tp2O8TvMBmZtCifbQFu8E/8xydScogY+Jg6AB4ZgfWle3XWS/HA9vYmR/ymzsVLfvaJ3/tKHDsdgCGgFsQWTLLeTed/0+PvTE/dbsKxOy5yklai0i4fejOvgu2FF6FRNfq62POp/HY5Gfive0LrCMmknTJMxA92uD3n8mZ315hGfuu1q4HfeyqM6GU607LjIPGoCKZdahCl5N/dHRsC8YrfIN4/rK2ALOdTf5gHVjO6Iky8845d52kkOdEgn/Wk7+fxU3LdHc2en5G71m7/jvDHPs/mIDsHTct67LxEMK1PZ35h+tiIow9gR/uKDBt51WnYekPLMp70H/u7fYks/ny9d2//sM/eEU2eWkqzP6VbshVz3ods2YjgbTlGYyRBiJoyJPTvg7ypOEBI6/izH1kRqgXCrYxY0wmQ/kN0mGi6SygnZENlR2UCJgmp7TVQ71nQYL2hvAA0DgZAdiONnsXNnQAht/IclSQWUGaTbSRxS1jNogjUwOde46TcGKAECic18GS8imTdp31qK/kr1XplG9bIkC6M/G6Z7U2pF5zySCb2FCehZRPEj7tyQDsYc+pl+0va74c5djmsMVJtO1r2MiZH6FTOziLbcggGcSxUQMMunLGifKsT/uZZWBd215swzNoMQyFz6WNmQMZ4k47y8fWdJfHT531zz9IGjjiXvvUQQXnWiTTk+PdfmzIJMKB1wEDPzYh3/709s3eiD2/WU/2S49kuB3RReowT1IzeZ3YmefPggz1hJSEZWVxAJvLT3uhPQQXiAm6BueM4+5QEJzdHndgHPQtz4kf+LDJkPFm2ht/Uw7xKHXDHroN7C3Uuxngr84cW/8ph2ldjZ/ZPqptb07PKlmzEdXq1Nh+TMJc/000Vta99rJeoy7gtn3HPoUeHH/RKZ+RCf7rTgPxGaz2CGDKNVlA9sYBbJskjac2YTfGdo/IYK/Ect6XYWQW4BqnJqGZyaXdKdJes64zfoAd4//IKH8Td8B7bN08gDbnGnEU2e/O5shIYwO20al/bKDi3LIh6nGLL80OAkkjJ1/8nqrfOgbX+XL74bQd6o68wRj8ygnF4mfZxzZbx60tt7ADuEfa2XZy3ycI/fwvfnG1QAjFnPXkJquuDY/ZvHhMQHcFUDoNxVjyd4JHgn+2EIiA2DrAGT4/Z9JnB3NvGqFDvvI+z9WJACDRCJDMB063FXd/HLM3g1Xq4oUJeTYZmiiJa+zvBnkm+8jik7OeoYPalB1GicPM1W82Pvc8Dd4Gd941nQQ7YJWvt6ihp+ne7Rz+vFVvg5pJqu3OjsXvDr4TTAA5dGZAt7xmkGLoLL/PLWmQl9vB87PeZ0G1ADVB5E1nASyfXDO5w75nEJ7B1OBAvXwPso3v+phO9IQsTF5Sd+a95Xv8Me0zaaVThV5iy/YbAzfDrfZTZEmwj83nGTqNBDDkQnkc0ZihdPBoEi8HY/Tiex9ytvUaepukypmMSTRtNwQi8A/7K31kuH/tP4lObDsEVsimyRD4dEWw1+pz3m+dUUf7n/FjEpPeTL8PH3Cd0LnlRDlnJM8kOu827mHHs7722yk32yy2OevngIzfTfufAX+SLE5kyL6haWueZxgRvbjzzXfK7Yx4Yzz4cIUL92vX+HHCGHaWT99Puzf5uaQzdIwgpn5zDur32RTywI4gc8ZP463JoMlnfqeu7kwwzYCM+xk+8U5syX5jHOY+5FFlBRffHScGgYPIx/dCrq7IGHu8agGg/Rg/RR7YcX6HbFPfGRONyZAtJ9HO4iW6cnzyb45PJRv28dZ6kOl/E0us82n/vBc9J/7UaV9aROUY6Octqxnfcw17QaeF0TnkZJ0Ah525M5Pfmue8PcgmYEpAd4Ez0OCkkBpOOLChQKi4x9dsdPmee0I2Wd15RjbtpDTaGTGERoMnKGNcOBUZ29w3e2CUVcIvzSyjWHOG3LPBQAGIPJvhWeb94KxOQVM+zmMijSH488wgMGBIBY5jQ8Vg5slKOLKHC6J3O88EJdpngnQG2oCeZWhShB5tD9gaBGYPj2jys533DLT4DUe85ewOYLYFAui8Tt0nsABeZFBxsAksZd/ZJDwnCj087GwU/oYNO/A5YzXBnfbZ3p3lwKbSDjKBEGoTThMB6sJwduwl/0I2IZzUc7YbnYEbBNnUc2Y28XWyl3km95Ndhih4te+ey7W65tg39jnBHfKIDeWxyB4S4awburO9QYomXkGufL3qwjCg5mFNwM/f7vQab5CJyYI7pQRC652AiW2YLE37bTmtwzc0TQB7RW9nQZK2ntlartHJ9pxnykE/k2wgG9fd9Xc9HHfwVeRgQgHmO1j6/Ze7nv6EDRtv833OhaPdm3xn96x1ApYTMFVOEhFj+Bt9sxrfdeF9+UT2RTbf9olXxCnwFlw2nk6dmRRBCmynTvogN+P77MS7k8gIBETdcp82Q12NM36PbZP4VnXPGo4ce6jDSGz3tM+639+1dZQx+iyWWa95P9NvbtkPdYj8iPPGO2PQVXtkD47HZ7G9yl37eJvkIys/Yz2fkUzutZyDf2/G4lTq5PY5pqJH8xyuG9u2vnO8rY70nR2dHol6883lcvn67l/9wb+u1egIn5d4QrgNEMcvJ927/ffwUa7NjMoZOZtBmaBDo1xhG/iZk1z1dJbErRj3/DFSyLCDog0GodbihAxDrePxHISm8eZvMjdkLSExDtLI0uDoXsMkFB52JT2dMtwu5Dk7DbkH0Jvg4JS4OxkQEWcCLGPqx33MbSJjA+HBid3jxUlmRif3MIxIkMEpzpzUv/EeB0fqaKc1qCAngzLXbXvTJqbzO5gaWPZ72eJkbQ1mnTtonBEH9AUocL/9E1k7yEx5OJg68CBngzzTS1LGtElnfc50gtwI7DMLYIDMPQxNOsPCd0C9sKaOSDy2PJtyQT62Wzp3HANZx1SuSfjcZxIASbVOzvSJ70L4ArI1lKqt4wzI+U678eMrIqTh/dw37RU8NMG0nTpwRD9uW8spc+FyQtJxtrcJx8QEByq3lU4E2fk8N/HD/jrlYT8yeZ2kgPrw/PQR4+8ZXlOHHSeC23UUaWd2Hcco2/5lWzzq1rtJYP/GjCQjap/BsSo493J4AL7pBXA77tR8zetNyW13tp2zDPCOU2uuIaNzkFqPqJAcmKQFmdsutn1rwZLbaLuxP+Z9TkJMHzOhqs5KpirkpKvHPlY48sfW6JTan8CWTZBzclBGFZS5sw9NfEee2Bf+aTyzHcMT8M3ZmXX50zZp+8TKKz4z9hml7k5iTBJtIk7Z07Z3+9bWUCbs1NnYRPuQNdf8nOMn91Uczwl498dWSeY3h23kuMrnr+/+8N/80dXWRxhalJ3vs+d/1YNZrLmOU1yrq70ghbLsqM5IAo75dPbBTJqGzUbQkEm6tiGy7cyafGzChEFbkRiijSMrTStr+HJk/jaQjU1vaQMG6pNKaKcDsoOyZWwwhoQYsLyfFtftRJ4O4IwJenNQMrHCQAn0znR55TLGzv0MMfnYL5M9kw5ka7IJsfHCFgeZW846AY/7TNxm0DOg2kFdFjKZ7/Xf1osB1YBTJHut0GOqydR/np36dl2mHAEB5EcwSTnXc9U6Fcjz087xLwOz7RYbMSB57ijAgxwoL+0j0+WgaTvElrEzpoHYr0z+kpjDX014TTJnsCcjk/r0UFLjU+p51pmg3owQGGsMuLaNklFtL5SRj86c4WOW6y1yBa45W2ZbciAx2UTWs1PmIITe6/z5tZra/nEWRKgzbXRm2vLfI1qLvM0MpG3Bgdu2awwxAXQgnDqYQdb2hSwtv76e7POxv6jbSPtcX4L8UXaGIJtoTrLHc0+LbFovk2w6Q4hvbXxYWwcaX4yPdBC/j2xSPvZLksHzKs/I5hk+gBtOGhg/uI4NgWEmttHVjNfWTa5V4qSI5uPluw/fXc2ZT7zhxDTKOsukV+ZOw8TGV95HG8EO5Gye4LiALRHPLTfqPTsl+Pitcnin/a6+JzO+R1CPfX+Nf8bqW/qCSxgHt32/9HQuk0Xqeau8GYMc19yWss3g6n2PZDluD1/sTd3/+t/9Tc3ZBHCdmcxLcECGUGlQFbyWFj3UGZh9HNs8ron7HRwATxSbax7u471+l+cGmVBgRNv5r86oPoDCpHSStFvBrOo39tm0E03l+poDMXVDiZAgDMLPUU+U5SDhIDYN14EYsAGg0G3KYgI8wI4Rpi4J/OlhkmXMPQz/TlJvMjODxwwgOCefBB6MHifGWB2kDBoGujMyaGAB1D1sSVnubEwCSN0NpvNdk2Q58CHPXW7miq2zeyE7gImfM6Bbt/jIrBdgSMbMRMlExeTB8j/L9OGXBDgTJX5zZyX3Oyhh13k/dkO2w8GIstxmyrVvJPPx6dPj3tQdQux7Ia34Ep2X2HH24KvAvebNGrjxJZO9YAwZFuzdNpV2TTJWhFNH2p7hkMHdGGC7msHYxJY6OGBMHCIrRMewyHUWCD336lDPWbdeHVgciGcAm52i/G1duZProGssAOd5lufPyL3rBb7MDobJqX3rwLbMqT02uned59Qjt33bdS0uO/bIdX2JDUmqeZ9N9ABJ4Rk641dBOJ3RNZ92YogJjIM9sjLmul65nmteQGu8sg1PcmBc9juNRya/xOl8QmyRsfEKv035TBMpW65TmD5XhnOegANuJF6lrPilp/VQp2NG4kHWZvxx+21r0//AWrABPDyzO7eP68azSdiwSftyRmzqPFXhCn43O6HoyhhgnHfnabejOFqfHe828Bx1OYulju8zBmEnVeabjO4cC67s+wdfeenM5v/wt/9j+UpuCtiy6mo6pp0F8tJnbva8NPajYniMoSwymbOxrhQg5HmMzhRARlL5M9Djt1yHXEyBumdjR8YQ88n7r+a39SZoWx8mQlaCCZWJnMnjNA7kbme23Ak4tHsGLYyUcmkLjmpiEH3kea+2zHNzKDZOjQ6nvK0zDI7n/a5JGk3obmVyzoAPY/WnZfV935HjJJt5D+CYe2ZmZhLAW8TX5Nv3TDuPj8TZb2WEkKllBgj42iQX2Jjta4KsyQD2GTvIP4KDg5+JlQHUPpL34We2c9ttyic7A8l0p8UEFF+c8qm6axoLtuggDjAjO4JD2lrB6zkrkN/UnDjaOwOMhx5NysAL3jvlXJ3fDNNqviZ2AD7af8/Am9+sAwceZwuwde49a0dkGf/mv/yd4xaz16a3jrN9TTw7C3zGKfweeaADT8NyQLRNQuLyiU8bDyYe+u/Z2TnL7KZMzyvPZu45Aa5sYGW2/V4TemMz8ejICh/1nTq9ZJGQbAB8IYakXBI2r7BmHTowNyWf/o8ckDU6mHhskuT2cr/jlZNHtGnqZ2LhjJXYivHU9mPfSX2QxSanb9/UnFfHdyeP8kzWc6ScjJiy2BZCXXJit++1yMb+wXdie+43absVTx2vLINb/opvch1b8u+O0ZvDiGyiO9uXcYHvU+f2Jde1vnvHAx23jR04fp7hAHaI3hyDKj7UNKK1K8OaSkLcoL5L3p3Z/F9/+b+9ANIEJwo1kKBoAk0N29Wmtz1nwpW1Q8fBKJ9Ke7iCgDUVD0k1yLrxfoedxADtDNIkqQZrG4KHHkqROfd2EVEAxEoySNnITPwK9NckdZNhMpBO1dMuhiOn4duAcdI5cfmsbQBO2hC5eI5MOgqsokeP1ifvNEk3OaLOvMP34YDOvNoQJ4ma7aWNDLdSF3cMCERngdo9PmwXm8Pe85zrN+WHLAz2Z0DCfbvzVHuMNRyeydO2TaYFeZm0Uk/rZgYC/Mf2iF78HMHQZAHwhxhOAMPvkHPKY/qEh82NF96SCHlQ7rQTfIXr6KcIayagL3KS3yG1DhoediOgRJ61QOjtw+ULDcu5Ldxr0sH1M1C3vjbZSWZLQ8rOtM5h+Rn0pl3RPt7t4depk4mbBODoEHm8e3hXczaTEKCN7sRTb+P9vA85Uyf+tr+YLJwNNxPcpv3yfst84g8yYeTLm64j65Sf92KX7kC8fXhTJwiddZLcfuPQtpGa63ps6j6xfmVpalWu/Y94BA66/ca3ZN4TQ+sUnEWW7PeOie7MTd2De2eYYBtz/W2bdETzjpC7vJfrjnUTYxw3sQfbErg69Q8eZD52rV/TamzXMTpNXMo/plm5jb21zzX/MM469ngEBj+kzk5EOU6Dce4Q4YfuOPAeY4Z1ZD3a1llgxm/WIzI584fZRt9r+dTvzz0vmA7gmXyo/9TDxLsr2ZORrYePQwnc1iOOvvQ+m//wgDhgJQAAIABJREFUH/6nF4M9hoHR5AU1v+LxcW+MDFmss0kZTnmqdVX7xJRa1r+2LAn9rZRxjk/LaSA5T/NzM2+DWJ7pBl8fP3Vt8H0ySNUhZa2tQsiMUO/UiwzHJK52GgsfpSMPhsgwTmdepzH5Wconu0Ngh/xCwFOe56agHAzevZwJ+gClF+jgFLm2SfdaNVtHJt7HOe8vn576TO3KdlaW693lqx/0ptq9mIBNhptsmwA542PgZHhkzvUhWMw5PSaGZ+BpByLjzjuwh9mBMBBA6rP1SxIPHXTblpFlZBT5RUTHMBCbK3e7Iwv+YfcQtjPw5RrtzWrA/DPphbRRf+v7Ftl0MMRHp16Qy1Vw05ZkW261ZU+GQXtYK/IJMdlZ7rveDHi/c+0fmflR1XF6+Xx5+pQ5V4+Xjx+DC59qCzSTzQ8fP9Q9kWLem2djbPh9A1TvBVdyjJjXQqrYKaTpi+y96Qx0cCULItYm/jUf893D5cv374tYXu0ecbm7ZIoP5MsjFs6kggF0/gzMk4Q4GFZHlCNtk6Va2YTGvt5yqPywFqo0Br6rOU73a8u4fob2pOxeeJn5oK2beRb3rfrwO0SnV4GuskQ2HVDQF/43ydd8F9eNdSZBkAv8sP2n7d9xxbEFX5zB0EE219hflbUBzOEDS72gFfJUsnjoDl/ZRc0VzDn22eD97Yo9Mbpj55FWYWx/+X+tS+ih9OnvkM3ePP64Xna9zmbvoy6Fp2x3s+a4sem29Wf5tax7GJThyvhaJ1Pxm7StY+eS9B7aL7fSAkXaQHzwZ97B8a9kqh17r3CF+egrhjOyhY1gU/xuwoZvxx9ytjz32kZyP/VJHcjEHgRmzUkvstltvLrW4LjnrR+JIhbORUfpiGSajebkriHt8IqaU/rx4+Y9Ox7UXvztu5WVXtu5snsN8q5B0ZVRPOTYC8Ia83rOZvDu1gjoxP35t2PBK9Ievdfoc+yl/fAV2VxCw+Ycd7+PbFZZa6eetMOEnbgkf/nm+fny9d1f/c1fV2bToIDSIF0QTirqIL9asEhiV+EA2yaEBSjrtIWUETB99y5bwRx7bD0/97FqIaJlOQxdc0pDWVOU1ALL4p0qd4GCiQbglNrQ+z1buIAwNrkUKdgAKSAxIJo88PwcagN8t3OtoDmDW56DpNCzNaFCP1Y+hJLelzNJeS+A273mniSMsUUnOS81pDObPkeoCcrZMwtSUItaliPw3GznBJ/8TRA3cLSTHvNnGVJNe+gIQMx9QoyB0ftgQvo8VQMZ5f3ovYD0uQkB9YrdVCfn/v44k/vpqZ2dLRxWFrqDVfZpbNnRWYiuANEZLHfGS8MYkHLsYZLkCQLYQH53J2MGO/fQPWxnvbDxNPN2MqxYwHB3X772+PGxOoW1X6R8DuIUn0tQyFB05ADAbh8P2C7AbcLZ/t7/9eIZAKzrsE7M2Me7NCCCE7k34B+S+cW7Lwon8hx+/PSceZxPl09ro+3qPGQBn1ak9oKd7tFD7D0qgfyRU+6JTcb22L0BUDcxMphjb5EnuBAZvV+HNdQexEt/h7+HbCbbqMVF1WnufUujk7Q7w77VMS+59LXZITFe02nyPMTUr7bseUqHqoNm6jFXC6fclDWnVdwigQQS2+gMePyNPSGrSWb5G6w668Dbr8F4ywLf9jQJyi08euiTVPodscmMtKW9B97lyMBkv9OmyDy48vHDhyX3o7N95Ve7E79OwTl2kC+sgGh0EG5yUTa6s/T4Rdu/bev4HpxaPlNkYa2oX9gMS2Y/2oMoHGS5iU2T5Wn37mygV+Pa1Icx3TqYZBF79zvplICdyaAGV8rvxRSJa50E6B1eZoflFanqim1+0NLfEbxkHn+s4xU/fbpazJI6puMBH+n3rb21Ewfq7O/GuCJV69TEa/tvwgwmHnVB5o15JsVNNruOUze75tpBYfoYMp7kcf7d3Et0qgrSzMB8FwnFd1yOf/P3soFg78IPdAxPUZ2bbP75L35e3oRCDRAQAEgBRuUMwGwcwnNwJsvEvWT0PIl5zq2jHgZ7lJDfqqezAsr8nR4RJA4wnulwgyI9Y2cHd2dJ+/zhDB6qIaCZbDqbirwgQnZsZ2T5fRJNG6OvuS6eeL1BZfXAyCAjNwgqAWW+dxvUcoS5D5qNaeoHGRiYZvlp81yolN8I+MiE91h/2JXnBqe+EC/KhfSl79KA0mSKNufv3MN0AuzNAbAyokUmGnzI8PO+1MXl8TfBM4G+Ce+xUm8GaXdgaO901ulj1NXkf/YsN2AJ0JADdcAeyCLMYGp/NxkRkr+aPkMgOJNnnnNW1/p1ZxD7qE5JMlBjU2F3Nny6C7rIp/1zkh78iXakTmxXZn88SPOxdY47heAj8gTXGNKdgJ33eiHFDN50kq+yRNXZbiSanRbkh21um1/kpTpHj529J3j7mEx0Bdm2LbqT40Bn/LG94FvUwXHgDC9oy/YVreb3O8Cy/Abe8UzeYdww9ky/dCcwZTnLHZ1w7Cw+EVwgu4cfzKBromBdoKvpb2d+fYs0dP1NNo/Mqe3KfoY+N4msRExvrmQ5IstJLNyGW5hjnc8OkHHBmA82Ixf8LSQlnamQNGPf9N+NZSsLesYJJiYhC/+Obs1HwAJ82Z3SSaxS1q2Ey6yTde3kAvUxgaYOxqmJDWeYe8t2zmRhO9m6oYs+tu5CdrZ72xa+W7+FM69phm7TiP9NNn/28z+vYXT3euzsECQ7Kz3hfJqw8DuZq1SGzaEdTCBfBEhABIXZuEwQ+T3AWVssfep5WSgr92ZuR/4BHgYpSIJ/84IJhhGvHHiliw327onTBgLONBjqTB0nQTBBnWBqA8awkDHtc/m8gzmYlaVJr1YLwCI3Vpzn/mxC7+BoQytnWws1PIfUhOwqk7cqY2CzcwEi+c0ZzBm0Jwh6ONFBLeXwbMhCZML+bNWOyqwde0tQLkHAwcnlHjIIyTj26fMcOhzL5MMkrgAte7SuIOogbDAdTrlXDWJH2J0z19jvLXC/Ai9tPE77HQhsV5Ns+Br6cpC2nlwn5Ec98jfkD9twxjHycOYaOZavaGsTbB+fM1k+Cypgh3HF/kp7J/7RLpNNypj6Nm7ivxufyJiPM8Utg4k51g3DgOnwkHGlE0sAZy6jgyRl9PCwlkuvYGnbMl6dtdud5ok1tl3afjbcueuzCvB7jB8mCFMnEBs6GvlM3clGe+HYWRAmcBrbKZNy3NHwdBvaaXvnHbRtEl3iotsxyZw7D1xzR6PrDOE89vq03Tp+oJ+DVPWc0DnEPOVjf8WPZyymnTPOOUZ9X+w7i5OV+c/Ix7JLRgCRAe1x5v6MD5zpFLs6s+9pC2CsdWoOgm1z3UTSGEFcmfVJWWkbPoosprzm3xNfbYfGu7N6z9jg9lB/H2dp3/N3Y8WMy3WmfZIxrE0YC+V2p+clq9EvX9/98Z/+SQ2je/iTRjlY2NljcD4hwYQivyfwV5p8DVXGcU1WEL6ZMEZrgeM0aSROlespL4QpKXHmP0B82ULBID6DLMZVPf9Pn6rHbGcwOLYr9L8ZfPIbzucgYWOcPWqvynWWJ+UQlJ2hmM6M7CNfOgLoiTrm91wvHa35IcgNshk55b4f//jHpS8MzA5VdpCsUoZbHx/38IPBCufHIW/N3UQ/Hh6xzA2ak4zRiTB54D0EG8jm9YlJmXt46M92gOz5tI4Boz7mrodp8w97gXAAzMifjgR2G6JZmQUNh+BH9K5tVwYNf897vXUNPmJ7NCkw6KXniW0aNLHRDTyaW2RbyHeTvAmU6MSgZDwgcPg+d7iYg3drn1BOwKBNZxlI+x7Y5Q6hg7r9lXstH2zkjGjOoHxGiNg+6Te/+U3ZCwHmzL/8vP3/ygfXfC6ftIR9kpFkRMAY2XrtfSLPOn/W/1kQo74mTdaxO1sOZMZxB60ZHJGzV4/jCxNLjdeQzTyXOtge8FHk8/+nPDpBE/+t6ymLW7q0X2Lv7oxMsjnj0pXfsnah5tsdCRX7H36E7diOmyynw31I3mTB+DL9ALn9LpsF/1yWYx/lGB9tN+VjVeluH2RzLpiFbDphNfEL2eP36JXW23ZdH+OFY+20V/zAtj6xAv2BMWB9npmx/gyHJu5arsjNduk6nuHvbLv9ERkUvo65nFOfbrNtJSQzCzhnR5c4c2BoFgg9f3333/zLf/Eqs0lQJYDxcn5PRXFyGmkATHYpx086uwgQAC6zh2TB4ER5X0hlyuZ9V8PdaxsbCOfrRjJ37Diy7BaRg+BAqkq5xdQ9weGYYGvF0XY7GnVxyt4ZXQzTqyzzGzKH/BPsARmM1ltJ4AiQcLK1mWeSni3Gns899+3pqYb0oie2rdoGmM1a13/32Z5iZabynsiFoSsTtVwLIfr222/rHd7vz71+QPiMhExHBjzRDbJkP1DqQ3aTegGCNQe4FgQcnSkDih0Xh8k7sb+y2c9PZQOzU3EWREw2mSP3bs1LxjZwwJnR4Xfa6MxKrkHSTVAgtejUgb7kexeC3JnZGVDst2dB2brALvBhyLaDkgOpyeTsxKJT7H/agXGkTv5Z0x/sB+jbAD4zPLY52o6+ISxzes9ZkHVnirojG3xhkjxwEr/DLiEFBCGvdkW2rlP0xrxX3j2DDtg89dl/c1TlsYDFxJNn7PfuDGPzyHkGbP7OfT74wbqYmSj7HJ2ofNIudGVbdtuQbfwrv9Ppznd3Us/k4fojt0kkHcCn3WCbk4SdBXVn8u1ftwjAjCFFZGq+M/8dC2km0bJPOa5mLmKmoWQhzJSr5Tvtmjq6w2Wb9/tne1wWZGyWj/3X/G9tnWM7dDsmqUN3+N+81/efEawz7mH8MlZO2ZosUw/agw7BP2zS9oLcLTfjEoR6dlao8/T3W7Yw9TLfS7vejNX8Z7bAO6dv1MKmTH/TXHf7k2Tfmc3/8r/+r16RTYLYzJZAZvJSn5Bj0IlQ2B8LgghRAgwIVgY7CwdwI6MF2TSglVDWUV88awChh+NgsY18zWlCsBBDhr/yTNX5zf1OEdsB53vc64HoTLLJuyA1yIC2muykDIJ0sooZCicNj0P6PZRt8rFJdbanWsNN0Q0Akvrl3cxxpA0Eo535ezgW3FBnnAmiTLkJAL/+9a+LMKdc9MV165jASz1tC3Yg7oN8YUOZLpHf7ISWTQNGJt/3SjzL3YQv74f40PZD1peaUxTAN8lzwLYDmmzGlioYfvH+aoNlA/gMqNEJi54m2Twbhs79EE13olKnknlWjWfe6OfeWmUGAmwU3TsYz+AEcJKBnPfaHrFfg/oMUPw9/QrA3vY3VlHynP0G8omt5J5XW5hpXhKEBRmbRBiUHSwn0OI/XnCD3POJTF1PZIQNQDbRrfGp6rFeGhuks0Fnm3tnpwWAL/30hh9Xq5HPbBe/IbPEqNDWwRomc7us/9xPPDDxdtCmU0H9wAR3Pk2kjUfTryGpKcsLusD8GRyt3zMigR+he+6fPmDi4RjgMpGLYwJ2ZB90W3neMm050VFc65zXCIlt0W11HAbDHt729leul+tzFoMdT291tniv22G52dbP5FnlrkQOC+kmlhqvjC+WI9wC35tkcMbmSTSpm/1iYhP2504Xdozu8EPq4WQR8iZ2uQM2+YLJZso6yxr63TNWntWd+6fNVl330spD+pTBc+CV8a3K6lVwtQjPI4rI5HjvpTOb//Jf/bd7GB1F8FoTj3wP4IVMBBwBvRQIwbTiz5zazjSN3CCJcvObM32nPex6UYM7hnPLWL5PMXmWIbCUVUNTX7xbq0ObcBGkICi5z1tCzTYTEKxkfiODYVJMkAbUa+XtYw/z2+gM2J6zxPSFnZ1YZyJnuxXmMs65SBBUJsQ72NYqvnX+M6TGC3NSX7bKwJFyX36HbEZnueYTIrAT24B/g7Tx27SDPGd9c93EtbJJtZl3g61BCJnP4DKDbgzr8fFjEU7+vQ4I13tuQHhSdrIKX3355Q7EDmom/amrtxy50sEa4sAPJli6Xga1bWdr+zEDDvKKrua0hm17T70K2nPwqD8+P0kA5dre3UO3/wGy+IFJeK7t7JhOWJkYgS5yr1cjuzPkBTHU18GUgIZ93AquJh48w3vzt/152hVyoY1uH21wAL0q/9276ixk+kvqZnLl9/C8A3az1SysOfBxBhzabTlMnMQmTIYdJJF3yvZ0COIHC3AiL9sx8nM21ZiQ5yG+xBj22aRTZlu2PKyvGTRnsLZfon/qQZkmvyYm+BxydcwEp+zryBY/9nO2hd2WS3a+6Mxxrk87c2A3bqCT+/vsMLL2+x1z6vBj9IsNnNZDnTXsADJkvdt2XK5xa+N5hs+1C8aU5fR3+60JEDKcnU4/T9um7/se25tHRsCNQ6bHqVLI38P2vs/+aLKJPdneJ35Sjm2R2OX3GYcnh7OfGiPq+/7v2CfW9UHGeefM1BcfWrtlsBp9jiYdOlonCP3BH/3h3meTitphTHICJBkmZb4MRge5YA6hMwcmAHZSQG6CrQ0eQVmYGPMOsmsPMZRHgy30SZpnPSjTPebK2q3NoDMJFrI5M05zS6UZNExAp/KcxWLoe2c0l4KzPVGCRk3Evet5nRhtyma+FnMWmau5HSR7DWZrjy++6K091gbCACGEwqcz5B2ll7XSjHeSieEz5XnuqNuOjPOZd3AyFQQS/Z+BtJ2V+9Lm1Omsp+eAANlFLu8espVMdxYMNNPx/DeBLYL/9HTsL2twdgA7C/T5Le/96v2aO7vm5DpI8lwCSRZqRTbTnvAP6j7lNoOXg0+fwNNbd0ygBkDi0/lHZsrg6eF5focsOKhgH9YD2DCDN7Zlcme/MDllX16fsHLmXwQJyrSsIKETkG2f2BvB0VkKy5d25j6eic7yO3o9y665k4oNnW3x5aCW7+W3799XhjpzQKOPTcK1EfYt+2s59P7G2Ks/ZwA++3vqyVkZ5EW9c63m0q+9j5GRyaZlyMiKdWR7nzhABjW/0w7qcNZB8z3G4WlDtl/bq318EkbiyyS4qT9JEduTSbbjj/3BpKLKXYPM2QrLJ7+B2bNjZN1uW7rrjekdD6cdU8+N+wMrJ3YiC3AyzzHSNOOzcdvJqPKx2oKut4Mi1htDpv7MFfBR6wUcoCx0bqyaMeCMoJ9lMF2GsYM6GRetX3yKOs1kj6/bRtGXCRxxf+KyccN6nm3F7jdeiGzOetivjGn2z9omLPsd1761vdvLWVy9u7v0cZUsEPo+csaLyYSg6ABsSArBKmUgEOY+2nkN3CjEjaQhVuzZbwbF2rtMG8N6Qr6VxzMmxAD6zKAZAN7UPosNbvOfndvyo/7O1rknA9HD6afzzzZnOL+PTuvVHtEDx0pGvvkdkpr3RC91vvnacLvI6jAG6khbPYy/M0VrpRlGRD0BVK96t9whlx4enKvZsSkyw4CShyVxIuRuYHDG1PaH0xdgBGST1VybLFMeQ0y5x/8gYHlP63Otllx7RdJuEz7XCRsBALOSuhZ2rDlTKR+/4N6UBdnM98iJ/9yBmpntM9BCb7QvJKUyTVoAZ1B30IBs2i9ngLa9GhOcAaV8B9c8B2C5TTMTgXywm5LR2qzaBAE94g8mi+jQpD51tc7QI0HFsoUkk9E1OaRttgN8GX28AnQtLOTazMQ6KDpQ5b6MrgR5OEFlkj2enSSy/y7U24sojSuTQExsdgBzEHEZvJN78zd+7vLRD8+i59yPD7pdxBBsZQbhGrVYHWgOxTCR8buta2dJz+x82jfvtU342E/fT9scJ9zhohPshV62Y57Hr3bcvA9299S03ONOIjY3dXXoqDcuB//QF5iFzk1KfM2xeWat8N20B7JJLMLfjXHojMx04f468GBGVhPIadfGF9/3uzob7rggH563nbnNeTeZZNfD8ibu8pxj/vRrdOt3vCIVa+cYdGO/xN7gX2eYOO3a9uR27vKLcB5rUfjd7Z2YZlvPPpvec9lxCd+7u7vvYfQ//emfXZ0gNBtpMKUgKo1RpUHu4ZsJQ2YQMJ8Gf1+zs6IIK9eOUUFkHQXIeyB9BsIzpdP7plc9ewSU1+d/drAEHA24E6QJbBi3SSBymr3MaXyU7x6UlZ+6BPQganme96RdubZXnX/4sBbJtOSQpcllvjvTQg+xdFSEa20mvAg3wdJD+AZ76oCMrVPakbqQ8cGh8z7vv2m7wGk8fOBpD557apurjcC0Ip+6e84xNgVR305Z3H5NYV/ZXnTn4HCrnnm85Lwy0gTZ2fFgGD1luteadmBHkHAHsG2jqxNS5OTduwpMKTP3fvfxQ9kt+nXARy/IBF+YgQXZT+An8BmQ3akBbJCrO57YmLMIuY8TOwDUkE0HkjN8ctB0MDbhdICxHzg4OJDRJgLozJCiDwLAWQCfgI2+TLInnrl9pXvNmcY2sAs/60zPFYa+9JAfejH2YEuuu+3buMvvJsMTn5HFGYY7qNoPJnnA1ub0DeMGeMVoDgTuzDdpw1z4NG2cesy4we8QYHcWaa/9H1n6E5tMWZ4Gkb+vkiNrwQx6yZzNGmBaJwiVbGrEq3dRKZ3XPV0Otkxsrbbf9XGbxECT+olhtuWpW8sLTMJ3c6+JL7wAO8DXiRd0qosnLLLC+6i76zl5BrEDXU2Z895Djo2j7vT4WdumbRedm/f4On5leTsO+l46VfxmzPL77f/GKWx7tnXihcmmbfdsxKxOb1tM3/WynGZ9rnw73ECdafCJRANc6O7urs9G/7Of/bTIJs44iZCdzCvJ4+je4ois59x6yMK3cWNAgLp7GbwTg0udABSTjjouU0PLs0dkY7DQbLwGT5ziygnvuzfJMLCVeUXK1COZzpjyIBi+htPkc4IfRpW6IltnT9yeAA3D5xh1DXV//NjDGzk2UBvnMhxFlhdApsytmyxMSDlrU+jZa0FOM8g4c0N7ARpAkWcJ5pMEAo4GQGQImY2tMdd0BtuyhTousFf0/q72uy2HQ/WK0H2Y3crQEeytS9tR3s1cyDpxYoH9BD/AYAYr7N2LXCIfkzHqMDsJ+FuuxwZ+891vq+2eXmGSASAQOCaJslw3CV/o6MDM82RV6fzYfvPd+jeBsN2a6NUJHmtzfORkYmCg5jrluu6WtbGGe9G5P41DyGlPz0jGeg2hUx73EHxsuy7XuOQgxP0C6ctlH3V4tBR/xUfQp8loE410Ftv+zjIu4ArzsFPO9IPUiU4MGAVOmIDahl0/k5aJE8gB3fCc7/M7jFMuFzmcBUbkTjnz72k//hv/Rp/4OH8Ti3jGOnZQtl65N7LecW2NnGFHnI5Xu4m8rBP11p6UncjxUbLXJ9CYcDbJPPZZhfSiU+KS/dA2a52a+LgNJBQ8OjDjPHqmk7B1cXTlNz4bN8Bs7DvlGJ/su5Y39ZudGusWLLMtn3GfM6zwb45Txie/a3IPy9sxF7+3bdsGb8Vb/GLei18x8mR8qLrucY9+I+VHxuYT5nDwkn6AVExnRieHU9KxV6OHbNLTdiAwcXOmCkOFaGauWRrpYZ5U+mw/PKd/t2OV83TWkOuTIUOGDRhkuDh7ejYUQyUITrBB4RYehGeDyTq/meFIOynlG4BsrNM5eQ+O50yVjcUBxOSKgIBzozOTNC/KKXk+Pdexa84SIEvPteSddtIiqxDNT30Cickuz5CdZHgJQPjqq6/20A/klg6DiTUBjmEW9/RtI+gr5WOPLEbAqJGxg++nT8+9ubp2ILA9nYEUQeTWalDbljMKJnrbPkU2LWfb4wzCBCFkga7TTubE0dGZ893yO+Xl7PLaOkyHHPi9tju+e1jIpPQKZARM7kwgCwgnwQzQz9/edB8yF7mkHfkngGo8WETTWVHL0bLLd3zX774VTGcHBb2a9Ews8pZeeZdxElkA8mDaJB6T0Jz5fAF/HXl5DDLOoDKDj8lE4xJDqD1nzyQJWTP/mowddbcv4S8QY2PbzKZZhjP4WlfYoQOZ6zh1wf18Ghusg0k43UEy6UN2tHdiIIHf7YMszeyV7cu6dQCf8abI5sp0Ile3o+uTznJi43GcpfVSZcIaNI/4kONd7bOJ/TnD6hG3+V780v7keGfs9y4JxnXbpu3lKtmQJEwsfI2YzTiPLE0254jU9G0TXePXmV2n/NlJtn2ZQNHmja1r32lzGvu57ZAyXQdiKT5pGdg2zS9MTN1ucMH4QLngKTjmhFGMp7oja2SMT5JXZ6O+2B/17YFDHw+6jhNfvG7FwSabP/3zn9VqdCqK4Rvc8wJnNX1/KpYXs9WLt7wh6OR6yCj/kc0ygBAknbLG4S0MG1O+17w8CctGboJi58L40y6TqElCaof8zJdcu/8DNnneQSjvZOl/vqd9DAfOQJI6Qb5MFCY5RUYmX5AsCJqJNLKygeRdT4/HHMD8TZaCuU7TiXAmjDTDHMjRzmRSw/6aLBzzgiSesV0RAAA1BwQAwk4C6Fm3uZ46hDTTsTFQ0Jt7fHyqzK6BB+A8C1j81na4tueojZXbRwBUg6/t2BmkIoSaa2sAsg9ZB1P+FZTu74uk5VqmR+QTe4MYQ24BmZJtnSP+qaZBQITonNBzxV4AdgOWAzHXTQKQBx0FbIIypm3l3XlvPrd9LT16TppJSoZ58k7wyO+3b3HdtkRHCF9yOZOwTgJlvMCWUrYDqstDFpBmsrMOIg6eZyM69q8t7wxVreM37feMRFlf2MLRlsxb7jnn2KjtFn+a5e9AMqbP2AbwSeyJdp/NlXVAncHKhAwMmyTNupqE1NhkvD/L5M4A7eDtek09ODa6c4l/uA6OT8jLcrPNMs1mktcDZ6L7TsSgt9xbuJ7dIjKknkMn1gJA67neU1NQrveGBk8cVyChlDM7LZP8IA/sJvf739QJss09VyMeOVQlOLu2lnPSy/eBFWmf+UXqccueLC/bvslh6uNkjacagcPgqvWa35xccx2QIbHZnRXK4HkSR9gE18HqyXUcP6Zt+W/sAN5mbLQuIJuzLN5jv5ttLB2zB/natcbP+T17GP11YpuXAAAgAElEQVRv/v2/q87RWcDH6QjUKCefZsg0Ko1MRotAiMBznWMryYA5+GFkKdcT8y1cA+BVYNDiD943Hd7Bz+2EvPFOk4l6h8imMxq5hgPk2TznoE0mJ+UDSDikAzQOb/kTzAgsKddz8LzVktuFQdm4C5Q+ZRiyt7HB2d1Dd/1sUJTHinQHNQN+nmGT9TxjJ6NdlGu5cM3Oj50hW/5GZgQtnCA6+dGPfrRtzgQBwCSz6TIpN5/znRCIvdChJrU02GOzkKoZFLFXy4DM+xnpQKbTziFJBG5AFrKZ95KZBvDdGUQ+GY7LinTaSTBnQZI7SDNgAtC0EZ+iHWdtzW/upGJb2EveS2bTAFik/G3vBUgwLJt/k3lovROc60c7XKcrEF29dYMt9kbwMMA6mKIT+yE2YhKCnYCDeQ7SDY45CFtuBDITbuPDtoc1hF5bjFTn5zigAezAN9wJOt7VCwt7+6Njr0a30RkQ1xEbQq7GBpMfdMfCDzrh3G87osypS+SBTmaw8/XvC7iTTDpoz/gx/fH72ul6YctnpHf6ymyP7XW/fwVq5IRu6Hy9vDTZRM9eYJORp8Kp5ePYoN/z/HRMI3J9PIKBfMGJiReuG3Vx3DC28jtl4ie2Xe6p/WOr/izI7K323Hk1PhNnmZIF8bbe7dfwCvsG8Yb78r7IOrjEfFpwCDmA/dgvawWIqdOfHWfpnNj24R0msrZr6k09jDsTl2mH7/Fvqauvmf8UjlbFjt0q7PczTtpvtz/pOGTaYH20n2TO5uXru1/+x//9BaHSg6fXzacDCIGWQDiNYfb8MHwLwILFad1jm8CWZ3PdwWMHuxy3pKwTw9M4XgIqQRBBO0CfrZLewafAfi2S4bSiBQ4T3M+C9SRlkIZ8GpRxVtqJMwIwzBPLc9zroIlDAwTUJcPHn7IaeTkzJIgAA7DlfoxyA4F6nE26+1Qh69cOBAEAxJyJwkbyDnc2eL9JmwGR3wGgvN92RLrfK6mp/w4ez+ndH/NJTDpyz7w/1yF7ySrEE/skl87w0k5kCNDMTtLOgK0z2i0P64uASGfFQZH7sIuUkWHx/ON0LnSwOweLaGEDnG3vTJrt0BPH7XeW86wTdubgis+YNHE9ekp9meedv6fO3ZHY99dip3f7FCHaartwBgtZuhPnzgx6dcAxFjkwWhbYqbGMQGD55f3eBxL7yufcZ9aZJfDIpKLIdnbCONlFYgYEcALbPWyt16Jnjh/vp73Wne3Mwcx6tz1YD66zdbjtT9tu+Z32c9p/RrgduFyfjdEnQ3gmS05A2NenvxDXeNYxz0HX78XewBT0MO9xZ+oVKdBhCzx/XecDc5hLl/uCAx8fHy/ZGs8dHi+EyrsysuM5z9Nnz+KvMW5edwfJOp4jK8YlZEpMxsYqnj/31mzgKD5zkO1jqz/iNyODJsw7MKwvvMP2jJ7mvZQHxzDJNE4Z65PZzN/UE+4UPMg/kkQesTEGOx5gR87sEusmOXbdz3Bpx35tcYg+zVEoh03dJ+eircZPdGoMyTA6E314BhvHD0I2a+uj//M//V9FNgFihn+38qvSHHfWVawAtsbkUUxWyeWlZZxFANfkUfXKMNwJFFQ+78RxAEAACDK6M05Mbr3LHPomnPSICPQYUd7r7GXKZF9JK4A2Xxljsi2ZO5N5f1n5lzZmE+msMq75cX12eGUQ1+pAekt9VFj6Di/lUKnXl+/fV81ra6JsGL6GQ5J9jNAgyykYkjeHpfMeD9MZhLc+9gKZzmh2UF5TDtYpnLVpe7UvGdDuAWWbpQy/QD7rFKVsA7QIZ5HNdY42bU9Aq/LXvdajAR6HjKFk77h+pueTdZlN7At0x98m7hg9IO4gZ90Vjr8cWTFsJPfQKzXwvXbKz5djuV69tW08cgsJWCMCGc7anS/5QYl5Ed3pLw6sbge+MOuV3/NM7CY6vkX6TYjKV0OWR2Ys98SmIEFMM6jj42qS15rH07uKae5Yl3Xrn33pijzWSVXvLw85R3dlK7t9re9NPEKN7u9qM/4v3n9xeReiWfYWG+lpDG0g/URs5O3brLxnTmJsas1VXDbaOssZ0fHB5afjRKXaPi3zI2vqQeb49hBltfXGAhnIicHY5MPBN+WwD2FkFLv3dJdJtiDb+eRsewO4A8EM8tSn616hslYvz04eQRT/nP5w7Uevt30jcJuUOSMzgx7vw64dA3b7l23tDsAwtLNgNskE7XG9HJTBx5lVckfW/uLy3OGEZDsj7/egL3zbw8LIomS0ToqquKJN7EsGy+Z7y+OsZH+oUZzg+KdPIZrr4IV1+EIUXjEwh1m8e1fSe/y4sp8iH8YIMDGdwXyfhzyYAIPrk6hHLsyfd+dvx/CKRc/lt6l7+2h2eemNweEfcBDqhE5M9iGjzP+nLY6B4PjEQpuTnyNeExdsO+CYfY55zinDh3Hkd+ImZNOZaCfonKyyjdDRmMk36u7OCvZGHR1racPkXMbv2BRTEHsxWm/0Xv/z/uVNAKsKZfdr1Jf4YtwHf9qHdyLwm+fnl6/v/vbv/26TzTggxlYCSCargkMTg1JGTlPJxNIMb+0tFa7P4KbxZFWm8iep28R2GZ4BYZOeHTyU8l17yUVgAJ0zRDgKSgAgSINHMGQYCB7u1XC/6wsIVBvXyRxx+ppgXxucmixlgn8IR5P5CvLvHkqRtXDn6VMPcdaq6Z6DWEOb2US+ZNz77HkuiYOJe4zI3MNt2xhZbJCAu5w+uo3j554+1jB67aHiJp/HMY1lNNo2KfpM4A4BL9K7gnJtkbSCdK633jNvbC1OWJu+9okYX5R91T3ZR+7tQ4ErZ7mH3BZJj2x0Cg5A7WCH8+NIO5Ct9XZsfUQmlMyaHRFd4/hF+svG17Ge75Jhe7sCQDpUvXgD/cUvSjd1Fvnu620bmRkBB3vAFD9xZmPeB6ARLAF3wMhBvMBhUWR8IW2HqIaA1TBWLaBqopmqN/iurVTe9NA2C0gAnMEDrlYx0466t7IWjVWcZHOcNd9bsiwU63njhTlvap50d4T6cl1bU2Ya+HonimT/qlP3pv1xk781zxaS2gC6Ts1YnaySFcc6ruu7c7AIaWZR0Gn1yv9dp9UJc+cAvEDm+ZusvhfSuQPFSEfui073wsvHY4szAi06np2I17ppmaXZJqUOUuCeO+Ncx8dOO+F0tNbwPs/QWT7DUceBHeyXfcb+osAOUsdBxF56AHmZvkob8N3CtBVLnPWbccY6pKNwltTgGu+n7BnXkD/+XJ33YR/2G4K0/X4nMdaNLYsenUmn6qsvvzp2Zrlrsla2tY7vjRQL54o8Hvv2ToJ4uF1n57zQN/V3vWf7K46t7dUir8iYE67Alx2P1rxS66ESF7WtXicC3NnacfLhYe+ggFynX2GfdAJsc+j21qfJJjZn0ow9V4dvJddoA76aNmY6Uz4hksZlRiRTB3Z08SEa2NrsZFBnyL07ObZZYz3fbYPomPbZ3g5u0BjcsfMglWuT3tJRJVcyHSfzx9eJbvWeFf9M9E02u2ORhFsymy9f3/3dP/z9y+6BrIxZCqKHlKMOMaDct7d00Xm5PG9yVw6XTIL2p0y5BF03fIIIAoviSFfbiE0ei5SNCaoz4NrgUCAZIsgpZTrV7V6Ev9tRaZMzjRNQTApJ1dMTnAZBjwdZVjZoOZ7bbeAErGgb+oNUUEcCXu5zu7meT6fvCyydetIQLe21Psm42jncU6NsMju0h55l/naGpdqziCZOjC4JKDi+SfahH+ajNFlhGIosA05IPZDjMazSe6yG/NQipDWv8AiIx5YP6MOgbjtx7x05m6DQqfJQCoA9y4FcA8yUY8BpMFgdsxXEPVzUANNkPgQLfySQl+0k+3zfpNogYvuedcNPyo5XJRz4J+mZoH+dGek6Qt4BSPRl/UE4PDISollzPnNKydgsGT8zOFsGBb6L6LI5v6ezUJ4zlPgfsiKI4F/xeTKcPI8t4jvRLUEs7fswyCbPzfaeBZ6Qjd5265izaRlSP+M/vrsTBmuI88yunXECr9yeaVPWV+lwjZKx4t5+Ve0cW7MgX2zU5BKfcocA8oBNmARC3PEdk832jc64Qbw8PQIbhkw6mNvWXc/ZthlDLD90i67RT36fuyHYtrC72DbTx+wPLs/xA7KZOnjT+qkv/C7lM8cx3/NeyKZJaIjKnDdumeB7rgt6IXa5DtzveDeJKnYKDlnuxkfjDnZKZhW9YhN5n+WIHVnOxEFnzNOG6Iu4BuFMeV7gie7Ru/0GnaI78NGZ0alXPz+xuknlGoFeHSHsnXL8DHjB+yYOgBfYxsxsdn3ffHO5PH9993//v/9Pkc3ZKyiSUD2QY65e7pnDz1S0Mmba3J2FLJmTkX8xwryHYfozZeNMGFqAN8e05bkMHzh1XkaUNHAynuple5gx1yxcHNMECVAFyM62+DEwOLOYOpAZRdiWowmqncakEKLl1cZ5x85YrSMjPWyKURrsDXJ59oc//GHJi3exJyWgYBJIeae98EVEkAH3zp4yBj57YQZz69yAjt3Y6IuY1krcteptVWASjDNyhiwq85pM49qXzqTW9UdP+AF67fevTP7OuHRFHLTdLgdrg5vJKPVwZwA7pT3Y+plcJ6kBPAzeFaDGAqHUJ35o8Mw4LcMdE/SrnfednXFG1O1CZ/TsjQPVliKd3YlAL7fkN9vR78/q2+Nsb96dT/CId2IbqS//vXnj4cjOms3/Uo7nXm6/TSJU0wbQDcCLbRsD6fw4Q5P7jBsEM3zQGPQqSC6ijH3M4MH9JulHgJ107djmBB3wHHU0GT7DPWMatjnlfhZPps7LVtcIiTsT4Gi9ZyUSGFWBWEBI7INgCIvQyDhx+IXt07JEhyYl7iREn+AB8QvdnhEhB3q+03bb7sSG3GvSYT0jT9uGy8TWJzZOPMNukSM+aVw8SyLwXuID07oglvhh7nNSqOy6pmB1nCb+Yv+FUYs32JfcNuvF8uN+2jKPW0aePD/t1ljpOPrK/4bD2VeRB1g04zFyJcmS6x45nrZnrCeOuN6QW69LsY/6/ZMU2i55Bjy78rkJMCPW2RZ8K2WYHB+HLmaB0PPXd//x//jHIpuzMuXIa+iKTFQK93ALRjGNGqGWg39ew8eLbJLRQ2kIyOCMcshspi7etxGQgWgyx5DMQeozzwKnjs6Q4aQOFldzQrUlFMLEGQmMc9jAPRyDGo4yjShtDUAGHFNHzkCGFISsm8C4zjgrCubdqVPIJgQ/dfYwHtlDQNQBx4G6bEIbCAOGgAb69ydOfnbNjj97gqdgtDYynkGFcrBLMk7u7WFXmSBP6p9yqD/kZ/6+wbCGCZ57KFgLhCaoo9sJngZQ+5eDigGH7wYBQJEA64BBNoz6GjTK3vFr7WWXe3gucqns130v/Mo/7Ls+ayj5mN4xs+EADxkB+0YR6TWFIvddDaNpJGIGGdrbQeiuhtNTRwduQC73cNiCydPR++9A16Plr7ObtkePTGwbZusfdbjOSd1BhsEZdx5sbyZd0+9sR+Wjd5eeTjCmEDnAGIdm8Gp76MnzLhtZ0n7IFfJkkQNlmyQY02ZgtjyRA/o8IxCd2expJ64TeFzz1ld2k3I8gmG/xQcIyIkXsUFs/RbZnNiS9kUeZKQ8hxFSlU8yuJYB3+fnbLv1NO3F+G49u7PiThu6g/ihZ8iG27Onz2jNxSQPlE0cnEkFsIlFmeCGR2bAqAyXF9FcC0vBF/zLNrLXKpyQHcsPm+QdlDm3GjQeQAZ53+Q7JmlTVzOOnemHKiM7Ey4IqTnN5AWvcHtl1G1H+Z4yvD82usZfeL/tw+KkPH4zWb4h9v2z33UWv6iDM8CdJKjhoW9eXi5f3/13f/Xf79nfCH070Eq3Zj4dq19h62c7zGOIKZ05XlmggEMg1FxH+FFM7k3GLQabe1LhrLYjwwepyDWAsFZ5reD46bFPuYFIMlya5xhy9Fy3vL+mCWjeicEYEgaRtJNC1MhozkBA4HWGFOOirQAA70RuKQtSwQKOHDfI/qQOAjwLEQWMIe3OjGFU+cTh6DSgG7Z9QPdVbs017cndAETJfREWE2euA96QR6yV39E7xIzOB7YBCd2dkGSWamJ5Tzb2e0z6/F6CeAWHD1mN3z3uSWyQBQEqn9ekJou01lD5U2fu/c6zYOAsW8pzr5bnUy9n0vAp9GNQ9PvomOTTAHkr6BcwBugfejgn/wDl1m/NMK55NSwQcFB+ykrX515dOeVnQDPIEQwqCGUO5VrE4AUEyOVMH9gFZDNn28/7kY9B/cwWmJJZJ10c3eytx+kXU+7lUxpOPwNkyphYgf2T6TQe2I6QgT83TqwFewZ6t8NE4YwE13O1QO6Y5z4DLthEfZEpfuYO3BmZMv5YB1PevMcEtzoCzBHX1k5gWZWx7bTb4GkYBH7bDPjHPsIe1p94NfVAwCQ+8T7qzt9pAzjoYVPjgW2FetqOkbfrPrHNJMZ6wffta8525fqOv2vHDeKdSantynWnTvg1mGh7m7HTst2djtrJo+cBgm2QV/u+ycu0G7/TtoNe0Rnvd5zId+IaMnOH2O0yhlEf9GUyaJvBl6ZdTR+jPMrx/di6uZHLpX1wI7cn9zlm0B774ZQz1yaWmURPu3B8of1wFvwgbSKpdbSPBaYhmy9f3/3xn/7JVWYTY6gXrB5xLRTSwgJOD7JDo5idkdv7f6WQJgvcg+GnURV4Hz812Xzq+UoMn+cac1QQKkLfpOdTr8gzCOWaV4nF8RxkCe4z5Y+Qp3FAZGwYOPcZeBMsTCjybOrInBhAHLk4awS5TtkfP3Xd2UQWRZpsYgD5dE8Ug4KkQJoNRhAJk00cr4hfFo+IbOLkt8gORrsBR0EeOXIN0pV2uvMB4azPQTank0z52xlCMrMa02TJQRRHPiObHWB6dX5N0E+m7eU4VtROSxCaPVrLgPdGPkWCP/ZOBPlO8OIa7SfoUQ56vEVKZ/BM3QsUHh72lApnAFitHLLJHCL7f825fsouBccxhvjArcB9ReCWb9PhyzPGgTPguw6+vddt7aKgE3AANkgANvEKJNfyqLE7Tt2OLULS3CnYAW+RNIZxbXv97gTRY3FiVsYThNER2OTM6bWerg8LwCY3nmUaQubNKvuHDkxOZlA5yExW2Xfm8Cwoou8z4jFxkDqYmIAVlulZsDojm+kIZV5wCMlcgFbvSmdIIwq04exd+OCc+zw70a677QZ5uZ7Tzmg/8SPPn430TYyyrd3qOJkEGc+N89TNJND2S0wh4eEscOrMHELiwMQw7AkbtM3ZfuzDvNO4sOtZU3myi0tPEcC3c6/tlfIcf28RPGPhtLNprxMvIUMkBPBzf1J3cxUnSKxbt4e6nMnM7fV1/HHa5PRV9JnfPQJlfW3M0nxMZMynSSj6cnJk4jE64F4+sSWmU+RvcG5ynhpZIbOZ4yoRmoW+gWVt3WJnQKlpuI+PciYnjcgzj0+fNgHi/hBBMqXVoM8vtco9z5NhSVCEhLjXjuKKnK2tfExiCEqAh4cFXR5lWkkoGWcOwfvVr35VxID7aGM+8xvCxUjne228kAx635DKtJlhHwxoLzxYcxcN9DZGv5ff7VSUZxmib8iRyY5Bo/ZnW4SI9tsAHWgwaIOPncg9c5ModOKgQFtreG2t0jCJBQxxVj7Tbkh5l9FbDzUpOOYMESwgBAaQtM8keC3C2x0v6uGggTzdEch1ykHfOOmUv8HIwY7eI3VykLVssX8Hibquo8S2TK+mA2QBydp6amVh3WkMkeo9Ro8jZSfYYhcEDGcc2IWBff4mMaE9DjImaT1fl4VMXYeU4c4IZZo0Hf5RGz/tuXAzmAGutgfbaflO/e8Ijtj5ETSuN0RuO0tgZRV+E9KersBnfz+CdncKUh+3o/DhXXZpOI7FdJDAt+2TU6aVmNU0AGP89M9JvmxXxkYHuUkiZ0AzMbL9bjwK2VQm7uo9nxlGb/nf+jdJBjZinHG9pgxuXcPOjH3GufzuYUPk5bqa4JukgSPokzjlZAHtMjE77K4JnK9x/8QX9OXYaF9IHSAd076p35SB44lJCv5TOsh/a49iywE7oOw8DwGeOO/2Tpy2vU67Q/fEFdrohbluE8/zG5gMBjOyY5+hbia1s50uz205I5r2FV+n02O7dWJjysWymN9n/a2vaVvT3/CrlMmeyST1zjrVnWeqaUy9Gv1nP//zK7KJEVbDVm86wcLD1FQKIwHsMH4AA7KJI5FBYoNnWDqNyt8+zg6FT2bugJ/jAD0kbie2o0RQOCMB1UGcQG3hZyj/n/7pn/ZG2jY8yCZtM6kkYE45nZEPsrDZeiLtoJ7b+VZmA73QJgduBxgAENLFsP8EVHQ0wQ2g3EH8qecs8n7aaaO1npz55HdkS5kTRB3sad8GkjXvx8AKmFIen7HR6Ix5Vj2C09vWYqOW72wrzryD39rUPQcM19wTbeqOLczMickXGW4PtWHLrruDN3oCzE2SJxE9y2oYpMr+1h6vznLsOt6F5GR6wUE48aVu19pjlmMvT/bYdHvtVxu4QnTGps1cc9AhOHjYszqstS3YsTIYwDMw07FFjthH2p41z8kMQuYm+FOHs+khdW2N7sxA3TjRGcPUb8oXXZlgYDPYANsykR3d9WbLnJrq87aGIdEr2GK8Mc7hp4dtr5U4M3Ksv7nfJNe+Zr+3zE0w8PNJYMAY2yRllz6Wbzuz6WdqK7ZaUX8s6jLBwI7AD0aq8vvZqmp07aCKzTjGnGHs9MeNj6sDRDkzMWKZmcBMPHYHynXydC1jo+3YMkHvZ7KfRMPyABdNNqd/Os6YFKJT43y1R2TTROnsvZ6m47LRlUdcLAfkaNJNO+1v1I1MtGXmeGRfop4p29lg35P65Ronoxnb7HJTX/M+y+fs2uwE2/541v43yfcVr1u7lEBiwa7JKaa9gU+RB2TTq+1nMqDrVfPGexj9z3/x8z2MPoVTRsQ+dDqf1QYA0E+wrRevIN3DccdxiTikjdNk8ADj6zN9DRJlCItEZEsazseeQ+MzyOAYNm4rwqCROmfBTtpC+Wyt4TbYkK7A9OTMdqetUaYzxAaafM/UAjbvRUYAiZ2f90Z2uY+hd1bnU98zo48DzlX8ZQtajQuITSf133buqU+DOQEYAjjBfztPnHzt92hHwkkAIGyQ+YYmZXd3vRp6BkIHwAkeKa/LypzFnK2eOcEf98b9tDm2kE6Cs/vohk/qNndhOAOLCY4OGCanuc8n8sz9HwlqNVdRJyIZsFo/2d+0N043KQLs8/6np+tTSgyEtiUD3iYiaxh679m2QM7BxpjjDAHA9lj7vfac0Vx3ALTfTpLd7csCm95EGqxx5xA7oQ7WXdk7Q7ljaKr8MtOEnnsbkXzOIOZ2YV+zfU2ce69d/tGO+q0WNvX2W+AC03dyvTKfa1s0t4Hg2f6lXTtO5hP8LnLhcu2nk5CafE5/dhBzZ6r2WdTZ7+74pgwWqNaetidzbpErZCB+mBGivCOdTua4Gy+p2y0SeJWZXzFv4jPToehE2vZnssPyM15PP3K9HKNcH+NU284RV01yZ5ykfsZNY6QxfOL8JOF+Dsw4uwey2XM2j7nuEzP42yQ59XHcBgtMOE2mTHYt46kL6xx/OuMDxm7b7hkJxg9f7ZQzdi8Bk8/0RJ0dF886IzPuRx7uVM3YbAJ+Zm8kQyxXY5Hjj23c0zGI4Z5OkjKOEd+y2s5s/vwXP//3BsaCvbVkiJNS3khwR4+5e/Nk0BzoMY6qYG08uyZ215DWfZ/HGZBem4n3+a09J67P4s4JMuvEmww9VX6iVwYn05EV0jXAtgAomzqz75cDL0IhG2CBAdIYtUEh97OgInNJ83cyrhBOP3sGLlHAXLk7gwGkEOUy18uGF/n+NicNffxQczcT1CK7mk2Yk17ilLVLf1b99QbqkUVlCmqe53e9uv1zb16fewlrHpRK2d9++20Nmb+t4wGz4W7rKR2GfKOdqe8kjrQNuWGA+d3kH8IwOxv06mcAqGD6Lpv7JruzDo657+P3nj49li0k65jPnKhR4J8s2Drlp+zoLqusu7UE4TyT6R2fn+fJKL0yNieuPD2G5OdEiI+LuH9Xc4s9nST2kLPZQzjJjGH7bkt8gwVwBAxIBQELWWE3PD+H11I+IwCxSbYE83ARuiobiw6zCK/Ic1bmP1+eXzIk/bmC+cPb7B/6sPbU7JOiagVptiuqs4tDNlu2Ra4yPFxbUPac7hpjTnavfj9+q8Ufkbv2dTMYziBM+wHt/F0n39Txb3eX9zkE4F02es+pU+kE89mMug8W6PoEFmJTMeO2nyWHjNDklI/VnthK/vXUwM5U5jNNgthW53DN1UWudEa645gFjW1/kM9wumQrq2wdlZp65CSl+GlhWR0G8WF3xMEnOgVlI2siSeyynn94d8miqUwPeHv/tk5ais/v7XBXJjYku/YX/dz6DJ6y3+j21zqx6diHtKabrF3UexHp4R8NN+uEqfKlZSfRQzW4tF0nVpV91G4In0u4ddhDzvgOfw5Orc37877c3/6/YoCCUR3WsUYmONWk0a/fX//S3jdp39vLl1+9v/z4Rz+qa9/99reXx8dP6/Sozo4HM7t+ay5hjrJ9WVv2Lezszm3KBiGz8vzd5asffNkjT885COHj5be/+a4wqCuT/9en5pXvFKlfOxSzKz2xbcWyOrFlbevWYazttxbU3mW0Loeq9AEM0REne+365yjifXLQ5zrWNVsV5noXJf9c8aI7RfHlJqq1iX4tqGi9MwqUpqMrdpToTk9ifmNA3fvm/pKRRY5U7bb3CYOfg6F1Kk0rPe1pmfb0kjP/T31IxrT/2YfWsZtlmIXw+1Sx2kuX08UWCFz/hu2urfTKmFshaUfunZnL5yQZ5Ncv4Sfr8Jh+1zGqkTJyulN32o/TzraNVmeVE6LSuT/sa8fxOlWJAze6TrSpSV/e1wt1sf/o87vvfrvwo6eN9WIPKAEAAAKcSURBVLW1v/DiBo1Dre/+3vyhO01ZQNuJQH4/OgT4Znym25+DBXpu+ruqI/Gu5/Znakfbasrt2FYy/4e755d/cffTX/z0v5B/99d+d5jCJaF6DndzP2TTn77m72Q2q8B9oRfN1H/6uW5Z7+azrtd9T1W/vn9lSy9NNpkHCsHxZz9+ZFe51q86KpV7fC1kOv+ylRDp8lvP0oT53lfytQhWnXzW9ZTvh6cPl6cPq+2SXeso/7fqvxZxRU4fqiPw7eXDtx3Mqo2Wvevw4anIZt33PqXp3qWYaQNnNuF2n8n6TG7chx1MWUUusYHV1KX1p0MeZQvrb+xj3Y0dbb3Qrjxzde8Nm3z6UHJ8+nDsCLDteNnNT37yk217p/Z+uezdBNzWs3uxr7Nrfjb3xR6xedu9bdCmkjZsP9ttf3t5Xzbzfok43w9Jt1zXc/K9w/PsyAdsWFdntj/9zXW2HzSutAHu37F3fTYMHAjiP9+/P2w5rvaqPevRA1+Wm+ArAibXu/ejPNrf9XyFYvVb3weutKyrLoV9B9m8ZT9gXXkm/klH7n3Ku3bsK/zEF6RX68T6Hk52oroDp7dHGn+u3GiD9MbsfVnP0LaWxfUrD8jK205ihArEd374kx8WzH27cM/yt75K/kcgKZ1sfJryjL+9b/wHa7798G1hkGVmmdz2gdUW2Y6+7vKqLvlf+eeyLD+z7Cexofyj6jyC65U+On4WnnXjl70SO3h62NKyG+rAs9gNceWIQV3sxNfbHMI6Hwaw28Mi4Ik84NU5R5nvxA+nYR9x6Shv8xL4yRNh6PqeA7vaDw+5vHaf38UL5nXq73o7rk7ehX1jvtc4O2XXOjrbV9d+Uk8t37SPUFfqhrzKR7bM2qfvP7/88+Pjw3/+/wBw59qXrqcyDAAAAABJRU5ErkJggg==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6" name="Picture 35" descr="A close-up of a net&#10;&#10;Description automatically generated">
            <a:extLst>
              <a:ext uri="{FF2B5EF4-FFF2-40B4-BE49-F238E27FC236}">
                <a16:creationId xmlns:a16="http://schemas.microsoft.com/office/drawing/2014/main" id="{B1979C5D-8A46-4088-AFFB-BEC7429B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49" y="1456765"/>
            <a:ext cx="5778887" cy="4334166"/>
          </a:xfrm>
          <a:prstGeom prst="rect">
            <a:avLst/>
          </a:prstGeom>
        </p:spPr>
      </p:pic>
      <p:pic>
        <p:nvPicPr>
          <p:cNvPr id="18" name="Picture 17" descr="A greyscale shot of a camera&#10;&#10;Description automatically generated">
            <a:extLst>
              <a:ext uri="{FF2B5EF4-FFF2-40B4-BE49-F238E27FC236}">
                <a16:creationId xmlns:a16="http://schemas.microsoft.com/office/drawing/2014/main" id="{5586D99D-5783-4DE0-9919-0C4D9459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092" y="1456765"/>
            <a:ext cx="5824908" cy="43686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0B20F3-CA47-442F-B864-D4E5E3BDC9AC}"/>
              </a:ext>
            </a:extLst>
          </p:cNvPr>
          <p:cNvSpPr txBox="1"/>
          <p:nvPr/>
        </p:nvSpPr>
        <p:spPr>
          <a:xfrm>
            <a:off x="316349" y="1461811"/>
            <a:ext cx="256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0.0125 M Eu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BDDCEF-D90B-4EEE-A59B-2B7C67274F27}"/>
              </a:ext>
            </a:extLst>
          </p:cNvPr>
          <p:cNvSpPr txBox="1"/>
          <p:nvPr/>
        </p:nvSpPr>
        <p:spPr>
          <a:xfrm>
            <a:off x="6298015" y="1461811"/>
            <a:ext cx="256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0.125 M Eu</a:t>
            </a:r>
          </a:p>
        </p:txBody>
      </p:sp>
    </p:spTree>
    <p:extLst>
      <p:ext uri="{BB962C8B-B14F-4D97-AF65-F5344CB8AC3E}">
        <p14:creationId xmlns:p14="http://schemas.microsoft.com/office/powerpoint/2010/main" val="7888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5446" y="1688178"/>
            <a:ext cx="105685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Solution Combustion Synthesis (SCS)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SCS of Actinides: Fundamentals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Preparation of thin-film target by SCS methods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studies of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19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19EA8F-7337-45BD-8771-ACB2CF9AD7D4}"/>
              </a:ext>
            </a:extLst>
          </p:cNvPr>
          <p:cNvSpPr/>
          <p:nvPr/>
        </p:nvSpPr>
        <p:spPr>
          <a:xfrm>
            <a:off x="1" y="251927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Outline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19EA8F-7337-45BD-8771-ACB2CF9AD7D4}"/>
              </a:ext>
            </a:extLst>
          </p:cNvPr>
          <p:cNvSpPr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Outline </a:t>
            </a:r>
            <a:endParaRPr lang="en-US" sz="40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0973" y="511388"/>
            <a:ext cx="82514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Solution Combustion Synthesis (SCS): SCS of Actinides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Thin-film target by SCS methods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Irradiation studies of targets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475985-012B-44CC-9367-E6ACA22EC14B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1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4029" y="607841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36" name="Text Box 78"/>
          <p:cNvSpPr txBox="1"/>
          <p:nvPr/>
        </p:nvSpPr>
        <p:spPr>
          <a:xfrm>
            <a:off x="473340" y="891319"/>
            <a:ext cx="11478316" cy="6789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500 UO</a:t>
            </a:r>
            <a:r>
              <a:rPr lang="en-US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1-x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targets on Al, C, and Si backings were prepared.</a:t>
            </a:r>
            <a:endParaRPr lang="en-US" sz="20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en-US" sz="20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243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and one </a:t>
            </a:r>
            <a:r>
              <a:rPr lang="en-US" sz="20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243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Am/</a:t>
            </a:r>
            <a:r>
              <a:rPr lang="en-US" sz="20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targets sandwiched between Al foils were prepared.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targets on Al backings were irradiated at Notre Dame Nuclear Science Laboratory.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targets on Al or C backings were tested in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neutron measurements at LANL.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7786A8-11A3-4A8D-87A7-7D86659509EA}"/>
              </a:ext>
            </a:extLst>
          </p:cNvPr>
          <p:cNvSpPr/>
          <p:nvPr/>
        </p:nvSpPr>
        <p:spPr>
          <a:xfrm>
            <a:off x="9503688" y="3724851"/>
            <a:ext cx="2585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Detector for Advanced Neutron Capture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Experiments (DANCE) array at LANSCE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1F06B-A670-4E3C-B8C3-800CD2C55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38" r="48594"/>
          <a:stretch/>
        </p:blipFill>
        <p:spPr>
          <a:xfrm>
            <a:off x="6631380" y="2725197"/>
            <a:ext cx="2695710" cy="173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AB9014-A55E-47F6-8D0A-C24AC759B7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3" b="17940"/>
          <a:stretch>
            <a:fillRect/>
          </a:stretch>
        </p:blipFill>
        <p:spPr bwMode="auto">
          <a:xfrm>
            <a:off x="3010647" y="2725197"/>
            <a:ext cx="2529052" cy="37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8B3D2E9-4FDB-4B04-8151-25D95B3BE7C0}"/>
              </a:ext>
            </a:extLst>
          </p:cNvPr>
          <p:cNvSpPr/>
          <p:nvPr/>
        </p:nvSpPr>
        <p:spPr>
          <a:xfrm>
            <a:off x="127019" y="3724851"/>
            <a:ext cx="2577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5U Sta. Ana accelerator at 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Notre Dame Nuclear Science Laboratory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7722C-88B2-438A-9F45-725DAFCE1F48}"/>
              </a:ext>
            </a:extLst>
          </p:cNvPr>
          <p:cNvSpPr/>
          <p:nvPr/>
        </p:nvSpPr>
        <p:spPr>
          <a:xfrm>
            <a:off x="0" y="151095"/>
            <a:ext cx="12191999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preparation and testing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6349D9-AED9-4EE9-99BF-BC5633563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05" r="4076"/>
          <a:stretch/>
        </p:blipFill>
        <p:spPr>
          <a:xfrm>
            <a:off x="6652302" y="4463516"/>
            <a:ext cx="2695710" cy="20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7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954B62-D712-3931-7BEC-0FFAC52D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E1D1-F169-4B24-AEA3-962B813D80C5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7E508-2136-050F-FADD-AB35854FD5D3}"/>
              </a:ext>
            </a:extLst>
          </p:cNvPr>
          <p:cNvSpPr txBox="1"/>
          <p:nvPr/>
        </p:nvSpPr>
        <p:spPr>
          <a:xfrm>
            <a:off x="2029968" y="6318504"/>
            <a:ext cx="8129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</a:rPr>
              <a:t>Images</a:t>
            </a:r>
            <a:r>
              <a:rPr lang="en-US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: Dede S, Manukyan K V, Roach JM, Robertson D, Burns PC, Aprahamian A. Irradiation-induced </a:t>
            </a:r>
            <a:r>
              <a:rPr lang="en-US" sz="1200" dirty="0">
                <a:solidFill>
                  <a:schemeClr val="bg1"/>
                </a:solidFill>
              </a:rPr>
              <a:t>Interactions at UO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/Al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O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/Al Interfaces</a:t>
            </a:r>
            <a:r>
              <a:rPr lang="en-US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1200" i="1" dirty="0">
                <a:solidFill>
                  <a:schemeClr val="bg1"/>
                </a:solidFill>
              </a:rPr>
              <a:t>J. Phys. Chem. C</a:t>
            </a:r>
            <a:r>
              <a:rPr lang="en-US" sz="1200" dirty="0">
                <a:solidFill>
                  <a:schemeClr val="bg1"/>
                </a:solidFill>
              </a:rPr>
              <a:t> 2023, 127, 20, 9850–9857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FD9F7B-65A4-4D3C-900A-D97A0F8F75C4}"/>
              </a:ext>
            </a:extLst>
          </p:cNvPr>
          <p:cNvSpPr/>
          <p:nvPr/>
        </p:nvSpPr>
        <p:spPr>
          <a:xfrm>
            <a:off x="1" y="49737"/>
            <a:ext cx="1219371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images of targets (spraying)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B4DED02-BC34-4C94-A59F-BEB4D9ED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70" y="1442720"/>
            <a:ext cx="11419270" cy="42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954B62-D712-3931-7BEC-0FFAC52D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767" y="6234011"/>
            <a:ext cx="2743200" cy="365125"/>
          </a:xfrm>
        </p:spPr>
        <p:txBody>
          <a:bodyPr/>
          <a:lstStyle/>
          <a:p>
            <a:fld id="{DE90E1D1-F169-4B24-AEA3-962B813D80C5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7E7D0-D1D4-675A-0828-79D33C520D45}"/>
              </a:ext>
            </a:extLst>
          </p:cNvPr>
          <p:cNvGrpSpPr>
            <a:grpSpLocks noChangeAspect="1"/>
          </p:cNvGrpSpPr>
          <p:nvPr/>
        </p:nvGrpSpPr>
        <p:grpSpPr>
          <a:xfrm>
            <a:off x="932690" y="1322469"/>
            <a:ext cx="4023360" cy="3699892"/>
            <a:chOff x="208791" y="1888448"/>
            <a:chExt cx="3726465" cy="34268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84D1B1-078B-D096-6C01-C0C8598A39A0}"/>
                </a:ext>
              </a:extLst>
            </p:cNvPr>
            <p:cNvGrpSpPr/>
            <p:nvPr/>
          </p:nvGrpSpPr>
          <p:grpSpPr>
            <a:xfrm>
              <a:off x="208791" y="1888448"/>
              <a:ext cx="3726465" cy="3087889"/>
              <a:chOff x="8146697" y="346901"/>
              <a:chExt cx="3726466" cy="3087891"/>
            </a:xfrm>
          </p:grpSpPr>
          <p:pic>
            <p:nvPicPr>
              <p:cNvPr id="9" name="Picture 8" descr="A close-up of a person's 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23F82B24-C567-3CD2-DCB2-D0051C46B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7619" y="346901"/>
                <a:ext cx="3694175" cy="1748582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44D86B8-085E-4D49-E1E8-72A2FF411E3F}"/>
                  </a:ext>
                </a:extLst>
              </p:cNvPr>
              <p:cNvGrpSpPr/>
              <p:nvPr/>
            </p:nvGrpSpPr>
            <p:grpSpPr>
              <a:xfrm>
                <a:off x="8146697" y="2154631"/>
                <a:ext cx="1836622" cy="1280160"/>
                <a:chOff x="6072394" y="5147189"/>
                <a:chExt cx="1836622" cy="1280160"/>
              </a:xfrm>
            </p:grpSpPr>
            <p:pic>
              <p:nvPicPr>
                <p:cNvPr id="15" name="Picture 14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27C9CD01-F663-4A20-9347-26F331FDC1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0216" y="5147189"/>
                  <a:ext cx="1828800" cy="1280160"/>
                </a:xfrm>
                <a:prstGeom prst="rect">
                  <a:avLst/>
                </a:prstGeom>
              </p:spPr>
            </p:pic>
            <p:sp>
              <p:nvSpPr>
                <p:cNvPr id="16" name="Callout: Line 15">
                  <a:extLst>
                    <a:ext uri="{FF2B5EF4-FFF2-40B4-BE49-F238E27FC236}">
                      <a16:creationId xmlns:a16="http://schemas.microsoft.com/office/drawing/2014/main" id="{047EE781-1286-CDC5-7909-7E9D06809F30}"/>
                    </a:ext>
                  </a:extLst>
                </p:cNvPr>
                <p:cNvSpPr/>
                <p:nvPr/>
              </p:nvSpPr>
              <p:spPr>
                <a:xfrm>
                  <a:off x="6072394" y="5147189"/>
                  <a:ext cx="1828800" cy="1280160"/>
                </a:xfrm>
                <a:prstGeom prst="borderCallout1">
                  <a:avLst>
                    <a:gd name="adj1" fmla="val 341"/>
                    <a:gd name="adj2" fmla="val 54037"/>
                    <a:gd name="adj3" fmla="val -84849"/>
                    <a:gd name="adj4" fmla="val 46203"/>
                  </a:avLst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1CA775E-29C8-B7F6-DAA7-544F1B739BAA}"/>
                  </a:ext>
                </a:extLst>
              </p:cNvPr>
              <p:cNvGrpSpPr/>
              <p:nvPr/>
            </p:nvGrpSpPr>
            <p:grpSpPr>
              <a:xfrm>
                <a:off x="10044030" y="2154632"/>
                <a:ext cx="1829133" cy="1280160"/>
                <a:chOff x="9023390" y="5024640"/>
                <a:chExt cx="1829133" cy="1280160"/>
              </a:xfrm>
            </p:grpSpPr>
            <p:pic>
              <p:nvPicPr>
                <p:cNvPr id="13" name="Picture 12" descr="A picture containing text, outdoor, crowd&#10;&#10;Description automatically generated">
                  <a:extLst>
                    <a:ext uri="{FF2B5EF4-FFF2-40B4-BE49-F238E27FC236}">
                      <a16:creationId xmlns:a16="http://schemas.microsoft.com/office/drawing/2014/main" id="{723B630B-3BD3-F805-FC1D-810AD24B20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3390" y="5024640"/>
                  <a:ext cx="1828800" cy="1280160"/>
                </a:xfrm>
                <a:prstGeom prst="rect">
                  <a:avLst/>
                </a:prstGeom>
              </p:spPr>
            </p:pic>
            <p:sp>
              <p:nvSpPr>
                <p:cNvPr id="14" name="Callout: Line 13">
                  <a:extLst>
                    <a:ext uri="{FF2B5EF4-FFF2-40B4-BE49-F238E27FC236}">
                      <a16:creationId xmlns:a16="http://schemas.microsoft.com/office/drawing/2014/main" id="{05724E41-3FD6-2B3E-D5E3-C71E930DE7E2}"/>
                    </a:ext>
                  </a:extLst>
                </p:cNvPr>
                <p:cNvSpPr/>
                <p:nvPr/>
              </p:nvSpPr>
              <p:spPr>
                <a:xfrm>
                  <a:off x="9023723" y="5024640"/>
                  <a:ext cx="1828800" cy="1280160"/>
                </a:xfrm>
                <a:prstGeom prst="borderCallout1">
                  <a:avLst>
                    <a:gd name="adj1" fmla="val 341"/>
                    <a:gd name="adj2" fmla="val 54037"/>
                    <a:gd name="adj3" fmla="val -82640"/>
                    <a:gd name="adj4" fmla="val 58574"/>
                  </a:avLst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CA80F-9E95-F7A1-66EA-C1F93BA8EC5D}"/>
                </a:ext>
              </a:extLst>
            </p:cNvPr>
            <p:cNvSpPr txBox="1"/>
            <p:nvPr/>
          </p:nvSpPr>
          <p:spPr>
            <a:xfrm>
              <a:off x="208791" y="5001740"/>
              <a:ext cx="3726132" cy="313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00" dirty="0"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EF0CCBA-A6D3-493C-9AE9-0038290A3BCC}"/>
              </a:ext>
            </a:extLst>
          </p:cNvPr>
          <p:cNvSpPr/>
          <p:nvPr/>
        </p:nvSpPr>
        <p:spPr>
          <a:xfrm>
            <a:off x="1793658" y="745734"/>
            <a:ext cx="9288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Irradiation: 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400" b="1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(1.7 MeV energy)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1.3×10</a:t>
            </a:r>
            <a:r>
              <a:rPr lang="en-US" sz="2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ions/cm</a:t>
            </a:r>
            <a:r>
              <a:rPr lang="en-US" sz="2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9CA9B-749A-4DB4-9924-78D6F3FACEB0}"/>
              </a:ext>
            </a:extLst>
          </p:cNvPr>
          <p:cNvGrpSpPr/>
          <p:nvPr/>
        </p:nvGrpSpPr>
        <p:grpSpPr>
          <a:xfrm>
            <a:off x="961079" y="1230523"/>
            <a:ext cx="10215702" cy="3449701"/>
            <a:chOff x="-1179692" y="2071570"/>
            <a:chExt cx="10215702" cy="344970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75474F-BEBA-4E78-AEBD-0CF209C0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6205" y="2155987"/>
              <a:ext cx="4029805" cy="336528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D913D8B-ADAE-4B55-8BB4-DCC27A48094B}"/>
                </a:ext>
              </a:extLst>
            </p:cNvPr>
            <p:cNvSpPr txBox="1"/>
            <p:nvPr/>
          </p:nvSpPr>
          <p:spPr>
            <a:xfrm>
              <a:off x="5029759" y="2071570"/>
              <a:ext cx="398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Annealed at 550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o</a:t>
              </a:r>
              <a:r>
                <a:rPr lang="en-US" sz="2800" b="1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D45A500-EB3F-4752-94F7-C735CB2F6291}"/>
                </a:ext>
              </a:extLst>
            </p:cNvPr>
            <p:cNvSpPr txBox="1"/>
            <p:nvPr/>
          </p:nvSpPr>
          <p:spPr>
            <a:xfrm>
              <a:off x="-1179692" y="2098097"/>
              <a:ext cx="398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Annealed at 350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o</a:t>
              </a:r>
              <a:r>
                <a:rPr lang="en-US" sz="2800" b="1" dirty="0">
                  <a:solidFill>
                    <a:srgbClr val="C00000"/>
                  </a:solidFill>
                </a:rPr>
                <a:t>C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402F4B8-4AFE-49EE-8B7E-CFDD9A946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006" y="5344137"/>
            <a:ext cx="1349759" cy="13497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89EC26A-DC57-43D5-B32F-7EF1D81EC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7797" y="5362533"/>
            <a:ext cx="1349759" cy="13497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EAC2204-BEBB-417A-AF37-24DE686E4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704" y="5345193"/>
            <a:ext cx="1349759" cy="13497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7B9C14F-4A20-40D1-BF75-B4DE96E4A3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4430" y="5358748"/>
            <a:ext cx="1349759" cy="13497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A68E25E-D0B1-49B9-AC20-FEF62B476F96}"/>
              </a:ext>
            </a:extLst>
          </p:cNvPr>
          <p:cNvSpPr txBox="1"/>
          <p:nvPr/>
        </p:nvSpPr>
        <p:spPr>
          <a:xfrm>
            <a:off x="9485573" y="4954791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Al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910F9F-217E-474C-83AD-2CD7974F4E31}"/>
              </a:ext>
            </a:extLst>
          </p:cNvPr>
          <p:cNvSpPr txBox="1"/>
          <p:nvPr/>
        </p:nvSpPr>
        <p:spPr>
          <a:xfrm>
            <a:off x="6512791" y="4930966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U M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C194B5-421B-4FE8-8801-66E590A512A7}"/>
              </a:ext>
            </a:extLst>
          </p:cNvPr>
          <p:cNvSpPr txBox="1"/>
          <p:nvPr/>
        </p:nvSpPr>
        <p:spPr>
          <a:xfrm>
            <a:off x="7894998" y="4934802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O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E6FBC5-8943-444C-9FC4-4AD1B0AEBF11}"/>
              </a:ext>
            </a:extLst>
          </p:cNvPr>
          <p:cNvSpPr txBox="1"/>
          <p:nvPr/>
        </p:nvSpPr>
        <p:spPr>
          <a:xfrm>
            <a:off x="10599166" y="4954790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Mg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α1_2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63" name="Picture 62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172F7106-06B9-490F-86F2-AD0E5EDEFE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9" y="5346184"/>
            <a:ext cx="1350317" cy="13503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B097B261-8FD6-48C8-8037-3D099FBD77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83" y="5321911"/>
            <a:ext cx="1350317" cy="13503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5" name="Picture 64" descr="A picture containing text, dark, night, night sky&#10;&#10;Description automatically generated">
            <a:extLst>
              <a:ext uri="{FF2B5EF4-FFF2-40B4-BE49-F238E27FC236}">
                <a16:creationId xmlns:a16="http://schemas.microsoft.com/office/drawing/2014/main" id="{BBE0F940-05E8-479E-93A2-7F094B1076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6" y="5321910"/>
            <a:ext cx="1350317" cy="13503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6" name="Picture 65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D9991A09-379F-4E3F-8E97-F6435242D6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17" y="5346184"/>
            <a:ext cx="1350317" cy="13503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5EA29A9-A9CB-4F40-839B-334D47BB91F9}"/>
              </a:ext>
            </a:extLst>
          </p:cNvPr>
          <p:cNvSpPr txBox="1"/>
          <p:nvPr/>
        </p:nvSpPr>
        <p:spPr>
          <a:xfrm>
            <a:off x="3347998" y="4939404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Al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444546-C25E-4513-917B-9E98AE6C5742}"/>
              </a:ext>
            </a:extLst>
          </p:cNvPr>
          <p:cNvSpPr txBox="1"/>
          <p:nvPr/>
        </p:nvSpPr>
        <p:spPr>
          <a:xfrm>
            <a:off x="411451" y="4915130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U M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8D87A2-3223-45C3-938F-51D58CE6AD2E}"/>
              </a:ext>
            </a:extLst>
          </p:cNvPr>
          <p:cNvSpPr txBox="1"/>
          <p:nvPr/>
        </p:nvSpPr>
        <p:spPr>
          <a:xfrm>
            <a:off x="1793658" y="4918966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O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69BB43-D9F1-4246-9F1C-35E8E9DD35FC}"/>
              </a:ext>
            </a:extLst>
          </p:cNvPr>
          <p:cNvSpPr txBox="1"/>
          <p:nvPr/>
        </p:nvSpPr>
        <p:spPr>
          <a:xfrm>
            <a:off x="4461591" y="4939403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Mg K</a:t>
            </a:r>
            <a:r>
              <a:rPr lang="el-GR" sz="20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α1_2</a:t>
            </a:r>
            <a:endParaRPr lang="en-US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39FEC87-D5D9-4F64-B0E8-F15E356ABA6A}"/>
              </a:ext>
            </a:extLst>
          </p:cNvPr>
          <p:cNvSpPr/>
          <p:nvPr/>
        </p:nvSpPr>
        <p:spPr>
          <a:xfrm>
            <a:off x="1" y="101107"/>
            <a:ext cx="1219371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structural changes </a:t>
            </a:r>
          </a:p>
        </p:txBody>
      </p:sp>
    </p:spTree>
    <p:extLst>
      <p:ext uri="{BB962C8B-B14F-4D97-AF65-F5344CB8AC3E}">
        <p14:creationId xmlns:p14="http://schemas.microsoft.com/office/powerpoint/2010/main" val="22214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4029" y="675650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510315" y="558094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C:\Users\nsluser\Documents\n irradiation\2nd paper data\Images\Picture 1 updat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2" y="1712928"/>
            <a:ext cx="6404145" cy="4487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8;p7">
            <a:extLst>
              <a:ext uri="{FF2B5EF4-FFF2-40B4-BE49-F238E27FC236}">
                <a16:creationId xmlns:a16="http://schemas.microsoft.com/office/drawing/2014/main" id="{09B31FB7-4B85-4762-BF24-6B7C4D17DA90}"/>
              </a:ext>
            </a:extLst>
          </p:cNvPr>
          <p:cNvSpPr txBox="1"/>
          <p:nvPr/>
        </p:nvSpPr>
        <p:spPr>
          <a:xfrm>
            <a:off x="7612208" y="3726009"/>
            <a:ext cx="37843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Neutron-irradiated target </a:t>
            </a:r>
            <a:endParaRPr sz="1800" dirty="0"/>
          </a:p>
        </p:txBody>
      </p:sp>
      <p:sp>
        <p:nvSpPr>
          <p:cNvPr id="14" name="Google Shape;178;p7">
            <a:extLst>
              <a:ext uri="{FF2B5EF4-FFF2-40B4-BE49-F238E27FC236}">
                <a16:creationId xmlns:a16="http://schemas.microsoft.com/office/drawing/2014/main" id="{DDBBC698-B1B8-4A1A-9E5F-BF63EBCEEABD}"/>
              </a:ext>
            </a:extLst>
          </p:cNvPr>
          <p:cNvSpPr txBox="1"/>
          <p:nvPr/>
        </p:nvSpPr>
        <p:spPr>
          <a:xfrm>
            <a:off x="8259312" y="1294451"/>
            <a:ext cx="37843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Pristine target </a:t>
            </a:r>
            <a:endParaRPr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D822EC-B52A-45F7-B7AA-67A2B9024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906"/>
          <a:stretch/>
        </p:blipFill>
        <p:spPr>
          <a:xfrm>
            <a:off x="6639354" y="1784164"/>
            <a:ext cx="5213684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F1CC5-BBEF-45C7-9628-FCD812B6B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392"/>
          <a:stretch/>
        </p:blipFill>
        <p:spPr>
          <a:xfrm>
            <a:off x="6730809" y="4165624"/>
            <a:ext cx="5122229" cy="18288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9AA6FF-D84D-4B15-BD23-06FA640B65B5}"/>
              </a:ext>
            </a:extLst>
          </p:cNvPr>
          <p:cNvSpPr/>
          <p:nvPr/>
        </p:nvSpPr>
        <p:spPr>
          <a:xfrm>
            <a:off x="1" y="118365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Neutron capture measurements at LANSCE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3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1C710-2229-4372-99E2-2903F8A2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B894FF-93A4-45A9-9305-EFBF35D98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8177"/>
            <a:ext cx="12191999" cy="5264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-1" y="92466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taring</a:t>
            </a:r>
          </a:p>
        </p:txBody>
      </p:sp>
    </p:spTree>
    <p:extLst>
      <p:ext uri="{BB962C8B-B14F-4D97-AF65-F5344CB8AC3E}">
        <p14:creationId xmlns:p14="http://schemas.microsoft.com/office/powerpoint/2010/main" val="2046256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89112" y="2181817"/>
            <a:ext cx="2743200" cy="365125"/>
          </a:xfrm>
        </p:spPr>
        <p:txBody>
          <a:bodyPr/>
          <a:lstStyle/>
          <a:p>
            <a:fld id="{03475985-012B-44CC-9367-E6ACA22EC14B}" type="slidenum"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-1" y="113014"/>
            <a:ext cx="12192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&amp; Former Students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Profile photo of Noah Cabanas">
            <a:extLst>
              <a:ext uri="{FF2B5EF4-FFF2-40B4-BE49-F238E27FC236}">
                <a16:creationId xmlns:a16="http://schemas.microsoft.com/office/drawing/2014/main" id="{2B7E0495-C8A1-453A-9380-16A9F3B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21" y="57989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F5D22C-6B66-482E-8137-14548E960812}"/>
              </a:ext>
            </a:extLst>
          </p:cNvPr>
          <p:cNvSpPr txBox="1"/>
          <p:nvPr/>
        </p:nvSpPr>
        <p:spPr>
          <a:xfrm>
            <a:off x="578214" y="1984821"/>
            <a:ext cx="2116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Noah Cabanas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F31FA-9A88-447C-996F-67F6BA9415BA}"/>
              </a:ext>
            </a:extLst>
          </p:cNvPr>
          <p:cNvSpPr txBox="1"/>
          <p:nvPr/>
        </p:nvSpPr>
        <p:spPr>
          <a:xfrm>
            <a:off x="6590511" y="1985774"/>
            <a:ext cx="3629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Konstantin Bauer</a:t>
            </a:r>
          </a:p>
          <a:p>
            <a:pPr algn="ctr"/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student 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6" descr="Victor Williams - University of Notre Dame - Gibsonia, Pennsylvania, United  States | LinkedIn">
            <a:extLst>
              <a:ext uri="{FF2B5EF4-FFF2-40B4-BE49-F238E27FC236}">
                <a16:creationId xmlns:a16="http://schemas.microsoft.com/office/drawing/2014/main" id="{90692D50-9A05-4D2F-B801-9197FBE54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38" y="57989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1AFA02-D8D2-41F6-AD0D-57E067084397}"/>
              </a:ext>
            </a:extLst>
          </p:cNvPr>
          <p:cNvSpPr txBox="1"/>
          <p:nvPr/>
        </p:nvSpPr>
        <p:spPr>
          <a:xfrm>
            <a:off x="9574598" y="1967790"/>
            <a:ext cx="23665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Victor Williams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student  </a:t>
            </a:r>
          </a:p>
        </p:txBody>
      </p:sp>
      <p:pic>
        <p:nvPicPr>
          <p:cNvPr id="21" name="Picture 2" descr="Konstantin Bauer - Physics Research Assistant - University ...">
            <a:extLst>
              <a:ext uri="{FF2B5EF4-FFF2-40B4-BE49-F238E27FC236}">
                <a16:creationId xmlns:a16="http://schemas.microsoft.com/office/drawing/2014/main" id="{FB7B1FE5-353F-4C2A-BF25-DB446B9D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09" y="57989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tefania Dede - Graduate Student | TAMU Physics &amp; Astronomy">
            <a:extLst>
              <a:ext uri="{FF2B5EF4-FFF2-40B4-BE49-F238E27FC236}">
                <a16:creationId xmlns:a16="http://schemas.microsoft.com/office/drawing/2014/main" id="{19EE19B1-688D-6F71-4F9A-ADD6FE35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38" y="2811108"/>
            <a:ext cx="13700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rofile photo of Jordan Roach">
            <a:extLst>
              <a:ext uri="{FF2B5EF4-FFF2-40B4-BE49-F238E27FC236}">
                <a16:creationId xmlns:a16="http://schemas.microsoft.com/office/drawing/2014/main" id="{C304CCCD-DD52-C8DF-C90C-F92864DF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82" y="28111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F20C7-D412-B093-7453-B2208AEA3E82}"/>
              </a:ext>
            </a:extLst>
          </p:cNvPr>
          <p:cNvSpPr txBox="1"/>
          <p:nvPr/>
        </p:nvSpPr>
        <p:spPr>
          <a:xfrm>
            <a:off x="1094229" y="4237552"/>
            <a:ext cx="2410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Stefania Dede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2A6C9-21D9-9035-0024-7961E28653BD}"/>
              </a:ext>
            </a:extLst>
          </p:cNvPr>
          <p:cNvSpPr txBox="1"/>
          <p:nvPr/>
        </p:nvSpPr>
        <p:spPr>
          <a:xfrm>
            <a:off x="3233534" y="4237552"/>
            <a:ext cx="188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Jordan Roach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ORNL</a:t>
            </a:r>
          </a:p>
        </p:txBody>
      </p:sp>
      <p:pic>
        <p:nvPicPr>
          <p:cNvPr id="24" name="Picture 6" descr="Profile photo of Bryce Frentz">
            <a:extLst>
              <a:ext uri="{FF2B5EF4-FFF2-40B4-BE49-F238E27FC236}">
                <a16:creationId xmlns:a16="http://schemas.microsoft.com/office/drawing/2014/main" id="{6995C3E5-91BE-5406-41E0-A6F84973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13" y="28111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Profile photo of Ashabari Majumdar">
            <a:extLst>
              <a:ext uri="{FF2B5EF4-FFF2-40B4-BE49-F238E27FC236}">
                <a16:creationId xmlns:a16="http://schemas.microsoft.com/office/drawing/2014/main" id="{B4B7D871-D6CB-B12C-9B81-4E15C0D2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075" y="28111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Sabrina STRAUSS | Graduate Student | PhD Student | University of Notre  Dame, Indiana | ND | Department of Physics | Research profile">
            <a:extLst>
              <a:ext uri="{FF2B5EF4-FFF2-40B4-BE49-F238E27FC236}">
                <a16:creationId xmlns:a16="http://schemas.microsoft.com/office/drawing/2014/main" id="{0D4AFAA1-692D-F82C-CF8D-B55C47A9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44" y="281110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DD1208-F78A-2EE8-342C-D27062361142}"/>
              </a:ext>
            </a:extLst>
          </p:cNvPr>
          <p:cNvSpPr txBox="1"/>
          <p:nvPr/>
        </p:nvSpPr>
        <p:spPr>
          <a:xfrm>
            <a:off x="4843797" y="4237552"/>
            <a:ext cx="2488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Bryce Frentz  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Humana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F881C-A322-EACE-4C2F-541AF8499D5C}"/>
              </a:ext>
            </a:extLst>
          </p:cNvPr>
          <p:cNvSpPr txBox="1"/>
          <p:nvPr/>
        </p:nvSpPr>
        <p:spPr>
          <a:xfrm>
            <a:off x="9116428" y="4212620"/>
            <a:ext cx="229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Ashabari Majumdar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ND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1E27E4-7AB3-3733-101C-DDE6A4A6B811}"/>
              </a:ext>
            </a:extLst>
          </p:cNvPr>
          <p:cNvSpPr txBox="1"/>
          <p:nvPr/>
        </p:nvSpPr>
        <p:spPr>
          <a:xfrm>
            <a:off x="7061626" y="4237552"/>
            <a:ext cx="2366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Sabrina Strauss,                CGG  </a:t>
            </a:r>
            <a:endParaRPr lang="en-US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rofile photo of Nathaniel Hiott">
            <a:extLst>
              <a:ext uri="{FF2B5EF4-FFF2-40B4-BE49-F238E27FC236}">
                <a16:creationId xmlns:a16="http://schemas.microsoft.com/office/drawing/2014/main" id="{6EBBE870-DB49-4657-0CA0-7AC96EF4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25" y="48855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C51CEA-4629-6CE3-7C17-186A6320FF3A}"/>
              </a:ext>
            </a:extLst>
          </p:cNvPr>
          <p:cNvSpPr txBox="1"/>
          <p:nvPr/>
        </p:nvSpPr>
        <p:spPr>
          <a:xfrm>
            <a:off x="3306757" y="6302835"/>
            <a:ext cx="3896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Nathaniel Hiott</a:t>
            </a:r>
            <a:endParaRPr lang="en-US" sz="1600" kern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Northwestern  </a:t>
            </a: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62267028-D46A-387F-5782-0E592C44B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825" r="5279" b="27735"/>
          <a:stretch/>
        </p:blipFill>
        <p:spPr bwMode="auto">
          <a:xfrm>
            <a:off x="6597758" y="48855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CCAB3E-4A4D-0F41-CE27-0552E99C2063}"/>
              </a:ext>
            </a:extLst>
          </p:cNvPr>
          <p:cNvSpPr txBox="1"/>
          <p:nvPr/>
        </p:nvSpPr>
        <p:spPr>
          <a:xfrm>
            <a:off x="6200585" y="6302835"/>
            <a:ext cx="193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Michael Mlodzik</a:t>
            </a:r>
            <a:endParaRPr lang="en-US" sz="1600" kern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endParaRPr lang="en-US" sz="1600" kern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 descr="Jacob Galden">
            <a:extLst>
              <a:ext uri="{FF2B5EF4-FFF2-40B4-BE49-F238E27FC236}">
                <a16:creationId xmlns:a16="http://schemas.microsoft.com/office/drawing/2014/main" id="{4173F607-49DF-326A-604F-CD7FDFB7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31" y="4885513"/>
            <a:ext cx="1368408" cy="13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0728DA-58F9-4044-4078-E6D24DC9690E}"/>
              </a:ext>
            </a:extLst>
          </p:cNvPr>
          <p:cNvSpPr txBox="1"/>
          <p:nvPr/>
        </p:nvSpPr>
        <p:spPr>
          <a:xfrm>
            <a:off x="2128073" y="6302835"/>
            <a:ext cx="2423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Jacob </a:t>
            </a:r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Galden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Myriad Neuroscience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6" descr="Profile photo of Joey Guerra">
            <a:extLst>
              <a:ext uri="{FF2B5EF4-FFF2-40B4-BE49-F238E27FC236}">
                <a16:creationId xmlns:a16="http://schemas.microsoft.com/office/drawing/2014/main" id="{53300FBD-D5F8-EB6C-99F9-9265844D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2493" y="4885513"/>
            <a:ext cx="1316694" cy="131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E79FA61-EC61-7CD2-2106-F260DB76326A}"/>
              </a:ext>
            </a:extLst>
          </p:cNvPr>
          <p:cNvSpPr txBox="1"/>
          <p:nvPr/>
        </p:nvSpPr>
        <p:spPr>
          <a:xfrm>
            <a:off x="8243737" y="6302835"/>
            <a:ext cx="2084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Peter Guerra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ADA32B-0A7A-CE03-FA14-BB3EE2BC73AE}"/>
              </a:ext>
            </a:extLst>
          </p:cNvPr>
          <p:cNvSpPr txBox="1"/>
          <p:nvPr/>
        </p:nvSpPr>
        <p:spPr>
          <a:xfrm>
            <a:off x="2506049" y="1974528"/>
            <a:ext cx="2410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Raj Chilukuri</a:t>
            </a:r>
          </a:p>
          <a:p>
            <a:pPr algn="ctr"/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student 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8" descr="People | Khachatur Manukyan">
            <a:extLst>
              <a:ext uri="{FF2B5EF4-FFF2-40B4-BE49-F238E27FC236}">
                <a16:creationId xmlns:a16="http://schemas.microsoft.com/office/drawing/2014/main" id="{E360ED57-B224-B138-C309-CECFEE27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51" y="579890"/>
            <a:ext cx="1371599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Profile photo of Tomas Romero">
            <a:extLst>
              <a:ext uri="{FF2B5EF4-FFF2-40B4-BE49-F238E27FC236}">
                <a16:creationId xmlns:a16="http://schemas.microsoft.com/office/drawing/2014/main" id="{12E98D39-7BC4-F386-64DA-2F0230FB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80" y="57989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55F91E-EFCB-A27D-630A-A398C77EF5C5}"/>
              </a:ext>
            </a:extLst>
          </p:cNvPr>
          <p:cNvSpPr txBox="1"/>
          <p:nvPr/>
        </p:nvSpPr>
        <p:spPr>
          <a:xfrm>
            <a:off x="4887231" y="1974528"/>
            <a:ext cx="2423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Tomas Romero</a:t>
            </a:r>
          </a:p>
          <a:p>
            <a:pPr algn="ctr"/>
            <a:r>
              <a:rPr lang="en-US" sz="16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</a:p>
        </p:txBody>
      </p:sp>
    </p:spTree>
    <p:extLst>
      <p:ext uri="{BB962C8B-B14F-4D97-AF65-F5344CB8AC3E}">
        <p14:creationId xmlns:p14="http://schemas.microsoft.com/office/powerpoint/2010/main" val="29912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098" y="646331"/>
            <a:ext cx="11353801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Times New Roman" panose="02020603050405020304" pitchFamily="18" charset="0"/>
                <a:cs typeface="Arial" panose="020B0604020202020204" pitchFamily="34" charset="0"/>
              </a:rPr>
              <a:t> 17 Published articles and </a:t>
            </a:r>
            <a:r>
              <a:rPr lang="en-US" b="1" dirty="0">
                <a:cs typeface="Arial" panose="020B0604020202020204" pitchFamily="34" charset="0"/>
              </a:rPr>
              <a:t>3 articles are in preparation</a:t>
            </a:r>
            <a:endParaRPr lang="en-US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I.P. Borovinskaya, K.V. Manukyan, A.S. Mukasyan, SHS Ceramics: History and Recent Advances, Ceramics in Modern Technologies, 1, 3-19 (2019).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A.S. Mukasyan, S. Roslyakov, J.M. Pauls, L.C. Gallington, T. Orlova, X. Liu, M. Dobrowolska, J.K. Furdyna, K.V. Manukyan, Nanoscale Metastable </a:t>
            </a:r>
            <a:r>
              <a:rPr lang="el-GR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ε 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Fe3N Ferromagnetic Materials by Self- Sustained Reactions, Inorganic Chemistry, 58, 5583−5592 (2019).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S.L. Kharatyan, H.A. Chatilyan, K.V. Manukyan, Kinetics and Mechanism of Nickel Oxide Reduction by Methane, J. Phys. Chem. C, 123, 21513-21521 (2019)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V.V. Baghramyan, A.A. Sargsyan, N.B. Knyzyan, V.V. Harutyunyan, A.H. Badalyan, N.E. Grigoryan, A. Aprahamian, K.V. Manukyan, Pure and cerium-doped zinc orthosilicate as a pigment for thermoregulating coatings, Ceramics International, 46, 4992-4997 (2020).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P. Sapkota, A. Aprahamian, K.Y. Chan, B. Frentz, K.T. Macon, S. Ptasinska, D. Robertson, K.V. Manukyan, Irradiation-induced reactions at the CeO2/SiO2/Si interface, J. Chem. Phys. 152, 104704 (2020).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N. Amirkhanyan, S.L. Kharatyan, K.V. Manukyan, A. Aprahamian, Thermodynamics and Kinetics of Solution Combustion Synthesis: Ni(NO3)2 + Fuels Systems, under review at Combustion and Flame, 221, 110-119 (2020).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M.K. Zakaryan, S.L. Kharatyan, A. Aprahamian, K.V. Manukyan, Combustion in the ZrF4-Mg-Si and ZrF4-Al-Si Systems for Preparation of Zirconium Silicides, Combust. Flame 232, 111514 (1-9), (2021).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B. Frentz*, A. Aprahamian, A.M. Clark, C. Dulal, J.D. Enright, R.J. deBoer, J.  Goerres, S.  L.  Henderson, K.B.  Howard, R.  Kelmar, K.  Lee, L.  Morales, S. Moylan, Z. Raman, W. Tan, L. E. Weghorn, and M. Wiescher "Lifetime measurements of excited states in 15O". Phys. Rev. C 103, 045802 (2021).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A. Majumdar*, K.V. Manukyan, J.M. Roach*, S. Dede*, D. Robertson, P.C. Burns and A Aprahamian, Irradiation-Driven Restructuring of UO2 Thin Films: Amorphization and Crystallization, ACS Applied Materials &amp; Interfaces. ACS Appl. Mater. Interfaces, 13, 35153−35164 (2021)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J.M. Roach*, K.V. Manukyan, A. Majumdar*, S. Dede*, A.G. Oliver, P.C. Burns, A. Aprahamian, Hyperstoichiometric Uranium Dioxides: Rapid Synthesis and Irradiation-Induced Structural Changes, Inorg. Chem. 60, 24, 18938–18949, (2021).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R. Kelmar, K.V. Manukyan, A. Simon, A. Aprahamian, Preparation and Characterization of Isotopically Pure Mo Targets for Nuclear Science Measurements, Nuclear Instruments and Methods A. 1034, 166763, 4 pages (2022).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S. Dede*, K.V. Manukyan, J.M. Roach*, A. Majumdar*, P.C. Burns, and A. Aprahamian, Irradiation-induced amorphization of UO2 films prepared by spraying-assisted combustion synthesis, Applied Surface Science. 603, 154437 11 pages (2022).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A. Majumdar*, K.V. Manukyan, W. Tan, S. Dede*, J.M. Roach*, A. Couture, P.C. Burns, A. Aprahamian, Neutron Capture of UO2 Targets Prepared by Spin Coating Assisted Combustion Synthesis, Nuclear Inst. and Methods in Physics Research, A 1045 167551 6 pages (2023).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J.M. Roach, K.V. Manukyan, S. Dede, P.C. Burns, A. Aprahamian, Combustion synthesis of Eu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nanomaterials with tunable phase composition and morphology, Journal of Solid State Chemistry 326, 2023, 124235 (8 pages)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S. Dede, S.D. Essenmacher, P. Gastis, K.V. Manukyan, S.A. Kuvin, H.Y. Lee, J.M. Roach, P.C. Burns, A. Aprahamian, Electrospraying deposition and characterization of potassium chloride targets for nuclear science measurements, Nuclear Inst. And Methods in Physics Research, A1055 (2023) 168472 (6 pages).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S. Dede, K.V. Manukyan*, J. M. Roach, D. Robertson, P.C. Burns, and Ani Aprahamian, Irradiation-enhanced Interactions at UO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/Al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/Al Interfaces, J. Phys. Chem. C 2023, 127, 20, 9850–9857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A. Majumdar, K.V. Manukyan, S. Dede, J.M. Roach, P.C. Burns and A. Aprahamian, UO</a:t>
            </a:r>
            <a:r>
              <a:rPr lang="en-US" sz="1100" b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target preparation with spin coating assisted solution combustion synthesis, EPJ Web of Conferences 285, 03004 (2023) https://doi.org/10.1051/epjconf/202328503004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1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Arial" panose="020B0604020202020204" pitchFamily="34" charset="0"/>
              </a:rPr>
              <a:t>Two PhD dissertations, </a:t>
            </a:r>
            <a:r>
              <a:rPr lang="en-US" b="1" dirty="0"/>
              <a:t>14 Invited Talks, Seminars, and Colloquia, 13 Oral presentation, 23 poster presentations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-1" y="113014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28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99852"/>
            <a:ext cx="121919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fundamental aspects of SCS of actinide oxides have been obtained.</a:t>
            </a:r>
          </a:p>
          <a:p>
            <a:pPr lvl="0"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Simple and efficient SCS-based methods of thin target preparation have been developed.  </a:t>
            </a:r>
          </a:p>
          <a:p>
            <a:pPr lvl="0"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large number of targets have been prepared, fully characterized, and tested.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5BDB4-A7F6-448D-A763-AF89DA43A7FF}"/>
              </a:ext>
            </a:extLst>
          </p:cNvPr>
          <p:cNvSpPr/>
          <p:nvPr/>
        </p:nvSpPr>
        <p:spPr>
          <a:xfrm>
            <a:off x="1" y="156159"/>
            <a:ext cx="1219199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070288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28</a:t>
            </a:fld>
            <a:endParaRPr lang="en-US" dirty="0"/>
          </a:p>
        </p:txBody>
      </p:sp>
      <p:pic>
        <p:nvPicPr>
          <p:cNvPr id="13" name="Picture 2" descr="NNSA Logo.png">
            <a:extLst>
              <a:ext uri="{FF2B5EF4-FFF2-40B4-BE49-F238E27FC236}">
                <a16:creationId xmlns:a16="http://schemas.microsoft.com/office/drawing/2014/main" id="{414B51AF-654E-43DE-9111-57948E17E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9"/>
          <a:stretch/>
        </p:blipFill>
        <p:spPr bwMode="auto">
          <a:xfrm>
            <a:off x="402750" y="5548045"/>
            <a:ext cx="3676090" cy="12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NSF">
            <a:extLst>
              <a:ext uri="{FF2B5EF4-FFF2-40B4-BE49-F238E27FC236}">
                <a16:creationId xmlns:a16="http://schemas.microsoft.com/office/drawing/2014/main" id="{FEE1018C-1A51-4B1D-B4BF-535E396A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44" y="5381311"/>
            <a:ext cx="1472035" cy="14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B23B39-3FD0-49F5-BFA2-0A965C724FC1}"/>
              </a:ext>
            </a:extLst>
          </p:cNvPr>
          <p:cNvSpPr txBox="1"/>
          <p:nvPr/>
        </p:nvSpPr>
        <p:spPr>
          <a:xfrm>
            <a:off x="7013688" y="819088"/>
            <a:ext cx="2892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Aprahamian, Ani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Burns, Peter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Sigmon, Ginger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Szymanowski, Jennifer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85A00A-645D-41CD-85D1-FEEDFDDB3141}"/>
              </a:ext>
            </a:extLst>
          </p:cNvPr>
          <p:cNvSpPr/>
          <p:nvPr/>
        </p:nvSpPr>
        <p:spPr>
          <a:xfrm>
            <a:off x="7013688" y="2163174"/>
            <a:ext cx="5136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Cabanas Noah (ND)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Dede, Stefania (TA&amp;M and ND, now LLNL)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Majumdar, Ashabari (ND)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Roach, Jordan (ND, now ORNL)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BFF3E-9360-40B3-A9AA-CF8C4F48C5F5}"/>
              </a:ext>
            </a:extLst>
          </p:cNvPr>
          <p:cNvSpPr/>
          <p:nvPr/>
        </p:nvSpPr>
        <p:spPr>
          <a:xfrm>
            <a:off x="1" y="129851"/>
            <a:ext cx="1223370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A6AE2-2D60-4BD3-A5A1-50907877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205"/>
          <a:stretch/>
        </p:blipFill>
        <p:spPr>
          <a:xfrm>
            <a:off x="81074" y="897259"/>
            <a:ext cx="6891518" cy="4573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291AE-102C-CE96-3870-B43055594C92}"/>
              </a:ext>
            </a:extLst>
          </p:cNvPr>
          <p:cNvSpPr/>
          <p:nvPr/>
        </p:nvSpPr>
        <p:spPr>
          <a:xfrm>
            <a:off x="7076031" y="3618344"/>
            <a:ext cx="4609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LANL collaborators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Bredeweg, Todd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Couture, Aaron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Gastis, Panos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Kuvin, Sean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Lee, Hye Young </a:t>
            </a:r>
          </a:p>
        </p:txBody>
      </p:sp>
    </p:spTree>
    <p:extLst>
      <p:ext uri="{BB962C8B-B14F-4D97-AF65-F5344CB8AC3E}">
        <p14:creationId xmlns:p14="http://schemas.microsoft.com/office/powerpoint/2010/main" val="1385700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 The University of Notre Dame Experience Notre Dame | University of Notre  Dame">
            <a:extLst>
              <a:ext uri="{FF2B5EF4-FFF2-40B4-BE49-F238E27FC236}">
                <a16:creationId xmlns:a16="http://schemas.microsoft.com/office/drawing/2014/main" id="{356DFD65-3E92-DA99-B108-55CD3B14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4"/>
            <a:ext cx="12182475" cy="68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Abstract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3750" y="-5884"/>
            <a:ext cx="9166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AutoShape 2" descr="data:image/jpeg;base64,/9j/4AAQSkZJRgABAQAAAQABAAD/2wCEAAkGBhQSERUUExQUFBUWGSAYFxgYFxoYGBocGhgYHRsaGRYdGyYgHBkjGxcaIC8gJCgpLCwsGh4xNTAqNSYrLCkBCQoKDgwOGg8PGiokHyQsLSksLCwsLCwsLCwsLCksLCwsLCwsLCwsLCwpKSwsLCksLCwsLCksLCksLCwsLCksLP/AABEIAJgBTAMBIgACEQEDEQH/xAAbAAACAwEBAQAAAAAAAAAAAAAEBQIDBgABB//EAD0QAAECBAQEAwcDAwMEAwEAAAECEQADITEEEkFRBSJhcROBkQYyobHB0fAUQuEjUvEVYoIzcpLissLSB//EABkBAAMBAQEAAAAAAAAAAAAAAAIDBAEABf/EACcRAAICAgIBBAIDAQEAAAAAAAECABEDIRIxQQQTIlFhgRQycfFC/9oADAMBAAIRAxEAPwD5VhAXcHWjiKZqiSdSCzU3+8QTiTSnpEJswl9IwKbmlhUMw8p3Br9N48nTGWAALB4ElZo9mrVGcTe5l6hq5ljp8qRTNJfp8YrRKOWpIA+rmKlIrHKtQuUYoWkNW5rWKlzADd4pRLFI8WlzHKoBhcmqS8brEkLG7RV4bRbMkEXBFH9de0HUWSb3JTsQGv6RBE+ljHolOw3gleCL2rpA6E4C9wf9QWZjX7xzGzVtcRYqSoFmrBWB4NMWshIqA/rBBYJMVeIYuRNNKQ2wvs4tRZjtaIJ4OpKXINyPQkfSMK66nL3Ac5J0eLV4ZY84OwHBVFSS1H16ERrlYCS4tSCXFc4uAZiF4GYRdVIrRw2ZoFGrRvvClCwfyj2VkBDJsekF7Mz3BMdifZqbLBewD382hUZLx9A44oTEsD8YzA4ZXRoFsdHU0NY3FS8MBFSgLtDqZw4t9IKxHsqtOHlTSUHxCWSC5S1A/dj6QpjTAHzDAsGpmVJBiSgCP4h7J9nipTUEe472fMqrOI0ggWRMFE1M6ZdWiSkVhicGAklv4gTwi7tSODTishKwjkDXaPPAq2rt84MTLrdrRHIC7PcfzGhrnESiSSXrr8otlywXdqfGPJsrK1D5iCZGEcEmgtXSzmFvoxiXAJkkAGtXiAmHU9nhvi+BZVZUrfv66dC8W4r2eADoVmYClKmuYP0p3eB95BVnuEcTRVLUbKqOl+lYiuXs43hrwvhoWohYUEigalep0aLcVwtKVv8Atdwl6gdze0YMq8+M32243Fpw6gkvqL/GIqzEgGjBqaw/4jggZaTKJUDf6faBZeBe99m9Y3mvHl4mBTy4mKVSz5fmkWTcMsJBbT7D6iGHEMEUmhfS3lAWJSvKHdrDyjVZWAMxlIlE7PLSlR108nr8I79c/wC0+Twb/p4VLAfndq2t/EVK4atFB3qG9OkFxRjBtxuKJW148mIrHiR/EXJQTe4hh0YsAkSuSj0i6bhxfRvOJyJKi4AvHn6OY/uktBDc7qQSikeJRBcrCKqAD1gnC8CmLGYJYPR6P2+MKZlXs1DCt9QfBYMKd1MySRQlz5CLcVwWYEBYSajbYtGn9m8AmWJqpgdRkkJZjldSaue94nOWaMbfhpE38kKxPYlXtEr9GZv2f9n1zFpKwQkFy+rQ29rMM5SALCjaWp8ItXxVSVMlTN0iWIxQmMddYsxZ0ccRcifEy7mcwnDlk7dTGwk4SU6CzlI26AfSF6GEErxqUp10bS9w/m8blzJh72ZyI2SX41MtSWA+EeYROQkpTox8oDXj8rZg332bpF2G4hlJOrHWF/y72ghj0+tmGJxbaRQqfRmgL/Ubn1j39RtFCZeQijjrzC0TwNPSJmc9g0CJXEwqHXFVLiox55xCsEpwjihgXcJ3GKhbqDzBFBlwdLwbuCbRRMWElt4Rk9Qig/YhrgZpSrDmHGN4dLRIlOo58oIocpzczDQMFX1L7xL2Z4CrFzFqLplS6qV3rlHVh5DuIZYvhSZiwspomydLNU3eju94jb1PMofzcqTBxDf5FGDkNU0/D9oG4pxSWRlJo9/vB/H8D4CQp/6UwMDqFC6FddX1EZJSg7jz37bQpvVZTkIPX1M9nGFFdwoT5CVJzF0n3m0D7a0HlF2OwMg+5mAJ3cVtVoz/ABIkPUkjmPTbziz/AFDMxJNg7/MRzlzRBh4wt0RGX6aUKEepdvSPESkAMDQnQfU9YUKxZ3eKpmLLFj5PBLzK1MYqpsTRy5qELBcPetqb/mkdOxaFFiQSoNvfU18ozUnGgOTUsWrrvBInNciwDgnb5wLYb+TdzBlvQmkxWDDqUGp/9Rev5SFap6EB0uXL1+JHWFWIxymLG/W9ngX9XmAqb/OHDHagQS5Bmi/WgG1xSvSKTiytgQKG8JFzGoHprHsrFkGn8dIH2R2IPu73Ndh8YhNAH0L7b9z6RRiMRno7F2a3Y/KkZyVjFpcpqRFiMYTzHd7wSKQhUm5xYE8o6lzSBWt20AEQlygoaE94VScUVEh3G2/4BEJ+IEuYAnq7P5F+31jENNVTjdWI8lyw6bN/mkXTVgU5aecJp+NBSMlXPyiIxeSikhRu4eNZ7GxCXRhGH4WApNe5Z2rBSMHKGhUaOXYGunlFk7CDMRmokUU/0BhUqaRZ2duh7flIlLnJ0Y6uMb4ebJSWSmu7k9Gr6wUqW/SFvDMElZdZYNRjc79qWiOJxKgrK75bFtN4p9P6njadxGbCTTRnJKUOfL1jpnEElIHw+sL5mKSWJqdhv6xRMnsXNNozPh9x+Rh4cnEVHvDVhUueRcS/mr/1hUrFgnKCRVjtci0PPYWQiZJxZmKy1QkcwF0zS1RXyjK49QROXlLpcMXe4Buw1MAMYZaPiMZqqEYifUEW0v8Al4inEADz0gSdOLEkj82gFeNIvBKtDUUzxscUTv8AnSPJs1ISMzk3YH4vbQQDJxhFqvFc7FquWVp26NAFS3czkAI0xjn+ozD+00sLl4HlcTDMwI+kCYrihU2a4cMICM4CvnBohrcEtvUcp4khJYhx8DE5XFUFSaa7+kKioKDnqeloDOIOYHUQ1bI1AJmtPERmc0/NoaYacFBxrGNwuKeYgn+4Xs2YODH0heFl5wBkAzFJAJQwyAgJDgEub7doweobHp9w1wjLsai8FtRE/wBYlIaC1YVISsgIcLyj+owZ0+8X95iadoJny5UsLu4YgBTkval3J+sZk9SmQcSDHJ6ZsZ5AiZ1HE8qizl7MHq+kEI4eVuSoS2D1Dk3o2hNNdekEIxCkKzEAk1D1Cag0O9GfqYvn+0ikg0HqfvE74eLWBcajgj5GfS/Y3BIlcLQmgUtOZdaus6/8WHlEpnD5bbRjlqfCIInEJyArSpLlih6LAJZj8ukBImpUD4c05mqy3voUFDDQNSJixP6jlxBQfzuMf/6GUDBqSlSScwLPUEOx9HHnHzfCsKXapJ3P58o6cBkWQoqYO2UAPo9N/lCrhOJdCtGPmXtXaLDhpe5GWFy7Hru2ovrSFgxFIKxc2imNdGp3+ULHO2sORNRZbcJKnqO1flEMQvlf5fWKSVaxNctShDQhiybM4zHSNxF0p1BqsBU3isy8rB3+/wBotRiGFKPp/EcZyje5YZYADK3v+XjkYN6Ah6abRWULIzKHKI8wxKl8n+IJRCau4TN4Wf7q6uIjNwRlyyokEOAWG7w4wkrOWJ0d4vxXDwUFIe4VW1OmvlAu6KeJmLjLC5lkzWcBJNLt8Yvwwe4NNGOxhxJ4a3WDpWASEKUUuMyEuRQOSTXSiYIrq5yjcz8jhWICgfDUkOA5YCr0OZtHgqRwpXjHxAoAS1KzED+0pSKf7lRrklS0EJRmCHUAAxfVt1EWEUZQqTMm5WBAQkkEOVKTZzZheE2D/sYcdCYEzFpLgEN0NtovluoO1/zWNHi+QpZILiobezas0QGPT/Yn0P3hpx34i9fcGlhSgFLPMR9aG2wi2XJBKgsilq96+d/OFonlbXJsGvQNTyiSlrSA4IB37R5xQ9XUo5QqdOypAeg2gZPElZX8qbQeqR/TqzN6PqRoawp4hmQWoST+3R7AUrBYqPxg5LG5ysYXGhPwimZiVHWBZ812JFQatT8rFUsqJCQDUgDatItKye7n0T2PSf0kwmmaegekpZ/+8ZTiSSFAtQpHqHH0je+zfCVL4fIRLDLX4kwk0ClI5Ans4CadTCHjnCSwOQ5hPUmtHS+aoOnMQ8KT/wBSrIuhMvjErSgKCSEHU9f8QCZpIqPNo1fFQJiWNlC79XoBs0Z6cGcNSBw5OY2NxLpR7kMNKVuP8x7NBQLuk1ePMPLKdaGPZqszgu3p8Gh5G4NgiDmcGY/jxWT1goYNLs8Eo4UCxp8YMAQKlGFkmaCACrsIcYb2eCJClTKlSaMnMpPvf5pF3COHCWoK0vRxUO3eGk/GJGYHUBti5B2vHn58rBuKStFXjZimfw4FCCmWEqLfuD7uRboR1h7JnLWygBRbnNSmVmBcV6wrTxFkKeho+5qzJrS49YETi1qOQFn761Z9vvHITR5CZyrqaRllKxyVU4uQ1L1qaQSuUhRzqfMzUIp6phHOxWUjKx0qBoLmGOElFaczJD8wD6BQSztd6v1htKaIsRisTrRkuIhkjw85UVAF1PRj0GrQHNwq1lIIAdh7wo5YmqoaqQhCXUxYVLN6CEk7iKvETlFCoJYAUcgCKFU1dn9xLMLm7xQCcIqUMxyICT/wQ3m4L+RhFwCeFBQLkpqnlsM1WpQWoNolMxij+o/qEjJypZwnlFj1cwv4Bii8wOaILbf9XL8o81EPA3PQZvkKgcyS8utlDL6V+UY0kJmEJqMxAOrOY1clCigOc3MWGwZoowHCUS5y1K5srHKWNVB3L2Z7XEXNk9tSTPPZeRAEzk1bGn3isTC7vGwnFCywSm7VABNQBpC/F8GBKj7rEgsKOCa36aQGLPz8VAfERsGZ9IKoaYLhqiXNh+N5284tl4dKAL/loZysQGZg4H55RufKUFLCxY72TKZ2AlgBWUpIsXclgLi3WEWMypU1dySKw3xxOV36Gu2vn9YWeCFrTn1692HrC8BPkwsoHiXDiaFJZmBpb7QwkIlITlfJmt9ut4H/AEElBQkp9405jcWN92hihEk0/d3P1MUXw6gqt9yySEoQai7EuHDUtcDWIJmC4Jpq4Y+cDSpSp8xMpDpBdyasNzDWZ7GLS58ZLPTlLnsHO8SFSWJJjvGhAMPjQtRFm/DDJeITkKD/AHgqFWoNhWlfjCzHcBMhClZs5NGYijh/zrA/D5YCVMMpdLfFz8YfZ4gGAo3NNgOIgIT4ZN8xUB7zOGZVrXi3iOME1CUB0gKzHV6ECj0uYElSnQllBbjQEH3iKWfX0i/9ASWce9ldi1vev7vWABRTYjyCwoxdj8IlSSXsHFNurwg5ahy4vWNXiMEoS1kke6SxcGhaza37RhMWs5zzHyMV4snMdybInAwrhUnMoF2ANd9/SHUnEuphbN9QbntGW4YtWYs5pp6VENU4ggEaNRyzGIM2O2hY2oSE/EFzWsU+KSLs2/w/OkVrJyvdVy/266HWBJeKLMRQ19W/iHJi1BZtwpE8F/SDeEpEzESUsHVNQKsBVYGsKJk1vx4a+yOEz4mQtXuCclw7EkFJA+Ig64jlAGyBPqkmWZcuWhDci5xSBVgZqyHbVm+MC+02H5c5dhiSR/2gI+pi7DYkhS0yw60qUSSA2UE6f7j8lQJ7QYvxcMFJzBRmMQzHMcuZ/wDwt9oUrgMBLHX4mYUrGZQAoHY9A/xoYHk8NTMGbMQbNTSKMZiSZsx932vX6wZw4kA0odftDsaANImNyufwVQDJUH69nirEcOyJcqBNrX/mCcXiJiTmSXGx7M3bbaF87iy5gyua/tAOmjfxDyoECDy1sqpHW0PZgTLA1KvdSLn+OsKsLgnaYdFUG/2H51hrJkgFypnAsB6Ve0aqgbM38CFS5cxSPdSlgSfec9/UDTSIzUhgF5hWnu+bUh7PUJMpEsBdRmKgWCh+0AZWYO9OkK+KATEUJzAg1VzadNiryESWjNZlRxkCUCWCG+WUmmj+UTwHDVZiRnCd8uYktYtp56R7JWEfvVm0dm+TwXmCkALzDxVZEqSVBjfMXqQ40FX6QTKoH4gqtn8wLHo8MgMplGhKS56NsIP4ogoKCksAKkMbDtVwU3MJ1rWklMxsyDYqUfTvp5Q79o5a/AnLyYdMse4pDEgeKGArqgAaX3gnYhlnKoponTi8xqp0h2dRrc15YJweXMk8lC7Z3qyht2+MKJGCKkgukG4BFOlB0htgeHpCc2cGZmYJTLJo1VFb6OaM8Nciu4Ci5ocHxYJcGWGVy3FQ3eGOH4kgBkoA0HMlyGH+5/8AEZuZOSlgooqKZkKc7wtxczKQBNISf3F2F6MA70iX+OH6lHvlJqMRjEpwysssAhIqWOxeiiW6HaMbPxLqNw/7nGY3PxIHr0itM9fMgKCklxUs4tYmIy2H7Ug/8jvaKUxBAR3JnyFyDGHBMNmmgkqLJzEUvUaHzvBGNxOWUqWQAvxCHLhxlqdXGYHXXpAvBcRlmTHQpdHSkKKakp02AUr4R5xmYVzEZUTJbpKlDNmqVqrXoIVwBfiBqMBpLucWJc5eiXYdTW+wgfiYQ9yFNca94Jk4R5ZOYBZqhJSHUE+83VjqdGgSanOxCSo2qGDeUUKFIIiGB7gxkhQAKge/5eII4aDUqbsQD0uLwwRIGqQ+2Y/aIzZQBSwBdweZvmOhECFQGhO+XZgM/DJJScyzsVVttli1Kw9ir/l8g0ETpVaMDs7v0izD8KQsFWcML20el7wGRPM1TcbezBEsKWUkKUaubNpDmbjga191/Pbu0ZTxv7RS2vL8a1p5xL9Qe/rTr1/mM9oQxkIFRrxHDGauikZUAs+YOW0o71MCSeHKSAEhLdVeukU/q2GpfqaXqelPjHhxxFy/mfz/ADHZFUj5dTVY3qGyMIsM9KaKD+8TfasF+GdyGVm94V6Ncp6Qll8V2JL9W8/KLpfECBcl6UNno5fSte0CqhhqEXIhs6WsoUzmjVUHLm3aMpO9mZ+YkoSSa0WnXzjRSsWXqST0IerMaiwd48TjS3vfEf8A5hqrx6gluXczfASyWSXUs2sxrR+v0h7w7hKCFKmAKIoQ7gUsNHhLOnDDYuZyMkElDPRJNL9KQxwXEyc5ClANq2v3fSPO9Qr2SvmHjKjuT4xzApADlOUnWgvQdBCuZhZKXSMzkVU4btbfWC5+LBDlwfz1hPOlh1FRzA2elfKGYQQKuC5vcXzQxI2PrH0nhuEEteHSK8qJhpqpMkEM2hQqPnOIlcwAFSAGG9qd4+pzpYRix0UhA25SKP6xRlOv0Zvpx3+o9l4uVJK1GpXOI5QVGqhUgCiQ8U+0GGTKlEg1VMCmf/aRT0iBDYsj/eadyj7xf7QpfCJN/d/+BH1jzVWmU/cvY2jD6mExq0AFkJzG5YQL+pypluEnMk6bKUK+QHrHY9XN5QLjE8iG0Lev+I9xQAo/M8hjsw5OIQboHqfvEU4aRmzeHXufvC2XOi9E6OKXCDRrjJcsSUrSGPinMXNsqW1gDF4oIUwD1FXqQw27mC8QArBTB0Kh3Sx+0Y1OKJoST5/m0KIuHyAM+gTZ8zK8pZqpBDKYhORIY7NQ5dfODRj53jk5zk8NgDUZn231jKyUpVKHMASEEuWYhIFeu3lDRX/XCn/Y16322rfeJzjEYHMnNUTKSuakKmOASssWJNyDU0YdxF2MnGTlCFZQxIDjQh3oXvC7DrUiSQlVQrTn10pffziHGeJGgBFjmHp6CMqpxbW5JeMQudzJBKiAasbAMOsMMGmUigOVTnMaqDPRIHa/ltGSmYo5u5r59Y1KWEmQvw0rM1YBJ/tVYBvR+kcPozEa4FOQTNJSMrgUKdXIuw0G0POFYR1JQ4zKuQsjrYafzEJ2GSnEJQJaQnLnzauFfLTzhpg8UpOIWkeGEpAYADMHAqehc+kY+U8aX6jEQBrMZcR9n0z5apOVSVIGaXOJHMohO1WLs2mXpHz5WDUp0kOUkgOoM4ob6Rq+He0884rw1ZSjOtJGrJbW71Hr6Q4VMH6hQVLQpBc195yol9m0gML5MQIO/MPKqZKqZbBrQTzAUuA5O1iRrFKpRKa2Sas73Z+8HcJw6VLAKSHBUVAsXc/DSGUyVJMueAnnQQAXvzgHNTYvTQiKzmo9SYYrHcy6VZFEpKgAl3B5jW3a0GkZinMtRK6OQ7WZ+lR6wBOKxMqx/pGjZQa67fzBIxP/AEzkeu/u0A0v/EaT9QRGxxuVaOQOgUNXrszDSBeXxCR+4ktQdhAM+coLDh7VDi1d9osGLdQo5qx0vZoTsQy1y04k5k9Tcadz2ixIScwJWctQMxr9jC9IPKRWtX66R7iMcU0Dbt1aMU11Oo+YzGFTycpOYF3NiAelQ49IBXPyKCXchg9+47OILk45akyyMod3p0IptvGfKwlZD2LA+cbkBYbgcqmkng/1GGgyUF2L/S8SmO62AbJyU/fzf+sMeB4Qq8YlSRnAQytgC7f+XwjLSVLSqalWYZgQDVn5qvpe8GNwjYqNpifcYCvvU1dNBtrHq+HBeYpOXvcG9vSApOLIIUo8osKuSOu7iCE8WQCUk+8z0qWYOQNul4izO5/rKsarXyi/EqUk6EdPm/eK8PiikWDk3I+gMG4pCZhcE1+epO2tIVLU9EuS+m30h2JuUQ9KZoZSx4jZeXKT5hgA/YmC8MElCSpICiK94VgkF3LEFtqEfGtPOPJvEClg5NLwRyfUEQL2lmsmWQSQCQ+pcH88oBl42zE9PLfpBHH52ZASLpVYae9/EKJcsgsxbtDuNiKY00YKnt+74VgTE4qtLR36ZWovaIHALff86wS44JJnYfEELSXYhQL7MQXj7vxoBM5uVZcMMoF1s4fVm9I+CLw6k3FxH3HihfESqULLu9SQdrRF63VfuXej8/qLZmLWMUrMl1JU5Y0sg3J2HrBnHMQo4UJSmicoJJ6sGHf5wNxGZlxSyLkp/wDgHLeUNOLBJwiiA1j6LT/MTkn4GtSitOJ8tx62uC5p0fSHXFFPgwoeG5yW956GvYwDMlhVD+ERPFE/pmqagdNqd49dX6E8wr2YkwWR8q01JoajWxhuMLKzNkp/3K+8KcXJEsAn3umlvjFEvi9Q9t459nUxSANxjiuMiW8sI5Q4NdDe8JsGEpXmZ+h08tYqxM3MomIeK1njKMEnceKWlYJ5XIB6Uf6RJOLHiBQuA32+EKRPYNHnjVjIYMdylNLIBao93QbfeFU+eSd4kjHAApqCfnA8+UvOUZFJP9pDEb0gKnMb6lapnd42nBZixhpWVTOXNjpY0oHFoy/+iTCA5AJqB8i+3WH/AAmWUyEBKm5q5Te49KCmsCSG6hIrKdx1icWvxkgEZMpJDavu17fGCZc9Xjr5UgMOYDmsCHOoqaaNCXiJWpTBZSkpLtZ3eve0LUYibnyBRoAXgBjBEaWIjvDcQP6lvDSOdYzhs1g5tchn/iLcJi8s9ToFEl13W2cluz6bxm8PxiapTVDEjMwv3oatFxxS2IzCvQhy+77xzgDzNU2RPE4gs1BQ6dTAJ4ioPX410p+dYNl4ZOUrWQqrAPQU1MV4bhaarUulSMo0HUi/8wvmNkx7YXNBJRMWpRSlyTqfeYbkaisOp/BjKlA8qlC7jcWZ+t9gIX4LDf1VLlhRCQHslLOPm1u+8OOIY8qaoSlfKdWDFzTdm+MIzO3IBf3BVAAeXcU4pKUoCs39Rg4YN27CsKVYv91tukPeJJluMpDBLU3L37vCHFyi/InlvTT1ijC19xGQUZ4jH03FaCIGdnUzAQAVM9Ynhrv6RUUA3E8r1NbJwK2ypKGABqoAupIV9YJwnAcgzKUM6jRk5wA/vPvt2fswwKC6zQjOU5SkA8tLnSn03gpEsuGEwV/vETsZUFEvwWGmIkApSlRDqUD71SSRW5D2G0ZqcgrmzFUSH6tUOdPJo+iqwqkzkHlSAA4S4DZyYxvH1+ApIAIKk1CWFQoglQ308oDC/I0IeVeIuJsbghRilJe4Bru1LtvdoJxPhGSEhIcBnAIOzu3V6wHOxKpgZRWRs0VS01YgCh722ipsAaiZKuUg0JUotyJZnqdXo5fV4EkLAWKi+sU4meXv5WjyTLN6Abv9IUuOoDGzG+KxLhKQ/MWvT5WqKwFMWly+YH+YFxajQvbvBEqWlSQVAZjf8eMKBZ13AEz2Jf8AOsNMLw8iSiaoUWpQG+VLAq7ZiQ/Qx3EeDoLmWMmyXKh6msO8Zj0zJciWAyZUpMuxD05ix3LmKipvUEGotk4hM1JGUcoJT0uG9W/BFUrDlgaVoO/4IGEzwyQwBqCQGo/1vEMZOXlSnIUi9AWrYg+cCGN0JprzD14ZQSug5RWoF+sfRcZjAqZJLGiEB9+RCnHmSI+U4SfkTMFairg+lo3SuIDw8Mpx7iHq37Ev6WiT1Kl6lnpyFBhXEsQTiCotYfIwZj8YThyAwFfgt4z/ABjiA8cnZIo5Fa6+ekeS+Ljw1pUVA5aOXFajWO4Wqzvc2YtWBmY6K3armC1rHhszsoH1VC/E1UbX7awQpToZ2r8iD8Ie2tycbi/jHDz4eYkZtt2+tYzOaNdiJgXmBqnu1TGb4lgshDAtA4chbTQHXyIIFRKXeICL5clW1YpipKYqkW4GQZi8gaxJJ0ADkn0iJwrAE+kG8Ex6Za1BQGVSTUhyKFtRAPaqSO4a7O5oZXC5SPDoonK6gVOMwBJBTa4PlFv+pKWpSFHar3Js/SsCTMQVIOhJASR7ygWZw+hDP1i2bKSUhwHAyKLk82vTS9bx5BBJ+ZuXod/GUYzFAnKWUmwYdtHoPpAGE4gZRKSVAPQX7948nzchOao07AM3r8oWY3EczAMw+MW4VqTZWJj9fHkEjmIFQXoOlY8TikOcua3vO6YZ8N4UiTI5gFqWOYs4IJoGNqMbCsF4iaiUgJloAQwU4qO9rwh/VjaqL8ShcBAtjMxOmLKsqUElVgxJPYecC4ieU0UC9y9L6tGqXOzBKnAupxUAKru76G9ukJ+M4YrKCRqyiNqa7x2LKCwBE7JipbBgOBRNWGCXTck2Z/vFuKRNQvwgMxZ2Tbz+EH4DFZEZSKUFzVh8ncxHGYhIHIK6m5bYnZzB8zy61Fq5UdxThseoK5TUjdoKTiyXbUsT8KAl66xRxlRBSQAMoYtufnFEnECm1zUnyhpUMOVRZyG4cqYNhQUZqdPIQLiFpLvmy7Wr5vFCZt2uR6NrF8qVmGVYHd6/D6xqpRgFiRAlqlsWQoHcqf4NHuESCQkDmJbuTYVgmbwg3SQe9D9o8wiPDWkqFQoHfWKW0IsXc+qo9mJRAPirDgFqFnFa93j2V7LJUppUxa2NSwCR/wAvoKwJgUibMSpR5RLAYE1IOrXDH1hpwzj6iZieUCWWDEWbVIHLaPIcPRoz11ZPIjedgCqZn8UjN7qKMTRyAS58owPtxwVZxCQgkgJctfmWs71YesG8ZQmZOTMM7KQADyqJTlNDLUKBRO7MavAeI9ofGnkqABy0ALhnUb71PwhmJTjIYHxFZXVxR+4llcEU7CZXs0Xq4WZRzKVmZKm80tDLEFCklXMhYDuANN6VrrC/xgwqTynzpvFS5mMQ2MCZHGgEBVXsX/OkR8VhSGPGEkyhqygT6GFmGqCGikm9yXo1LFzaB2ixOMH9pipUguPnBUrAKI94DyMKaoVGPeF4tM0lBQnMx5kgZm3Gjx5Pw4zDNQSwQogl1AVtTy6fBNw7GZFFVdmF2Jqx7OPONFOnJJJapDDZgFMfMAw1TQmE3MzxQjxHS4SoJIfqgH6xEUAcl+pPk0H4vAqmKEwkJcB3ozBvpFuHw62ot/N4WwMECVcSlgJQkE5SAq9z1icniZ5RVk5QQDoA3kYJGFJJKgkudyGoAWbtFGFkoMyYnKwT7pFwGrf1847iTGA0ZDi+JSpSlJsRY3fs9DT4xTgsSyKKAqd3LgXGzvA8/BqzMlJU3ShoYMwvDlJBBSBSoNxfVxtG2AKud3BuJTHSyXJcKpF8/E0AD11/PKIYvD5W8Mu97aUABgTcP/DQL/LqDcNUtkmrEF6dfy8BzjnVXXfSLJcx8o8v4hinhSVDMskWcDdg9bMWv1hXIJ3G/wBhqBYbhgFvXXyi04YuEpZz6DuYZSpnNygMP29G37x5NxAFxpRiw30hr5qHxgKn3FWD4S63mEZQz3JOw/NIvxfDpSFOkkKKiwB5a0YOPxovRjgC+xBBcsOo6/OIonBRITXKVVLa9Dr5fzOXcmzGUnGhL84QUkpcJq5NXIfzLl7M7wuOIUVMCUDU1Ifcv11u0eTsQX+Ludv8QChZzEZri/mKecamPsmY73oS+biAtrnL89W9DWIYXBZywQWX+4AqZjcRfgOCeLmZWVjzKrbYDeh1jVpkpHKgJdLBxoBuzUIN96QOTMMel/5G4fTtkPI9TpyqlIJKQnlb3yp2ALno7CKDl8JwKpUwS7uRXmqARYE9Y8mzQAwAQ7gl3pUb2q8IP1apahKNQVuSA5PZ6VpT7RJjxlupU7BOx9xnK4klI910kuwDspnfepijEYwKBFrlj8D1EQnYYk8qaZiNRtT1UPWAsUkk0YjpQh7iHqik3EOWrc7xqfTyi+Th1rAUKDMB8DV9g3rAOAlZ1EEsBU+sPpeIAQAAzWhrnjoSZRy7i3GyTzJLkO5bUAP5QpkYdRXlT3c6Dc7Q8m4l1Node9S/p8oskYcMoUzqBBUzlj0eg6iNXJxG5nCzM6o5Te0NOGS1LQGBJqPT5wdw3CS6JUlIKFODQUcj3rkvXyhrg5SZSghNE5no5+fzjW9QF8Qkw35iWeFS7pNwB56QlxGIOZyTd/jGq4jiwlShYVsznsb0jOY3A2KULT3qDXtDMWXnttQXTidTacDnuoKpWUx/8gflDLDY4EqDEEXd/wC5Q26RkcDjfDCfEzAhGUhqirwXg+OJUsglq8rk1qfo0CUBuMGSqh2M46/iJTyqQWdjXqeuri1RrGenza5mexJf4baRPimNzKmMGY0rfd3Nz0ioTsygC2U+8Bsx1/LxnHcAtcbvMOH8RIBSpXhMHcHLndmswOr1gVExagAApbAigKvvEcJxiah5aLLGVI0BUGCh1bWAVez07+0eo+sMxp9zWN9Rh/oE2YlP9FbG10nUWIhVLwuRRCqJf+07762+MaX2bmTsPLWlIIXMo7Z6B+VIBo+pb7xTxHHY2VPHheLkGUlAdIUdRlNejtBAbIJmMKoxbLlpWpSUKzs7AMHCXLsbUBMEL4EsBJC08yQpiQGcWvVt4jMM2cPEIKVkqqlNQFAjLmAcsCRXeKBgF/3KPc26DpBe0t9zORq6i+Rh1JSVmwYszvR7bNrDwYosCsEKVuGYc1AO7jtHsdAqxJqcyBRF+DlmarPMcpCbOUglz1FB9oOTNQkcqEoDbByNS/fWOjondiXIjFFLE+KBTULW3/caQVhcEtgSTUuqtgKuTevnHR0a+RgsSq/IxsnKmiBW4elv8xTPlqHNRiDXsbN5/COjokujH1YuK8TNvc1cvrAMw1o/V2j2Oi9BqTNJ4Qhwa3+WkM14qjjX6R0dAutmEpoSrCTamrMNN9HGtHDRVOxri/p0sI6OjQoubeoJ+pbubP6RdIxBFQAx9diH9Y6OgyBUWO5ZjJbJqzmp9dt2+UBS0J7n4Xjo6BXQmnuaDhGEEmZzqyqIDAElJevMbbGjxZj8flIyhtDpYmgVrpHkdEQ+bBjPRJ4qUEGlCZMUVBJUXqdG1rvF07gwUUZlZVCuZ7dGeptHsdAnIQ1DVQHWu5UtJC3cnnzE0ZgPhAnE8IlBzJUagOCa0jo6HYySQIhmNSnBqAUS1PnBOLKsgWaOWA6NeOjoaf7CCDqV4VJId9aNvZumkXkqXUKA846OjD3OuFYPCgF1BzpW+9axYucxpym4Dvf8tHR0Kc8juGNQ7w0lGYACjElnf467fSKMZODEgsaOwp3buXjo6Jk7/cqY6i3GYeWupKg7VP2aFWJwrK5Chvi4/kR0dHoYbAkeUC55h5xVMdVd+raQTgJCpk0S0NmUCz0oASXPlHR0NfQJi8YsgQxXCJqFgDKSC1GUoOHeopR60sYOxCpyPeysS1B+bR0dC0yHkBKGUAGoPiiqYjKFEVdw4tsNIoRhJuTMJ8wMrKxJuz72aOjosMR+YdwufPS4C0Kd1ErSp6CtQrZMQC3KuZIqXB31ato6OiTP/aoY6n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30" name="Picture 10" descr="http://notredame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notredame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notredame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data:image/jpeg;base64,/9j/4AAQSkZJRgABAQAAAQABAAD/2wCEAAkGBxQTEhUUExQVFhUXGR4aGBgXGBwgIRwaICAcHyEcGSIgHiggHRwlGyAaITEiJSkrLi4uGiAzODMsNygtLisBCgoKDg0OGxAQGywkICQsLCwsLCwsLCwsLCwsLCwsLCwsLCwsLCwsLCwsLCwsLCwsLCwsLCwsLCwsLDYsLDgsLP/AABEIALsBDgMBIgACEQEDEQH/xAAbAAACAwEBAQAAAAAAAAAAAAAEBQIDBgEHAP/EAEUQAAIBAgQEBAMFBgYBAQgDAAECEQMhAAQSMQUiQVEGE2FxMoGRI0KhscEHFFJi0fAVM3KC4fGSwkNTVIOTotLiFhck/8QAGAEAAwEBAAAAAAAAAAAAAAAAAAECAwT/xAAlEQACAgICAgMAAgMAAAAAAAAAAQIREiExQQNREyJhcfAygZH/2gAMAwEAAhEDEQA/AAPDVVK+T8om4lGtcH4lI/A/I4zeYoEa6bgagSpHZhb6T+BwPwZ6mXqLUJ5JGpf4rEfhJONXlcpTztVaossEVFjcrAEehBv6DERmoN+jVwcor2edZhiIbqDB7gjY/T8RjlbNmpLOxLHcnfHpHHuAUczRqOGQVKZYBqW0JslQTzMBAnpjy2meuNFNSM5wcQ/J043m/b+4wyfMSukzpF8L8sTbV88HOsRbf64TdCgQQTBPfTEb7nf6YsfKy07flbBFTJuxFgoFpNuaJ9jH9cWtlgBd9RG+kdf0M4yyN8egWlVG0yZi3XbaBjuYpM7AAcsDsD13+WDcoKVMHrJvqb8hHzwyo57LEyiFyegH6T89sH8B1sUU6IUQPxxfk6NQkAKxDWsDt3xpaJrNHl5OoZAg6GuAIGygGwH0x2vls01J1Y06PLpk1kRlMqbkPqBgG0YdexOuhVmOA1/u0yANjsOh3PsMK6+QIf7RlBHMQDN/lIjbDKr4SdmK185l7b2qVCbWAMRJnv1B7YMr8BplOXMtoIslOkBCwSAC1RdhAuCTgxS7BNvo5wjjlMNpqVFRdtThjHoYU2wBmcjTrlmp5jLgE7PWWmSLXUP03ucfU+AZLTIbMOZiS9NR0BEBZW5Iuexm+HOQymVpFhTyx+ASHrVWleaRGoA9Oh/HDUUh8mc4ZkarmotC+htLEVEUE3srFgH2+6T0PUYlmuHVgxV1qlrE2Jt6kTMbfXGxyWbWlSqU1oZdUqFSwSnYqRYkMWIMQAep7RinJGn/APCZbVp/92VM2gzI5o6GDItvh9iowrUyu9ve39+3THyoD6W6+gJ69xj0LJZpdLnyUKohJVHqBSYGw1kRqmbXjpOBc5l8rUXQ2VcggzVSKZDAjfkImOkSZjGbysFGjEKYGxGIhZmTB7R+s22P1xvk4Bkp8oPURzEa+Y3BsNDrNwDt67HCjN+DK4J8pqVYTYB9LEEwLVAsnpY/nikhK0zLVah6W7flfF2Uyb1KJd9CLOlWaZczELG8e364cVfBtaFLcjMBKOrAyeiTy1D/AKCx9MNsjnqNCmmWqViTSJKoyXXUdTQpAIk3k37YoP4M83h12payBKltxGtRHwg3Hz7HHMjTCg0mkjTKwJlTePl6fph5m/EtCoYQOzBpEvpva8GbCBt74r4lmlVQy2m4KgcrdQRtvP44pX2JpVoX8NzT02CyQ6yNoL0zEAzaRaPnhknh6i1bWxcr8Wmwk9FEAQZk/MbYHp1jaoXYyJCwEn0b+/6YMyOcqVA0oUY3VgYH+kkT/Z9MS4jT6As6mYqKxYFaSkqihYC779zFvlhLkODms2lW1G5iQLDc3vtgjiFaqWYc5k8wknvv3PTbAY4ZUqAELqPqR+uEkOezQcKRMoHcOHZ0GmGBA+kQY9MKKnG6mwY7z/fTbBFbhLIgl1k7Bev5YFyXCw9ZVYVCpNyEYyO9rwe+KjRLvhBeR4xSkivRV9W7CzA7cpB/AjB708mTtmT/APMpj8lxpvDq0svzfu9MFf8AMUgFgd7zJB2O3XbFasKZbQlNdTM1wLBjMCwsOgwnOI1Bnl2ca28f3+GDODcVqIsKxEkm3U7fOMD5ldRgEf30wLlg4qaI1CbACd8QlqjVupWaPJ+IalPWKhLK4IgxYnrtOMdlqMRNz0H99MM86jCBBHe0T9cHcO4SKairUGpm+BOnu3r6e3fFLSMp/ZkOH8PZjYSN9Vo9p/pgvK5gU6wU0vNUEAsGsZH3LfFMi+/phrX4WgVf3xdVTVFOkpAIFuo9REeg74OrcVZU00UFIFoVVuxiPiO/oTbt3Ia2EY0Ls7wOoajVSXp0jdEzDaSAR0UEvEgxaIi+Cv8ADMvS/wAxnqNbQBpRWmPhuSQSQNwZ6DHKV4ksAZPMwMkRcm0mSykne0YlSVA3PJJKmQdjNiYBLmGNu49bDLUSym1FR9nl0AiQwTzGFyBJqah/DsBvaZwaeKMVJV3K69JSmxQAbxCx2NxB2wvrUxzh1awOhQ5luaIgGdJifQgdMFBCVcBU1NpLFoAPW41W6L89t8IdJFjOTpDNUmSXJcnpvIYzaSIAAMesQWvAZkkq4hSo6WNySCeo780dcVVaWkkiQkAuIMj/AHSbyOkk7yd8REJolyNPOFBkiJbRe0TaZN+smzoRejMoVGJYwAQVBNhbr7TA77Wxdr5mUBBGkhjMsdjIkxYrF5PYWxGpX+zp6knVTsBuUK/CwkhgskXIJsRHSunmSildKueViGMSp+KNMFzDAb9PngCyCujMjEKrk8xCgiYMHeekTbcz0xPLLqCpH3CNJYGTuSDvvA0A2v8AP45nVPl0yhHQgiGgxccsGN7gsZvviqkah8xlKo7DShSpaANXewAiIHSOmDoRejQqAgBJRgJvqBAIvaQQd+imZx9RywRmdi3LuLaYnVIK80hZvuZG04nSzGtRDKzsul9et9J2kQpOqZPpj7LUQz8tRWqHTrimzAzFoidI0qImAQe2EUc4bQZaPKOoIt8Si50qdwCAfc9t6qJJkzTk6mVWWwu0NcfypMXvhg7sNSmrcsIpgsAFMgKCYVDMA9LtsROKpqKLKAWc6dJgcwXU3KxLAttBJBM2wAjoQITVkEcwlWOrdlK7AQY9CJgWGLqeoBmIUAkEgGSwiTAa2okkR90bYqpZmnpHKFbUIK1BzATBO52FwNr2xUp1MrU2BY/DGkaxIaW9mN2I7ReSFQwnL16iLoDkUmWYYKZgSFAMi0xcb/KauN0qVagUqoUldWtBqCGR8AqEQABB0MogkxitsmKZUAOjm3lki0QJUkBZbubwTv0+pvq1S0tqXUDAMAwCSxvAboDEbxhp7E0mYri3hevl181iKtHpWQkrH80wyHpzDtBOLeCcUTzQlWowUkEahqXfcmZ/TGxybtSXUKY0kwLAal3gidGwuG3v6YTeIPDC1Aa2WTy6pktl+jAfeo333+zm8cvbGqnemYvxuO1shxiqtKoWamrq8BX1mJjsZA/K3XH2fzi0awVF0UHiDFwSLgyovvcW9bHGYyWaqeWQVY05tqBgN6H7rf8AOGHDyKytTJEqLyQLDY36g/phONIUZWayrl0II0tpkwQ14OxJG5j5XwOVVCNP4n1wjyvEqgXyyb0/yGx7/wDeLPPki4Mn1Ef3vjnqjoyRbmKSM3PO8DmiP7nt64f+CeL+QahBZlKiFLGYWe8x1GMdnq0nrv03I9MXeFuIgVNFRCNUAE7bGdU9MXj9TO1kbTxBnyBVzBlXeDA2+EBJgz8IUfjgLJZihmbec9KArSKatMyIPrIPXthP4q1gLoJ8s2gSdukAbDbf8sI+F5+tQJaixQsOgBkb9bYSVq72KU6lXRGB5UxpMX9o9MVcPyb1TNO5H3hIA+Z7Y0K5JaIidZ9rD67e+KMzmHML0Oyr1J6QN8XyxvgIy+ZNJSGqGq9rzZYG0n9O2LeJVjRRTUBWs9PXTJsEpkkaiIMuYIUEQPiPTANbLvThnAUEwtxdunsAATt0GKMxmnZ2dixLHmJMmZ0ztDXO8dxikhNlfC5DBmBMAaZvygSxMCdROx3gnDbzTUYlSAQNgRYEC4n+ExYb6/XC5JBlAbEggHrF7xBP92GL8uWpkIBLKQbxzkkHSYkxtsdgPbAwWg1K/JaS4ADMG72MzYGzSPRRbcFAU0B1RfWCQ19MCCQI1cwIKyPhgTgelUWoSJWmKZCTafLMsQCIDMCQOlhPSMU5iqpK+QjEaGckzrjTvEmIB1BRvYTcHCKsIqV6lQtVZVUKYBcgX03nV10zsJv1GJ1EplRqe/xcwOklWVgGLkReDM3ja2BcrmkE06h5i3xgTDQCsgzMEFAIP3TjmYrQGGkAgIV0Ewad4DdZIDcwj4rEYQXfITw6utbWG0moLgsQea8xc6ZAJ2jaIjBC1QAt1JIMSWCrzSVUfCSREgAbHCnL1nUhzpnUuuSSZBAB3AIa8DaxHQ4eJVUFoUqAyvqIgEGxEmY2iR+GGxosqV4CqFVlg8xQagAenLIa2wtbpuKUrkggFmKyQZgsx1R0JESDLX5ekgY6mcJWAJbVyrHRoAMz1Yb3seuJDLs3KqqoBAZTJliwJkzJk8pPUEeuE2UuC81SiFVVQC0bAyCoaNUGFuRBB+EdxgfI5gMfuCncRp+O0WC7LPltOxE2FiYZjUSTtAIg7ADSANgL9ese2PvMhSWamSTKsyzqIChSCAFBsuxMjpIwAl7LtekIqmImAsEmWusQIEyQSZue+I5mm32lOm4DSbhAAWIkWBgDrzFu8TOLqtdCj8hUkEnT8TatUMoiQS467SRab11dJqMJAdjGto5TvaAATB6i+gibzgAl5YJLU9TaeRiIvyiZvqETNgJPfFh0mDC6QVYSDpWCbLAlgSD1sReOnKDOqQxiFYuSCRP3bmfh3JBn3K2gHJiSEncgiCeZWUyQwk6TJF+btBRRNKMLqJapTKgkNOn0YAsQLaSZmYPfFtPQRUbzvsiRKiCdJAk6TJF4HLf0xyi3mOZUMImARJEAKAOoBkiwsIiwx9+8KQQAJuSkmGS5s14OnmgGxHuMBLRYaRpaWsVMHWGBiJNpAiZmCQLgWwKmULq4VWgEGSxkADZiLG51QJjSJtGIQ40sGECJmTKzyhpjUu8g7E3OCaqMKZ0kKGBDLswB6AQTBa/yAMzJKBsBGbYAjSS+0zqVeX1EEXgWG2LUzB5YjUwBQl4aYHNqsd4vPQEbY66OQHYuqjlbWFAgapkkS5EC+1t98UoTPIXDAHTpETaQek+/X12wAB8bzZy9UZyiupKi+XmaLfCzGZJAGkBo+THYaoOb8VcKSmaNbLt9jmFlJsUvdGPofnb0vtZWqCKgZ1PLUUmCFJIItHMN7feCm+MRxoVqNN8kxQojrUDADnUzDKdyLmxnqOmNYnPNJHUFTmYoNdKNRFwyGfXf12N8FhtMMskHm9Olve2E3C86PNHmQZXTMXHYnvhtSpaWakdmuh/QekfpiPIlY4N1s5l6Wsg2Zbyd+nbpgrP1BTpyAJEkTEA+nr64+yjldusH2M4Hz1TUG1WMkgDtv/X64iO2W9Ia5fOisgZg5AGrltzbHobRhbxzMKyJpXT3vJm8fKLfLBPgzPK9Z6egLCkgLcadjNvxJvOBuI5QUqrU2uAbE9un4W+WBpKWiZSbgOOIZGvACqGPZSL77fK5OCOEcCiKtZSag+FZB0GdzJI1bH0tjnCOA1kqiq6kEk2DARbdu49Ou+LOF+KVXN1KGaZFpa4V9I5ZuNVriCObpueuNKb4C12B+Kk+0pm+zG56gKL2PKRvtv1xnTlwty1x7aZsTpIg9D6zGNL+0BaSOzeaCWrAhAw/yzTUBgP4dSA261MY0cRUahpYzF5vEkQfS9vXDjwDY083mERymRItyx32BhQRe3TuYvE6odCRpFM6BEcq/EReTG9zsJuMKaWdQUNRDFpZQR9w2MkjeV2ERY9r1ZjiagsEBKzKagJsRcwOsbdLdhiqJyQU2bJcVLFi1pEgdv7PYYJy+c1SwfSAVIUapO2zAwBE23t3vhC3EmYaYWCdo9us2Fhi/L1JRoA2uPyI6Rqt6zgcRqfo04RVULopEklZawc2j7wvbqbAm0xgQ0iPs3jRbVcw/MQItIUgGDcWG0YEyGaUFBUECVggTqtIJ72kRF5wfnBLELEnlJ1EAdBEEDSynTHYTbGXBrokaToIh0lRpMqRE7HluOUW3J97u8s0lDUYqGSbFhsSIIMyfSL9OhKum9NFWWVGUCoHgSAAAphYLNMkgEjczzTgnLlnjXIJMSxHMjX5RtIZVHoOtsFgG1BDWT7M2ENc6BIABYwqnUNJmDM74jl2Hl1Bq1VTzaIusAaS2hwZnSJjY7XjA1F9VMFlUywDid2A6gbXYdIEA22xVxvhTOkLSIIIdI0iQnMRO5aCJ+ZIvZWVdDCnqYlqiw0TKgLy8sykjZGP1Pyq0sbKrl9elgQJCzG6rKmV9QQPbDPP5dalamdSKaqDWYvyggET6Fd99I2jCJeKKC1IIz1AwgrN2Grbmt02MRO+BOwDMlmOXVoDv/7OYsdlBAOgrYXvIO2JUlH2gqXAgkxDCVT4d+zcsdMA1+IMxDpQqKN2BGkEWMbwBImwxM8Q0NyUDD2I1E6oJAkFdj2vMDDYWgrKETAMG3MFgmJYhpkwJMHqVjoMfV64UsiqpKgLMAi8ahF4DTvbcTsCQMpxYAnVPYCqekAqBHKbgm4Fz0wZWp04ZyighWBI3ZoEF59jsBM+gwgGS13pKCRJFyLEwQTpa/pIN7raALgpWVWYOTrg6eXrOzMbx9TY3jFmUqo50uzEBTIMAxHUz92Fgzt7YHzimpUHlhkKyCVIIIB7gC+912wwLsqw0BTLAEBPhED71jY207db3OJvmFXSg5QpBAMyBqINzJFjMD6YhRy2hToUqL81yRYHl77e3XFX7wSxaeVfhKhY1AzadwLx/q64Bjd6rFCrOsAliLnShJ02AmQfeD74WaiGKQII5SRFjAXeY7gf1JxblMwzQVYFyrMFCEE7zJsIv9Z2nFlbMtUClxLxoDEaSSG3aJABO0kbCLYBIoWsqydIEt7bxc7EtpG1gJPpgHxPkzmKYZQpq0SwpBb66S8zpbcBZcT1DjrhgtQsH1EXWxgmQZ7zcyOo2Fu31CaXOhBJEnRJZeZfhaVLAT1HXaTh3QpRtUeWVlFmXbcf09x/TDnh+Y82mEnnS6H9P1GDfEvC0p1tYEUa+oppuKdbcpsORtwI+Fv5MZqm5puCtv0/6xrLa0cqeLNNTqFxr2vcDcML45k8u1UORchSSALsAJtOxAnriCVFJ8wfA/LUA6N3Ed9/qMM6OSQwGfkO5HYzcdZ9Mc3+JutiqnlqlN6dSiq6psDJuRblnmJ9+uNdn+DDM00Jik67jeO6mLSDe3rhdw7IVFAClxp++dxPX6HAKZ85EFQxqu8MxYkxvYD6Xw57Gl0+DZcXz3lpraCAbAnr37kgzYdsJfEHhqm1D9+puzMy03amVGnTpUe52G8TfBn7SbLRA25/Ttht4bdKmSoo2zUQjD+XTpP4RipSx2JLJ0zzTxDwFtfmjStOsAw6ANpGpR87/PANesRTFFdE6eYpA1hWn7SPiYbgnsMej+JeBl+GPSImrRiokdSqtP8A5Uw34YxWX4QhySZykJKtpqpNgDAnrAupv0OL8crM5qmI+HANqpn7yyv+tZKx7jUv+7AdUXBvgqvSNGrym6kEGNjNveIGJ8Vo8+pZ0VAHXbr8Q+TBl/241RmwBhi3K1SrAzG34Yqc9t/wOPl6bdf1/TEgjSLVBUcuroGBI3Gx3Xc72IiOuK/NZNLLIUQCB1v1E7W3HTtgXhdUaCCCSNiO0iY2uNxGGNViGiFkdoAF5IFrXBMbT0vjNo2T0OaGZpaELqCRJKU7XBP3iCQL7CdvQYnX8RimoFPLUACDp1BqmmLTdoufQdTe+M0tbVMEgxFjYkEli1vvKfn8sQqU+UdYv8pv16Eg/M9sKkS5s0j+N64MU+RegApqe+6qCLfTC6p4lruWapUZ51RqZiFJn4bWEWjrhKNuvcbf94ipv/3h4ozc2O63G6jdQLGwQX/8iZwAc+0QGePR4j5AYqVgP7A/riOqT7+p/TAlQnJstFVmixYiwks30kmMW065DaXIUERNgUPQzvY/rgIrHT8P6nE2IgQCIHNJET6QLe2GINFVjCsRqmCG6ael7emHnDua0GSAVAEaluCAI6G09QRhElRTpdtvhc7kEA6W9RtI66TvN3uQzf2ZWk5YoQy6fvXiosbqSIgX0lfWMRI38chl+6mooNog95Fwp1CPw/OcF1HpmmEQCwgtq1EwDMCIMEX9z3nFGYYlS6HUHUWkjfYjaINtM4uygRZZ0FYyYuQATuWi5Xe21p9MJM3qwGspTRzmJGo+XAvMTp9ZEbnFmWCrr1c4NgtxzWjewU9r39MfeYS2tAD5rRpU9ix2PvF+8Wtjr36aHDGwO9oEETBmBHacIaJoi02VhpgEkme0xClbA2se9rti3IlS6NUICMTq0AkEzpUSLqAGJgxIBjbEXqgXCmCNWqYNi0KACQbx1iOl8UUqmvSqGHIY6rDSyxpMbiOpHcdbGhS4CcyKcnyzKidOqQSQYBMiSJnpaB3gVlWlwugpECTAU7mTBkkbkT1wwp1KQpMXU635WG4IsCpJhSLT0Jg9sLkrkzOtRMTPx2tuI66heLW9SwRLOZKnUo1KDvK1FLhhcKQBpcCfulv/AB1Y87zWSZWanUGmohhxPXoR6ER72PXG/rUTJmnqUSLiJJ6CIa1ge1vmH4p4awVc0qavLCrUH8dAiNTeqtNKQZ+E/dnFwlToy8sL2Zzg1ekmpKwdpEcpER+cg3tjQ8Mz9NH0eXGnZtRJKnYj022xiM3aDv2I/A/31GHuRr60BHxpceq9R8tx7nD8kTPxyNupmHW9uh3H9Qf1xnvFfC6gbXTBYnSJXTEQbRvexme46DBvCM6AQR8L/wD2t/f5jDp1AXS0gTIIPoBF8c3D2dS/CfjmkamW12PlGfkbH+vyxlfDXHmp1aVI6fLY6DNonYzPeB88b7iuWV08tpM7JqgMNjPsDNx/XHkfFso1NnQn4GIj1HWJ6iPrjWvZg7TtHtRIKq3WRI7iG/QxjE0PALUKdZf3xaWWqk2NMXUkQNTMATAXYdPfGo8J5018tTJiXS/o399MedftUyjedSqGShpqgBMhWAm07SD+GM/Hd0aTqkxB4jy2mqwDK4QwHGzoQGRt+qnpgIHXRItqpHUP9DQCOxh9J/3NjlfihaklIhYVQoILSYNiZJvFrQLbYoy2aKklYupU+zCDP1n3Ax1JnMwd1xILvicEjbHwH/X9cOhBHDasNuIIMzH6jGioM8kgypsLxqEEgxMWKx0iRucJspkGkGG1SIEegj2mbYaZbL1iDUphwq3OmT3mY2EajOx9MRKjSKdE8ztrCJq13YTzGLWn70kE9yMBUwdWuOUbgWDKVMwJN9IY/wDWGuXZNY1AaIA0rEAEyIM7wAfnv3YUMmqZl6TU0dGhkJ+7TIMwT3eEt/F1nEZK6Kcb2ZVlNNyA0EWkRt/yMV1qYDWIYdwD+uND4gyc0qeYUABpDqoACmTAt6W+mEbDUtk+G5a5t69LYZztUz6moj29hjrAH39yfyjEKbR2+gxZ5kHuO0n9MGxojUpWmPw/qcSy5Pwa9Kt8VxFtpgf3OOpeRYWJ6dPc4oLmYn8f6YaEwvhVVUqr5gD055xeCJ/Q3+Xrj0DjPDkVB5MBlAdD21QoubTJAEnoMec1TqghIAABIkie/oTj0DwTnRmMu9BjDqsTA1FDtF91IBHYqMIvxvov8rzaCvMyt9EXbYjcdSTEjpgCpQCsQxUsRae5jaBuSIP/ABi/LVDSrlC0pVLQFjSGBUBpAtIkdt+xxVxKk6E8vJIYFTzdiIj5zOMIpxeP+zs5Vkq+b1IgCppgTCkEkf7pB+KxFo9xitawIjaJsbapIIgA7i/UGAb9MXPlgysWqadcgjTJkXWZPUQDOo7W7j50obpT0iPgL3sSOi25pBjqdhtjQS9FyFdWkkghwdUHe0sLC2mBYDvtjlWpylTqu3PBJBI6W3EXMG9zbH1UgKR8MysAG11gQASI6X3tjj1CQqAkgQS8xpIBG/3R2BvsBhjJeaXbzNNQ6BpamrQTMHWSN1iLbm22Dc7wrTSmpIBAsD8V5ki0EiWEkxGwiMArSPVZp8oDagSQYBE9LTHouCHVgDLsCABMsQCWOl5++GB0gQCCPWzEz7QwZSCE0m06WLQFtBJ026jpHpj4ZlgNY0gFChVgCpUxIa4JU8xt/F62rq5bmOkCwPLfYgMNLTN1v6QBF8WVCFnV5bSYCiDym50jd4MCDfcTEjCBmG49wlaFZ6KnVSMtRY9VnYnqykEe4/mwtyVc02HS+/6/33x6Dx/h5zOXqLTEmgWq0yQAbCXXcmSoMDaaY98Yo5Q1EV6aM4YX0KTpYRIMbAyCPQx0xvFqS2ck1i9DGrUFLmayOJA7N2j8fbG9y9RHphllltE2O3WD3m/tjz3J1aeY0o5YRc6R2Mbk2ien6Yd5HxOEmlTXTp7sD6SD9Mc0otr9N4SSf4brgnERWohzAa4YW3G8enX54xf7Q8jprLVAtUFz2ZbHrFwR9MaChnEr/uoC6f3XUXMGANJUEvsATB0x0N8NMzSWovNDKYI2IPY+uLlomOxN4Q4iWXWaiFmlvLEBlCEISQOjbzhzxbhlGvVC1qS1EjUA0xNhNiJ64uyWTQdAI9P+Nv6YKp050k7rI+R/5Bxzvk3S1TFVfguXp0qnlZeinI3w0ln4T1IJ+ePNuKeLtY8ulRy6qEImkhgh6cN9JImNxj1fiqu1GotO1QqSnqwuF9mjSf8AVjx2gFKnQpjYaeUzeQ8XFouLAgY18PbMvKkIKdNjFj85w2yGRSBIPmd5XTYmZm+wjrgmkvMAZBFmjTYxHeBeb26TETiVQr5jatMzutjv06GZBBvv16b2ZpUEIxZJgRABE9bwQRI3WJ6XAxBKb2AIBBv69o+aSL9BiSOTy05RugXmsTYD1IN5sbYglBSBBA1EAQwsTIi8+g9bYgs67yQdyNVwbzvJB2G5+ZA74aMwegtWebLyDBF6fWd+Ww7fDvhdVqFmVuoGgltuU/ygHrfePwwXwDOaKsMAytKv6SF6e1p95xnNPldFRa4Yxy+TUo2XJ5KvPTO2g6bz/NAFo+7vfGKenpcoTEGGIk9b9vpjRGmaPmU78kIDsNAOqmTG+7KZk/TC7j1C1OqLh1uTPxKAJHUgiL9SDjRbVmU0KaiwbbdDEfniwSRv+P8ATEihZJCABLFgN52meu98cpm09BAsY3npv0O3phmJ8Pb12/ribpMd9twL46GA6bg3ucGUqKEH4o5QFGlSGfoSdwIIkdwcCYwKmATpLaQd/i+pAjBnAuInL11qC4BAa26yO/yI9hgfiLJqATVYAXYHoDFgJYMXB+QG2K6yEgnRGnlaAd5i87HALg9N8QZHzNPltBYa6bSABdokCbBmW5H3jM2xTl8+M3Q1CxnSwI2ZdxY7MIj3xl+Ecf0UgGTzAkqQWA5W+Fh2gyvzXBPDOIO+sIxQ1CWBJiHkkbi4N/qL2xnKNq/R1R8i/wCjCnTiF5viAXpzi4IncTpAmOuJU8wFVtShuYqWLGFuxaVIEmLiemJUlaqoqoJU3qKSRDr91vQNO17jFdR0BLAtNgdJZgoFwZ7k9Bv88CRperIUK5VQ4DFXvzgC9rr2BPYbnHxEMREKp2PxG0hQQJmLmfT1JtrVELrpBCgEDT8RBUnmlpiZaxixHbH1cKCbTbVGkQe4OxkiZnrAxQFlV1DBgDpAsAGuYMyZ6Em0dRvEYuoFJRy06BeF5WUaiAL/AHW1H5CMLUrDTqgoSo5t+s2vszQTvcnBGRcqUibMQrAAkCQSTeNjE2m8YACeKZ85i+lW0reJDSTa5Ui5AknA1EAkN8ZJvuWUGQIGwtaQIsYwZWzFACqHptUblAqFhAe+qxawgKSQBbbC2mWOkD7xnTEsBMb7Qov1kQL4RNjGnpDrqqm2mwUQRsRMkH4vQYA8Bcdp5fM+UUpmk7+X8C8pkhWFuhN/+MT4nSDujKRUo5cFK0G4YEvLERqpkAKDPxBhblmn9nPh6jmVerVestSnUB0poC3Mj4lJ3BnGlpJ2Zv7NUIv2h5P92z9R6fKlUl1ta5IYf+QY/MYXcLomtqZbVAb3iVgfiD+Yxsv2tKgq5dZYk0XBLwSQGF7AAXJPzxnaWRNGmqOp17t3uLfhGIv6piUfs0+DRcI4u1Baq6VK1BoeeguCR3ME42FKktKkFW1NFiT2HX6Tjzyi4KrtMQfcWP4QfnjQ+EeHItCqxZn8xtDJGwE+vY74qa1Y48mg4JnXNdSqB0BIIMc1j8MkAtMWwHkKNZqFahVmnWuRpMAAkvT8uI5PuR/KRi/hFEkQZ1Kd7yGQi6x9RgLO5ypT4hTWpcZhNOo6iddMs0bkCQTYAXO2MGtaNL2YTMZ6sFL02ZaqEMrTcEXIPcWuMWcWqqzisqwuYQ1VIiTJiom33X1qVB2CnaBhxmOBVa+ZrPl6RalrJJPKoJ+IHUR1m0Y7Q8IVlV8hVKB4bMZVw0qhJhqLmBpDxuJAKg9cbJozd2ZagST8UAv1iNJB3mxJHr6YhUpMolSSGCmb9VLAAdQQSDI+6BidMFZFQAMnIUc3U3GltiCDPeJx1KuslNJ1XPuRM/CJEiCII+uKFVlpbVF2EkXUwBbsDawE33A74iqiOUwQDEiOscs9JO1jY47RWNOlh1ZSCB1YRHRpU/h6TWWCk6So5BqkkTJuRIjYexwhhgWoqEbTzQymDfrJupIG0D1wNVfW1gARdQABBm4MWte/t74tWveaZGsGZU2Ug9egB7emJtnBc8hM7BVFzdiLenYTN98AF+b4irujOvQK7BjeGkfNWI/+p0x9x7MJPkggh2+K4AN9JXUNiYBI2FumKc06lSChPUaHBtBDEenwmB23wDm5qUttRSBqEkzc2EwA4B7z7icSlWkKbsX0iNUElQbNZj9RbEWMExt0NhgjM8wWpHxi97axE/Wzf7sV1VJEhQAIBIG5+fXFHOfO8genqT+WOAzFvoP64iPUntuBieVHOOp+c4GBxzPNPvcen9RiNJwWhmgH4jc/Xab4tNFlViysoIFysX1DvfFSqSDBn0n8u4wkMuylUI8kFlMqwgCV2P8AUeoGGdH7MwzGVMbWKkWaew3E9G6RhOoZtl2EGAcMVdlVXIuh0mbakINu9gWX2I7YbGjRtn2MFXjXa8ctYdVt9/4ge64qXO00eSToJXa5ZT0AszXAmABv6SD4azuptKltKkHr0MgD6QfTFq8PF3C2PMG3MBgJvYKAY/8AH1iEqOqLdDHg/GaD6/s3JYQuoW3iTbmJBHW1t4xFhqcCosnV986QCAZBMBpuD6noYxbl6j0QCUDDTpDFQ0EjeYuN4JBwFUmWZnOo/ETJk/zSPiuoDTuI64ZVhNOug5VaBPPa4MnfblmTPSAOsiOVfQQunUDZh8UkGYncbC19vWcXZYIoBbZYhGRiCAJn3nv3PecTOSqaXdGBkws7sTpMxOqANMkyeXrMYdCbK87wqpo8xyILFwjAgEAmNQIAUbdz7Rezg9UZaoH0KzMLGFYIZUgwG6QFF4+uOuNLQH1EGRqGqVESbmTJiB27jFtcU6CzVDVK1ZZp5a5LMLKXvApRHvPWMCVkvSFXiKmtJFoZUOP3pQ3ltdlUtdZiSGdARPQA98NfB1T92zwywNjT0vsJcBnkfMkDrBGOcK4Y9JmzmZbXWM3B+GRAUD3PsALYTcBWpW4ia0mx1NKzLQeWbXInrhyVxohNp2Mv2nsP8Qy2q6pSBNpEFzaOu34YL8WZM6adap8TcrDsdwPzwZxTgnnVEqFr6AtlPq3UmNyPpgzPg1R5bwNMNIWRtHX3xhuqNK7MRRy4QQCDfoOpjb8sbXhFIZakq1I8yo06SwBk7ADvaPngHNlMoVdgrVyJAEwN7n8p64zWbzVRqnm1DJmZ7HpHYDG0muCEq2bN6oStAIBaGEz8Sxb/AMdNusHDDjeUp5mmlagZOXr0mIb4lYMgcGLDkYNOF9IfvFKnWBANmX0sQR77/hgahXzGWSvChVqMCQpWGEi7EqYET0BB6xiNIvkW+OKVXLs+eyzlJqeXWAMQ5ClWg2YN1BBv88H8E4n+95dar2YWKEiNQ/h3Ik3A6HDbh1U1kdatOm9JkpsAbq2ocwP+llBB/mwy4fTSmAlKnTopItSRV9JsN46nEfKkqY8HdoznGuDUeIgCmyjN6dIqbrV030Vt4aIh9/cWxiGoVMpmqaZui/K3+STeqsgDyytmJNgRadO2PQ24Q2QK0wA1EkhapsIKmz9nNx2NouYwdlXDIlGtTFUIwYEiPLENBoturBlHsDjVP1wZ16MxnvDdGv5iZHMDzJM5eqRqDWDeWTZhuJUxIF8YnivD6lFjTr02pHs1oN7oZAYSJ3nm277nOfsvVqiPlK5am3M1KoQKoQETobqZCwTEGDOMt4r4vnnAo59KlMByU8wadJP3VYrDqBI3Pvi1vgmzPZjJhYhgZ9b9973iMX5XMVRywrD1gxMSZ6Xj5xilGkwNgIBIB6AQZO0bR674uNHlADACY1E2F52FwO/tiiQ+ksTIsIntqIIme0nrfmPpFdUCm3KY5RzAggMOotywIiek3nAC1Bb+EHb3i1xa8fTBeXzMfCDOzSfvdNNuUyG2J3xOJbaaKmosoZSRofmVtodQLHoLMVnYki+BjSjd1B+Z+sA4NpVIMKACSPiBAU7bDuPTvgjM57mJAAfUWgdZvckz7KYNvXBRGIFl8hqIC6jPYAD6lrfMYtqcN0kAAse+qwPoQL97HvgvLuWVTvcgDTEegO1rfERMdpiTVSZJFoG5nqN+pm5A6T2wqHggX/DSW+KltAEMSBc9bfETgjK5ESB50Xg+WqjSbgTGwm09MRpprYGlMqslSL23jTvAk9CBv3wb4byv7xm6VF+VajhWIX0g6f4DgSDFEHyysWDK7FRcsXMHY2BEnrgX9wovIVIdRB1OVBMxAAuG+ePbsv8As3ySkFhUcgRLPFvlGM3+07geSy+SPkJSWt5ibNLwd9zMRgQ9LhHm7Z2mi6V0AaiCqsbC0kidyLSRgqhxKnUOlCw+GDA3AgyYHXYz909ThDQ4UzsBbuFBEkWuItE41nBOB1GgjJZh1IIhVIHxbgsQG6WJ69cNpIcZMHzFYW5pIkBdJmNU3bb5jsJ6YIp09Z5n0fe5jcgaeUTEAiIm3fDWn4FzbS1REpUwL+ZVW15O0kCLme2GVLwzlaSVHzGaL+WmpvIQ/CTsCwOptVgRBxLouzOZYqFQ01EliJVm3AMTqWAd9jeTcYMyfCq1cGs/2NBVCmtWYIoEcw2uJLAFbbfPRZZUpJUbK5Zda0WKPW56jPqAWSeVfiJNvywJxPLNXDDMtrLIqlzNiHRuRfhAOj8ffBkABT8ugqfuYWs5qBf3qqlqfLq1UqfeD8TQJ6WwVl8nSOYLlj5tQSWc87nlBJt8O1hYBj6YMyPCwp5VATeOpYkmYA949z0w9zFOm9Dy6yoyqYCuJuOoggg+xGJlKhpGH8UZ8GloRjy1qKkGJh3i8WkhT7CMaLg3DDQy/liAxMsemprmLXgWHtjy+tkAc5mKNMHS1aE1GTAnf2vfsMet5HLrSWnTBYhVgWtaOZjFp6e+CSpExdsnQp72s0mQ09gPqO1sV5nLggLcHpMSQOvW0kYsdrH4G0mY2A6id4IHXCzi/Bf3hgy1HSLSptHYdemJX6XYN4jp5Zqa1a5aDAVlBm9+n1uMZkcM8yFy9ZD1hjB09Pr7Y0VHK06+TFDzA2kAa1vBBBH4W9sZYZPK9c2tu6Hp/e+LkZo03halWpBqdVQqAykMDe027dcD+N8salJfLYyskrEhli5PS298Lck4WoIzyKoiVYSPxP8ATGmTiiPCK4qsfvAiCO5iw629MTWikZP9nuedK7UmedagBZnYNt6/pjcZvitOlBd1F7AkCT2HSYm3ocIa/hqkaymnVak864QAkeoP3fTBVTgtPSms69JH+bFjf7oOmZPWcQ/Gntl5vpDDwVx6rUbPrmwGyqFqiFuYhJOpP5kAIi3fDX/BFZBWyNRatJpYKXkRv9m9+v3W22lcZ3KcJqU3rOHXTWpPTdCCLFCFIPU6onax9MB+BWrZDhnECE0VaEOuoSDym+8EGOmK30ZsbZmoy1YqaqVREiDY6CZmetz0JjDHKcZb7OjWWnmaDU+bWQTIJ1EArzCIHQbme9vhfxRS4hk6lbN0aaCjepPMoAGrWOotv29cF0+BZfMKKuVrgoYiGFRSO4M6heeuC0nsVp8iDi/hrg7uB5bUHdZU0jAMsVHLdZkE7WgmcKR+zpHpn93zyNq6VqUdouD8UkCQOuNJxPw3X6hGH8asJFtyHiBNzvjKZip+8U4oHSlNzDxFyAtr2URv/wARcZPoMVQp/wD62zxBKfu9dT8LUaywT8wv0wLU8D56mv2mTzBkR9noeItJgmZ39sNcn4cK0KqK1zAGkn4hUpG5i7aFifynGo4Nmqs5ddVRVUxzMbLKg6rwZE99sXnQlA82qeGM6oH/APkzU7/5Tb7dFNyIx9S8PZokxlsyxmP8l7el17QZ9e+PR8tm8yuo1KlTUxYwKrQADCqAH3Iv7zi3ONnazp5TuESmur7V/jbVIYaui6SD1OFn+BiYXLeE82dStlM0QbqunQJvdpG8WvG5vhnR/ZtnmHwIhMQKlQDqTAILE2AuY/XGpz/D8y+WKGsygvT1Ma4B0APqElvvGBvO/bHctw+oWaK9FYp1FUBtZBKwHhQfhvbCzY6M1lv2fsTz5vJoRMhW12A+9tt6zh3wfwjl6hRxxB2ZDZqSBCWB+4xBJ5gbj8sW5fw0FoulNmM06iiabCdSFSSzEEsbnbeMZzidbyClLQoVQpkyAV0grpAn0N+2FbY6Rrv8Qy4rUqDrmqroKbNVeqeUuGZZ5pLEEkgWAUdhgFeJZd61arTyOX5XKebUXW1TSACZPSRHX4cZ3h3GHarTQLT+1AHmXnUiBFBvvoC39elxjQZvgVZsudAJdSp0pbVcyBEHl5T6gHCaoSoKrcWzE0Vy6rT1K7PopjlCkBVVYtJNzvyRieZTNsKId3SmgZnlvLltRCgyVhQkmNp02thCvhjPuGUo6DQSJqkEXLbK03Igj1wb4Ly+YbLqKlFgQTp1U2nTM3kd564K1dhe+C7O5alVoXro6rWDMKRNUsQjwsLImTO/TFmVWmy1AaNZAdHPVCKGKsrCF1FgoInod7YfDJObOdPoWVf1JxfRyyL2J/kBY/Vo/DE3FFbFtHKMQNKgerG3yO5xYeEEi0O09rDb39evXDCtVCgnTEX52mAOpUYBfiiMBDmoDsVgL6bWPywPyJLSGolGZzi0BVKza7MRqMKNlUenQbnCnLGF1OSNVRmOo8wBMww+6QDEemFHi/j0GrRpozEhtZBIgSRII6x1G2Mv/i7VssaSltQI0xAUKLQTudunrjOnJbLtRY18MVEbOZiqQGJZtBOwBJBLe4EexON+aYAWbR/D8It19O2MP4S8OuCHdwogEgi7AMG6gwNXW2NGfENEPDEwJBIuNxe2NXtmS0TqcQR3NPzFuLXHMGHS97Tcdownq8A0N9lVqp6AtH4R6Yef4JlcyNQg9mpmIj8PqOmBk8N1VkU8y4Xpyj6QTHa4wmVZn/CNc0q9Six+Ky+pW4+qz9MIOO5FqWYqUwsgklIBuCJAH4/TDepxdKRSotEFjYvPMNMC1v4Y274YeLc3VRKdWmwgkgtAJEgFYJsJE40aITMlk+D19JPl1B1Ja0/WMMMn4ezCkVS9OlG2phse4A69RgR+LVmkNVdgR3I/AYGDhixYyTO/fASbjL5/VUWmlamzlTqK2HrpE+ojfbDCjlRoNNdcE6teonmn3nfptjD8J4NA11DpXeTYnt7fn2wzyniQIyIEY0lNtNifl2k7TfCfo0T7Zrqj6ip0KzLyhgdjbV0Om0d5wUXFSk1IgmnVBVh0K3FyO4wvq8TUGmDKs8wh3J3022aLxHftg7LLCX0qhXpKxNz2gYhxGn0D8F4IlDJ56jTcv56MFBizaGXTO25+UYT/ALKcmcrma3mqy6aFywIEBwettyTbvjTq8nTMCxUg3PeZ2G3W84q4lqejUpodOrlbaSp3i9iRO+2FsWKM74Q8U5+tV0VylTK1XqJFVAG0c0CQQdrXBmDje5Xh+WWl5IytHyr8mkab3Nj63xg/ONOtlyaehVrhABeOVoBIsDpkxvHvjV+JKgehVXQG81SArSFM9GIuFPUjETbjJDUU0cy3hrJMrFss9GKjgGmzLYMYIgjpfbCnMeHq1By9Cq2ZDNC0agaVUySQ2qGIUdr/ADwVwpzRcJUpmnqWFitrSbbLEj3wfU41Q8wUw4NVSSUuDYGwneb7Yr5JJ+x/GmRo5E/wVx/sP/4nCbPeDUrZk5ioj1G0hAr0GYQLjcC+NDR4/SKBjSzCEjZkcEellN8XZ3iy02RSHbWDGkOYi/NpRoHqYxXyfhGLFeX4KUGlKIAtYUABImPpJ+pwS2QrEQbD+ZkH/rP5YvyvFFqMRoIgTJ8z/wBSKOuARxVyCQqKJIE0562iaome8YXyMrEOyeUemQWqIP8AczE/Re+C8xlMuYq1adB2HLrqALAEmBqmcLeJZt1FNlcruW06RO9rq0Cb29L4yv7WVNbIZYX5sxu3bQ1z/XEqTkwcaQ/fJpWy1GuXy9GlSVn1C+nUIJeNIBW43wVwQ0a7TRzbVfLgnyxpFySDMQQY6YQcKyLHw5VpU1JZlqqoC3nzCLAfXBX7J+HVKFKuKqus6AusRIAbYb2n8cU7pkn3A/FlLP5qrTpedpWlCu8AhgWllg3Eae2H9DiOtypVrNGouDO19MSBM7nGK8K8DfKUqdUI2sHXUVY16CDqUA9yBY+nXHa3jYB9VPLMwU7PVvcncKpi/ScRJei48bNNU4iyBiVUKGMEJJj1LPE+unHOI5p/siCYb4gBMyQBsQLT1BHpjIPxjO5kMEy5RGnTppE3nqz/ADxZX4VxDMIq1qkBTaWUADtpQfn2wsWPJDytxNQlVXdAYACllm/QKPT0xlq3H+XkXUUIiWEEA2AUXiMX/wCB0KJ1V8wAREBIWwtsJM4+PFaNIBqNA6/42B+smSep+mDH2GXQCvAK+aqtW0eUKhJYNIW97AksRvbDfL5LK5SdX2lQXiJg+g2X3OAc9xitUENUItslvqd8B0qXWw6lp6/qcVYqDM9xOrVJElVY/Cvb+Y9bj0wOlARe20X336ASfwGJZaiWIWmC7wTMXjckDoI64rziGiAaoKjvY94DEEhSbwDHti1BvbJyS4CaWYFNgUkN3kzb0HT3xDOcXrMeaq0f6gv4YnwKvk6kvmW0qtMaApJDPJJsBN7QvvgPi+Zyj1mejTZKelRpCwNQmWA1GJGkbnb1xaaXBDdizNIHpsoHMCHX5bj6dP5cPsqf3jh5p6SzINIiLFbqxvtED64zjuQJnZhH440nhAaczXQWXSjR0mTfFvkRkKFBqg0ICXZhAG/X+/njRJwmnklV68NU3VBePl1PqbDpjXNw6lQV3pIqMQSSB6E/n0x5pnKzOdTkszbk9cJhwrCsxna2aqhQCSTyouw9f+T+GH60KeQXXUHm5k/Co2E/kB/F9ME+GKQp5U1EADsrkt15dt+npjMVKhbSzElmkknqbYhjXFnM1nHqMarFvMG0GAD/ACx6z64Y8K8WV1UrVK1FNiW3HSxG8eox3guUSrIqCR7kfkRjbZbgmXpXSigISZiTMi8nBQ1yLOE8TWuWOgxAPMOs7A7WthrXpwdTkKovA+8YIOvuLrA9MZfifGayZlFV4XULQvX5YbeOKpFHTNiRI/3DCKQsr8PGYrNUp1dDAzv94CARBsQBHzODp4mAQK3mKNtQRr/7lnGIq2QkWMz+BxLhPE6ygaarj2Y4hpcjs1nEM/nmA82ijFdiKcX78pibdsK8tnvJrea1CoXboHid5mVJ2P4dMT4b4izLGDVJHsv9MMaGZZi5YyZ3gd8JJDy0ff8A8w5ldsubTyiobep5DP8AxgrMeMkNRWTLO0rEGpYT6hd7fjgbiVUgp6kThzw3MM9NgxmO/wAsLBUPLYqy3jCKppjKBp3PmMY2v8N/pik8QzboVXLKoBkcrN1+8WaI+WHmUUJzqAGMgn0B/wCcJON8brrtUjmA+FdvphqCoG3YQ9XitYKGIROyhFt2mCQMGcMpV6Ns1WLqRyKeYAj3W2/TeMZE8czDkhqzx2Bj8owO9dg6tqbVJuSSdj3xfjSckjOUqVnpdPjBqqP3chglQBwSVjr29RbBFXNqWVCTLHpba/MRsLRHWY64WeCqQ/d5i7MxY9zqYX+QGGmVyyq7FRBLSd9zb8gMXKNNoUZWgrQe+MV4i4hUoZnUBp5NiSVYzcgCLgwN/wA8baqLx07Yzfi+gpCSNmbqZ69d49MRdFmbfxFmIgVAo/lQfqDgTMcSq1LM7sY2LGPoMWV6YUwAMTS6gEn4u+GosiwHTU206R7AfnBx1ct3vf19dpjBPX64p4o5RQVsfr+eDFBZNEA2A99//wBRijMZoA3JJ9Ln2nYYQU847ltTExtimlmGNUAkxBtilohyZpshxlqVRXVRAkMDB1KRBBmfyxfxjjtXOhaa0lVAxaEESf5tlgb7Wx94cyNNyxZQ0G0zgB8275pKTN9n5iKVFgQWAIIG4IwKxWy1OHRZqmoyB5dK5En7x2X54+qZ5VZqaoqsp5tR1NfqTJkY9N4q/kJnatELTeiUpUiqqNCEISoERv13wNxbw5lsxmcz5tPVpdNPM4jUktGlhub42+JVf9/uyc6P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18" descr="data:image/jpeg;base64,/9j/4AAQSkZJRgABAQAAAQABAAD/2wCEAAkGBxQTEhUUExQVFhUXGR4aGBgXGBwgIRwaICAcHyEcGSIgHiggHRwlGyAaITEiJSkrLi4uGiAzODMsNygtLisBCgoKDg0OGxAQGywkICQsLCwsLCwsLCwsLCwsLCwsLCwsLCwsLCwsLCwsLCwsLCwsLCwsLCwsLCwsLDYsLDgsLP/AABEIALsBDgMBIgACEQEDEQH/xAAbAAACAwEBAQAAAAAAAAAAAAAEBQIDBgEHAP/EAEUQAAIBAgQEBAMFBgYBAQgDAAECEQMhAAQSMQUiQVEGE2FxMoGRI0KhscEHFFJi0fAVM3KC4fGSwkNTVIOTotLiFhck/8QAGAEAAwEBAAAAAAAAAAAAAAAAAAECAwT/xAAlEQACAgICAgMAAgMAAAAAAAAAAQIREiExQQNREyJhcfAygZH/2gAMAwEAAhEDEQA/AAPDVVK+T8om4lGtcH4lI/A/I4zeYoEa6bgagSpHZhb6T+BwPwZ6mXqLUJ5JGpf4rEfhJONXlcpTztVaossEVFjcrAEehBv6DERmoN+jVwcor2edZhiIbqDB7gjY/T8RjlbNmpLOxLHcnfHpHHuAUczRqOGQVKZYBqW0JslQTzMBAnpjy2meuNFNSM5wcQ/J043m/b+4wyfMSukzpF8L8sTbV88HOsRbf64TdCgQQTBPfTEb7nf6YsfKy07flbBFTJuxFgoFpNuaJ9jH9cWtlgBd9RG+kdf0M4yyN8egWlVG0yZi3XbaBjuYpM7AAcsDsD13+WDcoKVMHrJvqb8hHzwyo57LEyiFyegH6T89sH8B1sUU6IUQPxxfk6NQkAKxDWsDt3xpaJrNHl5OoZAg6GuAIGygGwH0x2vls01J1Y06PLpk1kRlMqbkPqBgG0YdexOuhVmOA1/u0yANjsOh3PsMK6+QIf7RlBHMQDN/lIjbDKr4SdmK185l7b2qVCbWAMRJnv1B7YMr8BplOXMtoIslOkBCwSAC1RdhAuCTgxS7BNvo5wjjlMNpqVFRdtThjHoYU2wBmcjTrlmp5jLgE7PWWmSLXUP03ucfU+AZLTIbMOZiS9NR0BEBZW5Iuexm+HOQymVpFhTyx+ASHrVWleaRGoA9Oh/HDUUh8mc4ZkarmotC+htLEVEUE3srFgH2+6T0PUYlmuHVgxV1qlrE2Jt6kTMbfXGxyWbWlSqU1oZdUqFSwSnYqRYkMWIMQAep7RinJGn/APCZbVp/92VM2gzI5o6GDItvh9iowrUyu9ve39+3THyoD6W6+gJ69xj0LJZpdLnyUKohJVHqBSYGw1kRqmbXjpOBc5l8rUXQ2VcggzVSKZDAjfkImOkSZjGbysFGjEKYGxGIhZmTB7R+s22P1xvk4Bkp8oPURzEa+Y3BsNDrNwDt67HCjN+DK4J8pqVYTYB9LEEwLVAsnpY/nikhK0zLVah6W7flfF2Uyb1KJd9CLOlWaZczELG8e364cVfBtaFLcjMBKOrAyeiTy1D/AKCx9MNsjnqNCmmWqViTSJKoyXXUdTQpAIk3k37YoP4M83h12payBKltxGtRHwg3Hz7HHMjTCg0mkjTKwJlTePl6fph5m/EtCoYQOzBpEvpva8GbCBt74r4lmlVQy2m4KgcrdQRtvP44pX2JpVoX8NzT02CyQ6yNoL0zEAzaRaPnhknh6i1bWxcr8Wmwk9FEAQZk/MbYHp1jaoXYyJCwEn0b+/6YMyOcqVA0oUY3VgYH+kkT/Z9MS4jT6As6mYqKxYFaSkqihYC779zFvlhLkODms2lW1G5iQLDc3vtgjiFaqWYc5k8wknvv3PTbAY4ZUqAELqPqR+uEkOezQcKRMoHcOHZ0GmGBA+kQY9MKKnG6mwY7z/fTbBFbhLIgl1k7Bev5YFyXCw9ZVYVCpNyEYyO9rwe+KjRLvhBeR4xSkivRV9W7CzA7cpB/AjB708mTtmT/APMpj8lxpvDq0svzfu9MFf8AMUgFgd7zJB2O3XbFasKZbQlNdTM1wLBjMCwsOgwnOI1Bnl2ca28f3+GDODcVqIsKxEkm3U7fOMD5ldRgEf30wLlg4qaI1CbACd8QlqjVupWaPJ+IalPWKhLK4IgxYnrtOMdlqMRNz0H99MM86jCBBHe0T9cHcO4SKairUGpm+BOnu3r6e3fFLSMp/ZkOH8PZjYSN9Vo9p/pgvK5gU6wU0vNUEAsGsZH3LfFMi+/phrX4WgVf3xdVTVFOkpAIFuo9REeg74OrcVZU00UFIFoVVuxiPiO/oTbt3Ia2EY0Ls7wOoajVSXp0jdEzDaSAR0UEvEgxaIi+Cv8ADMvS/wAxnqNbQBpRWmPhuSQSQNwZ6DHKV4ksAZPMwMkRcm0mSykne0YlSVA3PJJKmQdjNiYBLmGNu49bDLUSym1FR9nl0AiQwTzGFyBJqah/DsBvaZwaeKMVJV3K69JSmxQAbxCx2NxB2wvrUxzh1awOhQ5luaIgGdJifQgdMFBCVcBU1NpLFoAPW41W6L89t8IdJFjOTpDNUmSXJcnpvIYzaSIAAMesQWvAZkkq4hSo6WNySCeo780dcVVaWkkiQkAuIMj/AHSbyOkk7yd8REJolyNPOFBkiJbRe0TaZN+smzoRejMoVGJYwAQVBNhbr7TA77Wxdr5mUBBGkhjMsdjIkxYrF5PYWxGpX+zp6knVTsBuUK/CwkhgskXIJsRHSunmSildKueViGMSp+KNMFzDAb9PngCyCujMjEKrk8xCgiYMHeekTbcz0xPLLqCpH3CNJYGTuSDvvA0A2v8AP45nVPl0yhHQgiGgxccsGN7gsZvviqkah8xlKo7DShSpaANXewAiIHSOmDoRejQqAgBJRgJvqBAIvaQQd+imZx9RywRmdi3LuLaYnVIK80hZvuZG04nSzGtRDKzsul9et9J2kQpOqZPpj7LUQz8tRWqHTrimzAzFoidI0qImAQe2EUc4bQZaPKOoIt8Si50qdwCAfc9t6qJJkzTk6mVWWwu0NcfypMXvhg7sNSmrcsIpgsAFMgKCYVDMA9LtsROKpqKLKAWc6dJgcwXU3KxLAttBJBM2wAjoQITVkEcwlWOrdlK7AQY9CJgWGLqeoBmIUAkEgGSwiTAa2okkR90bYqpZmnpHKFbUIK1BzATBO52FwNr2xUp1MrU2BY/DGkaxIaW9mN2I7ReSFQwnL16iLoDkUmWYYKZgSFAMi0xcb/KauN0qVagUqoUldWtBqCGR8AqEQABB0MogkxitsmKZUAOjm3lki0QJUkBZbubwTv0+pvq1S0tqXUDAMAwCSxvAboDEbxhp7E0mYri3hevl181iKtHpWQkrH80wyHpzDtBOLeCcUTzQlWowUkEahqXfcmZ/TGxybtSXUKY0kwLAal3gidGwuG3v6YTeIPDC1Aa2WTy6pktl+jAfeo333+zm8cvbGqnemYvxuO1shxiqtKoWamrq8BX1mJjsZA/K3XH2fzi0awVF0UHiDFwSLgyovvcW9bHGYyWaqeWQVY05tqBgN6H7rf8AOGHDyKytTJEqLyQLDY36g/phONIUZWayrl0II0tpkwQ14OxJG5j5XwOVVCNP4n1wjyvEqgXyyb0/yGx7/wDeLPPki4Mn1Ef3vjnqjoyRbmKSM3PO8DmiP7nt64f+CeL+QahBZlKiFLGYWe8x1GMdnq0nrv03I9MXeFuIgVNFRCNUAE7bGdU9MXj9TO1kbTxBnyBVzBlXeDA2+EBJgz8IUfjgLJZihmbec9KArSKatMyIPrIPXthP4q1gLoJ8s2gSdukAbDbf8sI+F5+tQJaixQsOgBkb9bYSVq72KU6lXRGB5UxpMX9o9MVcPyb1TNO5H3hIA+Z7Y0K5JaIidZ9rD67e+KMzmHML0Oyr1J6QN8XyxvgIy+ZNJSGqGq9rzZYG0n9O2LeJVjRRTUBWs9PXTJsEpkkaiIMuYIUEQPiPTANbLvThnAUEwtxdunsAATt0GKMxmnZ2dixLHmJMmZ0ztDXO8dxikhNlfC5DBmBMAaZvygSxMCdROx3gnDbzTUYlSAQNgRYEC4n+ExYb6/XC5JBlAbEggHrF7xBP92GL8uWpkIBLKQbxzkkHSYkxtsdgPbAwWg1K/JaS4ADMG72MzYGzSPRRbcFAU0B1RfWCQ19MCCQI1cwIKyPhgTgelUWoSJWmKZCTafLMsQCIDMCQOlhPSMU5iqpK+QjEaGckzrjTvEmIB1BRvYTcHCKsIqV6lQtVZVUKYBcgX03nV10zsJv1GJ1EplRqe/xcwOklWVgGLkReDM3ja2BcrmkE06h5i3xgTDQCsgzMEFAIP3TjmYrQGGkAgIV0Ewad4DdZIDcwj4rEYQXfITw6utbWG0moLgsQea8xc6ZAJ2jaIjBC1QAt1JIMSWCrzSVUfCSREgAbHCnL1nUhzpnUuuSSZBAB3AIa8DaxHQ4eJVUFoUqAyvqIgEGxEmY2iR+GGxosqV4CqFVlg8xQagAenLIa2wtbpuKUrkggFmKyQZgsx1R0JESDLX5ekgY6mcJWAJbVyrHRoAMz1Yb3seuJDLs3KqqoBAZTJliwJkzJk8pPUEeuE2UuC81SiFVVQC0bAyCoaNUGFuRBB+EdxgfI5gMfuCncRp+O0WC7LPltOxE2FiYZjUSTtAIg7ADSANgL9ese2PvMhSWamSTKsyzqIChSCAFBsuxMjpIwAl7LtekIqmImAsEmWusQIEyQSZue+I5mm32lOm4DSbhAAWIkWBgDrzFu8TOLqtdCj8hUkEnT8TatUMoiQS467SRab11dJqMJAdjGto5TvaAATB6i+gibzgAl5YJLU9TaeRiIvyiZvqETNgJPfFh0mDC6QVYSDpWCbLAlgSD1sReOnKDOqQxiFYuSCRP3bmfh3JBn3K2gHJiSEncgiCeZWUyQwk6TJF+btBRRNKMLqJapTKgkNOn0YAsQLaSZmYPfFtPQRUbzvsiRKiCdJAk6TJF4HLf0xyi3mOZUMImARJEAKAOoBkiwsIiwx9+8KQQAJuSkmGS5s14OnmgGxHuMBLRYaRpaWsVMHWGBiJNpAiZmCQLgWwKmULq4VWgEGSxkADZiLG51QJjSJtGIQ40sGECJmTKzyhpjUu8g7E3OCaqMKZ0kKGBDLswB6AQTBa/yAMzJKBsBGbYAjSS+0zqVeX1EEXgWG2LUzB5YjUwBQl4aYHNqsd4vPQEbY66OQHYuqjlbWFAgapkkS5EC+1t98UoTPIXDAHTpETaQek+/X12wAB8bzZy9UZyiupKi+XmaLfCzGZJAGkBo+THYaoOb8VcKSmaNbLt9jmFlJsUvdGPofnb0vtZWqCKgZ1PLUUmCFJIItHMN7feCm+MRxoVqNN8kxQojrUDADnUzDKdyLmxnqOmNYnPNJHUFTmYoNdKNRFwyGfXf12N8FhtMMskHm9Olve2E3C86PNHmQZXTMXHYnvhtSpaWakdmuh/QekfpiPIlY4N1s5l6Wsg2Zbyd+nbpgrP1BTpyAJEkTEA+nr64+yjldusH2M4Hz1TUG1WMkgDtv/X64iO2W9Ia5fOisgZg5AGrltzbHobRhbxzMKyJpXT3vJm8fKLfLBPgzPK9Z6egLCkgLcadjNvxJvOBuI5QUqrU2uAbE9un4W+WBpKWiZSbgOOIZGvACqGPZSL77fK5OCOEcCiKtZSag+FZB0GdzJI1bH0tjnCOA1kqiq6kEk2DARbdu49Ou+LOF+KVXN1KGaZFpa4V9I5ZuNVriCObpueuNKb4C12B+Kk+0pm+zG56gKL2PKRvtv1xnTlwty1x7aZsTpIg9D6zGNL+0BaSOzeaCWrAhAw/yzTUBgP4dSA261MY0cRUahpYzF5vEkQfS9vXDjwDY083mERymRItyx32BhQRe3TuYvE6odCRpFM6BEcq/EReTG9zsJuMKaWdQUNRDFpZQR9w2MkjeV2ERY9r1ZjiagsEBKzKagJsRcwOsbdLdhiqJyQU2bJcVLFi1pEgdv7PYYJy+c1SwfSAVIUapO2zAwBE23t3vhC3EmYaYWCdo9us2Fhi/L1JRoA2uPyI6Rqt6zgcRqfo04RVULopEklZawc2j7wvbqbAm0xgQ0iPs3jRbVcw/MQItIUgGDcWG0YEyGaUFBUECVggTqtIJ72kRF5wfnBLELEnlJ1EAdBEEDSynTHYTbGXBrokaToIh0lRpMqRE7HluOUW3J97u8s0lDUYqGSbFhsSIIMyfSL9OhKum9NFWWVGUCoHgSAAAphYLNMkgEjczzTgnLlnjXIJMSxHMjX5RtIZVHoOtsFgG1BDWT7M2ENc6BIABYwqnUNJmDM74jl2Hl1Bq1VTzaIusAaS2hwZnSJjY7XjA1F9VMFlUywDid2A6gbXYdIEA22xVxvhTOkLSIIIdI0iQnMRO5aCJ+ZIvZWVdDCnqYlqiw0TKgLy8sykjZGP1Pyq0sbKrl9elgQJCzG6rKmV9QQPbDPP5dalamdSKaqDWYvyggET6Fd99I2jCJeKKC1IIz1AwgrN2Grbmt02MRO+BOwDMlmOXVoDv/7OYsdlBAOgrYXvIO2JUlH2gqXAgkxDCVT4d+zcsdMA1+IMxDpQqKN2BGkEWMbwBImwxM8Q0NyUDD2I1E6oJAkFdj2vMDDYWgrKETAMG3MFgmJYhpkwJMHqVjoMfV64UsiqpKgLMAi8ahF4DTvbcTsCQMpxYAnVPYCqekAqBHKbgm4Fz0wZWp04ZyighWBI3ZoEF59jsBM+gwgGS13pKCRJFyLEwQTpa/pIN7raALgpWVWYOTrg6eXrOzMbx9TY3jFmUqo50uzEBTIMAxHUz92Fgzt7YHzimpUHlhkKyCVIIIB7gC+912wwLsqw0BTLAEBPhED71jY207db3OJvmFXSg5QpBAMyBqINzJFjMD6YhRy2hToUqL81yRYHl77e3XFX7wSxaeVfhKhY1AzadwLx/q64Bjd6rFCrOsAliLnShJ02AmQfeD74WaiGKQII5SRFjAXeY7gf1JxblMwzQVYFyrMFCEE7zJsIv9Z2nFlbMtUClxLxoDEaSSG3aJABO0kbCLYBIoWsqydIEt7bxc7EtpG1gJPpgHxPkzmKYZQpq0SwpBb66S8zpbcBZcT1DjrhgtQsH1EXWxgmQZ7zcyOo2Fu31CaXOhBJEnRJZeZfhaVLAT1HXaTh3QpRtUeWVlFmXbcf09x/TDnh+Y82mEnnS6H9P1GDfEvC0p1tYEUa+oppuKdbcpsORtwI+Fv5MZqm5puCtv0/6xrLa0cqeLNNTqFxr2vcDcML45k8u1UORchSSALsAJtOxAnriCVFJ8wfA/LUA6N3Ed9/qMM6OSQwGfkO5HYzcdZ9Mc3+JutiqnlqlN6dSiq6psDJuRblnmJ9+uNdn+DDM00Jik67jeO6mLSDe3rhdw7IVFAClxp++dxPX6HAKZ85EFQxqu8MxYkxvYD6Xw57Gl0+DZcXz3lpraCAbAnr37kgzYdsJfEHhqm1D9+puzMy03amVGnTpUe52G8TfBn7SbLRA25/Ttht4bdKmSoo2zUQjD+XTpP4RipSx2JLJ0zzTxDwFtfmjStOsAw6ANpGpR87/PANesRTFFdE6eYpA1hWn7SPiYbgnsMej+JeBl+GPSImrRiokdSqtP8A5Uw34YxWX4QhySZykJKtpqpNgDAnrAupv0OL8crM5qmI+HANqpn7yyv+tZKx7jUv+7AdUXBvgqvSNGrym6kEGNjNveIGJ8Vo8+pZ0VAHXbr8Q+TBl/241RmwBhi3K1SrAzG34Yqc9t/wOPl6bdf1/TEgjSLVBUcuroGBI3Gx3Xc72IiOuK/NZNLLIUQCB1v1E7W3HTtgXhdUaCCCSNiO0iY2uNxGGNViGiFkdoAF5IFrXBMbT0vjNo2T0OaGZpaELqCRJKU7XBP3iCQL7CdvQYnX8RimoFPLUACDp1BqmmLTdoufQdTe+M0tbVMEgxFjYkEli1vvKfn8sQqU+UdYv8pv16Eg/M9sKkS5s0j+N64MU+RegApqe+6qCLfTC6p4lruWapUZ51RqZiFJn4bWEWjrhKNuvcbf94ipv/3h4ozc2O63G6jdQLGwQX/8iZwAc+0QGePR4j5AYqVgP7A/riOqT7+p/TAlQnJstFVmixYiwks30kmMW065DaXIUERNgUPQzvY/rgIrHT8P6nE2IgQCIHNJET6QLe2GINFVjCsRqmCG6ael7emHnDua0GSAVAEaluCAI6G09QRhElRTpdtvhc7kEA6W9RtI66TvN3uQzf2ZWk5YoQy6fvXiosbqSIgX0lfWMRI38chl+6mooNog95Fwp1CPw/OcF1HpmmEQCwgtq1EwDMCIMEX9z3nFGYYlS6HUHUWkjfYjaINtM4uygRZZ0FYyYuQATuWi5Xe21p9MJM3qwGspTRzmJGo+XAvMTp9ZEbnFmWCrr1c4NgtxzWjewU9r39MfeYS2tAD5rRpU9ix2PvF+8Wtjr36aHDGwO9oEETBmBHacIaJoi02VhpgEkme0xClbA2se9rti3IlS6NUICMTq0AkEzpUSLqAGJgxIBjbEXqgXCmCNWqYNi0KACQbx1iOl8UUqmvSqGHIY6rDSyxpMbiOpHcdbGhS4CcyKcnyzKidOqQSQYBMiSJnpaB3gVlWlwugpECTAU7mTBkkbkT1wwp1KQpMXU635WG4IsCpJhSLT0Jg9sLkrkzOtRMTPx2tuI66heLW9SwRLOZKnUo1KDvK1FLhhcKQBpcCfulv/AB1Y87zWSZWanUGmohhxPXoR6ER72PXG/rUTJmnqUSLiJJ6CIa1ge1vmH4p4awVc0qavLCrUH8dAiNTeqtNKQZ+E/dnFwlToy8sL2Zzg1ekmpKwdpEcpER+cg3tjQ8Mz9NH0eXGnZtRJKnYj022xiM3aDv2I/A/31GHuRr60BHxpceq9R8tx7nD8kTPxyNupmHW9uh3H9Qf1xnvFfC6gbXTBYnSJXTEQbRvexme46DBvCM6AQR8L/wD2t/f5jDp1AXS0gTIIPoBF8c3D2dS/CfjmkamW12PlGfkbH+vyxlfDXHmp1aVI6fLY6DNonYzPeB88b7iuWV08tpM7JqgMNjPsDNx/XHkfFso1NnQn4GIj1HWJ6iPrjWvZg7TtHtRIKq3WRI7iG/QxjE0PALUKdZf3xaWWqk2NMXUkQNTMATAXYdPfGo8J5018tTJiXS/o399MedftUyjedSqGShpqgBMhWAm07SD+GM/Hd0aTqkxB4jy2mqwDK4QwHGzoQGRt+qnpgIHXRItqpHUP9DQCOxh9J/3NjlfihaklIhYVQoILSYNiZJvFrQLbYoy2aKklYupU+zCDP1n3Ax1JnMwd1xILvicEjbHwH/X9cOhBHDasNuIIMzH6jGioM8kgypsLxqEEgxMWKx0iRucJspkGkGG1SIEegj2mbYaZbL1iDUphwq3OmT3mY2EajOx9MRKjSKdE8ztrCJq13YTzGLWn70kE9yMBUwdWuOUbgWDKVMwJN9IY/wDWGuXZNY1AaIA0rEAEyIM7wAfnv3YUMmqZl6TU0dGhkJ+7TIMwT3eEt/F1nEZK6Kcb2ZVlNNyA0EWkRt/yMV1qYDWIYdwD+uND4gyc0qeYUABpDqoACmTAt6W+mEbDUtk+G5a5t69LYZztUz6moj29hjrAH39yfyjEKbR2+gxZ5kHuO0n9MGxojUpWmPw/qcSy5Pwa9Kt8VxFtpgf3OOpeRYWJ6dPc4oLmYn8f6YaEwvhVVUqr5gD055xeCJ/Q3+Xrj0DjPDkVB5MBlAdD21QoubTJAEnoMec1TqghIAABIkie/oTj0DwTnRmMu9BjDqsTA1FDtF91IBHYqMIvxvov8rzaCvMyt9EXbYjcdSTEjpgCpQCsQxUsRae5jaBuSIP/ABi/LVDSrlC0pVLQFjSGBUBpAtIkdt+xxVxKk6E8vJIYFTzdiIj5zOMIpxeP+zs5Vkq+b1IgCppgTCkEkf7pB+KxFo9xitawIjaJsbapIIgA7i/UGAb9MXPlgysWqadcgjTJkXWZPUQDOo7W7j50obpT0iPgL3sSOi25pBjqdhtjQS9FyFdWkkghwdUHe0sLC2mBYDvtjlWpylTqu3PBJBI6W3EXMG9zbH1UgKR8MysAG11gQASI6X3tjj1CQqAkgQS8xpIBG/3R2BvsBhjJeaXbzNNQ6BpamrQTMHWSN1iLbm22Dc7wrTSmpIBAsD8V5ki0EiWEkxGwiMArSPVZp8oDagSQYBE9LTHouCHVgDLsCABMsQCWOl5++GB0gQCCPWzEz7QwZSCE0m06WLQFtBJ026jpHpj4ZlgNY0gFChVgCpUxIa4JU8xt/F62rq5bmOkCwPLfYgMNLTN1v6QBF8WVCFnV5bSYCiDym50jd4MCDfcTEjCBmG49wlaFZ6KnVSMtRY9VnYnqykEe4/mwtyVc02HS+/6/33x6Dx/h5zOXqLTEmgWq0yQAbCXXcmSoMDaaY98Yo5Q1EV6aM4YX0KTpYRIMbAyCPQx0xvFqS2ck1i9DGrUFLmayOJA7N2j8fbG9y9RHphllltE2O3WD3m/tjz3J1aeY0o5YRc6R2Mbk2ien6Yd5HxOEmlTXTp7sD6SD9Mc0otr9N4SSf4brgnERWohzAa4YW3G8enX54xf7Q8jprLVAtUFz2ZbHrFwR9MaChnEr/uoC6f3XUXMGANJUEvsATB0x0N8NMzSWovNDKYI2IPY+uLlomOxN4Q4iWXWaiFmlvLEBlCEISQOjbzhzxbhlGvVC1qS1EjUA0xNhNiJ64uyWTQdAI9P+Nv6YKp050k7rI+R/5Bxzvk3S1TFVfguXp0qnlZeinI3w0ln4T1IJ+ePNuKeLtY8ulRy6qEImkhgh6cN9JImNxj1fiqu1GotO1QqSnqwuF9mjSf8AVjx2gFKnQpjYaeUzeQ8XFouLAgY18PbMvKkIKdNjFj85w2yGRSBIPmd5XTYmZm+wjrgmkvMAZBFmjTYxHeBeb26TETiVQr5jatMzutjv06GZBBvv16b2ZpUEIxZJgRABE9bwQRI3WJ6XAxBKb2AIBBv69o+aSL9BiSOTy05RugXmsTYD1IN5sbYglBSBBA1EAQwsTIi8+g9bYgs67yQdyNVwbzvJB2G5+ZA74aMwegtWebLyDBF6fWd+Ww7fDvhdVqFmVuoGgltuU/ygHrfePwwXwDOaKsMAytKv6SF6e1p95xnNPldFRa4Yxy+TUo2XJ5KvPTO2g6bz/NAFo+7vfGKenpcoTEGGIk9b9vpjRGmaPmU78kIDsNAOqmTG+7KZk/TC7j1C1OqLh1uTPxKAJHUgiL9SDjRbVmU0KaiwbbdDEfniwSRv+P8ATEihZJCABLFgN52meu98cpm09BAsY3npv0O3phmJ8Pb12/ribpMd9twL46GA6bg3ucGUqKEH4o5QFGlSGfoSdwIIkdwcCYwKmATpLaQd/i+pAjBnAuInL11qC4BAa26yO/yI9hgfiLJqATVYAXYHoDFgJYMXB+QG2K6yEgnRGnlaAd5i87HALg9N8QZHzNPltBYa6bSABdokCbBmW5H3jM2xTl8+M3Q1CxnSwI2ZdxY7MIj3xl+Ecf0UgGTzAkqQWA5W+Fh2gyvzXBPDOIO+sIxQ1CWBJiHkkbi4N/qL2xnKNq/R1R8i/wCjCnTiF5viAXpzi4IncTpAmOuJU8wFVtShuYqWLGFuxaVIEmLiemJUlaqoqoJU3qKSRDr91vQNO17jFdR0BLAtNgdJZgoFwZ7k9Bv88CRperIUK5VQ4DFXvzgC9rr2BPYbnHxEMREKp2PxG0hQQJmLmfT1JtrVELrpBCgEDT8RBUnmlpiZaxixHbH1cKCbTbVGkQe4OxkiZnrAxQFlV1DBgDpAsAGuYMyZ6Em0dRvEYuoFJRy06BeF5WUaiAL/AHW1H5CMLUrDTqgoSo5t+s2vszQTvcnBGRcqUibMQrAAkCQSTeNjE2m8YACeKZ85i+lW0reJDSTa5Ui5AknA1EAkN8ZJvuWUGQIGwtaQIsYwZWzFACqHptUblAqFhAe+qxawgKSQBbbC2mWOkD7xnTEsBMb7Qov1kQL4RNjGnpDrqqm2mwUQRsRMkH4vQYA8Bcdp5fM+UUpmk7+X8C8pkhWFuhN/+MT4nSDujKRUo5cFK0G4YEvLERqpkAKDPxBhblmn9nPh6jmVerVestSnUB0poC3Mj4lJ3BnGlpJ2Zv7NUIv2h5P92z9R6fKlUl1ta5IYf+QY/MYXcLomtqZbVAb3iVgfiD+Yxsv2tKgq5dZYk0XBLwSQGF7AAXJPzxnaWRNGmqOp17t3uLfhGIv6piUfs0+DRcI4u1Baq6VK1BoeeguCR3ME42FKktKkFW1NFiT2HX6Tjzyi4KrtMQfcWP4QfnjQ+EeHItCqxZn8xtDJGwE+vY74qa1Y48mg4JnXNdSqB0BIIMc1j8MkAtMWwHkKNZqFahVmnWuRpMAAkvT8uI5PuR/KRi/hFEkQZ1Kd7yGQi6x9RgLO5ypT4hTWpcZhNOo6iddMs0bkCQTYAXO2MGtaNL2YTMZ6sFL02ZaqEMrTcEXIPcWuMWcWqqzisqwuYQ1VIiTJiom33X1qVB2CnaBhxmOBVa+ZrPl6RalrJJPKoJ+IHUR1m0Y7Q8IVlV8hVKB4bMZVw0qhJhqLmBpDxuJAKg9cbJozd2ZagST8UAv1iNJB3mxJHr6YhUpMolSSGCmb9VLAAdQQSDI+6BidMFZFQAMnIUc3U3GltiCDPeJx1KuslNJ1XPuRM/CJEiCII+uKFVlpbVF2EkXUwBbsDawE33A74iqiOUwQDEiOscs9JO1jY47RWNOlh1ZSCB1YRHRpU/h6TWWCk6So5BqkkTJuRIjYexwhhgWoqEbTzQymDfrJupIG0D1wNVfW1gARdQABBm4MWte/t74tWveaZGsGZU2Ug9egB7emJtnBc8hM7BVFzdiLenYTN98AF+b4irujOvQK7BjeGkfNWI/+p0x9x7MJPkggh2+K4AN9JXUNiYBI2FumKc06lSChPUaHBtBDEenwmB23wDm5qUttRSBqEkzc2EwA4B7z7icSlWkKbsX0iNUElQbNZj9RbEWMExt0NhgjM8wWpHxi97axE/Wzf7sV1VJEhQAIBIG5+fXFHOfO8genqT+WOAzFvoP64iPUntuBieVHOOp+c4GBxzPNPvcen9RiNJwWhmgH4jc/Xab4tNFlViysoIFysX1DvfFSqSDBn0n8u4wkMuylUI8kFlMqwgCV2P8AUeoGGdH7MwzGVMbWKkWaew3E9G6RhOoZtl2EGAcMVdlVXIuh0mbakINu9gWX2I7YbGjRtn2MFXjXa8ctYdVt9/4ge64qXO00eSToJXa5ZT0AszXAmABv6SD4azuptKltKkHr0MgD6QfTFq8PF3C2PMG3MBgJvYKAY/8AH1iEqOqLdDHg/GaD6/s3JYQuoW3iTbmJBHW1t4xFhqcCosnV986QCAZBMBpuD6noYxbl6j0QCUDDTpDFQ0EjeYuN4JBwFUmWZnOo/ETJk/zSPiuoDTuI64ZVhNOug5VaBPPa4MnfblmTPSAOsiOVfQQunUDZh8UkGYncbC19vWcXZYIoBbZYhGRiCAJn3nv3PecTOSqaXdGBkws7sTpMxOqANMkyeXrMYdCbK87wqpo8xyILFwjAgEAmNQIAUbdz7Rezg9UZaoH0KzMLGFYIZUgwG6QFF4+uOuNLQH1EGRqGqVESbmTJiB27jFtcU6CzVDVK1ZZp5a5LMLKXvApRHvPWMCVkvSFXiKmtJFoZUOP3pQ3ltdlUtdZiSGdARPQA98NfB1T92zwywNjT0vsJcBnkfMkDrBGOcK4Y9JmzmZbXWM3B+GRAUD3PsALYTcBWpW4ia0mx1NKzLQeWbXInrhyVxohNp2Mv2nsP8Qy2q6pSBNpEFzaOu34YL8WZM6adap8TcrDsdwPzwZxTgnnVEqFr6AtlPq3UmNyPpgzPg1R5bwNMNIWRtHX3xhuqNK7MRRy4QQCDfoOpjb8sbXhFIZakq1I8yo06SwBk7ADvaPngHNlMoVdgrVyJAEwN7n8p64zWbzVRqnm1DJmZ7HpHYDG0muCEq2bN6oStAIBaGEz8Sxb/AMdNusHDDjeUp5mmlagZOXr0mIb4lYMgcGLDkYNOF9IfvFKnWBANmX0sQR77/hgahXzGWSvChVqMCQpWGEi7EqYET0BB6xiNIvkW+OKVXLs+eyzlJqeXWAMQ5ClWg2YN1BBv88H8E4n+95dar2YWKEiNQ/h3Ik3A6HDbh1U1kdatOm9JkpsAbq2ocwP+llBB/mwy4fTSmAlKnTopItSRV9JsN46nEfKkqY8HdoznGuDUeIgCmyjN6dIqbrV030Vt4aIh9/cWxiGoVMpmqaZui/K3+STeqsgDyytmJNgRadO2PQ24Q2QK0wA1EkhapsIKmz9nNx2NouYwdlXDIlGtTFUIwYEiPLENBoturBlHsDjVP1wZ16MxnvDdGv5iZHMDzJM5eqRqDWDeWTZhuJUxIF8YnivD6lFjTr02pHs1oN7oZAYSJ3nm277nOfsvVqiPlK5am3M1KoQKoQETobqZCwTEGDOMt4r4vnnAo59KlMByU8wadJP3VYrDqBI3Pvi1vgmzPZjJhYhgZ9b9973iMX5XMVRywrD1gxMSZ6Xj5xilGkwNgIBIB6AQZO0bR674uNHlADACY1E2F52FwO/tiiQ+ksTIsIntqIIme0nrfmPpFdUCm3KY5RzAggMOotywIiek3nAC1Bb+EHb3i1xa8fTBeXzMfCDOzSfvdNNuUyG2J3xOJbaaKmosoZSRofmVtodQLHoLMVnYki+BjSjd1B+Z+sA4NpVIMKACSPiBAU7bDuPTvgjM57mJAAfUWgdZvckz7KYNvXBRGIFl8hqIC6jPYAD6lrfMYtqcN0kAAse+qwPoQL97HvgvLuWVTvcgDTEegO1rfERMdpiTVSZJFoG5nqN+pm5A6T2wqHggX/DSW+KltAEMSBc9bfETgjK5ESB50Xg+WqjSbgTGwm09MRpprYGlMqslSL23jTvAk9CBv3wb4byv7xm6VF+VajhWIX0g6f4DgSDFEHyysWDK7FRcsXMHY2BEnrgX9wovIVIdRB1OVBMxAAuG+ePbsv8As3ySkFhUcgRLPFvlGM3+07geSy+SPkJSWt5ibNLwd9zMRgQ9LhHm7Z2mi6V0AaiCqsbC0kidyLSRgqhxKnUOlCw+GDA3AgyYHXYz909ThDQ4UzsBbuFBEkWuItE41nBOB1GgjJZh1IIhVIHxbgsQG6WJ69cNpIcZMHzFYW5pIkBdJmNU3bb5jsJ6YIp09Z5n0fe5jcgaeUTEAiIm3fDWn4FzbS1REpUwL+ZVW15O0kCLme2GVLwzlaSVHzGaL+WmpvIQ/CTsCwOptVgRBxLouzOZYqFQ01EliJVm3AMTqWAd9jeTcYMyfCq1cGs/2NBVCmtWYIoEcw2uJLAFbbfPRZZUpJUbK5Zda0WKPW56jPqAWSeVfiJNvywJxPLNXDDMtrLIqlzNiHRuRfhAOj8ffBkABT8ugqfuYWs5qBf3qqlqfLq1UqfeD8TQJ6WwVl8nSOYLlj5tQSWc87nlBJt8O1hYBj6YMyPCwp5VATeOpYkmYA949z0w9zFOm9Dy6yoyqYCuJuOoggg+xGJlKhpGH8UZ8GloRjy1qKkGJh3i8WkhT7CMaLg3DDQy/liAxMsemprmLXgWHtjy+tkAc5mKNMHS1aE1GTAnf2vfsMet5HLrSWnTBYhVgWtaOZjFp6e+CSpExdsnQp72s0mQ09gPqO1sV5nLggLcHpMSQOvW0kYsdrH4G0mY2A6id4IHXCzi/Bf3hgy1HSLSptHYdemJX6XYN4jp5Zqa1a5aDAVlBm9+n1uMZkcM8yFy9ZD1hjB09Pr7Y0VHK06+TFDzA2kAa1vBBBH4W9sZYZPK9c2tu6Hp/e+LkZo03halWpBqdVQqAykMDe027dcD+N8salJfLYyskrEhli5PS298Lck4WoIzyKoiVYSPxP8ATGmTiiPCK4qsfvAiCO5iw629MTWikZP9nuedK7UmedagBZnYNt6/pjcZvitOlBd1F7AkCT2HSYm3ocIa/hqkaymnVak864QAkeoP3fTBVTgtPSms69JH+bFjf7oOmZPWcQ/Gntl5vpDDwVx6rUbPrmwGyqFqiFuYhJOpP5kAIi3fDX/BFZBWyNRatJpYKXkRv9m9+v3W22lcZ3KcJqU3rOHXTWpPTdCCLFCFIPU6onax9MB+BWrZDhnECE0VaEOuoSDym+8EGOmK30ZsbZmoy1YqaqVREiDY6CZmetz0JjDHKcZb7OjWWnmaDU+bWQTIJ1EArzCIHQbme9vhfxRS4hk6lbN0aaCjepPMoAGrWOotv29cF0+BZfMKKuVrgoYiGFRSO4M6heeuC0nsVp8iDi/hrg7uB5bUHdZU0jAMsVHLdZkE7WgmcKR+zpHpn93zyNq6VqUdouD8UkCQOuNJxPw3X6hGH8asJFtyHiBNzvjKZip+8U4oHSlNzDxFyAtr2URv/wARcZPoMVQp/wD62zxBKfu9dT8LUaywT8wv0wLU8D56mv2mTzBkR9noeItJgmZ39sNcn4cK0KqK1zAGkn4hUpG5i7aFifynGo4Nmqs5ddVRVUxzMbLKg6rwZE99sXnQlA82qeGM6oH/APkzU7/5Tb7dFNyIx9S8PZokxlsyxmP8l7el17QZ9e+PR8tm8yuo1KlTUxYwKrQADCqAH3Iv7zi3ONnazp5TuESmur7V/jbVIYaui6SD1OFn+BiYXLeE82dStlM0QbqunQJvdpG8WvG5vhnR/ZtnmHwIhMQKlQDqTAILE2AuY/XGpz/D8y+WKGsygvT1Ma4B0APqElvvGBvO/bHctw+oWaK9FYp1FUBtZBKwHhQfhvbCzY6M1lv2fsTz5vJoRMhW12A+9tt6zh3wfwjl6hRxxB2ZDZqSBCWB+4xBJ5gbj8sW5fw0FoulNmM06iiabCdSFSSzEEsbnbeMZzidbyClLQoVQpkyAV0grpAn0N+2FbY6Rrv8Qy4rUqDrmqroKbNVeqeUuGZZ5pLEEkgWAUdhgFeJZd61arTyOX5XKebUXW1TSACZPSRHX4cZ3h3GHarTQLT+1AHmXnUiBFBvvoC39elxjQZvgVZsudAJdSp0pbVcyBEHl5T6gHCaoSoKrcWzE0Vy6rT1K7PopjlCkBVVYtJNzvyRieZTNsKId3SmgZnlvLltRCgyVhQkmNp02thCvhjPuGUo6DQSJqkEXLbK03Igj1wb4Ly+YbLqKlFgQTp1U2nTM3kd564K1dhe+C7O5alVoXro6rWDMKRNUsQjwsLImTO/TFmVWmy1AaNZAdHPVCKGKsrCF1FgoInod7YfDJObOdPoWVf1JxfRyyL2J/kBY/Vo/DE3FFbFtHKMQNKgerG3yO5xYeEEi0O09rDb39evXDCtVCgnTEX52mAOpUYBfiiMBDmoDsVgL6bWPywPyJLSGolGZzi0BVKza7MRqMKNlUenQbnCnLGF1OSNVRmOo8wBMww+6QDEemFHi/j0GrRpozEhtZBIgSRII6x1G2Mv/i7VssaSltQI0xAUKLQTudunrjOnJbLtRY18MVEbOZiqQGJZtBOwBJBLe4EexON+aYAWbR/D8It19O2MP4S8OuCHdwogEgi7AMG6gwNXW2NGfENEPDEwJBIuNxe2NXtmS0TqcQR3NPzFuLXHMGHS97Tcdownq8A0N9lVqp6AtH4R6Yef4JlcyNQg9mpmIj8PqOmBk8N1VkU8y4Xpyj6QTHa4wmVZn/CNc0q9Six+Ky+pW4+qz9MIOO5FqWYqUwsgklIBuCJAH4/TDepxdKRSotEFjYvPMNMC1v4Y274YeLc3VRKdWmwgkgtAJEgFYJsJE40aITMlk+D19JPl1B1Ja0/WMMMn4ezCkVS9OlG2phse4A69RgR+LVmkNVdgR3I/AYGDhixYyTO/fASbjL5/VUWmlamzlTqK2HrpE+ojfbDCjlRoNNdcE6teonmn3nfptjD8J4NA11DpXeTYnt7fn2wzyniQIyIEY0lNtNifl2k7TfCfo0T7Zrqj6ip0KzLyhgdjbV0Om0d5wUXFSk1IgmnVBVh0K3FyO4wvq8TUGmDKs8wh3J3022aLxHftg7LLCX0qhXpKxNz2gYhxGn0D8F4IlDJ56jTcv56MFBizaGXTO25+UYT/ALKcmcrma3mqy6aFywIEBwettyTbvjTq8nTMCxUg3PeZ2G3W84q4lqejUpodOrlbaSp3i9iRO+2FsWKM74Q8U5+tV0VylTK1XqJFVAG0c0CQQdrXBmDje5Xh+WWl5IytHyr8mkab3Nj63xg/ONOtlyaehVrhABeOVoBIsDpkxvHvjV+JKgehVXQG81SArSFM9GIuFPUjETbjJDUU0cy3hrJMrFss9GKjgGmzLYMYIgjpfbCnMeHq1By9Cq2ZDNC0agaVUySQ2qGIUdr/ADwVwpzRcJUpmnqWFitrSbbLEj3wfU41Q8wUw4NVSSUuDYGwneb7Yr5JJ+x/GmRo5E/wVx/sP/4nCbPeDUrZk5ioj1G0hAr0GYQLjcC+NDR4/SKBjSzCEjZkcEellN8XZ3iy02RSHbWDGkOYi/NpRoHqYxXyfhGLFeX4KUGlKIAtYUABImPpJ+pwS2QrEQbD+ZkH/rP5YvyvFFqMRoIgTJ8z/wBSKOuARxVyCQqKJIE0562iaome8YXyMrEOyeUemQWqIP8AczE/Re+C8xlMuYq1adB2HLrqALAEmBqmcLeJZt1FNlcruW06RO9rq0Cb29L4yv7WVNbIZYX5sxu3bQ1z/XEqTkwcaQ/fJpWy1GuXy9GlSVn1C+nUIJeNIBW43wVwQ0a7TRzbVfLgnyxpFySDMQQY6YQcKyLHw5VpU1JZlqqoC3nzCLAfXBX7J+HVKFKuKqus6AusRIAbYb2n8cU7pkn3A/FlLP5qrTpedpWlCu8AhgWllg3Eae2H9DiOtypVrNGouDO19MSBM7nGK8K8DfKUqdUI2sHXUVY16CDqUA9yBY+nXHa3jYB9VPLMwU7PVvcncKpi/ScRJei48bNNU4iyBiVUKGMEJJj1LPE+unHOI5p/siCYb4gBMyQBsQLT1BHpjIPxjO5kMEy5RGnTppE3nqz/ADxZX4VxDMIq1qkBTaWUADtpQfn2wsWPJDytxNQlVXdAYACllm/QKPT0xlq3H+XkXUUIiWEEA2AUXiMX/wCB0KJ1V8wAREBIWwtsJM4+PFaNIBqNA6/42B+smSep+mDH2GXQCvAK+aqtW0eUKhJYNIW97AksRvbDfL5LK5SdX2lQXiJg+g2X3OAc9xitUENUItslvqd8B0qXWw6lp6/qcVYqDM9xOrVJElVY/Cvb+Y9bj0wOlARe20X336ASfwGJZaiWIWmC7wTMXjckDoI64rziGiAaoKjvY94DEEhSbwDHti1BvbJyS4CaWYFNgUkN3kzb0HT3xDOcXrMeaq0f6gv4YnwKvk6kvmW0qtMaApJDPJJsBN7QvvgPi+Zyj1mejTZKelRpCwNQmWA1GJGkbnb1xaaXBDdizNIHpsoHMCHX5bj6dP5cPsqf3jh5p6SzINIiLFbqxvtED64zjuQJnZhH440nhAaczXQWXSjR0mTfFvkRkKFBqg0ICXZhAG/X+/njRJwmnklV68NU3VBePl1PqbDpjXNw6lQV3pIqMQSSB6E/n0x5pnKzOdTkszbk9cJhwrCsxna2aqhQCSTyouw9f+T+GH60KeQXXUHm5k/Co2E/kB/F9ME+GKQp5U1EADsrkt15dt+npjMVKhbSzElmkknqbYhjXFnM1nHqMarFvMG0GAD/ACx6z64Y8K8WV1UrVK1FNiW3HSxG8eox3guUSrIqCR7kfkRjbZbgmXpXSigISZiTMi8nBQ1yLOE8TWuWOgxAPMOs7A7WthrXpwdTkKovA+8YIOvuLrA9MZfifGayZlFV4XULQvX5YbeOKpFHTNiRI/3DCKQsr8PGYrNUp1dDAzv94CARBsQBHzODp4mAQK3mKNtQRr/7lnGIq2QkWMz+BxLhPE6ygaarj2Y4hpcjs1nEM/nmA82ijFdiKcX78pibdsK8tnvJrea1CoXboHid5mVJ2P4dMT4b4izLGDVJHsv9MMaGZZi5YyZ3gd8JJDy0ff8A8w5ldsubTyiobep5DP8AxgrMeMkNRWTLO0rEGpYT6hd7fjgbiVUgp6kThzw3MM9NgxmO/wAsLBUPLYqy3jCKppjKBp3PmMY2v8N/pik8QzboVXLKoBkcrN1+8WaI+WHmUUJzqAGMgn0B/wCcJON8brrtUjmA+FdvphqCoG3YQ9XitYKGIROyhFt2mCQMGcMpV6Ns1WLqRyKeYAj3W2/TeMZE8czDkhqzx2Bj8owO9dg6tqbVJuSSdj3xfjSckjOUqVnpdPjBqqP3chglQBwSVjr29RbBFXNqWVCTLHpba/MRsLRHWY64WeCqQ/d5i7MxY9zqYX+QGGmVyyq7FRBLSd9zb8gMXKNNoUZWgrQe+MV4i4hUoZnUBp5NiSVYzcgCLgwN/wA8baqLx07Yzfi+gpCSNmbqZ69d49MRdFmbfxFmIgVAo/lQfqDgTMcSq1LM7sY2LGPoMWV6YUwAMTS6gEn4u+GosiwHTU206R7AfnBx1ct3vf19dpjBPX64p4o5RQVsfr+eDFBZNEA2A99//wBRijMZoA3JJ9Ln2nYYQU847ltTExtimlmGNUAkxBtilohyZpshxlqVRXVRAkMDB1KRBBmfyxfxjjtXOhaa0lVAxaEESf5tlgb7Wx94cyNNyxZQ0G0zgB8275pKTN9n5iKVFgQWAIIG4IwKxWy1OHRZqmoyB5dK5En7x2X54+qZ5VZqaoqsp5tR1NfqTJkY9N4q/kJnatELTeiUpUiqqNCEISoERv13wNxbw5lsxmcz5tPVpdNPM4jUktGlhub42+JVf9/uyc6P/9k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90539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combustion synthesis (SCS)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5502255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SCS is a rapid chemical reaction between metal nitrates (oxidizer) and solvent-soluble organic compounds (fuel) that produce nanoscale materials.</a:t>
            </a:r>
          </a:p>
        </p:txBody>
      </p:sp>
      <p:pic>
        <p:nvPicPr>
          <p:cNvPr id="29" name="f=0.7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4"/>
                </p14:media>
              </p:ext>
            </p:extLst>
          </p:nvPr>
        </p:nvPicPr>
        <p:blipFill rotWithShape="1">
          <a:blip r:embed="rId4"/>
          <a:srcRect l="20658" t="31920" r="6131" b="30356"/>
          <a:stretch/>
        </p:blipFill>
        <p:spPr>
          <a:xfrm>
            <a:off x="0" y="626370"/>
            <a:ext cx="12192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500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20068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Thermodynamic modeling of SCS reactions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35E2AB-25A4-2E22-051F-ADCAD66B8416}"/>
              </a:ext>
            </a:extLst>
          </p:cNvPr>
          <p:cNvGrpSpPr/>
          <p:nvPr/>
        </p:nvGrpSpPr>
        <p:grpSpPr>
          <a:xfrm>
            <a:off x="2962381" y="1075773"/>
            <a:ext cx="6267236" cy="4969229"/>
            <a:chOff x="675535" y="-31754"/>
            <a:chExt cx="4758761" cy="3645574"/>
          </a:xfrm>
        </p:grpSpPr>
        <p:pic>
          <p:nvPicPr>
            <p:cNvPr id="25" name="Picture 24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173BCA8D-1FF5-B749-8DE1-AAE29677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35" y="-31754"/>
              <a:ext cx="4758761" cy="3645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1DC43608-6980-3654-2ADC-9DFFAE67CEE2}"/>
                </a:ext>
              </a:extLst>
            </p:cNvPr>
            <p:cNvSpPr txBox="1"/>
            <p:nvPr/>
          </p:nvSpPr>
          <p:spPr>
            <a:xfrm>
              <a:off x="908957" y="1071331"/>
              <a:ext cx="913765" cy="10522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61461955-A95E-F21F-CBEB-FBA96AA7B208}"/>
                </a:ext>
              </a:extLst>
            </p:cNvPr>
            <p:cNvSpPr txBox="1"/>
            <p:nvPr/>
          </p:nvSpPr>
          <p:spPr>
            <a:xfrm>
              <a:off x="2501900" y="1071331"/>
              <a:ext cx="913765" cy="10522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680BB83C-2119-C8F7-5818-A06979BDEF1C}"/>
                </a:ext>
              </a:extLst>
            </p:cNvPr>
            <p:cNvSpPr txBox="1"/>
            <p:nvPr/>
          </p:nvSpPr>
          <p:spPr>
            <a:xfrm>
              <a:off x="4065814" y="1074959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F36B960F-5918-C5A7-4F64-4020C99F8B58}"/>
                </a:ext>
              </a:extLst>
            </p:cNvPr>
            <p:cNvSpPr txBox="1"/>
            <p:nvPr/>
          </p:nvSpPr>
          <p:spPr>
            <a:xfrm>
              <a:off x="883557" y="2283273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86D943CC-06B5-D450-E7D6-DD18EBAEFC5B}"/>
                </a:ext>
              </a:extLst>
            </p:cNvPr>
            <p:cNvSpPr txBox="1"/>
            <p:nvPr/>
          </p:nvSpPr>
          <p:spPr>
            <a:xfrm>
              <a:off x="2476500" y="2283273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E5124992-AA13-5C40-4FFF-65ADB8F88201}"/>
                </a:ext>
              </a:extLst>
            </p:cNvPr>
            <p:cNvSpPr txBox="1"/>
            <p:nvPr/>
          </p:nvSpPr>
          <p:spPr>
            <a:xfrm>
              <a:off x="4047671" y="2285768"/>
              <a:ext cx="913765" cy="10522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E7C839AB-31EB-B6EE-4FA7-9E94978976EF}"/>
                </a:ext>
              </a:extLst>
            </p:cNvPr>
            <p:cNvSpPr txBox="1"/>
            <p:nvPr/>
          </p:nvSpPr>
          <p:spPr>
            <a:xfrm>
              <a:off x="887186" y="3495217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80BDF52B-BE0F-8F41-48D7-94FD516C945E}"/>
                </a:ext>
              </a:extLst>
            </p:cNvPr>
            <p:cNvSpPr txBox="1"/>
            <p:nvPr/>
          </p:nvSpPr>
          <p:spPr>
            <a:xfrm>
              <a:off x="2480129" y="3495217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ABDFCEAC-E38C-CFFF-2682-FE0D464A612B}"/>
                </a:ext>
              </a:extLst>
            </p:cNvPr>
            <p:cNvSpPr txBox="1"/>
            <p:nvPr/>
          </p:nvSpPr>
          <p:spPr>
            <a:xfrm>
              <a:off x="4051300" y="3498239"/>
              <a:ext cx="913765" cy="1047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</a:t>
              </a:r>
              <a:endPara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1">
            <a:extLst>
              <a:ext uri="{FF2B5EF4-FFF2-40B4-BE49-F238E27FC236}">
                <a16:creationId xmlns:a16="http://schemas.microsoft.com/office/drawing/2014/main" id="{8DFA291B-B7CE-D49B-FD3F-0D52926885F6}"/>
              </a:ext>
            </a:extLst>
          </p:cNvPr>
          <p:cNvSpPr txBox="1"/>
          <p:nvPr/>
        </p:nvSpPr>
        <p:spPr>
          <a:xfrm>
            <a:off x="1294733" y="6137965"/>
            <a:ext cx="10363200" cy="51483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Calculated adiabatic temperature (T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ad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and composition of equilibrium products as a function of </a:t>
            </a:r>
            <a:r>
              <a:rPr lang="en-US" sz="2000" i="0" dirty="0">
                <a:solidFill>
                  <a:srgbClr val="44546A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en-US" sz="2000" i="0" dirty="0">
                <a:solidFill>
                  <a:srgbClr val="44546A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(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/UO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(NO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i="0" dirty="0">
                <a:solidFill>
                  <a:srgbClr val="44546A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molar ratio and the number of water moles (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).</a:t>
            </a:r>
            <a:endParaRPr lang="en-US" sz="20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FF2F42-2E59-3DF3-3972-BCD7E5128B58}"/>
              </a:ext>
            </a:extLst>
          </p:cNvPr>
          <p:cNvSpPr txBox="1"/>
          <p:nvPr/>
        </p:nvSpPr>
        <p:spPr>
          <a:xfrm>
            <a:off x="2962381" y="624248"/>
            <a:ext cx="6267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UO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(NO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+ </a:t>
            </a:r>
            <a:r>
              <a:rPr lang="en-US" sz="2000" b="1" i="0" dirty="0">
                <a:solidFill>
                  <a:srgbClr val="44546A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</a:t>
            </a:r>
            <a:r>
              <a:rPr lang="en-US" sz="2000" b="1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 system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8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F63FFAE-D869-4D67-A5B8-27BDAF3EF9C1}"/>
              </a:ext>
            </a:extLst>
          </p:cNvPr>
          <p:cNvSpPr/>
          <p:nvPr/>
        </p:nvSpPr>
        <p:spPr>
          <a:xfrm>
            <a:off x="0" y="135651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Mechanistic investigations of SCS: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UO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(NO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+ C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 system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E2BB1-19C9-8E40-A01D-E86D0CACD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38" y="851870"/>
            <a:ext cx="10863923" cy="4285207"/>
          </a:xfrm>
          <a:prstGeom prst="rect">
            <a:avLst/>
          </a:prstGeom>
        </p:spPr>
      </p:pic>
      <p:sp>
        <p:nvSpPr>
          <p:cNvPr id="5" name="Text Box 59">
            <a:extLst>
              <a:ext uri="{FF2B5EF4-FFF2-40B4-BE49-F238E27FC236}">
                <a16:creationId xmlns:a16="http://schemas.microsoft.com/office/drawing/2014/main" id="{947CDC9A-CFD4-773D-D521-A4EA61514A12}"/>
              </a:ext>
            </a:extLst>
          </p:cNvPr>
          <p:cNvSpPr txBox="1"/>
          <p:nvPr/>
        </p:nvSpPr>
        <p:spPr>
          <a:xfrm>
            <a:off x="180796" y="5462448"/>
            <a:ext cx="11768049" cy="110799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Visual representation of the precipitated complex structure obtained from reactive solutions (A), hydrogen bonding represented by black dotted lines between Gly-1 (B) and Gly-2 (C) ligands with neighboring chain structures.</a:t>
            </a:r>
            <a:endParaRPr lang="en-US" sz="24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95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7AE1D2A-27BF-AA78-1D53-4E57317328A1}"/>
              </a:ext>
            </a:extLst>
          </p:cNvPr>
          <p:cNvSpPr txBox="1">
            <a:spLocks/>
          </p:cNvSpPr>
          <p:nvPr/>
        </p:nvSpPr>
        <p:spPr>
          <a:xfrm>
            <a:off x="-9427" y="134409"/>
            <a:ext cx="12192000" cy="52377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Elemental uniformity of oxides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5C18D-9F83-4232-AB1E-8AE8AFD7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0" y="969732"/>
            <a:ext cx="3615793" cy="262772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84CD218-50B4-41D9-92BF-7E55D5807E93}"/>
              </a:ext>
            </a:extLst>
          </p:cNvPr>
          <p:cNvSpPr txBox="1"/>
          <p:nvPr/>
        </p:nvSpPr>
        <p:spPr>
          <a:xfrm>
            <a:off x="6955603" y="708122"/>
            <a:ext cx="228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9C72D-6261-787E-7638-F4C50B26C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64" y="4382781"/>
            <a:ext cx="1828800" cy="1828800"/>
          </a:xfrm>
          <a:prstGeom prst="rect">
            <a:avLst/>
          </a:prstGeom>
        </p:spPr>
      </p:pic>
      <p:pic>
        <p:nvPicPr>
          <p:cNvPr id="49" name="Picture 48" descr="A green particles in a black background&#10;&#10;Description automatically generated">
            <a:extLst>
              <a:ext uri="{FF2B5EF4-FFF2-40B4-BE49-F238E27FC236}">
                <a16:creationId xmlns:a16="http://schemas.microsoft.com/office/drawing/2014/main" id="{DA18784B-6CD4-4BBA-846A-F0443D8C0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62" y="1369192"/>
            <a:ext cx="1828800" cy="1828800"/>
          </a:xfrm>
          <a:prstGeom prst="rect">
            <a:avLst/>
          </a:prstGeom>
        </p:spPr>
      </p:pic>
      <p:pic>
        <p:nvPicPr>
          <p:cNvPr id="50" name="Picture 49" descr="A red and black image of a star&#10;&#10;Description automatically generated">
            <a:extLst>
              <a:ext uri="{FF2B5EF4-FFF2-40B4-BE49-F238E27FC236}">
                <a16:creationId xmlns:a16="http://schemas.microsoft.com/office/drawing/2014/main" id="{91A70453-92A1-4E5E-94C6-446AF098B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003" y="1369192"/>
            <a:ext cx="1828800" cy="1828800"/>
          </a:xfrm>
          <a:prstGeom prst="rect">
            <a:avLst/>
          </a:prstGeom>
        </p:spPr>
      </p:pic>
      <p:pic>
        <p:nvPicPr>
          <p:cNvPr id="51" name="Picture 50" descr="A yellow and black image&#10;&#10;Description automatically generated with medium confidence">
            <a:extLst>
              <a:ext uri="{FF2B5EF4-FFF2-40B4-BE49-F238E27FC236}">
                <a16:creationId xmlns:a16="http://schemas.microsoft.com/office/drawing/2014/main" id="{27862995-A23B-4EC9-AE86-50130860E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433" y="1369192"/>
            <a:ext cx="1828800" cy="1828800"/>
          </a:xfrm>
          <a:prstGeom prst="rect">
            <a:avLst/>
          </a:prstGeom>
        </p:spPr>
      </p:pic>
      <p:pic>
        <p:nvPicPr>
          <p:cNvPr id="3078" name="Picture 6" descr="A close-up of a white object&#10;&#10;Description automatically generated">
            <a:extLst>
              <a:ext uri="{FF2B5EF4-FFF2-40B4-BE49-F238E27FC236}">
                <a16:creationId xmlns:a16="http://schemas.microsoft.com/office/drawing/2014/main" id="{AFE3F060-D85E-486F-9670-72775C67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291" y="136919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91258-BC07-D220-661F-9D1C5BA803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61" y="4382781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4BB59-104A-0A23-A334-5C76694BB2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06" y="4385189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C44465-1A9E-ECCE-989B-3D5B8E8704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03" y="4400698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0CD0AD-C5C7-4E47-CCBE-FEC4FBC9F6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7" y="4228229"/>
            <a:ext cx="3359280" cy="2230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A424E0-E30F-50F7-174B-A28BEA5142D0}"/>
              </a:ext>
            </a:extLst>
          </p:cNvPr>
          <p:cNvSpPr txBox="1"/>
          <p:nvPr/>
        </p:nvSpPr>
        <p:spPr>
          <a:xfrm>
            <a:off x="6955602" y="3791224"/>
            <a:ext cx="228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:1%Ni</a:t>
            </a:r>
          </a:p>
        </p:txBody>
      </p:sp>
    </p:spTree>
    <p:extLst>
      <p:ext uri="{BB962C8B-B14F-4D97-AF65-F5344CB8AC3E}">
        <p14:creationId xmlns:p14="http://schemas.microsoft.com/office/powerpoint/2010/main" val="2915765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E870EF6-B26E-4478-AB9F-A949EF522AAE}"/>
              </a:ext>
            </a:extLst>
          </p:cNvPr>
          <p:cNvSpPr/>
          <p:nvPr/>
        </p:nvSpPr>
        <p:spPr>
          <a:xfrm>
            <a:off x="10275" y="80445"/>
            <a:ext cx="1219371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Ion-irradiation-induced structural changes 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DB6A1-E3A0-4F56-8539-78448D30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680" y="692684"/>
            <a:ext cx="6531299" cy="5592051"/>
          </a:xfrm>
          <a:prstGeom prst="rect">
            <a:avLst/>
          </a:prstGeom>
        </p:spPr>
      </p:pic>
      <p:pic>
        <p:nvPicPr>
          <p:cNvPr id="4098" name="Picture 2" descr="Xps">
            <a:extLst>
              <a:ext uri="{FF2B5EF4-FFF2-40B4-BE49-F238E27FC236}">
                <a16:creationId xmlns:a16="http://schemas.microsoft.com/office/drawing/2014/main" id="{F97A3EE1-3F43-4786-BBB6-ADECF0F8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54295"/>
            <a:ext cx="4526408" cy="25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cf.nd.edu/assets/311137/600x400/xps_close_up.jpg">
            <a:extLst>
              <a:ext uri="{FF2B5EF4-FFF2-40B4-BE49-F238E27FC236}">
                <a16:creationId xmlns:a16="http://schemas.microsoft.com/office/drawing/2014/main" id="{04F421CC-4EA7-4ED4-8C93-28878112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23051"/>
            <a:ext cx="3813499" cy="25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0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Picture 48" descr="Crystal structure of nickel sulph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77" y="4522420"/>
            <a:ext cx="1472708" cy="11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Abstract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9757" y="209873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Ni(NO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68" name="Picture 20" descr="Crystal structure of nickel oxi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 bwMode="auto">
          <a:xfrm>
            <a:off x="68884" y="1464450"/>
            <a:ext cx="133414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53894" y="2603534"/>
            <a:ext cx="564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</a:p>
        </p:txBody>
      </p:sp>
      <p:pic>
        <p:nvPicPr>
          <p:cNvPr id="2082" name="Picture 34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57673" r="31934" b="4798"/>
          <a:stretch/>
        </p:blipFill>
        <p:spPr bwMode="auto">
          <a:xfrm>
            <a:off x="2942154" y="1490920"/>
            <a:ext cx="1640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750052" y="2603534"/>
            <a:ext cx="201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(Anatase)</a:t>
            </a:r>
          </a:p>
        </p:txBody>
      </p:sp>
      <p:pic>
        <p:nvPicPr>
          <p:cNvPr id="2084" name="Picture 36" descr="Image result for CeO2 crystal stru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4" y="1490920"/>
            <a:ext cx="11854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3406721" y="784591"/>
            <a:ext cx="5576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85628" y="2603534"/>
            <a:ext cx="90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86" name="Picture 38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1" b="22775"/>
          <a:stretch/>
        </p:blipFill>
        <p:spPr bwMode="auto">
          <a:xfrm>
            <a:off x="4992655" y="1541951"/>
            <a:ext cx="8162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640946" y="2603534"/>
            <a:ext cx="1819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(Hematite)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338515" y="5609248"/>
            <a:ext cx="1819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041" y="2603534"/>
            <a:ext cx="2185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Perovskites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(SrTiO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Picture 14" descr="Image result for garnet structur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3"/>
          <a:stretch/>
        </p:blipFill>
        <p:spPr bwMode="auto">
          <a:xfrm>
            <a:off x="8051393" y="1469920"/>
            <a:ext cx="111612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mage result for perovskite structure CaTi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18" y="1480173"/>
            <a:ext cx="99277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013166" y="2603534"/>
            <a:ext cx="1302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Garnets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 Y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" name="Picture 28" descr="Image result for phosphates  crystal   structur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r="55126"/>
          <a:stretch/>
        </p:blipFill>
        <p:spPr bwMode="auto">
          <a:xfrm>
            <a:off x="10806503" y="1466912"/>
            <a:ext cx="1034778" cy="11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Image result for MgAl2O4  stru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62" y="148903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0647735" y="2603534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Phosphates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Ca₃(PO₄)₂)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41624" y="2603534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Silicates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CaSiO</a:t>
            </a:r>
            <a:r>
              <a:rPr lang="en-US" b="1" baseline="-25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0" descr="Image result for supported catalysts structure mode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4"/>
          <a:stretch/>
        </p:blipFill>
        <p:spPr bwMode="auto">
          <a:xfrm>
            <a:off x="3798868" y="4464908"/>
            <a:ext cx="1582212" cy="10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Image result for Nickel metal crystal structur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b="7420"/>
          <a:stretch/>
        </p:blipFill>
        <p:spPr bwMode="auto">
          <a:xfrm>
            <a:off x="66422" y="4390499"/>
            <a:ext cx="1591603" cy="11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4" descr="FigureÂ 1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5" t="50430"/>
          <a:stretch/>
        </p:blipFill>
        <p:spPr bwMode="auto">
          <a:xfrm>
            <a:off x="1881725" y="4366024"/>
            <a:ext cx="1099089" cy="11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882285" y="3930184"/>
            <a:ext cx="188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 &amp; Alloys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63817" y="3930184"/>
            <a:ext cx="3199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Metal-oxide Composites   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74767" y="5609248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Pt/CeO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01548" y="5609248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NiCu 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703871" y="5633193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Ni </a:t>
            </a:r>
          </a:p>
        </p:txBody>
      </p:sp>
      <p:pic>
        <p:nvPicPr>
          <p:cNvPr id="40" name="Picture 46" descr="https://www.researchgate.net/publication/257949520/figure/fig1/AS:297374003023873@1447910895144/Crystal-structure-of-e-Fe-3-N-Large-dark-yellow-spheres-Fe-atoms-small-blue-spheres_W64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291" y="4457217"/>
            <a:ext cx="1508961" cy="10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0112536" y="3930184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Nitrides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584291" y="5609248"/>
            <a:ext cx="160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 </a:t>
            </a:r>
          </a:p>
        </p:txBody>
      </p:sp>
      <p:pic>
        <p:nvPicPr>
          <p:cNvPr id="44" name="Picture 2" descr="http://aflowlib.duke.edu/users/egossett/lattice/struk.picts/bh.s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40599"/>
          <a:stretch/>
        </p:blipFill>
        <p:spPr bwMode="auto">
          <a:xfrm>
            <a:off x="6533926" y="4418630"/>
            <a:ext cx="1192635" cy="11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5769567" y="3930184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Carbides  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769566" y="5609248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  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837877" y="3930184"/>
            <a:ext cx="265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Sulfides   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3CE190D-6EFF-48E0-8FF7-8AED711081A2}"/>
              </a:ext>
            </a:extLst>
          </p:cNvPr>
          <p:cNvSpPr/>
          <p:nvPr/>
        </p:nvSpPr>
        <p:spPr>
          <a:xfrm>
            <a:off x="1" y="128639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Materials prepared by SCS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55221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9027"/>
            <a:ext cx="12192001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SCS in preparing nanoscale materials  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b="7937"/>
          <a:stretch/>
        </p:blipFill>
        <p:spPr>
          <a:xfrm>
            <a:off x="101601" y="1486618"/>
            <a:ext cx="5000766" cy="4344415"/>
          </a:xfrm>
          <a:prstGeom prst="rect">
            <a:avLst/>
          </a:prstGeom>
        </p:spPr>
      </p:pic>
      <p:pic>
        <p:nvPicPr>
          <p:cNvPr id="1030" name="Picture 6" descr="Are bananas really 'radioactive'? An expert clears up common  misunderstandings about radi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2754"/>
          <a:stretch/>
        </p:blipFill>
        <p:spPr bwMode="auto">
          <a:xfrm>
            <a:off x="4321706" y="2566118"/>
            <a:ext cx="780661" cy="6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D8465-9217-4E72-94DB-5AC27A12F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550" y="1702518"/>
            <a:ext cx="6940450" cy="38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D4B22-ADCF-485F-BC4C-BEAE2916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511975A-F446-46B9-93C8-E56EC0CCBB1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475985-012B-44CC-9367-E6ACA22EC14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" y="128639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SCS OF ACTINIDES  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268567B">
            <a:hlinkClick r:id="" action="ppaction://media"/>
            <a:extLst>
              <a:ext uri="{FF2B5EF4-FFF2-40B4-BE49-F238E27FC236}">
                <a16:creationId xmlns:a16="http://schemas.microsoft.com/office/drawing/2014/main" id="{002AB04C-EB20-440F-A36D-E7FB78042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492" y="1350064"/>
            <a:ext cx="2407203" cy="481952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93E543-6CA6-4F8F-9FEA-B993CBD2FCD4}"/>
              </a:ext>
            </a:extLst>
          </p:cNvPr>
          <p:cNvGrpSpPr/>
          <p:nvPr/>
        </p:nvGrpSpPr>
        <p:grpSpPr>
          <a:xfrm>
            <a:off x="5922907" y="1273191"/>
            <a:ext cx="5130799" cy="5336350"/>
            <a:chOff x="5898995" y="3457846"/>
            <a:chExt cx="2520176" cy="286624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F3522C-40D6-4AE9-8037-814536E8B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2" t="8512" r="36010" b="45374"/>
            <a:stretch/>
          </p:blipFill>
          <p:spPr bwMode="auto">
            <a:xfrm>
              <a:off x="5898995" y="3457846"/>
              <a:ext cx="2520176" cy="28662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FC90E9-68AE-4BD7-8235-050F4C024527}"/>
                </a:ext>
              </a:extLst>
            </p:cNvPr>
            <p:cNvSpPr/>
            <p:nvPr/>
          </p:nvSpPr>
          <p:spPr>
            <a:xfrm>
              <a:off x="6378555" y="3561974"/>
              <a:ext cx="63478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C09D5A-E781-B960-B029-0B6C566240D1}"/>
              </a:ext>
            </a:extLst>
          </p:cNvPr>
          <p:cNvSpPr txBox="1"/>
          <p:nvPr/>
        </p:nvSpPr>
        <p:spPr>
          <a:xfrm>
            <a:off x="7269" y="688416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UO</a:t>
            </a:r>
            <a:r>
              <a:rPr lang="en-US" sz="24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(NO</a:t>
            </a:r>
            <a:r>
              <a:rPr lang="en-US" sz="24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r>
              <a:rPr lang="en-US" sz="24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+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Glycine + H</a:t>
            </a:r>
            <a:r>
              <a:rPr lang="en-US" sz="2400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300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5985-012B-44CC-9367-E6ACA22EC14B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D3B80-77CB-41CC-A1FB-E3CA8C213E7D}"/>
              </a:ext>
            </a:extLst>
          </p:cNvPr>
          <p:cNvSpPr txBox="1"/>
          <p:nvPr/>
        </p:nvSpPr>
        <p:spPr>
          <a:xfrm>
            <a:off x="0" y="85332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Kinetics of ThO</a:t>
            </a:r>
            <a:r>
              <a:rPr lang="en-US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combustion synthesis reaction</a:t>
            </a:r>
            <a:endParaRPr lang="en-US" altLang="en-US" sz="2800" b="1" baseline="-25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153EFC-68C5-4954-A3D4-F041E1C59B3B}"/>
                  </a:ext>
                </a:extLst>
              </p:cNvPr>
              <p:cNvSpPr txBox="1"/>
              <p:nvPr/>
            </p:nvSpPr>
            <p:spPr>
              <a:xfrm>
                <a:off x="1880171" y="727571"/>
                <a:ext cx="80549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Th(NO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φ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Acetylacetone</m:t>
                    </m:r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+2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𝑚𝑒𝑡h𝑜𝑥𝑦𝑒𝑡h𝑎𝑛𝑜𝑙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153EFC-68C5-4954-A3D4-F041E1C5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171" y="727571"/>
                <a:ext cx="8054939" cy="461665"/>
              </a:xfrm>
              <a:prstGeom prst="rect">
                <a:avLst/>
              </a:prstGeom>
              <a:blipFill>
                <a:blip r:embed="rId2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A graph with a red line and black dots&#10;&#10;Description automatically generated">
            <a:extLst>
              <a:ext uri="{FF2B5EF4-FFF2-40B4-BE49-F238E27FC236}">
                <a16:creationId xmlns:a16="http://schemas.microsoft.com/office/drawing/2014/main" id="{8B97BA6F-21D4-4A38-99C0-7B1948A6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93" y="1815850"/>
            <a:ext cx="5787782" cy="4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FD49D2-0A40-4107-BF4A-A0B5C9F0CDB6}"/>
                  </a:ext>
                </a:extLst>
              </p:cNvPr>
              <p:cNvSpPr txBox="1"/>
              <p:nvPr/>
            </p:nvSpPr>
            <p:spPr>
              <a:xfrm>
                <a:off x="9216264" y="4117442"/>
                <a:ext cx="2640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73.7 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±11.9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FD49D2-0A40-4107-BF4A-A0B5C9F0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264" y="4117442"/>
                <a:ext cx="264014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EC3C3D-369B-4AA4-B79E-D27CBE176411}"/>
                  </a:ext>
                </a:extLst>
              </p:cNvPr>
              <p:cNvSpPr txBox="1"/>
              <p:nvPr/>
            </p:nvSpPr>
            <p:spPr>
              <a:xfrm>
                <a:off x="5800929" y="2303504"/>
                <a:ext cx="5849712" cy="97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EC3C3D-369B-4AA4-B79E-D27CBE176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929" y="2303504"/>
                <a:ext cx="5849712" cy="97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740317A-3D07-4D0D-BDC8-2109121D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5" y="1839132"/>
            <a:ext cx="5591798" cy="42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3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F63FFAE-D869-4D67-A5B8-27BDAF3EF9C1}"/>
              </a:ext>
            </a:extLst>
          </p:cNvPr>
          <p:cNvSpPr/>
          <p:nvPr/>
        </p:nvSpPr>
        <p:spPr>
          <a:xfrm>
            <a:off x="0" y="125377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Complexation in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UO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(NO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3</a:t>
            </a:r>
            <a:r>
              <a:rPr lang="en-US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)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MS Mincho" panose="02020609040205080304" pitchFamily="49" charset="-128"/>
              </a:rPr>
              <a:t> + (</a:t>
            </a:r>
            <a:r>
              <a:rPr lang="en-US" sz="2800" b="1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φ</a:t>
            </a:r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MS Mincho" panose="02020609040205080304" pitchFamily="49" charset="-128"/>
              </a:rPr>
              <a:t>Glycine + H</a:t>
            </a:r>
            <a:r>
              <a:rPr lang="en-US" sz="2800" b="1" baseline="-25000" dirty="0">
                <a:solidFill>
                  <a:schemeClr val="bg1"/>
                </a:solidFill>
                <a:latin typeface="Abadi" panose="020B0604020104020204" pitchFamily="34" charset="0"/>
                <a:ea typeface="MS Mincho" panose="02020609040205080304" pitchFamily="49" charset="-128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MS Mincho" panose="02020609040205080304" pitchFamily="49" charset="-128"/>
              </a:rPr>
              <a:t>O solutions</a:t>
            </a:r>
            <a:endParaRPr lang="en-US" sz="28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312D0-2130-9040-4CE5-2FE144E11ABF}"/>
              </a:ext>
            </a:extLst>
          </p:cNvPr>
          <p:cNvGrpSpPr/>
          <p:nvPr/>
        </p:nvGrpSpPr>
        <p:grpSpPr>
          <a:xfrm>
            <a:off x="703816" y="1223397"/>
            <a:ext cx="10784365" cy="5002779"/>
            <a:chOff x="703818" y="1367041"/>
            <a:chExt cx="10784365" cy="5002779"/>
          </a:xfrm>
        </p:grpSpPr>
        <p:pic>
          <p:nvPicPr>
            <p:cNvPr id="41" name="Picture 2" descr="A group of glass vials with orange liquid&#10;&#10;Description automatically generated">
              <a:extLst>
                <a:ext uri="{FF2B5EF4-FFF2-40B4-BE49-F238E27FC236}">
                  <a16:creationId xmlns:a16="http://schemas.microsoft.com/office/drawing/2014/main" id="{D412A82F-5499-DC51-D37E-0C3EBE9E8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95"/>
            <a:stretch/>
          </p:blipFill>
          <p:spPr bwMode="auto">
            <a:xfrm rot="5400000">
              <a:off x="625139" y="1633574"/>
              <a:ext cx="4520839" cy="436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 descr="Diagram&#10;&#10;Description automatically generated">
              <a:extLst>
                <a:ext uri="{FF2B5EF4-FFF2-40B4-BE49-F238E27FC236}">
                  <a16:creationId xmlns:a16="http://schemas.microsoft.com/office/drawing/2014/main" id="{6A86E548-5BB6-7A40-B618-425DD74B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98"/>
            <a:stretch/>
          </p:blipFill>
          <p:spPr>
            <a:xfrm>
              <a:off x="5557283" y="1367041"/>
              <a:ext cx="5930900" cy="50027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83C8B-E08A-64BB-E40C-E411D7F2268A}"/>
                </a:ext>
              </a:extLst>
            </p:cNvPr>
            <p:cNvSpPr txBox="1"/>
            <p:nvPr/>
          </p:nvSpPr>
          <p:spPr>
            <a:xfrm>
              <a:off x="11036300" y="1672128"/>
              <a:ext cx="2867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latin typeface="Aptos Black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33560BB-A804-4B1E-A6F6-846FE51F6FD9}"/>
              </a:ext>
            </a:extLst>
          </p:cNvPr>
          <p:cNvSpPr/>
          <p:nvPr/>
        </p:nvSpPr>
        <p:spPr>
          <a:xfrm>
            <a:off x="1297967" y="761054"/>
            <a:ext cx="9596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+ Acetylacetone  +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2-methoxyethanol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63FFAE-D869-4D67-A5B8-27BDAF3EF9C1}"/>
              </a:ext>
            </a:extLst>
          </p:cNvPr>
          <p:cNvSpPr/>
          <p:nvPr/>
        </p:nvSpPr>
        <p:spPr>
          <a:xfrm>
            <a:off x="0" y="135651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Mechanistic investigations of SCS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9BBB0A-1757-9D91-7DB6-DA28E927E540}"/>
              </a:ext>
            </a:extLst>
          </p:cNvPr>
          <p:cNvGrpSpPr/>
          <p:nvPr/>
        </p:nvGrpSpPr>
        <p:grpSpPr>
          <a:xfrm>
            <a:off x="1952646" y="1301209"/>
            <a:ext cx="9441886" cy="5494545"/>
            <a:chOff x="1644421" y="1299722"/>
            <a:chExt cx="9441886" cy="54945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C05E65-438B-0E5E-B46B-51B35A6C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44421" y="1299722"/>
              <a:ext cx="9441886" cy="5494545"/>
            </a:xfrm>
            <a:prstGeom prst="rect">
              <a:avLst/>
            </a:prstGeom>
            <a:no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4B0AB4-B261-DCE2-21FD-1A44C530D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2102" y="1299722"/>
              <a:ext cx="2771273" cy="2025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523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27056</TotalTime>
  <Words>2033</Words>
  <Application>Microsoft Office PowerPoint</Application>
  <PresentationFormat>Widescreen</PresentationFormat>
  <Paragraphs>250</Paragraphs>
  <Slides>33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Abadi</vt:lpstr>
      <vt:lpstr>Aptos Black</vt:lpstr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Khachatur Manukyan</dc:creator>
  <cp:lastModifiedBy>Felker, Lisa</cp:lastModifiedBy>
  <cp:revision>435</cp:revision>
  <dcterms:created xsi:type="dcterms:W3CDTF">2019-02-09T16:04:41Z</dcterms:created>
  <dcterms:modified xsi:type="dcterms:W3CDTF">2024-02-26T15:56:42Z</dcterms:modified>
</cp:coreProperties>
</file>