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6"/>
  </p:notesMasterIdLst>
  <p:sldIdLst>
    <p:sldId id="292" r:id="rId5"/>
    <p:sldId id="346" r:id="rId6"/>
    <p:sldId id="347" r:id="rId7"/>
    <p:sldId id="348" r:id="rId8"/>
    <p:sldId id="349" r:id="rId9"/>
    <p:sldId id="352" r:id="rId10"/>
    <p:sldId id="350" r:id="rId11"/>
    <p:sldId id="351" r:id="rId12"/>
    <p:sldId id="334" r:id="rId13"/>
    <p:sldId id="310" r:id="rId14"/>
    <p:sldId id="34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2EC5570-6E44-4B0F-B752-7CF63441FCE3}">
          <p14:sldIdLst>
            <p14:sldId id="292"/>
          </p14:sldIdLst>
        </p14:section>
        <p14:section name="About SC" id="{517BDEC0-24C8-4770-A41F-56D4B6E68420}">
          <p14:sldIdLst>
            <p14:sldId id="346"/>
            <p14:sldId id="347"/>
            <p14:sldId id="348"/>
            <p14:sldId id="349"/>
            <p14:sldId id="352"/>
            <p14:sldId id="350"/>
            <p14:sldId id="351"/>
          </p14:sldIdLst>
        </p14:section>
        <p14:section name="Building the Workforce" id="{21BF3763-258D-409C-B462-B97377A95227}">
          <p14:sldIdLst>
            <p14:sldId id="334"/>
          </p14:sldIdLst>
        </p14:section>
        <p14:section name="Conclusion" id="{0D7B0FBE-0EB3-426C-BB88-5928D4345917}">
          <p14:sldIdLst>
            <p14:sldId id="310"/>
          </p14:sldIdLst>
        </p14:section>
        <p14:section name="Extra Slides" id="{2A70A110-505A-4959-8F60-5F235C68DBF8}">
          <p14:sldIdLst>
            <p14:sldId id="3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1E1A0C-325D-2718-028C-2EF09A114F58}" name="Church, Michael (CONTR)" initials="C(" userId="S::michael.church@science.doe.gov::479f6357-057b-45eb-85ae-b0563a2bd212" providerId="AD"/>
  <p188:author id="{246F786B-FCDF-1919-4FE6-B6E91F74E9A6}" name="Houston, Karyn (EXT)" initials="HK(" userId="S::Karyn.Houston@science.doe.gov::9349e374-4c09-49c7-a2cb-2b4b72d75c3e" providerId="AD"/>
  <p188:author id="{C034EADE-F057-9E0E-4987-90EC67665423}" name="Michael Church" initials="MC" userId="S::Michael.Church@science.doe.gov::479f6357-057b-45eb-85ae-b0563a2bd2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36A"/>
    <a:srgbClr val="555555"/>
    <a:srgbClr val="3B5458"/>
    <a:srgbClr val="541D14"/>
    <a:srgbClr val="072815"/>
    <a:srgbClr val="0D212F"/>
    <a:srgbClr val="0B2C45"/>
    <a:srgbClr val="F8F8F8"/>
    <a:srgbClr val="162822"/>
    <a:srgbClr val="1EA0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D8EA23-5228-4020-9BBC-FEB2DBE2B784}" v="2" dt="2024-02-20T16:16:43.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432"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Church" userId="479f6357-057b-45eb-85ae-b0563a2bd212" providerId="ADAL" clId="{1F31FFE0-40B3-424F-8F2E-BE87B3CDCE95}"/>
    <pc:docChg chg="modSld">
      <pc:chgData name="Michael Church" userId="479f6357-057b-45eb-85ae-b0563a2bd212" providerId="ADAL" clId="{1F31FFE0-40B3-424F-8F2E-BE87B3CDCE95}" dt="2023-07-27T13:05:41.643" v="25"/>
      <pc:docMkLst>
        <pc:docMk/>
      </pc:docMkLst>
      <pc:sldChg chg="modSp mod modCm">
        <pc:chgData name="Michael Church" userId="479f6357-057b-45eb-85ae-b0563a2bd212" providerId="ADAL" clId="{1F31FFE0-40B3-424F-8F2E-BE87B3CDCE95}" dt="2023-07-27T12:55:57.947" v="24" actId="14100"/>
        <pc:sldMkLst>
          <pc:docMk/>
          <pc:sldMk cId="3812951359" sldId="266"/>
        </pc:sldMkLst>
        <pc:spChg chg="mod">
          <ac:chgData name="Michael Church" userId="479f6357-057b-45eb-85ae-b0563a2bd212" providerId="ADAL" clId="{1F31FFE0-40B3-424F-8F2E-BE87B3CDCE95}" dt="2023-07-27T12:55:57.947" v="24" actId="14100"/>
          <ac:spMkLst>
            <pc:docMk/>
            <pc:sldMk cId="3812951359" sldId="266"/>
            <ac:spMk id="2" creationId="{00000000-0000-0000-0000-000000000000}"/>
          </ac:spMkLst>
        </pc:spChg>
        <pc:spChg chg="mod">
          <ac:chgData name="Michael Church" userId="479f6357-057b-45eb-85ae-b0563a2bd212" providerId="ADAL" clId="{1F31FFE0-40B3-424F-8F2E-BE87B3CDCE95}" dt="2023-07-27T12:55:06.646" v="23" actId="20577"/>
          <ac:spMkLst>
            <pc:docMk/>
            <pc:sldMk cId="3812951359" sldId="266"/>
            <ac:spMk id="6" creationId="{964A1A2C-C7EF-F7B9-AFAF-16B468CB6E68}"/>
          </ac:spMkLst>
        </pc:spChg>
        <pc:extLst>
          <p:ext xmlns:p="http://schemas.openxmlformats.org/presentationml/2006/main" uri="{D6D511B9-2390-475A-947B-AFAB55BFBCF1}">
            <pc226:cmChg xmlns:pc226="http://schemas.microsoft.com/office/powerpoint/2022/06/main/command" chg="mod">
              <pc226:chgData name="Michael Church" userId="479f6357-057b-45eb-85ae-b0563a2bd212" providerId="ADAL" clId="{1F31FFE0-40B3-424F-8F2E-BE87B3CDCE95}" dt="2023-07-27T12:55:06.646" v="23" actId="20577"/>
              <pc2:cmMkLst xmlns:pc2="http://schemas.microsoft.com/office/powerpoint/2019/9/main/command">
                <pc:docMk/>
                <pc:sldMk cId="3812951359" sldId="266"/>
                <pc2:cmMk id="{C79D4D15-96ED-49F7-A084-8F88B6382393}"/>
              </pc2:cmMkLst>
            </pc226:cmChg>
            <pc226:cmChg xmlns:pc226="http://schemas.microsoft.com/office/powerpoint/2022/06/main/command" chg="mod">
              <pc226:chgData name="Michael Church" userId="479f6357-057b-45eb-85ae-b0563a2bd212" providerId="ADAL" clId="{1F31FFE0-40B3-424F-8F2E-BE87B3CDCE95}" dt="2023-07-27T12:54:56.286" v="0" actId="20577"/>
              <pc2:cmMkLst xmlns:pc2="http://schemas.microsoft.com/office/powerpoint/2019/9/main/command">
                <pc:docMk/>
                <pc:sldMk cId="3812951359" sldId="266"/>
                <pc2:cmMk id="{225034CC-87C2-4AF7-ABC9-87FAABF969AB}"/>
              </pc2:cmMkLst>
            </pc226:cmChg>
          </p:ext>
        </pc:extLst>
      </pc:sldChg>
      <pc:sldChg chg="modCm">
        <pc:chgData name="Michael Church" userId="479f6357-057b-45eb-85ae-b0563a2bd212" providerId="ADAL" clId="{1F31FFE0-40B3-424F-8F2E-BE87B3CDCE95}" dt="2023-07-27T13:05:41.643" v="25"/>
        <pc:sldMkLst>
          <pc:docMk/>
          <pc:sldMk cId="2957711661" sldId="315"/>
        </pc:sldMkLst>
        <pc:extLst>
          <p:ext xmlns:p="http://schemas.openxmlformats.org/presentationml/2006/main" uri="{D6D511B9-2390-475A-947B-AFAB55BFBCF1}">
            <pc226:cmChg xmlns:pc226="http://schemas.microsoft.com/office/powerpoint/2022/06/main/command" chg="">
              <pc226:chgData name="Michael Church" userId="479f6357-057b-45eb-85ae-b0563a2bd212" providerId="ADAL" clId="{1F31FFE0-40B3-424F-8F2E-BE87B3CDCE95}" dt="2023-07-27T13:05:41.643" v="25"/>
              <pc2:cmMkLst xmlns:pc2="http://schemas.microsoft.com/office/powerpoint/2019/9/main/command">
                <pc:docMk/>
                <pc:sldMk cId="2957711661" sldId="315"/>
                <pc2:cmMk id="{6DA08A02-F1EE-4F6E-AEB1-C6BF6AF66B9C}"/>
              </pc2:cmMkLst>
              <pc226:cmRplyChg chg="add">
                <pc226:chgData name="Michael Church" userId="479f6357-057b-45eb-85ae-b0563a2bd212" providerId="ADAL" clId="{1F31FFE0-40B3-424F-8F2E-BE87B3CDCE95}" dt="2023-07-27T13:05:41.643" v="25"/>
                <pc2:cmRplyMkLst xmlns:pc2="http://schemas.microsoft.com/office/powerpoint/2019/9/main/command">
                  <pc:docMk/>
                  <pc:sldMk cId="2957711661" sldId="315"/>
                  <pc2:cmMk id="{6DA08A02-F1EE-4F6E-AEB1-C6BF6AF66B9C}"/>
                  <pc2:cmRplyMk id="{5D3A7770-9E5D-4FA0-99C1-059C629EA984}"/>
                </pc2:cmRplyMkLst>
              </pc226:cmRplyChg>
            </pc226:cmChg>
          </p:ext>
        </pc:extLst>
      </pc:sldChg>
    </pc:docChg>
  </pc:docChgLst>
  <pc:docChgLst>
    <pc:chgData name="Houston, Karyn (EXT)" userId="S::karyn.houston@science.doe.gov::9349e374-4c09-49c7-a2cb-2b4b72d75c3e" providerId="AD" clId="Web-{D6BA60CD-1971-5E55-B609-53D4C77195EF}"/>
    <pc:docChg chg="modSld">
      <pc:chgData name="Houston, Karyn (EXT)" userId="S::karyn.houston@science.doe.gov::9349e374-4c09-49c7-a2cb-2b4b72d75c3e" providerId="AD" clId="Web-{D6BA60CD-1971-5E55-B609-53D4C77195EF}" dt="2023-07-20T19:12:27.106" v="13"/>
      <pc:docMkLst>
        <pc:docMk/>
      </pc:docMkLst>
      <pc:sldChg chg="modSp modCm">
        <pc:chgData name="Houston, Karyn (EXT)" userId="S::karyn.houston@science.doe.gov::9349e374-4c09-49c7-a2cb-2b4b72d75c3e" providerId="AD" clId="Web-{D6BA60CD-1971-5E55-B609-53D4C77195EF}" dt="2023-07-20T19:12:27.106" v="13"/>
        <pc:sldMkLst>
          <pc:docMk/>
          <pc:sldMk cId="3197591300" sldId="318"/>
        </pc:sldMkLst>
        <pc:spChg chg="mod">
          <ac:chgData name="Houston, Karyn (EXT)" userId="S::karyn.houston@science.doe.gov::9349e374-4c09-49c7-a2cb-2b4b72d75c3e" providerId="AD" clId="Web-{D6BA60CD-1971-5E55-B609-53D4C77195EF}" dt="2023-07-20T19:12:23.653" v="12" actId="20577"/>
          <ac:spMkLst>
            <pc:docMk/>
            <pc:sldMk cId="3197591300" sldId="318"/>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Houston, Karyn (EXT)" userId="S::karyn.houston@science.doe.gov::9349e374-4c09-49c7-a2cb-2b4b72d75c3e" providerId="AD" clId="Web-{D6BA60CD-1971-5E55-B609-53D4C77195EF}" dt="2023-07-20T19:12:27.106" v="13"/>
              <pc2:cmMkLst xmlns:pc2="http://schemas.microsoft.com/office/powerpoint/2019/9/main/command">
                <pc:docMk/>
                <pc:sldMk cId="3197591300" sldId="318"/>
                <pc2:cmMk id="{2745C419-0DA3-49DC-BB04-14D69B4F2E87}"/>
              </pc2:cmMkLst>
            </pc226:cmChg>
          </p:ext>
        </pc:extLst>
      </pc:sldChg>
    </pc:docChg>
  </pc:docChgLst>
  <pc:docChgLst>
    <pc:chgData name="Clark, Nathan" userId="S::nathan.clark@science.doe.gov::4f561d05-0e44-4e7e-9e1d-ec6295ad05f2" providerId="AD" clId="Web-{DAC46255-D715-1378-7A8D-E2009E271B9E}"/>
    <pc:docChg chg="modSld">
      <pc:chgData name="Clark, Nathan" userId="S::nathan.clark@science.doe.gov::4f561d05-0e44-4e7e-9e1d-ec6295ad05f2" providerId="AD" clId="Web-{DAC46255-D715-1378-7A8D-E2009E271B9E}" dt="2023-08-22T14:08:31.712" v="8" actId="1076"/>
      <pc:docMkLst>
        <pc:docMk/>
      </pc:docMkLst>
      <pc:sldChg chg="modSp">
        <pc:chgData name="Clark, Nathan" userId="S::nathan.clark@science.doe.gov::4f561d05-0e44-4e7e-9e1d-ec6295ad05f2" providerId="AD" clId="Web-{DAC46255-D715-1378-7A8D-E2009E271B9E}" dt="2023-08-22T14:08:31.712" v="8" actId="1076"/>
        <pc:sldMkLst>
          <pc:docMk/>
          <pc:sldMk cId="3667262338" sldId="337"/>
        </pc:sldMkLst>
        <pc:picChg chg="mod">
          <ac:chgData name="Clark, Nathan" userId="S::nathan.clark@science.doe.gov::4f561d05-0e44-4e7e-9e1d-ec6295ad05f2" providerId="AD" clId="Web-{DAC46255-D715-1378-7A8D-E2009E271B9E}" dt="2023-08-22T14:08:31.712" v="8" actId="1076"/>
          <ac:picMkLst>
            <pc:docMk/>
            <pc:sldMk cId="3667262338" sldId="337"/>
            <ac:picMk id="5" creationId="{C97C2551-1C0B-2F77-FCDD-147C3A78D7BD}"/>
          </ac:picMkLst>
        </pc:picChg>
      </pc:sldChg>
    </pc:docChg>
  </pc:docChgLst>
  <pc:docChgLst>
    <pc:chgData name="Clark, Nathan" userId="S::nathan.clark@science.doe.gov::4f561d05-0e44-4e7e-9e1d-ec6295ad05f2" providerId="AD" clId="Web-{A365C8B2-207C-43D0-50A8-6CE1FBF162FE}"/>
    <pc:docChg chg="modSld">
      <pc:chgData name="Clark, Nathan" userId="S::nathan.clark@science.doe.gov::4f561d05-0e44-4e7e-9e1d-ec6295ad05f2" providerId="AD" clId="Web-{A365C8B2-207C-43D0-50A8-6CE1FBF162FE}" dt="2023-08-02T17:09:22.229" v="9"/>
      <pc:docMkLst>
        <pc:docMk/>
      </pc:docMkLst>
      <pc:sldChg chg="modSp">
        <pc:chgData name="Clark, Nathan" userId="S::nathan.clark@science.doe.gov::4f561d05-0e44-4e7e-9e1d-ec6295ad05f2" providerId="AD" clId="Web-{A365C8B2-207C-43D0-50A8-6CE1FBF162FE}" dt="2023-08-02T17:09:22.229" v="9"/>
        <pc:sldMkLst>
          <pc:docMk/>
          <pc:sldMk cId="3812951359" sldId="266"/>
        </pc:sldMkLst>
        <pc:picChg chg="mod modCrop">
          <ac:chgData name="Clark, Nathan" userId="S::nathan.clark@science.doe.gov::4f561d05-0e44-4e7e-9e1d-ec6295ad05f2" providerId="AD" clId="Web-{A365C8B2-207C-43D0-50A8-6CE1FBF162FE}" dt="2023-08-02T17:09:22.229" v="9"/>
          <ac:picMkLst>
            <pc:docMk/>
            <pc:sldMk cId="3812951359" sldId="266"/>
            <ac:picMk id="8" creationId="{C395322F-28D1-3A26-ABBA-DFE19102CB3E}"/>
          </ac:picMkLst>
        </pc:picChg>
      </pc:sldChg>
      <pc:sldChg chg="modSp">
        <pc:chgData name="Clark, Nathan" userId="S::nathan.clark@science.doe.gov::4f561d05-0e44-4e7e-9e1d-ec6295ad05f2" providerId="AD" clId="Web-{A365C8B2-207C-43D0-50A8-6CE1FBF162FE}" dt="2023-08-02T17:05:31.271" v="1" actId="20577"/>
        <pc:sldMkLst>
          <pc:docMk/>
          <pc:sldMk cId="3485507078" sldId="292"/>
        </pc:sldMkLst>
        <pc:spChg chg="mod">
          <ac:chgData name="Clark, Nathan" userId="S::nathan.clark@science.doe.gov::4f561d05-0e44-4e7e-9e1d-ec6295ad05f2" providerId="AD" clId="Web-{A365C8B2-207C-43D0-50A8-6CE1FBF162FE}" dt="2023-08-02T17:05:31.271" v="1" actId="20577"/>
          <ac:spMkLst>
            <pc:docMk/>
            <pc:sldMk cId="3485507078" sldId="292"/>
            <ac:spMk id="2" creationId="{00000000-0000-0000-0000-000000000000}"/>
          </ac:spMkLst>
        </pc:spChg>
      </pc:sldChg>
    </pc:docChg>
  </pc:docChgLst>
  <pc:docChgLst>
    <pc:chgData name="Houston, Karyn (EXT)" userId="9349e374-4c09-49c7-a2cb-2b4b72d75c3e" providerId="ADAL" clId="{5A2B65EC-7ED7-49AD-A6B3-E034AC896837}"/>
    <pc:docChg chg="undo custSel modSld">
      <pc:chgData name="Houston, Karyn (EXT)" userId="9349e374-4c09-49c7-a2cb-2b4b72d75c3e" providerId="ADAL" clId="{5A2B65EC-7ED7-49AD-A6B3-E034AC896837}" dt="2023-08-23T13:38:16.442" v="462" actId="6549"/>
      <pc:docMkLst>
        <pc:docMk/>
      </pc:docMkLst>
      <pc:sldChg chg="modSp mod">
        <pc:chgData name="Houston, Karyn (EXT)" userId="9349e374-4c09-49c7-a2cb-2b4b72d75c3e" providerId="ADAL" clId="{5A2B65EC-7ED7-49AD-A6B3-E034AC896837}" dt="2023-08-22T18:42:21.109" v="10" actId="20577"/>
        <pc:sldMkLst>
          <pc:docMk/>
          <pc:sldMk cId="3812951359" sldId="266"/>
        </pc:sldMkLst>
        <pc:spChg chg="mod">
          <ac:chgData name="Houston, Karyn (EXT)" userId="9349e374-4c09-49c7-a2cb-2b4b72d75c3e" providerId="ADAL" clId="{5A2B65EC-7ED7-49AD-A6B3-E034AC896837}" dt="2023-08-22T18:42:21.109" v="10" actId="20577"/>
          <ac:spMkLst>
            <pc:docMk/>
            <pc:sldMk cId="3812951359" sldId="266"/>
            <ac:spMk id="12" creationId="{ADF8A771-7FA5-A35C-4653-66A4665FAB08}"/>
          </ac:spMkLst>
        </pc:spChg>
      </pc:sldChg>
      <pc:sldChg chg="modSp mod modNotesTx">
        <pc:chgData name="Houston, Karyn (EXT)" userId="9349e374-4c09-49c7-a2cb-2b4b72d75c3e" providerId="ADAL" clId="{5A2B65EC-7ED7-49AD-A6B3-E034AC896837}" dt="2023-08-23T13:38:16.442" v="462" actId="6549"/>
        <pc:sldMkLst>
          <pc:docMk/>
          <pc:sldMk cId="3672894309" sldId="278"/>
        </pc:sldMkLst>
        <pc:spChg chg="mod">
          <ac:chgData name="Houston, Karyn (EXT)" userId="9349e374-4c09-49c7-a2cb-2b4b72d75c3e" providerId="ADAL" clId="{5A2B65EC-7ED7-49AD-A6B3-E034AC896837}" dt="2023-08-22T18:48:20.411" v="22" actId="20577"/>
          <ac:spMkLst>
            <pc:docMk/>
            <pc:sldMk cId="3672894309" sldId="278"/>
            <ac:spMk id="3" creationId="{2BB029C7-F4AA-D511-6AD0-3A9594754DC3}"/>
          </ac:spMkLst>
        </pc:spChg>
      </pc:sldChg>
      <pc:sldChg chg="modSp mod">
        <pc:chgData name="Houston, Karyn (EXT)" userId="9349e374-4c09-49c7-a2cb-2b4b72d75c3e" providerId="ADAL" clId="{5A2B65EC-7ED7-49AD-A6B3-E034AC896837}" dt="2023-08-23T13:33:33.645" v="75" actId="1076"/>
        <pc:sldMkLst>
          <pc:docMk/>
          <pc:sldMk cId="4113340129" sldId="279"/>
        </pc:sldMkLst>
        <pc:picChg chg="mod">
          <ac:chgData name="Houston, Karyn (EXT)" userId="9349e374-4c09-49c7-a2cb-2b4b72d75c3e" providerId="ADAL" clId="{5A2B65EC-7ED7-49AD-A6B3-E034AC896837}" dt="2023-08-23T13:33:33.645" v="75" actId="1076"/>
          <ac:picMkLst>
            <pc:docMk/>
            <pc:sldMk cId="4113340129" sldId="279"/>
            <ac:picMk id="15" creationId="{00000000-0000-0000-0000-000000000000}"/>
          </ac:picMkLst>
        </pc:picChg>
      </pc:sldChg>
      <pc:sldChg chg="modSp mod">
        <pc:chgData name="Houston, Karyn (EXT)" userId="9349e374-4c09-49c7-a2cb-2b4b72d75c3e" providerId="ADAL" clId="{5A2B65EC-7ED7-49AD-A6B3-E034AC896837}" dt="2023-08-22T18:54:57.004" v="38" actId="20577"/>
        <pc:sldMkLst>
          <pc:docMk/>
          <pc:sldMk cId="2145820062" sldId="289"/>
        </pc:sldMkLst>
        <pc:spChg chg="mod">
          <ac:chgData name="Houston, Karyn (EXT)" userId="9349e374-4c09-49c7-a2cb-2b4b72d75c3e" providerId="ADAL" clId="{5A2B65EC-7ED7-49AD-A6B3-E034AC896837}" dt="2023-08-22T18:53:18.658" v="29" actId="255"/>
          <ac:spMkLst>
            <pc:docMk/>
            <pc:sldMk cId="2145820062" sldId="289"/>
            <ac:spMk id="15" creationId="{00000000-0000-0000-0000-000000000000}"/>
          </ac:spMkLst>
        </pc:spChg>
        <pc:spChg chg="mod">
          <ac:chgData name="Houston, Karyn (EXT)" userId="9349e374-4c09-49c7-a2cb-2b4b72d75c3e" providerId="ADAL" clId="{5A2B65EC-7ED7-49AD-A6B3-E034AC896837}" dt="2023-08-22T18:54:42.419" v="35" actId="20577"/>
          <ac:spMkLst>
            <pc:docMk/>
            <pc:sldMk cId="2145820062" sldId="289"/>
            <ac:spMk id="18" creationId="{00000000-0000-0000-0000-000000000000}"/>
          </ac:spMkLst>
        </pc:spChg>
        <pc:spChg chg="mod">
          <ac:chgData name="Houston, Karyn (EXT)" userId="9349e374-4c09-49c7-a2cb-2b4b72d75c3e" providerId="ADAL" clId="{5A2B65EC-7ED7-49AD-A6B3-E034AC896837}" dt="2023-08-22T18:54:57.004" v="38" actId="20577"/>
          <ac:spMkLst>
            <pc:docMk/>
            <pc:sldMk cId="2145820062" sldId="289"/>
            <ac:spMk id="20" creationId="{00000000-0000-0000-0000-000000000000}"/>
          </ac:spMkLst>
        </pc:spChg>
        <pc:spChg chg="mod">
          <ac:chgData name="Houston, Karyn (EXT)" userId="9349e374-4c09-49c7-a2cb-2b4b72d75c3e" providerId="ADAL" clId="{5A2B65EC-7ED7-49AD-A6B3-E034AC896837}" dt="2023-08-22T18:54:46.473" v="36" actId="1076"/>
          <ac:spMkLst>
            <pc:docMk/>
            <pc:sldMk cId="2145820062" sldId="289"/>
            <ac:spMk id="22" creationId="{00000000-0000-0000-0000-000000000000}"/>
          </ac:spMkLst>
        </pc:spChg>
      </pc:sldChg>
      <pc:sldChg chg="modNotesTx">
        <pc:chgData name="Houston, Karyn (EXT)" userId="9349e374-4c09-49c7-a2cb-2b4b72d75c3e" providerId="ADAL" clId="{5A2B65EC-7ED7-49AD-A6B3-E034AC896837}" dt="2023-08-23T13:35:01.189" v="95" actId="20577"/>
        <pc:sldMkLst>
          <pc:docMk/>
          <pc:sldMk cId="3485507078" sldId="292"/>
        </pc:sldMkLst>
      </pc:sldChg>
      <pc:sldChg chg="modNotesTx">
        <pc:chgData name="Houston, Karyn (EXT)" userId="9349e374-4c09-49c7-a2cb-2b4b72d75c3e" providerId="ADAL" clId="{5A2B65EC-7ED7-49AD-A6B3-E034AC896837}" dt="2023-08-23T13:35:43.734" v="187" actId="20577"/>
        <pc:sldMkLst>
          <pc:docMk/>
          <pc:sldMk cId="3197591300" sldId="318"/>
        </pc:sldMkLst>
      </pc:sldChg>
      <pc:sldChg chg="modSp mod">
        <pc:chgData name="Houston, Karyn (EXT)" userId="9349e374-4c09-49c7-a2cb-2b4b72d75c3e" providerId="ADAL" clId="{5A2B65EC-7ED7-49AD-A6B3-E034AC896837}" dt="2023-08-22T18:44:31.506" v="21" actId="207"/>
        <pc:sldMkLst>
          <pc:docMk/>
          <pc:sldMk cId="1888330819" sldId="333"/>
        </pc:sldMkLst>
        <pc:spChg chg="mod">
          <ac:chgData name="Houston, Karyn (EXT)" userId="9349e374-4c09-49c7-a2cb-2b4b72d75c3e" providerId="ADAL" clId="{5A2B65EC-7ED7-49AD-A6B3-E034AC896837}" dt="2023-08-22T18:44:31.506" v="21" actId="207"/>
          <ac:spMkLst>
            <pc:docMk/>
            <pc:sldMk cId="1888330819" sldId="333"/>
            <ac:spMk id="2" creationId="{00000000-0000-0000-0000-000000000000}"/>
          </ac:spMkLst>
        </pc:spChg>
        <pc:spChg chg="mod">
          <ac:chgData name="Houston, Karyn (EXT)" userId="9349e374-4c09-49c7-a2cb-2b4b72d75c3e" providerId="ADAL" clId="{5A2B65EC-7ED7-49AD-A6B3-E034AC896837}" dt="2023-08-22T18:44:04.988" v="20" actId="207"/>
          <ac:spMkLst>
            <pc:docMk/>
            <pc:sldMk cId="1888330819" sldId="333"/>
            <ac:spMk id="3" creationId="{00000000-0000-0000-0000-000000000000}"/>
          </ac:spMkLst>
        </pc:spChg>
      </pc:sldChg>
      <pc:sldChg chg="modNotesTx">
        <pc:chgData name="Houston, Karyn (EXT)" userId="9349e374-4c09-49c7-a2cb-2b4b72d75c3e" providerId="ADAL" clId="{5A2B65EC-7ED7-49AD-A6B3-E034AC896837}" dt="2023-08-23T13:37:53.683" v="461" actId="20577"/>
        <pc:sldMkLst>
          <pc:docMk/>
          <pc:sldMk cId="2462861234" sldId="334"/>
        </pc:sldMkLst>
      </pc:sldChg>
      <pc:sldChg chg="modNotesTx">
        <pc:chgData name="Houston, Karyn (EXT)" userId="9349e374-4c09-49c7-a2cb-2b4b72d75c3e" providerId="ADAL" clId="{5A2B65EC-7ED7-49AD-A6B3-E034AC896837}" dt="2023-08-23T13:36:51.817" v="293" actId="20577"/>
        <pc:sldMkLst>
          <pc:docMk/>
          <pc:sldMk cId="2931101648" sldId="335"/>
        </pc:sldMkLst>
      </pc:sldChg>
      <pc:sldChg chg="modSp mod modNotesTx">
        <pc:chgData name="Houston, Karyn (EXT)" userId="9349e374-4c09-49c7-a2cb-2b4b72d75c3e" providerId="ADAL" clId="{5A2B65EC-7ED7-49AD-A6B3-E034AC896837}" dt="2023-08-23T13:36:18.917" v="242" actId="20577"/>
        <pc:sldMkLst>
          <pc:docMk/>
          <pc:sldMk cId="3667262338" sldId="337"/>
        </pc:sldMkLst>
        <pc:picChg chg="mod">
          <ac:chgData name="Houston, Karyn (EXT)" userId="9349e374-4c09-49c7-a2cb-2b4b72d75c3e" providerId="ADAL" clId="{5A2B65EC-7ED7-49AD-A6B3-E034AC896837}" dt="2023-08-22T14:02:13.045" v="0" actId="1076"/>
          <ac:picMkLst>
            <pc:docMk/>
            <pc:sldMk cId="3667262338" sldId="337"/>
            <ac:picMk id="5" creationId="{C97C2551-1C0B-2F77-FCDD-147C3A78D7BD}"/>
          </ac:picMkLst>
        </pc:picChg>
      </pc:sldChg>
      <pc:sldChg chg="modSp mod">
        <pc:chgData name="Houston, Karyn (EXT)" userId="9349e374-4c09-49c7-a2cb-2b4b72d75c3e" providerId="ADAL" clId="{5A2B65EC-7ED7-49AD-A6B3-E034AC896837}" dt="2023-08-23T13:28:49.901" v="74" actId="20577"/>
        <pc:sldMkLst>
          <pc:docMk/>
          <pc:sldMk cId="3674315282" sldId="344"/>
        </pc:sldMkLst>
        <pc:spChg chg="mod">
          <ac:chgData name="Houston, Karyn (EXT)" userId="9349e374-4c09-49c7-a2cb-2b4b72d75c3e" providerId="ADAL" clId="{5A2B65EC-7ED7-49AD-A6B3-E034AC896837}" dt="2023-08-23T13:28:49.901" v="74" actId="20577"/>
          <ac:spMkLst>
            <pc:docMk/>
            <pc:sldMk cId="3674315282" sldId="344"/>
            <ac:spMk id="14" creationId="{76105E3A-4AA5-26AF-C7B0-526BE230C3E3}"/>
          </ac:spMkLst>
        </pc:spChg>
      </pc:sldChg>
    </pc:docChg>
  </pc:docChgLst>
  <pc:docChgLst>
    <pc:chgData name="Church, Michael (CONTR)" userId="S::michael.church@science.doe.gov::479f6357-057b-45eb-85ae-b0563a2bd212" providerId="AD" clId="Web-{CF473156-984A-D63E-82E7-232216AA9F00}"/>
    <pc:docChg chg="mod modSld">
      <pc:chgData name="Church, Michael (CONTR)" userId="S::michael.church@science.doe.gov::479f6357-057b-45eb-85ae-b0563a2bd212" providerId="AD" clId="Web-{CF473156-984A-D63E-82E7-232216AA9F00}" dt="2023-07-20T17:23:45.300" v="44" actId="14100"/>
      <pc:docMkLst>
        <pc:docMk/>
      </pc:docMkLst>
      <pc:sldChg chg="modSp addCm">
        <pc:chgData name="Church, Michael (CONTR)" userId="S::michael.church@science.doe.gov::479f6357-057b-45eb-85ae-b0563a2bd212" providerId="AD" clId="Web-{CF473156-984A-D63E-82E7-232216AA9F00}" dt="2023-07-20T17:06:42.707" v="43"/>
        <pc:sldMkLst>
          <pc:docMk/>
          <pc:sldMk cId="3812951359" sldId="266"/>
        </pc:sldMkLst>
        <pc:spChg chg="mod">
          <ac:chgData name="Church, Michael (CONTR)" userId="S::michael.church@science.doe.gov::479f6357-057b-45eb-85ae-b0563a2bd212" providerId="AD" clId="Web-{CF473156-984A-D63E-82E7-232216AA9F00}" dt="2023-07-20T14:42:52.020" v="16" actId="14100"/>
          <ac:spMkLst>
            <pc:docMk/>
            <pc:sldMk cId="3812951359" sldId="266"/>
            <ac:spMk id="2" creationId="{00000000-0000-0000-0000-000000000000}"/>
          </ac:spMkLst>
        </pc:spChg>
        <pc:spChg chg="mod">
          <ac:chgData name="Church, Michael (CONTR)" userId="S::michael.church@science.doe.gov::479f6357-057b-45eb-85ae-b0563a2bd212" providerId="AD" clId="Web-{CF473156-984A-D63E-82E7-232216AA9F00}" dt="2023-07-20T17:06:30.285" v="42" actId="20577"/>
          <ac:spMkLst>
            <pc:docMk/>
            <pc:sldMk cId="3812951359" sldId="266"/>
            <ac:spMk id="6" creationId="{964A1A2C-C7EF-F7B9-AFAF-16B468CB6E68}"/>
          </ac:spMkLst>
        </pc:spChg>
        <pc:spChg chg="mod">
          <ac:chgData name="Church, Michael (CONTR)" userId="S::michael.church@science.doe.gov::479f6357-057b-45eb-85ae-b0563a2bd212" providerId="AD" clId="Web-{CF473156-984A-D63E-82E7-232216AA9F00}" dt="2023-07-20T14:39:14.126" v="6" actId="20577"/>
          <ac:spMkLst>
            <pc:docMk/>
            <pc:sldMk cId="3812951359" sldId="266"/>
            <ac:spMk id="12" creationId="{ADF8A771-7FA5-A35C-4653-66A4665FAB08}"/>
          </ac:spMkLst>
        </pc:spChg>
        <pc:extLst>
          <p:ext xmlns:p="http://schemas.openxmlformats.org/presentationml/2006/main" uri="{D6D511B9-2390-475A-947B-AFAB55BFBCF1}">
            <pc226:cmChg xmlns:pc226="http://schemas.microsoft.com/office/powerpoint/2022/06/main/command" chg="add">
              <pc226:chgData name="Church, Michael (CONTR)" userId="S::michael.church@science.doe.gov::479f6357-057b-45eb-85ae-b0563a2bd212" providerId="AD" clId="Web-{CF473156-984A-D63E-82E7-232216AA9F00}" dt="2023-07-20T14:45:01.100" v="18"/>
              <pc2:cmMkLst xmlns:pc2="http://schemas.microsoft.com/office/powerpoint/2019/9/main/command">
                <pc:docMk/>
                <pc:sldMk cId="3812951359" sldId="266"/>
                <pc2:cmMk id="{C79D4D15-96ED-49F7-A084-8F88B6382393}"/>
              </pc2:cmMkLst>
            </pc226:cmChg>
            <pc226:cmChg xmlns:pc226="http://schemas.microsoft.com/office/powerpoint/2022/06/main/command" chg="add">
              <pc226:chgData name="Church, Michael (CONTR)" userId="S::michael.church@science.doe.gov::479f6357-057b-45eb-85ae-b0563a2bd212" providerId="AD" clId="Web-{CF473156-984A-D63E-82E7-232216AA9F00}" dt="2023-07-20T17:06:42.707" v="43"/>
              <pc2:cmMkLst xmlns:pc2="http://schemas.microsoft.com/office/powerpoint/2019/9/main/command">
                <pc:docMk/>
                <pc:sldMk cId="3812951359" sldId="266"/>
                <pc2:cmMk id="{5C854822-EA4F-4A54-A8FA-76CA057E0E4E}"/>
              </pc2:cmMkLst>
            </pc226:cmChg>
            <pc226:cmChg xmlns:pc226="http://schemas.microsoft.com/office/powerpoint/2022/06/main/command" chg="add">
              <pc226:chgData name="Church, Michael (CONTR)" userId="S::michael.church@science.doe.gov::479f6357-057b-45eb-85ae-b0563a2bd212" providerId="AD" clId="Web-{CF473156-984A-D63E-82E7-232216AA9F00}" dt="2023-07-20T14:49:44.701" v="32"/>
              <pc2:cmMkLst xmlns:pc2="http://schemas.microsoft.com/office/powerpoint/2019/9/main/command">
                <pc:docMk/>
                <pc:sldMk cId="3812951359" sldId="266"/>
                <pc2:cmMk id="{225034CC-87C2-4AF7-ABC9-87FAABF969AB}"/>
              </pc2:cmMkLst>
            </pc226:cmChg>
          </p:ext>
        </pc:extLst>
      </pc:sldChg>
      <pc:sldChg chg="addCm">
        <pc:chgData name="Church, Michael (CONTR)" userId="S::michael.church@science.doe.gov::479f6357-057b-45eb-85ae-b0563a2bd212" providerId="AD" clId="Web-{CF473156-984A-D63E-82E7-232216AA9F00}" dt="2023-07-20T14:53:14.282" v="36"/>
        <pc:sldMkLst>
          <pc:docMk/>
          <pc:sldMk cId="1207904616" sldId="281"/>
        </pc:sldMkLst>
        <pc:extLst>
          <p:ext xmlns:p="http://schemas.openxmlformats.org/presentationml/2006/main" uri="{D6D511B9-2390-475A-947B-AFAB55BFBCF1}">
            <pc226:cmChg xmlns:pc226="http://schemas.microsoft.com/office/powerpoint/2022/06/main/command" chg="add">
              <pc226:chgData name="Church, Michael (CONTR)" userId="S::michael.church@science.doe.gov::479f6357-057b-45eb-85ae-b0563a2bd212" providerId="AD" clId="Web-{CF473156-984A-D63E-82E7-232216AA9F00}" dt="2023-07-20T14:53:14.282" v="36"/>
              <pc2:cmMkLst xmlns:pc2="http://schemas.microsoft.com/office/powerpoint/2019/9/main/command">
                <pc:docMk/>
                <pc:sldMk cId="1207904616" sldId="281"/>
                <pc2:cmMk id="{D587E8B8-4AFE-488C-AFC4-8423D919741E}"/>
              </pc2:cmMkLst>
            </pc226:cmChg>
          </p:ext>
        </pc:extLst>
      </pc:sldChg>
      <pc:sldChg chg="addCm">
        <pc:chgData name="Church, Michael (CONTR)" userId="S::michael.church@science.doe.gov::479f6357-057b-45eb-85ae-b0563a2bd212" providerId="AD" clId="Web-{CF473156-984A-D63E-82E7-232216AA9F00}" dt="2023-07-20T14:54:10.518" v="37"/>
        <pc:sldMkLst>
          <pc:docMk/>
          <pc:sldMk cId="1905716569" sldId="290"/>
        </pc:sldMkLst>
        <pc:extLst>
          <p:ext xmlns:p="http://schemas.openxmlformats.org/presentationml/2006/main" uri="{D6D511B9-2390-475A-947B-AFAB55BFBCF1}">
            <pc226:cmChg xmlns:pc226="http://schemas.microsoft.com/office/powerpoint/2022/06/main/command" chg="add">
              <pc226:chgData name="Church, Michael (CONTR)" userId="S::michael.church@science.doe.gov::479f6357-057b-45eb-85ae-b0563a2bd212" providerId="AD" clId="Web-{CF473156-984A-D63E-82E7-232216AA9F00}" dt="2023-07-20T14:54:10.518" v="37"/>
              <pc2:cmMkLst xmlns:pc2="http://schemas.microsoft.com/office/powerpoint/2019/9/main/command">
                <pc:docMk/>
                <pc:sldMk cId="1905716569" sldId="290"/>
                <pc2:cmMk id="{82AC6FE8-9456-423D-96BB-5A2240BE4B55}"/>
              </pc2:cmMkLst>
            </pc226:cmChg>
          </p:ext>
        </pc:extLst>
      </pc:sldChg>
      <pc:sldChg chg="modSp addCm modCm">
        <pc:chgData name="Church, Michael (CONTR)" userId="S::michael.church@science.doe.gov::479f6357-057b-45eb-85ae-b0563a2bd212" providerId="AD" clId="Web-{CF473156-984A-D63E-82E7-232216AA9F00}" dt="2023-07-20T17:23:45.300" v="44" actId="14100"/>
        <pc:sldMkLst>
          <pc:docMk/>
          <pc:sldMk cId="2957711661" sldId="315"/>
        </pc:sldMkLst>
        <pc:spChg chg="mod">
          <ac:chgData name="Church, Michael (CONTR)" userId="S::michael.church@science.doe.gov::479f6357-057b-45eb-85ae-b0563a2bd212" providerId="AD" clId="Web-{CF473156-984A-D63E-82E7-232216AA9F00}" dt="2023-07-20T14:46:21.539" v="30" actId="20577"/>
          <ac:spMkLst>
            <pc:docMk/>
            <pc:sldMk cId="2957711661" sldId="315"/>
            <ac:spMk id="9" creationId="{00000000-0000-0000-0000-000000000000}"/>
          </ac:spMkLst>
        </pc:spChg>
        <pc:spChg chg="mod">
          <ac:chgData name="Church, Michael (CONTR)" userId="S::michael.church@science.doe.gov::479f6357-057b-45eb-85ae-b0563a2bd212" providerId="AD" clId="Web-{CF473156-984A-D63E-82E7-232216AA9F00}" dt="2023-07-20T17:23:45.300" v="44" actId="14100"/>
          <ac:spMkLst>
            <pc:docMk/>
            <pc:sldMk cId="2957711661" sldId="315"/>
            <ac:spMk id="1054" creationId="{99CA2E7F-25AA-6D5B-212C-969E7B62108B}"/>
          </ac:spMkLst>
        </pc:spChg>
        <pc:extLst>
          <p:ext xmlns:p="http://schemas.openxmlformats.org/presentationml/2006/main" uri="{D6D511B9-2390-475A-947B-AFAB55BFBCF1}">
            <pc226:cmChg xmlns:pc226="http://schemas.microsoft.com/office/powerpoint/2022/06/main/command" chg="add">
              <pc226:chgData name="Church, Michael (CONTR)" userId="S::michael.church@science.doe.gov::479f6357-057b-45eb-85ae-b0563a2bd212" providerId="AD" clId="Web-{CF473156-984A-D63E-82E7-232216AA9F00}" dt="2023-07-20T14:52:12.360" v="35"/>
              <pc2:cmMkLst xmlns:pc2="http://schemas.microsoft.com/office/powerpoint/2019/9/main/command">
                <pc:docMk/>
                <pc:sldMk cId="2957711661" sldId="315"/>
                <pc2:cmMk id="{6DA08A02-F1EE-4F6E-AEB1-C6BF6AF66B9C}"/>
              </pc2:cmMkLst>
              <pc226:cmRplyChg chg="add">
                <pc226:chgData name="Church, Michael (CONTR)" userId="S::michael.church@science.doe.gov::479f6357-057b-45eb-85ae-b0563a2bd212" providerId="AD" clId="Web-{CF473156-984A-D63E-82E7-232216AA9F00}" dt="2023-07-20T14:52:12.360" v="35"/>
                <pc2:cmRplyMkLst xmlns:pc2="http://schemas.microsoft.com/office/powerpoint/2019/9/main/command">
                  <pc:docMk/>
                  <pc:sldMk cId="2957711661" sldId="315"/>
                  <pc2:cmMk id="{6DA08A02-F1EE-4F6E-AEB1-C6BF6AF66B9C}"/>
                  <pc2:cmRplyMk id="{059E4D33-8C61-4EFF-9B9F-E50EA9493E3B}"/>
                </pc2:cmRplyMkLst>
              </pc226:cmRplyChg>
            </pc226:cmChg>
          </p:ext>
        </pc:extLst>
      </pc:sldChg>
      <pc:sldChg chg="modSp addCm">
        <pc:chgData name="Church, Michael (CONTR)" userId="S::michael.church@science.doe.gov::479f6357-057b-45eb-85ae-b0563a2bd212" providerId="AD" clId="Web-{CF473156-984A-D63E-82E7-232216AA9F00}" dt="2023-07-20T17:05:04.018" v="40"/>
        <pc:sldMkLst>
          <pc:docMk/>
          <pc:sldMk cId="3197591300" sldId="318"/>
        </pc:sldMkLst>
        <pc:spChg chg="mod">
          <ac:chgData name="Church, Michael (CONTR)" userId="S::michael.church@science.doe.gov::479f6357-057b-45eb-85ae-b0563a2bd212" providerId="AD" clId="Web-{CF473156-984A-D63E-82E7-232216AA9F00}" dt="2023-07-20T14:56:21.785" v="39" actId="20577"/>
          <ac:spMkLst>
            <pc:docMk/>
            <pc:sldMk cId="3197591300" sldId="318"/>
            <ac:spMk id="2" creationId="{00000000-0000-0000-0000-000000000000}"/>
          </ac:spMkLst>
        </pc:spChg>
        <pc:extLst>
          <p:ext xmlns:p="http://schemas.openxmlformats.org/presentationml/2006/main" uri="{D6D511B9-2390-475A-947B-AFAB55BFBCF1}">
            <pc226:cmChg xmlns:pc226="http://schemas.microsoft.com/office/powerpoint/2022/06/main/command" chg="add">
              <pc226:chgData name="Church, Michael (CONTR)" userId="S::michael.church@science.doe.gov::479f6357-057b-45eb-85ae-b0563a2bd212" providerId="AD" clId="Web-{CF473156-984A-D63E-82E7-232216AA9F00}" dt="2023-07-20T17:05:04.018" v="40"/>
              <pc2:cmMkLst xmlns:pc2="http://schemas.microsoft.com/office/powerpoint/2019/9/main/command">
                <pc:docMk/>
                <pc:sldMk cId="3197591300" sldId="318"/>
                <pc2:cmMk id="{2745C419-0DA3-49DC-BB04-14D69B4F2E87}"/>
              </pc2:cmMkLst>
            </pc226:cmChg>
          </p:ext>
        </pc:extLst>
      </pc:sldChg>
      <pc:sldChg chg="addCm">
        <pc:chgData name="Church, Michael (CONTR)" userId="S::michael.church@science.doe.gov::479f6357-057b-45eb-85ae-b0563a2bd212" providerId="AD" clId="Web-{CF473156-984A-D63E-82E7-232216AA9F00}" dt="2023-07-20T14:46:49.148" v="31"/>
        <pc:sldMkLst>
          <pc:docMk/>
          <pc:sldMk cId="1888330819" sldId="333"/>
        </pc:sldMkLst>
        <pc:extLst>
          <p:ext xmlns:p="http://schemas.openxmlformats.org/presentationml/2006/main" uri="{D6D511B9-2390-475A-947B-AFAB55BFBCF1}">
            <pc226:cmChg xmlns:pc226="http://schemas.microsoft.com/office/powerpoint/2022/06/main/command" chg="add">
              <pc226:chgData name="Church, Michael (CONTR)" userId="S::michael.church@science.doe.gov::479f6357-057b-45eb-85ae-b0563a2bd212" providerId="AD" clId="Web-{CF473156-984A-D63E-82E7-232216AA9F00}" dt="2023-07-20T14:46:49.148" v="31"/>
              <pc2:cmMkLst xmlns:pc2="http://schemas.microsoft.com/office/powerpoint/2019/9/main/command">
                <pc:docMk/>
                <pc:sldMk cId="1888330819" sldId="333"/>
                <pc2:cmMk id="{BFF635A4-3713-4D5D-B177-A0652AE7FCA8}"/>
              </pc2:cmMkLst>
            </pc226:cmChg>
          </p:ext>
        </pc:extLst>
      </pc:sldChg>
      <pc:sldChg chg="addCm">
        <pc:chgData name="Church, Michael (CONTR)" userId="S::michael.church@science.doe.gov::479f6357-057b-45eb-85ae-b0563a2bd212" providerId="AD" clId="Web-{CF473156-984A-D63E-82E7-232216AA9F00}" dt="2023-07-20T14:51:25.218" v="33"/>
        <pc:sldMkLst>
          <pc:docMk/>
          <pc:sldMk cId="2931101648" sldId="335"/>
        </pc:sldMkLst>
        <pc:extLst>
          <p:ext xmlns:p="http://schemas.openxmlformats.org/presentationml/2006/main" uri="{D6D511B9-2390-475A-947B-AFAB55BFBCF1}">
            <pc226:cmChg xmlns:pc226="http://schemas.microsoft.com/office/powerpoint/2022/06/main/command" chg="add">
              <pc226:chgData name="Church, Michael (CONTR)" userId="S::michael.church@science.doe.gov::479f6357-057b-45eb-85ae-b0563a2bd212" providerId="AD" clId="Web-{CF473156-984A-D63E-82E7-232216AA9F00}" dt="2023-07-20T14:51:25.218" v="33"/>
              <pc2:cmMkLst xmlns:pc2="http://schemas.microsoft.com/office/powerpoint/2019/9/main/command">
                <pc:docMk/>
                <pc:sldMk cId="2931101648" sldId="335"/>
                <pc2:cmMk id="{E9E910B0-45E4-4E31-B19E-AA5C470B87BD}"/>
              </pc2:cmMkLst>
            </pc226:cmChg>
          </p:ext>
        </pc:extLst>
      </pc:sldChg>
    </pc:docChg>
  </pc:docChgLst>
  <pc:docChgLst>
    <pc:chgData name="Clark, Nathan" userId="S::nathan.clark@science.doe.gov::4f561d05-0e44-4e7e-9e1d-ec6295ad05f2" providerId="AD" clId="Web-{A0203283-C3EF-0E1C-4858-A7E39A91D6DE}"/>
    <pc:docChg chg="modSld">
      <pc:chgData name="Clark, Nathan" userId="S::nathan.clark@science.doe.gov::4f561d05-0e44-4e7e-9e1d-ec6295ad05f2" providerId="AD" clId="Web-{A0203283-C3EF-0E1C-4858-A7E39A91D6DE}" dt="2023-08-31T18:47:59.773" v="395"/>
      <pc:docMkLst>
        <pc:docMk/>
      </pc:docMkLst>
      <pc:sldChg chg="modSp">
        <pc:chgData name="Clark, Nathan" userId="S::nathan.clark@science.doe.gov::4f561d05-0e44-4e7e-9e1d-ec6295ad05f2" providerId="AD" clId="Web-{A0203283-C3EF-0E1C-4858-A7E39A91D6DE}" dt="2023-08-31T18:20:07.913" v="74"/>
        <pc:sldMkLst>
          <pc:docMk/>
          <pc:sldMk cId="3812951359" sldId="266"/>
        </pc:sldMkLst>
        <pc:picChg chg="mod">
          <ac:chgData name="Clark, Nathan" userId="S::nathan.clark@science.doe.gov::4f561d05-0e44-4e7e-9e1d-ec6295ad05f2" providerId="AD" clId="Web-{A0203283-C3EF-0E1C-4858-A7E39A91D6DE}" dt="2023-08-31T18:20:07.913" v="74"/>
          <ac:picMkLst>
            <pc:docMk/>
            <pc:sldMk cId="3812951359" sldId="266"/>
            <ac:picMk id="8" creationId="{C395322F-28D1-3A26-ABBA-DFE19102CB3E}"/>
          </ac:picMkLst>
        </pc:picChg>
        <pc:picChg chg="mod">
          <ac:chgData name="Clark, Nathan" userId="S::nathan.clark@science.doe.gov::4f561d05-0e44-4e7e-9e1d-ec6295ad05f2" providerId="AD" clId="Web-{A0203283-C3EF-0E1C-4858-A7E39A91D6DE}" dt="2023-08-31T18:19:48.694" v="69"/>
          <ac:picMkLst>
            <pc:docMk/>
            <pc:sldMk cId="3812951359" sldId="266"/>
            <ac:picMk id="10" creationId="{3D5A0BE4-E076-9C49-982D-4A44F085A712}"/>
          </ac:picMkLst>
        </pc:picChg>
        <pc:picChg chg="mod">
          <ac:chgData name="Clark, Nathan" userId="S::nathan.clark@science.doe.gov::4f561d05-0e44-4e7e-9e1d-ec6295ad05f2" providerId="AD" clId="Web-{A0203283-C3EF-0E1C-4858-A7E39A91D6DE}" dt="2023-08-31T18:19:52.475" v="70"/>
          <ac:picMkLst>
            <pc:docMk/>
            <pc:sldMk cId="3812951359" sldId="266"/>
            <ac:picMk id="17" creationId="{00000000-0000-0000-0000-000000000000}"/>
          </ac:picMkLst>
        </pc:picChg>
        <pc:picChg chg="mod">
          <ac:chgData name="Clark, Nathan" userId="S::nathan.clark@science.doe.gov::4f561d05-0e44-4e7e-9e1d-ec6295ad05f2" providerId="AD" clId="Web-{A0203283-C3EF-0E1C-4858-A7E39A91D6DE}" dt="2023-08-31T18:19:27.600" v="65"/>
          <ac:picMkLst>
            <pc:docMk/>
            <pc:sldMk cId="3812951359" sldId="266"/>
            <ac:picMk id="19" creationId="{00000000-0000-0000-0000-000000000000}"/>
          </ac:picMkLst>
        </pc:picChg>
        <pc:picChg chg="mod">
          <ac:chgData name="Clark, Nathan" userId="S::nathan.clark@science.doe.gov::4f561d05-0e44-4e7e-9e1d-ec6295ad05f2" providerId="AD" clId="Web-{A0203283-C3EF-0E1C-4858-A7E39A91D6DE}" dt="2023-08-31T18:19:41.569" v="67"/>
          <ac:picMkLst>
            <pc:docMk/>
            <pc:sldMk cId="3812951359" sldId="266"/>
            <ac:picMk id="2050" creationId="{00000000-0000-0000-0000-000000000000}"/>
          </ac:picMkLst>
        </pc:picChg>
      </pc:sldChg>
      <pc:sldChg chg="modSp">
        <pc:chgData name="Clark, Nathan" userId="S::nathan.clark@science.doe.gov::4f561d05-0e44-4e7e-9e1d-ec6295ad05f2" providerId="AD" clId="Web-{A0203283-C3EF-0E1C-4858-A7E39A91D6DE}" dt="2023-08-31T18:28:41.106" v="216"/>
        <pc:sldMkLst>
          <pc:docMk/>
          <pc:sldMk cId="2891504001" sldId="276"/>
        </pc:sldMkLst>
        <pc:picChg chg="mod">
          <ac:chgData name="Clark, Nathan" userId="S::nathan.clark@science.doe.gov::4f561d05-0e44-4e7e-9e1d-ec6295ad05f2" providerId="AD" clId="Web-{A0203283-C3EF-0E1C-4858-A7E39A91D6DE}" dt="2023-08-31T18:28:41.106" v="216"/>
          <ac:picMkLst>
            <pc:docMk/>
            <pc:sldMk cId="2891504001" sldId="276"/>
            <ac:picMk id="5" creationId="{00000000-0000-0000-0000-000000000000}"/>
          </ac:picMkLst>
        </pc:picChg>
      </pc:sldChg>
      <pc:sldChg chg="modSp">
        <pc:chgData name="Clark, Nathan" userId="S::nathan.clark@science.doe.gov::4f561d05-0e44-4e7e-9e1d-ec6295ad05f2" providerId="AD" clId="Web-{A0203283-C3EF-0E1C-4858-A7E39A91D6DE}" dt="2023-08-31T18:47:59.773" v="395"/>
        <pc:sldMkLst>
          <pc:docMk/>
          <pc:sldMk cId="3863970752" sldId="277"/>
        </pc:sldMkLst>
        <pc:picChg chg="mod">
          <ac:chgData name="Clark, Nathan" userId="S::nathan.clark@science.doe.gov::4f561d05-0e44-4e7e-9e1d-ec6295ad05f2" providerId="AD" clId="Web-{A0203283-C3EF-0E1C-4858-A7E39A91D6DE}" dt="2023-08-31T18:47:39.648" v="389"/>
          <ac:picMkLst>
            <pc:docMk/>
            <pc:sldMk cId="3863970752" sldId="277"/>
            <ac:picMk id="6" creationId="{93AF17E6-5CEC-02B9-29C9-99D66C4F6D43}"/>
          </ac:picMkLst>
        </pc:picChg>
        <pc:picChg chg="mod">
          <ac:chgData name="Clark, Nathan" userId="S::nathan.clark@science.doe.gov::4f561d05-0e44-4e7e-9e1d-ec6295ad05f2" providerId="AD" clId="Web-{A0203283-C3EF-0E1C-4858-A7E39A91D6DE}" dt="2023-08-31T18:47:59.773" v="395"/>
          <ac:picMkLst>
            <pc:docMk/>
            <pc:sldMk cId="3863970752" sldId="277"/>
            <ac:picMk id="7" creationId="{ED686D64-53F3-2720-7508-B660CA604710}"/>
          </ac:picMkLst>
        </pc:picChg>
      </pc:sldChg>
      <pc:sldChg chg="modSp">
        <pc:chgData name="Clark, Nathan" userId="S::nathan.clark@science.doe.gov::4f561d05-0e44-4e7e-9e1d-ec6295ad05f2" providerId="AD" clId="Web-{A0203283-C3EF-0E1C-4858-A7E39A91D6DE}" dt="2023-08-31T18:29:44.809" v="229"/>
        <pc:sldMkLst>
          <pc:docMk/>
          <pc:sldMk cId="3672894309" sldId="278"/>
        </pc:sldMkLst>
        <pc:spChg chg="mod">
          <ac:chgData name="Clark, Nathan" userId="S::nathan.clark@science.doe.gov::4f561d05-0e44-4e7e-9e1d-ec6295ad05f2" providerId="AD" clId="Web-{A0203283-C3EF-0E1C-4858-A7E39A91D6DE}" dt="2023-08-31T18:29:44.809" v="229"/>
          <ac:spMkLst>
            <pc:docMk/>
            <pc:sldMk cId="3672894309" sldId="278"/>
            <ac:spMk id="7" creationId="{00000000-0000-0000-0000-000000000000}"/>
          </ac:spMkLst>
        </pc:spChg>
      </pc:sldChg>
      <pc:sldChg chg="modSp">
        <pc:chgData name="Clark, Nathan" userId="S::nathan.clark@science.doe.gov::4f561d05-0e44-4e7e-9e1d-ec6295ad05f2" providerId="AD" clId="Web-{A0203283-C3EF-0E1C-4858-A7E39A91D6DE}" dt="2023-08-31T18:27:16.777" v="196"/>
        <pc:sldMkLst>
          <pc:docMk/>
          <pc:sldMk cId="4113340129" sldId="279"/>
        </pc:sldMkLst>
        <pc:picChg chg="mod">
          <ac:chgData name="Clark, Nathan" userId="S::nathan.clark@science.doe.gov::4f561d05-0e44-4e7e-9e1d-ec6295ad05f2" providerId="AD" clId="Web-{A0203283-C3EF-0E1C-4858-A7E39A91D6DE}" dt="2023-08-31T18:22:43.868" v="117"/>
          <ac:picMkLst>
            <pc:docMk/>
            <pc:sldMk cId="4113340129" sldId="279"/>
            <ac:picMk id="13" creationId="{00000000-0000-0000-0000-000000000000}"/>
          </ac:picMkLst>
        </pc:picChg>
        <pc:picChg chg="mod">
          <ac:chgData name="Clark, Nathan" userId="S::nathan.clark@science.doe.gov::4f561d05-0e44-4e7e-9e1d-ec6295ad05f2" providerId="AD" clId="Web-{A0203283-C3EF-0E1C-4858-A7E39A91D6DE}" dt="2023-08-31T18:26:01.917" v="168"/>
          <ac:picMkLst>
            <pc:docMk/>
            <pc:sldMk cId="4113340129" sldId="279"/>
            <ac:picMk id="14" creationId="{00000000-0000-0000-0000-000000000000}"/>
          </ac:picMkLst>
        </pc:picChg>
        <pc:picChg chg="mod">
          <ac:chgData name="Clark, Nathan" userId="S::nathan.clark@science.doe.gov::4f561d05-0e44-4e7e-9e1d-ec6295ad05f2" providerId="AD" clId="Web-{A0203283-C3EF-0E1C-4858-A7E39A91D6DE}" dt="2023-08-31T18:24:29.088" v="142"/>
          <ac:picMkLst>
            <pc:docMk/>
            <pc:sldMk cId="4113340129" sldId="279"/>
            <ac:picMk id="15" creationId="{00000000-0000-0000-0000-000000000000}"/>
          </ac:picMkLst>
        </pc:picChg>
        <pc:picChg chg="mod">
          <ac:chgData name="Clark, Nathan" userId="S::nathan.clark@science.doe.gov::4f561d05-0e44-4e7e-9e1d-ec6295ad05f2" providerId="AD" clId="Web-{A0203283-C3EF-0E1C-4858-A7E39A91D6DE}" dt="2023-08-31T18:27:16.777" v="196"/>
          <ac:picMkLst>
            <pc:docMk/>
            <pc:sldMk cId="4113340129" sldId="279"/>
            <ac:picMk id="16" creationId="{00000000-0000-0000-0000-000000000000}"/>
          </ac:picMkLst>
        </pc:picChg>
        <pc:picChg chg="mod">
          <ac:chgData name="Clark, Nathan" userId="S::nathan.clark@science.doe.gov::4f561d05-0e44-4e7e-9e1d-ec6295ad05f2" providerId="AD" clId="Web-{A0203283-C3EF-0E1C-4858-A7E39A91D6DE}" dt="2023-08-31T18:23:18.009" v="125"/>
          <ac:picMkLst>
            <pc:docMk/>
            <pc:sldMk cId="4113340129" sldId="279"/>
            <ac:picMk id="17" creationId="{00000000-0000-0000-0000-000000000000}"/>
          </ac:picMkLst>
        </pc:picChg>
      </pc:sldChg>
      <pc:sldChg chg="modSp">
        <pc:chgData name="Clark, Nathan" userId="S::nathan.clark@science.doe.gov::4f561d05-0e44-4e7e-9e1d-ec6295ad05f2" providerId="AD" clId="Web-{A0203283-C3EF-0E1C-4858-A7E39A91D6DE}" dt="2023-08-31T18:31:10.263" v="253"/>
        <pc:sldMkLst>
          <pc:docMk/>
          <pc:sldMk cId="1207904616" sldId="281"/>
        </pc:sldMkLst>
        <pc:spChg chg="mod">
          <ac:chgData name="Clark, Nathan" userId="S::nathan.clark@science.doe.gov::4f561d05-0e44-4e7e-9e1d-ec6295ad05f2" providerId="AD" clId="Web-{A0203283-C3EF-0E1C-4858-A7E39A91D6DE}" dt="2023-08-31T18:31:10.263" v="253"/>
          <ac:spMkLst>
            <pc:docMk/>
            <pc:sldMk cId="1207904616" sldId="281"/>
            <ac:spMk id="19" creationId="{00000000-0000-0000-0000-000000000000}"/>
          </ac:spMkLst>
        </pc:spChg>
      </pc:sldChg>
      <pc:sldChg chg="modSp">
        <pc:chgData name="Clark, Nathan" userId="S::nathan.clark@science.doe.gov::4f561d05-0e44-4e7e-9e1d-ec6295ad05f2" providerId="AD" clId="Web-{A0203283-C3EF-0E1C-4858-A7E39A91D6DE}" dt="2023-08-31T18:32:45.717" v="293"/>
        <pc:sldMkLst>
          <pc:docMk/>
          <pc:sldMk cId="558530210" sldId="282"/>
        </pc:sldMkLst>
        <pc:spChg chg="mod">
          <ac:chgData name="Clark, Nathan" userId="S::nathan.clark@science.doe.gov::4f561d05-0e44-4e7e-9e1d-ec6295ad05f2" providerId="AD" clId="Web-{A0203283-C3EF-0E1C-4858-A7E39A91D6DE}" dt="2023-08-31T18:32:45.717" v="293"/>
          <ac:spMkLst>
            <pc:docMk/>
            <pc:sldMk cId="558530210" sldId="282"/>
            <ac:spMk id="9" creationId="{00000000-0000-0000-0000-000000000000}"/>
          </ac:spMkLst>
        </pc:spChg>
      </pc:sldChg>
      <pc:sldChg chg="modSp">
        <pc:chgData name="Clark, Nathan" userId="S::nathan.clark@science.doe.gov::4f561d05-0e44-4e7e-9e1d-ec6295ad05f2" providerId="AD" clId="Web-{A0203283-C3EF-0E1C-4858-A7E39A91D6DE}" dt="2023-08-31T18:33:57.562" v="310"/>
        <pc:sldMkLst>
          <pc:docMk/>
          <pc:sldMk cId="1159411629" sldId="295"/>
        </pc:sldMkLst>
        <pc:grpChg chg="mod">
          <ac:chgData name="Clark, Nathan" userId="S::nathan.clark@science.doe.gov::4f561d05-0e44-4e7e-9e1d-ec6295ad05f2" providerId="AD" clId="Web-{A0203283-C3EF-0E1C-4858-A7E39A91D6DE}" dt="2023-08-31T18:33:57.562" v="310"/>
          <ac:grpSpMkLst>
            <pc:docMk/>
            <pc:sldMk cId="1159411629" sldId="295"/>
            <ac:grpSpMk id="7" creationId="{2569F017-2C60-4FC7-B53E-F64AD76D0690}"/>
          </ac:grpSpMkLst>
        </pc:grpChg>
      </pc:sldChg>
      <pc:sldChg chg="modSp">
        <pc:chgData name="Clark, Nathan" userId="S::nathan.clark@science.doe.gov::4f561d05-0e44-4e7e-9e1d-ec6295ad05f2" providerId="AD" clId="Web-{A0203283-C3EF-0E1C-4858-A7E39A91D6DE}" dt="2023-08-31T18:46:15.116" v="379"/>
        <pc:sldMkLst>
          <pc:docMk/>
          <pc:sldMk cId="2957711661" sldId="315"/>
        </pc:sldMkLst>
        <pc:spChg chg="mod">
          <ac:chgData name="Clark, Nathan" userId="S::nathan.clark@science.doe.gov::4f561d05-0e44-4e7e-9e1d-ec6295ad05f2" providerId="AD" clId="Web-{A0203283-C3EF-0E1C-4858-A7E39A91D6DE}" dt="2023-08-31T18:36:12.954" v="312"/>
          <ac:spMkLst>
            <pc:docMk/>
            <pc:sldMk cId="2957711661" sldId="315"/>
            <ac:spMk id="3" creationId="{00000000-0000-0000-0000-000000000000}"/>
          </ac:spMkLst>
        </pc:spChg>
        <pc:spChg chg="mod">
          <ac:chgData name="Clark, Nathan" userId="S::nathan.clark@science.doe.gov::4f561d05-0e44-4e7e-9e1d-ec6295ad05f2" providerId="AD" clId="Web-{A0203283-C3EF-0E1C-4858-A7E39A91D6DE}" dt="2023-08-31T18:37:49.236" v="320"/>
          <ac:spMkLst>
            <pc:docMk/>
            <pc:sldMk cId="2957711661" sldId="315"/>
            <ac:spMk id="5" creationId="{00000000-0000-0000-0000-000000000000}"/>
          </ac:spMkLst>
        </pc:spChg>
        <pc:spChg chg="mod">
          <ac:chgData name="Clark, Nathan" userId="S::nathan.clark@science.doe.gov::4f561d05-0e44-4e7e-9e1d-ec6295ad05f2" providerId="AD" clId="Web-{A0203283-C3EF-0E1C-4858-A7E39A91D6DE}" dt="2023-08-31T18:38:44.783" v="323"/>
          <ac:spMkLst>
            <pc:docMk/>
            <pc:sldMk cId="2957711661" sldId="315"/>
            <ac:spMk id="6" creationId="{00000000-0000-0000-0000-000000000000}"/>
          </ac:spMkLst>
        </pc:spChg>
        <pc:spChg chg="mod">
          <ac:chgData name="Clark, Nathan" userId="S::nathan.clark@science.doe.gov::4f561d05-0e44-4e7e-9e1d-ec6295ad05f2" providerId="AD" clId="Web-{A0203283-C3EF-0E1C-4858-A7E39A91D6DE}" dt="2023-08-31T18:39:12.831" v="326"/>
          <ac:spMkLst>
            <pc:docMk/>
            <pc:sldMk cId="2957711661" sldId="315"/>
            <ac:spMk id="7" creationId="{00000000-0000-0000-0000-000000000000}"/>
          </ac:spMkLst>
        </pc:spChg>
        <pc:spChg chg="mod">
          <ac:chgData name="Clark, Nathan" userId="S::nathan.clark@science.doe.gov::4f561d05-0e44-4e7e-9e1d-ec6295ad05f2" providerId="AD" clId="Web-{A0203283-C3EF-0E1C-4858-A7E39A91D6DE}" dt="2023-08-31T18:40:25.722" v="328"/>
          <ac:spMkLst>
            <pc:docMk/>
            <pc:sldMk cId="2957711661" sldId="315"/>
            <ac:spMk id="8" creationId="{00000000-0000-0000-0000-000000000000}"/>
          </ac:spMkLst>
        </pc:spChg>
        <pc:spChg chg="mod">
          <ac:chgData name="Clark, Nathan" userId="S::nathan.clark@science.doe.gov::4f561d05-0e44-4e7e-9e1d-ec6295ad05f2" providerId="AD" clId="Web-{A0203283-C3EF-0E1C-4858-A7E39A91D6DE}" dt="2023-08-31T18:40:52.566" v="332"/>
          <ac:spMkLst>
            <pc:docMk/>
            <pc:sldMk cId="2957711661" sldId="315"/>
            <ac:spMk id="10" creationId="{00000000-0000-0000-0000-000000000000}"/>
          </ac:spMkLst>
        </pc:spChg>
        <pc:spChg chg="mod">
          <ac:chgData name="Clark, Nathan" userId="S::nathan.clark@science.doe.gov::4f561d05-0e44-4e7e-9e1d-ec6295ad05f2" providerId="AD" clId="Web-{A0203283-C3EF-0E1C-4858-A7E39A91D6DE}" dt="2023-08-31T18:41:41.676" v="334"/>
          <ac:spMkLst>
            <pc:docMk/>
            <pc:sldMk cId="2957711661" sldId="315"/>
            <ac:spMk id="11" creationId="{00000000-0000-0000-0000-000000000000}"/>
          </ac:spMkLst>
        </pc:spChg>
        <pc:spChg chg="mod">
          <ac:chgData name="Clark, Nathan" userId="S::nathan.clark@science.doe.gov::4f561d05-0e44-4e7e-9e1d-ec6295ad05f2" providerId="AD" clId="Web-{A0203283-C3EF-0E1C-4858-A7E39A91D6DE}" dt="2023-08-31T18:41:53.582" v="336"/>
          <ac:spMkLst>
            <pc:docMk/>
            <pc:sldMk cId="2957711661" sldId="315"/>
            <ac:spMk id="12" creationId="{00000000-0000-0000-0000-000000000000}"/>
          </ac:spMkLst>
        </pc:spChg>
        <pc:spChg chg="mod">
          <ac:chgData name="Clark, Nathan" userId="S::nathan.clark@science.doe.gov::4f561d05-0e44-4e7e-9e1d-ec6295ad05f2" providerId="AD" clId="Web-{A0203283-C3EF-0E1C-4858-A7E39A91D6DE}" dt="2023-08-31T18:42:06.364" v="338"/>
          <ac:spMkLst>
            <pc:docMk/>
            <pc:sldMk cId="2957711661" sldId="315"/>
            <ac:spMk id="13" creationId="{00000000-0000-0000-0000-000000000000}"/>
          </ac:spMkLst>
        </pc:spChg>
        <pc:spChg chg="mod">
          <ac:chgData name="Clark, Nathan" userId="S::nathan.clark@science.doe.gov::4f561d05-0e44-4e7e-9e1d-ec6295ad05f2" providerId="AD" clId="Web-{A0203283-C3EF-0E1C-4858-A7E39A91D6DE}" dt="2023-08-31T18:42:21.786" v="340"/>
          <ac:spMkLst>
            <pc:docMk/>
            <pc:sldMk cId="2957711661" sldId="315"/>
            <ac:spMk id="14" creationId="{00000000-0000-0000-0000-000000000000}"/>
          </ac:spMkLst>
        </pc:spChg>
        <pc:spChg chg="mod">
          <ac:chgData name="Clark, Nathan" userId="S::nathan.clark@science.doe.gov::4f561d05-0e44-4e7e-9e1d-ec6295ad05f2" providerId="AD" clId="Web-{A0203283-C3EF-0E1C-4858-A7E39A91D6DE}" dt="2023-08-31T18:40:37.300" v="330"/>
          <ac:spMkLst>
            <pc:docMk/>
            <pc:sldMk cId="2957711661" sldId="315"/>
            <ac:spMk id="15" creationId="{00000000-0000-0000-0000-000000000000}"/>
          </ac:spMkLst>
        </pc:spChg>
        <pc:spChg chg="mod">
          <ac:chgData name="Clark, Nathan" userId="S::nathan.clark@science.doe.gov::4f561d05-0e44-4e7e-9e1d-ec6295ad05f2" providerId="AD" clId="Web-{A0203283-C3EF-0E1C-4858-A7E39A91D6DE}" dt="2023-08-31T18:42:38.880" v="344"/>
          <ac:spMkLst>
            <pc:docMk/>
            <pc:sldMk cId="2957711661" sldId="315"/>
            <ac:spMk id="16" creationId="{00000000-0000-0000-0000-000000000000}"/>
          </ac:spMkLst>
        </pc:spChg>
        <pc:spChg chg="mod">
          <ac:chgData name="Clark, Nathan" userId="S::nathan.clark@science.doe.gov::4f561d05-0e44-4e7e-9e1d-ec6295ad05f2" providerId="AD" clId="Web-{A0203283-C3EF-0E1C-4858-A7E39A91D6DE}" dt="2023-08-31T18:42:53.770" v="346"/>
          <ac:spMkLst>
            <pc:docMk/>
            <pc:sldMk cId="2957711661" sldId="315"/>
            <ac:spMk id="17" creationId="{00000000-0000-0000-0000-000000000000}"/>
          </ac:spMkLst>
        </pc:spChg>
        <pc:spChg chg="mod">
          <ac:chgData name="Clark, Nathan" userId="S::nathan.clark@science.doe.gov::4f561d05-0e44-4e7e-9e1d-ec6295ad05f2" providerId="AD" clId="Web-{A0203283-C3EF-0E1C-4858-A7E39A91D6DE}" dt="2023-08-31T18:43:22.896" v="348"/>
          <ac:spMkLst>
            <pc:docMk/>
            <pc:sldMk cId="2957711661" sldId="315"/>
            <ac:spMk id="18" creationId="{00000000-0000-0000-0000-000000000000}"/>
          </ac:spMkLst>
        </pc:spChg>
        <pc:spChg chg="mod">
          <ac:chgData name="Clark, Nathan" userId="S::nathan.clark@science.doe.gov::4f561d05-0e44-4e7e-9e1d-ec6295ad05f2" providerId="AD" clId="Web-{A0203283-C3EF-0E1C-4858-A7E39A91D6DE}" dt="2023-08-31T18:43:31.724" v="350"/>
          <ac:spMkLst>
            <pc:docMk/>
            <pc:sldMk cId="2957711661" sldId="315"/>
            <ac:spMk id="19" creationId="{00000000-0000-0000-0000-000000000000}"/>
          </ac:spMkLst>
        </pc:spChg>
        <pc:spChg chg="mod">
          <ac:chgData name="Clark, Nathan" userId="S::nathan.clark@science.doe.gov::4f561d05-0e44-4e7e-9e1d-ec6295ad05f2" providerId="AD" clId="Web-{A0203283-C3EF-0E1C-4858-A7E39A91D6DE}" dt="2023-08-31T18:42:29.676" v="342"/>
          <ac:spMkLst>
            <pc:docMk/>
            <pc:sldMk cId="2957711661" sldId="315"/>
            <ac:spMk id="21" creationId="{00000000-0000-0000-0000-000000000000}"/>
          </ac:spMkLst>
        </pc:spChg>
        <pc:spChg chg="mod">
          <ac:chgData name="Clark, Nathan" userId="S::nathan.clark@science.doe.gov::4f561d05-0e44-4e7e-9e1d-ec6295ad05f2" providerId="AD" clId="Web-{A0203283-C3EF-0E1C-4858-A7E39A91D6DE}" dt="2023-08-31T18:44:05.865" v="356"/>
          <ac:spMkLst>
            <pc:docMk/>
            <pc:sldMk cId="2957711661" sldId="315"/>
            <ac:spMk id="22" creationId="{00000000-0000-0000-0000-000000000000}"/>
          </ac:spMkLst>
        </pc:spChg>
        <pc:spChg chg="mod">
          <ac:chgData name="Clark, Nathan" userId="S::nathan.clark@science.doe.gov::4f561d05-0e44-4e7e-9e1d-ec6295ad05f2" providerId="AD" clId="Web-{A0203283-C3EF-0E1C-4858-A7E39A91D6DE}" dt="2023-08-31T18:44:25.131" v="358"/>
          <ac:spMkLst>
            <pc:docMk/>
            <pc:sldMk cId="2957711661" sldId="315"/>
            <ac:spMk id="23" creationId="{00000000-0000-0000-0000-000000000000}"/>
          </ac:spMkLst>
        </pc:spChg>
        <pc:spChg chg="mod">
          <ac:chgData name="Clark, Nathan" userId="S::nathan.clark@science.doe.gov::4f561d05-0e44-4e7e-9e1d-ec6295ad05f2" providerId="AD" clId="Web-{A0203283-C3EF-0E1C-4858-A7E39A91D6DE}" dt="2023-08-31T18:44:37.553" v="360"/>
          <ac:spMkLst>
            <pc:docMk/>
            <pc:sldMk cId="2957711661" sldId="315"/>
            <ac:spMk id="24" creationId="{00000000-0000-0000-0000-000000000000}"/>
          </ac:spMkLst>
        </pc:spChg>
        <pc:spChg chg="mod">
          <ac:chgData name="Clark, Nathan" userId="S::nathan.clark@science.doe.gov::4f561d05-0e44-4e7e-9e1d-ec6295ad05f2" providerId="AD" clId="Web-{A0203283-C3EF-0E1C-4858-A7E39A91D6DE}" dt="2023-08-31T18:44:55.443" v="362"/>
          <ac:spMkLst>
            <pc:docMk/>
            <pc:sldMk cId="2957711661" sldId="315"/>
            <ac:spMk id="25" creationId="{00000000-0000-0000-0000-000000000000}"/>
          </ac:spMkLst>
        </pc:spChg>
        <pc:spChg chg="mod">
          <ac:chgData name="Clark, Nathan" userId="S::nathan.clark@science.doe.gov::4f561d05-0e44-4e7e-9e1d-ec6295ad05f2" providerId="AD" clId="Web-{A0203283-C3EF-0E1C-4858-A7E39A91D6DE}" dt="2023-08-31T18:45:07.615" v="364"/>
          <ac:spMkLst>
            <pc:docMk/>
            <pc:sldMk cId="2957711661" sldId="315"/>
            <ac:spMk id="26" creationId="{00000000-0000-0000-0000-000000000000}"/>
          </ac:spMkLst>
        </pc:spChg>
        <pc:spChg chg="mod">
          <ac:chgData name="Clark, Nathan" userId="S::nathan.clark@science.doe.gov::4f561d05-0e44-4e7e-9e1d-ec6295ad05f2" providerId="AD" clId="Web-{A0203283-C3EF-0E1C-4858-A7E39A91D6DE}" dt="2023-08-31T18:43:55.287" v="354"/>
          <ac:spMkLst>
            <pc:docMk/>
            <pc:sldMk cId="2957711661" sldId="315"/>
            <ac:spMk id="27" creationId="{00000000-0000-0000-0000-000000000000}"/>
          </ac:spMkLst>
        </pc:spChg>
        <pc:spChg chg="mod">
          <ac:chgData name="Clark, Nathan" userId="S::nathan.clark@science.doe.gov::4f561d05-0e44-4e7e-9e1d-ec6295ad05f2" providerId="AD" clId="Web-{A0203283-C3EF-0E1C-4858-A7E39A91D6DE}" dt="2023-08-31T18:45:32.116" v="368"/>
          <ac:spMkLst>
            <pc:docMk/>
            <pc:sldMk cId="2957711661" sldId="315"/>
            <ac:spMk id="28" creationId="{00000000-0000-0000-0000-000000000000}"/>
          </ac:spMkLst>
        </pc:spChg>
        <pc:spChg chg="mod">
          <ac:chgData name="Clark, Nathan" userId="S::nathan.clark@science.doe.gov::4f561d05-0e44-4e7e-9e1d-ec6295ad05f2" providerId="AD" clId="Web-{A0203283-C3EF-0E1C-4858-A7E39A91D6DE}" dt="2023-08-31T18:45:40.288" v="370"/>
          <ac:spMkLst>
            <pc:docMk/>
            <pc:sldMk cId="2957711661" sldId="315"/>
            <ac:spMk id="29" creationId="{00000000-0000-0000-0000-000000000000}"/>
          </ac:spMkLst>
        </pc:spChg>
        <pc:spChg chg="mod">
          <ac:chgData name="Clark, Nathan" userId="S::nathan.clark@science.doe.gov::4f561d05-0e44-4e7e-9e1d-ec6295ad05f2" providerId="AD" clId="Web-{A0203283-C3EF-0E1C-4858-A7E39A91D6DE}" dt="2023-08-31T18:45:49.506" v="372"/>
          <ac:spMkLst>
            <pc:docMk/>
            <pc:sldMk cId="2957711661" sldId="315"/>
            <ac:spMk id="30" creationId="{00000000-0000-0000-0000-000000000000}"/>
          </ac:spMkLst>
        </pc:spChg>
        <pc:spChg chg="mod">
          <ac:chgData name="Clark, Nathan" userId="S::nathan.clark@science.doe.gov::4f561d05-0e44-4e7e-9e1d-ec6295ad05f2" providerId="AD" clId="Web-{A0203283-C3EF-0E1C-4858-A7E39A91D6DE}" dt="2023-08-31T18:45:59.163" v="374"/>
          <ac:spMkLst>
            <pc:docMk/>
            <pc:sldMk cId="2957711661" sldId="315"/>
            <ac:spMk id="31" creationId="{00000000-0000-0000-0000-000000000000}"/>
          </ac:spMkLst>
        </pc:spChg>
        <pc:spChg chg="mod">
          <ac:chgData name="Clark, Nathan" userId="S::nathan.clark@science.doe.gov::4f561d05-0e44-4e7e-9e1d-ec6295ad05f2" providerId="AD" clId="Web-{A0203283-C3EF-0E1C-4858-A7E39A91D6DE}" dt="2023-08-31T18:45:16.694" v="366"/>
          <ac:spMkLst>
            <pc:docMk/>
            <pc:sldMk cId="2957711661" sldId="315"/>
            <ac:spMk id="33" creationId="{00000000-0000-0000-0000-000000000000}"/>
          </ac:spMkLst>
        </pc:spChg>
        <pc:grpChg chg="mod">
          <ac:chgData name="Clark, Nathan" userId="S::nathan.clark@science.doe.gov::4f561d05-0e44-4e7e-9e1d-ec6295ad05f2" providerId="AD" clId="Web-{A0203283-C3EF-0E1C-4858-A7E39A91D6DE}" dt="2023-08-31T18:43:44.646" v="352"/>
          <ac:grpSpMkLst>
            <pc:docMk/>
            <pc:sldMk cId="2957711661" sldId="315"/>
            <ac:grpSpMk id="1051" creationId="{00000000-0000-0000-0000-000000000000}"/>
          </ac:grpSpMkLst>
        </pc:grpChg>
        <pc:picChg chg="mod">
          <ac:chgData name="Clark, Nathan" userId="S::nathan.clark@science.doe.gov::4f561d05-0e44-4e7e-9e1d-ec6295ad05f2" providerId="AD" clId="Web-{A0203283-C3EF-0E1C-4858-A7E39A91D6DE}" dt="2023-08-31T18:46:15.116" v="379"/>
          <ac:picMkLst>
            <pc:docMk/>
            <pc:sldMk cId="2957711661" sldId="315"/>
            <ac:picMk id="1055" creationId="{69656D82-3E67-2D19-C0BF-EA077535C210}"/>
          </ac:picMkLst>
        </pc:picChg>
      </pc:sldChg>
      <pc:sldChg chg="modSp">
        <pc:chgData name="Clark, Nathan" userId="S::nathan.clark@science.doe.gov::4f561d05-0e44-4e7e-9e1d-ec6295ad05f2" providerId="AD" clId="Web-{A0203283-C3EF-0E1C-4858-A7E39A91D6DE}" dt="2023-08-31T18:20:55.398" v="82"/>
        <pc:sldMkLst>
          <pc:docMk/>
          <pc:sldMk cId="2462861234" sldId="334"/>
        </pc:sldMkLst>
        <pc:picChg chg="mod">
          <ac:chgData name="Clark, Nathan" userId="S::nathan.clark@science.doe.gov::4f561d05-0e44-4e7e-9e1d-ec6295ad05f2" providerId="AD" clId="Web-{A0203283-C3EF-0E1C-4858-A7E39A91D6DE}" dt="2023-08-31T18:20:55.398" v="82"/>
          <ac:picMkLst>
            <pc:docMk/>
            <pc:sldMk cId="2462861234" sldId="334"/>
            <ac:picMk id="11" creationId="{DBE1B911-5E60-EF7B-76E9-F6C0882720A5}"/>
          </ac:picMkLst>
        </pc:picChg>
      </pc:sldChg>
      <pc:sldChg chg="modSp">
        <pc:chgData name="Clark, Nathan" userId="S::nathan.clark@science.doe.gov::4f561d05-0e44-4e7e-9e1d-ec6295ad05f2" providerId="AD" clId="Web-{A0203283-C3EF-0E1C-4858-A7E39A91D6DE}" dt="2023-08-31T18:13:12.675" v="52"/>
        <pc:sldMkLst>
          <pc:docMk/>
          <pc:sldMk cId="19136818" sldId="341"/>
        </pc:sldMkLst>
        <pc:graphicFrameChg chg="mod">
          <ac:chgData name="Clark, Nathan" userId="S::nathan.clark@science.doe.gov::4f561d05-0e44-4e7e-9e1d-ec6295ad05f2" providerId="AD" clId="Web-{A0203283-C3EF-0E1C-4858-A7E39A91D6DE}" dt="2023-08-31T18:13:12.675" v="52"/>
          <ac:graphicFrameMkLst>
            <pc:docMk/>
            <pc:sldMk cId="19136818" sldId="341"/>
            <ac:graphicFrameMk id="3" creationId="{00000000-0000-0000-0000-000000000000}"/>
          </ac:graphicFrameMkLst>
        </pc:graphicFrameChg>
      </pc:sldChg>
      <pc:sldChg chg="modSp">
        <pc:chgData name="Clark, Nathan" userId="S::nathan.clark@science.doe.gov::4f561d05-0e44-4e7e-9e1d-ec6295ad05f2" providerId="AD" clId="Web-{A0203283-C3EF-0E1C-4858-A7E39A91D6DE}" dt="2023-08-31T18:08:02.156" v="15"/>
        <pc:sldMkLst>
          <pc:docMk/>
          <pc:sldMk cId="3674315282" sldId="344"/>
        </pc:sldMkLst>
        <pc:picChg chg="mod">
          <ac:chgData name="Clark, Nathan" userId="S::nathan.clark@science.doe.gov::4f561d05-0e44-4e7e-9e1d-ec6295ad05f2" providerId="AD" clId="Web-{A0203283-C3EF-0E1C-4858-A7E39A91D6DE}" dt="2023-08-31T18:07:42.781" v="9"/>
          <ac:picMkLst>
            <pc:docMk/>
            <pc:sldMk cId="3674315282" sldId="344"/>
            <ac:picMk id="27" creationId="{E2887238-6487-CFA0-3332-FE208EAAD65A}"/>
          </ac:picMkLst>
        </pc:picChg>
        <pc:picChg chg="mod">
          <ac:chgData name="Clark, Nathan" userId="S::nathan.clark@science.doe.gov::4f561d05-0e44-4e7e-9e1d-ec6295ad05f2" providerId="AD" clId="Web-{A0203283-C3EF-0E1C-4858-A7E39A91D6DE}" dt="2023-08-31T18:07:15.952" v="2"/>
          <ac:picMkLst>
            <pc:docMk/>
            <pc:sldMk cId="3674315282" sldId="344"/>
            <ac:picMk id="28" creationId="{721C64ED-1DF5-4F15-F5C1-7224E4DEA1BA}"/>
          </ac:picMkLst>
        </pc:picChg>
        <pc:picChg chg="mod">
          <ac:chgData name="Clark, Nathan" userId="S::nathan.clark@science.doe.gov::4f561d05-0e44-4e7e-9e1d-ec6295ad05f2" providerId="AD" clId="Web-{A0203283-C3EF-0E1C-4858-A7E39A91D6DE}" dt="2023-08-31T18:08:02.156" v="15"/>
          <ac:picMkLst>
            <pc:docMk/>
            <pc:sldMk cId="3674315282" sldId="344"/>
            <ac:picMk id="31" creationId="{8CFCAC40-678C-A383-6E56-B7C2F7A482A3}"/>
          </ac:picMkLst>
        </pc:picChg>
        <pc:picChg chg="mod">
          <ac:chgData name="Clark, Nathan" userId="S::nathan.clark@science.doe.gov::4f561d05-0e44-4e7e-9e1d-ec6295ad05f2" providerId="AD" clId="Web-{A0203283-C3EF-0E1C-4858-A7E39A91D6DE}" dt="2023-08-31T18:07:28.093" v="5"/>
          <ac:picMkLst>
            <pc:docMk/>
            <pc:sldMk cId="3674315282" sldId="344"/>
            <ac:picMk id="34" creationId="{D1F1D9E6-2C81-1413-C8D4-97DFEF141C5B}"/>
          </ac:picMkLst>
        </pc:picChg>
      </pc:sldChg>
    </pc:docChg>
  </pc:docChgLst>
  <pc:docChgLst>
    <pc:chgData name="Houston, Karyn (EXT)" userId="9349e374-4c09-49c7-a2cb-2b4b72d75c3e" providerId="ADAL" clId="{EED0A7C5-144C-4D6B-A7EE-3FF2D35A9194}"/>
    <pc:docChg chg="custSel modSld">
      <pc:chgData name="Houston, Karyn (EXT)" userId="9349e374-4c09-49c7-a2cb-2b4b72d75c3e" providerId="ADAL" clId="{EED0A7C5-144C-4D6B-A7EE-3FF2D35A9194}" dt="2023-07-21T22:59:51.038" v="742" actId="20577"/>
      <pc:docMkLst>
        <pc:docMk/>
      </pc:docMkLst>
      <pc:sldChg chg="modSp mod modCm">
        <pc:chgData name="Houston, Karyn (EXT)" userId="9349e374-4c09-49c7-a2cb-2b4b72d75c3e" providerId="ADAL" clId="{EED0A7C5-144C-4D6B-A7EE-3FF2D35A9194}" dt="2023-07-21T22:55:35.029" v="706" actId="20577"/>
        <pc:sldMkLst>
          <pc:docMk/>
          <pc:sldMk cId="3812951359" sldId="266"/>
        </pc:sldMkLst>
        <pc:spChg chg="mod">
          <ac:chgData name="Houston, Karyn (EXT)" userId="9349e374-4c09-49c7-a2cb-2b4b72d75c3e" providerId="ADAL" clId="{EED0A7C5-144C-4D6B-A7EE-3FF2D35A9194}" dt="2023-07-21T22:55:35.029" v="706" actId="20577"/>
          <ac:spMkLst>
            <pc:docMk/>
            <pc:sldMk cId="3812951359" sldId="266"/>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Houston, Karyn (EXT)" userId="9349e374-4c09-49c7-a2cb-2b4b72d75c3e" providerId="ADAL" clId="{EED0A7C5-144C-4D6B-A7EE-3FF2D35A9194}" dt="2023-07-21T22:55:35.029" v="706" actId="20577"/>
              <pc2:cmMkLst xmlns:pc2="http://schemas.microsoft.com/office/powerpoint/2019/9/main/command">
                <pc:docMk/>
                <pc:sldMk cId="3812951359" sldId="266"/>
                <pc2:cmMk id="{225034CC-87C2-4AF7-ABC9-87FAABF969AB}"/>
              </pc2:cmMkLst>
            </pc226:cmChg>
          </p:ext>
        </pc:extLst>
      </pc:sldChg>
      <pc:sldChg chg="modNotesTx">
        <pc:chgData name="Houston, Karyn (EXT)" userId="9349e374-4c09-49c7-a2cb-2b4b72d75c3e" providerId="ADAL" clId="{EED0A7C5-144C-4D6B-A7EE-3FF2D35A9194}" dt="2023-07-21T22:55:09.882" v="697" actId="20577"/>
        <pc:sldMkLst>
          <pc:docMk/>
          <pc:sldMk cId="3672894309" sldId="278"/>
        </pc:sldMkLst>
      </pc:sldChg>
      <pc:sldChg chg="modNotesTx">
        <pc:chgData name="Houston, Karyn (EXT)" userId="9349e374-4c09-49c7-a2cb-2b4b72d75c3e" providerId="ADAL" clId="{EED0A7C5-144C-4D6B-A7EE-3FF2D35A9194}" dt="2023-07-21T22:53:34.258" v="590" actId="20577"/>
        <pc:sldMkLst>
          <pc:docMk/>
          <pc:sldMk cId="3485507078" sldId="292"/>
        </pc:sldMkLst>
      </pc:sldChg>
      <pc:sldChg chg="modCm">
        <pc:chgData name="Houston, Karyn (EXT)" userId="9349e374-4c09-49c7-a2cb-2b4b72d75c3e" providerId="ADAL" clId="{EED0A7C5-144C-4D6B-A7EE-3FF2D35A9194}" dt="2023-07-21T22:58:05.593" v="710"/>
        <pc:sldMkLst>
          <pc:docMk/>
          <pc:sldMk cId="2957711661" sldId="315"/>
        </pc:sldMkLst>
        <pc:extLst>
          <p:ext xmlns:p="http://schemas.openxmlformats.org/presentationml/2006/main" uri="{D6D511B9-2390-475A-947B-AFAB55BFBCF1}">
            <pc226:cmChg xmlns:pc226="http://schemas.microsoft.com/office/powerpoint/2022/06/main/command" chg="mod">
              <pc226:chgData name="Houston, Karyn (EXT)" userId="9349e374-4c09-49c7-a2cb-2b4b72d75c3e" providerId="ADAL" clId="{EED0A7C5-144C-4D6B-A7EE-3FF2D35A9194}" dt="2023-07-21T22:58:05.593" v="710"/>
              <pc2:cmMkLst xmlns:pc2="http://schemas.microsoft.com/office/powerpoint/2019/9/main/command">
                <pc:docMk/>
                <pc:sldMk cId="2957711661" sldId="315"/>
                <pc2:cmMk id="{6DA08A02-F1EE-4F6E-AEB1-C6BF6AF66B9C}"/>
              </pc2:cmMkLst>
              <pc226:cmRplyChg chg="add">
                <pc226:chgData name="Houston, Karyn (EXT)" userId="9349e374-4c09-49c7-a2cb-2b4b72d75c3e" providerId="ADAL" clId="{EED0A7C5-144C-4D6B-A7EE-3FF2D35A9194}" dt="2023-07-21T22:58:05.593" v="710"/>
                <pc2:cmRplyMkLst xmlns:pc2="http://schemas.microsoft.com/office/powerpoint/2019/9/main/command">
                  <pc:docMk/>
                  <pc:sldMk cId="2957711661" sldId="315"/>
                  <pc2:cmMk id="{6DA08A02-F1EE-4F6E-AEB1-C6BF6AF66B9C}"/>
                  <pc2:cmRplyMk id="{D4B8A9BB-EA3B-41D2-B044-B9C90620FA41}"/>
                </pc2:cmRplyMkLst>
              </pc226:cmRplyChg>
            </pc226:cmChg>
          </p:ext>
        </pc:extLst>
      </pc:sldChg>
      <pc:sldChg chg="modNotesTx">
        <pc:chgData name="Houston, Karyn (EXT)" userId="9349e374-4c09-49c7-a2cb-2b4b72d75c3e" providerId="ADAL" clId="{EED0A7C5-144C-4D6B-A7EE-3FF2D35A9194}" dt="2023-07-21T22:59:51.038" v="742" actId="20577"/>
        <pc:sldMkLst>
          <pc:docMk/>
          <pc:sldMk cId="2265228371" sldId="317"/>
        </pc:sldMkLst>
      </pc:sldChg>
      <pc:sldChg chg="addCm">
        <pc:chgData name="Houston, Karyn (EXT)" userId="9349e374-4c09-49c7-a2cb-2b4b72d75c3e" providerId="ADAL" clId="{EED0A7C5-144C-4D6B-A7EE-3FF2D35A9194}" dt="2023-07-21T22:57:33.620" v="708"/>
        <pc:sldMkLst>
          <pc:docMk/>
          <pc:sldMk cId="1888330819" sldId="333"/>
        </pc:sldMkLst>
        <pc:extLst>
          <p:ext xmlns:p="http://schemas.openxmlformats.org/presentationml/2006/main" uri="{D6D511B9-2390-475A-947B-AFAB55BFBCF1}">
            <pc226:cmChg xmlns:pc226="http://schemas.microsoft.com/office/powerpoint/2022/06/main/command" chg="add">
              <pc226:chgData name="Houston, Karyn (EXT)" userId="9349e374-4c09-49c7-a2cb-2b4b72d75c3e" providerId="ADAL" clId="{EED0A7C5-144C-4D6B-A7EE-3FF2D35A9194}" dt="2023-07-21T22:57:33.620" v="708"/>
              <pc2:cmMkLst xmlns:pc2="http://schemas.microsoft.com/office/powerpoint/2019/9/main/command">
                <pc:docMk/>
                <pc:sldMk cId="1888330819" sldId="333"/>
                <pc2:cmMk id="{71DBA136-E6DB-41D4-84A9-D5F62AFC00AF}"/>
              </pc2:cmMkLst>
            </pc226:cmChg>
          </p:ext>
        </pc:extLst>
      </pc:sldChg>
      <pc:sldChg chg="modCm">
        <pc:chgData name="Houston, Karyn (EXT)" userId="9349e374-4c09-49c7-a2cb-2b4b72d75c3e" providerId="ADAL" clId="{EED0A7C5-144C-4D6B-A7EE-3FF2D35A9194}" dt="2023-07-21T22:56:20.708" v="707"/>
        <pc:sldMkLst>
          <pc:docMk/>
          <pc:sldMk cId="2931101648" sldId="335"/>
        </pc:sldMkLst>
        <pc:extLst>
          <p:ext xmlns:p="http://schemas.openxmlformats.org/presentationml/2006/main" uri="{D6D511B9-2390-475A-947B-AFAB55BFBCF1}">
            <pc226:cmChg xmlns:pc226="http://schemas.microsoft.com/office/powerpoint/2022/06/main/command" chg="">
              <pc226:chgData name="Houston, Karyn (EXT)" userId="9349e374-4c09-49c7-a2cb-2b4b72d75c3e" providerId="ADAL" clId="{EED0A7C5-144C-4D6B-A7EE-3FF2D35A9194}" dt="2023-07-21T22:56:20.708" v="707"/>
              <pc2:cmMkLst xmlns:pc2="http://schemas.microsoft.com/office/powerpoint/2019/9/main/command">
                <pc:docMk/>
                <pc:sldMk cId="2931101648" sldId="335"/>
                <pc2:cmMk id="{E9E910B0-45E4-4E31-B19E-AA5C470B87BD}"/>
              </pc2:cmMkLst>
              <pc226:cmRplyChg chg="add">
                <pc226:chgData name="Houston, Karyn (EXT)" userId="9349e374-4c09-49c7-a2cb-2b4b72d75c3e" providerId="ADAL" clId="{EED0A7C5-144C-4D6B-A7EE-3FF2D35A9194}" dt="2023-07-21T22:56:20.708" v="707"/>
                <pc2:cmRplyMkLst xmlns:pc2="http://schemas.microsoft.com/office/powerpoint/2019/9/main/command">
                  <pc:docMk/>
                  <pc:sldMk cId="2931101648" sldId="335"/>
                  <pc2:cmMk id="{E9E910B0-45E4-4E31-B19E-AA5C470B87BD}"/>
                  <pc2:cmRplyMk id="{EEECFD72-A552-4F4F-B350-92A62C4756CE}"/>
                </pc2:cmRplyMkLst>
              </pc226:cmRplyChg>
            </pc226:cmChg>
          </p:ext>
        </pc:extLst>
      </pc:sldChg>
    </pc:docChg>
  </pc:docChgLst>
  <pc:docChgLst>
    <pc:chgData name="Houston, Karyn (EXT)" userId="S::karyn.houston@science.doe.gov::9349e374-4c09-49c7-a2cb-2b4b72d75c3e" providerId="AD" clId="Web-{0188CB22-08A6-04E2-D172-412FF65FC989}"/>
    <pc:docChg chg="modSld">
      <pc:chgData name="Houston, Karyn (EXT)" userId="S::karyn.houston@science.doe.gov::9349e374-4c09-49c7-a2cb-2b4b72d75c3e" providerId="AD" clId="Web-{0188CB22-08A6-04E2-D172-412FF65FC989}" dt="2023-08-03T21:35:00.267" v="1" actId="20577"/>
      <pc:docMkLst>
        <pc:docMk/>
      </pc:docMkLst>
      <pc:sldChg chg="modSp">
        <pc:chgData name="Houston, Karyn (EXT)" userId="S::karyn.houston@science.doe.gov::9349e374-4c09-49c7-a2cb-2b4b72d75c3e" providerId="AD" clId="Web-{0188CB22-08A6-04E2-D172-412FF65FC989}" dt="2023-08-03T21:35:00.267" v="1" actId="20577"/>
        <pc:sldMkLst>
          <pc:docMk/>
          <pc:sldMk cId="3674315282" sldId="344"/>
        </pc:sldMkLst>
        <pc:spChg chg="mod">
          <ac:chgData name="Houston, Karyn (EXT)" userId="S::karyn.houston@science.doe.gov::9349e374-4c09-49c7-a2cb-2b4b72d75c3e" providerId="AD" clId="Web-{0188CB22-08A6-04E2-D172-412FF65FC989}" dt="2023-08-03T21:35:00.267" v="1" actId="20577"/>
          <ac:spMkLst>
            <pc:docMk/>
            <pc:sldMk cId="3674315282" sldId="344"/>
            <ac:spMk id="14" creationId="{76105E3A-4AA5-26AF-C7B0-526BE230C3E3}"/>
          </ac:spMkLst>
        </pc:spChg>
      </pc:sldChg>
    </pc:docChg>
  </pc:docChgLst>
  <pc:docChgLst>
    <pc:chgData name="Jankowski, Keith" userId="5d654c87-ca4c-4a35-8d30-c4374b1a6027" providerId="ADAL" clId="{B9D8EA23-5228-4020-9BBC-FEB2DBE2B784}"/>
    <pc:docChg chg="undo custSel delSld modSld modSection">
      <pc:chgData name="Jankowski, Keith" userId="5d654c87-ca4c-4a35-8d30-c4374b1a6027" providerId="ADAL" clId="{B9D8EA23-5228-4020-9BBC-FEB2DBE2B784}" dt="2024-02-23T16:34:33.646" v="416" actId="1076"/>
      <pc:docMkLst>
        <pc:docMk/>
      </pc:docMkLst>
      <pc:sldChg chg="del">
        <pc:chgData name="Jankowski, Keith" userId="5d654c87-ca4c-4a35-8d30-c4374b1a6027" providerId="ADAL" clId="{B9D8EA23-5228-4020-9BBC-FEB2DBE2B784}" dt="2024-02-20T16:03:45.669" v="0" actId="47"/>
        <pc:sldMkLst>
          <pc:docMk/>
          <pc:sldMk cId="1202406692" sldId="342"/>
        </pc:sldMkLst>
      </pc:sldChg>
      <pc:sldChg chg="modSp mod">
        <pc:chgData name="Jankowski, Keith" userId="5d654c87-ca4c-4a35-8d30-c4374b1a6027" providerId="ADAL" clId="{B9D8EA23-5228-4020-9BBC-FEB2DBE2B784}" dt="2024-02-23T16:31:30.823" v="414" actId="20577"/>
        <pc:sldMkLst>
          <pc:docMk/>
          <pc:sldMk cId="610734522" sldId="347"/>
        </pc:sldMkLst>
        <pc:spChg chg="mod">
          <ac:chgData name="Jankowski, Keith" userId="5d654c87-ca4c-4a35-8d30-c4374b1a6027" providerId="ADAL" clId="{B9D8EA23-5228-4020-9BBC-FEB2DBE2B784}" dt="2024-02-23T16:31:30.823" v="414" actId="20577"/>
          <ac:spMkLst>
            <pc:docMk/>
            <pc:sldMk cId="610734522" sldId="347"/>
            <ac:spMk id="3" creationId="{7A2A88FA-9D5E-3037-9829-15C1D0AF36A2}"/>
          </ac:spMkLst>
        </pc:spChg>
      </pc:sldChg>
      <pc:sldChg chg="modSp mod">
        <pc:chgData name="Jankowski, Keith" userId="5d654c87-ca4c-4a35-8d30-c4374b1a6027" providerId="ADAL" clId="{B9D8EA23-5228-4020-9BBC-FEB2DBE2B784}" dt="2024-02-20T16:17:37.822" v="407" actId="20577"/>
        <pc:sldMkLst>
          <pc:docMk/>
          <pc:sldMk cId="2118327197" sldId="350"/>
        </pc:sldMkLst>
        <pc:spChg chg="mod">
          <ac:chgData name="Jankowski, Keith" userId="5d654c87-ca4c-4a35-8d30-c4374b1a6027" providerId="ADAL" clId="{B9D8EA23-5228-4020-9BBC-FEB2DBE2B784}" dt="2024-02-20T16:17:37.822" v="407" actId="20577"/>
          <ac:spMkLst>
            <pc:docMk/>
            <pc:sldMk cId="2118327197" sldId="350"/>
            <ac:spMk id="3" creationId="{D504CB98-CA6B-45A8-749B-0FB391D7D36C}"/>
          </ac:spMkLst>
        </pc:spChg>
      </pc:sldChg>
      <pc:sldChg chg="addSp modSp mod">
        <pc:chgData name="Jankowski, Keith" userId="5d654c87-ca4c-4a35-8d30-c4374b1a6027" providerId="ADAL" clId="{B9D8EA23-5228-4020-9BBC-FEB2DBE2B784}" dt="2024-02-20T16:16:57.658" v="368" actId="1076"/>
        <pc:sldMkLst>
          <pc:docMk/>
          <pc:sldMk cId="666103748" sldId="351"/>
        </pc:sldMkLst>
        <pc:spChg chg="mod">
          <ac:chgData name="Jankowski, Keith" userId="5d654c87-ca4c-4a35-8d30-c4374b1a6027" providerId="ADAL" clId="{B9D8EA23-5228-4020-9BBC-FEB2DBE2B784}" dt="2024-02-20T16:15:52.114" v="361" actId="14100"/>
          <ac:spMkLst>
            <pc:docMk/>
            <pc:sldMk cId="666103748" sldId="351"/>
            <ac:spMk id="3" creationId="{D504CB98-CA6B-45A8-749B-0FB391D7D36C}"/>
          </ac:spMkLst>
        </pc:spChg>
        <pc:picChg chg="add mod">
          <ac:chgData name="Jankowski, Keith" userId="5d654c87-ca4c-4a35-8d30-c4374b1a6027" providerId="ADAL" clId="{B9D8EA23-5228-4020-9BBC-FEB2DBE2B784}" dt="2024-02-20T16:16:57.658" v="368" actId="1076"/>
          <ac:picMkLst>
            <pc:docMk/>
            <pc:sldMk cId="666103748" sldId="351"/>
            <ac:picMk id="5" creationId="{64B7EC86-A38A-22BB-A532-AED8030B8351}"/>
          </ac:picMkLst>
        </pc:picChg>
        <pc:picChg chg="add mod">
          <ac:chgData name="Jankowski, Keith" userId="5d654c87-ca4c-4a35-8d30-c4374b1a6027" providerId="ADAL" clId="{B9D8EA23-5228-4020-9BBC-FEB2DBE2B784}" dt="2024-02-20T16:16:53.217" v="367" actId="1076"/>
          <ac:picMkLst>
            <pc:docMk/>
            <pc:sldMk cId="666103748" sldId="351"/>
            <ac:picMk id="6" creationId="{DB48F525-C98F-4FCF-89D0-C16EA055CA1B}"/>
          </ac:picMkLst>
        </pc:picChg>
      </pc:sldChg>
      <pc:sldChg chg="modSp mod">
        <pc:chgData name="Jankowski, Keith" userId="5d654c87-ca4c-4a35-8d30-c4374b1a6027" providerId="ADAL" clId="{B9D8EA23-5228-4020-9BBC-FEB2DBE2B784}" dt="2024-02-23T16:34:33.646" v="416" actId="1076"/>
        <pc:sldMkLst>
          <pc:docMk/>
          <pc:sldMk cId="4063968268" sldId="352"/>
        </pc:sldMkLst>
        <pc:picChg chg="mod">
          <ac:chgData name="Jankowski, Keith" userId="5d654c87-ca4c-4a35-8d30-c4374b1a6027" providerId="ADAL" clId="{B9D8EA23-5228-4020-9BBC-FEB2DBE2B784}" dt="2024-02-23T16:34:33.646" v="416" actId="1076"/>
          <ac:picMkLst>
            <pc:docMk/>
            <pc:sldMk cId="4063968268" sldId="352"/>
            <ac:picMk id="11" creationId="{B6623F7B-793E-157C-F954-C585D73EBBB8}"/>
          </ac:picMkLst>
        </pc:picChg>
        <pc:picChg chg="mod">
          <ac:chgData name="Jankowski, Keith" userId="5d654c87-ca4c-4a35-8d30-c4374b1a6027" providerId="ADAL" clId="{B9D8EA23-5228-4020-9BBC-FEB2DBE2B784}" dt="2024-02-23T16:34:33.646" v="416" actId="1076"/>
          <ac:picMkLst>
            <pc:docMk/>
            <pc:sldMk cId="4063968268" sldId="352"/>
            <ac:picMk id="13" creationId="{1E7A6306-C034-A40F-9930-89378DA211F6}"/>
          </ac:picMkLst>
        </pc:picChg>
        <pc:picChg chg="mod">
          <ac:chgData name="Jankowski, Keith" userId="5d654c87-ca4c-4a35-8d30-c4374b1a6027" providerId="ADAL" clId="{B9D8EA23-5228-4020-9BBC-FEB2DBE2B784}" dt="2024-02-23T16:34:33.646" v="416" actId="1076"/>
          <ac:picMkLst>
            <pc:docMk/>
            <pc:sldMk cId="4063968268" sldId="352"/>
            <ac:picMk id="15" creationId="{9156973B-E9E1-908A-9841-9394031FE04D}"/>
          </ac:picMkLst>
        </pc:picChg>
        <pc:picChg chg="mod">
          <ac:chgData name="Jankowski, Keith" userId="5d654c87-ca4c-4a35-8d30-c4374b1a6027" providerId="ADAL" clId="{B9D8EA23-5228-4020-9BBC-FEB2DBE2B784}" dt="2024-02-23T16:34:33.646" v="416" actId="1076"/>
          <ac:picMkLst>
            <pc:docMk/>
            <pc:sldMk cId="4063968268" sldId="352"/>
            <ac:picMk id="17" creationId="{6139AC8F-0BD2-73E9-EE4E-3CEE6B3A8420}"/>
          </ac:picMkLst>
        </pc:picChg>
      </pc:sldChg>
    </pc:docChg>
  </pc:docChgLst>
  <pc:docChgLst>
    <pc:chgData name="Clark, Nathan" userId="S::nathan.clark@science.doe.gov::4f561d05-0e44-4e7e-9e1d-ec6295ad05f2" providerId="AD" clId="Web-{A129D3C7-AD77-49E9-F6DE-218DE04FA4AB}"/>
    <pc:docChg chg="modSld">
      <pc:chgData name="Clark, Nathan" userId="S::nathan.clark@science.doe.gov::4f561d05-0e44-4e7e-9e1d-ec6295ad05f2" providerId="AD" clId="Web-{A129D3C7-AD77-49E9-F6DE-218DE04FA4AB}" dt="2023-08-02T16:59:42.201" v="1"/>
      <pc:docMkLst>
        <pc:docMk/>
      </pc:docMkLst>
      <pc:sldChg chg="modSp">
        <pc:chgData name="Clark, Nathan" userId="S::nathan.clark@science.doe.gov::4f561d05-0e44-4e7e-9e1d-ec6295ad05f2" providerId="AD" clId="Web-{A129D3C7-AD77-49E9-F6DE-218DE04FA4AB}" dt="2023-08-02T16:59:42.201" v="1"/>
        <pc:sldMkLst>
          <pc:docMk/>
          <pc:sldMk cId="3812951359" sldId="266"/>
        </pc:sldMkLst>
        <pc:picChg chg="mod">
          <ac:chgData name="Clark, Nathan" userId="S::nathan.clark@science.doe.gov::4f561d05-0e44-4e7e-9e1d-ec6295ad05f2" providerId="AD" clId="Web-{A129D3C7-AD77-49E9-F6DE-218DE04FA4AB}" dt="2023-08-02T16:59:42.201" v="1"/>
          <ac:picMkLst>
            <pc:docMk/>
            <pc:sldMk cId="3812951359" sldId="266"/>
            <ac:picMk id="8" creationId="{C395322F-28D1-3A26-ABBA-DFE19102CB3E}"/>
          </ac:picMkLst>
        </pc:picChg>
      </pc:sldChg>
    </pc:docChg>
  </pc:docChgLst>
  <pc:docChgLst>
    <pc:chgData name="Clark, Nathan" userId="S::nathan.clark@science.doe.gov::4f561d05-0e44-4e7e-9e1d-ec6295ad05f2" providerId="AD" clId="Web-{A5BACE02-504D-1F4E-3AEC-998D96984CAE}"/>
    <pc:docChg chg="modSld">
      <pc:chgData name="Clark, Nathan" userId="S::nathan.clark@science.doe.gov::4f561d05-0e44-4e7e-9e1d-ec6295ad05f2" providerId="AD" clId="Web-{A5BACE02-504D-1F4E-3AEC-998D96984CAE}" dt="2023-08-21T15:31:51.114" v="22"/>
      <pc:docMkLst>
        <pc:docMk/>
      </pc:docMkLst>
      <pc:sldChg chg="addSp delSp modSp">
        <pc:chgData name="Clark, Nathan" userId="S::nathan.clark@science.doe.gov::4f561d05-0e44-4e7e-9e1d-ec6295ad05f2" providerId="AD" clId="Web-{A5BACE02-504D-1F4E-3AEC-998D96984CAE}" dt="2023-08-21T15:31:51.114" v="22"/>
        <pc:sldMkLst>
          <pc:docMk/>
          <pc:sldMk cId="3667262338" sldId="337"/>
        </pc:sldMkLst>
        <pc:spChg chg="add del mod">
          <ac:chgData name="Clark, Nathan" userId="S::nathan.clark@science.doe.gov::4f561d05-0e44-4e7e-9e1d-ec6295ad05f2" providerId="AD" clId="Web-{A5BACE02-504D-1F4E-3AEC-998D96984CAE}" dt="2023-08-21T15:20:16.555" v="6"/>
          <ac:spMkLst>
            <pc:docMk/>
            <pc:sldMk cId="3667262338" sldId="337"/>
            <ac:spMk id="4" creationId="{61E7D2AE-BBF0-0EF8-62B9-F8B15B73DD9E}"/>
          </ac:spMkLst>
        </pc:spChg>
        <pc:picChg chg="add mod">
          <ac:chgData name="Clark, Nathan" userId="S::nathan.clark@science.doe.gov::4f561d05-0e44-4e7e-9e1d-ec6295ad05f2" providerId="AD" clId="Web-{A5BACE02-504D-1F4E-3AEC-998D96984CAE}" dt="2023-08-21T15:23:17.730" v="12" actId="1076"/>
          <ac:picMkLst>
            <pc:docMk/>
            <pc:sldMk cId="3667262338" sldId="337"/>
            <ac:picMk id="5" creationId="{C97C2551-1C0B-2F77-FCDD-147C3A78D7BD}"/>
          </ac:picMkLst>
        </pc:picChg>
        <pc:picChg chg="mod">
          <ac:chgData name="Clark, Nathan" userId="S::nathan.clark@science.doe.gov::4f561d05-0e44-4e7e-9e1d-ec6295ad05f2" providerId="AD" clId="Web-{A5BACE02-504D-1F4E-3AEC-998D96984CAE}" dt="2023-08-21T15:31:51.114" v="22"/>
          <ac:picMkLst>
            <pc:docMk/>
            <pc:sldMk cId="3667262338" sldId="337"/>
            <ac:picMk id="19" creationId="{00000000-0000-0000-0000-000000000000}"/>
          </ac:picMkLst>
        </pc:picChg>
        <pc:picChg chg="mod">
          <ac:chgData name="Clark, Nathan" userId="S::nathan.clark@science.doe.gov::4f561d05-0e44-4e7e-9e1d-ec6295ad05f2" providerId="AD" clId="Web-{A5BACE02-504D-1F4E-3AEC-998D96984CAE}" dt="2023-08-21T15:22:03.869" v="7"/>
          <ac:picMkLst>
            <pc:docMk/>
            <pc:sldMk cId="3667262338" sldId="337"/>
            <ac:picMk id="33" creationId="{00000000-0000-0000-0000-000000000000}"/>
          </ac:picMkLst>
        </pc:picChg>
      </pc:sldChg>
    </pc:docChg>
  </pc:docChgLst>
  <pc:docChgLst>
    <pc:chgData name="Clark, Nathan" userId="S::nathan.clark@science.doe.gov::4f561d05-0e44-4e7e-9e1d-ec6295ad05f2" providerId="AD" clId="Web-{517F7A58-4765-04E1-0D66-4BF8C17EC647}"/>
    <pc:docChg chg="addSld modSld modSection">
      <pc:chgData name="Clark, Nathan" userId="S::nathan.clark@science.doe.gov::4f561d05-0e44-4e7e-9e1d-ec6295ad05f2" providerId="AD" clId="Web-{517F7A58-4765-04E1-0D66-4BF8C17EC647}" dt="2023-08-31T19:34:02.163" v="255"/>
      <pc:docMkLst>
        <pc:docMk/>
      </pc:docMkLst>
      <pc:sldChg chg="modSp">
        <pc:chgData name="Clark, Nathan" userId="S::nathan.clark@science.doe.gov::4f561d05-0e44-4e7e-9e1d-ec6295ad05f2" providerId="AD" clId="Web-{517F7A58-4765-04E1-0D66-4BF8C17EC647}" dt="2023-08-31T19:19:00.112" v="2"/>
        <pc:sldMkLst>
          <pc:docMk/>
          <pc:sldMk cId="3812951359" sldId="266"/>
        </pc:sldMkLst>
        <pc:picChg chg="mod">
          <ac:chgData name="Clark, Nathan" userId="S::nathan.clark@science.doe.gov::4f561d05-0e44-4e7e-9e1d-ec6295ad05f2" providerId="AD" clId="Web-{517F7A58-4765-04E1-0D66-4BF8C17EC647}" dt="2023-08-31T19:19:00.112" v="2"/>
          <ac:picMkLst>
            <pc:docMk/>
            <pc:sldMk cId="3812951359" sldId="266"/>
            <ac:picMk id="14" creationId="{00000000-0000-0000-0000-000000000000}"/>
          </ac:picMkLst>
        </pc:picChg>
      </pc:sldChg>
      <pc:sldChg chg="addSp modSp">
        <pc:chgData name="Clark, Nathan" userId="S::nathan.clark@science.doe.gov::4f561d05-0e44-4e7e-9e1d-ec6295ad05f2" providerId="AD" clId="Web-{517F7A58-4765-04E1-0D66-4BF8C17EC647}" dt="2023-08-31T19:19:09.519" v="5"/>
        <pc:sldMkLst>
          <pc:docMk/>
          <pc:sldMk cId="611656272" sldId="280"/>
        </pc:sldMkLst>
        <pc:spChg chg="add mod">
          <ac:chgData name="Clark, Nathan" userId="S::nathan.clark@science.doe.gov::4f561d05-0e44-4e7e-9e1d-ec6295ad05f2" providerId="AD" clId="Web-{517F7A58-4765-04E1-0D66-4BF8C17EC647}" dt="2023-08-31T19:19:04.238" v="4"/>
          <ac:spMkLst>
            <pc:docMk/>
            <pc:sldMk cId="611656272" sldId="280"/>
            <ac:spMk id="10" creationId="{DD5098F1-F3A1-14D2-A37E-5E2732DC0B20}"/>
          </ac:spMkLst>
        </pc:spChg>
        <pc:picChg chg="mod">
          <ac:chgData name="Clark, Nathan" userId="S::nathan.clark@science.doe.gov::4f561d05-0e44-4e7e-9e1d-ec6295ad05f2" providerId="AD" clId="Web-{517F7A58-4765-04E1-0D66-4BF8C17EC647}" dt="2023-08-31T19:19:09.519" v="5"/>
          <ac:picMkLst>
            <pc:docMk/>
            <pc:sldMk cId="611656272" sldId="280"/>
            <ac:picMk id="2" creationId="{5B545781-0582-3492-8618-22A11C1332A5}"/>
          </ac:picMkLst>
        </pc:picChg>
      </pc:sldChg>
      <pc:sldChg chg="modSp">
        <pc:chgData name="Clark, Nathan" userId="S::nathan.clark@science.doe.gov::4f561d05-0e44-4e7e-9e1d-ec6295ad05f2" providerId="AD" clId="Web-{517F7A58-4765-04E1-0D66-4BF8C17EC647}" dt="2023-08-31T19:21:26.366" v="36"/>
        <pc:sldMkLst>
          <pc:docMk/>
          <pc:sldMk cId="4162780049" sldId="285"/>
        </pc:sldMkLst>
        <pc:picChg chg="mod">
          <ac:chgData name="Clark, Nathan" userId="S::nathan.clark@science.doe.gov::4f561d05-0e44-4e7e-9e1d-ec6295ad05f2" providerId="AD" clId="Web-{517F7A58-4765-04E1-0D66-4BF8C17EC647}" dt="2023-08-31T19:21:26.366" v="36"/>
          <ac:picMkLst>
            <pc:docMk/>
            <pc:sldMk cId="4162780049" sldId="285"/>
            <ac:picMk id="4" creationId="{56A0599B-0617-BEA6-0730-D6E79A30EAEC}"/>
          </ac:picMkLst>
        </pc:picChg>
      </pc:sldChg>
      <pc:sldChg chg="modSp">
        <pc:chgData name="Clark, Nathan" userId="S::nathan.clark@science.doe.gov::4f561d05-0e44-4e7e-9e1d-ec6295ad05f2" providerId="AD" clId="Web-{517F7A58-4765-04E1-0D66-4BF8C17EC647}" dt="2023-08-31T19:21:17.662" v="33"/>
        <pc:sldMkLst>
          <pc:docMk/>
          <pc:sldMk cId="1600704313" sldId="286"/>
        </pc:sldMkLst>
        <pc:picChg chg="mod">
          <ac:chgData name="Clark, Nathan" userId="S::nathan.clark@science.doe.gov::4f561d05-0e44-4e7e-9e1d-ec6295ad05f2" providerId="AD" clId="Web-{517F7A58-4765-04E1-0D66-4BF8C17EC647}" dt="2023-08-31T19:21:17.662" v="33"/>
          <ac:picMkLst>
            <pc:docMk/>
            <pc:sldMk cId="1600704313" sldId="286"/>
            <ac:picMk id="3" creationId="{3671E76E-6BBE-0010-054F-2AD61E19AAD5}"/>
          </ac:picMkLst>
        </pc:picChg>
      </pc:sldChg>
      <pc:sldChg chg="modSp">
        <pc:chgData name="Clark, Nathan" userId="S::nathan.clark@science.doe.gov::4f561d05-0e44-4e7e-9e1d-ec6295ad05f2" providerId="AD" clId="Web-{517F7A58-4765-04E1-0D66-4BF8C17EC647}" dt="2023-08-31T19:20:56.943" v="26"/>
        <pc:sldMkLst>
          <pc:docMk/>
          <pc:sldMk cId="1697882770" sldId="288"/>
        </pc:sldMkLst>
        <pc:grpChg chg="mod">
          <ac:chgData name="Clark, Nathan" userId="S::nathan.clark@science.doe.gov::4f561d05-0e44-4e7e-9e1d-ec6295ad05f2" providerId="AD" clId="Web-{517F7A58-4765-04E1-0D66-4BF8C17EC647}" dt="2023-08-31T19:20:56.943" v="26"/>
          <ac:grpSpMkLst>
            <pc:docMk/>
            <pc:sldMk cId="1697882770" sldId="288"/>
            <ac:grpSpMk id="10" creationId="{00000000-0000-0000-0000-000000000000}"/>
          </ac:grpSpMkLst>
        </pc:grpChg>
      </pc:sldChg>
      <pc:sldChg chg="modSp">
        <pc:chgData name="Clark, Nathan" userId="S::nathan.clark@science.doe.gov::4f561d05-0e44-4e7e-9e1d-ec6295ad05f2" providerId="AD" clId="Web-{517F7A58-4765-04E1-0D66-4BF8C17EC647}" dt="2023-08-31T19:20:49.099" v="24"/>
        <pc:sldMkLst>
          <pc:docMk/>
          <pc:sldMk cId="2145820062" sldId="289"/>
        </pc:sldMkLst>
        <pc:picChg chg="mod">
          <ac:chgData name="Clark, Nathan" userId="S::nathan.clark@science.doe.gov::4f561d05-0e44-4e7e-9e1d-ec6295ad05f2" providerId="AD" clId="Web-{517F7A58-4765-04E1-0D66-4BF8C17EC647}" dt="2023-08-31T19:20:49.099" v="24"/>
          <ac:picMkLst>
            <pc:docMk/>
            <pc:sldMk cId="2145820062" sldId="289"/>
            <ac:picMk id="4" creationId="{801BF028-F38A-7802-D287-7AC58F889CB2}"/>
          </ac:picMkLst>
        </pc:picChg>
      </pc:sldChg>
      <pc:sldChg chg="modSp">
        <pc:chgData name="Clark, Nathan" userId="S::nathan.clark@science.doe.gov::4f561d05-0e44-4e7e-9e1d-ec6295ad05f2" providerId="AD" clId="Web-{517F7A58-4765-04E1-0D66-4BF8C17EC647}" dt="2023-08-31T19:20:40.036" v="21"/>
        <pc:sldMkLst>
          <pc:docMk/>
          <pc:sldMk cId="1905716569" sldId="290"/>
        </pc:sldMkLst>
        <pc:grpChg chg="mod">
          <ac:chgData name="Clark, Nathan" userId="S::nathan.clark@science.doe.gov::4f561d05-0e44-4e7e-9e1d-ec6295ad05f2" providerId="AD" clId="Web-{517F7A58-4765-04E1-0D66-4BF8C17EC647}" dt="2023-08-31T19:20:40.036" v="21"/>
          <ac:grpSpMkLst>
            <pc:docMk/>
            <pc:sldMk cId="1905716569" sldId="290"/>
            <ac:grpSpMk id="14" creationId="{00000000-0000-0000-0000-000000000000}"/>
          </ac:grpSpMkLst>
        </pc:grpChg>
      </pc:sldChg>
      <pc:sldChg chg="modSp">
        <pc:chgData name="Clark, Nathan" userId="S::nathan.clark@science.doe.gov::4f561d05-0e44-4e7e-9e1d-ec6295ad05f2" providerId="AD" clId="Web-{517F7A58-4765-04E1-0D66-4BF8C17EC647}" dt="2023-08-31T19:20:00.083" v="17"/>
        <pc:sldMkLst>
          <pc:docMk/>
          <pc:sldMk cId="976555497" sldId="309"/>
        </pc:sldMkLst>
        <pc:grpChg chg="mod">
          <ac:chgData name="Clark, Nathan" userId="S::nathan.clark@science.doe.gov::4f561d05-0e44-4e7e-9e1d-ec6295ad05f2" providerId="AD" clId="Web-{517F7A58-4765-04E1-0D66-4BF8C17EC647}" dt="2023-08-31T19:20:00.083" v="17"/>
          <ac:grpSpMkLst>
            <pc:docMk/>
            <pc:sldMk cId="976555497" sldId="309"/>
            <ac:grpSpMk id="19" creationId="{00000000-0000-0000-0000-000000000000}"/>
          </ac:grpSpMkLst>
        </pc:grpChg>
      </pc:sldChg>
      <pc:sldChg chg="modSp">
        <pc:chgData name="Clark, Nathan" userId="S::nathan.clark@science.doe.gov::4f561d05-0e44-4e7e-9e1d-ec6295ad05f2" providerId="AD" clId="Web-{517F7A58-4765-04E1-0D66-4BF8C17EC647}" dt="2023-08-31T19:20:23.786" v="18"/>
        <pc:sldMkLst>
          <pc:docMk/>
          <pc:sldMk cId="2957711661" sldId="315"/>
        </pc:sldMkLst>
        <pc:picChg chg="mod">
          <ac:chgData name="Clark, Nathan" userId="S::nathan.clark@science.doe.gov::4f561d05-0e44-4e7e-9e1d-ec6295ad05f2" providerId="AD" clId="Web-{517F7A58-4765-04E1-0D66-4BF8C17EC647}" dt="2023-08-31T19:20:23.786" v="18"/>
          <ac:picMkLst>
            <pc:docMk/>
            <pc:sldMk cId="2957711661" sldId="315"/>
            <ac:picMk id="1055" creationId="{69656D82-3E67-2D19-C0BF-EA077535C210}"/>
          </ac:picMkLst>
        </pc:picChg>
      </pc:sldChg>
      <pc:sldChg chg="modSp">
        <pc:chgData name="Clark, Nathan" userId="S::nathan.clark@science.doe.gov::4f561d05-0e44-4e7e-9e1d-ec6295ad05f2" providerId="AD" clId="Web-{517F7A58-4765-04E1-0D66-4BF8C17EC647}" dt="2023-08-31T19:21:09.475" v="31"/>
        <pc:sldMkLst>
          <pc:docMk/>
          <pc:sldMk cId="1403836242" sldId="316"/>
        </pc:sldMkLst>
        <pc:grpChg chg="mod">
          <ac:chgData name="Clark, Nathan" userId="S::nathan.clark@science.doe.gov::4f561d05-0e44-4e7e-9e1d-ec6295ad05f2" providerId="AD" clId="Web-{517F7A58-4765-04E1-0D66-4BF8C17EC647}" dt="2023-08-31T19:21:09.475" v="31"/>
          <ac:grpSpMkLst>
            <pc:docMk/>
            <pc:sldMk cId="1403836242" sldId="316"/>
            <ac:grpSpMk id="16" creationId="{00000000-0000-0000-0000-000000000000}"/>
          </ac:grpSpMkLst>
        </pc:grpChg>
      </pc:sldChg>
      <pc:sldChg chg="modSp">
        <pc:chgData name="Clark, Nathan" userId="S::nathan.clark@science.doe.gov::4f561d05-0e44-4e7e-9e1d-ec6295ad05f2" providerId="AD" clId="Web-{517F7A58-4765-04E1-0D66-4BF8C17EC647}" dt="2023-08-31T19:18:52.222" v="1"/>
        <pc:sldMkLst>
          <pc:docMk/>
          <pc:sldMk cId="3197591300" sldId="318"/>
        </pc:sldMkLst>
        <pc:picChg chg="mod">
          <ac:chgData name="Clark, Nathan" userId="S::nathan.clark@science.doe.gov::4f561d05-0e44-4e7e-9e1d-ec6295ad05f2" providerId="AD" clId="Web-{517F7A58-4765-04E1-0D66-4BF8C17EC647}" dt="2023-08-31T19:18:52.222" v="1"/>
          <ac:picMkLst>
            <pc:docMk/>
            <pc:sldMk cId="3197591300" sldId="318"/>
            <ac:picMk id="5" creationId="{728BACD4-20B4-BE88-E324-2B6B19345FAC}"/>
          </ac:picMkLst>
        </pc:picChg>
      </pc:sldChg>
      <pc:sldChg chg="modSp">
        <pc:chgData name="Clark, Nathan" userId="S::nathan.clark@science.doe.gov::4f561d05-0e44-4e7e-9e1d-ec6295ad05f2" providerId="AD" clId="Web-{517F7A58-4765-04E1-0D66-4BF8C17EC647}" dt="2023-08-31T19:24:18.448" v="56"/>
        <pc:sldMkLst>
          <pc:docMk/>
          <pc:sldMk cId="1888330819" sldId="333"/>
        </pc:sldMkLst>
        <pc:spChg chg="mod">
          <ac:chgData name="Clark, Nathan" userId="S::nathan.clark@science.doe.gov::4f561d05-0e44-4e7e-9e1d-ec6295ad05f2" providerId="AD" clId="Web-{517F7A58-4765-04E1-0D66-4BF8C17EC647}" dt="2023-08-31T19:24:18.448" v="56"/>
          <ac:spMkLst>
            <pc:docMk/>
            <pc:sldMk cId="1888330819" sldId="333"/>
            <ac:spMk id="2" creationId="{00000000-0000-0000-0000-000000000000}"/>
          </ac:spMkLst>
        </pc:spChg>
      </pc:sldChg>
      <pc:sldChg chg="modSp">
        <pc:chgData name="Clark, Nathan" userId="S::nathan.clark@science.doe.gov::4f561d05-0e44-4e7e-9e1d-ec6295ad05f2" providerId="AD" clId="Web-{517F7A58-4765-04E1-0D66-4BF8C17EC647}" dt="2023-08-31T19:34:02.163" v="255"/>
        <pc:sldMkLst>
          <pc:docMk/>
          <pc:sldMk cId="956660579" sldId="339"/>
        </pc:sldMkLst>
        <pc:picChg chg="mod">
          <ac:chgData name="Clark, Nathan" userId="S::nathan.clark@science.doe.gov::4f561d05-0e44-4e7e-9e1d-ec6295ad05f2" providerId="AD" clId="Web-{517F7A58-4765-04E1-0D66-4BF8C17EC647}" dt="2023-08-31T19:34:02.163" v="255"/>
          <ac:picMkLst>
            <pc:docMk/>
            <pc:sldMk cId="956660579" sldId="339"/>
            <ac:picMk id="2" creationId="{14D2790F-3AE3-6F31-EAC3-72E543956391}"/>
          </ac:picMkLst>
        </pc:picChg>
      </pc:sldChg>
      <pc:sldChg chg="modSp">
        <pc:chgData name="Clark, Nathan" userId="S::nathan.clark@science.doe.gov::4f561d05-0e44-4e7e-9e1d-ec6295ad05f2" providerId="AD" clId="Web-{517F7A58-4765-04E1-0D66-4BF8C17EC647}" dt="2023-08-31T19:21:41.131" v="41"/>
        <pc:sldMkLst>
          <pc:docMk/>
          <pc:sldMk cId="1386244393" sldId="343"/>
        </pc:sldMkLst>
        <pc:picChg chg="mod">
          <ac:chgData name="Clark, Nathan" userId="S::nathan.clark@science.doe.gov::4f561d05-0e44-4e7e-9e1d-ec6295ad05f2" providerId="AD" clId="Web-{517F7A58-4765-04E1-0D66-4BF8C17EC647}" dt="2023-08-31T19:21:41.131" v="41"/>
          <ac:picMkLst>
            <pc:docMk/>
            <pc:sldMk cId="1386244393" sldId="343"/>
            <ac:picMk id="5" creationId="{00000000-0000-0000-0000-000000000000}"/>
          </ac:picMkLst>
        </pc:picChg>
      </pc:sldChg>
      <pc:sldChg chg="modSp">
        <pc:chgData name="Clark, Nathan" userId="S::nathan.clark@science.doe.gov::4f561d05-0e44-4e7e-9e1d-ec6295ad05f2" providerId="AD" clId="Web-{517F7A58-4765-04E1-0D66-4BF8C17EC647}" dt="2023-08-31T19:19:44.270" v="15"/>
        <pc:sldMkLst>
          <pc:docMk/>
          <pc:sldMk cId="3674315282" sldId="344"/>
        </pc:sldMkLst>
        <pc:picChg chg="mod">
          <ac:chgData name="Clark, Nathan" userId="S::nathan.clark@science.doe.gov::4f561d05-0e44-4e7e-9e1d-ec6295ad05f2" providerId="AD" clId="Web-{517F7A58-4765-04E1-0D66-4BF8C17EC647}" dt="2023-08-31T19:19:44.270" v="15"/>
          <ac:picMkLst>
            <pc:docMk/>
            <pc:sldMk cId="3674315282" sldId="344"/>
            <ac:picMk id="42" creationId="{E6AB21F6-7FC5-6264-7FF5-AABCEE41365A}"/>
          </ac:picMkLst>
        </pc:picChg>
      </pc:sldChg>
      <pc:sldChg chg="modSp add replId">
        <pc:chgData name="Clark, Nathan" userId="S::nathan.clark@science.doe.gov::4f561d05-0e44-4e7e-9e1d-ec6295ad05f2" providerId="AD" clId="Web-{517F7A58-4765-04E1-0D66-4BF8C17EC647}" dt="2023-08-31T19:25:18.887" v="64"/>
        <pc:sldMkLst>
          <pc:docMk/>
          <pc:sldMk cId="1598545685" sldId="345"/>
        </pc:sldMkLst>
        <pc:spChg chg="mod">
          <ac:chgData name="Clark, Nathan" userId="S::nathan.clark@science.doe.gov::4f561d05-0e44-4e7e-9e1d-ec6295ad05f2" providerId="AD" clId="Web-{517F7A58-4765-04E1-0D66-4BF8C17EC647}" dt="2023-08-31T19:25:09.090" v="63"/>
          <ac:spMkLst>
            <pc:docMk/>
            <pc:sldMk cId="1598545685" sldId="345"/>
            <ac:spMk id="20" creationId="{00000000-0000-0000-0000-000000000000}"/>
          </ac:spMkLst>
        </pc:spChg>
        <pc:picChg chg="mod">
          <ac:chgData name="Clark, Nathan" userId="S::nathan.clark@science.doe.gov::4f561d05-0e44-4e7e-9e1d-ec6295ad05f2" providerId="AD" clId="Web-{517F7A58-4765-04E1-0D66-4BF8C17EC647}" dt="2023-08-31T19:25:18.887" v="64"/>
          <ac:picMkLst>
            <pc:docMk/>
            <pc:sldMk cId="1598545685" sldId="345"/>
            <ac:picMk id="21" creationId="{00000000-0000-0000-0000-000000000000}"/>
          </ac:picMkLst>
        </pc:picChg>
      </pc:sldChg>
    </pc:docChg>
  </pc:docChgLst>
  <pc:docChgLst>
    <pc:chgData name="Houston, Karyn (EXT)" userId="S::karyn.houston@science.doe.gov::9349e374-4c09-49c7-a2cb-2b4b72d75c3e" providerId="AD" clId="Web-{F8AF3B06-24DA-B0B9-2FF6-F6780A0EA2AE}"/>
    <pc:docChg chg="modSld">
      <pc:chgData name="Houston, Karyn (EXT)" userId="S::karyn.houston@science.doe.gov::9349e374-4c09-49c7-a2cb-2b4b72d75c3e" providerId="AD" clId="Web-{F8AF3B06-24DA-B0B9-2FF6-F6780A0EA2AE}" dt="2023-07-21T18:07:18.263" v="12"/>
      <pc:docMkLst>
        <pc:docMk/>
      </pc:docMkLst>
      <pc:sldChg chg="modNotes">
        <pc:chgData name="Houston, Karyn (EXT)" userId="S::karyn.houston@science.doe.gov::9349e374-4c09-49c7-a2cb-2b4b72d75c3e" providerId="AD" clId="Web-{F8AF3B06-24DA-B0B9-2FF6-F6780A0EA2AE}" dt="2023-07-21T18:07:18.263" v="12"/>
        <pc:sldMkLst>
          <pc:docMk/>
          <pc:sldMk cId="3197591300" sldId="318"/>
        </pc:sldMkLst>
      </pc:sldChg>
    </pc:docChg>
  </pc:docChgLst>
  <pc:docChgLst>
    <pc:chgData name="Clark, Nathan" userId="S::nathan.clark@science.doe.gov::4f561d05-0e44-4e7e-9e1d-ec6295ad05f2" providerId="AD" clId="Web-{AEAF14DA-314D-B620-6786-B95F01B6BE51}"/>
    <pc:docChg chg="modSld">
      <pc:chgData name="Clark, Nathan" userId="S::nathan.clark@science.doe.gov::4f561d05-0e44-4e7e-9e1d-ec6295ad05f2" providerId="AD" clId="Web-{AEAF14DA-314D-B620-6786-B95F01B6BE51}" dt="2023-08-02T15:30:38.830" v="1" actId="14100"/>
      <pc:docMkLst>
        <pc:docMk/>
      </pc:docMkLst>
      <pc:sldChg chg="modSp">
        <pc:chgData name="Clark, Nathan" userId="S::nathan.clark@science.doe.gov::4f561d05-0e44-4e7e-9e1d-ec6295ad05f2" providerId="AD" clId="Web-{AEAF14DA-314D-B620-6786-B95F01B6BE51}" dt="2023-08-02T15:30:38.830" v="1" actId="14100"/>
        <pc:sldMkLst>
          <pc:docMk/>
          <pc:sldMk cId="3674315282" sldId="344"/>
        </pc:sldMkLst>
        <pc:picChg chg="mod">
          <ac:chgData name="Clark, Nathan" userId="S::nathan.clark@science.doe.gov::4f561d05-0e44-4e7e-9e1d-ec6295ad05f2" providerId="AD" clId="Web-{AEAF14DA-314D-B620-6786-B95F01B6BE51}" dt="2023-08-02T15:30:38.830" v="1" actId="14100"/>
          <ac:picMkLst>
            <pc:docMk/>
            <pc:sldMk cId="3674315282" sldId="344"/>
            <ac:picMk id="28" creationId="{721C64ED-1DF5-4F15-F5C1-7224E4DEA1BA}"/>
          </ac:picMkLst>
        </pc:picChg>
      </pc:sldChg>
    </pc:docChg>
  </pc:docChgLst>
  <pc:docChgLst>
    <pc:chgData name="Clark, Nathan" userId="S::nathan.clark@science.doe.gov::4f561d05-0e44-4e7e-9e1d-ec6295ad05f2" providerId="AD" clId="Web-{D0FA5C17-AE3C-6FA6-1EA6-9DBEF242A44E}"/>
    <pc:docChg chg="modSld">
      <pc:chgData name="Clark, Nathan" userId="S::nathan.clark@science.doe.gov::4f561d05-0e44-4e7e-9e1d-ec6295ad05f2" providerId="AD" clId="Web-{D0FA5C17-AE3C-6FA6-1EA6-9DBEF242A44E}" dt="2023-08-31T18:01:19.396" v="213"/>
      <pc:docMkLst>
        <pc:docMk/>
      </pc:docMkLst>
      <pc:sldChg chg="modSp">
        <pc:chgData name="Clark, Nathan" userId="S::nathan.clark@science.doe.gov::4f561d05-0e44-4e7e-9e1d-ec6295ad05f2" providerId="AD" clId="Web-{D0FA5C17-AE3C-6FA6-1EA6-9DBEF242A44E}" dt="2023-08-31T17:50:44.210" v="92"/>
        <pc:sldMkLst>
          <pc:docMk/>
          <pc:sldMk cId="3812951359" sldId="266"/>
        </pc:sldMkLst>
        <pc:picChg chg="mod">
          <ac:chgData name="Clark, Nathan" userId="S::nathan.clark@science.doe.gov::4f561d05-0e44-4e7e-9e1d-ec6295ad05f2" providerId="AD" clId="Web-{D0FA5C17-AE3C-6FA6-1EA6-9DBEF242A44E}" dt="2023-08-31T17:50:44.210" v="92"/>
          <ac:picMkLst>
            <pc:docMk/>
            <pc:sldMk cId="3812951359" sldId="266"/>
            <ac:picMk id="8" creationId="{C395322F-28D1-3A26-ABBA-DFE19102CB3E}"/>
          </ac:picMkLst>
        </pc:picChg>
        <pc:picChg chg="mod">
          <ac:chgData name="Clark, Nathan" userId="S::nathan.clark@science.doe.gov::4f561d05-0e44-4e7e-9e1d-ec6295ad05f2" providerId="AD" clId="Web-{D0FA5C17-AE3C-6FA6-1EA6-9DBEF242A44E}" dt="2023-08-31T17:48:54.083" v="64"/>
          <ac:picMkLst>
            <pc:docMk/>
            <pc:sldMk cId="3812951359" sldId="266"/>
            <ac:picMk id="10" creationId="{3D5A0BE4-E076-9C49-982D-4A44F085A712}"/>
          </ac:picMkLst>
        </pc:picChg>
        <pc:picChg chg="mod">
          <ac:chgData name="Clark, Nathan" userId="S::nathan.clark@science.doe.gov::4f561d05-0e44-4e7e-9e1d-ec6295ad05f2" providerId="AD" clId="Web-{D0FA5C17-AE3C-6FA6-1EA6-9DBEF242A44E}" dt="2023-08-31T17:47:54.128" v="48"/>
          <ac:picMkLst>
            <pc:docMk/>
            <pc:sldMk cId="3812951359" sldId="266"/>
            <ac:picMk id="17" creationId="{00000000-0000-0000-0000-000000000000}"/>
          </ac:picMkLst>
        </pc:picChg>
        <pc:picChg chg="mod">
          <ac:chgData name="Clark, Nathan" userId="S::nathan.clark@science.doe.gov::4f561d05-0e44-4e7e-9e1d-ec6295ad05f2" providerId="AD" clId="Web-{D0FA5C17-AE3C-6FA6-1EA6-9DBEF242A44E}" dt="2023-08-31T17:46:38.377" v="35"/>
          <ac:picMkLst>
            <pc:docMk/>
            <pc:sldMk cId="3812951359" sldId="266"/>
            <ac:picMk id="19" creationId="{00000000-0000-0000-0000-000000000000}"/>
          </ac:picMkLst>
        </pc:picChg>
        <pc:picChg chg="mod">
          <ac:chgData name="Clark, Nathan" userId="S::nathan.clark@science.doe.gov::4f561d05-0e44-4e7e-9e1d-ec6295ad05f2" providerId="AD" clId="Web-{D0FA5C17-AE3C-6FA6-1EA6-9DBEF242A44E}" dt="2023-08-31T17:47:03.393" v="41"/>
          <ac:picMkLst>
            <pc:docMk/>
            <pc:sldMk cId="3812951359" sldId="266"/>
            <ac:picMk id="2050" creationId="{00000000-0000-0000-0000-000000000000}"/>
          </ac:picMkLst>
        </pc:picChg>
      </pc:sldChg>
      <pc:sldChg chg="modSp">
        <pc:chgData name="Clark, Nathan" userId="S::nathan.clark@science.doe.gov::4f561d05-0e44-4e7e-9e1d-ec6295ad05f2" providerId="AD" clId="Web-{D0FA5C17-AE3C-6FA6-1EA6-9DBEF242A44E}" dt="2023-08-31T17:58:44.440" v="202"/>
        <pc:sldMkLst>
          <pc:docMk/>
          <pc:sldMk cId="2462861234" sldId="334"/>
        </pc:sldMkLst>
        <pc:picChg chg="mod">
          <ac:chgData name="Clark, Nathan" userId="S::nathan.clark@science.doe.gov::4f561d05-0e44-4e7e-9e1d-ec6295ad05f2" providerId="AD" clId="Web-{D0FA5C17-AE3C-6FA6-1EA6-9DBEF242A44E}" dt="2023-08-31T17:58:44.440" v="202"/>
          <ac:picMkLst>
            <pc:docMk/>
            <pc:sldMk cId="2462861234" sldId="334"/>
            <ac:picMk id="11" creationId="{DBE1B911-5E60-EF7B-76E9-F6C0882720A5}"/>
          </ac:picMkLst>
        </pc:picChg>
      </pc:sldChg>
      <pc:sldChg chg="modSp">
        <pc:chgData name="Clark, Nathan" userId="S::nathan.clark@science.doe.gov::4f561d05-0e44-4e7e-9e1d-ec6295ad05f2" providerId="AD" clId="Web-{D0FA5C17-AE3C-6FA6-1EA6-9DBEF242A44E}" dt="2023-08-31T17:56:22.405" v="178"/>
        <pc:sldMkLst>
          <pc:docMk/>
          <pc:sldMk cId="3667262338" sldId="337"/>
        </pc:sldMkLst>
        <pc:picChg chg="mod">
          <ac:chgData name="Clark, Nathan" userId="S::nathan.clark@science.doe.gov::4f561d05-0e44-4e7e-9e1d-ec6295ad05f2" providerId="AD" clId="Web-{D0FA5C17-AE3C-6FA6-1EA6-9DBEF242A44E}" dt="2023-08-31T17:55:38.639" v="168"/>
          <ac:picMkLst>
            <pc:docMk/>
            <pc:sldMk cId="3667262338" sldId="337"/>
            <ac:picMk id="5" creationId="{C97C2551-1C0B-2F77-FCDD-147C3A78D7BD}"/>
          </ac:picMkLst>
        </pc:picChg>
        <pc:picChg chg="mod">
          <ac:chgData name="Clark, Nathan" userId="S::nathan.clark@science.doe.gov::4f561d05-0e44-4e7e-9e1d-ec6295ad05f2" providerId="AD" clId="Web-{D0FA5C17-AE3C-6FA6-1EA6-9DBEF242A44E}" dt="2023-08-31T17:55:48.748" v="169"/>
          <ac:picMkLst>
            <pc:docMk/>
            <pc:sldMk cId="3667262338" sldId="337"/>
            <ac:picMk id="10" creationId="{00000000-0000-0000-0000-000000000000}"/>
          </ac:picMkLst>
        </pc:picChg>
        <pc:picChg chg="mod">
          <ac:chgData name="Clark, Nathan" userId="S::nathan.clark@science.doe.gov::4f561d05-0e44-4e7e-9e1d-ec6295ad05f2" providerId="AD" clId="Web-{D0FA5C17-AE3C-6FA6-1EA6-9DBEF242A44E}" dt="2023-08-31T17:56:05.389" v="174"/>
          <ac:picMkLst>
            <pc:docMk/>
            <pc:sldMk cId="3667262338" sldId="337"/>
            <ac:picMk id="17" creationId="{00000000-0000-0000-0000-000000000000}"/>
          </ac:picMkLst>
        </pc:picChg>
        <pc:picChg chg="mod">
          <ac:chgData name="Clark, Nathan" userId="S::nathan.clark@science.doe.gov::4f561d05-0e44-4e7e-9e1d-ec6295ad05f2" providerId="AD" clId="Web-{D0FA5C17-AE3C-6FA6-1EA6-9DBEF242A44E}" dt="2023-08-31T17:56:22.405" v="178"/>
          <ac:picMkLst>
            <pc:docMk/>
            <pc:sldMk cId="3667262338" sldId="337"/>
            <ac:picMk id="19" creationId="{00000000-0000-0000-0000-000000000000}"/>
          </ac:picMkLst>
        </pc:picChg>
        <pc:picChg chg="mod">
          <ac:chgData name="Clark, Nathan" userId="S::nathan.clark@science.doe.gov::4f561d05-0e44-4e7e-9e1d-ec6295ad05f2" providerId="AD" clId="Web-{D0FA5C17-AE3C-6FA6-1EA6-9DBEF242A44E}" dt="2023-08-31T17:55:20.607" v="164"/>
          <ac:picMkLst>
            <pc:docMk/>
            <pc:sldMk cId="3667262338" sldId="337"/>
            <ac:picMk id="33" creationId="{00000000-0000-0000-0000-000000000000}"/>
          </ac:picMkLst>
        </pc:picChg>
      </pc:sldChg>
      <pc:sldChg chg="modSp">
        <pc:chgData name="Clark, Nathan" userId="S::nathan.clark@science.doe.gov::4f561d05-0e44-4e7e-9e1d-ec6295ad05f2" providerId="AD" clId="Web-{D0FA5C17-AE3C-6FA6-1EA6-9DBEF242A44E}" dt="2023-08-31T18:01:19.396" v="213"/>
        <pc:sldMkLst>
          <pc:docMk/>
          <pc:sldMk cId="3674315282" sldId="344"/>
        </pc:sldMkLst>
        <pc:picChg chg="mod">
          <ac:chgData name="Clark, Nathan" userId="S::nathan.clark@science.doe.gov::4f561d05-0e44-4e7e-9e1d-ec6295ad05f2" providerId="AD" clId="Web-{D0FA5C17-AE3C-6FA6-1EA6-9DBEF242A44E}" dt="2023-08-31T18:01:19.396" v="213"/>
          <ac:picMkLst>
            <pc:docMk/>
            <pc:sldMk cId="3674315282" sldId="344"/>
            <ac:picMk id="27" creationId="{E2887238-6487-CFA0-3332-FE208EAAD65A}"/>
          </ac:picMkLst>
        </pc:picChg>
        <pc:picChg chg="mod">
          <ac:chgData name="Clark, Nathan" userId="S::nathan.clark@science.doe.gov::4f561d05-0e44-4e7e-9e1d-ec6295ad05f2" providerId="AD" clId="Web-{D0FA5C17-AE3C-6FA6-1EA6-9DBEF242A44E}" dt="2023-08-31T18:00:00.504" v="205"/>
          <ac:picMkLst>
            <pc:docMk/>
            <pc:sldMk cId="3674315282" sldId="344"/>
            <ac:picMk id="28" creationId="{721C64ED-1DF5-4F15-F5C1-7224E4DEA1BA}"/>
          </ac:picMkLst>
        </pc:picChg>
        <pc:picChg chg="mod">
          <ac:chgData name="Clark, Nathan" userId="S::nathan.clark@science.doe.gov::4f561d05-0e44-4e7e-9e1d-ec6295ad05f2" providerId="AD" clId="Web-{D0FA5C17-AE3C-6FA6-1EA6-9DBEF242A44E}" dt="2023-08-31T18:00:28.926" v="207"/>
          <ac:picMkLst>
            <pc:docMk/>
            <pc:sldMk cId="3674315282" sldId="344"/>
            <ac:picMk id="31" creationId="{8CFCAC40-678C-A383-6E56-B7C2F7A482A3}"/>
          </ac:picMkLst>
        </pc:picChg>
        <pc:picChg chg="mod">
          <ac:chgData name="Clark, Nathan" userId="S::nathan.clark@science.doe.gov::4f561d05-0e44-4e7e-9e1d-ec6295ad05f2" providerId="AD" clId="Web-{D0FA5C17-AE3C-6FA6-1EA6-9DBEF242A44E}" dt="2023-08-31T18:00:35.536" v="210"/>
          <ac:picMkLst>
            <pc:docMk/>
            <pc:sldMk cId="3674315282" sldId="344"/>
            <ac:picMk id="34" creationId="{D1F1D9E6-2C81-1413-C8D4-97DFEF141C5B}"/>
          </ac:picMkLst>
        </pc:picChg>
      </pc:sldChg>
    </pc:docChg>
  </pc:docChgLst>
  <pc:docChgLst>
    <pc:chgData name="Clark, Nathan" userId="S::nathan.clark@science.doe.gov::4f561d05-0e44-4e7e-9e1d-ec6295ad05f2" providerId="AD" clId="Web-{18B1DE9F-6EAE-917C-384B-CF93B508C00C}"/>
    <pc:docChg chg="modSld">
      <pc:chgData name="Clark, Nathan" userId="S::nathan.clark@science.doe.gov::4f561d05-0e44-4e7e-9e1d-ec6295ad05f2" providerId="AD" clId="Web-{18B1DE9F-6EAE-917C-384B-CF93B508C00C}" dt="2023-08-31T18:53:10.691" v="29"/>
      <pc:docMkLst>
        <pc:docMk/>
      </pc:docMkLst>
      <pc:sldChg chg="modSp">
        <pc:chgData name="Clark, Nathan" userId="S::nathan.clark@science.doe.gov::4f561d05-0e44-4e7e-9e1d-ec6295ad05f2" providerId="AD" clId="Web-{18B1DE9F-6EAE-917C-384B-CF93B508C00C}" dt="2023-08-31T18:53:10.691" v="29"/>
        <pc:sldMkLst>
          <pc:docMk/>
          <pc:sldMk cId="3863970752" sldId="277"/>
        </pc:sldMkLst>
        <pc:picChg chg="mod">
          <ac:chgData name="Clark, Nathan" userId="S::nathan.clark@science.doe.gov::4f561d05-0e44-4e7e-9e1d-ec6295ad05f2" providerId="AD" clId="Web-{18B1DE9F-6EAE-917C-384B-CF93B508C00C}" dt="2023-08-31T18:52:15.190" v="13"/>
          <ac:picMkLst>
            <pc:docMk/>
            <pc:sldMk cId="3863970752" sldId="277"/>
            <ac:picMk id="7" creationId="{ED686D64-53F3-2720-7508-B660CA604710}"/>
          </ac:picMkLst>
        </pc:picChg>
        <pc:picChg chg="mod">
          <ac:chgData name="Clark, Nathan" userId="S::nathan.clark@science.doe.gov::4f561d05-0e44-4e7e-9e1d-ec6295ad05f2" providerId="AD" clId="Web-{18B1DE9F-6EAE-917C-384B-CF93B508C00C}" dt="2023-08-31T18:53:10.691" v="29"/>
          <ac:picMkLst>
            <pc:docMk/>
            <pc:sldMk cId="3863970752" sldId="277"/>
            <ac:picMk id="8" creationId="{E02C0B48-C513-D1B8-483F-D58C35167C20}"/>
          </ac:picMkLst>
        </pc:picChg>
      </pc:sldChg>
    </pc:docChg>
  </pc:docChgLst>
  <pc:docChgLst>
    <pc:chgData name="Houston, Karyn (EXT)" userId="S::karyn.houston@science.doe.gov::9349e374-4c09-49c7-a2cb-2b4b72d75c3e" providerId="AD" clId="Web-{62DC8150-EA16-23EE-4D46-A2A07F5B0A95}"/>
    <pc:docChg chg="modSld modMainMaster">
      <pc:chgData name="Houston, Karyn (EXT)" userId="S::karyn.houston@science.doe.gov::9349e374-4c09-49c7-a2cb-2b4b72d75c3e" providerId="AD" clId="Web-{62DC8150-EA16-23EE-4D46-A2A07F5B0A95}" dt="2023-08-16T13:08:14.737" v="20"/>
      <pc:docMkLst>
        <pc:docMk/>
      </pc:docMkLst>
      <pc:sldChg chg="addSp modSp">
        <pc:chgData name="Houston, Karyn (EXT)" userId="S::karyn.houston@science.doe.gov::9349e374-4c09-49c7-a2cb-2b4b72d75c3e" providerId="AD" clId="Web-{62DC8150-EA16-23EE-4D46-A2A07F5B0A95}" dt="2023-08-16T13:02:35.325" v="0"/>
        <pc:sldMkLst>
          <pc:docMk/>
          <pc:sldMk cId="3812951359" sldId="266"/>
        </pc:sldMkLst>
        <pc:spChg chg="add mod">
          <ac:chgData name="Houston, Karyn (EXT)" userId="S::karyn.houston@science.doe.gov::9349e374-4c09-49c7-a2cb-2b4b72d75c3e" providerId="AD" clId="Web-{62DC8150-EA16-23EE-4D46-A2A07F5B0A95}" dt="2023-08-16T13:02:35.325" v="0"/>
          <ac:spMkLst>
            <pc:docMk/>
            <pc:sldMk cId="3812951359" sldId="266"/>
            <ac:spMk id="3" creationId="{25491105-250C-D413-5CE8-AD376C9C779F}"/>
          </ac:spMkLst>
        </pc:spChg>
      </pc:sldChg>
      <pc:sldChg chg="addSp modSp">
        <pc:chgData name="Houston, Karyn (EXT)" userId="S::karyn.houston@science.doe.gov::9349e374-4c09-49c7-a2cb-2b4b72d75c3e" providerId="AD" clId="Web-{62DC8150-EA16-23EE-4D46-A2A07F5B0A95}" dt="2023-08-16T13:02:45.716" v="1"/>
        <pc:sldMkLst>
          <pc:docMk/>
          <pc:sldMk cId="2891504001" sldId="276"/>
        </pc:sldMkLst>
        <pc:spChg chg="add mod">
          <ac:chgData name="Houston, Karyn (EXT)" userId="S::karyn.houston@science.doe.gov::9349e374-4c09-49c7-a2cb-2b4b72d75c3e" providerId="AD" clId="Web-{62DC8150-EA16-23EE-4D46-A2A07F5B0A95}" dt="2023-08-16T13:02:45.716" v="1"/>
          <ac:spMkLst>
            <pc:docMk/>
            <pc:sldMk cId="2891504001" sldId="276"/>
            <ac:spMk id="4" creationId="{60FA74B6-130F-557C-E903-3A5C1D5965EA}"/>
          </ac:spMkLst>
        </pc:spChg>
      </pc:sldChg>
      <pc:sldChg chg="addSp modSp">
        <pc:chgData name="Houston, Karyn (EXT)" userId="S::karyn.houston@science.doe.gov::9349e374-4c09-49c7-a2cb-2b4b72d75c3e" providerId="AD" clId="Web-{62DC8150-EA16-23EE-4D46-A2A07F5B0A95}" dt="2023-08-16T13:02:45.716" v="1"/>
        <pc:sldMkLst>
          <pc:docMk/>
          <pc:sldMk cId="3863970752" sldId="277"/>
        </pc:sldMkLst>
        <pc:spChg chg="add mod">
          <ac:chgData name="Houston, Karyn (EXT)" userId="S::karyn.houston@science.doe.gov::9349e374-4c09-49c7-a2cb-2b4b72d75c3e" providerId="AD" clId="Web-{62DC8150-EA16-23EE-4D46-A2A07F5B0A95}" dt="2023-08-16T13:02:45.716" v="1"/>
          <ac:spMkLst>
            <pc:docMk/>
            <pc:sldMk cId="3863970752" sldId="277"/>
            <ac:spMk id="4" creationId="{6BFC9BF2-00BD-0F78-C708-A5C0B6798762}"/>
          </ac:spMkLst>
        </pc:spChg>
      </pc:sldChg>
      <pc:sldChg chg="addSp modSp">
        <pc:chgData name="Houston, Karyn (EXT)" userId="S::karyn.houston@science.doe.gov::9349e374-4c09-49c7-a2cb-2b4b72d75c3e" providerId="AD" clId="Web-{62DC8150-EA16-23EE-4D46-A2A07F5B0A95}" dt="2023-08-16T13:02:45.716" v="1"/>
        <pc:sldMkLst>
          <pc:docMk/>
          <pc:sldMk cId="3672894309" sldId="278"/>
        </pc:sldMkLst>
        <pc:spChg chg="add mod">
          <ac:chgData name="Houston, Karyn (EXT)" userId="S::karyn.houston@science.doe.gov::9349e374-4c09-49c7-a2cb-2b4b72d75c3e" providerId="AD" clId="Web-{62DC8150-EA16-23EE-4D46-A2A07F5B0A95}" dt="2023-08-16T13:02:45.716" v="1"/>
          <ac:spMkLst>
            <pc:docMk/>
            <pc:sldMk cId="3672894309" sldId="278"/>
            <ac:spMk id="4" creationId="{384C88AC-BC7A-6676-640E-7B42C00EEC0C}"/>
          </ac:spMkLst>
        </pc:spChg>
      </pc:sldChg>
      <pc:sldChg chg="addSp modSp">
        <pc:chgData name="Houston, Karyn (EXT)" userId="S::karyn.houston@science.doe.gov::9349e374-4c09-49c7-a2cb-2b4b72d75c3e" providerId="AD" clId="Web-{62DC8150-EA16-23EE-4D46-A2A07F5B0A95}" dt="2023-08-16T13:02:45.716" v="1"/>
        <pc:sldMkLst>
          <pc:docMk/>
          <pc:sldMk cId="4113340129" sldId="279"/>
        </pc:sldMkLst>
        <pc:spChg chg="add mod">
          <ac:chgData name="Houston, Karyn (EXT)" userId="S::karyn.houston@science.doe.gov::9349e374-4c09-49c7-a2cb-2b4b72d75c3e" providerId="AD" clId="Web-{62DC8150-EA16-23EE-4D46-A2A07F5B0A95}" dt="2023-08-16T13:02:45.716" v="1"/>
          <ac:spMkLst>
            <pc:docMk/>
            <pc:sldMk cId="4113340129" sldId="279"/>
            <ac:spMk id="3" creationId="{32A3E123-2969-3C84-B487-4D287301AD75}"/>
          </ac:spMkLst>
        </pc:spChg>
      </pc:sldChg>
      <pc:sldChg chg="addSp modSp">
        <pc:chgData name="Houston, Karyn (EXT)" userId="S::karyn.houston@science.doe.gov::9349e374-4c09-49c7-a2cb-2b4b72d75c3e" providerId="AD" clId="Web-{62DC8150-EA16-23EE-4D46-A2A07F5B0A95}" dt="2023-08-16T13:02:45.716" v="1"/>
        <pc:sldMkLst>
          <pc:docMk/>
          <pc:sldMk cId="611656272" sldId="280"/>
        </pc:sldMkLst>
        <pc:spChg chg="add mod">
          <ac:chgData name="Houston, Karyn (EXT)" userId="S::karyn.houston@science.doe.gov::9349e374-4c09-49c7-a2cb-2b4b72d75c3e" providerId="AD" clId="Web-{62DC8150-EA16-23EE-4D46-A2A07F5B0A95}" dt="2023-08-16T13:02:45.716" v="1"/>
          <ac:spMkLst>
            <pc:docMk/>
            <pc:sldMk cId="611656272" sldId="280"/>
            <ac:spMk id="9" creationId="{72827724-5270-8395-B2C3-7C25DD0AABE5}"/>
          </ac:spMkLst>
        </pc:spChg>
      </pc:sldChg>
      <pc:sldChg chg="addSp modSp">
        <pc:chgData name="Houston, Karyn (EXT)" userId="S::karyn.houston@science.doe.gov::9349e374-4c09-49c7-a2cb-2b4b72d75c3e" providerId="AD" clId="Web-{62DC8150-EA16-23EE-4D46-A2A07F5B0A95}" dt="2023-08-16T13:02:45.716" v="1"/>
        <pc:sldMkLst>
          <pc:docMk/>
          <pc:sldMk cId="1207904616" sldId="281"/>
        </pc:sldMkLst>
        <pc:spChg chg="add mod">
          <ac:chgData name="Houston, Karyn (EXT)" userId="S::karyn.houston@science.doe.gov::9349e374-4c09-49c7-a2cb-2b4b72d75c3e" providerId="AD" clId="Web-{62DC8150-EA16-23EE-4D46-A2A07F5B0A95}" dt="2023-08-16T13:02:45.716" v="1"/>
          <ac:spMkLst>
            <pc:docMk/>
            <pc:sldMk cId="1207904616" sldId="281"/>
            <ac:spMk id="3" creationId="{1DEC124B-ECA0-BDFD-9702-FE1D7DB376BA}"/>
          </ac:spMkLst>
        </pc:spChg>
      </pc:sldChg>
      <pc:sldChg chg="addSp modSp">
        <pc:chgData name="Houston, Karyn (EXT)" userId="S::karyn.houston@science.doe.gov::9349e374-4c09-49c7-a2cb-2b4b72d75c3e" providerId="AD" clId="Web-{62DC8150-EA16-23EE-4D46-A2A07F5B0A95}" dt="2023-08-16T13:02:45.716" v="1"/>
        <pc:sldMkLst>
          <pc:docMk/>
          <pc:sldMk cId="558530210" sldId="282"/>
        </pc:sldMkLst>
        <pc:spChg chg="add mod">
          <ac:chgData name="Houston, Karyn (EXT)" userId="S::karyn.houston@science.doe.gov::9349e374-4c09-49c7-a2cb-2b4b72d75c3e" providerId="AD" clId="Web-{62DC8150-EA16-23EE-4D46-A2A07F5B0A95}" dt="2023-08-16T13:02:45.716" v="1"/>
          <ac:spMkLst>
            <pc:docMk/>
            <pc:sldMk cId="558530210" sldId="282"/>
            <ac:spMk id="3" creationId="{8AB4DC44-6861-5092-FD30-981037815C3D}"/>
          </ac:spMkLst>
        </pc:spChg>
      </pc:sldChg>
      <pc:sldChg chg="addSp modSp">
        <pc:chgData name="Houston, Karyn (EXT)" userId="S::karyn.houston@science.doe.gov::9349e374-4c09-49c7-a2cb-2b4b72d75c3e" providerId="AD" clId="Web-{62DC8150-EA16-23EE-4D46-A2A07F5B0A95}" dt="2023-08-16T13:02:45.716" v="1"/>
        <pc:sldMkLst>
          <pc:docMk/>
          <pc:sldMk cId="4162780049" sldId="285"/>
        </pc:sldMkLst>
        <pc:spChg chg="add mod">
          <ac:chgData name="Houston, Karyn (EXT)" userId="S::karyn.houston@science.doe.gov::9349e374-4c09-49c7-a2cb-2b4b72d75c3e" providerId="AD" clId="Web-{62DC8150-EA16-23EE-4D46-A2A07F5B0A95}" dt="2023-08-16T13:02:45.716" v="1"/>
          <ac:spMkLst>
            <pc:docMk/>
            <pc:sldMk cId="4162780049" sldId="285"/>
            <ac:spMk id="3" creationId="{FB04EF57-791E-D2C7-ACEA-5CA882FB5796}"/>
          </ac:spMkLst>
        </pc:spChg>
      </pc:sldChg>
      <pc:sldChg chg="addSp modSp">
        <pc:chgData name="Houston, Karyn (EXT)" userId="S::karyn.houston@science.doe.gov::9349e374-4c09-49c7-a2cb-2b4b72d75c3e" providerId="AD" clId="Web-{62DC8150-EA16-23EE-4D46-A2A07F5B0A95}" dt="2023-08-16T13:02:45.716" v="1"/>
        <pc:sldMkLst>
          <pc:docMk/>
          <pc:sldMk cId="1600704313" sldId="286"/>
        </pc:sldMkLst>
        <pc:spChg chg="add mod">
          <ac:chgData name="Houston, Karyn (EXT)" userId="S::karyn.houston@science.doe.gov::9349e374-4c09-49c7-a2cb-2b4b72d75c3e" providerId="AD" clId="Web-{62DC8150-EA16-23EE-4D46-A2A07F5B0A95}" dt="2023-08-16T13:02:45.716" v="1"/>
          <ac:spMkLst>
            <pc:docMk/>
            <pc:sldMk cId="1600704313" sldId="286"/>
            <ac:spMk id="4" creationId="{902AAD64-ABB5-1270-D1B5-C1623B21AEF9}"/>
          </ac:spMkLst>
        </pc:spChg>
      </pc:sldChg>
      <pc:sldChg chg="addSp modSp">
        <pc:chgData name="Houston, Karyn (EXT)" userId="S::karyn.houston@science.doe.gov::9349e374-4c09-49c7-a2cb-2b4b72d75c3e" providerId="AD" clId="Web-{62DC8150-EA16-23EE-4D46-A2A07F5B0A95}" dt="2023-08-16T13:02:45.716" v="1"/>
        <pc:sldMkLst>
          <pc:docMk/>
          <pc:sldMk cId="1697882770" sldId="288"/>
        </pc:sldMkLst>
        <pc:spChg chg="add mod">
          <ac:chgData name="Houston, Karyn (EXT)" userId="S::karyn.houston@science.doe.gov::9349e374-4c09-49c7-a2cb-2b4b72d75c3e" providerId="AD" clId="Web-{62DC8150-EA16-23EE-4D46-A2A07F5B0A95}" dt="2023-08-16T13:02:45.716" v="1"/>
          <ac:spMkLst>
            <pc:docMk/>
            <pc:sldMk cId="1697882770" sldId="288"/>
            <ac:spMk id="3" creationId="{C1C0B2C7-29E0-CBB8-17AF-3A39CCFB9181}"/>
          </ac:spMkLst>
        </pc:spChg>
      </pc:sldChg>
      <pc:sldChg chg="addSp modSp">
        <pc:chgData name="Houston, Karyn (EXT)" userId="S::karyn.houston@science.doe.gov::9349e374-4c09-49c7-a2cb-2b4b72d75c3e" providerId="AD" clId="Web-{62DC8150-EA16-23EE-4D46-A2A07F5B0A95}" dt="2023-08-16T13:02:45.716" v="1"/>
        <pc:sldMkLst>
          <pc:docMk/>
          <pc:sldMk cId="2145820062" sldId="289"/>
        </pc:sldMkLst>
        <pc:spChg chg="add mod">
          <ac:chgData name="Houston, Karyn (EXT)" userId="S::karyn.houston@science.doe.gov::9349e374-4c09-49c7-a2cb-2b4b72d75c3e" providerId="AD" clId="Web-{62DC8150-EA16-23EE-4D46-A2A07F5B0A95}" dt="2023-08-16T13:02:45.716" v="1"/>
          <ac:spMkLst>
            <pc:docMk/>
            <pc:sldMk cId="2145820062" sldId="289"/>
            <ac:spMk id="5" creationId="{23806333-085F-C12E-3557-732D2BCDDFA2}"/>
          </ac:spMkLst>
        </pc:spChg>
      </pc:sldChg>
      <pc:sldChg chg="addSp modSp">
        <pc:chgData name="Houston, Karyn (EXT)" userId="S::karyn.houston@science.doe.gov::9349e374-4c09-49c7-a2cb-2b4b72d75c3e" providerId="AD" clId="Web-{62DC8150-EA16-23EE-4D46-A2A07F5B0A95}" dt="2023-08-16T13:02:45.716" v="1"/>
        <pc:sldMkLst>
          <pc:docMk/>
          <pc:sldMk cId="1905716569" sldId="290"/>
        </pc:sldMkLst>
        <pc:spChg chg="add mod">
          <ac:chgData name="Houston, Karyn (EXT)" userId="S::karyn.houston@science.doe.gov::9349e374-4c09-49c7-a2cb-2b4b72d75c3e" providerId="AD" clId="Web-{62DC8150-EA16-23EE-4D46-A2A07F5B0A95}" dt="2023-08-16T13:02:45.716" v="1"/>
          <ac:spMkLst>
            <pc:docMk/>
            <pc:sldMk cId="1905716569" sldId="290"/>
            <ac:spMk id="3" creationId="{3CA9FD23-5FB0-0FBF-D1AB-9F57DE13D8E0}"/>
          </ac:spMkLst>
        </pc:spChg>
      </pc:sldChg>
      <pc:sldChg chg="addSp modSp">
        <pc:chgData name="Houston, Karyn (EXT)" userId="S::karyn.houston@science.doe.gov::9349e374-4c09-49c7-a2cb-2b4b72d75c3e" providerId="AD" clId="Web-{62DC8150-EA16-23EE-4D46-A2A07F5B0A95}" dt="2023-08-16T13:02:45.716" v="1"/>
        <pc:sldMkLst>
          <pc:docMk/>
          <pc:sldMk cId="1159411629" sldId="295"/>
        </pc:sldMkLst>
        <pc:spChg chg="add mod">
          <ac:chgData name="Houston, Karyn (EXT)" userId="S::karyn.houston@science.doe.gov::9349e374-4c09-49c7-a2cb-2b4b72d75c3e" providerId="AD" clId="Web-{62DC8150-EA16-23EE-4D46-A2A07F5B0A95}" dt="2023-08-16T13:02:45.716" v="1"/>
          <ac:spMkLst>
            <pc:docMk/>
            <pc:sldMk cId="1159411629" sldId="295"/>
            <ac:spMk id="3" creationId="{CEC65C1A-ECC1-411F-C0BF-9F97469F7B6A}"/>
          </ac:spMkLst>
        </pc:spChg>
      </pc:sldChg>
      <pc:sldChg chg="addSp modSp">
        <pc:chgData name="Houston, Karyn (EXT)" userId="S::karyn.houston@science.doe.gov::9349e374-4c09-49c7-a2cb-2b4b72d75c3e" providerId="AD" clId="Web-{62DC8150-EA16-23EE-4D46-A2A07F5B0A95}" dt="2023-08-16T13:02:45.716" v="1"/>
        <pc:sldMkLst>
          <pc:docMk/>
          <pc:sldMk cId="1633715358" sldId="305"/>
        </pc:sldMkLst>
        <pc:spChg chg="add mod">
          <ac:chgData name="Houston, Karyn (EXT)" userId="S::karyn.houston@science.doe.gov::9349e374-4c09-49c7-a2cb-2b4b72d75c3e" providerId="AD" clId="Web-{62DC8150-EA16-23EE-4D46-A2A07F5B0A95}" dt="2023-08-16T13:02:45.716" v="1"/>
          <ac:spMkLst>
            <pc:docMk/>
            <pc:sldMk cId="1633715358" sldId="305"/>
            <ac:spMk id="3" creationId="{A6ED2AD5-8FB1-7683-473D-EF3A3550CE14}"/>
          </ac:spMkLst>
        </pc:spChg>
      </pc:sldChg>
      <pc:sldChg chg="addSp modSp">
        <pc:chgData name="Houston, Karyn (EXT)" userId="S::karyn.houston@science.doe.gov::9349e374-4c09-49c7-a2cb-2b4b72d75c3e" providerId="AD" clId="Web-{62DC8150-EA16-23EE-4D46-A2A07F5B0A95}" dt="2023-08-16T13:02:45.716" v="1"/>
        <pc:sldMkLst>
          <pc:docMk/>
          <pc:sldMk cId="1611260559" sldId="306"/>
        </pc:sldMkLst>
        <pc:spChg chg="add mod">
          <ac:chgData name="Houston, Karyn (EXT)" userId="S::karyn.houston@science.doe.gov::9349e374-4c09-49c7-a2cb-2b4b72d75c3e" providerId="AD" clId="Web-{62DC8150-EA16-23EE-4D46-A2A07F5B0A95}" dt="2023-08-16T13:02:45.716" v="1"/>
          <ac:spMkLst>
            <pc:docMk/>
            <pc:sldMk cId="1611260559" sldId="306"/>
            <ac:spMk id="3" creationId="{39B54B06-21CF-C257-5973-90A618AFB9D9}"/>
          </ac:spMkLst>
        </pc:spChg>
      </pc:sldChg>
      <pc:sldChg chg="addSp modSp">
        <pc:chgData name="Houston, Karyn (EXT)" userId="S::karyn.houston@science.doe.gov::9349e374-4c09-49c7-a2cb-2b4b72d75c3e" providerId="AD" clId="Web-{62DC8150-EA16-23EE-4D46-A2A07F5B0A95}" dt="2023-08-16T13:02:45.716" v="1"/>
        <pc:sldMkLst>
          <pc:docMk/>
          <pc:sldMk cId="3829489472" sldId="307"/>
        </pc:sldMkLst>
        <pc:spChg chg="add mod">
          <ac:chgData name="Houston, Karyn (EXT)" userId="S::karyn.houston@science.doe.gov::9349e374-4c09-49c7-a2cb-2b4b72d75c3e" providerId="AD" clId="Web-{62DC8150-EA16-23EE-4D46-A2A07F5B0A95}" dt="2023-08-16T13:02:45.716" v="1"/>
          <ac:spMkLst>
            <pc:docMk/>
            <pc:sldMk cId="3829489472" sldId="307"/>
            <ac:spMk id="3" creationId="{43317C04-3F75-3D62-5D13-5A38A57FF145}"/>
          </ac:spMkLst>
        </pc:spChg>
      </pc:sldChg>
      <pc:sldChg chg="addSp modSp">
        <pc:chgData name="Houston, Karyn (EXT)" userId="S::karyn.houston@science.doe.gov::9349e374-4c09-49c7-a2cb-2b4b72d75c3e" providerId="AD" clId="Web-{62DC8150-EA16-23EE-4D46-A2A07F5B0A95}" dt="2023-08-16T13:02:45.716" v="1"/>
        <pc:sldMkLst>
          <pc:docMk/>
          <pc:sldMk cId="976555497" sldId="309"/>
        </pc:sldMkLst>
        <pc:spChg chg="add mod">
          <ac:chgData name="Houston, Karyn (EXT)" userId="S::karyn.houston@science.doe.gov::9349e374-4c09-49c7-a2cb-2b4b72d75c3e" providerId="AD" clId="Web-{62DC8150-EA16-23EE-4D46-A2A07F5B0A95}" dt="2023-08-16T13:02:45.716" v="1"/>
          <ac:spMkLst>
            <pc:docMk/>
            <pc:sldMk cId="976555497" sldId="309"/>
            <ac:spMk id="3" creationId="{F61DA660-FC75-FCED-20AA-B04D2A0F235C}"/>
          </ac:spMkLst>
        </pc:spChg>
      </pc:sldChg>
      <pc:sldChg chg="addSp modSp">
        <pc:chgData name="Houston, Karyn (EXT)" userId="S::karyn.houston@science.doe.gov::9349e374-4c09-49c7-a2cb-2b4b72d75c3e" providerId="AD" clId="Web-{62DC8150-EA16-23EE-4D46-A2A07F5B0A95}" dt="2023-08-16T13:02:45.716" v="1"/>
        <pc:sldMkLst>
          <pc:docMk/>
          <pc:sldMk cId="2559149396" sldId="310"/>
        </pc:sldMkLst>
        <pc:spChg chg="add mod">
          <ac:chgData name="Houston, Karyn (EXT)" userId="S::karyn.houston@science.doe.gov::9349e374-4c09-49c7-a2cb-2b4b72d75c3e" providerId="AD" clId="Web-{62DC8150-EA16-23EE-4D46-A2A07F5B0A95}" dt="2023-08-16T13:02:45.716" v="1"/>
          <ac:spMkLst>
            <pc:docMk/>
            <pc:sldMk cId="2559149396" sldId="310"/>
            <ac:spMk id="3" creationId="{E82541CD-6107-4552-A503-6682F06DF240}"/>
          </ac:spMkLst>
        </pc:spChg>
      </pc:sldChg>
      <pc:sldChg chg="addSp delSp modSp modCm">
        <pc:chgData name="Houston, Karyn (EXT)" userId="S::karyn.houston@science.doe.gov::9349e374-4c09-49c7-a2cb-2b4b72d75c3e" providerId="AD" clId="Web-{62DC8150-EA16-23EE-4D46-A2A07F5B0A95}" dt="2023-08-16T13:08:14.737" v="20"/>
        <pc:sldMkLst>
          <pc:docMk/>
          <pc:sldMk cId="2957711661" sldId="315"/>
        </pc:sldMkLst>
        <pc:spChg chg="add del mod">
          <ac:chgData name="Houston, Karyn (EXT)" userId="S::karyn.houston@science.doe.gov::9349e374-4c09-49c7-a2cb-2b4b72d75c3e" providerId="AD" clId="Web-{62DC8150-EA16-23EE-4D46-A2A07F5B0A95}" dt="2023-08-16T13:08:05.987" v="18" actId="1076"/>
          <ac:spMkLst>
            <pc:docMk/>
            <pc:sldMk cId="2957711661" sldId="315"/>
            <ac:spMk id="4" creationId="{F5D2F4DE-0F7B-1181-EAAA-632112E2B411}"/>
          </ac:spMkLst>
        </pc:spChg>
        <pc:spChg chg="del mod">
          <ac:chgData name="Houston, Karyn (EXT)" userId="S::karyn.houston@science.doe.gov::9349e374-4c09-49c7-a2cb-2b4b72d75c3e" providerId="AD" clId="Web-{62DC8150-EA16-23EE-4D46-A2A07F5B0A95}" dt="2023-08-16T13:08:14.737" v="20"/>
          <ac:spMkLst>
            <pc:docMk/>
            <pc:sldMk cId="2957711661" sldId="315"/>
            <ac:spMk id="1054" creationId="{99CA2E7F-25AA-6D5B-212C-969E7B62108B}"/>
          </ac:spMkLst>
        </pc:spChg>
        <pc:extLst>
          <p:ext xmlns:p="http://schemas.openxmlformats.org/presentationml/2006/main" uri="{D6D511B9-2390-475A-947B-AFAB55BFBCF1}">
            <pc226:cmChg xmlns:pc226="http://schemas.microsoft.com/office/powerpoint/2022/06/main/command" chg="mod">
              <pc226:chgData name="Houston, Karyn (EXT)" userId="S::karyn.houston@science.doe.gov::9349e374-4c09-49c7-a2cb-2b4b72d75c3e" providerId="AD" clId="Web-{62DC8150-EA16-23EE-4D46-A2A07F5B0A95}" dt="2023-08-16T13:06:45.986" v="14"/>
              <pc2:cmMkLst xmlns:pc2="http://schemas.microsoft.com/office/powerpoint/2019/9/main/command">
                <pc:docMk/>
                <pc:sldMk cId="2957711661" sldId="315"/>
                <pc2:cmMk id="{6DA08A02-F1EE-4F6E-AEB1-C6BF6AF66B9C}"/>
              </pc2:cmMkLst>
            </pc226:cmChg>
          </p:ext>
        </pc:extLst>
      </pc:sldChg>
      <pc:sldChg chg="addSp modSp">
        <pc:chgData name="Houston, Karyn (EXT)" userId="S::karyn.houston@science.doe.gov::9349e374-4c09-49c7-a2cb-2b4b72d75c3e" providerId="AD" clId="Web-{62DC8150-EA16-23EE-4D46-A2A07F5B0A95}" dt="2023-08-16T13:02:45.716" v="1"/>
        <pc:sldMkLst>
          <pc:docMk/>
          <pc:sldMk cId="1403836242" sldId="316"/>
        </pc:sldMkLst>
        <pc:spChg chg="add mod">
          <ac:chgData name="Houston, Karyn (EXT)" userId="S::karyn.houston@science.doe.gov::9349e374-4c09-49c7-a2cb-2b4b72d75c3e" providerId="AD" clId="Web-{62DC8150-EA16-23EE-4D46-A2A07F5B0A95}" dt="2023-08-16T13:02:45.716" v="1"/>
          <ac:spMkLst>
            <pc:docMk/>
            <pc:sldMk cId="1403836242" sldId="316"/>
            <ac:spMk id="4" creationId="{122DE795-7479-4243-C4E8-E5214222C4FE}"/>
          </ac:spMkLst>
        </pc:spChg>
      </pc:sldChg>
      <pc:sldChg chg="addSp modSp">
        <pc:chgData name="Houston, Karyn (EXT)" userId="S::karyn.houston@science.doe.gov::9349e374-4c09-49c7-a2cb-2b4b72d75c3e" providerId="AD" clId="Web-{62DC8150-EA16-23EE-4D46-A2A07F5B0A95}" dt="2023-08-16T13:02:45.716" v="1"/>
        <pc:sldMkLst>
          <pc:docMk/>
          <pc:sldMk cId="2265228371" sldId="317"/>
        </pc:sldMkLst>
        <pc:spChg chg="add mod">
          <ac:chgData name="Houston, Karyn (EXT)" userId="S::karyn.houston@science.doe.gov::9349e374-4c09-49c7-a2cb-2b4b72d75c3e" providerId="AD" clId="Web-{62DC8150-EA16-23EE-4D46-A2A07F5B0A95}" dt="2023-08-16T13:02:45.716" v="1"/>
          <ac:spMkLst>
            <pc:docMk/>
            <pc:sldMk cId="2265228371" sldId="317"/>
            <ac:spMk id="4" creationId="{85876C44-D690-BD20-E178-C6BDD9BD313B}"/>
          </ac:spMkLst>
        </pc:spChg>
      </pc:sldChg>
      <pc:sldChg chg="addSp modSp">
        <pc:chgData name="Houston, Karyn (EXT)" userId="S::karyn.houston@science.doe.gov::9349e374-4c09-49c7-a2cb-2b4b72d75c3e" providerId="AD" clId="Web-{62DC8150-EA16-23EE-4D46-A2A07F5B0A95}" dt="2023-08-16T13:02:45.716" v="1"/>
        <pc:sldMkLst>
          <pc:docMk/>
          <pc:sldMk cId="3197591300" sldId="318"/>
        </pc:sldMkLst>
        <pc:spChg chg="add mod">
          <ac:chgData name="Houston, Karyn (EXT)" userId="S::karyn.houston@science.doe.gov::9349e374-4c09-49c7-a2cb-2b4b72d75c3e" providerId="AD" clId="Web-{62DC8150-EA16-23EE-4D46-A2A07F5B0A95}" dt="2023-08-16T13:02:45.716" v="1"/>
          <ac:spMkLst>
            <pc:docMk/>
            <pc:sldMk cId="3197591300" sldId="318"/>
            <ac:spMk id="6" creationId="{CD7621EC-F4E1-A9FE-1F8F-B8B138809C58}"/>
          </ac:spMkLst>
        </pc:spChg>
      </pc:sldChg>
      <pc:sldChg chg="addSp modSp modCm">
        <pc:chgData name="Houston, Karyn (EXT)" userId="S::karyn.houston@science.doe.gov::9349e374-4c09-49c7-a2cb-2b4b72d75c3e" providerId="AD" clId="Web-{62DC8150-EA16-23EE-4D46-A2A07F5B0A95}" dt="2023-08-16T13:06:58.439" v="15"/>
        <pc:sldMkLst>
          <pc:docMk/>
          <pc:sldMk cId="1888330819" sldId="333"/>
        </pc:sldMkLst>
        <pc:spChg chg="add mod">
          <ac:chgData name="Houston, Karyn (EXT)" userId="S::karyn.houston@science.doe.gov::9349e374-4c09-49c7-a2cb-2b4b72d75c3e" providerId="AD" clId="Web-{62DC8150-EA16-23EE-4D46-A2A07F5B0A95}" dt="2023-08-16T13:02:45.716" v="1"/>
          <ac:spMkLst>
            <pc:docMk/>
            <pc:sldMk cId="1888330819" sldId="333"/>
            <ac:spMk id="4" creationId="{EADC2165-83A7-2526-DCE1-93C019FF785C}"/>
          </ac:spMkLst>
        </pc:spChg>
        <pc:extLst>
          <p:ext xmlns:p="http://schemas.openxmlformats.org/presentationml/2006/main" uri="{D6D511B9-2390-475A-947B-AFAB55BFBCF1}">
            <pc226:cmChg xmlns:pc226="http://schemas.microsoft.com/office/powerpoint/2022/06/main/command" chg="mod">
              <pc226:chgData name="Houston, Karyn (EXT)" userId="S::karyn.houston@science.doe.gov::9349e374-4c09-49c7-a2cb-2b4b72d75c3e" providerId="AD" clId="Web-{62DC8150-EA16-23EE-4D46-A2A07F5B0A95}" dt="2023-08-16T13:06:58.439" v="15"/>
              <pc2:cmMkLst xmlns:pc2="http://schemas.microsoft.com/office/powerpoint/2019/9/main/command">
                <pc:docMk/>
                <pc:sldMk cId="1888330819" sldId="333"/>
                <pc2:cmMk id="{71DBA136-E6DB-41D4-84A9-D5F62AFC00AF}"/>
              </pc2:cmMkLst>
            </pc226:cmChg>
          </p:ext>
        </pc:extLst>
      </pc:sldChg>
      <pc:sldChg chg="addSp modSp">
        <pc:chgData name="Houston, Karyn (EXT)" userId="S::karyn.houston@science.doe.gov::9349e374-4c09-49c7-a2cb-2b4b72d75c3e" providerId="AD" clId="Web-{62DC8150-EA16-23EE-4D46-A2A07F5B0A95}" dt="2023-08-16T13:02:45.716" v="1"/>
        <pc:sldMkLst>
          <pc:docMk/>
          <pc:sldMk cId="2462861234" sldId="334"/>
        </pc:sldMkLst>
        <pc:spChg chg="add mod">
          <ac:chgData name="Houston, Karyn (EXT)" userId="S::karyn.houston@science.doe.gov::9349e374-4c09-49c7-a2cb-2b4b72d75c3e" providerId="AD" clId="Web-{62DC8150-EA16-23EE-4D46-A2A07F5B0A95}" dt="2023-08-16T13:02:45.716" v="1"/>
          <ac:spMkLst>
            <pc:docMk/>
            <pc:sldMk cId="2462861234" sldId="334"/>
            <ac:spMk id="5" creationId="{0F5EEDCE-AE98-41B0-7827-E540C58C305B}"/>
          </ac:spMkLst>
        </pc:spChg>
      </pc:sldChg>
      <pc:sldChg chg="addSp modSp modCm">
        <pc:chgData name="Houston, Karyn (EXT)" userId="S::karyn.houston@science.doe.gov::9349e374-4c09-49c7-a2cb-2b4b72d75c3e" providerId="AD" clId="Web-{62DC8150-EA16-23EE-4D46-A2A07F5B0A95}" dt="2023-08-16T13:05:33.406" v="3"/>
        <pc:sldMkLst>
          <pc:docMk/>
          <pc:sldMk cId="2931101648" sldId="335"/>
        </pc:sldMkLst>
        <pc:spChg chg="add mod">
          <ac:chgData name="Houston, Karyn (EXT)" userId="S::karyn.houston@science.doe.gov::9349e374-4c09-49c7-a2cb-2b4b72d75c3e" providerId="AD" clId="Web-{62DC8150-EA16-23EE-4D46-A2A07F5B0A95}" dt="2023-08-16T13:02:45.716" v="1"/>
          <ac:spMkLst>
            <pc:docMk/>
            <pc:sldMk cId="2931101648" sldId="335"/>
            <ac:spMk id="48" creationId="{6A96A59C-5EC2-8801-242A-1AA0F5224D3A}"/>
          </ac:spMkLst>
        </pc:spChg>
        <pc:extLst>
          <p:ext xmlns:p="http://schemas.openxmlformats.org/presentationml/2006/main" uri="{D6D511B9-2390-475A-947B-AFAB55BFBCF1}">
            <pc226:cmChg xmlns:pc226="http://schemas.microsoft.com/office/powerpoint/2022/06/main/command" chg="mod">
              <pc226:chgData name="Houston, Karyn (EXT)" userId="S::karyn.houston@science.doe.gov::9349e374-4c09-49c7-a2cb-2b4b72d75c3e" providerId="AD" clId="Web-{62DC8150-EA16-23EE-4D46-A2A07F5B0A95}" dt="2023-08-16T13:05:33.406" v="3"/>
              <pc2:cmMkLst xmlns:pc2="http://schemas.microsoft.com/office/powerpoint/2019/9/main/command">
                <pc:docMk/>
                <pc:sldMk cId="2931101648" sldId="335"/>
                <pc2:cmMk id="{E9E910B0-45E4-4E31-B19E-AA5C470B87BD}"/>
              </pc2:cmMkLst>
            </pc226:cmChg>
          </p:ext>
        </pc:extLst>
      </pc:sldChg>
      <pc:sldChg chg="addSp modSp">
        <pc:chgData name="Houston, Karyn (EXT)" userId="S::karyn.houston@science.doe.gov::9349e374-4c09-49c7-a2cb-2b4b72d75c3e" providerId="AD" clId="Web-{62DC8150-EA16-23EE-4D46-A2A07F5B0A95}" dt="2023-08-16T13:02:45.716" v="1"/>
        <pc:sldMkLst>
          <pc:docMk/>
          <pc:sldMk cId="3667262338" sldId="337"/>
        </pc:sldMkLst>
        <pc:spChg chg="add mod">
          <ac:chgData name="Houston, Karyn (EXT)" userId="S::karyn.houston@science.doe.gov::9349e374-4c09-49c7-a2cb-2b4b72d75c3e" providerId="AD" clId="Web-{62DC8150-EA16-23EE-4D46-A2A07F5B0A95}" dt="2023-08-16T13:02:45.716" v="1"/>
          <ac:spMkLst>
            <pc:docMk/>
            <pc:sldMk cId="3667262338" sldId="337"/>
            <ac:spMk id="3" creationId="{9C24EC52-6028-12EE-A462-4644DD92039D}"/>
          </ac:spMkLst>
        </pc:spChg>
      </pc:sldChg>
      <pc:sldChg chg="addSp modSp">
        <pc:chgData name="Houston, Karyn (EXT)" userId="S::karyn.houston@science.doe.gov::9349e374-4c09-49c7-a2cb-2b4b72d75c3e" providerId="AD" clId="Web-{62DC8150-EA16-23EE-4D46-A2A07F5B0A95}" dt="2023-08-16T13:02:45.716" v="1"/>
        <pc:sldMkLst>
          <pc:docMk/>
          <pc:sldMk cId="956660579" sldId="339"/>
        </pc:sldMkLst>
        <pc:spChg chg="add mod">
          <ac:chgData name="Houston, Karyn (EXT)" userId="S::karyn.houston@science.doe.gov::9349e374-4c09-49c7-a2cb-2b4b72d75c3e" providerId="AD" clId="Web-{62DC8150-EA16-23EE-4D46-A2A07F5B0A95}" dt="2023-08-16T13:02:45.716" v="1"/>
          <ac:spMkLst>
            <pc:docMk/>
            <pc:sldMk cId="956660579" sldId="339"/>
            <ac:spMk id="4" creationId="{6AA8C8C4-E0FF-D692-E163-033FFED3A88A}"/>
          </ac:spMkLst>
        </pc:spChg>
      </pc:sldChg>
      <pc:sldChg chg="addSp modSp">
        <pc:chgData name="Houston, Karyn (EXT)" userId="S::karyn.houston@science.doe.gov::9349e374-4c09-49c7-a2cb-2b4b72d75c3e" providerId="AD" clId="Web-{62DC8150-EA16-23EE-4D46-A2A07F5B0A95}" dt="2023-08-16T13:02:45.716" v="1"/>
        <pc:sldMkLst>
          <pc:docMk/>
          <pc:sldMk cId="1395205903" sldId="340"/>
        </pc:sldMkLst>
        <pc:spChg chg="add mod">
          <ac:chgData name="Houston, Karyn (EXT)" userId="S::karyn.houston@science.doe.gov::9349e374-4c09-49c7-a2cb-2b4b72d75c3e" providerId="AD" clId="Web-{62DC8150-EA16-23EE-4D46-A2A07F5B0A95}" dt="2023-08-16T13:02:45.716" v="1"/>
          <ac:spMkLst>
            <pc:docMk/>
            <pc:sldMk cId="1395205903" sldId="340"/>
            <ac:spMk id="2" creationId="{27275BFC-CE83-7133-4B8E-607C2FDFCF6E}"/>
          </ac:spMkLst>
        </pc:spChg>
      </pc:sldChg>
      <pc:sldChg chg="addSp modSp">
        <pc:chgData name="Houston, Karyn (EXT)" userId="S::karyn.houston@science.doe.gov::9349e374-4c09-49c7-a2cb-2b4b72d75c3e" providerId="AD" clId="Web-{62DC8150-EA16-23EE-4D46-A2A07F5B0A95}" dt="2023-08-16T13:02:45.716" v="1"/>
        <pc:sldMkLst>
          <pc:docMk/>
          <pc:sldMk cId="19136818" sldId="341"/>
        </pc:sldMkLst>
        <pc:spChg chg="add mod">
          <ac:chgData name="Houston, Karyn (EXT)" userId="S::karyn.houston@science.doe.gov::9349e374-4c09-49c7-a2cb-2b4b72d75c3e" providerId="AD" clId="Web-{62DC8150-EA16-23EE-4D46-A2A07F5B0A95}" dt="2023-08-16T13:02:45.716" v="1"/>
          <ac:spMkLst>
            <pc:docMk/>
            <pc:sldMk cId="19136818" sldId="341"/>
            <ac:spMk id="2" creationId="{0401FBF0-58B0-8B37-BF46-A7DF964C1498}"/>
          </ac:spMkLst>
        </pc:spChg>
      </pc:sldChg>
      <pc:sldChg chg="addSp modSp">
        <pc:chgData name="Houston, Karyn (EXT)" userId="S::karyn.houston@science.doe.gov::9349e374-4c09-49c7-a2cb-2b4b72d75c3e" providerId="AD" clId="Web-{62DC8150-EA16-23EE-4D46-A2A07F5B0A95}" dt="2023-08-16T13:02:45.716" v="1"/>
        <pc:sldMkLst>
          <pc:docMk/>
          <pc:sldMk cId="1202406692" sldId="342"/>
        </pc:sldMkLst>
        <pc:spChg chg="add mod">
          <ac:chgData name="Houston, Karyn (EXT)" userId="S::karyn.houston@science.doe.gov::9349e374-4c09-49c7-a2cb-2b4b72d75c3e" providerId="AD" clId="Web-{62DC8150-EA16-23EE-4D46-A2A07F5B0A95}" dt="2023-08-16T13:02:45.716" v="1"/>
          <ac:spMkLst>
            <pc:docMk/>
            <pc:sldMk cId="1202406692" sldId="342"/>
            <ac:spMk id="3" creationId="{D32EA4AC-605A-2EBE-5333-914C18C5EE30}"/>
          </ac:spMkLst>
        </pc:spChg>
      </pc:sldChg>
      <pc:sldChg chg="addSp modSp">
        <pc:chgData name="Houston, Karyn (EXT)" userId="S::karyn.houston@science.doe.gov::9349e374-4c09-49c7-a2cb-2b4b72d75c3e" providerId="AD" clId="Web-{62DC8150-EA16-23EE-4D46-A2A07F5B0A95}" dt="2023-08-16T13:02:45.716" v="1"/>
        <pc:sldMkLst>
          <pc:docMk/>
          <pc:sldMk cId="1386244393" sldId="343"/>
        </pc:sldMkLst>
        <pc:spChg chg="add mod">
          <ac:chgData name="Houston, Karyn (EXT)" userId="S::karyn.houston@science.doe.gov::9349e374-4c09-49c7-a2cb-2b4b72d75c3e" providerId="AD" clId="Web-{62DC8150-EA16-23EE-4D46-A2A07F5B0A95}" dt="2023-08-16T13:02:45.716" v="1"/>
          <ac:spMkLst>
            <pc:docMk/>
            <pc:sldMk cId="1386244393" sldId="343"/>
            <ac:spMk id="3" creationId="{E32F985D-D535-5201-57EC-5ACE58529E7C}"/>
          </ac:spMkLst>
        </pc:spChg>
      </pc:sldChg>
      <pc:sldChg chg="addSp modSp">
        <pc:chgData name="Houston, Karyn (EXT)" userId="S::karyn.houston@science.doe.gov::9349e374-4c09-49c7-a2cb-2b4b72d75c3e" providerId="AD" clId="Web-{62DC8150-EA16-23EE-4D46-A2A07F5B0A95}" dt="2023-08-16T13:02:45.716" v="1"/>
        <pc:sldMkLst>
          <pc:docMk/>
          <pc:sldMk cId="3674315282" sldId="344"/>
        </pc:sldMkLst>
        <pc:spChg chg="add mod">
          <ac:chgData name="Houston, Karyn (EXT)" userId="S::karyn.houston@science.doe.gov::9349e374-4c09-49c7-a2cb-2b4b72d75c3e" providerId="AD" clId="Web-{62DC8150-EA16-23EE-4D46-A2A07F5B0A95}" dt="2023-08-16T13:02:45.716" v="1"/>
          <ac:spMkLst>
            <pc:docMk/>
            <pc:sldMk cId="3674315282" sldId="344"/>
            <ac:spMk id="3" creationId="{0DA3D10F-F0F2-B024-FCFA-A020DC087DDC}"/>
          </ac:spMkLst>
        </pc:spChg>
      </pc:sldChg>
      <pc:sldMasterChg chg="mod modSldLayout">
        <pc:chgData name="Houston, Karyn (EXT)" userId="S::karyn.houston@science.doe.gov::9349e374-4c09-49c7-a2cb-2b4b72d75c3e" providerId="AD" clId="Web-{62DC8150-EA16-23EE-4D46-A2A07F5B0A95}" dt="2023-08-16T13:02:49.544" v="2"/>
        <pc:sldMasterMkLst>
          <pc:docMk/>
          <pc:sldMasterMk cId="3805706099" sldId="2147483648"/>
        </pc:sldMasterMkLst>
        <pc:sldLayoutChg chg="mod">
          <pc:chgData name="Houston, Karyn (EXT)" userId="S::karyn.houston@science.doe.gov::9349e374-4c09-49c7-a2cb-2b4b72d75c3e" providerId="AD" clId="Web-{62DC8150-EA16-23EE-4D46-A2A07F5B0A95}" dt="2023-08-16T13:02:49.544" v="2"/>
          <pc:sldLayoutMkLst>
            <pc:docMk/>
            <pc:sldMasterMk cId="3805706099" sldId="2147483648"/>
            <pc:sldLayoutMk cId="3963707459" sldId="2147483649"/>
          </pc:sldLayoutMkLst>
        </pc:sldLayoutChg>
        <pc:sldLayoutChg chg="mod">
          <pc:chgData name="Houston, Karyn (EXT)" userId="S::karyn.houston@science.doe.gov::9349e374-4c09-49c7-a2cb-2b4b72d75c3e" providerId="AD" clId="Web-{62DC8150-EA16-23EE-4D46-A2A07F5B0A95}" dt="2023-08-16T13:02:49.544" v="2"/>
          <pc:sldLayoutMkLst>
            <pc:docMk/>
            <pc:sldMasterMk cId="3805706099" sldId="2147483648"/>
            <pc:sldLayoutMk cId="3034386707" sldId="2147483650"/>
          </pc:sldLayoutMkLst>
        </pc:sldLayoutChg>
        <pc:sldLayoutChg chg="mod">
          <pc:chgData name="Houston, Karyn (EXT)" userId="S::karyn.houston@science.doe.gov::9349e374-4c09-49c7-a2cb-2b4b72d75c3e" providerId="AD" clId="Web-{62DC8150-EA16-23EE-4D46-A2A07F5B0A95}" dt="2023-08-16T13:02:49.544" v="2"/>
          <pc:sldLayoutMkLst>
            <pc:docMk/>
            <pc:sldMasterMk cId="3805706099" sldId="2147483648"/>
            <pc:sldLayoutMk cId="1411718491" sldId="2147483654"/>
          </pc:sldLayoutMkLst>
        </pc:sldLayoutChg>
        <pc:sldLayoutChg chg="mod">
          <pc:chgData name="Houston, Karyn (EXT)" userId="S::karyn.houston@science.doe.gov::9349e374-4c09-49c7-a2cb-2b4b72d75c3e" providerId="AD" clId="Web-{62DC8150-EA16-23EE-4D46-A2A07F5B0A95}" dt="2023-08-16T13:02:49.544" v="2"/>
          <pc:sldLayoutMkLst>
            <pc:docMk/>
            <pc:sldMasterMk cId="3805706099" sldId="2147483648"/>
            <pc:sldLayoutMk cId="413042442" sldId="2147483655"/>
          </pc:sldLayoutMkLst>
        </pc:sldLayoutChg>
        <pc:sldLayoutChg chg="mod">
          <pc:chgData name="Houston, Karyn (EXT)" userId="S::karyn.houston@science.doe.gov::9349e374-4c09-49c7-a2cb-2b4b72d75c3e" providerId="AD" clId="Web-{62DC8150-EA16-23EE-4D46-A2A07F5B0A95}" dt="2023-08-16T13:02:49.544" v="2"/>
          <pc:sldLayoutMkLst>
            <pc:docMk/>
            <pc:sldMasterMk cId="3805706099" sldId="2147483648"/>
            <pc:sldLayoutMk cId="3182681965" sldId="2147483657"/>
          </pc:sldLayoutMkLst>
        </pc:sldLayoutChg>
        <pc:sldLayoutChg chg="mod">
          <pc:chgData name="Houston, Karyn (EXT)" userId="S::karyn.houston@science.doe.gov::9349e374-4c09-49c7-a2cb-2b4b72d75c3e" providerId="AD" clId="Web-{62DC8150-EA16-23EE-4D46-A2A07F5B0A95}" dt="2023-08-16T13:02:49.544" v="2"/>
          <pc:sldLayoutMkLst>
            <pc:docMk/>
            <pc:sldMasterMk cId="3805706099" sldId="2147483648"/>
            <pc:sldLayoutMk cId="1640795038" sldId="2147483658"/>
          </pc:sldLayoutMkLst>
        </pc:sldLayoutChg>
        <pc:sldLayoutChg chg="mod">
          <pc:chgData name="Houston, Karyn (EXT)" userId="S::karyn.houston@science.doe.gov::9349e374-4c09-49c7-a2cb-2b4b72d75c3e" providerId="AD" clId="Web-{62DC8150-EA16-23EE-4D46-A2A07F5B0A95}" dt="2023-08-16T13:02:49.544" v="2"/>
          <pc:sldLayoutMkLst>
            <pc:docMk/>
            <pc:sldMasterMk cId="3805706099" sldId="2147483648"/>
            <pc:sldLayoutMk cId="3859638371" sldId="2147483659"/>
          </pc:sldLayoutMkLst>
        </pc:sldLayoutChg>
        <pc:sldLayoutChg chg="mod">
          <pc:chgData name="Houston, Karyn (EXT)" userId="S::karyn.houston@science.doe.gov::9349e374-4c09-49c7-a2cb-2b4b72d75c3e" providerId="AD" clId="Web-{62DC8150-EA16-23EE-4D46-A2A07F5B0A95}" dt="2023-08-16T13:02:49.544" v="2"/>
          <pc:sldLayoutMkLst>
            <pc:docMk/>
            <pc:sldMasterMk cId="3805706099" sldId="2147483648"/>
            <pc:sldLayoutMk cId="4079626014" sldId="2147483660"/>
          </pc:sldLayoutMkLst>
        </pc:sldLayoutChg>
        <pc:sldLayoutChg chg="mod">
          <pc:chgData name="Houston, Karyn (EXT)" userId="S::karyn.houston@science.doe.gov::9349e374-4c09-49c7-a2cb-2b4b72d75c3e" providerId="AD" clId="Web-{62DC8150-EA16-23EE-4D46-A2A07F5B0A95}" dt="2023-08-16T13:02:49.544" v="2"/>
          <pc:sldLayoutMkLst>
            <pc:docMk/>
            <pc:sldMasterMk cId="3805706099" sldId="2147483648"/>
            <pc:sldLayoutMk cId="2166992495" sldId="2147483661"/>
          </pc:sldLayoutMkLst>
        </pc:sldLayoutChg>
        <pc:sldLayoutChg chg="mod">
          <pc:chgData name="Houston, Karyn (EXT)" userId="S::karyn.houston@science.doe.gov::9349e374-4c09-49c7-a2cb-2b4b72d75c3e" providerId="AD" clId="Web-{62DC8150-EA16-23EE-4D46-A2A07F5B0A95}" dt="2023-08-16T13:02:49.544" v="2"/>
          <pc:sldLayoutMkLst>
            <pc:docMk/>
            <pc:sldMasterMk cId="3805706099" sldId="2147483648"/>
            <pc:sldLayoutMk cId="2869288124" sldId="2147483662"/>
          </pc:sldLayoutMkLst>
        </pc:sldLayoutChg>
        <pc:sldLayoutChg chg="mod">
          <pc:chgData name="Houston, Karyn (EXT)" userId="S::karyn.houston@science.doe.gov::9349e374-4c09-49c7-a2cb-2b4b72d75c3e" providerId="AD" clId="Web-{62DC8150-EA16-23EE-4D46-A2A07F5B0A95}" dt="2023-08-16T13:02:49.544" v="2"/>
          <pc:sldLayoutMkLst>
            <pc:docMk/>
            <pc:sldMasterMk cId="3805706099" sldId="2147483648"/>
            <pc:sldLayoutMk cId="4204917205" sldId="2147483663"/>
          </pc:sldLayoutMkLst>
        </pc:sldLayoutChg>
      </pc:sldMasterChg>
    </pc:docChg>
  </pc:docChgLst>
  <pc:docChgLst>
    <pc:chgData name="Clark, Nathan" userId="4f561d05-0e44-4e7e-9e1d-ec6295ad05f2" providerId="ADAL" clId="{E0745F00-5623-4248-B978-0B4630CC7208}"/>
    <pc:docChg chg="undo custSel modSld">
      <pc:chgData name="Clark, Nathan" userId="4f561d05-0e44-4e7e-9e1d-ec6295ad05f2" providerId="ADAL" clId="{E0745F00-5623-4248-B978-0B4630CC7208}" dt="2023-08-02T17:30:32.161" v="98" actId="18131"/>
      <pc:docMkLst>
        <pc:docMk/>
      </pc:docMkLst>
      <pc:sldChg chg="modSp mod">
        <pc:chgData name="Clark, Nathan" userId="4f561d05-0e44-4e7e-9e1d-ec6295ad05f2" providerId="ADAL" clId="{E0745F00-5623-4248-B978-0B4630CC7208}" dt="2023-08-02T17:30:32.161" v="98" actId="18131"/>
        <pc:sldMkLst>
          <pc:docMk/>
          <pc:sldMk cId="3812951359" sldId="266"/>
        </pc:sldMkLst>
        <pc:picChg chg="mod modCrop">
          <ac:chgData name="Clark, Nathan" userId="4f561d05-0e44-4e7e-9e1d-ec6295ad05f2" providerId="ADAL" clId="{E0745F00-5623-4248-B978-0B4630CC7208}" dt="2023-08-02T17:30:32.161" v="98" actId="18131"/>
          <ac:picMkLst>
            <pc:docMk/>
            <pc:sldMk cId="3812951359" sldId="266"/>
            <ac:picMk id="8" creationId="{C395322F-28D1-3A26-ABBA-DFE19102CB3E}"/>
          </ac:picMkLst>
        </pc:picChg>
      </pc:sldChg>
      <pc:sldChg chg="modSp mod">
        <pc:chgData name="Clark, Nathan" userId="4f561d05-0e44-4e7e-9e1d-ec6295ad05f2" providerId="ADAL" clId="{E0745F00-5623-4248-B978-0B4630CC7208}" dt="2023-08-02T17:05:10.315" v="7" actId="20577"/>
        <pc:sldMkLst>
          <pc:docMk/>
          <pc:sldMk cId="3485507078" sldId="292"/>
        </pc:sldMkLst>
        <pc:spChg chg="mod">
          <ac:chgData name="Clark, Nathan" userId="4f561d05-0e44-4e7e-9e1d-ec6295ad05f2" providerId="ADAL" clId="{E0745F00-5623-4248-B978-0B4630CC7208}" dt="2023-08-02T17:05:10.315" v="7" actId="20577"/>
          <ac:spMkLst>
            <pc:docMk/>
            <pc:sldMk cId="3485507078" sldId="292"/>
            <ac:spMk id="2" creationId="{00000000-0000-0000-0000-000000000000}"/>
          </ac:spMkLst>
        </pc:spChg>
      </pc:sldChg>
    </pc:docChg>
  </pc:docChgLst>
  <pc:docChgLst>
    <pc:chgData name="Clark, Nathan" userId="S::nathan.clark@science.doe.gov::4f561d05-0e44-4e7e-9e1d-ec6295ad05f2" providerId="AD" clId="Web-{28008BC4-D4EF-F84C-3B82-1FC64CA78C17}"/>
    <pc:docChg chg="addSld modSld modSection">
      <pc:chgData name="Clark, Nathan" userId="S::nathan.clark@science.doe.gov::4f561d05-0e44-4e7e-9e1d-ec6295ad05f2" providerId="AD" clId="Web-{28008BC4-D4EF-F84C-3B82-1FC64CA78C17}" dt="2023-07-26T22:19:24.532" v="543" actId="1076"/>
      <pc:docMkLst>
        <pc:docMk/>
      </pc:docMkLst>
      <pc:sldChg chg="modSp">
        <pc:chgData name="Clark, Nathan" userId="S::nathan.clark@science.doe.gov::4f561d05-0e44-4e7e-9e1d-ec6295ad05f2" providerId="AD" clId="Web-{28008BC4-D4EF-F84C-3B82-1FC64CA78C17}" dt="2023-07-26T21:14:54.884" v="142"/>
        <pc:sldMkLst>
          <pc:docMk/>
          <pc:sldMk cId="3672894309" sldId="278"/>
        </pc:sldMkLst>
        <pc:spChg chg="mod">
          <ac:chgData name="Clark, Nathan" userId="S::nathan.clark@science.doe.gov::4f561d05-0e44-4e7e-9e1d-ec6295ad05f2" providerId="AD" clId="Web-{28008BC4-D4EF-F84C-3B82-1FC64CA78C17}" dt="2023-07-26T21:14:54.884" v="142"/>
          <ac:spMkLst>
            <pc:docMk/>
            <pc:sldMk cId="3672894309" sldId="278"/>
            <ac:spMk id="7" creationId="{00000000-0000-0000-0000-000000000000}"/>
          </ac:spMkLst>
        </pc:spChg>
      </pc:sldChg>
      <pc:sldChg chg="addSp delSp modSp">
        <pc:chgData name="Clark, Nathan" userId="S::nathan.clark@science.doe.gov::4f561d05-0e44-4e7e-9e1d-ec6295ad05f2" providerId="AD" clId="Web-{28008BC4-D4EF-F84C-3B82-1FC64CA78C17}" dt="2023-07-26T21:37:53.966" v="209" actId="14100"/>
        <pc:sldMkLst>
          <pc:docMk/>
          <pc:sldMk cId="2462861234" sldId="334"/>
        </pc:sldMkLst>
        <pc:spChg chg="add del mod">
          <ac:chgData name="Clark, Nathan" userId="S::nathan.clark@science.doe.gov::4f561d05-0e44-4e7e-9e1d-ec6295ad05f2" providerId="AD" clId="Web-{28008BC4-D4EF-F84C-3B82-1FC64CA78C17}" dt="2023-07-26T21:03:58.469" v="136"/>
          <ac:spMkLst>
            <pc:docMk/>
            <pc:sldMk cId="2462861234" sldId="334"/>
            <ac:spMk id="6" creationId="{E6033243-52FC-7E70-59A6-534042590D6B}"/>
          </ac:spMkLst>
        </pc:spChg>
        <pc:spChg chg="add del mod">
          <ac:chgData name="Clark, Nathan" userId="S::nathan.clark@science.doe.gov::4f561d05-0e44-4e7e-9e1d-ec6295ad05f2" providerId="AD" clId="Web-{28008BC4-D4EF-F84C-3B82-1FC64CA78C17}" dt="2023-07-26T21:05:30.736" v="140"/>
          <ac:spMkLst>
            <pc:docMk/>
            <pc:sldMk cId="2462861234" sldId="334"/>
            <ac:spMk id="8" creationId="{1AB0D738-FC5C-D2F3-36F3-01D96CC5F92D}"/>
          </ac:spMkLst>
        </pc:spChg>
        <pc:spChg chg="add del mod">
          <ac:chgData name="Clark, Nathan" userId="S::nathan.clark@science.doe.gov::4f561d05-0e44-4e7e-9e1d-ec6295ad05f2" providerId="AD" clId="Web-{28008BC4-D4EF-F84C-3B82-1FC64CA78C17}" dt="2023-07-26T21:21:48.656" v="160"/>
          <ac:spMkLst>
            <pc:docMk/>
            <pc:sldMk cId="2462861234" sldId="334"/>
            <ac:spMk id="9" creationId="{582F3CA5-C289-0EAE-2CD3-47ABFCC6F520}"/>
          </ac:spMkLst>
        </pc:spChg>
        <pc:picChg chg="del">
          <ac:chgData name="Clark, Nathan" userId="S::nathan.clark@science.doe.gov::4f561d05-0e44-4e7e-9e1d-ec6295ad05f2" providerId="AD" clId="Web-{28008BC4-D4EF-F84C-3B82-1FC64CA78C17}" dt="2023-07-26T21:37:41.200" v="206"/>
          <ac:picMkLst>
            <pc:docMk/>
            <pc:sldMk cId="2462861234" sldId="334"/>
            <ac:picMk id="5" creationId="{DAFFA084-3405-5D4E-9E6A-D23238E7D1A7}"/>
          </ac:picMkLst>
        </pc:picChg>
        <pc:picChg chg="add del mod">
          <ac:chgData name="Clark, Nathan" userId="S::nathan.clark@science.doe.gov::4f561d05-0e44-4e7e-9e1d-ec6295ad05f2" providerId="AD" clId="Web-{28008BC4-D4EF-F84C-3B82-1FC64CA78C17}" dt="2023-07-26T21:21:18.733" v="157"/>
          <ac:picMkLst>
            <pc:docMk/>
            <pc:sldMk cId="2462861234" sldId="334"/>
            <ac:picMk id="10" creationId="{0171EEDA-BF39-9C2A-E481-E9C5074619EE}"/>
          </ac:picMkLst>
        </pc:picChg>
        <pc:picChg chg="add mod">
          <ac:chgData name="Clark, Nathan" userId="S::nathan.clark@science.doe.gov::4f561d05-0e44-4e7e-9e1d-ec6295ad05f2" providerId="AD" clId="Web-{28008BC4-D4EF-F84C-3B82-1FC64CA78C17}" dt="2023-07-26T21:37:53.966" v="209" actId="14100"/>
          <ac:picMkLst>
            <pc:docMk/>
            <pc:sldMk cId="2462861234" sldId="334"/>
            <ac:picMk id="11" creationId="{DBE1B911-5E60-EF7B-76E9-F6C0882720A5}"/>
          </ac:picMkLst>
        </pc:picChg>
      </pc:sldChg>
      <pc:sldChg chg="addSp delSp modSp">
        <pc:chgData name="Clark, Nathan" userId="S::nathan.clark@science.doe.gov::4f561d05-0e44-4e7e-9e1d-ec6295ad05f2" providerId="AD" clId="Web-{28008BC4-D4EF-F84C-3B82-1FC64CA78C17}" dt="2023-07-26T21:00:33.950" v="114" actId="1076"/>
        <pc:sldMkLst>
          <pc:docMk/>
          <pc:sldMk cId="3667262338" sldId="337"/>
        </pc:sldMkLst>
        <pc:grpChg chg="add del">
          <ac:chgData name="Clark, Nathan" userId="S::nathan.clark@science.doe.gov::4f561d05-0e44-4e7e-9e1d-ec6295ad05f2" providerId="AD" clId="Web-{28008BC4-D4EF-F84C-3B82-1FC64CA78C17}" dt="2023-07-26T20:59:12.871" v="86"/>
          <ac:grpSpMkLst>
            <pc:docMk/>
            <pc:sldMk cId="3667262338" sldId="337"/>
            <ac:grpSpMk id="86" creationId="{00000000-0000-0000-0000-000000000000}"/>
          </ac:grpSpMkLst>
        </pc:grpChg>
        <pc:picChg chg="add del">
          <ac:chgData name="Clark, Nathan" userId="S::nathan.clark@science.doe.gov::4f561d05-0e44-4e7e-9e1d-ec6295ad05f2" providerId="AD" clId="Web-{28008BC4-D4EF-F84C-3B82-1FC64CA78C17}" dt="2023-07-26T20:59:23.699" v="90"/>
          <ac:picMkLst>
            <pc:docMk/>
            <pc:sldMk cId="3667262338" sldId="337"/>
            <ac:picMk id="3" creationId="{00000000-0000-0000-0000-000000000000}"/>
          </ac:picMkLst>
        </pc:picChg>
        <pc:picChg chg="add del">
          <ac:chgData name="Clark, Nathan" userId="S::nathan.clark@science.doe.gov::4f561d05-0e44-4e7e-9e1d-ec6295ad05f2" providerId="AD" clId="Web-{28008BC4-D4EF-F84C-3B82-1FC64CA78C17}" dt="2023-07-26T20:59:16.668" v="87"/>
          <ac:picMkLst>
            <pc:docMk/>
            <pc:sldMk cId="3667262338" sldId="337"/>
            <ac:picMk id="6" creationId="{00000000-0000-0000-0000-000000000000}"/>
          </ac:picMkLst>
        </pc:picChg>
        <pc:picChg chg="add del">
          <ac:chgData name="Clark, Nathan" userId="S::nathan.clark@science.doe.gov::4f561d05-0e44-4e7e-9e1d-ec6295ad05f2" providerId="AD" clId="Web-{28008BC4-D4EF-F84C-3B82-1FC64CA78C17}" dt="2023-07-26T20:59:32.246" v="95"/>
          <ac:picMkLst>
            <pc:docMk/>
            <pc:sldMk cId="3667262338" sldId="337"/>
            <ac:picMk id="10" creationId="{00000000-0000-0000-0000-000000000000}"/>
          </ac:picMkLst>
        </pc:picChg>
        <pc:picChg chg="add del">
          <ac:chgData name="Clark, Nathan" userId="S::nathan.clark@science.doe.gov::4f561d05-0e44-4e7e-9e1d-ec6295ad05f2" providerId="AD" clId="Web-{28008BC4-D4EF-F84C-3B82-1FC64CA78C17}" dt="2023-07-26T20:59:25.496" v="91"/>
          <ac:picMkLst>
            <pc:docMk/>
            <pc:sldMk cId="3667262338" sldId="337"/>
            <ac:picMk id="16" creationId="{00000000-0000-0000-0000-000000000000}"/>
          </ac:picMkLst>
        </pc:picChg>
        <pc:picChg chg="add del">
          <ac:chgData name="Clark, Nathan" userId="S::nathan.clark@science.doe.gov::4f561d05-0e44-4e7e-9e1d-ec6295ad05f2" providerId="AD" clId="Web-{28008BC4-D4EF-F84C-3B82-1FC64CA78C17}" dt="2023-07-26T20:58:00.557" v="24"/>
          <ac:picMkLst>
            <pc:docMk/>
            <pc:sldMk cId="3667262338" sldId="337"/>
            <ac:picMk id="17" creationId="{00000000-0000-0000-0000-000000000000}"/>
          </ac:picMkLst>
        </pc:picChg>
        <pc:picChg chg="add del mod">
          <ac:chgData name="Clark, Nathan" userId="S::nathan.clark@science.doe.gov::4f561d05-0e44-4e7e-9e1d-ec6295ad05f2" providerId="AD" clId="Web-{28008BC4-D4EF-F84C-3B82-1FC64CA78C17}" dt="2023-07-26T21:00:33.950" v="114" actId="1076"/>
          <ac:picMkLst>
            <pc:docMk/>
            <pc:sldMk cId="3667262338" sldId="337"/>
            <ac:picMk id="19" creationId="{00000000-0000-0000-0000-000000000000}"/>
          </ac:picMkLst>
        </pc:picChg>
        <pc:picChg chg="add del mod">
          <ac:chgData name="Clark, Nathan" userId="S::nathan.clark@science.doe.gov::4f561d05-0e44-4e7e-9e1d-ec6295ad05f2" providerId="AD" clId="Web-{28008BC4-D4EF-F84C-3B82-1FC64CA78C17}" dt="2023-07-26T20:59:19.105" v="88"/>
          <ac:picMkLst>
            <pc:docMk/>
            <pc:sldMk cId="3667262338" sldId="337"/>
            <ac:picMk id="21" creationId="{00000000-0000-0000-0000-000000000000}"/>
          </ac:picMkLst>
        </pc:picChg>
        <pc:picChg chg="add del mod">
          <ac:chgData name="Clark, Nathan" userId="S::nathan.clark@science.doe.gov::4f561d05-0e44-4e7e-9e1d-ec6295ad05f2" providerId="AD" clId="Web-{28008BC4-D4EF-F84C-3B82-1FC64CA78C17}" dt="2023-07-26T21:00:28.888" v="113" actId="1076"/>
          <ac:picMkLst>
            <pc:docMk/>
            <pc:sldMk cId="3667262338" sldId="337"/>
            <ac:picMk id="33" creationId="{00000000-0000-0000-0000-000000000000}"/>
          </ac:picMkLst>
        </pc:picChg>
        <pc:picChg chg="add del">
          <ac:chgData name="Clark, Nathan" userId="S::nathan.clark@science.doe.gov::4f561d05-0e44-4e7e-9e1d-ec6295ad05f2" providerId="AD" clId="Web-{28008BC4-D4EF-F84C-3B82-1FC64CA78C17}" dt="2023-07-26T20:59:21.434" v="89"/>
          <ac:picMkLst>
            <pc:docMk/>
            <pc:sldMk cId="3667262338" sldId="337"/>
            <ac:picMk id="49" creationId="{00000000-0000-0000-0000-000000000000}"/>
          </ac:picMkLst>
        </pc:picChg>
        <pc:picChg chg="add del">
          <ac:chgData name="Clark, Nathan" userId="S::nathan.clark@science.doe.gov::4f561d05-0e44-4e7e-9e1d-ec6295ad05f2" providerId="AD" clId="Web-{28008BC4-D4EF-F84C-3B82-1FC64CA78C17}" dt="2023-07-26T20:59:27.215" v="92"/>
          <ac:picMkLst>
            <pc:docMk/>
            <pc:sldMk cId="3667262338" sldId="337"/>
            <ac:picMk id="1032" creationId="{9DF22C33-A819-0518-767E-915BD20BD36C}"/>
          </ac:picMkLst>
        </pc:picChg>
        <pc:picChg chg="add del">
          <ac:chgData name="Clark, Nathan" userId="S::nathan.clark@science.doe.gov::4f561d05-0e44-4e7e-9e1d-ec6295ad05f2" providerId="AD" clId="Web-{28008BC4-D4EF-F84C-3B82-1FC64CA78C17}" dt="2023-07-26T20:59:28.418" v="93"/>
          <ac:picMkLst>
            <pc:docMk/>
            <pc:sldMk cId="3667262338" sldId="337"/>
            <ac:picMk id="1034" creationId="{E6D0164E-2DEF-FC3E-7F96-A9964E0B867D}"/>
          </ac:picMkLst>
        </pc:picChg>
        <pc:cxnChg chg="add del">
          <ac:chgData name="Clark, Nathan" userId="S::nathan.clark@science.doe.gov::4f561d05-0e44-4e7e-9e1d-ec6295ad05f2" providerId="AD" clId="Web-{28008BC4-D4EF-F84C-3B82-1FC64CA78C17}" dt="2023-07-26T21:00:05.122" v="107"/>
          <ac:cxnSpMkLst>
            <pc:docMk/>
            <pc:sldMk cId="3667262338" sldId="337"/>
            <ac:cxnSpMk id="26" creationId="{00000000-0000-0000-0000-000000000000}"/>
          </ac:cxnSpMkLst>
        </pc:cxnChg>
        <pc:cxnChg chg="add del">
          <ac:chgData name="Clark, Nathan" userId="S::nathan.clark@science.doe.gov::4f561d05-0e44-4e7e-9e1d-ec6295ad05f2" providerId="AD" clId="Web-{28008BC4-D4EF-F84C-3B82-1FC64CA78C17}" dt="2023-07-26T21:00:01.043" v="105"/>
          <ac:cxnSpMkLst>
            <pc:docMk/>
            <pc:sldMk cId="3667262338" sldId="337"/>
            <ac:cxnSpMk id="27" creationId="{00000000-0000-0000-0000-000000000000}"/>
          </ac:cxnSpMkLst>
        </pc:cxnChg>
        <pc:cxnChg chg="add del">
          <ac:chgData name="Clark, Nathan" userId="S::nathan.clark@science.doe.gov::4f561d05-0e44-4e7e-9e1d-ec6295ad05f2" providerId="AD" clId="Web-{28008BC4-D4EF-F84C-3B82-1FC64CA78C17}" dt="2023-07-26T21:00:05.700" v="108"/>
          <ac:cxnSpMkLst>
            <pc:docMk/>
            <pc:sldMk cId="3667262338" sldId="337"/>
            <ac:cxnSpMk id="29" creationId="{00000000-0000-0000-0000-000000000000}"/>
          </ac:cxnSpMkLst>
        </pc:cxnChg>
        <pc:cxnChg chg="add del">
          <ac:chgData name="Clark, Nathan" userId="S::nathan.clark@science.doe.gov::4f561d05-0e44-4e7e-9e1d-ec6295ad05f2" providerId="AD" clId="Web-{28008BC4-D4EF-F84C-3B82-1FC64CA78C17}" dt="2023-07-26T21:00:01.043" v="104"/>
          <ac:cxnSpMkLst>
            <pc:docMk/>
            <pc:sldMk cId="3667262338" sldId="337"/>
            <ac:cxnSpMk id="30" creationId="{00000000-0000-0000-0000-000000000000}"/>
          </ac:cxnSpMkLst>
        </pc:cxnChg>
        <pc:cxnChg chg="add del mod">
          <ac:chgData name="Clark, Nathan" userId="S::nathan.clark@science.doe.gov::4f561d05-0e44-4e7e-9e1d-ec6295ad05f2" providerId="AD" clId="Web-{28008BC4-D4EF-F84C-3B82-1FC64CA78C17}" dt="2023-07-26T21:00:01.043" v="103"/>
          <ac:cxnSpMkLst>
            <pc:docMk/>
            <pc:sldMk cId="3667262338" sldId="337"/>
            <ac:cxnSpMk id="31" creationId="{00000000-0000-0000-0000-000000000000}"/>
          </ac:cxnSpMkLst>
        </pc:cxnChg>
        <pc:cxnChg chg="add del">
          <ac:chgData name="Clark, Nathan" userId="S::nathan.clark@science.doe.gov::4f561d05-0e44-4e7e-9e1d-ec6295ad05f2" providerId="AD" clId="Web-{28008BC4-D4EF-F84C-3B82-1FC64CA78C17}" dt="2023-07-26T21:00:04.184" v="106"/>
          <ac:cxnSpMkLst>
            <pc:docMk/>
            <pc:sldMk cId="3667262338" sldId="337"/>
            <ac:cxnSpMk id="32" creationId="{00000000-0000-0000-0000-000000000000}"/>
          </ac:cxnSpMkLst>
        </pc:cxnChg>
        <pc:cxnChg chg="add del">
          <ac:chgData name="Clark, Nathan" userId="S::nathan.clark@science.doe.gov::4f561d05-0e44-4e7e-9e1d-ec6295ad05f2" providerId="AD" clId="Web-{28008BC4-D4EF-F84C-3B82-1FC64CA78C17}" dt="2023-07-26T21:00:07.715" v="110"/>
          <ac:cxnSpMkLst>
            <pc:docMk/>
            <pc:sldMk cId="3667262338" sldId="337"/>
            <ac:cxnSpMk id="35" creationId="{00000000-0000-0000-0000-000000000000}"/>
          </ac:cxnSpMkLst>
        </pc:cxnChg>
        <pc:cxnChg chg="add del">
          <ac:chgData name="Clark, Nathan" userId="S::nathan.clark@science.doe.gov::4f561d05-0e44-4e7e-9e1d-ec6295ad05f2" providerId="AD" clId="Web-{28008BC4-D4EF-F84C-3B82-1FC64CA78C17}" dt="2023-07-26T21:00:06.778" v="109"/>
          <ac:cxnSpMkLst>
            <pc:docMk/>
            <pc:sldMk cId="3667262338" sldId="337"/>
            <ac:cxnSpMk id="36" creationId="{00000000-0000-0000-0000-000000000000}"/>
          </ac:cxnSpMkLst>
        </pc:cxnChg>
        <pc:cxnChg chg="add del mod">
          <ac:chgData name="Clark, Nathan" userId="S::nathan.clark@science.doe.gov::4f561d05-0e44-4e7e-9e1d-ec6295ad05f2" providerId="AD" clId="Web-{28008BC4-D4EF-F84C-3B82-1FC64CA78C17}" dt="2023-07-26T20:59:52.387" v="99"/>
          <ac:cxnSpMkLst>
            <pc:docMk/>
            <pc:sldMk cId="3667262338" sldId="337"/>
            <ac:cxnSpMk id="38" creationId="{00000000-0000-0000-0000-000000000000}"/>
          </ac:cxnSpMkLst>
        </pc:cxnChg>
        <pc:cxnChg chg="add del mod">
          <ac:chgData name="Clark, Nathan" userId="S::nathan.clark@science.doe.gov::4f561d05-0e44-4e7e-9e1d-ec6295ad05f2" providerId="AD" clId="Web-{28008BC4-D4EF-F84C-3B82-1FC64CA78C17}" dt="2023-07-26T20:59:52.950" v="100"/>
          <ac:cxnSpMkLst>
            <pc:docMk/>
            <pc:sldMk cId="3667262338" sldId="337"/>
            <ac:cxnSpMk id="40" creationId="{00000000-0000-0000-0000-000000000000}"/>
          </ac:cxnSpMkLst>
        </pc:cxnChg>
      </pc:sldChg>
      <pc:sldChg chg="addSp delSp modSp new mod setBg addAnim delAnim">
        <pc:chgData name="Clark, Nathan" userId="S::nathan.clark@science.doe.gov::4f561d05-0e44-4e7e-9e1d-ec6295ad05f2" providerId="AD" clId="Web-{28008BC4-D4EF-F84C-3B82-1FC64CA78C17}" dt="2023-07-26T22:19:24.532" v="543" actId="1076"/>
        <pc:sldMkLst>
          <pc:docMk/>
          <pc:sldMk cId="3674315282" sldId="344"/>
        </pc:sldMkLst>
        <pc:spChg chg="mod">
          <ac:chgData name="Clark, Nathan" userId="S::nathan.clark@science.doe.gov::4f561d05-0e44-4e7e-9e1d-ec6295ad05f2" providerId="AD" clId="Web-{28008BC4-D4EF-F84C-3B82-1FC64CA78C17}" dt="2023-07-26T21:35:54.902" v="204"/>
          <ac:spMkLst>
            <pc:docMk/>
            <pc:sldMk cId="3674315282" sldId="344"/>
            <ac:spMk id="2" creationId="{5CBD3F8F-E372-BF8C-0B68-B461FF8B2F75}"/>
          </ac:spMkLst>
        </pc:spChg>
        <pc:spChg chg="del">
          <ac:chgData name="Clark, Nathan" userId="S::nathan.clark@science.doe.gov::4f561d05-0e44-4e7e-9e1d-ec6295ad05f2" providerId="AD" clId="Web-{28008BC4-D4EF-F84C-3B82-1FC64CA78C17}" dt="2023-07-26T21:03:16.437" v="132"/>
          <ac:spMkLst>
            <pc:docMk/>
            <pc:sldMk cId="3674315282" sldId="344"/>
            <ac:spMk id="3" creationId="{BEB55A17-8948-14E0-66D9-1C8C1C4F5DD9}"/>
          </ac:spMkLst>
        </pc:spChg>
        <pc:spChg chg="add del">
          <ac:chgData name="Clark, Nathan" userId="S::nathan.clark@science.doe.gov::4f561d05-0e44-4e7e-9e1d-ec6295ad05f2" providerId="AD" clId="Web-{28008BC4-D4EF-F84C-3B82-1FC64CA78C17}" dt="2023-07-26T21:25:54.112" v="162"/>
          <ac:spMkLst>
            <pc:docMk/>
            <pc:sldMk cId="3674315282" sldId="344"/>
            <ac:spMk id="4" creationId="{B0870359-DBBF-1450-483D-9879AAF79899}"/>
          </ac:spMkLst>
        </pc:spChg>
        <pc:spChg chg="add del mod">
          <ac:chgData name="Clark, Nathan" userId="S::nathan.clark@science.doe.gov::4f561d05-0e44-4e7e-9e1d-ec6295ad05f2" providerId="AD" clId="Web-{28008BC4-D4EF-F84C-3B82-1FC64CA78C17}" dt="2023-07-26T21:41:21.969" v="216"/>
          <ac:spMkLst>
            <pc:docMk/>
            <pc:sldMk cId="3674315282" sldId="344"/>
            <ac:spMk id="12" creationId="{9EE0BBD4-96DE-419A-FD6C-E6569DE19BBD}"/>
          </ac:spMkLst>
        </pc:spChg>
        <pc:spChg chg="add mod">
          <ac:chgData name="Clark, Nathan" userId="S::nathan.clark@science.doe.gov::4f561d05-0e44-4e7e-9e1d-ec6295ad05f2" providerId="AD" clId="Web-{28008BC4-D4EF-F84C-3B82-1FC64CA78C17}" dt="2023-07-26T22:15:57.623" v="536" actId="1076"/>
          <ac:spMkLst>
            <pc:docMk/>
            <pc:sldMk cId="3674315282" sldId="344"/>
            <ac:spMk id="14" creationId="{76105E3A-4AA5-26AF-C7B0-526BE230C3E3}"/>
          </ac:spMkLst>
        </pc:spChg>
        <pc:spChg chg="add del">
          <ac:chgData name="Clark, Nathan" userId="S::nathan.clark@science.doe.gov::4f561d05-0e44-4e7e-9e1d-ec6295ad05f2" providerId="AD" clId="Web-{28008BC4-D4EF-F84C-3B82-1FC64CA78C17}" dt="2023-07-26T21:35:01.589" v="182"/>
          <ac:spMkLst>
            <pc:docMk/>
            <pc:sldMk cId="3674315282" sldId="344"/>
            <ac:spMk id="16" creationId="{FA28AA74-07C1-441C-AFDB-3FEA62C3B51F}"/>
          </ac:spMkLst>
        </pc:spChg>
        <pc:spChg chg="add del mod">
          <ac:chgData name="Clark, Nathan" userId="S::nathan.clark@science.doe.gov::4f561d05-0e44-4e7e-9e1d-ec6295ad05f2" providerId="AD" clId="Web-{28008BC4-D4EF-F84C-3B82-1FC64CA78C17}" dt="2023-07-26T22:16:04.811" v="537"/>
          <ac:spMkLst>
            <pc:docMk/>
            <pc:sldMk cId="3674315282" sldId="344"/>
            <ac:spMk id="17" creationId="{C33E2B7D-B9E6-C29B-6EF2-B2ED35C12EE9}"/>
          </ac:spMkLst>
        </pc:spChg>
        <pc:spChg chg="add del">
          <ac:chgData name="Clark, Nathan" userId="S::nathan.clark@science.doe.gov::4f561d05-0e44-4e7e-9e1d-ec6295ad05f2" providerId="AD" clId="Web-{28008BC4-D4EF-F84C-3B82-1FC64CA78C17}" dt="2023-07-26T21:35:54.902" v="204"/>
          <ac:spMkLst>
            <pc:docMk/>
            <pc:sldMk cId="3674315282" sldId="344"/>
            <ac:spMk id="19" creationId="{928F64C6-FE22-4FC1-A763-DFCC514811BD}"/>
          </ac:spMkLst>
        </pc:spChg>
        <pc:spChg chg="add del mod">
          <ac:chgData name="Clark, Nathan" userId="S::nathan.clark@science.doe.gov::4f561d05-0e44-4e7e-9e1d-ec6295ad05f2" providerId="AD" clId="Web-{28008BC4-D4EF-F84C-3B82-1FC64CA78C17}" dt="2023-07-26T21:56:23.466" v="359"/>
          <ac:spMkLst>
            <pc:docMk/>
            <pc:sldMk cId="3674315282" sldId="344"/>
            <ac:spMk id="20" creationId="{5F242A06-4187-05AF-7819-E811C5FC9216}"/>
          </ac:spMkLst>
        </pc:spChg>
        <pc:spChg chg="add del mod">
          <ac:chgData name="Clark, Nathan" userId="S::nathan.clark@science.doe.gov::4f561d05-0e44-4e7e-9e1d-ec6295ad05f2" providerId="AD" clId="Web-{28008BC4-D4EF-F84C-3B82-1FC64CA78C17}" dt="2023-07-26T21:56:24.106" v="360"/>
          <ac:spMkLst>
            <pc:docMk/>
            <pc:sldMk cId="3674315282" sldId="344"/>
            <ac:spMk id="21" creationId="{F6B01AFE-CB7B-4B4F-B378-9877AEC285ED}"/>
          </ac:spMkLst>
        </pc:spChg>
        <pc:spChg chg="add del mod">
          <ac:chgData name="Clark, Nathan" userId="S::nathan.clark@science.doe.gov::4f561d05-0e44-4e7e-9e1d-ec6295ad05f2" providerId="AD" clId="Web-{28008BC4-D4EF-F84C-3B82-1FC64CA78C17}" dt="2023-07-26T21:56:24.732" v="361"/>
          <ac:spMkLst>
            <pc:docMk/>
            <pc:sldMk cId="3674315282" sldId="344"/>
            <ac:spMk id="22" creationId="{D92452B4-8893-A590-DB3C-38DDCD427830}"/>
          </ac:spMkLst>
        </pc:spChg>
        <pc:spChg chg="add del mod">
          <ac:chgData name="Clark, Nathan" userId="S::nathan.clark@science.doe.gov::4f561d05-0e44-4e7e-9e1d-ec6295ad05f2" providerId="AD" clId="Web-{28008BC4-D4EF-F84C-3B82-1FC64CA78C17}" dt="2023-07-26T21:56:25.607" v="362"/>
          <ac:spMkLst>
            <pc:docMk/>
            <pc:sldMk cId="3674315282" sldId="344"/>
            <ac:spMk id="23" creationId="{A5FF68F1-C5DE-9525-17B2-CDD8EC875F5E}"/>
          </ac:spMkLst>
        </pc:spChg>
        <pc:spChg chg="add del">
          <ac:chgData name="Clark, Nathan" userId="S::nathan.clark@science.doe.gov::4f561d05-0e44-4e7e-9e1d-ec6295ad05f2" providerId="AD" clId="Web-{28008BC4-D4EF-F84C-3B82-1FC64CA78C17}" dt="2023-07-26T21:57:10.373" v="369"/>
          <ac:spMkLst>
            <pc:docMk/>
            <pc:sldMk cId="3674315282" sldId="344"/>
            <ac:spMk id="26" creationId="{9E3B9791-FBEC-14E0-F99A-8F6AA7CCCCD9}"/>
          </ac:spMkLst>
        </pc:spChg>
        <pc:spChg chg="add del mod ord">
          <ac:chgData name="Clark, Nathan" userId="S::nathan.clark@science.doe.gov::4f561d05-0e44-4e7e-9e1d-ec6295ad05f2" providerId="AD" clId="Web-{28008BC4-D4EF-F84C-3B82-1FC64CA78C17}" dt="2023-07-26T22:05:33.270" v="456"/>
          <ac:spMkLst>
            <pc:docMk/>
            <pc:sldMk cId="3674315282" sldId="344"/>
            <ac:spMk id="36" creationId="{8F8D02E2-CAC1-45AC-35DE-50FE651F5751}"/>
          </ac:spMkLst>
        </pc:spChg>
        <pc:picChg chg="add del mod ord">
          <ac:chgData name="Clark, Nathan" userId="S::nathan.clark@science.doe.gov::4f561d05-0e44-4e7e-9e1d-ec6295ad05f2" providerId="AD" clId="Web-{28008BC4-D4EF-F84C-3B82-1FC64CA78C17}" dt="2023-07-26T21:41:29.188" v="221"/>
          <ac:picMkLst>
            <pc:docMk/>
            <pc:sldMk cId="3674315282" sldId="344"/>
            <ac:picMk id="5" creationId="{A439A36E-316C-D131-8F86-53F2EA2C23EF}"/>
          </ac:picMkLst>
        </pc:picChg>
        <pc:picChg chg="add del mod">
          <ac:chgData name="Clark, Nathan" userId="S::nathan.clark@science.doe.gov::4f561d05-0e44-4e7e-9e1d-ec6295ad05f2" providerId="AD" clId="Web-{28008BC4-D4EF-F84C-3B82-1FC64CA78C17}" dt="2023-07-26T21:41:24.625" v="217"/>
          <ac:picMkLst>
            <pc:docMk/>
            <pc:sldMk cId="3674315282" sldId="344"/>
            <ac:picMk id="6" creationId="{44504414-F969-6F2B-54EE-8F3980AAFF59}"/>
          </ac:picMkLst>
        </pc:picChg>
        <pc:picChg chg="add del mod">
          <ac:chgData name="Clark, Nathan" userId="S::nathan.clark@science.doe.gov::4f561d05-0e44-4e7e-9e1d-ec6295ad05f2" providerId="AD" clId="Web-{28008BC4-D4EF-F84C-3B82-1FC64CA78C17}" dt="2023-07-26T21:30:45.179" v="170"/>
          <ac:picMkLst>
            <pc:docMk/>
            <pc:sldMk cId="3674315282" sldId="344"/>
            <ac:picMk id="7" creationId="{FFCB1537-256D-7BC1-C028-C0B46E5F50F0}"/>
          </ac:picMkLst>
        </pc:picChg>
        <pc:picChg chg="add del mod ord">
          <ac:chgData name="Clark, Nathan" userId="S::nathan.clark@science.doe.gov::4f561d05-0e44-4e7e-9e1d-ec6295ad05f2" providerId="AD" clId="Web-{28008BC4-D4EF-F84C-3B82-1FC64CA78C17}" dt="2023-07-26T21:41:29.172" v="220"/>
          <ac:picMkLst>
            <pc:docMk/>
            <pc:sldMk cId="3674315282" sldId="344"/>
            <ac:picMk id="8" creationId="{B7C5F5AE-420C-C003-A084-32E455BC04BC}"/>
          </ac:picMkLst>
        </pc:picChg>
        <pc:picChg chg="add del mod ord">
          <ac:chgData name="Clark, Nathan" userId="S::nathan.clark@science.doe.gov::4f561d05-0e44-4e7e-9e1d-ec6295ad05f2" providerId="AD" clId="Web-{28008BC4-D4EF-F84C-3B82-1FC64CA78C17}" dt="2023-07-26T21:41:25.563" v="218"/>
          <ac:picMkLst>
            <pc:docMk/>
            <pc:sldMk cId="3674315282" sldId="344"/>
            <ac:picMk id="9" creationId="{F3245827-00E3-F0F6-2229-A08CEA5CB0DC}"/>
          </ac:picMkLst>
        </pc:picChg>
        <pc:picChg chg="add del mod">
          <ac:chgData name="Clark, Nathan" userId="S::nathan.clark@science.doe.gov::4f561d05-0e44-4e7e-9e1d-ec6295ad05f2" providerId="AD" clId="Web-{28008BC4-D4EF-F84C-3B82-1FC64CA78C17}" dt="2023-07-26T21:41:25.594" v="219"/>
          <ac:picMkLst>
            <pc:docMk/>
            <pc:sldMk cId="3674315282" sldId="344"/>
            <ac:picMk id="10" creationId="{88140777-948C-BBA3-37C5-AB649808F0D6}"/>
          </ac:picMkLst>
        </pc:picChg>
        <pc:picChg chg="add del mod ord">
          <ac:chgData name="Clark, Nathan" userId="S::nathan.clark@science.doe.gov::4f561d05-0e44-4e7e-9e1d-ec6295ad05f2" providerId="AD" clId="Web-{28008BC4-D4EF-F84C-3B82-1FC64CA78C17}" dt="2023-07-26T21:40:16.234" v="210"/>
          <ac:picMkLst>
            <pc:docMk/>
            <pc:sldMk cId="3674315282" sldId="344"/>
            <ac:picMk id="11" creationId="{E24CF839-36F9-4037-8679-0A7D468A83C2}"/>
          </ac:picMkLst>
        </pc:picChg>
        <pc:picChg chg="add del mod">
          <ac:chgData name="Clark, Nathan" userId="S::nathan.clark@science.doe.gov::4f561d05-0e44-4e7e-9e1d-ec6295ad05f2" providerId="AD" clId="Web-{28008BC4-D4EF-F84C-3B82-1FC64CA78C17}" dt="2023-07-26T21:54:44.996" v="346"/>
          <ac:picMkLst>
            <pc:docMk/>
            <pc:sldMk cId="3674315282" sldId="344"/>
            <ac:picMk id="15" creationId="{53609AC8-0D8B-DF6E-C997-79425D13690F}"/>
          </ac:picMkLst>
        </pc:picChg>
        <pc:picChg chg="add del mod">
          <ac:chgData name="Clark, Nathan" userId="S::nathan.clark@science.doe.gov::4f561d05-0e44-4e7e-9e1d-ec6295ad05f2" providerId="AD" clId="Web-{28008BC4-D4EF-F84C-3B82-1FC64CA78C17}" dt="2023-07-26T21:57:46.967" v="374"/>
          <ac:picMkLst>
            <pc:docMk/>
            <pc:sldMk cId="3674315282" sldId="344"/>
            <ac:picMk id="24" creationId="{C332D0F0-C809-20CB-6BBB-326D4B3EB85E}"/>
          </ac:picMkLst>
        </pc:picChg>
        <pc:picChg chg="add del mod">
          <ac:chgData name="Clark, Nathan" userId="S::nathan.clark@science.doe.gov::4f561d05-0e44-4e7e-9e1d-ec6295ad05f2" providerId="AD" clId="Web-{28008BC4-D4EF-F84C-3B82-1FC64CA78C17}" dt="2023-07-26T21:57:25.654" v="370"/>
          <ac:picMkLst>
            <pc:docMk/>
            <pc:sldMk cId="3674315282" sldId="344"/>
            <ac:picMk id="25" creationId="{3CCED8AF-C45A-CF36-D86A-B9A9105083EF}"/>
          </ac:picMkLst>
        </pc:picChg>
        <pc:picChg chg="add mod">
          <ac:chgData name="Clark, Nathan" userId="S::nathan.clark@science.doe.gov::4f561d05-0e44-4e7e-9e1d-ec6295ad05f2" providerId="AD" clId="Web-{28008BC4-D4EF-F84C-3B82-1FC64CA78C17}" dt="2023-07-26T22:19:24.360" v="539" actId="1076"/>
          <ac:picMkLst>
            <pc:docMk/>
            <pc:sldMk cId="3674315282" sldId="344"/>
            <ac:picMk id="27" creationId="{E2887238-6487-CFA0-3332-FE208EAAD65A}"/>
          </ac:picMkLst>
        </pc:picChg>
        <pc:picChg chg="add mod">
          <ac:chgData name="Clark, Nathan" userId="S::nathan.clark@science.doe.gov::4f561d05-0e44-4e7e-9e1d-ec6295ad05f2" providerId="AD" clId="Web-{28008BC4-D4EF-F84C-3B82-1FC64CA78C17}" dt="2023-07-26T22:19:24.423" v="540" actId="1076"/>
          <ac:picMkLst>
            <pc:docMk/>
            <pc:sldMk cId="3674315282" sldId="344"/>
            <ac:picMk id="28" creationId="{721C64ED-1DF5-4F15-F5C1-7224E4DEA1BA}"/>
          </ac:picMkLst>
        </pc:picChg>
        <pc:picChg chg="add del mod">
          <ac:chgData name="Clark, Nathan" userId="S::nathan.clark@science.doe.gov::4f561d05-0e44-4e7e-9e1d-ec6295ad05f2" providerId="AD" clId="Web-{28008BC4-D4EF-F84C-3B82-1FC64CA78C17}" dt="2023-07-26T21:59:13.296" v="391"/>
          <ac:picMkLst>
            <pc:docMk/>
            <pc:sldMk cId="3674315282" sldId="344"/>
            <ac:picMk id="29" creationId="{C7A510A3-E668-0642-461A-F13C456A42F7}"/>
          </ac:picMkLst>
        </pc:picChg>
        <pc:picChg chg="add del mod">
          <ac:chgData name="Clark, Nathan" userId="S::nathan.clark@science.doe.gov::4f561d05-0e44-4e7e-9e1d-ec6295ad05f2" providerId="AD" clId="Web-{28008BC4-D4EF-F84C-3B82-1FC64CA78C17}" dt="2023-07-26T21:59:11.265" v="390"/>
          <ac:picMkLst>
            <pc:docMk/>
            <pc:sldMk cId="3674315282" sldId="344"/>
            <ac:picMk id="30" creationId="{01A66784-B77F-E4EB-85C9-90CA2CB6640C}"/>
          </ac:picMkLst>
        </pc:picChg>
        <pc:picChg chg="add mod">
          <ac:chgData name="Clark, Nathan" userId="S::nathan.clark@science.doe.gov::4f561d05-0e44-4e7e-9e1d-ec6295ad05f2" providerId="AD" clId="Web-{28008BC4-D4EF-F84C-3B82-1FC64CA78C17}" dt="2023-07-26T22:19:24.470" v="541" actId="1076"/>
          <ac:picMkLst>
            <pc:docMk/>
            <pc:sldMk cId="3674315282" sldId="344"/>
            <ac:picMk id="31" creationId="{8CFCAC40-678C-A383-6E56-B7C2F7A482A3}"/>
          </ac:picMkLst>
        </pc:picChg>
        <pc:picChg chg="add del mod ord">
          <ac:chgData name="Clark, Nathan" userId="S::nathan.clark@science.doe.gov::4f561d05-0e44-4e7e-9e1d-ec6295ad05f2" providerId="AD" clId="Web-{28008BC4-D4EF-F84C-3B82-1FC64CA78C17}" dt="2023-07-26T22:13:27.527" v="498"/>
          <ac:picMkLst>
            <pc:docMk/>
            <pc:sldMk cId="3674315282" sldId="344"/>
            <ac:picMk id="32" creationId="{CEE4910B-4444-FE71-16EF-9D38ABFC645A}"/>
          </ac:picMkLst>
        </pc:picChg>
        <pc:picChg chg="add del mod">
          <ac:chgData name="Clark, Nathan" userId="S::nathan.clark@science.doe.gov::4f561d05-0e44-4e7e-9e1d-ec6295ad05f2" providerId="AD" clId="Web-{28008BC4-D4EF-F84C-3B82-1FC64CA78C17}" dt="2023-07-26T22:01:13.782" v="418"/>
          <ac:picMkLst>
            <pc:docMk/>
            <pc:sldMk cId="3674315282" sldId="344"/>
            <ac:picMk id="33" creationId="{DAD9DB34-EF11-F92F-6A4F-7673E8210972}"/>
          </ac:picMkLst>
        </pc:picChg>
        <pc:picChg chg="add mod">
          <ac:chgData name="Clark, Nathan" userId="S::nathan.clark@science.doe.gov::4f561d05-0e44-4e7e-9e1d-ec6295ad05f2" providerId="AD" clId="Web-{28008BC4-D4EF-F84C-3B82-1FC64CA78C17}" dt="2023-07-26T22:19:24.532" v="542" actId="1076"/>
          <ac:picMkLst>
            <pc:docMk/>
            <pc:sldMk cId="3674315282" sldId="344"/>
            <ac:picMk id="34" creationId="{D1F1D9E6-2C81-1413-C8D4-97DFEF141C5B}"/>
          </ac:picMkLst>
        </pc:picChg>
        <pc:picChg chg="add del mod">
          <ac:chgData name="Clark, Nathan" userId="S::nathan.clark@science.doe.gov::4f561d05-0e44-4e7e-9e1d-ec6295ad05f2" providerId="AD" clId="Web-{28008BC4-D4EF-F84C-3B82-1FC64CA78C17}" dt="2023-07-26T22:13:28.090" v="499"/>
          <ac:picMkLst>
            <pc:docMk/>
            <pc:sldMk cId="3674315282" sldId="344"/>
            <ac:picMk id="35" creationId="{54C14675-58F8-AC2E-C883-BDD9F38A1329}"/>
          </ac:picMkLst>
        </pc:picChg>
        <pc:picChg chg="add del mod">
          <ac:chgData name="Clark, Nathan" userId="S::nathan.clark@science.doe.gov::4f561d05-0e44-4e7e-9e1d-ec6295ad05f2" providerId="AD" clId="Web-{28008BC4-D4EF-F84C-3B82-1FC64CA78C17}" dt="2023-07-26T22:13:30.340" v="500"/>
          <ac:picMkLst>
            <pc:docMk/>
            <pc:sldMk cId="3674315282" sldId="344"/>
            <ac:picMk id="37" creationId="{5DE6DA06-7832-B4B5-9637-C93C76CD5FC2}"/>
          </ac:picMkLst>
        </pc:picChg>
        <pc:picChg chg="add del mod">
          <ac:chgData name="Clark, Nathan" userId="S::nathan.clark@science.doe.gov::4f561d05-0e44-4e7e-9e1d-ec6295ad05f2" providerId="AD" clId="Web-{28008BC4-D4EF-F84C-3B82-1FC64CA78C17}" dt="2023-07-26T22:06:49.537" v="469"/>
          <ac:picMkLst>
            <pc:docMk/>
            <pc:sldMk cId="3674315282" sldId="344"/>
            <ac:picMk id="38" creationId="{C5B8993D-236C-9B70-D208-1F9B03DA841E}"/>
          </ac:picMkLst>
        </pc:picChg>
        <pc:picChg chg="add del mod">
          <ac:chgData name="Clark, Nathan" userId="S::nathan.clark@science.doe.gov::4f561d05-0e44-4e7e-9e1d-ec6295ad05f2" providerId="AD" clId="Web-{28008BC4-D4EF-F84C-3B82-1FC64CA78C17}" dt="2023-07-26T22:12:21.354" v="487"/>
          <ac:picMkLst>
            <pc:docMk/>
            <pc:sldMk cId="3674315282" sldId="344"/>
            <ac:picMk id="39" creationId="{D09620B4-9FEA-49B6-8DE2-7358E5ED5BCF}"/>
          </ac:picMkLst>
        </pc:picChg>
        <pc:picChg chg="add del mod">
          <ac:chgData name="Clark, Nathan" userId="S::nathan.clark@science.doe.gov::4f561d05-0e44-4e7e-9e1d-ec6295ad05f2" providerId="AD" clId="Web-{28008BC4-D4EF-F84C-3B82-1FC64CA78C17}" dt="2023-07-26T22:12:37.339" v="491"/>
          <ac:picMkLst>
            <pc:docMk/>
            <pc:sldMk cId="3674315282" sldId="344"/>
            <ac:picMk id="40" creationId="{E96BEC1E-2E4B-323F-C8B8-CC14D09BB991}"/>
          </ac:picMkLst>
        </pc:picChg>
        <pc:picChg chg="add del mod">
          <ac:chgData name="Clark, Nathan" userId="S::nathan.clark@science.doe.gov::4f561d05-0e44-4e7e-9e1d-ec6295ad05f2" providerId="AD" clId="Web-{28008BC4-D4EF-F84C-3B82-1FC64CA78C17}" dt="2023-07-26T22:15:06.044" v="528"/>
          <ac:picMkLst>
            <pc:docMk/>
            <pc:sldMk cId="3674315282" sldId="344"/>
            <ac:picMk id="41" creationId="{8331406F-98E0-0F8A-387B-A60E1712419E}"/>
          </ac:picMkLst>
        </pc:picChg>
        <pc:picChg chg="add mod">
          <ac:chgData name="Clark, Nathan" userId="S::nathan.clark@science.doe.gov::4f561d05-0e44-4e7e-9e1d-ec6295ad05f2" providerId="AD" clId="Web-{28008BC4-D4EF-F84C-3B82-1FC64CA78C17}" dt="2023-07-26T22:19:24.532" v="543" actId="1076"/>
          <ac:picMkLst>
            <pc:docMk/>
            <pc:sldMk cId="3674315282" sldId="344"/>
            <ac:picMk id="42" creationId="{E6AB21F6-7FC5-6264-7FF5-AABCEE41365A}"/>
          </ac:picMkLst>
        </pc:picChg>
        <pc:cxnChg chg="add del">
          <ac:chgData name="Clark, Nathan" userId="S::nathan.clark@science.doe.gov::4f561d05-0e44-4e7e-9e1d-ec6295ad05f2" providerId="AD" clId="Web-{28008BC4-D4EF-F84C-3B82-1FC64CA78C17}" dt="2023-07-26T21:35:54.902" v="204"/>
          <ac:cxnSpMkLst>
            <pc:docMk/>
            <pc:sldMk cId="3674315282" sldId="344"/>
            <ac:cxnSpMk id="18" creationId="{5C34627B-48E6-4F4D-B843-97717A86B490}"/>
          </ac:cxnSpMkLst>
        </pc:cxnChg>
      </pc:sldChg>
    </pc:docChg>
  </pc:docChgLst>
  <pc:docChgLst>
    <pc:chgData name="Clark, Nathan" userId="S::nathan.clark@science.doe.gov::4f561d05-0e44-4e7e-9e1d-ec6295ad05f2" providerId="AD" clId="Web-{F26314F2-8918-DA04-4724-42DE25EED056}"/>
    <pc:docChg chg="modSld">
      <pc:chgData name="Clark, Nathan" userId="S::nathan.clark@science.doe.gov::4f561d05-0e44-4e7e-9e1d-ec6295ad05f2" providerId="AD" clId="Web-{F26314F2-8918-DA04-4724-42DE25EED056}" dt="2023-07-24T19:16:31.371" v="22"/>
      <pc:docMkLst>
        <pc:docMk/>
      </pc:docMkLst>
      <pc:sldChg chg="addSp delSp modSp">
        <pc:chgData name="Clark, Nathan" userId="S::nathan.clark@science.doe.gov::4f561d05-0e44-4e7e-9e1d-ec6295ad05f2" providerId="AD" clId="Web-{F26314F2-8918-DA04-4724-42DE25EED056}" dt="2023-07-24T19:07:49.927" v="21"/>
        <pc:sldMkLst>
          <pc:docMk/>
          <pc:sldMk cId="2462861234" sldId="334"/>
        </pc:sldMkLst>
        <pc:spChg chg="add del mod ord">
          <ac:chgData name="Clark, Nathan" userId="S::nathan.clark@science.doe.gov::4f561d05-0e44-4e7e-9e1d-ec6295ad05f2" providerId="AD" clId="Web-{F26314F2-8918-DA04-4724-42DE25EED056}" dt="2023-07-24T19:07:49.927" v="21"/>
          <ac:spMkLst>
            <pc:docMk/>
            <pc:sldMk cId="2462861234" sldId="334"/>
            <ac:spMk id="6" creationId="{F97C3823-B13C-9DD7-8207-11D853D44C7C}"/>
          </ac:spMkLst>
        </pc:spChg>
        <pc:picChg chg="mod">
          <ac:chgData name="Clark, Nathan" userId="S::nathan.clark@science.doe.gov::4f561d05-0e44-4e7e-9e1d-ec6295ad05f2" providerId="AD" clId="Web-{F26314F2-8918-DA04-4724-42DE25EED056}" dt="2023-07-24T19:06:33.051" v="13"/>
          <ac:picMkLst>
            <pc:docMk/>
            <pc:sldMk cId="2462861234" sldId="334"/>
            <ac:picMk id="5" creationId="{DAFFA084-3405-5D4E-9E6A-D23238E7D1A7}"/>
          </ac:picMkLst>
        </pc:picChg>
      </pc:sldChg>
      <pc:sldChg chg="delSp">
        <pc:chgData name="Clark, Nathan" userId="S::nathan.clark@science.doe.gov::4f561d05-0e44-4e7e-9e1d-ec6295ad05f2" providerId="AD" clId="Web-{F26314F2-8918-DA04-4724-42DE25EED056}" dt="2023-07-24T19:16:31.371" v="22"/>
        <pc:sldMkLst>
          <pc:docMk/>
          <pc:sldMk cId="3667262338" sldId="337"/>
        </pc:sldMkLst>
        <pc:grpChg chg="del">
          <ac:chgData name="Clark, Nathan" userId="S::nathan.clark@science.doe.gov::4f561d05-0e44-4e7e-9e1d-ec6295ad05f2" providerId="AD" clId="Web-{F26314F2-8918-DA04-4724-42DE25EED056}" dt="2023-07-24T19:16:31.371" v="22"/>
          <ac:grpSpMkLst>
            <pc:docMk/>
            <pc:sldMk cId="3667262338" sldId="337"/>
            <ac:grpSpMk id="56" creationId="{00000000-0000-0000-0000-000000000000}"/>
          </ac:grpSpMkLst>
        </pc:grpChg>
      </pc:sldChg>
    </pc:docChg>
  </pc:docChgLst>
  <pc:docChgLst>
    <pc:chgData name="Cooke, Michael" userId="98169ccb-2bd1-40d5-a50e-2e55d5bc78b2" providerId="ADAL" clId="{46116BDA-C50D-4BFF-93E5-835BCBD3B11F}"/>
    <pc:docChg chg="custSel addSld delSld modSld modSection">
      <pc:chgData name="Cooke, Michael" userId="98169ccb-2bd1-40d5-a50e-2e55d5bc78b2" providerId="ADAL" clId="{46116BDA-C50D-4BFF-93E5-835BCBD3B11F}" dt="2023-07-20T17:23:34.701" v="4" actId="1076"/>
      <pc:docMkLst>
        <pc:docMk/>
      </pc:docMkLst>
      <pc:sldChg chg="modSp mod">
        <pc:chgData name="Cooke, Michael" userId="98169ccb-2bd1-40d5-a50e-2e55d5bc78b2" providerId="ADAL" clId="{46116BDA-C50D-4BFF-93E5-835BCBD3B11F}" dt="2023-07-20T17:23:34.701" v="4" actId="1076"/>
        <pc:sldMkLst>
          <pc:docMk/>
          <pc:sldMk cId="2957711661" sldId="315"/>
        </pc:sldMkLst>
        <pc:spChg chg="mod">
          <ac:chgData name="Cooke, Michael" userId="98169ccb-2bd1-40d5-a50e-2e55d5bc78b2" providerId="ADAL" clId="{46116BDA-C50D-4BFF-93E5-835BCBD3B11F}" dt="2023-07-20T17:23:22.183" v="3" actId="1076"/>
          <ac:spMkLst>
            <pc:docMk/>
            <pc:sldMk cId="2957711661" sldId="315"/>
            <ac:spMk id="39" creationId="{00000000-0000-0000-0000-000000000000}"/>
          </ac:spMkLst>
        </pc:spChg>
        <pc:spChg chg="mod">
          <ac:chgData name="Cooke, Michael" userId="98169ccb-2bd1-40d5-a50e-2e55d5bc78b2" providerId="ADAL" clId="{46116BDA-C50D-4BFF-93E5-835BCBD3B11F}" dt="2023-07-20T17:23:34.701" v="4" actId="1076"/>
          <ac:spMkLst>
            <pc:docMk/>
            <pc:sldMk cId="2957711661" sldId="315"/>
            <ac:spMk id="45" creationId="{00000000-0000-0000-0000-000000000000}"/>
          </ac:spMkLst>
        </pc:spChg>
      </pc:sldChg>
      <pc:sldChg chg="addSp modSp new del mod modClrScheme chgLayout">
        <pc:chgData name="Cooke, Michael" userId="98169ccb-2bd1-40d5-a50e-2e55d5bc78b2" providerId="ADAL" clId="{46116BDA-C50D-4BFF-93E5-835BCBD3B11F}" dt="2023-07-20T17:04:06.154" v="2" actId="2696"/>
        <pc:sldMkLst>
          <pc:docMk/>
          <pc:sldMk cId="3146206237" sldId="344"/>
        </pc:sldMkLst>
        <pc:spChg chg="add mod">
          <ac:chgData name="Cooke, Michael" userId="98169ccb-2bd1-40d5-a50e-2e55d5bc78b2" providerId="ADAL" clId="{46116BDA-C50D-4BFF-93E5-835BCBD3B11F}" dt="2023-07-20T16:53:56.791" v="1" actId="700"/>
          <ac:spMkLst>
            <pc:docMk/>
            <pc:sldMk cId="3146206237" sldId="344"/>
            <ac:spMk id="2" creationId="{74B49879-7A9B-2EB8-2A23-BF7CDC61201B}"/>
          </ac:spMkLst>
        </pc:spChg>
        <pc:spChg chg="add mod">
          <ac:chgData name="Cooke, Michael" userId="98169ccb-2bd1-40d5-a50e-2e55d5bc78b2" providerId="ADAL" clId="{46116BDA-C50D-4BFF-93E5-835BCBD3B11F}" dt="2023-07-20T16:53:56.791" v="1" actId="700"/>
          <ac:spMkLst>
            <pc:docMk/>
            <pc:sldMk cId="3146206237" sldId="344"/>
            <ac:spMk id="3" creationId="{52DA691A-9D22-9CE5-F6F7-A2F14FF477C6}"/>
          </ac:spMkLst>
        </pc:spChg>
      </pc:sldChg>
    </pc:docChg>
  </pc:docChgLst>
  <pc:docChgLst>
    <pc:chgData name="Clark, Nathan" userId="4f561d05-0e44-4e7e-9e1d-ec6295ad05f2" providerId="ADAL" clId="{7AB79ABE-6A8B-41C0-AD55-722E339EBBBF}"/>
    <pc:docChg chg="modSld">
      <pc:chgData name="Clark, Nathan" userId="4f561d05-0e44-4e7e-9e1d-ec6295ad05f2" providerId="ADAL" clId="{7AB79ABE-6A8B-41C0-AD55-722E339EBBBF}" dt="2023-08-31T19:15:30.483" v="6219" actId="962"/>
      <pc:docMkLst>
        <pc:docMk/>
      </pc:docMkLst>
      <pc:sldChg chg="modSp mod">
        <pc:chgData name="Clark, Nathan" userId="4f561d05-0e44-4e7e-9e1d-ec6295ad05f2" providerId="ADAL" clId="{7AB79ABE-6A8B-41C0-AD55-722E339EBBBF}" dt="2023-08-31T19:15:10.612" v="6201" actId="962"/>
        <pc:sldMkLst>
          <pc:docMk/>
          <pc:sldMk cId="4162780049" sldId="285"/>
        </pc:sldMkLst>
        <pc:picChg chg="mod">
          <ac:chgData name="Clark, Nathan" userId="4f561d05-0e44-4e7e-9e1d-ec6295ad05f2" providerId="ADAL" clId="{7AB79ABE-6A8B-41C0-AD55-722E339EBBBF}" dt="2023-08-31T19:15:10.612" v="6201" actId="962"/>
          <ac:picMkLst>
            <pc:docMk/>
            <pc:sldMk cId="4162780049" sldId="285"/>
            <ac:picMk id="11" creationId="{00000000-0000-0000-0000-000000000000}"/>
          </ac:picMkLst>
        </pc:picChg>
        <pc:picChg chg="mod">
          <ac:chgData name="Clark, Nathan" userId="4f561d05-0e44-4e7e-9e1d-ec6295ad05f2" providerId="ADAL" clId="{7AB79ABE-6A8B-41C0-AD55-722E339EBBBF}" dt="2023-08-31T19:14:44.850" v="6127" actId="962"/>
          <ac:picMkLst>
            <pc:docMk/>
            <pc:sldMk cId="4162780049" sldId="285"/>
            <ac:picMk id="16" creationId="{00000000-0000-0000-0000-000000000000}"/>
          </ac:picMkLst>
        </pc:picChg>
      </pc:sldChg>
      <pc:sldChg chg="modSp mod">
        <pc:chgData name="Clark, Nathan" userId="4f561d05-0e44-4e7e-9e1d-ec6295ad05f2" providerId="ADAL" clId="{7AB79ABE-6A8B-41C0-AD55-722E339EBBBF}" dt="2023-08-31T19:14:40.870" v="6125" actId="962"/>
        <pc:sldMkLst>
          <pc:docMk/>
          <pc:sldMk cId="1600704313" sldId="286"/>
        </pc:sldMkLst>
        <pc:picChg chg="mod">
          <ac:chgData name="Clark, Nathan" userId="4f561d05-0e44-4e7e-9e1d-ec6295ad05f2" providerId="ADAL" clId="{7AB79ABE-6A8B-41C0-AD55-722E339EBBBF}" dt="2023-08-31T19:14:09.876" v="6119" actId="962"/>
          <ac:picMkLst>
            <pc:docMk/>
            <pc:sldMk cId="1600704313" sldId="286"/>
            <ac:picMk id="16" creationId="{00000000-0000-0000-0000-000000000000}"/>
          </ac:picMkLst>
        </pc:picChg>
        <pc:picChg chg="mod">
          <ac:chgData name="Clark, Nathan" userId="4f561d05-0e44-4e7e-9e1d-ec6295ad05f2" providerId="ADAL" clId="{7AB79ABE-6A8B-41C0-AD55-722E339EBBBF}" dt="2023-08-31T19:14:40.870" v="6125" actId="962"/>
          <ac:picMkLst>
            <pc:docMk/>
            <pc:sldMk cId="1600704313" sldId="286"/>
            <ac:picMk id="18" creationId="{00000000-0000-0000-0000-000000000000}"/>
          </ac:picMkLst>
        </pc:picChg>
      </pc:sldChg>
      <pc:sldChg chg="modSp mod">
        <pc:chgData name="Clark, Nathan" userId="4f561d05-0e44-4e7e-9e1d-ec6295ad05f2" providerId="ADAL" clId="{7AB79ABE-6A8B-41C0-AD55-722E339EBBBF}" dt="2023-08-31T19:15:14.479" v="6203" actId="962"/>
        <pc:sldMkLst>
          <pc:docMk/>
          <pc:sldMk cId="1697882770" sldId="288"/>
        </pc:sldMkLst>
        <pc:picChg chg="mod">
          <ac:chgData name="Clark, Nathan" userId="4f561d05-0e44-4e7e-9e1d-ec6295ad05f2" providerId="ADAL" clId="{7AB79ABE-6A8B-41C0-AD55-722E339EBBBF}" dt="2023-08-31T19:15:14.479" v="6203" actId="962"/>
          <ac:picMkLst>
            <pc:docMk/>
            <pc:sldMk cId="1697882770" sldId="288"/>
            <ac:picMk id="17" creationId="{00000000-0000-0000-0000-000000000000}"/>
          </ac:picMkLst>
        </pc:picChg>
        <pc:picChg chg="mod">
          <ac:chgData name="Clark, Nathan" userId="4f561d05-0e44-4e7e-9e1d-ec6295ad05f2" providerId="ADAL" clId="{7AB79ABE-6A8B-41C0-AD55-722E339EBBBF}" dt="2023-08-31T19:14:02.341" v="6115" actId="962"/>
          <ac:picMkLst>
            <pc:docMk/>
            <pc:sldMk cId="1697882770" sldId="288"/>
            <ac:picMk id="23" creationId="{00000000-0000-0000-0000-000000000000}"/>
          </ac:picMkLst>
        </pc:picChg>
        <pc:picChg chg="mod">
          <ac:chgData name="Clark, Nathan" userId="4f561d05-0e44-4e7e-9e1d-ec6295ad05f2" providerId="ADAL" clId="{7AB79ABE-6A8B-41C0-AD55-722E339EBBBF}" dt="2023-08-31T19:14:34.635" v="6121" actId="962"/>
          <ac:picMkLst>
            <pc:docMk/>
            <pc:sldMk cId="1697882770" sldId="288"/>
            <ac:picMk id="24" creationId="{00000000-0000-0000-0000-000000000000}"/>
          </ac:picMkLst>
        </pc:picChg>
      </pc:sldChg>
      <pc:sldChg chg="modSp mod">
        <pc:chgData name="Clark, Nathan" userId="4f561d05-0e44-4e7e-9e1d-ec6295ad05f2" providerId="ADAL" clId="{7AB79ABE-6A8B-41C0-AD55-722E339EBBBF}" dt="2023-08-31T19:13:46.911" v="6111" actId="962"/>
        <pc:sldMkLst>
          <pc:docMk/>
          <pc:sldMk cId="2145820062" sldId="289"/>
        </pc:sldMkLst>
        <pc:picChg chg="mod">
          <ac:chgData name="Clark, Nathan" userId="4f561d05-0e44-4e7e-9e1d-ec6295ad05f2" providerId="ADAL" clId="{7AB79ABE-6A8B-41C0-AD55-722E339EBBBF}" dt="2023-08-31T19:13:28.571" v="6101" actId="962"/>
          <ac:picMkLst>
            <pc:docMk/>
            <pc:sldMk cId="2145820062" sldId="289"/>
            <ac:picMk id="19" creationId="{00000000-0000-0000-0000-000000000000}"/>
          </ac:picMkLst>
        </pc:picChg>
        <pc:picChg chg="mod">
          <ac:chgData name="Clark, Nathan" userId="4f561d05-0e44-4e7e-9e1d-ec6295ad05f2" providerId="ADAL" clId="{7AB79ABE-6A8B-41C0-AD55-722E339EBBBF}" dt="2023-08-31T19:13:22.734" v="6055" actId="962"/>
          <ac:picMkLst>
            <pc:docMk/>
            <pc:sldMk cId="2145820062" sldId="289"/>
            <ac:picMk id="23" creationId="{00000000-0000-0000-0000-000000000000}"/>
          </ac:picMkLst>
        </pc:picChg>
        <pc:picChg chg="mod">
          <ac:chgData name="Clark, Nathan" userId="4f561d05-0e44-4e7e-9e1d-ec6295ad05f2" providerId="ADAL" clId="{7AB79ABE-6A8B-41C0-AD55-722E339EBBBF}" dt="2023-08-31T19:13:46.911" v="6111" actId="962"/>
          <ac:picMkLst>
            <pc:docMk/>
            <pc:sldMk cId="2145820062" sldId="289"/>
            <ac:picMk id="27" creationId="{00000000-0000-0000-0000-000000000000}"/>
          </ac:picMkLst>
        </pc:picChg>
      </pc:sldChg>
      <pc:sldChg chg="modSp mod">
        <pc:chgData name="Clark, Nathan" userId="4f561d05-0e44-4e7e-9e1d-ec6295ad05f2" providerId="ADAL" clId="{7AB79ABE-6A8B-41C0-AD55-722E339EBBBF}" dt="2023-08-31T19:15:30.483" v="6219" actId="962"/>
        <pc:sldMkLst>
          <pc:docMk/>
          <pc:sldMk cId="1905716569" sldId="290"/>
        </pc:sldMkLst>
        <pc:picChg chg="mod">
          <ac:chgData name="Clark, Nathan" userId="4f561d05-0e44-4e7e-9e1d-ec6295ad05f2" providerId="ADAL" clId="{7AB79ABE-6A8B-41C0-AD55-722E339EBBBF}" dt="2023-08-31T19:13:57.248" v="6113" actId="962"/>
          <ac:picMkLst>
            <pc:docMk/>
            <pc:sldMk cId="1905716569" sldId="290"/>
            <ac:picMk id="8" creationId="{00000000-0000-0000-0000-000000000000}"/>
          </ac:picMkLst>
        </pc:picChg>
        <pc:picChg chg="mod">
          <ac:chgData name="Clark, Nathan" userId="4f561d05-0e44-4e7e-9e1d-ec6295ad05f2" providerId="ADAL" clId="{7AB79ABE-6A8B-41C0-AD55-722E339EBBBF}" dt="2023-08-31T19:13:41.114" v="6109" actId="962"/>
          <ac:picMkLst>
            <pc:docMk/>
            <pc:sldMk cId="1905716569" sldId="290"/>
            <ac:picMk id="10" creationId="{00000000-0000-0000-0000-000000000000}"/>
          </ac:picMkLst>
        </pc:picChg>
        <pc:picChg chg="mod">
          <ac:chgData name="Clark, Nathan" userId="4f561d05-0e44-4e7e-9e1d-ec6295ad05f2" providerId="ADAL" clId="{7AB79ABE-6A8B-41C0-AD55-722E339EBBBF}" dt="2023-08-31T19:15:30.483" v="6219" actId="962"/>
          <ac:picMkLst>
            <pc:docMk/>
            <pc:sldMk cId="1905716569" sldId="290"/>
            <ac:picMk id="11" creationId="{00000000-0000-0000-0000-000000000000}"/>
          </ac:picMkLst>
        </pc:picChg>
      </pc:sldChg>
      <pc:sldChg chg="modSp mod">
        <pc:chgData name="Clark, Nathan" userId="4f561d05-0e44-4e7e-9e1d-ec6295ad05f2" providerId="ADAL" clId="{7AB79ABE-6A8B-41C0-AD55-722E339EBBBF}" dt="2023-08-31T19:14:37.692" v="6123" actId="962"/>
        <pc:sldMkLst>
          <pc:docMk/>
          <pc:sldMk cId="1403836242" sldId="316"/>
        </pc:sldMkLst>
        <pc:picChg chg="mod">
          <ac:chgData name="Clark, Nathan" userId="4f561d05-0e44-4e7e-9e1d-ec6295ad05f2" providerId="ADAL" clId="{7AB79ABE-6A8B-41C0-AD55-722E339EBBBF}" dt="2023-08-31T19:14:07.084" v="6117" actId="962"/>
          <ac:picMkLst>
            <pc:docMk/>
            <pc:sldMk cId="1403836242" sldId="316"/>
            <ac:picMk id="8" creationId="{00000000-0000-0000-0000-000000000000}"/>
          </ac:picMkLst>
        </pc:picChg>
        <pc:picChg chg="mod">
          <ac:chgData name="Clark, Nathan" userId="4f561d05-0e44-4e7e-9e1d-ec6295ad05f2" providerId="ADAL" clId="{7AB79ABE-6A8B-41C0-AD55-722E339EBBBF}" dt="2023-08-31T19:14:37.692" v="6123" actId="962"/>
          <ac:picMkLst>
            <pc:docMk/>
            <pc:sldMk cId="1403836242" sldId="316"/>
            <ac:picMk id="11" creationId="{00000000-0000-0000-0000-000000000000}"/>
          </ac:picMkLst>
        </pc:picChg>
      </pc:sldChg>
      <pc:sldChg chg="modSp mod">
        <pc:chgData name="Clark, Nathan" userId="4f561d05-0e44-4e7e-9e1d-ec6295ad05f2" providerId="ADAL" clId="{7AB79ABE-6A8B-41C0-AD55-722E339EBBBF}" dt="2023-08-31T19:02:27.082" v="2055" actId="962"/>
        <pc:sldMkLst>
          <pc:docMk/>
          <pc:sldMk cId="2265228371" sldId="317"/>
        </pc:sldMkLst>
        <pc:picChg chg="mod">
          <ac:chgData name="Clark, Nathan" userId="4f561d05-0e44-4e7e-9e1d-ec6295ad05f2" providerId="ADAL" clId="{7AB79ABE-6A8B-41C0-AD55-722E339EBBBF}" dt="2023-08-31T19:02:27.082" v="2055" actId="962"/>
          <ac:picMkLst>
            <pc:docMk/>
            <pc:sldMk cId="2265228371" sldId="317"/>
            <ac:picMk id="3" creationId="{00000000-0000-0000-0000-000000000000}"/>
          </ac:picMkLst>
        </pc:picChg>
      </pc:sldChg>
      <pc:sldChg chg="modSp mod">
        <pc:chgData name="Clark, Nathan" userId="4f561d05-0e44-4e7e-9e1d-ec6295ad05f2" providerId="ADAL" clId="{7AB79ABE-6A8B-41C0-AD55-722E339EBBBF}" dt="2023-08-31T18:59:16.935" v="1137" actId="962"/>
        <pc:sldMkLst>
          <pc:docMk/>
          <pc:sldMk cId="956660579" sldId="339"/>
        </pc:sldMkLst>
        <pc:picChg chg="mod">
          <ac:chgData name="Clark, Nathan" userId="4f561d05-0e44-4e7e-9e1d-ec6295ad05f2" providerId="ADAL" clId="{7AB79ABE-6A8B-41C0-AD55-722E339EBBBF}" dt="2023-08-31T18:59:16.935" v="1137" actId="962"/>
          <ac:picMkLst>
            <pc:docMk/>
            <pc:sldMk cId="956660579" sldId="339"/>
            <ac:picMk id="2" creationId="{14D2790F-3AE3-6F31-EAC3-72E543956391}"/>
          </ac:picMkLst>
        </pc:picChg>
      </pc:sldChg>
      <pc:sldChg chg="modSp mod">
        <pc:chgData name="Clark, Nathan" userId="4f561d05-0e44-4e7e-9e1d-ec6295ad05f2" providerId="ADAL" clId="{7AB79ABE-6A8B-41C0-AD55-722E339EBBBF}" dt="2023-08-31T19:12:03.550" v="5749" actId="962"/>
        <pc:sldMkLst>
          <pc:docMk/>
          <pc:sldMk cId="1395205903" sldId="340"/>
        </pc:sldMkLst>
        <pc:picChg chg="mod">
          <ac:chgData name="Clark, Nathan" userId="4f561d05-0e44-4e7e-9e1d-ec6295ad05f2" providerId="ADAL" clId="{7AB79ABE-6A8B-41C0-AD55-722E339EBBBF}" dt="2023-08-31T19:12:03.550" v="5749" actId="962"/>
          <ac:picMkLst>
            <pc:docMk/>
            <pc:sldMk cId="1395205903" sldId="340"/>
            <ac:picMk id="4" creationId="{95E120EC-32DC-D178-1BA4-34B4DE25499B}"/>
          </ac:picMkLst>
        </pc:picChg>
      </pc:sldChg>
      <pc:sldChg chg="modSp mod">
        <pc:chgData name="Clark, Nathan" userId="4f561d05-0e44-4e7e-9e1d-ec6295ad05f2" providerId="ADAL" clId="{7AB79ABE-6A8B-41C0-AD55-722E339EBBBF}" dt="2023-08-31T19:15:04.402" v="6199" actId="962"/>
        <pc:sldMkLst>
          <pc:docMk/>
          <pc:sldMk cId="1386244393" sldId="343"/>
        </pc:sldMkLst>
        <pc:picChg chg="mod">
          <ac:chgData name="Clark, Nathan" userId="4f561d05-0e44-4e7e-9e1d-ec6295ad05f2" providerId="ADAL" clId="{7AB79ABE-6A8B-41C0-AD55-722E339EBBBF}" dt="2023-08-31T19:15:04.402" v="6199" actId="962"/>
          <ac:picMkLst>
            <pc:docMk/>
            <pc:sldMk cId="1386244393" sldId="343"/>
            <ac:picMk id="11" creationId="{00000000-0000-0000-0000-000000000000}"/>
          </ac:picMkLst>
        </pc:picChg>
        <pc:picChg chg="mod">
          <ac:chgData name="Clark, Nathan" userId="4f561d05-0e44-4e7e-9e1d-ec6295ad05f2" providerId="ADAL" clId="{7AB79ABE-6A8B-41C0-AD55-722E339EBBBF}" dt="2023-08-31T19:14:48.787" v="6129" actId="962"/>
          <ac:picMkLst>
            <pc:docMk/>
            <pc:sldMk cId="1386244393" sldId="343"/>
            <ac:picMk id="16" creationId="{00000000-0000-0000-0000-000000000000}"/>
          </ac:picMkLst>
        </pc:picChg>
      </pc:sldChg>
    </pc:docChg>
  </pc:docChgLst>
  <pc:docChgLst>
    <pc:chgData name="Houston, Karyn (EXT)" userId="S::karyn.houston@science.doe.gov::9349e374-4c09-49c7-a2cb-2b4b72d75c3e" providerId="AD" clId="Web-{B2B49C0B-F726-217F-88D5-4AAF1C425609}"/>
    <pc:docChg chg="modSld">
      <pc:chgData name="Houston, Karyn (EXT)" userId="S::karyn.houston@science.doe.gov::9349e374-4c09-49c7-a2cb-2b4b72d75c3e" providerId="AD" clId="Web-{B2B49C0B-F726-217F-88D5-4AAF1C425609}" dt="2023-07-21T17:55:25.849" v="759"/>
      <pc:docMkLst>
        <pc:docMk/>
      </pc:docMkLst>
      <pc:sldChg chg="modSp modCm">
        <pc:chgData name="Houston, Karyn (EXT)" userId="S::karyn.houston@science.doe.gov::9349e374-4c09-49c7-a2cb-2b4b72d75c3e" providerId="AD" clId="Web-{B2B49C0B-F726-217F-88D5-4AAF1C425609}" dt="2023-07-21T17:53:52.035" v="757" actId="20577"/>
        <pc:sldMkLst>
          <pc:docMk/>
          <pc:sldMk cId="3812951359" sldId="266"/>
        </pc:sldMkLst>
        <pc:spChg chg="mod">
          <ac:chgData name="Houston, Karyn (EXT)" userId="S::karyn.houston@science.doe.gov::9349e374-4c09-49c7-a2cb-2b4b72d75c3e" providerId="AD" clId="Web-{B2B49C0B-F726-217F-88D5-4AAF1C425609}" dt="2023-07-21T17:53:52.035" v="757" actId="20577"/>
          <ac:spMkLst>
            <pc:docMk/>
            <pc:sldMk cId="3812951359" sldId="266"/>
            <ac:spMk id="5" creationId="{8A20726B-A496-B881-91B7-CC7103A6FE11}"/>
          </ac:spMkLst>
        </pc:spChg>
        <pc:extLst>
          <p:ext xmlns:p="http://schemas.openxmlformats.org/presentationml/2006/main" uri="{D6D511B9-2390-475A-947B-AFAB55BFBCF1}">
            <pc226:cmChg xmlns:pc226="http://schemas.microsoft.com/office/powerpoint/2022/06/main/command" chg="mod">
              <pc226:chgData name="Houston, Karyn (EXT)" userId="S::karyn.houston@science.doe.gov::9349e374-4c09-49c7-a2cb-2b4b72d75c3e" providerId="AD" clId="Web-{B2B49C0B-F726-217F-88D5-4AAF1C425609}" dt="2023-07-21T17:53:20.598" v="751"/>
              <pc2:cmMkLst xmlns:pc2="http://schemas.microsoft.com/office/powerpoint/2019/9/main/command">
                <pc:docMk/>
                <pc:sldMk cId="3812951359" sldId="266"/>
                <pc2:cmMk id="{C79D4D15-96ED-49F7-A084-8F88B6382393}"/>
              </pc2:cmMkLst>
            </pc226:cmChg>
            <pc226:cmChg xmlns:pc226="http://schemas.microsoft.com/office/powerpoint/2022/06/main/command" chg="mod">
              <pc226:chgData name="Houston, Karyn (EXT)" userId="S::karyn.houston@science.doe.gov::9349e374-4c09-49c7-a2cb-2b4b72d75c3e" providerId="AD" clId="Web-{B2B49C0B-F726-217F-88D5-4AAF1C425609}" dt="2023-07-21T17:53:18.394" v="750"/>
              <pc2:cmMkLst xmlns:pc2="http://schemas.microsoft.com/office/powerpoint/2019/9/main/command">
                <pc:docMk/>
                <pc:sldMk cId="3812951359" sldId="266"/>
                <pc2:cmMk id="{5C854822-EA4F-4A54-A8FA-76CA057E0E4E}"/>
              </pc2:cmMkLst>
            </pc226:cmChg>
            <pc226:cmChg xmlns:pc226="http://schemas.microsoft.com/office/powerpoint/2022/06/main/command" chg="mod">
              <pc226:chgData name="Houston, Karyn (EXT)" userId="S::karyn.houston@science.doe.gov::9349e374-4c09-49c7-a2cb-2b4b72d75c3e" providerId="AD" clId="Web-{B2B49C0B-F726-217F-88D5-4AAF1C425609}" dt="2023-07-21T17:53:22.894" v="752"/>
              <pc2:cmMkLst xmlns:pc2="http://schemas.microsoft.com/office/powerpoint/2019/9/main/command">
                <pc:docMk/>
                <pc:sldMk cId="3812951359" sldId="266"/>
                <pc2:cmMk id="{225034CC-87C2-4AF7-ABC9-87FAABF969AB}"/>
              </pc2:cmMkLst>
            </pc226:cmChg>
          </p:ext>
        </pc:extLst>
      </pc:sldChg>
      <pc:sldChg chg="modNotes">
        <pc:chgData name="Houston, Karyn (EXT)" userId="S::karyn.houston@science.doe.gov::9349e374-4c09-49c7-a2cb-2b4b72d75c3e" providerId="AD" clId="Web-{B2B49C0B-F726-217F-88D5-4AAF1C425609}" dt="2023-07-21T17:50:45.470" v="744"/>
        <pc:sldMkLst>
          <pc:docMk/>
          <pc:sldMk cId="3672894309" sldId="278"/>
        </pc:sldMkLst>
      </pc:sldChg>
      <pc:sldChg chg="modSp">
        <pc:chgData name="Houston, Karyn (EXT)" userId="S::karyn.houston@science.doe.gov::9349e374-4c09-49c7-a2cb-2b4b72d75c3e" providerId="AD" clId="Web-{B2B49C0B-F726-217F-88D5-4AAF1C425609}" dt="2023-07-21T17:49:28.814" v="743" actId="1076"/>
        <pc:sldMkLst>
          <pc:docMk/>
          <pc:sldMk cId="4113340129" sldId="279"/>
        </pc:sldMkLst>
        <pc:picChg chg="mod">
          <ac:chgData name="Houston, Karyn (EXT)" userId="S::karyn.houston@science.doe.gov::9349e374-4c09-49c7-a2cb-2b4b72d75c3e" providerId="AD" clId="Web-{B2B49C0B-F726-217F-88D5-4AAF1C425609}" dt="2023-07-21T17:49:28.814" v="743" actId="1076"/>
          <ac:picMkLst>
            <pc:docMk/>
            <pc:sldMk cId="4113340129" sldId="279"/>
            <ac:picMk id="15" creationId="{00000000-0000-0000-0000-000000000000}"/>
          </ac:picMkLst>
        </pc:picChg>
      </pc:sldChg>
      <pc:sldChg chg="modSp modCm">
        <pc:chgData name="Houston, Karyn (EXT)" userId="S::karyn.houston@science.doe.gov::9349e374-4c09-49c7-a2cb-2b4b72d75c3e" providerId="AD" clId="Web-{B2B49C0B-F726-217F-88D5-4AAF1C425609}" dt="2023-07-21T17:51:43.471" v="748" actId="20577"/>
        <pc:sldMkLst>
          <pc:docMk/>
          <pc:sldMk cId="1207904616" sldId="281"/>
        </pc:sldMkLst>
        <pc:spChg chg="mod">
          <ac:chgData name="Houston, Karyn (EXT)" userId="S::karyn.houston@science.doe.gov::9349e374-4c09-49c7-a2cb-2b4b72d75c3e" providerId="AD" clId="Web-{B2B49C0B-F726-217F-88D5-4AAF1C425609}" dt="2023-07-21T17:51:43.471" v="748" actId="20577"/>
          <ac:spMkLst>
            <pc:docMk/>
            <pc:sldMk cId="1207904616" sldId="281"/>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Houston, Karyn (EXT)" userId="S::karyn.houston@science.doe.gov::9349e374-4c09-49c7-a2cb-2b4b72d75c3e" providerId="AD" clId="Web-{B2B49C0B-F726-217F-88D5-4AAF1C425609}" dt="2023-07-21T17:51:03.486" v="746"/>
              <pc2:cmMkLst xmlns:pc2="http://schemas.microsoft.com/office/powerpoint/2019/9/main/command">
                <pc:docMk/>
                <pc:sldMk cId="1207904616" sldId="281"/>
                <pc2:cmMk id="{D587E8B8-4AFE-488C-AFC4-8423D919741E}"/>
              </pc2:cmMkLst>
            </pc226:cmChg>
          </p:ext>
        </pc:extLst>
      </pc:sldChg>
      <pc:sldChg chg="modCm">
        <pc:chgData name="Houston, Karyn (EXT)" userId="S::karyn.houston@science.doe.gov::9349e374-4c09-49c7-a2cb-2b4b72d75c3e" providerId="AD" clId="Web-{B2B49C0B-F726-217F-88D5-4AAF1C425609}" dt="2023-07-21T17:52:02.612" v="749"/>
        <pc:sldMkLst>
          <pc:docMk/>
          <pc:sldMk cId="1905716569" sldId="290"/>
        </pc:sldMkLst>
        <pc:extLst>
          <p:ext xmlns:p="http://schemas.openxmlformats.org/presentationml/2006/main" uri="{D6D511B9-2390-475A-947B-AFAB55BFBCF1}">
            <pc226:cmChg xmlns:pc226="http://schemas.microsoft.com/office/powerpoint/2022/06/main/command" chg="mod">
              <pc226:chgData name="Houston, Karyn (EXT)" userId="S::karyn.houston@science.doe.gov::9349e374-4c09-49c7-a2cb-2b4b72d75c3e" providerId="AD" clId="Web-{B2B49C0B-F726-217F-88D5-4AAF1C425609}" dt="2023-07-21T17:52:02.612" v="749"/>
              <pc2:cmMkLst xmlns:pc2="http://schemas.microsoft.com/office/powerpoint/2019/9/main/command">
                <pc:docMk/>
                <pc:sldMk cId="1905716569" sldId="290"/>
                <pc2:cmMk id="{82AC6FE8-9456-423D-96BB-5A2240BE4B55}"/>
              </pc2:cmMkLst>
            </pc226:cmChg>
          </p:ext>
        </pc:extLst>
      </pc:sldChg>
      <pc:sldChg chg="modNotes">
        <pc:chgData name="Houston, Karyn (EXT)" userId="S::karyn.houston@science.doe.gov::9349e374-4c09-49c7-a2cb-2b4b72d75c3e" providerId="AD" clId="Web-{B2B49C0B-F726-217F-88D5-4AAF1C425609}" dt="2023-07-21T17:38:34.293" v="320"/>
        <pc:sldMkLst>
          <pc:docMk/>
          <pc:sldMk cId="3485507078" sldId="292"/>
        </pc:sldMkLst>
      </pc:sldChg>
      <pc:sldChg chg="modCm modNotes">
        <pc:chgData name="Houston, Karyn (EXT)" userId="S::karyn.houston@science.doe.gov::9349e374-4c09-49c7-a2cb-2b4b72d75c3e" providerId="AD" clId="Web-{B2B49C0B-F726-217F-88D5-4AAF1C425609}" dt="2023-07-21T17:55:10.474" v="758"/>
        <pc:sldMkLst>
          <pc:docMk/>
          <pc:sldMk cId="2957711661" sldId="315"/>
        </pc:sldMkLst>
        <pc:extLst>
          <p:ext xmlns:p="http://schemas.openxmlformats.org/presentationml/2006/main" uri="{D6D511B9-2390-475A-947B-AFAB55BFBCF1}">
            <pc226:cmChg xmlns:pc226="http://schemas.microsoft.com/office/powerpoint/2022/06/main/command" chg="mod">
              <pc226:chgData name="Houston, Karyn (EXT)" userId="S::karyn.houston@science.doe.gov::9349e374-4c09-49c7-a2cb-2b4b72d75c3e" providerId="AD" clId="Web-{B2B49C0B-F726-217F-88D5-4AAF1C425609}" dt="2023-07-21T17:55:10.474" v="758"/>
              <pc2:cmMkLst xmlns:pc2="http://schemas.microsoft.com/office/powerpoint/2019/9/main/command">
                <pc:docMk/>
                <pc:sldMk cId="2957711661" sldId="315"/>
                <pc2:cmMk id="{6DA08A02-F1EE-4F6E-AEB1-C6BF6AF66B9C}"/>
              </pc2:cmMkLst>
            </pc226:cmChg>
          </p:ext>
        </pc:extLst>
      </pc:sldChg>
      <pc:sldChg chg="modNotes">
        <pc:chgData name="Houston, Karyn (EXT)" userId="S::karyn.houston@science.doe.gov::9349e374-4c09-49c7-a2cb-2b4b72d75c3e" providerId="AD" clId="Web-{B2B49C0B-F726-217F-88D5-4AAF1C425609}" dt="2023-07-21T17:39:06.543" v="416"/>
        <pc:sldMkLst>
          <pc:docMk/>
          <pc:sldMk cId="3197591300" sldId="318"/>
        </pc:sldMkLst>
      </pc:sldChg>
      <pc:sldChg chg="modCm modNotes">
        <pc:chgData name="Houston, Karyn (EXT)" userId="S::karyn.houston@science.doe.gov::9349e374-4c09-49c7-a2cb-2b4b72d75c3e" providerId="AD" clId="Web-{B2B49C0B-F726-217F-88D5-4AAF1C425609}" dt="2023-07-21T17:55:25.849" v="759"/>
        <pc:sldMkLst>
          <pc:docMk/>
          <pc:sldMk cId="1888330819" sldId="333"/>
        </pc:sldMkLst>
        <pc:extLst>
          <p:ext xmlns:p="http://schemas.openxmlformats.org/presentationml/2006/main" uri="{D6D511B9-2390-475A-947B-AFAB55BFBCF1}">
            <pc226:cmChg xmlns:pc226="http://schemas.microsoft.com/office/powerpoint/2022/06/main/command" chg="mod">
              <pc226:chgData name="Houston, Karyn (EXT)" userId="S::karyn.houston@science.doe.gov::9349e374-4c09-49c7-a2cb-2b4b72d75c3e" providerId="AD" clId="Web-{B2B49C0B-F726-217F-88D5-4AAF1C425609}" dt="2023-07-21T17:55:25.849" v="759"/>
              <pc2:cmMkLst xmlns:pc2="http://schemas.microsoft.com/office/powerpoint/2019/9/main/command">
                <pc:docMk/>
                <pc:sldMk cId="1888330819" sldId="333"/>
                <pc2:cmMk id="{BFF635A4-3713-4D5D-B177-A0652AE7FCA8}"/>
              </pc2:cmMkLst>
            </pc226:cmChg>
          </p:ext>
        </pc:extLst>
      </pc:sldChg>
      <pc:sldChg chg="addSp delSp modSp">
        <pc:chgData name="Houston, Karyn (EXT)" userId="S::karyn.houston@science.doe.gov::9349e374-4c09-49c7-a2cb-2b4b72d75c3e" providerId="AD" clId="Web-{B2B49C0B-F726-217F-88D5-4AAF1C425609}" dt="2023-07-21T17:49:00.970" v="741" actId="1076"/>
        <pc:sldMkLst>
          <pc:docMk/>
          <pc:sldMk cId="2462861234" sldId="334"/>
        </pc:sldMkLst>
        <pc:spChg chg="add del mod">
          <ac:chgData name="Houston, Karyn (EXT)" userId="S::karyn.houston@science.doe.gov::9349e374-4c09-49c7-a2cb-2b4b72d75c3e" providerId="AD" clId="Web-{B2B49C0B-F726-217F-88D5-4AAF1C425609}" dt="2023-07-21T17:47:13.578" v="737"/>
          <ac:spMkLst>
            <pc:docMk/>
            <pc:sldMk cId="2462861234" sldId="334"/>
            <ac:spMk id="6" creationId="{00000000-0000-0000-0000-000000000000}"/>
          </ac:spMkLst>
        </pc:spChg>
        <pc:picChg chg="add mod">
          <ac:chgData name="Houston, Karyn (EXT)" userId="S::karyn.houston@science.doe.gov::9349e374-4c09-49c7-a2cb-2b4b72d75c3e" providerId="AD" clId="Web-{B2B49C0B-F726-217F-88D5-4AAF1C425609}" dt="2023-07-21T17:49:00.970" v="741" actId="1076"/>
          <ac:picMkLst>
            <pc:docMk/>
            <pc:sldMk cId="2462861234" sldId="334"/>
            <ac:picMk id="5" creationId="{DAFFA084-3405-5D4E-9E6A-D23238E7D1A7}"/>
          </ac:picMkLst>
        </pc:picChg>
      </pc:sldChg>
      <pc:sldChg chg="modNotes">
        <pc:chgData name="Houston, Karyn (EXT)" userId="S::karyn.houston@science.doe.gov::9349e374-4c09-49c7-a2cb-2b4b72d75c3e" providerId="AD" clId="Web-{B2B49C0B-F726-217F-88D5-4AAF1C425609}" dt="2023-07-21T17:40:35.872" v="646"/>
        <pc:sldMkLst>
          <pc:docMk/>
          <pc:sldMk cId="2931101648" sldId="335"/>
        </pc:sldMkLst>
      </pc:sldChg>
      <pc:sldChg chg="modNotes">
        <pc:chgData name="Houston, Karyn (EXT)" userId="S::karyn.houston@science.doe.gov::9349e374-4c09-49c7-a2cb-2b4b72d75c3e" providerId="AD" clId="Web-{B2B49C0B-F726-217F-88D5-4AAF1C425609}" dt="2023-07-21T17:39:31.293" v="453"/>
        <pc:sldMkLst>
          <pc:docMk/>
          <pc:sldMk cId="3667262338" sldId="337"/>
        </pc:sldMkLst>
      </pc:sldChg>
    </pc:docChg>
  </pc:docChgLst>
  <pc:docChgLst>
    <pc:chgData name="Jankowski, Keith" userId="5d654c87-ca4c-4a35-8d30-c4374b1a6027" providerId="ADAL" clId="{985E4E8C-242D-40B7-928A-21EF10755F0B}"/>
    <pc:docChg chg="undo custSel addSld delSld modSld sldOrd delSection modSection">
      <pc:chgData name="Jankowski, Keith" userId="5d654c87-ca4c-4a35-8d30-c4374b1a6027" providerId="ADAL" clId="{985E4E8C-242D-40B7-928A-21EF10755F0B}" dt="2024-02-12T22:44:36.608" v="2257" actId="12"/>
      <pc:docMkLst>
        <pc:docMk/>
      </pc:docMkLst>
      <pc:sldChg chg="del ord">
        <pc:chgData name="Jankowski, Keith" userId="5d654c87-ca4c-4a35-8d30-c4374b1a6027" providerId="ADAL" clId="{985E4E8C-242D-40B7-928A-21EF10755F0B}" dt="2024-01-29T19:44:09.793" v="1073" actId="47"/>
        <pc:sldMkLst>
          <pc:docMk/>
          <pc:sldMk cId="3812951359" sldId="266"/>
        </pc:sldMkLst>
      </pc:sldChg>
      <pc:sldChg chg="del">
        <pc:chgData name="Jankowski, Keith" userId="5d654c87-ca4c-4a35-8d30-c4374b1a6027" providerId="ADAL" clId="{985E4E8C-242D-40B7-928A-21EF10755F0B}" dt="2024-01-29T19:44:55.921" v="1075" actId="47"/>
        <pc:sldMkLst>
          <pc:docMk/>
          <pc:sldMk cId="2891504001" sldId="276"/>
        </pc:sldMkLst>
      </pc:sldChg>
      <pc:sldChg chg="del">
        <pc:chgData name="Jankowski, Keith" userId="5d654c87-ca4c-4a35-8d30-c4374b1a6027" providerId="ADAL" clId="{985E4E8C-242D-40B7-928A-21EF10755F0B}" dt="2024-01-29T19:44:55.921" v="1075" actId="47"/>
        <pc:sldMkLst>
          <pc:docMk/>
          <pc:sldMk cId="3863970752" sldId="277"/>
        </pc:sldMkLst>
      </pc:sldChg>
      <pc:sldChg chg="del">
        <pc:chgData name="Jankowski, Keith" userId="5d654c87-ca4c-4a35-8d30-c4374b1a6027" providerId="ADAL" clId="{985E4E8C-242D-40B7-928A-21EF10755F0B}" dt="2024-01-29T19:44:55.921" v="1075" actId="47"/>
        <pc:sldMkLst>
          <pc:docMk/>
          <pc:sldMk cId="3672894309" sldId="278"/>
        </pc:sldMkLst>
      </pc:sldChg>
      <pc:sldChg chg="del">
        <pc:chgData name="Jankowski, Keith" userId="5d654c87-ca4c-4a35-8d30-c4374b1a6027" providerId="ADAL" clId="{985E4E8C-242D-40B7-928A-21EF10755F0B}" dt="2024-01-29T19:44:55.921" v="1075" actId="47"/>
        <pc:sldMkLst>
          <pc:docMk/>
          <pc:sldMk cId="4113340129" sldId="279"/>
        </pc:sldMkLst>
      </pc:sldChg>
      <pc:sldChg chg="del">
        <pc:chgData name="Jankowski, Keith" userId="5d654c87-ca4c-4a35-8d30-c4374b1a6027" providerId="ADAL" clId="{985E4E8C-242D-40B7-928A-21EF10755F0B}" dt="2024-01-29T19:44:09.793" v="1073" actId="47"/>
        <pc:sldMkLst>
          <pc:docMk/>
          <pc:sldMk cId="611656272" sldId="280"/>
        </pc:sldMkLst>
      </pc:sldChg>
      <pc:sldChg chg="del">
        <pc:chgData name="Jankowski, Keith" userId="5d654c87-ca4c-4a35-8d30-c4374b1a6027" providerId="ADAL" clId="{985E4E8C-242D-40B7-928A-21EF10755F0B}" dt="2024-01-29T19:44:55.921" v="1075" actId="47"/>
        <pc:sldMkLst>
          <pc:docMk/>
          <pc:sldMk cId="1207904616" sldId="281"/>
        </pc:sldMkLst>
      </pc:sldChg>
      <pc:sldChg chg="del">
        <pc:chgData name="Jankowski, Keith" userId="5d654c87-ca4c-4a35-8d30-c4374b1a6027" providerId="ADAL" clId="{985E4E8C-242D-40B7-928A-21EF10755F0B}" dt="2024-01-29T19:44:55.921" v="1075" actId="47"/>
        <pc:sldMkLst>
          <pc:docMk/>
          <pc:sldMk cId="558530210" sldId="282"/>
        </pc:sldMkLst>
      </pc:sldChg>
      <pc:sldChg chg="del">
        <pc:chgData name="Jankowski, Keith" userId="5d654c87-ca4c-4a35-8d30-c4374b1a6027" providerId="ADAL" clId="{985E4E8C-242D-40B7-928A-21EF10755F0B}" dt="2024-01-29T19:44:55.921" v="1075" actId="47"/>
        <pc:sldMkLst>
          <pc:docMk/>
          <pc:sldMk cId="4162780049" sldId="285"/>
        </pc:sldMkLst>
      </pc:sldChg>
      <pc:sldChg chg="del">
        <pc:chgData name="Jankowski, Keith" userId="5d654c87-ca4c-4a35-8d30-c4374b1a6027" providerId="ADAL" clId="{985E4E8C-242D-40B7-928A-21EF10755F0B}" dt="2024-01-29T19:44:55.921" v="1075" actId="47"/>
        <pc:sldMkLst>
          <pc:docMk/>
          <pc:sldMk cId="1600704313" sldId="286"/>
        </pc:sldMkLst>
      </pc:sldChg>
      <pc:sldChg chg="del">
        <pc:chgData name="Jankowski, Keith" userId="5d654c87-ca4c-4a35-8d30-c4374b1a6027" providerId="ADAL" clId="{985E4E8C-242D-40B7-928A-21EF10755F0B}" dt="2024-01-29T19:44:55.921" v="1075" actId="47"/>
        <pc:sldMkLst>
          <pc:docMk/>
          <pc:sldMk cId="1697882770" sldId="288"/>
        </pc:sldMkLst>
      </pc:sldChg>
      <pc:sldChg chg="del">
        <pc:chgData name="Jankowski, Keith" userId="5d654c87-ca4c-4a35-8d30-c4374b1a6027" providerId="ADAL" clId="{985E4E8C-242D-40B7-928A-21EF10755F0B}" dt="2024-01-29T19:44:55.921" v="1075" actId="47"/>
        <pc:sldMkLst>
          <pc:docMk/>
          <pc:sldMk cId="2145820062" sldId="289"/>
        </pc:sldMkLst>
      </pc:sldChg>
      <pc:sldChg chg="del">
        <pc:chgData name="Jankowski, Keith" userId="5d654c87-ca4c-4a35-8d30-c4374b1a6027" providerId="ADAL" clId="{985E4E8C-242D-40B7-928A-21EF10755F0B}" dt="2024-01-29T19:44:55.921" v="1075" actId="47"/>
        <pc:sldMkLst>
          <pc:docMk/>
          <pc:sldMk cId="1905716569" sldId="290"/>
        </pc:sldMkLst>
      </pc:sldChg>
      <pc:sldChg chg="modSp mod">
        <pc:chgData name="Jankowski, Keith" userId="5d654c87-ca4c-4a35-8d30-c4374b1a6027" providerId="ADAL" clId="{985E4E8C-242D-40B7-928A-21EF10755F0B}" dt="2024-01-29T21:23:56.944" v="1091" actId="20577"/>
        <pc:sldMkLst>
          <pc:docMk/>
          <pc:sldMk cId="3485507078" sldId="292"/>
        </pc:sldMkLst>
        <pc:spChg chg="mod">
          <ac:chgData name="Jankowski, Keith" userId="5d654c87-ca4c-4a35-8d30-c4374b1a6027" providerId="ADAL" clId="{985E4E8C-242D-40B7-928A-21EF10755F0B}" dt="2024-01-29T21:23:56.944" v="1091" actId="20577"/>
          <ac:spMkLst>
            <pc:docMk/>
            <pc:sldMk cId="3485507078" sldId="292"/>
            <ac:spMk id="2" creationId="{00000000-0000-0000-0000-000000000000}"/>
          </ac:spMkLst>
        </pc:spChg>
        <pc:spChg chg="mod">
          <ac:chgData name="Jankowski, Keith" userId="5d654c87-ca4c-4a35-8d30-c4374b1a6027" providerId="ADAL" clId="{985E4E8C-242D-40B7-928A-21EF10755F0B}" dt="2024-01-29T19:16:24.813" v="101" actId="20577"/>
          <ac:spMkLst>
            <pc:docMk/>
            <pc:sldMk cId="3485507078" sldId="292"/>
            <ac:spMk id="3" creationId="{00000000-0000-0000-0000-000000000000}"/>
          </ac:spMkLst>
        </pc:spChg>
      </pc:sldChg>
      <pc:sldChg chg="del">
        <pc:chgData name="Jankowski, Keith" userId="5d654c87-ca4c-4a35-8d30-c4374b1a6027" providerId="ADAL" clId="{985E4E8C-242D-40B7-928A-21EF10755F0B}" dt="2024-01-29T19:46:24.509" v="1079" actId="47"/>
        <pc:sldMkLst>
          <pc:docMk/>
          <pc:sldMk cId="1159411629" sldId="295"/>
        </pc:sldMkLst>
      </pc:sldChg>
      <pc:sldChg chg="del">
        <pc:chgData name="Jankowski, Keith" userId="5d654c87-ca4c-4a35-8d30-c4374b1a6027" providerId="ADAL" clId="{985E4E8C-242D-40B7-928A-21EF10755F0B}" dt="2024-01-29T19:46:24.509" v="1079" actId="47"/>
        <pc:sldMkLst>
          <pc:docMk/>
          <pc:sldMk cId="1633715358" sldId="305"/>
        </pc:sldMkLst>
      </pc:sldChg>
      <pc:sldChg chg="del">
        <pc:chgData name="Jankowski, Keith" userId="5d654c87-ca4c-4a35-8d30-c4374b1a6027" providerId="ADAL" clId="{985E4E8C-242D-40B7-928A-21EF10755F0B}" dt="2024-01-29T19:46:20.531" v="1078" actId="47"/>
        <pc:sldMkLst>
          <pc:docMk/>
          <pc:sldMk cId="1611260559" sldId="306"/>
        </pc:sldMkLst>
      </pc:sldChg>
      <pc:sldChg chg="del">
        <pc:chgData name="Jankowski, Keith" userId="5d654c87-ca4c-4a35-8d30-c4374b1a6027" providerId="ADAL" clId="{985E4E8C-242D-40B7-928A-21EF10755F0B}" dt="2024-01-29T19:46:20.531" v="1078" actId="47"/>
        <pc:sldMkLst>
          <pc:docMk/>
          <pc:sldMk cId="3829489472" sldId="307"/>
        </pc:sldMkLst>
      </pc:sldChg>
      <pc:sldChg chg="del">
        <pc:chgData name="Jankowski, Keith" userId="5d654c87-ca4c-4a35-8d30-c4374b1a6027" providerId="ADAL" clId="{985E4E8C-242D-40B7-928A-21EF10755F0B}" dt="2024-01-29T19:44:55.921" v="1075" actId="47"/>
        <pc:sldMkLst>
          <pc:docMk/>
          <pc:sldMk cId="976555497" sldId="309"/>
        </pc:sldMkLst>
      </pc:sldChg>
      <pc:sldChg chg="del">
        <pc:chgData name="Jankowski, Keith" userId="5d654c87-ca4c-4a35-8d30-c4374b1a6027" providerId="ADAL" clId="{985E4E8C-242D-40B7-928A-21EF10755F0B}" dt="2024-01-29T19:44:09.793" v="1073" actId="47"/>
        <pc:sldMkLst>
          <pc:docMk/>
          <pc:sldMk cId="2957711661" sldId="315"/>
        </pc:sldMkLst>
      </pc:sldChg>
      <pc:sldChg chg="del">
        <pc:chgData name="Jankowski, Keith" userId="5d654c87-ca4c-4a35-8d30-c4374b1a6027" providerId="ADAL" clId="{985E4E8C-242D-40B7-928A-21EF10755F0B}" dt="2024-01-29T19:44:55.921" v="1075" actId="47"/>
        <pc:sldMkLst>
          <pc:docMk/>
          <pc:sldMk cId="1403836242" sldId="316"/>
        </pc:sldMkLst>
      </pc:sldChg>
      <pc:sldChg chg="del">
        <pc:chgData name="Jankowski, Keith" userId="5d654c87-ca4c-4a35-8d30-c4374b1a6027" providerId="ADAL" clId="{985E4E8C-242D-40B7-928A-21EF10755F0B}" dt="2024-01-29T19:46:24.509" v="1079" actId="47"/>
        <pc:sldMkLst>
          <pc:docMk/>
          <pc:sldMk cId="2265228371" sldId="317"/>
        </pc:sldMkLst>
      </pc:sldChg>
      <pc:sldChg chg="del">
        <pc:chgData name="Jankowski, Keith" userId="5d654c87-ca4c-4a35-8d30-c4374b1a6027" providerId="ADAL" clId="{985E4E8C-242D-40B7-928A-21EF10755F0B}" dt="2024-01-29T19:19:17.723" v="210" actId="2696"/>
        <pc:sldMkLst>
          <pc:docMk/>
          <pc:sldMk cId="3197591300" sldId="318"/>
        </pc:sldMkLst>
      </pc:sldChg>
      <pc:sldChg chg="del">
        <pc:chgData name="Jankowski, Keith" userId="5d654c87-ca4c-4a35-8d30-c4374b1a6027" providerId="ADAL" clId="{985E4E8C-242D-40B7-928A-21EF10755F0B}" dt="2024-01-29T19:44:09.793" v="1073" actId="47"/>
        <pc:sldMkLst>
          <pc:docMk/>
          <pc:sldMk cId="1888330819" sldId="333"/>
        </pc:sldMkLst>
      </pc:sldChg>
      <pc:sldChg chg="del">
        <pc:chgData name="Jankowski, Keith" userId="5d654c87-ca4c-4a35-8d30-c4374b1a6027" providerId="ADAL" clId="{985E4E8C-242D-40B7-928A-21EF10755F0B}" dt="2024-01-29T19:44:09.793" v="1073" actId="47"/>
        <pc:sldMkLst>
          <pc:docMk/>
          <pc:sldMk cId="2931101648" sldId="335"/>
        </pc:sldMkLst>
      </pc:sldChg>
      <pc:sldChg chg="del">
        <pc:chgData name="Jankowski, Keith" userId="5d654c87-ca4c-4a35-8d30-c4374b1a6027" providerId="ADAL" clId="{985E4E8C-242D-40B7-928A-21EF10755F0B}" dt="2024-01-29T19:44:09.793" v="1073" actId="47"/>
        <pc:sldMkLst>
          <pc:docMk/>
          <pc:sldMk cId="3667262338" sldId="337"/>
        </pc:sldMkLst>
      </pc:sldChg>
      <pc:sldChg chg="del">
        <pc:chgData name="Jankowski, Keith" userId="5d654c87-ca4c-4a35-8d30-c4374b1a6027" providerId="ADAL" clId="{985E4E8C-242D-40B7-928A-21EF10755F0B}" dt="2024-01-29T19:44:09.793" v="1073" actId="47"/>
        <pc:sldMkLst>
          <pc:docMk/>
          <pc:sldMk cId="956660579" sldId="339"/>
        </pc:sldMkLst>
      </pc:sldChg>
      <pc:sldChg chg="del">
        <pc:chgData name="Jankowski, Keith" userId="5d654c87-ca4c-4a35-8d30-c4374b1a6027" providerId="ADAL" clId="{985E4E8C-242D-40B7-928A-21EF10755F0B}" dt="2024-01-29T19:46:20.531" v="1078" actId="47"/>
        <pc:sldMkLst>
          <pc:docMk/>
          <pc:sldMk cId="19136818" sldId="341"/>
        </pc:sldMkLst>
      </pc:sldChg>
      <pc:sldChg chg="del">
        <pc:chgData name="Jankowski, Keith" userId="5d654c87-ca4c-4a35-8d30-c4374b1a6027" providerId="ADAL" clId="{985E4E8C-242D-40B7-928A-21EF10755F0B}" dt="2024-01-29T19:44:55.921" v="1075" actId="47"/>
        <pc:sldMkLst>
          <pc:docMk/>
          <pc:sldMk cId="1386244393" sldId="343"/>
        </pc:sldMkLst>
      </pc:sldChg>
      <pc:sldChg chg="del">
        <pc:chgData name="Jankowski, Keith" userId="5d654c87-ca4c-4a35-8d30-c4374b1a6027" providerId="ADAL" clId="{985E4E8C-242D-40B7-928A-21EF10755F0B}" dt="2024-01-29T19:44:55.921" v="1075" actId="47"/>
        <pc:sldMkLst>
          <pc:docMk/>
          <pc:sldMk cId="3674315282" sldId="344"/>
        </pc:sldMkLst>
      </pc:sldChg>
      <pc:sldChg chg="del">
        <pc:chgData name="Jankowski, Keith" userId="5d654c87-ca4c-4a35-8d30-c4374b1a6027" providerId="ADAL" clId="{985E4E8C-242D-40B7-928A-21EF10755F0B}" dt="2024-01-29T19:44:55.921" v="1075" actId="47"/>
        <pc:sldMkLst>
          <pc:docMk/>
          <pc:sldMk cId="1598545685" sldId="345"/>
        </pc:sldMkLst>
      </pc:sldChg>
      <pc:sldChg chg="modSp new mod">
        <pc:chgData name="Jankowski, Keith" userId="5d654c87-ca4c-4a35-8d30-c4374b1a6027" providerId="ADAL" clId="{985E4E8C-242D-40B7-928A-21EF10755F0B}" dt="2024-01-29T19:19:09.392" v="209" actId="20577"/>
        <pc:sldMkLst>
          <pc:docMk/>
          <pc:sldMk cId="283022441" sldId="346"/>
        </pc:sldMkLst>
        <pc:spChg chg="mod">
          <ac:chgData name="Jankowski, Keith" userId="5d654c87-ca4c-4a35-8d30-c4374b1a6027" providerId="ADAL" clId="{985E4E8C-242D-40B7-928A-21EF10755F0B}" dt="2024-01-29T19:18:51.953" v="133" actId="20577"/>
          <ac:spMkLst>
            <pc:docMk/>
            <pc:sldMk cId="283022441" sldId="346"/>
            <ac:spMk id="2" creationId="{EFB2A891-0A19-889E-4D67-FE39E846BC55}"/>
          </ac:spMkLst>
        </pc:spChg>
        <pc:spChg chg="mod">
          <ac:chgData name="Jankowski, Keith" userId="5d654c87-ca4c-4a35-8d30-c4374b1a6027" providerId="ADAL" clId="{985E4E8C-242D-40B7-928A-21EF10755F0B}" dt="2024-01-29T19:19:09.392" v="209" actId="20577"/>
          <ac:spMkLst>
            <pc:docMk/>
            <pc:sldMk cId="283022441" sldId="346"/>
            <ac:spMk id="3" creationId="{BFD80A9F-0051-6804-E087-72BCCB31AD17}"/>
          </ac:spMkLst>
        </pc:spChg>
      </pc:sldChg>
      <pc:sldChg chg="addSp modSp new mod">
        <pc:chgData name="Jankowski, Keith" userId="5d654c87-ca4c-4a35-8d30-c4374b1a6027" providerId="ADAL" clId="{985E4E8C-242D-40B7-928A-21EF10755F0B}" dt="2024-02-02T19:03:03.964" v="1689" actId="5793"/>
        <pc:sldMkLst>
          <pc:docMk/>
          <pc:sldMk cId="610734522" sldId="347"/>
        </pc:sldMkLst>
        <pc:spChg chg="mod">
          <ac:chgData name="Jankowski, Keith" userId="5d654c87-ca4c-4a35-8d30-c4374b1a6027" providerId="ADAL" clId="{985E4E8C-242D-40B7-928A-21EF10755F0B}" dt="2024-01-29T19:24:55.523" v="226" actId="20577"/>
          <ac:spMkLst>
            <pc:docMk/>
            <pc:sldMk cId="610734522" sldId="347"/>
            <ac:spMk id="2" creationId="{23968883-407C-58E6-CF0E-237F68F9DED6}"/>
          </ac:spMkLst>
        </pc:spChg>
        <pc:spChg chg="mod">
          <ac:chgData name="Jankowski, Keith" userId="5d654c87-ca4c-4a35-8d30-c4374b1a6027" providerId="ADAL" clId="{985E4E8C-242D-40B7-928A-21EF10755F0B}" dt="2024-02-02T19:03:03.964" v="1689" actId="5793"/>
          <ac:spMkLst>
            <pc:docMk/>
            <pc:sldMk cId="610734522" sldId="347"/>
            <ac:spMk id="3" creationId="{7A2A88FA-9D5E-3037-9829-15C1D0AF36A2}"/>
          </ac:spMkLst>
        </pc:spChg>
        <pc:picChg chg="add mod ord">
          <ac:chgData name="Jankowski, Keith" userId="5d654c87-ca4c-4a35-8d30-c4374b1a6027" providerId="ADAL" clId="{985E4E8C-242D-40B7-928A-21EF10755F0B}" dt="2024-02-02T18:46:52.342" v="1137" actId="166"/>
          <ac:picMkLst>
            <pc:docMk/>
            <pc:sldMk cId="610734522" sldId="347"/>
            <ac:picMk id="5" creationId="{3E4EA480-945D-F98A-840D-3BE91E1FBD6F}"/>
          </ac:picMkLst>
        </pc:picChg>
        <pc:picChg chg="add mod">
          <ac:chgData name="Jankowski, Keith" userId="5d654c87-ca4c-4a35-8d30-c4374b1a6027" providerId="ADAL" clId="{985E4E8C-242D-40B7-928A-21EF10755F0B}" dt="2024-02-02T18:46:41.573" v="1135" actId="1076"/>
          <ac:picMkLst>
            <pc:docMk/>
            <pc:sldMk cId="610734522" sldId="347"/>
            <ac:picMk id="6" creationId="{B138D190-7FA3-C5E3-74DF-A5216A7E6C72}"/>
          </ac:picMkLst>
        </pc:picChg>
      </pc:sldChg>
      <pc:sldChg chg="addSp delSp modSp new mod">
        <pc:chgData name="Jankowski, Keith" userId="5d654c87-ca4c-4a35-8d30-c4374b1a6027" providerId="ADAL" clId="{985E4E8C-242D-40B7-928A-21EF10755F0B}" dt="2024-02-02T19:08:40.630" v="1781" actId="20577"/>
        <pc:sldMkLst>
          <pc:docMk/>
          <pc:sldMk cId="1069485035" sldId="348"/>
        </pc:sldMkLst>
        <pc:spChg chg="mod">
          <ac:chgData name="Jankowski, Keith" userId="5d654c87-ca4c-4a35-8d30-c4374b1a6027" providerId="ADAL" clId="{985E4E8C-242D-40B7-928A-21EF10755F0B}" dt="2024-01-29T19:25:14.241" v="306" actId="20577"/>
          <ac:spMkLst>
            <pc:docMk/>
            <pc:sldMk cId="1069485035" sldId="348"/>
            <ac:spMk id="2" creationId="{1454DD09-9ED4-16E4-908A-F72779830FAC}"/>
          </ac:spMkLst>
        </pc:spChg>
        <pc:spChg chg="del mod">
          <ac:chgData name="Jankowski, Keith" userId="5d654c87-ca4c-4a35-8d30-c4374b1a6027" providerId="ADAL" clId="{985E4E8C-242D-40B7-928A-21EF10755F0B}" dt="2024-02-02T19:05:42.665" v="1690" actId="478"/>
          <ac:spMkLst>
            <pc:docMk/>
            <pc:sldMk cId="1069485035" sldId="348"/>
            <ac:spMk id="3" creationId="{D2DE8344-E6B7-EAA8-BD1F-EB70DEAA2EFA}"/>
          </ac:spMkLst>
        </pc:spChg>
        <pc:spChg chg="add del mod">
          <ac:chgData name="Jankowski, Keith" userId="5d654c87-ca4c-4a35-8d30-c4374b1a6027" providerId="ADAL" clId="{985E4E8C-242D-40B7-928A-21EF10755F0B}" dt="2024-02-02T19:05:44.649" v="1691" actId="478"/>
          <ac:spMkLst>
            <pc:docMk/>
            <pc:sldMk cId="1069485035" sldId="348"/>
            <ac:spMk id="6" creationId="{B3923EF2-BC8C-B781-1B75-CBB6FCE92874}"/>
          </ac:spMkLst>
        </pc:spChg>
        <pc:spChg chg="add del mod">
          <ac:chgData name="Jankowski, Keith" userId="5d654c87-ca4c-4a35-8d30-c4374b1a6027" providerId="ADAL" clId="{985E4E8C-242D-40B7-928A-21EF10755F0B}" dt="2024-02-02T19:06:40.971" v="1697"/>
          <ac:spMkLst>
            <pc:docMk/>
            <pc:sldMk cId="1069485035" sldId="348"/>
            <ac:spMk id="7" creationId="{90F76B9A-85CC-9647-A048-F166B55FB750}"/>
          </ac:spMkLst>
        </pc:spChg>
        <pc:spChg chg="add mod">
          <ac:chgData name="Jankowski, Keith" userId="5d654c87-ca4c-4a35-8d30-c4374b1a6027" providerId="ADAL" clId="{985E4E8C-242D-40B7-928A-21EF10755F0B}" dt="2024-02-02T19:08:40.630" v="1781" actId="20577"/>
          <ac:spMkLst>
            <pc:docMk/>
            <pc:sldMk cId="1069485035" sldId="348"/>
            <ac:spMk id="9" creationId="{0E9FD42C-5997-5A2B-7471-D1B92244776C}"/>
          </ac:spMkLst>
        </pc:spChg>
        <pc:picChg chg="add del mod">
          <ac:chgData name="Jankowski, Keith" userId="5d654c87-ca4c-4a35-8d30-c4374b1a6027" providerId="ADAL" clId="{985E4E8C-242D-40B7-928A-21EF10755F0B}" dt="2024-02-02T19:06:40.971" v="1697"/>
          <ac:picMkLst>
            <pc:docMk/>
            <pc:sldMk cId="1069485035" sldId="348"/>
            <ac:picMk id="8" creationId="{C8E2CB46-DF5F-C483-FA95-6DA63874A650}"/>
          </ac:picMkLst>
        </pc:picChg>
        <pc:picChg chg="add mod">
          <ac:chgData name="Jankowski, Keith" userId="5d654c87-ca4c-4a35-8d30-c4374b1a6027" providerId="ADAL" clId="{985E4E8C-242D-40B7-928A-21EF10755F0B}" dt="2024-02-02T19:06:42.165" v="1698"/>
          <ac:picMkLst>
            <pc:docMk/>
            <pc:sldMk cId="1069485035" sldId="348"/>
            <ac:picMk id="10" creationId="{25224EE1-A877-4080-198E-01466AE99112}"/>
          </ac:picMkLst>
        </pc:picChg>
      </pc:sldChg>
      <pc:sldChg chg="addSp modSp new mod">
        <pc:chgData name="Jankowski, Keith" userId="5d654c87-ca4c-4a35-8d30-c4374b1a6027" providerId="ADAL" clId="{985E4E8C-242D-40B7-928A-21EF10755F0B}" dt="2024-02-12T22:22:30.969" v="2122" actId="1076"/>
        <pc:sldMkLst>
          <pc:docMk/>
          <pc:sldMk cId="2118541136" sldId="349"/>
        </pc:sldMkLst>
        <pc:spChg chg="mod">
          <ac:chgData name="Jankowski, Keith" userId="5d654c87-ca4c-4a35-8d30-c4374b1a6027" providerId="ADAL" clId="{985E4E8C-242D-40B7-928A-21EF10755F0B}" dt="2024-01-29T19:25:40.948" v="366" actId="20577"/>
          <ac:spMkLst>
            <pc:docMk/>
            <pc:sldMk cId="2118541136" sldId="349"/>
            <ac:spMk id="2" creationId="{B2408F8D-B511-46BA-9691-B1741ABABE18}"/>
          </ac:spMkLst>
        </pc:spChg>
        <pc:spChg chg="mod">
          <ac:chgData name="Jankowski, Keith" userId="5d654c87-ca4c-4a35-8d30-c4374b1a6027" providerId="ADAL" clId="{985E4E8C-242D-40B7-928A-21EF10755F0B}" dt="2024-02-12T21:53:36.587" v="2101" actId="6549"/>
          <ac:spMkLst>
            <pc:docMk/>
            <pc:sldMk cId="2118541136" sldId="349"/>
            <ac:spMk id="3" creationId="{A0AC84FD-E61B-9073-B765-7E642A6B4B0F}"/>
          </ac:spMkLst>
        </pc:spChg>
        <pc:picChg chg="add mod">
          <ac:chgData name="Jankowski, Keith" userId="5d654c87-ca4c-4a35-8d30-c4374b1a6027" providerId="ADAL" clId="{985E4E8C-242D-40B7-928A-21EF10755F0B}" dt="2024-02-12T22:22:30.969" v="2122" actId="1076"/>
          <ac:picMkLst>
            <pc:docMk/>
            <pc:sldMk cId="2118541136" sldId="349"/>
            <ac:picMk id="5" creationId="{31E0CEA9-B11D-4373-B1F4-B6C1EE956D9F}"/>
          </ac:picMkLst>
        </pc:picChg>
        <pc:picChg chg="add mod">
          <ac:chgData name="Jankowski, Keith" userId="5d654c87-ca4c-4a35-8d30-c4374b1a6027" providerId="ADAL" clId="{985E4E8C-242D-40B7-928A-21EF10755F0B}" dt="2024-02-12T22:22:27.170" v="2121" actId="1076"/>
          <ac:picMkLst>
            <pc:docMk/>
            <pc:sldMk cId="2118541136" sldId="349"/>
            <ac:picMk id="6" creationId="{736E654C-C9BE-4FE5-737B-DE77C00BB573}"/>
          </ac:picMkLst>
        </pc:picChg>
      </pc:sldChg>
      <pc:sldChg chg="modSp new mod">
        <pc:chgData name="Jankowski, Keith" userId="5d654c87-ca4c-4a35-8d30-c4374b1a6027" providerId="ADAL" clId="{985E4E8C-242D-40B7-928A-21EF10755F0B}" dt="2024-02-12T21:54:26.863" v="2117" actId="20577"/>
        <pc:sldMkLst>
          <pc:docMk/>
          <pc:sldMk cId="2118327197" sldId="350"/>
        </pc:sldMkLst>
        <pc:spChg chg="mod">
          <ac:chgData name="Jankowski, Keith" userId="5d654c87-ca4c-4a35-8d30-c4374b1a6027" providerId="ADAL" clId="{985E4E8C-242D-40B7-928A-21EF10755F0B}" dt="2024-01-29T19:36:17.440" v="638" actId="20577"/>
          <ac:spMkLst>
            <pc:docMk/>
            <pc:sldMk cId="2118327197" sldId="350"/>
            <ac:spMk id="2" creationId="{C8AC14F6-9FF7-E3C8-B778-35A3B2A1949B}"/>
          </ac:spMkLst>
        </pc:spChg>
        <pc:spChg chg="mod">
          <ac:chgData name="Jankowski, Keith" userId="5d654c87-ca4c-4a35-8d30-c4374b1a6027" providerId="ADAL" clId="{985E4E8C-242D-40B7-928A-21EF10755F0B}" dt="2024-02-12T21:54:26.863" v="2117" actId="20577"/>
          <ac:spMkLst>
            <pc:docMk/>
            <pc:sldMk cId="2118327197" sldId="350"/>
            <ac:spMk id="3" creationId="{D504CB98-CA6B-45A8-749B-0FB391D7D36C}"/>
          </ac:spMkLst>
        </pc:spChg>
      </pc:sldChg>
      <pc:sldChg chg="add">
        <pc:chgData name="Jankowski, Keith" userId="5d654c87-ca4c-4a35-8d30-c4374b1a6027" providerId="ADAL" clId="{985E4E8C-242D-40B7-928A-21EF10755F0B}" dt="2024-02-12T21:52:04.504" v="2079" actId="2890"/>
        <pc:sldMkLst>
          <pc:docMk/>
          <pc:sldMk cId="666103748" sldId="351"/>
        </pc:sldMkLst>
      </pc:sldChg>
      <pc:sldChg chg="addSp delSp modSp add mod modClrScheme chgLayout">
        <pc:chgData name="Jankowski, Keith" userId="5d654c87-ca4c-4a35-8d30-c4374b1a6027" providerId="ADAL" clId="{985E4E8C-242D-40B7-928A-21EF10755F0B}" dt="2024-02-12T22:44:36.608" v="2257" actId="12"/>
        <pc:sldMkLst>
          <pc:docMk/>
          <pc:sldMk cId="4063968268" sldId="352"/>
        </pc:sldMkLst>
        <pc:spChg chg="mod">
          <ac:chgData name="Jankowski, Keith" userId="5d654c87-ca4c-4a35-8d30-c4374b1a6027" providerId="ADAL" clId="{985E4E8C-242D-40B7-928A-21EF10755F0B}" dt="2024-02-12T22:23:42.835" v="2124" actId="26606"/>
          <ac:spMkLst>
            <pc:docMk/>
            <pc:sldMk cId="4063968268" sldId="352"/>
            <ac:spMk id="2" creationId="{B2408F8D-B511-46BA-9691-B1741ABABE18}"/>
          </ac:spMkLst>
        </pc:spChg>
        <pc:spChg chg="mod ord">
          <ac:chgData name="Jankowski, Keith" userId="5d654c87-ca4c-4a35-8d30-c4374b1a6027" providerId="ADAL" clId="{985E4E8C-242D-40B7-928A-21EF10755F0B}" dt="2024-02-12T22:44:36.608" v="2257" actId="12"/>
          <ac:spMkLst>
            <pc:docMk/>
            <pc:sldMk cId="4063968268" sldId="352"/>
            <ac:spMk id="3" creationId="{A0AC84FD-E61B-9073-B765-7E642A6B4B0F}"/>
          </ac:spMkLst>
        </pc:spChg>
        <pc:spChg chg="mod">
          <ac:chgData name="Jankowski, Keith" userId="5d654c87-ca4c-4a35-8d30-c4374b1a6027" providerId="ADAL" clId="{985E4E8C-242D-40B7-928A-21EF10755F0B}" dt="2024-02-12T22:23:42.835" v="2124" actId="26606"/>
          <ac:spMkLst>
            <pc:docMk/>
            <pc:sldMk cId="4063968268" sldId="352"/>
            <ac:spMk id="4" creationId="{5C2FF986-DD2E-B703-6D4E-F9E46FD77AAE}"/>
          </ac:spMkLst>
        </pc:spChg>
        <pc:spChg chg="add mod">
          <ac:chgData name="Jankowski, Keith" userId="5d654c87-ca4c-4a35-8d30-c4374b1a6027" providerId="ADAL" clId="{985E4E8C-242D-40B7-928A-21EF10755F0B}" dt="2024-02-12T22:24:25.242" v="2214" actId="6549"/>
          <ac:spMkLst>
            <pc:docMk/>
            <pc:sldMk cId="4063968268" sldId="352"/>
            <ac:spMk id="9" creationId="{69656BB2-B6DC-EB94-3E87-BBAEAB3FC650}"/>
          </ac:spMkLst>
        </pc:spChg>
        <pc:picChg chg="add mod">
          <ac:chgData name="Jankowski, Keith" userId="5d654c87-ca4c-4a35-8d30-c4374b1a6027" providerId="ADAL" clId="{985E4E8C-242D-40B7-928A-21EF10755F0B}" dt="2024-02-12T22:28:57.186" v="2219" actId="1076"/>
          <ac:picMkLst>
            <pc:docMk/>
            <pc:sldMk cId="4063968268" sldId="352"/>
            <ac:picMk id="6" creationId="{B514F117-E142-213A-BE3D-3EF9AFD7A724}"/>
          </ac:picMkLst>
        </pc:picChg>
        <pc:picChg chg="add del mod">
          <ac:chgData name="Jankowski, Keith" userId="5d654c87-ca4c-4a35-8d30-c4374b1a6027" providerId="ADAL" clId="{985E4E8C-242D-40B7-928A-21EF10755F0B}" dt="2024-02-12T22:30:01.846" v="2221"/>
          <ac:picMkLst>
            <pc:docMk/>
            <pc:sldMk cId="4063968268" sldId="352"/>
            <ac:picMk id="7" creationId="{4380197C-E922-AC48-4D69-213FD7C13A82}"/>
          </ac:picMkLst>
        </pc:picChg>
        <pc:picChg chg="add mod">
          <ac:chgData name="Jankowski, Keith" userId="5d654c87-ca4c-4a35-8d30-c4374b1a6027" providerId="ADAL" clId="{985E4E8C-242D-40B7-928A-21EF10755F0B}" dt="2024-02-12T22:30:45.872" v="2228" actId="1076"/>
          <ac:picMkLst>
            <pc:docMk/>
            <pc:sldMk cId="4063968268" sldId="352"/>
            <ac:picMk id="8" creationId="{F97F70C7-A736-6EA8-C7F0-89A084BEB10C}"/>
          </ac:picMkLst>
        </pc:picChg>
        <pc:picChg chg="add mod ord">
          <ac:chgData name="Jankowski, Keith" userId="5d654c87-ca4c-4a35-8d30-c4374b1a6027" providerId="ADAL" clId="{985E4E8C-242D-40B7-928A-21EF10755F0B}" dt="2024-02-12T22:38:51.103" v="2247" actId="1076"/>
          <ac:picMkLst>
            <pc:docMk/>
            <pc:sldMk cId="4063968268" sldId="352"/>
            <ac:picMk id="11" creationId="{B6623F7B-793E-157C-F954-C585D73EBBB8}"/>
          </ac:picMkLst>
        </pc:picChg>
        <pc:picChg chg="add del mod">
          <ac:chgData name="Jankowski, Keith" userId="5d654c87-ca4c-4a35-8d30-c4374b1a6027" providerId="ADAL" clId="{985E4E8C-242D-40B7-928A-21EF10755F0B}" dt="2024-02-12T22:35:39.256" v="2235"/>
          <ac:picMkLst>
            <pc:docMk/>
            <pc:sldMk cId="4063968268" sldId="352"/>
            <ac:picMk id="12" creationId="{AB527ACB-8165-57A5-42E5-1CA73D608C87}"/>
          </ac:picMkLst>
        </pc:picChg>
        <pc:picChg chg="add mod">
          <ac:chgData name="Jankowski, Keith" userId="5d654c87-ca4c-4a35-8d30-c4374b1a6027" providerId="ADAL" clId="{985E4E8C-242D-40B7-928A-21EF10755F0B}" dt="2024-02-12T22:38:47.395" v="2246" actId="1076"/>
          <ac:picMkLst>
            <pc:docMk/>
            <pc:sldMk cId="4063968268" sldId="352"/>
            <ac:picMk id="13" creationId="{1E7A6306-C034-A40F-9930-89378DA211F6}"/>
          </ac:picMkLst>
        </pc:picChg>
        <pc:picChg chg="add mod">
          <ac:chgData name="Jankowski, Keith" userId="5d654c87-ca4c-4a35-8d30-c4374b1a6027" providerId="ADAL" clId="{985E4E8C-242D-40B7-928A-21EF10755F0B}" dt="2024-02-12T22:38:54.561" v="2248" actId="1076"/>
          <ac:picMkLst>
            <pc:docMk/>
            <pc:sldMk cId="4063968268" sldId="352"/>
            <ac:picMk id="15" creationId="{9156973B-E9E1-908A-9841-9394031FE04D}"/>
          </ac:picMkLst>
        </pc:picChg>
        <pc:picChg chg="add mod">
          <ac:chgData name="Jankowski, Keith" userId="5d654c87-ca4c-4a35-8d30-c4374b1a6027" providerId="ADAL" clId="{985E4E8C-242D-40B7-928A-21EF10755F0B}" dt="2024-02-12T22:40:34.119" v="2253" actId="1076"/>
          <ac:picMkLst>
            <pc:docMk/>
            <pc:sldMk cId="4063968268" sldId="352"/>
            <ac:picMk id="17" creationId="{6139AC8F-0BD2-73E9-EE4E-3CEE6B3A8420}"/>
          </ac:picMkLst>
        </pc:picChg>
      </pc:sldChg>
    </pc:docChg>
  </pc:docChgLst>
  <pc:docChgLst>
    <pc:chgData name="Berhe, AA" userId="4157a4f9-8c52-4446-a2f9-6defb787cfa7" providerId="ADAL" clId="{437E6A45-46E3-AF4A-A29E-D2A24491783D}"/>
    <pc:docChg chg="modSld">
      <pc:chgData name="Berhe, AA" userId="4157a4f9-8c52-4446-a2f9-6defb787cfa7" providerId="ADAL" clId="{437E6A45-46E3-AF4A-A29E-D2A24491783D}" dt="2023-07-24T15:56:57.772" v="2" actId="20577"/>
      <pc:docMkLst>
        <pc:docMk/>
      </pc:docMkLst>
      <pc:sldChg chg="modSp modCm">
        <pc:chgData name="Berhe, AA" userId="4157a4f9-8c52-4446-a2f9-6defb787cfa7" providerId="ADAL" clId="{437E6A45-46E3-AF4A-A29E-D2A24491783D}" dt="2023-07-24T15:56:20.406" v="0" actId="20577"/>
        <pc:sldMkLst>
          <pc:docMk/>
          <pc:sldMk cId="3812951359" sldId="266"/>
        </pc:sldMkLst>
        <pc:spChg chg="mod">
          <ac:chgData name="Berhe, AA" userId="4157a4f9-8c52-4446-a2f9-6defb787cfa7" providerId="ADAL" clId="{437E6A45-46E3-AF4A-A29E-D2A24491783D}" dt="2023-07-24T15:56:20.406" v="0" actId="20577"/>
          <ac:spMkLst>
            <pc:docMk/>
            <pc:sldMk cId="3812951359" sldId="266"/>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Berhe, AA" userId="4157a4f9-8c52-4446-a2f9-6defb787cfa7" providerId="ADAL" clId="{437E6A45-46E3-AF4A-A29E-D2A24491783D}" dt="2023-07-24T15:56:20.406" v="0" actId="20577"/>
              <pc2:cmMkLst xmlns:pc2="http://schemas.microsoft.com/office/powerpoint/2019/9/main/command">
                <pc:docMk/>
                <pc:sldMk cId="3812951359" sldId="266"/>
                <pc2:cmMk id="{C79D4D15-96ED-49F7-A084-8F88B6382393}"/>
              </pc2:cmMkLst>
            </pc226:cmChg>
            <pc226:cmChg xmlns:pc226="http://schemas.microsoft.com/office/powerpoint/2022/06/main/command" chg="mod">
              <pc226:chgData name="Berhe, AA" userId="4157a4f9-8c52-4446-a2f9-6defb787cfa7" providerId="ADAL" clId="{437E6A45-46E3-AF4A-A29E-D2A24491783D}" dt="2023-07-24T15:56:20.406" v="0" actId="20577"/>
              <pc2:cmMkLst xmlns:pc2="http://schemas.microsoft.com/office/powerpoint/2019/9/main/command">
                <pc:docMk/>
                <pc:sldMk cId="3812951359" sldId="266"/>
                <pc2:cmMk id="{225034CC-87C2-4AF7-ABC9-87FAABF969AB}"/>
              </pc2:cmMkLst>
            </pc226:cmChg>
          </p:ext>
        </pc:extLst>
      </pc:sldChg>
      <pc:sldChg chg="modSp">
        <pc:chgData name="Berhe, AA" userId="4157a4f9-8c52-4446-a2f9-6defb787cfa7" providerId="ADAL" clId="{437E6A45-46E3-AF4A-A29E-D2A24491783D}" dt="2023-07-24T15:56:57.772" v="2" actId="20577"/>
        <pc:sldMkLst>
          <pc:docMk/>
          <pc:sldMk cId="1888330819" sldId="333"/>
        </pc:sldMkLst>
        <pc:spChg chg="mod">
          <ac:chgData name="Berhe, AA" userId="4157a4f9-8c52-4446-a2f9-6defb787cfa7" providerId="ADAL" clId="{437E6A45-46E3-AF4A-A29E-D2A24491783D}" dt="2023-07-24T15:56:57.772" v="2" actId="20577"/>
          <ac:spMkLst>
            <pc:docMk/>
            <pc:sldMk cId="1888330819" sldId="333"/>
            <ac:spMk id="3" creationId="{00000000-0000-0000-0000-000000000000}"/>
          </ac:spMkLst>
        </pc:spChg>
      </pc:sldChg>
    </pc:docChg>
  </pc:docChgLst>
  <pc:docChgLst>
    <pc:chgData name="Houston, Karyn (EXT)" userId="S::karyn.houston@science.doe.gov::9349e374-4c09-49c7-a2cb-2b4b72d75c3e" providerId="AD" clId="Web-{CE4C71D0-E3EE-4FBA-EBC5-A8F1D13226C8}"/>
    <pc:docChg chg="modSld sldOrd modSection">
      <pc:chgData name="Houston, Karyn (EXT)" userId="S::karyn.houston@science.doe.gov::9349e374-4c09-49c7-a2cb-2b4b72d75c3e" providerId="AD" clId="Web-{CE4C71D0-E3EE-4FBA-EBC5-A8F1D13226C8}" dt="2023-07-27T12:48:21.172" v="87" actId="20577"/>
      <pc:docMkLst>
        <pc:docMk/>
      </pc:docMkLst>
      <pc:sldChg chg="modSp">
        <pc:chgData name="Houston, Karyn (EXT)" userId="S::karyn.houston@science.doe.gov::9349e374-4c09-49c7-a2cb-2b4b72d75c3e" providerId="AD" clId="Web-{CE4C71D0-E3EE-4FBA-EBC5-A8F1D13226C8}" dt="2023-07-27T12:47:54.078" v="77" actId="20577"/>
        <pc:sldMkLst>
          <pc:docMk/>
          <pc:sldMk cId="2462861234" sldId="334"/>
        </pc:sldMkLst>
        <pc:spChg chg="mod">
          <ac:chgData name="Houston, Karyn (EXT)" userId="S::karyn.houston@science.doe.gov::9349e374-4c09-49c7-a2cb-2b4b72d75c3e" providerId="AD" clId="Web-{CE4C71D0-E3EE-4FBA-EBC5-A8F1D13226C8}" dt="2023-07-27T12:47:54.078" v="77" actId="20577"/>
          <ac:spMkLst>
            <pc:docMk/>
            <pc:sldMk cId="2462861234" sldId="334"/>
            <ac:spMk id="4" creationId="{00000000-0000-0000-0000-000000000000}"/>
          </ac:spMkLst>
        </pc:spChg>
      </pc:sldChg>
      <pc:sldChg chg="modSp ord">
        <pc:chgData name="Houston, Karyn (EXT)" userId="S::karyn.houston@science.doe.gov::9349e374-4c09-49c7-a2cb-2b4b72d75c3e" providerId="AD" clId="Web-{CE4C71D0-E3EE-4FBA-EBC5-A8F1D13226C8}" dt="2023-07-27T12:48:21.172" v="87" actId="20577"/>
        <pc:sldMkLst>
          <pc:docMk/>
          <pc:sldMk cId="3674315282" sldId="344"/>
        </pc:sldMkLst>
        <pc:spChg chg="mod">
          <ac:chgData name="Houston, Karyn (EXT)" userId="S::karyn.houston@science.doe.gov::9349e374-4c09-49c7-a2cb-2b4b72d75c3e" providerId="AD" clId="Web-{CE4C71D0-E3EE-4FBA-EBC5-A8F1D13226C8}" dt="2023-07-27T12:48:21.172" v="87" actId="20577"/>
          <ac:spMkLst>
            <pc:docMk/>
            <pc:sldMk cId="3674315282" sldId="344"/>
            <ac:spMk id="14" creationId="{76105E3A-4AA5-26AF-C7B0-526BE230C3E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604AAC-AABB-4199-9EB4-05C09D18F960}"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3856A-75D2-42A6-90A7-46D3019DB1E5}" type="slidenum">
              <a:rPr lang="en-US" smtClean="0"/>
              <a:t>‹#›</a:t>
            </a:fld>
            <a:endParaRPr lang="en-US"/>
          </a:p>
        </p:txBody>
      </p:sp>
    </p:spTree>
    <p:extLst>
      <p:ext uri="{BB962C8B-B14F-4D97-AF65-F5344CB8AC3E}">
        <p14:creationId xmlns:p14="http://schemas.microsoft.com/office/powerpoint/2010/main" val="3539773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Template Instructions: </a:t>
            </a:r>
            <a:r>
              <a:rPr lang="en-US"/>
              <a:t>Please insert your name and title. You can also pull in information from the event you are attending – the organization's logo, etc. Doing so is inclusive. </a:t>
            </a:r>
            <a:endParaRPr lang="en-US">
              <a:cs typeface="Calibri"/>
            </a:endParaRPr>
          </a:p>
          <a:p>
            <a:endParaRPr lang="en-US">
              <a:cs typeface="Calibri"/>
            </a:endParaRPr>
          </a:p>
          <a:p>
            <a:r>
              <a:rPr lang="en-US">
                <a:cs typeface="Calibri"/>
              </a:rPr>
              <a:t>Please don't forget ALT TEXT on your images. Use PowerPoint accessibility checker – preferably each time when you start a presentation.  In the ribbon, go to VIEW &gt; Accessibility Checker. Try to send slides (at least a draft) to attendees in advance, that also helps with accessibility.</a:t>
            </a:r>
          </a:p>
          <a:p>
            <a:endParaRPr lang="en-US">
              <a:cs typeface="Calibri"/>
            </a:endParaRPr>
          </a:p>
          <a:p>
            <a:r>
              <a:rPr lang="en-US">
                <a:cs typeface="Calibri"/>
              </a:rPr>
              <a:t>Please remember – this is a template. You should be downloading a copy of it and then making it your own. Feel free to remove slides not relevant to your presentation and augment the presentation as you see fit.</a:t>
            </a:r>
          </a:p>
          <a:p>
            <a:endParaRPr lang="en-US"/>
          </a:p>
          <a:p>
            <a:r>
              <a:rPr lang="en-US"/>
              <a:t>Consider adding a picture of yourself or your team to the Welcome slide or at the end of the deck. Pictures of people who work at our Labs and for DOE and SC are excellent communication tools.</a:t>
            </a:r>
          </a:p>
          <a:p>
            <a:endParaRPr lang="en-US"/>
          </a:p>
          <a:p>
            <a:r>
              <a:rPr lang="en-US"/>
              <a:t>In this presentation, each slide is made so you can easily add to it. The footer at the bottom of the slide does not change. If you would like to use a more specific URL to your program or division, please include it in the body of the slide.</a:t>
            </a:r>
            <a:endParaRPr lang="en-US">
              <a:cs typeface="Calibri"/>
            </a:endParaRPr>
          </a:p>
        </p:txBody>
      </p:sp>
      <p:sp>
        <p:nvSpPr>
          <p:cNvPr id="4" name="Slide Number Placeholder 3"/>
          <p:cNvSpPr>
            <a:spLocks noGrp="1"/>
          </p:cNvSpPr>
          <p:nvPr>
            <p:ph type="sldNum" sz="quarter" idx="10"/>
          </p:nvPr>
        </p:nvSpPr>
        <p:spPr/>
        <p:txBody>
          <a:bodyPr/>
          <a:lstStyle/>
          <a:p>
            <a:fld id="{F793856A-75D2-42A6-90A7-46D3019DB1E5}" type="slidenum">
              <a:rPr lang="en-US" smtClean="0"/>
              <a:t>1</a:t>
            </a:fld>
            <a:endParaRPr lang="en-US"/>
          </a:p>
        </p:txBody>
      </p:sp>
    </p:spTree>
    <p:extLst>
      <p:ext uri="{BB962C8B-B14F-4D97-AF65-F5344CB8AC3E}">
        <p14:creationId xmlns:p14="http://schemas.microsoft.com/office/powerpoint/2010/main" val="94580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Template Instructions: </a:t>
            </a:r>
            <a:r>
              <a:rPr lang="en-US" dirty="0"/>
              <a:t>Please do not add text about the programs, instead tell all in the details in your presentation. And/or add a QR code.</a:t>
            </a:r>
            <a:br>
              <a:rPr lang="en-US" dirty="0"/>
            </a:br>
            <a:r>
              <a:rPr lang="en-US" dirty="0"/>
              <a:t>Talking points can always go in the Notes section of your presentation.</a:t>
            </a:r>
          </a:p>
          <a:p>
            <a:endParaRPr lang="en-US" dirty="0"/>
          </a:p>
          <a:p>
            <a:r>
              <a:rPr lang="en-US" dirty="0"/>
              <a:t>During a presentation, a limited amount of text with engaging pictures and graphics work best.</a:t>
            </a:r>
          </a:p>
          <a:p>
            <a:endParaRPr lang="en-US" dirty="0"/>
          </a:p>
        </p:txBody>
      </p:sp>
      <p:sp>
        <p:nvSpPr>
          <p:cNvPr id="4" name="Slide Number Placeholder 3"/>
          <p:cNvSpPr>
            <a:spLocks noGrp="1"/>
          </p:cNvSpPr>
          <p:nvPr>
            <p:ph type="sldNum" sz="quarter" idx="10"/>
          </p:nvPr>
        </p:nvSpPr>
        <p:spPr/>
        <p:txBody>
          <a:bodyPr/>
          <a:lstStyle/>
          <a:p>
            <a:fld id="{F793856A-75D2-42A6-90A7-46D3019DB1E5}" type="slidenum">
              <a:rPr lang="en-US" smtClean="0"/>
              <a:t>9</a:t>
            </a:fld>
            <a:endParaRPr lang="en-US"/>
          </a:p>
        </p:txBody>
      </p:sp>
    </p:spTree>
    <p:extLst>
      <p:ext uri="{BB962C8B-B14F-4D97-AF65-F5344CB8AC3E}">
        <p14:creationId xmlns:p14="http://schemas.microsoft.com/office/powerpoint/2010/main" val="1967844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93856A-75D2-42A6-90A7-46D3019DB1E5}" type="slidenum">
              <a:rPr lang="en-US" smtClean="0"/>
              <a:t>10</a:t>
            </a:fld>
            <a:endParaRPr lang="en-US"/>
          </a:p>
        </p:txBody>
      </p:sp>
    </p:spTree>
    <p:extLst>
      <p:ext uri="{BB962C8B-B14F-4D97-AF65-F5344CB8AC3E}">
        <p14:creationId xmlns:p14="http://schemas.microsoft.com/office/powerpoint/2010/main" val="1274908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title </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4" name="Date Placeholder 3"/>
          <p:cNvSpPr>
            <a:spLocks noGrp="1"/>
          </p:cNvSpPr>
          <p:nvPr>
            <p:ph type="dt" sz="half" idx="10"/>
          </p:nvPr>
        </p:nvSpPr>
        <p:spPr>
          <a:xfrm>
            <a:off x="2928257" y="6413161"/>
            <a:ext cx="968829" cy="365125"/>
          </a:xfrm>
          <a:prstGeom prst="rect">
            <a:avLst/>
          </a:prstGeom>
        </p:spPr>
        <p:txBody>
          <a:bodyPr/>
          <a:lstStyle>
            <a:lvl1pPr algn="r">
              <a:defRPr sz="1100"/>
            </a:lvl1pPr>
          </a:lstStyle>
          <a:p>
            <a:fld id="{8F182ACA-94E5-43E6-83F8-799916BA6B59}" type="datetime1">
              <a:rPr lang="en-US" smtClean="0"/>
              <a:pPr/>
              <a:t>2/23/2024</a:t>
            </a:fld>
            <a:endParaRPr lang="en-US"/>
          </a:p>
        </p:txBody>
      </p:sp>
      <p:sp>
        <p:nvSpPr>
          <p:cNvPr id="5" name="Footer Placeholder 4"/>
          <p:cNvSpPr>
            <a:spLocks noGrp="1"/>
          </p:cNvSpPr>
          <p:nvPr>
            <p:ph type="ftr" sz="quarter" idx="11"/>
          </p:nvPr>
        </p:nvSpPr>
        <p:spPr>
          <a:xfrm>
            <a:off x="4038600" y="6413160"/>
            <a:ext cx="4114800" cy="365125"/>
          </a:xfrm>
          <a:prstGeom prst="rect">
            <a:avLst/>
          </a:prstGeom>
        </p:spPr>
        <p:txBody>
          <a:bodyPr/>
          <a:lstStyle>
            <a:lvl1pPr>
              <a:defRPr sz="1100"/>
            </a:lvl1pPr>
          </a:lstStyle>
          <a:p>
            <a:endParaRPr lang="en-US"/>
          </a:p>
        </p:txBody>
      </p:sp>
      <p:sp>
        <p:nvSpPr>
          <p:cNvPr id="6" name="Rectangle 5"/>
          <p:cNvSpPr/>
          <p:nvPr userDrawn="1"/>
        </p:nvSpPr>
        <p:spPr>
          <a:xfrm>
            <a:off x="0" y="5622878"/>
            <a:ext cx="12192000"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289" y="5815220"/>
            <a:ext cx="4894439" cy="901108"/>
          </a:xfrm>
          <a:prstGeom prst="rect">
            <a:avLst/>
          </a:prstGeom>
        </p:spPr>
      </p:pic>
      <p:sp>
        <p:nvSpPr>
          <p:cNvPr id="8" name="TextBox 7"/>
          <p:cNvSpPr txBox="1"/>
          <p:nvPr userDrawn="1"/>
        </p:nvSpPr>
        <p:spPr>
          <a:xfrm>
            <a:off x="7162800" y="5917273"/>
            <a:ext cx="5029200" cy="646331"/>
          </a:xfrm>
          <a:prstGeom prst="rect">
            <a:avLst/>
          </a:prstGeom>
          <a:noFill/>
        </p:spPr>
        <p:txBody>
          <a:bodyPr wrap="square" rtlCol="0">
            <a:spAutoFit/>
          </a:bodyPr>
          <a:lstStyle/>
          <a:p>
            <a:pPr algn="ctr"/>
            <a:r>
              <a:rPr lang="en-US" sz="3600">
                <a:solidFill>
                  <a:schemeClr val="accent1"/>
                </a:solidFill>
                <a:latin typeface="+mj-lt"/>
              </a:rPr>
              <a:t>Energy.gov/science</a:t>
            </a:r>
          </a:p>
        </p:txBody>
      </p:sp>
    </p:spTree>
    <p:extLst>
      <p:ext uri="{BB962C8B-B14F-4D97-AF65-F5344CB8AC3E}">
        <p14:creationId xmlns:p14="http://schemas.microsoft.com/office/powerpoint/2010/main" val="396370745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8" name="Rectangle 7">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11" name="TextBox 10"/>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1411718491"/>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10" name="TextBox 9"/>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413042442"/>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p:nvPr>
        </p:nvSpPr>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11" name="TextBox 10"/>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3034386707"/>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conten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6" name="TextBox 5"/>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35B6AD7-18B8-4C9C-AA70-ABD830A869AC}" type="slidenum">
              <a:rPr lang="en-US" smtClean="0"/>
              <a:pPr/>
              <a:t>‹#›</a:t>
            </a:fld>
            <a:endParaRPr lang="en-US"/>
          </a:p>
        </p:txBody>
      </p:sp>
      <p:sp>
        <p:nvSpPr>
          <p:cNvPr id="11" name="Content Placeholder 10"/>
          <p:cNvSpPr>
            <a:spLocks noGrp="1"/>
          </p:cNvSpPr>
          <p:nvPr>
            <p:ph sz="quarter" idx="11"/>
          </p:nvPr>
        </p:nvSpPr>
        <p:spPr>
          <a:xfrm>
            <a:off x="439738" y="1681163"/>
            <a:ext cx="5430484" cy="4143375"/>
          </a:xfrm>
          <a:solidFill>
            <a:schemeClr val="accent1"/>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6333067" y="1681163"/>
            <a:ext cx="5454121" cy="4143375"/>
          </a:xfrm>
          <a:solidFill>
            <a:schemeClr val="accent2">
              <a:lumMod val="5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699249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6" name="TextBox 5"/>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35B6AD7-18B8-4C9C-AA70-ABD830A869AC}" type="slidenum">
              <a:rPr lang="en-US" smtClean="0"/>
              <a:pPr/>
              <a:t>‹#›</a:t>
            </a:fld>
            <a:endParaRPr lang="en-US"/>
          </a:p>
        </p:txBody>
      </p:sp>
      <p:sp>
        <p:nvSpPr>
          <p:cNvPr id="11" name="Content Placeholder 10"/>
          <p:cNvSpPr>
            <a:spLocks noGrp="1"/>
          </p:cNvSpPr>
          <p:nvPr>
            <p:ph sz="quarter" idx="11"/>
          </p:nvPr>
        </p:nvSpPr>
        <p:spPr>
          <a:xfrm>
            <a:off x="439738" y="1681163"/>
            <a:ext cx="3578225" cy="4143375"/>
          </a:xfrm>
          <a:solidFill>
            <a:schemeClr val="accent1"/>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4327525" y="1681163"/>
            <a:ext cx="3576638" cy="4143375"/>
          </a:xfrm>
          <a:solidFill>
            <a:schemeClr val="accent4"/>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8212138" y="1681163"/>
            <a:ext cx="3575050" cy="4143375"/>
          </a:xfrm>
          <a:solidFill>
            <a:schemeClr val="accent2">
              <a:lumMod val="5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928812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picture (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7" name="TextBox 6"/>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
        <p:nvSpPr>
          <p:cNvPr id="12" name="Picture Placeholder 11"/>
          <p:cNvSpPr>
            <a:spLocks noGrp="1"/>
          </p:cNvSpPr>
          <p:nvPr>
            <p:ph type="pic" sz="quarter" idx="10"/>
          </p:nvPr>
        </p:nvSpPr>
        <p:spPr>
          <a:xfrm>
            <a:off x="6920089" y="1045804"/>
            <a:ext cx="5271912" cy="5274034"/>
          </a:xfrm>
          <a:custGeom>
            <a:avLst/>
            <a:gdLst>
              <a:gd name="connsiteX0" fmla="*/ 3962270 w 5375563"/>
              <a:gd name="connsiteY0" fmla="*/ 0 h 5377727"/>
              <a:gd name="connsiteX1" fmla="*/ 5140529 w 5375563"/>
              <a:gd name="connsiteY1" fmla="*/ 168208 h 5377727"/>
              <a:gd name="connsiteX2" fmla="*/ 5375563 w 5375563"/>
              <a:gd name="connsiteY2" fmla="*/ 249437 h 5377727"/>
              <a:gd name="connsiteX3" fmla="*/ 5375563 w 5375563"/>
              <a:gd name="connsiteY3" fmla="*/ 5377727 h 5377727"/>
              <a:gd name="connsiteX4" fmla="*/ 398434 w 5375563"/>
              <a:gd name="connsiteY4" fmla="*/ 5377727 h 5377727"/>
              <a:gd name="connsiteX5" fmla="*/ 390724 w 5375563"/>
              <a:gd name="connsiteY5" fmla="*/ 5363513 h 5377727"/>
              <a:gd name="connsiteX6" fmla="*/ 0 w 5375563"/>
              <a:gd name="connsiteY6" fmla="*/ 3741443 h 5377727"/>
              <a:gd name="connsiteX7" fmla="*/ 3962270 w 5375563"/>
              <a:gd name="connsiteY7" fmla="*/ 0 h 537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5563" h="5377727">
                <a:moveTo>
                  <a:pt x="3962270" y="0"/>
                </a:moveTo>
                <a:cubicBezTo>
                  <a:pt x="4372577" y="0"/>
                  <a:pt x="4768317" y="58891"/>
                  <a:pt x="5140529" y="168208"/>
                </a:cubicBezTo>
                <a:lnTo>
                  <a:pt x="5375563" y="249437"/>
                </a:lnTo>
                <a:lnTo>
                  <a:pt x="5375563" y="5377727"/>
                </a:lnTo>
                <a:lnTo>
                  <a:pt x="398434" y="5377727"/>
                </a:lnTo>
                <a:lnTo>
                  <a:pt x="390724" y="5363513"/>
                </a:lnTo>
                <a:cubicBezTo>
                  <a:pt x="140324" y="4872813"/>
                  <a:pt x="0" y="4322602"/>
                  <a:pt x="0" y="3741443"/>
                </a:cubicBezTo>
                <a:cubicBezTo>
                  <a:pt x="0" y="1675101"/>
                  <a:pt x="1773969" y="0"/>
                  <a:pt x="3962270" y="0"/>
                </a:cubicBezTo>
                <a:close/>
              </a:path>
            </a:pathLst>
          </a:custGeom>
          <a:noFill/>
        </p:spPr>
        <p:txBody>
          <a:bodyPr wrap="square" anchor="ctr" anchorCtr="1">
            <a:noAutofit/>
          </a:bodyPr>
          <a:lstStyle>
            <a:lvl1pPr marL="0" indent="0">
              <a:buNone/>
              <a:defRPr/>
            </a:lvl1pPr>
          </a:lstStyle>
          <a:p>
            <a:r>
              <a:rPr lang="en-US"/>
              <a:t>Click icon to add picture</a:t>
            </a:r>
          </a:p>
        </p:txBody>
      </p:sp>
      <p:sp>
        <p:nvSpPr>
          <p:cNvPr id="14" name="Text Placeholder 13"/>
          <p:cNvSpPr>
            <a:spLocks noGrp="1"/>
          </p:cNvSpPr>
          <p:nvPr>
            <p:ph type="body" sz="quarter" idx="11"/>
          </p:nvPr>
        </p:nvSpPr>
        <p:spPr>
          <a:xfrm>
            <a:off x="409575" y="1389063"/>
            <a:ext cx="6227763"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0795038"/>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icture (circ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8791" y="177283"/>
            <a:ext cx="8668421" cy="801663"/>
          </a:xfrm>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7" name="TextBox 6"/>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
        <p:nvSpPr>
          <p:cNvPr id="14" name="Text Placeholder 13"/>
          <p:cNvSpPr>
            <a:spLocks noGrp="1"/>
          </p:cNvSpPr>
          <p:nvPr>
            <p:ph type="body" sz="quarter" idx="11"/>
          </p:nvPr>
        </p:nvSpPr>
        <p:spPr>
          <a:xfrm>
            <a:off x="409575" y="1389063"/>
            <a:ext cx="4580089"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2"/>
          </p:nvPr>
        </p:nvSpPr>
        <p:spPr>
          <a:xfrm>
            <a:off x="6164263" y="1320659"/>
            <a:ext cx="1543050" cy="1543191"/>
          </a:xfrm>
          <a:prstGeom prst="ellipse">
            <a:avLst/>
          </a:prstGeom>
        </p:spPr>
        <p:txBody>
          <a:bodyPr>
            <a:normAutofit/>
          </a:bodyPr>
          <a:lstStyle>
            <a:lvl1pPr>
              <a:defRPr sz="1400"/>
            </a:lvl1pPr>
          </a:lstStyle>
          <a:p>
            <a:r>
              <a:rPr lang="en-US"/>
              <a:t>Click icon to add picture</a:t>
            </a:r>
          </a:p>
        </p:txBody>
      </p:sp>
      <p:sp>
        <p:nvSpPr>
          <p:cNvPr id="17" name="Picture Placeholder 16"/>
          <p:cNvSpPr>
            <a:spLocks noGrp="1"/>
          </p:cNvSpPr>
          <p:nvPr>
            <p:ph type="pic" sz="quarter" idx="13"/>
          </p:nvPr>
        </p:nvSpPr>
        <p:spPr>
          <a:xfrm>
            <a:off x="8918700" y="529330"/>
            <a:ext cx="2835150" cy="2834583"/>
          </a:xfrm>
          <a:prstGeom prst="ellipse">
            <a:avLst/>
          </a:prstGeom>
        </p:spPr>
        <p:txBody>
          <a:bodyPr/>
          <a:lstStyle/>
          <a:p>
            <a:r>
              <a:rPr lang="en-US"/>
              <a:t>Click icon to add picture</a:t>
            </a:r>
          </a:p>
        </p:txBody>
      </p:sp>
      <p:sp>
        <p:nvSpPr>
          <p:cNvPr id="20" name="Picture Placeholder 19"/>
          <p:cNvSpPr>
            <a:spLocks noGrp="1"/>
          </p:cNvSpPr>
          <p:nvPr>
            <p:ph type="pic" sz="quarter" idx="14"/>
          </p:nvPr>
        </p:nvSpPr>
        <p:spPr>
          <a:xfrm>
            <a:off x="7245351" y="2667000"/>
            <a:ext cx="1831861" cy="1833563"/>
          </a:xfrm>
          <a:prstGeom prst="ellipse">
            <a:avLst/>
          </a:prstGeom>
        </p:spPr>
        <p:txBody>
          <a:bodyPr>
            <a:normAutofit/>
          </a:bodyPr>
          <a:lstStyle>
            <a:lvl1pPr>
              <a:defRPr sz="1800"/>
            </a:lvl1pPr>
          </a:lstStyle>
          <a:p>
            <a:r>
              <a:rPr lang="en-US"/>
              <a:t>Click icon to add picture</a:t>
            </a:r>
          </a:p>
        </p:txBody>
      </p:sp>
      <p:sp>
        <p:nvSpPr>
          <p:cNvPr id="22" name="Picture Placeholder 21"/>
          <p:cNvSpPr>
            <a:spLocks noGrp="1"/>
          </p:cNvSpPr>
          <p:nvPr>
            <p:ph type="pic" sz="quarter" idx="15"/>
          </p:nvPr>
        </p:nvSpPr>
        <p:spPr>
          <a:xfrm>
            <a:off x="5463822" y="4007983"/>
            <a:ext cx="2210192" cy="2210466"/>
          </a:xfrm>
          <a:prstGeom prst="ellipse">
            <a:avLst/>
          </a:prstGeom>
        </p:spPr>
        <p:txBody>
          <a:bodyPr/>
          <a:lstStyle/>
          <a:p>
            <a:r>
              <a:rPr lang="en-US"/>
              <a:t>Click icon to add picture</a:t>
            </a:r>
          </a:p>
        </p:txBody>
      </p:sp>
      <p:sp>
        <p:nvSpPr>
          <p:cNvPr id="24" name="Picture Placeholder 23"/>
          <p:cNvSpPr>
            <a:spLocks noGrp="1"/>
          </p:cNvSpPr>
          <p:nvPr>
            <p:ph type="pic" sz="quarter" idx="16"/>
          </p:nvPr>
        </p:nvSpPr>
        <p:spPr>
          <a:xfrm>
            <a:off x="9218855" y="3630613"/>
            <a:ext cx="2392119" cy="2392362"/>
          </a:xfrm>
          <a:prstGeom prst="ellipse">
            <a:avLst/>
          </a:prstGeom>
        </p:spPr>
        <p:txBody>
          <a:bodyPr/>
          <a:lstStyle/>
          <a:p>
            <a:r>
              <a:rPr lang="en-US"/>
              <a:t>Click icon to add picture</a:t>
            </a:r>
          </a:p>
        </p:txBody>
      </p:sp>
    </p:spTree>
    <p:extLst>
      <p:ext uri="{BB962C8B-B14F-4D97-AF65-F5344CB8AC3E}">
        <p14:creationId xmlns:p14="http://schemas.microsoft.com/office/powerpoint/2010/main" val="4204917205"/>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icture (stri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7" name="TextBox 6"/>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
        <p:nvSpPr>
          <p:cNvPr id="14" name="Text Placeholder 13"/>
          <p:cNvSpPr>
            <a:spLocks noGrp="1"/>
          </p:cNvSpPr>
          <p:nvPr>
            <p:ph type="body" sz="quarter" idx="11"/>
          </p:nvPr>
        </p:nvSpPr>
        <p:spPr>
          <a:xfrm>
            <a:off x="409576" y="1389063"/>
            <a:ext cx="5212292"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p:cNvSpPr>
            <a:spLocks noGrp="1"/>
          </p:cNvSpPr>
          <p:nvPr>
            <p:ph type="pic" sz="quarter" idx="12"/>
          </p:nvPr>
        </p:nvSpPr>
        <p:spPr>
          <a:xfrm>
            <a:off x="5947085" y="1446839"/>
            <a:ext cx="6244914" cy="4481287"/>
          </a:xfrm>
          <a:custGeom>
            <a:avLst/>
            <a:gdLst>
              <a:gd name="connsiteX0" fmla="*/ 743081 w 6244914"/>
              <a:gd name="connsiteY0" fmla="*/ 3021747 h 4481287"/>
              <a:gd name="connsiteX1" fmla="*/ 6244914 w 6244914"/>
              <a:gd name="connsiteY1" fmla="*/ 3021747 h 4481287"/>
              <a:gd name="connsiteX2" fmla="*/ 6244914 w 6244914"/>
              <a:gd name="connsiteY2" fmla="*/ 4481287 h 4481287"/>
              <a:gd name="connsiteX3" fmla="*/ 1475626 w 6244914"/>
              <a:gd name="connsiteY3" fmla="*/ 4481287 h 4481287"/>
              <a:gd name="connsiteX4" fmla="*/ 0 w 6244914"/>
              <a:gd name="connsiteY4" fmla="*/ 1510873 h 4481287"/>
              <a:gd name="connsiteX5" fmla="*/ 6244914 w 6244914"/>
              <a:gd name="connsiteY5" fmla="*/ 1510873 h 4481287"/>
              <a:gd name="connsiteX6" fmla="*/ 6244914 w 6244914"/>
              <a:gd name="connsiteY6" fmla="*/ 2970413 h 4481287"/>
              <a:gd name="connsiteX7" fmla="*/ 733392 w 6244914"/>
              <a:gd name="connsiteY7" fmla="*/ 2970413 h 4481287"/>
              <a:gd name="connsiteX8" fmla="*/ 723088 w 6244914"/>
              <a:gd name="connsiteY8" fmla="*/ 0 h 4481287"/>
              <a:gd name="connsiteX9" fmla="*/ 6244914 w 6244914"/>
              <a:gd name="connsiteY9" fmla="*/ 0 h 4481287"/>
              <a:gd name="connsiteX10" fmla="*/ 6244914 w 6244914"/>
              <a:gd name="connsiteY10" fmla="*/ 1459540 h 4481287"/>
              <a:gd name="connsiteX11" fmla="*/ 0 w 6244914"/>
              <a:gd name="connsiteY11" fmla="*/ 1459540 h 448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4914" h="4481287">
                <a:moveTo>
                  <a:pt x="743081" y="3021747"/>
                </a:moveTo>
                <a:lnTo>
                  <a:pt x="6244914" y="3021747"/>
                </a:lnTo>
                <a:lnTo>
                  <a:pt x="6244914" y="4481287"/>
                </a:lnTo>
                <a:lnTo>
                  <a:pt x="1475626" y="4481287"/>
                </a:lnTo>
                <a:close/>
                <a:moveTo>
                  <a:pt x="0" y="1510873"/>
                </a:moveTo>
                <a:lnTo>
                  <a:pt x="6244914" y="1510873"/>
                </a:lnTo>
                <a:lnTo>
                  <a:pt x="6244914" y="2970413"/>
                </a:lnTo>
                <a:lnTo>
                  <a:pt x="733392" y="2970413"/>
                </a:lnTo>
                <a:close/>
                <a:moveTo>
                  <a:pt x="723088" y="0"/>
                </a:moveTo>
                <a:lnTo>
                  <a:pt x="6244914" y="0"/>
                </a:lnTo>
                <a:lnTo>
                  <a:pt x="6244914" y="1459540"/>
                </a:lnTo>
                <a:lnTo>
                  <a:pt x="0" y="1459540"/>
                </a:lnTo>
                <a:close/>
              </a:path>
            </a:pathLst>
          </a:custGeom>
        </p:spPr>
        <p:txBody>
          <a:bodyPr wrap="square" anchor="ctr" anchorCtr="1">
            <a:noAutofit/>
          </a:bodyPr>
          <a:lstStyle>
            <a:lvl1pPr marL="0" indent="0">
              <a:buNone/>
              <a:defRPr/>
            </a:lvl1pPr>
          </a:lstStyle>
          <a:p>
            <a:r>
              <a:rPr lang="en-US"/>
              <a:t>Click icon to add picture</a:t>
            </a:r>
          </a:p>
        </p:txBody>
      </p:sp>
    </p:spTree>
    <p:extLst>
      <p:ext uri="{BB962C8B-B14F-4D97-AF65-F5344CB8AC3E}">
        <p14:creationId xmlns:p14="http://schemas.microsoft.com/office/powerpoint/2010/main" val="3859638371"/>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with picture (strip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8791" y="177283"/>
            <a:ext cx="8723920" cy="801663"/>
          </a:xfrm>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7" name="TextBox 6"/>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
        <p:nvSpPr>
          <p:cNvPr id="14" name="Text Placeholder 13"/>
          <p:cNvSpPr>
            <a:spLocks noGrp="1"/>
          </p:cNvSpPr>
          <p:nvPr>
            <p:ph type="body" sz="quarter" idx="11"/>
          </p:nvPr>
        </p:nvSpPr>
        <p:spPr>
          <a:xfrm>
            <a:off x="409576" y="1389063"/>
            <a:ext cx="5212292"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p:cNvSpPr>
            <a:spLocks noGrp="1"/>
          </p:cNvSpPr>
          <p:nvPr>
            <p:ph type="pic" sz="quarter" idx="12"/>
          </p:nvPr>
        </p:nvSpPr>
        <p:spPr>
          <a:xfrm>
            <a:off x="5856088" y="1"/>
            <a:ext cx="6335912" cy="6263859"/>
          </a:xfrm>
          <a:custGeom>
            <a:avLst/>
            <a:gdLst>
              <a:gd name="connsiteX0" fmla="*/ 6335911 w 6335912"/>
              <a:gd name="connsiteY0" fmla="*/ 2555883 h 6263859"/>
              <a:gd name="connsiteX1" fmla="*/ 6335911 w 6335912"/>
              <a:gd name="connsiteY1" fmla="*/ 4093940 h 6263859"/>
              <a:gd name="connsiteX2" fmla="*/ 2473897 w 6335912"/>
              <a:gd name="connsiteY2" fmla="*/ 6182304 h 6263859"/>
              <a:gd name="connsiteX3" fmla="*/ 1634032 w 6335912"/>
              <a:gd name="connsiteY3" fmla="*/ 6022415 h 6263859"/>
              <a:gd name="connsiteX4" fmla="*/ 1557097 w 6335912"/>
              <a:gd name="connsiteY4" fmla="*/ 5909031 h 6263859"/>
              <a:gd name="connsiteX5" fmla="*/ 1504339 w 6335912"/>
              <a:gd name="connsiteY5" fmla="*/ 5782574 h 6263859"/>
              <a:gd name="connsiteX6" fmla="*/ 1830371 w 6335912"/>
              <a:gd name="connsiteY6" fmla="*/ 4992231 h 6263859"/>
              <a:gd name="connsiteX7" fmla="*/ 6335912 w 6335912"/>
              <a:gd name="connsiteY7" fmla="*/ 1016220 h 6263859"/>
              <a:gd name="connsiteX8" fmla="*/ 6335912 w 6335912"/>
              <a:gd name="connsiteY8" fmla="*/ 2459009 h 6263859"/>
              <a:gd name="connsiteX9" fmla="*/ 936517 w 6335912"/>
              <a:gd name="connsiteY9" fmla="*/ 5378703 h 6263859"/>
              <a:gd name="connsiteX10" fmla="*/ 148674 w 6335912"/>
              <a:gd name="connsiteY10" fmla="*/ 5228717 h 6263859"/>
              <a:gd name="connsiteX11" fmla="*/ 76504 w 6335912"/>
              <a:gd name="connsiteY11" fmla="*/ 5122356 h 6263859"/>
              <a:gd name="connsiteX12" fmla="*/ 27015 w 6335912"/>
              <a:gd name="connsiteY12" fmla="*/ 5003733 h 6263859"/>
              <a:gd name="connsiteX13" fmla="*/ 332851 w 6335912"/>
              <a:gd name="connsiteY13" fmla="*/ 4262345 h 6263859"/>
              <a:gd name="connsiteX14" fmla="*/ 5370853 w 6335912"/>
              <a:gd name="connsiteY14" fmla="*/ 0 h 6263859"/>
              <a:gd name="connsiteX15" fmla="*/ 6335912 w 6335912"/>
              <a:gd name="connsiteY15" fmla="*/ 0 h 6263859"/>
              <a:gd name="connsiteX16" fmla="*/ 6335910 w 6335912"/>
              <a:gd name="connsiteY16" fmla="*/ 920939 h 6263859"/>
              <a:gd name="connsiteX17" fmla="*/ 1426128 w 6335912"/>
              <a:gd name="connsiteY17" fmla="*/ 3575878 h 6263859"/>
              <a:gd name="connsiteX18" fmla="*/ 638286 w 6335912"/>
              <a:gd name="connsiteY18" fmla="*/ 3425891 h 6263859"/>
              <a:gd name="connsiteX19" fmla="*/ 566116 w 6335912"/>
              <a:gd name="connsiteY19" fmla="*/ 3319531 h 6263859"/>
              <a:gd name="connsiteX20" fmla="*/ 516627 w 6335912"/>
              <a:gd name="connsiteY20" fmla="*/ 3200907 h 6263859"/>
              <a:gd name="connsiteX21" fmla="*/ 822463 w 6335912"/>
              <a:gd name="connsiteY21" fmla="*/ 2459519 h 626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35912" h="6263859">
                <a:moveTo>
                  <a:pt x="6335911" y="2555883"/>
                </a:moveTo>
                <a:lnTo>
                  <a:pt x="6335911" y="4093940"/>
                </a:lnTo>
                <a:lnTo>
                  <a:pt x="2473897" y="6182304"/>
                </a:lnTo>
                <a:cubicBezTo>
                  <a:pt x="2186346" y="6337796"/>
                  <a:pt x="1836138" y="6263560"/>
                  <a:pt x="1634032" y="6022415"/>
                </a:cubicBezTo>
                <a:lnTo>
                  <a:pt x="1557097" y="5909031"/>
                </a:lnTo>
                <a:lnTo>
                  <a:pt x="1504339" y="5782574"/>
                </a:lnTo>
                <a:cubicBezTo>
                  <a:pt x="1413202" y="5481421"/>
                  <a:pt x="1542819" y="5147723"/>
                  <a:pt x="1830371" y="4992231"/>
                </a:cubicBezTo>
                <a:close/>
                <a:moveTo>
                  <a:pt x="6335912" y="1016220"/>
                </a:moveTo>
                <a:lnTo>
                  <a:pt x="6335912" y="2459009"/>
                </a:lnTo>
                <a:lnTo>
                  <a:pt x="936517" y="5378703"/>
                </a:lnTo>
                <a:cubicBezTo>
                  <a:pt x="666777" y="5524564"/>
                  <a:pt x="338262" y="5454925"/>
                  <a:pt x="148674" y="5228717"/>
                </a:cubicBezTo>
                <a:lnTo>
                  <a:pt x="76504" y="5122356"/>
                </a:lnTo>
                <a:lnTo>
                  <a:pt x="27015" y="5003733"/>
                </a:lnTo>
                <a:cubicBezTo>
                  <a:pt x="-58478" y="4721235"/>
                  <a:pt x="63112" y="4408205"/>
                  <a:pt x="332851" y="4262345"/>
                </a:cubicBezTo>
                <a:close/>
                <a:moveTo>
                  <a:pt x="5370853" y="0"/>
                </a:moveTo>
                <a:lnTo>
                  <a:pt x="6335912" y="0"/>
                </a:lnTo>
                <a:lnTo>
                  <a:pt x="6335910" y="920939"/>
                </a:lnTo>
                <a:lnTo>
                  <a:pt x="1426128" y="3575878"/>
                </a:lnTo>
                <a:cubicBezTo>
                  <a:pt x="1156389" y="3721738"/>
                  <a:pt x="827875" y="3652099"/>
                  <a:pt x="638286" y="3425891"/>
                </a:cubicBezTo>
                <a:lnTo>
                  <a:pt x="566116" y="3319531"/>
                </a:lnTo>
                <a:lnTo>
                  <a:pt x="516627" y="3200907"/>
                </a:lnTo>
                <a:cubicBezTo>
                  <a:pt x="431135" y="2918409"/>
                  <a:pt x="552724" y="2605379"/>
                  <a:pt x="822463" y="2459519"/>
                </a:cubicBezTo>
                <a:close/>
              </a:path>
            </a:pathLst>
          </a:custGeom>
        </p:spPr>
        <p:txBody>
          <a:bodyPr wrap="square" anchor="ctr" anchorCtr="1">
            <a:noAutofit/>
          </a:bodyPr>
          <a:lstStyle>
            <a:lvl1pPr marL="0" indent="0">
              <a:buNone/>
              <a:defRPr/>
            </a:lvl1pPr>
          </a:lstStyle>
          <a:p>
            <a:r>
              <a:rPr lang="en-US"/>
              <a:t>Click icon to add picture</a:t>
            </a:r>
          </a:p>
        </p:txBody>
      </p:sp>
    </p:spTree>
    <p:extLst>
      <p:ext uri="{BB962C8B-B14F-4D97-AF65-F5344CB8AC3E}">
        <p14:creationId xmlns:p14="http://schemas.microsoft.com/office/powerpoint/2010/main" val="407962601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0" y="1"/>
            <a:ext cx="6095999" cy="6324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hasCustomPrompt="1"/>
          </p:nvPr>
        </p:nvSpPr>
        <p:spPr>
          <a:xfrm>
            <a:off x="361950" y="352977"/>
            <a:ext cx="5448300" cy="1418889"/>
          </a:xfrm>
        </p:spPr>
        <p:txBody>
          <a:bodyPr anchor="b"/>
          <a:lstStyle>
            <a:lvl1pPr algn="ctr">
              <a:defRPr sz="3200"/>
            </a:lvl1pPr>
          </a:lstStyle>
          <a:p>
            <a:r>
              <a:rPr lang="en-US"/>
              <a:t>Click to edit title</a:t>
            </a:r>
          </a:p>
        </p:txBody>
      </p:sp>
      <p:sp>
        <p:nvSpPr>
          <p:cNvPr id="4" name="Text Placeholder 3"/>
          <p:cNvSpPr>
            <a:spLocks noGrp="1"/>
          </p:cNvSpPr>
          <p:nvPr>
            <p:ph type="body" sz="half" idx="2"/>
          </p:nvPr>
        </p:nvSpPr>
        <p:spPr>
          <a:xfrm>
            <a:off x="361950" y="2043953"/>
            <a:ext cx="5448300" cy="3825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13" name="TextBox 12"/>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3182681965"/>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8791" y="177283"/>
            <a:ext cx="11317044" cy="801663"/>
          </a:xfrm>
          <a:prstGeom prst="rect">
            <a:avLst/>
          </a:prstGeom>
        </p:spPr>
        <p:txBody>
          <a:bodyPr vert="horz" lIns="91440" tIns="45720" rIns="91440" bIns="45720" rtlCol="0" anchor="ctr">
            <a:normAutofit/>
          </a:bodyPr>
          <a:lstStyle/>
          <a:p>
            <a:r>
              <a:rPr lang="en-US"/>
              <a:t>Click to edit title</a:t>
            </a:r>
          </a:p>
        </p:txBody>
      </p:sp>
      <p:sp>
        <p:nvSpPr>
          <p:cNvPr id="3" name="Text Placeholder 2"/>
          <p:cNvSpPr>
            <a:spLocks noGrp="1"/>
          </p:cNvSpPr>
          <p:nvPr>
            <p:ph type="body" idx="1"/>
          </p:nvPr>
        </p:nvSpPr>
        <p:spPr>
          <a:xfrm>
            <a:off x="408791" y="1194099"/>
            <a:ext cx="11317044" cy="49828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spTree>
    <p:extLst>
      <p:ext uri="{BB962C8B-B14F-4D97-AF65-F5344CB8AC3E}">
        <p14:creationId xmlns:p14="http://schemas.microsoft.com/office/powerpoint/2010/main" val="3805706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58" r:id="rId5"/>
    <p:sldLayoutId id="2147483663" r:id="rId6"/>
    <p:sldLayoutId id="2147483659" r:id="rId7"/>
    <p:sldLayoutId id="2147483660" r:id="rId8"/>
    <p:sldLayoutId id="2147483657" r:id="rId9"/>
    <p:sldLayoutId id="2147483654" r:id="rId10"/>
    <p:sldLayoutId id="2147483655" r:id="rId1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Segoe UI Black" panose="020B0A02040204020203" pitchFamily="34" charset="0"/>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ClrTx/>
        <a:buFontTx/>
        <a:buChar char="◦"/>
        <a:defRPr sz="20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ClrTx/>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649412"/>
          </a:xfrm>
        </p:spPr>
        <p:txBody>
          <a:bodyPr>
            <a:normAutofit fontScale="90000"/>
          </a:bodyPr>
          <a:lstStyle/>
          <a:p>
            <a:r>
              <a:rPr lang="en-US" dirty="0">
                <a:ea typeface="Segoe UI Black"/>
              </a:rPr>
              <a:t>US Nuclear Data Program WANDA 2024</a:t>
            </a:r>
            <a:endParaRPr lang="en-US" dirty="0"/>
          </a:p>
        </p:txBody>
      </p:sp>
      <p:sp>
        <p:nvSpPr>
          <p:cNvPr id="3" name="Subtitle 2"/>
          <p:cNvSpPr>
            <a:spLocks noGrp="1"/>
          </p:cNvSpPr>
          <p:nvPr>
            <p:ph type="subTitle" idx="1"/>
          </p:nvPr>
        </p:nvSpPr>
        <p:spPr>
          <a:xfrm>
            <a:off x="1524000" y="3886200"/>
            <a:ext cx="9144000" cy="1371600"/>
          </a:xfrm>
        </p:spPr>
        <p:txBody>
          <a:bodyPr/>
          <a:lstStyle/>
          <a:p>
            <a:r>
              <a:rPr lang="en-US" dirty="0"/>
              <a:t>Keith Jankowski</a:t>
            </a:r>
          </a:p>
          <a:p>
            <a:r>
              <a:rPr lang="en-US" dirty="0"/>
              <a:t>Program Manager for Nuclear Data</a:t>
            </a:r>
          </a:p>
          <a:p>
            <a:r>
              <a:rPr lang="en-US" dirty="0"/>
              <a:t>February 2024</a:t>
            </a:r>
          </a:p>
        </p:txBody>
      </p:sp>
    </p:spTree>
    <p:extLst>
      <p:ext uri="{BB962C8B-B14F-4D97-AF65-F5344CB8AC3E}">
        <p14:creationId xmlns:p14="http://schemas.microsoft.com/office/powerpoint/2010/main" val="3485507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Thank you!</a:t>
            </a:r>
          </a:p>
        </p:txBody>
      </p:sp>
      <p:sp>
        <p:nvSpPr>
          <p:cNvPr id="3" name="Slide Number Placeholder 2">
            <a:extLst>
              <a:ext uri="{FF2B5EF4-FFF2-40B4-BE49-F238E27FC236}">
                <a16:creationId xmlns:a16="http://schemas.microsoft.com/office/drawing/2014/main" id="{E82541CD-6107-4552-A503-6682F06DF240}"/>
              </a:ext>
            </a:extLst>
          </p:cNvPr>
          <p:cNvSpPr>
            <a:spLocks noGrp="1"/>
          </p:cNvSpPr>
          <p:nvPr>
            <p:ph type="sldNum" sz="quarter" idx="4"/>
          </p:nvPr>
        </p:nvSpPr>
        <p:spPr/>
        <p:txBody>
          <a:bodyPr/>
          <a:lstStyle/>
          <a:p>
            <a:fld id="{835B6AD7-18B8-4C9C-AA70-ABD830A869AC}" type="slidenum">
              <a:rPr lang="en-US" smtClean="0"/>
              <a:pPr/>
              <a:t>10</a:t>
            </a:fld>
            <a:endParaRPr lang="en-US"/>
          </a:p>
        </p:txBody>
      </p:sp>
    </p:spTree>
    <p:extLst>
      <p:ext uri="{BB962C8B-B14F-4D97-AF65-F5344CB8AC3E}">
        <p14:creationId xmlns:p14="http://schemas.microsoft.com/office/powerpoint/2010/main" val="2559149396"/>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ffice of Science By The Numbers: Delivering scientific discoveries and major scientific tools to transform our understanding of nature and advance the energy, economic, and national security of the United States. Fiscal Year 2022.&#10;&#10;6 Core Science Programs&#10;- Advanced Scientific Computing Research &#10;- Basic Energy Sciences&#10;- Biological and Environmental Research&#10;- Fusion Energy Sciences&#10;- High Energy Physics&#10;- Nuclear Physics&#10;&#10;3 Engineering and Technology Offices&#10;- Accelerator Research and Development and Production.&#10;- Isotope Research and Development and Production  &#10;- Small Business Innovation Research (SBIR) and Small Business Technology Transfer. &#10;&#10;5 National Quantum Information Science Research Centers&#10;&#10;Across Its 10 National Labs, Office of Science Maintains Approximately &#10;-24  Million Square Feet of Space&#10;- 1600 Buildings&#10;- 38000 Acres of Land Owned&#10;&#10;Supports Research Spanning&#10;-16 DOE National Labs&#10;-50 States, Puerto Rico, and Washington D.C. &#10;&gt;340 Universities and Higher-Learning Institutions &#10;&#10;4 Bioenergy research centers&#10;2 Energy Innovations Hub Programs&#10;51 Energy Frontier Research Centers&#10;&#10;Stewards 10 DOE National Laboratories&#10;3 World- Leading Supercomputers&#10;&#10;Estimated Researchers Supported&#10;10,300 Permanent PhD's&#10;3200 Postdoctoral Associates&#10;4900 Graduate Students&#10;9000 Other Scientific Personnel&#10;&#10;Over 38,500 Users at 28 Office of Science Facilities &#10;&#10;10 Site Offices &#10;1 Consolidated Service Center&#10;Over 100 Nobel Prizes&#10;&#10;$7.5 Billion Overall Office of Science Budget&#10;&#10;$857 Million User Facility Construction &#10;$291 Million Science Laboratory Infrastructure&#10;&#10;&#10;">
            <a:extLst>
              <a:ext uri="{FF2B5EF4-FFF2-40B4-BE49-F238E27FC236}">
                <a16:creationId xmlns:a16="http://schemas.microsoft.com/office/drawing/2014/main" id="{95E120EC-32DC-D178-1BA4-34B4DE2549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22" y="-30822"/>
            <a:ext cx="12298680" cy="6905435"/>
          </a:xfrm>
          <a:prstGeom prst="rect">
            <a:avLst/>
          </a:prstGeom>
        </p:spPr>
      </p:pic>
      <p:sp>
        <p:nvSpPr>
          <p:cNvPr id="2" name="Slide Number Placeholder 1">
            <a:extLst>
              <a:ext uri="{FF2B5EF4-FFF2-40B4-BE49-F238E27FC236}">
                <a16:creationId xmlns:a16="http://schemas.microsoft.com/office/drawing/2014/main" id="{27275BFC-CE83-7133-4B8E-607C2FDFCF6E}"/>
              </a:ext>
            </a:extLst>
          </p:cNvPr>
          <p:cNvSpPr>
            <a:spLocks noGrp="1"/>
          </p:cNvSpPr>
          <p:nvPr>
            <p:ph type="sldNum" sz="quarter" idx="4"/>
          </p:nvPr>
        </p:nvSpPr>
        <p:spPr/>
        <p:txBody>
          <a:bodyPr/>
          <a:lstStyle/>
          <a:p>
            <a:fld id="{835B6AD7-18B8-4C9C-AA70-ABD830A869AC}" type="slidenum">
              <a:rPr lang="en-US" smtClean="0"/>
              <a:pPr/>
              <a:t>11</a:t>
            </a:fld>
            <a:endParaRPr lang="en-US"/>
          </a:p>
        </p:txBody>
      </p:sp>
    </p:spTree>
    <p:extLst>
      <p:ext uri="{BB962C8B-B14F-4D97-AF65-F5344CB8AC3E}">
        <p14:creationId xmlns:p14="http://schemas.microsoft.com/office/powerpoint/2010/main" val="1395205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2A891-0A19-889E-4D67-FE39E846BC55}"/>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BFD80A9F-0051-6804-E087-72BCCB31AD17}"/>
              </a:ext>
            </a:extLst>
          </p:cNvPr>
          <p:cNvSpPr>
            <a:spLocks noGrp="1"/>
          </p:cNvSpPr>
          <p:nvPr>
            <p:ph idx="1"/>
          </p:nvPr>
        </p:nvSpPr>
        <p:spPr/>
        <p:txBody>
          <a:bodyPr/>
          <a:lstStyle/>
          <a:p>
            <a:r>
              <a:rPr lang="en-US" dirty="0"/>
              <a:t>USNDP and NDIAWG updates</a:t>
            </a:r>
          </a:p>
          <a:p>
            <a:r>
              <a:rPr lang="en-US" dirty="0"/>
              <a:t>FY23 highlights</a:t>
            </a:r>
          </a:p>
          <a:p>
            <a:r>
              <a:rPr lang="en-US" dirty="0"/>
              <a:t>Plans for FY24 and beyond</a:t>
            </a:r>
          </a:p>
        </p:txBody>
      </p:sp>
      <p:sp>
        <p:nvSpPr>
          <p:cNvPr id="4" name="Slide Number Placeholder 3">
            <a:extLst>
              <a:ext uri="{FF2B5EF4-FFF2-40B4-BE49-F238E27FC236}">
                <a16:creationId xmlns:a16="http://schemas.microsoft.com/office/drawing/2014/main" id="{B74B6D1C-1B26-AC47-643B-06F6EF132824}"/>
              </a:ext>
            </a:extLst>
          </p:cNvPr>
          <p:cNvSpPr>
            <a:spLocks noGrp="1"/>
          </p:cNvSpPr>
          <p:nvPr>
            <p:ph type="sldNum" sz="quarter" idx="4"/>
          </p:nvPr>
        </p:nvSpPr>
        <p:spPr/>
        <p:txBody>
          <a:bodyPr/>
          <a:lstStyle/>
          <a:p>
            <a:fld id="{835B6AD7-18B8-4C9C-AA70-ABD830A869AC}" type="slidenum">
              <a:rPr lang="en-US" smtClean="0"/>
              <a:pPr/>
              <a:t>2</a:t>
            </a:fld>
            <a:endParaRPr lang="en-US"/>
          </a:p>
        </p:txBody>
      </p:sp>
    </p:spTree>
    <p:extLst>
      <p:ext uri="{BB962C8B-B14F-4D97-AF65-F5344CB8AC3E}">
        <p14:creationId xmlns:p14="http://schemas.microsoft.com/office/powerpoint/2010/main" val="283022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68883-407C-58E6-CF0E-237F68F9DED6}"/>
              </a:ext>
            </a:extLst>
          </p:cNvPr>
          <p:cNvSpPr>
            <a:spLocks noGrp="1"/>
          </p:cNvSpPr>
          <p:nvPr>
            <p:ph type="title"/>
          </p:nvPr>
        </p:nvSpPr>
        <p:spPr/>
        <p:txBody>
          <a:bodyPr/>
          <a:lstStyle/>
          <a:p>
            <a:r>
              <a:rPr lang="en-US" dirty="0"/>
              <a:t>USNDP</a:t>
            </a:r>
          </a:p>
        </p:txBody>
      </p:sp>
      <p:sp>
        <p:nvSpPr>
          <p:cNvPr id="3" name="Content Placeholder 2">
            <a:extLst>
              <a:ext uri="{FF2B5EF4-FFF2-40B4-BE49-F238E27FC236}">
                <a16:creationId xmlns:a16="http://schemas.microsoft.com/office/drawing/2014/main" id="{7A2A88FA-9D5E-3037-9829-15C1D0AF36A2}"/>
              </a:ext>
            </a:extLst>
          </p:cNvPr>
          <p:cNvSpPr>
            <a:spLocks noGrp="1"/>
          </p:cNvSpPr>
          <p:nvPr>
            <p:ph idx="1"/>
          </p:nvPr>
        </p:nvSpPr>
        <p:spPr>
          <a:xfrm>
            <a:off x="408791" y="1194099"/>
            <a:ext cx="5507915" cy="4982864"/>
          </a:xfrm>
        </p:spPr>
        <p:txBody>
          <a:bodyPr/>
          <a:lstStyle/>
          <a:p>
            <a:r>
              <a:rPr lang="en-US" dirty="0"/>
              <a:t>Nuclear Data is clearly a global need</a:t>
            </a:r>
          </a:p>
          <a:p>
            <a:pPr lvl="1"/>
            <a:r>
              <a:rPr lang="en-US" dirty="0"/>
              <a:t>NNDC site breaking 11M retrievals</a:t>
            </a:r>
          </a:p>
          <a:p>
            <a:pPr lvl="2"/>
            <a:r>
              <a:rPr lang="en-US" dirty="0"/>
              <a:t>~85,000 unique IP addresses</a:t>
            </a:r>
          </a:p>
          <a:p>
            <a:pPr lvl="1"/>
            <a:r>
              <a:rPr lang="en-US" dirty="0"/>
              <a:t>Nuclear Data Sheets with 40,000 downloads from just the US</a:t>
            </a:r>
          </a:p>
          <a:p>
            <a:r>
              <a:rPr lang="en-US" dirty="0"/>
              <a:t>Stewarded by DOE/Office of Science/Nuclear Physics, the USNDP is responsible for the compilation, evaluation, and dissemination of nuclear data for use by those in nuclear science and applications</a:t>
            </a:r>
          </a:p>
          <a:p>
            <a:pPr lvl="1"/>
            <a:r>
              <a:rPr lang="en-US" dirty="0"/>
              <a:t>Important! Not all applications understand the details of nuclear data…</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1FF56070-4D15-014C-328C-C72CDEDB086E}"/>
              </a:ext>
            </a:extLst>
          </p:cNvPr>
          <p:cNvSpPr>
            <a:spLocks noGrp="1"/>
          </p:cNvSpPr>
          <p:nvPr>
            <p:ph type="sldNum" sz="quarter" idx="4"/>
          </p:nvPr>
        </p:nvSpPr>
        <p:spPr/>
        <p:txBody>
          <a:bodyPr/>
          <a:lstStyle/>
          <a:p>
            <a:fld id="{835B6AD7-18B8-4C9C-AA70-ABD830A869AC}" type="slidenum">
              <a:rPr lang="en-US" smtClean="0"/>
              <a:pPr/>
              <a:t>3</a:t>
            </a:fld>
            <a:endParaRPr lang="en-US"/>
          </a:p>
        </p:txBody>
      </p:sp>
      <p:pic>
        <p:nvPicPr>
          <p:cNvPr id="6" name="Picture 5">
            <a:extLst>
              <a:ext uri="{FF2B5EF4-FFF2-40B4-BE49-F238E27FC236}">
                <a16:creationId xmlns:a16="http://schemas.microsoft.com/office/drawing/2014/main" id="{B138D190-7FA3-C5E3-74DF-A5216A7E6C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7313" y="3113274"/>
            <a:ext cx="4572000" cy="2962275"/>
          </a:xfrm>
          <a:prstGeom prst="rect">
            <a:avLst/>
          </a:prstGeom>
        </p:spPr>
      </p:pic>
      <p:pic>
        <p:nvPicPr>
          <p:cNvPr id="5" name="Picture 4">
            <a:extLst>
              <a:ext uri="{FF2B5EF4-FFF2-40B4-BE49-F238E27FC236}">
                <a16:creationId xmlns:a16="http://schemas.microsoft.com/office/drawing/2014/main" id="{3E4EA480-945D-F98A-840D-3BE91E1FBD6F}"/>
              </a:ext>
            </a:extLst>
          </p:cNvPr>
          <p:cNvPicPr>
            <a:picLocks noChangeAspect="1"/>
          </p:cNvPicPr>
          <p:nvPr/>
        </p:nvPicPr>
        <p:blipFill>
          <a:blip r:embed="rId3">
            <a:extLst>
              <a:ext uri="{28A0092B-C50C-407E-A947-70E740481C1C}">
                <a14:useLocalDpi xmlns:a14="http://schemas.microsoft.com/office/drawing/2010/main" val="0"/>
              </a:ext>
            </a:extLst>
          </a:blip>
          <a:srcRect l="625" t="909" r="625" b="1212"/>
          <a:stretch>
            <a:fillRect/>
          </a:stretch>
        </p:blipFill>
        <p:spPr>
          <a:xfrm>
            <a:off x="7467600" y="266930"/>
            <a:ext cx="4514850" cy="3076575"/>
          </a:xfrm>
          <a:prstGeom prst="rect">
            <a:avLst/>
          </a:prstGeom>
        </p:spPr>
      </p:pic>
    </p:spTree>
    <p:extLst>
      <p:ext uri="{BB962C8B-B14F-4D97-AF65-F5344CB8AC3E}">
        <p14:creationId xmlns:p14="http://schemas.microsoft.com/office/powerpoint/2010/main" val="610734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4DD09-9ED4-16E4-908A-F72779830FAC}"/>
              </a:ext>
            </a:extLst>
          </p:cNvPr>
          <p:cNvSpPr>
            <a:spLocks noGrp="1"/>
          </p:cNvSpPr>
          <p:nvPr>
            <p:ph type="title"/>
          </p:nvPr>
        </p:nvSpPr>
        <p:spPr/>
        <p:txBody>
          <a:bodyPr/>
          <a:lstStyle/>
          <a:p>
            <a:r>
              <a:rPr lang="en-US" dirty="0"/>
              <a:t>Nuclear Data </a:t>
            </a:r>
            <a:r>
              <a:rPr lang="en-US" dirty="0" err="1"/>
              <a:t>InterAgency</a:t>
            </a:r>
            <a:r>
              <a:rPr lang="en-US" dirty="0"/>
              <a:t> Working Group (NDIAWG)</a:t>
            </a:r>
          </a:p>
        </p:txBody>
      </p:sp>
      <p:sp>
        <p:nvSpPr>
          <p:cNvPr id="4" name="Slide Number Placeholder 3">
            <a:extLst>
              <a:ext uri="{FF2B5EF4-FFF2-40B4-BE49-F238E27FC236}">
                <a16:creationId xmlns:a16="http://schemas.microsoft.com/office/drawing/2014/main" id="{7564785A-BB90-8A1D-BA9E-517D9F09C57B}"/>
              </a:ext>
            </a:extLst>
          </p:cNvPr>
          <p:cNvSpPr>
            <a:spLocks noGrp="1"/>
          </p:cNvSpPr>
          <p:nvPr>
            <p:ph type="sldNum" sz="quarter" idx="4"/>
          </p:nvPr>
        </p:nvSpPr>
        <p:spPr/>
        <p:txBody>
          <a:bodyPr/>
          <a:lstStyle/>
          <a:p>
            <a:fld id="{835B6AD7-18B8-4C9C-AA70-ABD830A869AC}" type="slidenum">
              <a:rPr lang="en-US" smtClean="0"/>
              <a:pPr/>
              <a:t>4</a:t>
            </a:fld>
            <a:endParaRPr lang="en-US"/>
          </a:p>
        </p:txBody>
      </p:sp>
      <p:sp>
        <p:nvSpPr>
          <p:cNvPr id="9" name="TextBox 8">
            <a:extLst>
              <a:ext uri="{FF2B5EF4-FFF2-40B4-BE49-F238E27FC236}">
                <a16:creationId xmlns:a16="http://schemas.microsoft.com/office/drawing/2014/main" id="{0E9FD42C-5997-5A2B-7471-D1B92244776C}"/>
              </a:ext>
            </a:extLst>
          </p:cNvPr>
          <p:cNvSpPr txBox="1"/>
          <p:nvPr/>
        </p:nvSpPr>
        <p:spPr>
          <a:xfrm>
            <a:off x="408791" y="1357312"/>
            <a:ext cx="5430484" cy="4143375"/>
          </a:xfrm>
          <a:prstGeom prst="rect">
            <a:avLst/>
          </a:prstGeom>
          <a:solidFill>
            <a:schemeClr val="accent1"/>
          </a:solidFill>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n-US" sz="2200" dirty="0">
                <a:solidFill>
                  <a:schemeClr val="bg1"/>
                </a:solidFill>
                <a:latin typeface="Avenir Next LT Pro" panose="020B0504020202020204" pitchFamily="34" charset="0"/>
              </a:rPr>
              <a:t>The NDIAWG, led by NP, was formed jointly in 2016 </a:t>
            </a:r>
            <a:r>
              <a:rPr lang="en-US" sz="2200">
                <a:solidFill>
                  <a:schemeClr val="bg1"/>
                </a:solidFill>
                <a:latin typeface="Avenir Next LT Pro" panose="020B0504020202020204" pitchFamily="34" charset="0"/>
              </a:rPr>
              <a:t>with NNSA, DTRA, and DHS</a:t>
            </a:r>
            <a:endParaRPr lang="en-US" sz="2200" dirty="0">
              <a:solidFill>
                <a:schemeClr val="bg1"/>
              </a:solidFill>
              <a:latin typeface="Avenir Next LT Pro" panose="020B0504020202020204" pitchFamily="34" charset="0"/>
            </a:endParaRPr>
          </a:p>
          <a:p>
            <a:pPr marL="228600" indent="-228600">
              <a:lnSpc>
                <a:spcPct val="90000"/>
              </a:lnSpc>
              <a:spcBef>
                <a:spcPts val="1000"/>
              </a:spcBef>
              <a:buFont typeface="Arial" panose="020B0604020202020204" pitchFamily="34" charset="0"/>
              <a:buChar char="•"/>
            </a:pPr>
            <a:r>
              <a:rPr lang="en-US" sz="2200" dirty="0">
                <a:solidFill>
                  <a:schemeClr val="bg1"/>
                </a:solidFill>
                <a:latin typeface="Avenir Next LT Pro" panose="020B0504020202020204" pitchFamily="34" charset="0"/>
              </a:rPr>
              <a:t>The NDIAWG enables coordination and collaboration at the federal program level.</a:t>
            </a:r>
          </a:p>
          <a:p>
            <a:pPr marL="228600" indent="-228600">
              <a:lnSpc>
                <a:spcPct val="90000"/>
              </a:lnSpc>
              <a:spcBef>
                <a:spcPts val="1000"/>
              </a:spcBef>
              <a:buFont typeface="Arial" panose="020B0604020202020204" pitchFamily="34" charset="0"/>
              <a:buChar char="•"/>
            </a:pPr>
            <a:r>
              <a:rPr lang="en-US" sz="2200" dirty="0">
                <a:solidFill>
                  <a:schemeClr val="bg1"/>
                </a:solidFill>
                <a:latin typeface="Avenir Next LT Pro" panose="020B0504020202020204" pitchFamily="34" charset="0"/>
              </a:rPr>
              <a:t>Representatives meet twice annually to discuss and provide updates.  </a:t>
            </a:r>
          </a:p>
          <a:p>
            <a:pPr marL="228600" indent="-228600">
              <a:lnSpc>
                <a:spcPct val="90000"/>
              </a:lnSpc>
              <a:spcBef>
                <a:spcPts val="1000"/>
              </a:spcBef>
              <a:buFont typeface="Arial" panose="020B0604020202020204" pitchFamily="34" charset="0"/>
              <a:buChar char="•"/>
            </a:pPr>
            <a:r>
              <a:rPr lang="en-US" sz="2200" dirty="0">
                <a:solidFill>
                  <a:schemeClr val="bg1"/>
                </a:solidFill>
                <a:latin typeface="Avenir Next LT Pro" panose="020B0504020202020204" pitchFamily="34" charset="0"/>
              </a:rPr>
              <a:t>Membership has increased from 8 to 17 since 2020 from continued outreach and identification of nuclear data needs.</a:t>
            </a:r>
          </a:p>
          <a:p>
            <a:pPr marL="228600" indent="-228600">
              <a:lnSpc>
                <a:spcPct val="90000"/>
              </a:lnSpc>
              <a:spcBef>
                <a:spcPts val="1000"/>
              </a:spcBef>
              <a:buFont typeface="Arial" panose="020B0604020202020204" pitchFamily="34" charset="0"/>
              <a:buChar char="•"/>
            </a:pPr>
            <a:endParaRPr lang="en-US" sz="2200" dirty="0">
              <a:solidFill>
                <a:schemeClr val="bg1"/>
              </a:solidFill>
              <a:latin typeface="Avenir Next LT Pro" panose="020B0504020202020204" pitchFamily="34" charset="0"/>
            </a:endParaRPr>
          </a:p>
        </p:txBody>
      </p:sp>
      <p:pic>
        <p:nvPicPr>
          <p:cNvPr id="10" name="Picture 9">
            <a:extLst>
              <a:ext uri="{FF2B5EF4-FFF2-40B4-BE49-F238E27FC236}">
                <a16:creationId xmlns:a16="http://schemas.microsoft.com/office/drawing/2014/main" id="{25224EE1-A877-4080-198E-01466AE99112}"/>
              </a:ext>
            </a:extLst>
          </p:cNvPr>
          <p:cNvPicPr>
            <a:picLocks noChangeAspect="1"/>
          </p:cNvPicPr>
          <p:nvPr/>
        </p:nvPicPr>
        <p:blipFill>
          <a:blip r:embed="rId2"/>
          <a:stretch>
            <a:fillRect/>
          </a:stretch>
        </p:blipFill>
        <p:spPr>
          <a:xfrm>
            <a:off x="6575057" y="1357311"/>
            <a:ext cx="4819084" cy="4149167"/>
          </a:xfrm>
          <a:prstGeom prst="rect">
            <a:avLst/>
          </a:prstGeom>
          <a:ln>
            <a:solidFill>
              <a:schemeClr val="tx1"/>
            </a:solidFill>
          </a:ln>
        </p:spPr>
      </p:pic>
    </p:spTree>
    <p:extLst>
      <p:ext uri="{BB962C8B-B14F-4D97-AF65-F5344CB8AC3E}">
        <p14:creationId xmlns:p14="http://schemas.microsoft.com/office/powerpoint/2010/main" val="1069485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8F8D-B511-46BA-9691-B1741ABABE18}"/>
              </a:ext>
            </a:extLst>
          </p:cNvPr>
          <p:cNvSpPr>
            <a:spLocks noGrp="1"/>
          </p:cNvSpPr>
          <p:nvPr>
            <p:ph type="title"/>
          </p:nvPr>
        </p:nvSpPr>
        <p:spPr/>
        <p:txBody>
          <a:bodyPr/>
          <a:lstStyle/>
          <a:p>
            <a:r>
              <a:rPr lang="en-US" dirty="0"/>
              <a:t>FY23 Highlights</a:t>
            </a:r>
          </a:p>
        </p:txBody>
      </p:sp>
      <p:sp>
        <p:nvSpPr>
          <p:cNvPr id="3" name="Content Placeholder 2">
            <a:extLst>
              <a:ext uri="{FF2B5EF4-FFF2-40B4-BE49-F238E27FC236}">
                <a16:creationId xmlns:a16="http://schemas.microsoft.com/office/drawing/2014/main" id="{A0AC84FD-E61B-9073-B765-7E642A6B4B0F}"/>
              </a:ext>
            </a:extLst>
          </p:cNvPr>
          <p:cNvSpPr>
            <a:spLocks noGrp="1"/>
          </p:cNvSpPr>
          <p:nvPr>
            <p:ph idx="1"/>
          </p:nvPr>
        </p:nvSpPr>
        <p:spPr/>
        <p:txBody>
          <a:bodyPr>
            <a:normAutofit/>
          </a:bodyPr>
          <a:lstStyle/>
          <a:p>
            <a:r>
              <a:rPr lang="en-US" dirty="0"/>
              <a:t>WANDA23 </a:t>
            </a:r>
          </a:p>
          <a:p>
            <a:r>
              <a:rPr lang="en-US" dirty="0"/>
              <a:t>Fusion</a:t>
            </a:r>
          </a:p>
          <a:p>
            <a:pPr lvl="1"/>
            <a:r>
              <a:rPr lang="en-US" dirty="0"/>
              <a:t>OSTP workshop on fusion</a:t>
            </a:r>
          </a:p>
          <a:p>
            <a:pPr lvl="1"/>
            <a:r>
              <a:rPr lang="en-US" dirty="0"/>
              <a:t>Discussions with ARPA-E on polarized fusion data collection</a:t>
            </a:r>
          </a:p>
        </p:txBody>
      </p:sp>
      <p:sp>
        <p:nvSpPr>
          <p:cNvPr id="4" name="Slide Number Placeholder 3">
            <a:extLst>
              <a:ext uri="{FF2B5EF4-FFF2-40B4-BE49-F238E27FC236}">
                <a16:creationId xmlns:a16="http://schemas.microsoft.com/office/drawing/2014/main" id="{5C2FF986-DD2E-B703-6D4E-F9E46FD77AAE}"/>
              </a:ext>
            </a:extLst>
          </p:cNvPr>
          <p:cNvSpPr>
            <a:spLocks noGrp="1"/>
          </p:cNvSpPr>
          <p:nvPr>
            <p:ph type="sldNum" sz="quarter" idx="4"/>
          </p:nvPr>
        </p:nvSpPr>
        <p:spPr/>
        <p:txBody>
          <a:bodyPr/>
          <a:lstStyle/>
          <a:p>
            <a:fld id="{835B6AD7-18B8-4C9C-AA70-ABD830A869AC}" type="slidenum">
              <a:rPr lang="en-US" smtClean="0"/>
              <a:pPr/>
              <a:t>5</a:t>
            </a:fld>
            <a:endParaRPr lang="en-US"/>
          </a:p>
        </p:txBody>
      </p:sp>
      <p:pic>
        <p:nvPicPr>
          <p:cNvPr id="5" name="Picture 4">
            <a:extLst>
              <a:ext uri="{FF2B5EF4-FFF2-40B4-BE49-F238E27FC236}">
                <a16:creationId xmlns:a16="http://schemas.microsoft.com/office/drawing/2014/main" id="{31E0CEA9-B11D-4373-B1F4-B6C1EE956D9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07704" y="3068424"/>
            <a:ext cx="4223186" cy="1859720"/>
          </a:xfrm>
          <a:prstGeom prst="rect">
            <a:avLst/>
          </a:prstGeom>
        </p:spPr>
      </p:pic>
      <p:pic>
        <p:nvPicPr>
          <p:cNvPr id="6" name="Picture 5">
            <a:extLst>
              <a:ext uri="{FF2B5EF4-FFF2-40B4-BE49-F238E27FC236}">
                <a16:creationId xmlns:a16="http://schemas.microsoft.com/office/drawing/2014/main" id="{736E654C-C9BE-4FE5-737B-DE77C00BB57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40820" y="3068424"/>
            <a:ext cx="3300807" cy="2475605"/>
          </a:xfrm>
          <a:prstGeom prst="rect">
            <a:avLst/>
          </a:prstGeom>
        </p:spPr>
      </p:pic>
    </p:spTree>
    <p:extLst>
      <p:ext uri="{BB962C8B-B14F-4D97-AF65-F5344CB8AC3E}">
        <p14:creationId xmlns:p14="http://schemas.microsoft.com/office/powerpoint/2010/main" val="2118541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8F8D-B511-46BA-9691-B1741ABABE18}"/>
              </a:ext>
            </a:extLst>
          </p:cNvPr>
          <p:cNvSpPr>
            <a:spLocks noGrp="1"/>
          </p:cNvSpPr>
          <p:nvPr>
            <p:ph type="title"/>
          </p:nvPr>
        </p:nvSpPr>
        <p:spPr>
          <a:xfrm>
            <a:off x="408791" y="177283"/>
            <a:ext cx="11317044" cy="801663"/>
          </a:xfrm>
        </p:spPr>
        <p:txBody>
          <a:bodyPr anchor="ctr">
            <a:normAutofit/>
          </a:bodyPr>
          <a:lstStyle/>
          <a:p>
            <a:r>
              <a:rPr lang="en-US" dirty="0"/>
              <a:t>FY23 Highlights</a:t>
            </a:r>
          </a:p>
        </p:txBody>
      </p:sp>
      <p:sp>
        <p:nvSpPr>
          <p:cNvPr id="4" name="Slide Number Placeholder 3">
            <a:extLst>
              <a:ext uri="{FF2B5EF4-FFF2-40B4-BE49-F238E27FC236}">
                <a16:creationId xmlns:a16="http://schemas.microsoft.com/office/drawing/2014/main" id="{5C2FF986-DD2E-B703-6D4E-F9E46FD77AAE}"/>
              </a:ext>
            </a:extLst>
          </p:cNvPr>
          <p:cNvSpPr>
            <a:spLocks noGrp="1"/>
          </p:cNvSpPr>
          <p:nvPr>
            <p:ph type="sldNum" sz="quarter" idx="10"/>
          </p:nvPr>
        </p:nvSpPr>
        <p:spPr>
          <a:xfrm>
            <a:off x="4724400" y="6403005"/>
            <a:ext cx="2743200" cy="365125"/>
          </a:xfrm>
        </p:spPr>
        <p:txBody>
          <a:bodyPr anchor="ctr">
            <a:normAutofit/>
          </a:bodyPr>
          <a:lstStyle/>
          <a:p>
            <a:pPr>
              <a:spcAft>
                <a:spcPts val="600"/>
              </a:spcAft>
            </a:pPr>
            <a:fld id="{835B6AD7-18B8-4C9C-AA70-ABD830A869AC}" type="slidenum">
              <a:rPr lang="en-US" smtClean="0"/>
              <a:pPr>
                <a:spcAft>
                  <a:spcPts val="600"/>
                </a:spcAft>
              </a:pPr>
              <a:t>6</a:t>
            </a:fld>
            <a:endParaRPr lang="en-US"/>
          </a:p>
        </p:txBody>
      </p:sp>
      <p:sp>
        <p:nvSpPr>
          <p:cNvPr id="9" name="Content Placeholder 3">
            <a:extLst>
              <a:ext uri="{FF2B5EF4-FFF2-40B4-BE49-F238E27FC236}">
                <a16:creationId xmlns:a16="http://schemas.microsoft.com/office/drawing/2014/main" id="{69656BB2-B6DC-EB94-3E87-BBAEAB3FC650}"/>
              </a:ext>
            </a:extLst>
          </p:cNvPr>
          <p:cNvSpPr>
            <a:spLocks noGrp="1"/>
          </p:cNvSpPr>
          <p:nvPr>
            <p:ph sz="quarter" idx="11"/>
          </p:nvPr>
        </p:nvSpPr>
        <p:spPr>
          <a:xfrm>
            <a:off x="439738" y="1681163"/>
            <a:ext cx="5430484" cy="4143375"/>
          </a:xfrm>
        </p:spPr>
        <p:txBody>
          <a:bodyPr/>
          <a:lstStyle/>
          <a:p>
            <a:r>
              <a:rPr lang="en-US" sz="2400" dirty="0"/>
              <a:t>2023 NSAC Long Range Plan for Nuclear Science &amp; ND reports </a:t>
            </a:r>
          </a:p>
          <a:p>
            <a:endParaRPr lang="en-US" dirty="0"/>
          </a:p>
        </p:txBody>
      </p:sp>
      <p:sp>
        <p:nvSpPr>
          <p:cNvPr id="3" name="Content Placeholder 2">
            <a:extLst>
              <a:ext uri="{FF2B5EF4-FFF2-40B4-BE49-F238E27FC236}">
                <a16:creationId xmlns:a16="http://schemas.microsoft.com/office/drawing/2014/main" id="{A0AC84FD-E61B-9073-B765-7E642A6B4B0F}"/>
              </a:ext>
            </a:extLst>
          </p:cNvPr>
          <p:cNvSpPr>
            <a:spLocks noGrp="1"/>
          </p:cNvSpPr>
          <p:nvPr>
            <p:ph sz="quarter" idx="13"/>
          </p:nvPr>
        </p:nvSpPr>
        <p:spPr>
          <a:xfrm>
            <a:off x="6333067" y="1681163"/>
            <a:ext cx="5454121" cy="4143375"/>
          </a:xfrm>
        </p:spPr>
        <p:txBody>
          <a:bodyPr>
            <a:normAutofit/>
          </a:bodyPr>
          <a:lstStyle/>
          <a:p>
            <a:r>
              <a:rPr lang="en-US" sz="1700" dirty="0"/>
              <a:t>NP started 5 new projects from the NDIAWG Funding Opportunity</a:t>
            </a:r>
          </a:p>
          <a:p>
            <a:pPr marL="800100" lvl="1" indent="-342900">
              <a:buFont typeface="+mj-lt"/>
              <a:buAutoNum type="arabicPeriod"/>
            </a:pPr>
            <a:r>
              <a:rPr lang="en-US" sz="1700" dirty="0"/>
              <a:t>PNNL - Benchmarking and validating cosmogenic activation models</a:t>
            </a:r>
          </a:p>
          <a:p>
            <a:pPr marL="800100" lvl="1" indent="-342900">
              <a:buFont typeface="+mj-lt"/>
              <a:buAutoNum type="arabicPeriod"/>
            </a:pPr>
            <a:r>
              <a:rPr lang="en-US" sz="1700" dirty="0"/>
              <a:t>ORNL – Impact of Nuclear Data on Advanced Energy Systems Safety and Operation</a:t>
            </a:r>
          </a:p>
          <a:p>
            <a:pPr marL="800100" lvl="1" indent="-342900">
              <a:buFont typeface="+mj-lt"/>
              <a:buAutoNum type="arabicPeriod"/>
            </a:pPr>
            <a:r>
              <a:rPr lang="en-US" sz="1700" dirty="0"/>
              <a:t>JHUAPL – Berkeley Atlas</a:t>
            </a:r>
          </a:p>
          <a:p>
            <a:pPr marL="800100" lvl="1" indent="-342900">
              <a:buFont typeface="+mj-lt"/>
              <a:buAutoNum type="arabicPeriod"/>
            </a:pPr>
            <a:r>
              <a:rPr lang="en-US" sz="1700" dirty="0"/>
              <a:t>BNL – Accelerated Decay Data Evaluation</a:t>
            </a:r>
          </a:p>
          <a:p>
            <a:pPr marL="800100" lvl="1" indent="-342900">
              <a:buFont typeface="+mj-lt"/>
              <a:buAutoNum type="arabicPeriod"/>
            </a:pPr>
            <a:r>
              <a:rPr lang="en-US" sz="1700" dirty="0"/>
              <a:t>RPI – Development of Benchmark Measurements for Capture Gamma Cascades </a:t>
            </a:r>
          </a:p>
        </p:txBody>
      </p:sp>
      <p:pic>
        <p:nvPicPr>
          <p:cNvPr id="6" name="Picture 5">
            <a:extLst>
              <a:ext uri="{FF2B5EF4-FFF2-40B4-BE49-F238E27FC236}">
                <a16:creationId xmlns:a16="http://schemas.microsoft.com/office/drawing/2014/main" id="{B514F117-E142-213A-BE3D-3EF9AFD7A724}"/>
              </a:ext>
            </a:extLst>
          </p:cNvPr>
          <p:cNvPicPr>
            <a:picLocks noChangeAspect="1"/>
          </p:cNvPicPr>
          <p:nvPr/>
        </p:nvPicPr>
        <p:blipFill>
          <a:blip r:embed="rId2"/>
          <a:stretch>
            <a:fillRect/>
          </a:stretch>
        </p:blipFill>
        <p:spPr>
          <a:xfrm>
            <a:off x="607791" y="2393577"/>
            <a:ext cx="2547695" cy="3236260"/>
          </a:xfrm>
          <a:prstGeom prst="rect">
            <a:avLst/>
          </a:prstGeom>
        </p:spPr>
      </p:pic>
      <p:pic>
        <p:nvPicPr>
          <p:cNvPr id="8" name="Picture 7">
            <a:extLst>
              <a:ext uri="{FF2B5EF4-FFF2-40B4-BE49-F238E27FC236}">
                <a16:creationId xmlns:a16="http://schemas.microsoft.com/office/drawing/2014/main" id="{F97F70C7-A736-6EA8-C7F0-89A084BEB10C}"/>
              </a:ext>
            </a:extLst>
          </p:cNvPr>
          <p:cNvPicPr>
            <a:picLocks noChangeAspect="1"/>
          </p:cNvPicPr>
          <p:nvPr/>
        </p:nvPicPr>
        <p:blipFill>
          <a:blip r:embed="rId3"/>
          <a:stretch>
            <a:fillRect/>
          </a:stretch>
        </p:blipFill>
        <p:spPr>
          <a:xfrm>
            <a:off x="3219613" y="2709950"/>
            <a:ext cx="2569392" cy="2587648"/>
          </a:xfrm>
          <a:prstGeom prst="rect">
            <a:avLst/>
          </a:prstGeom>
          <a:solidFill>
            <a:schemeClr val="bg1"/>
          </a:solidFill>
        </p:spPr>
      </p:pic>
      <p:pic>
        <p:nvPicPr>
          <p:cNvPr id="13" name="Picture 12">
            <a:extLst>
              <a:ext uri="{FF2B5EF4-FFF2-40B4-BE49-F238E27FC236}">
                <a16:creationId xmlns:a16="http://schemas.microsoft.com/office/drawing/2014/main" id="{1E7A6306-C034-A40F-9930-89378DA211F6}"/>
              </a:ext>
            </a:extLst>
          </p:cNvPr>
          <p:cNvPicPr>
            <a:picLocks noChangeAspect="1"/>
          </p:cNvPicPr>
          <p:nvPr/>
        </p:nvPicPr>
        <p:blipFill>
          <a:blip r:embed="rId4"/>
          <a:stretch>
            <a:fillRect/>
          </a:stretch>
        </p:blipFill>
        <p:spPr>
          <a:xfrm>
            <a:off x="9866238" y="4379905"/>
            <a:ext cx="1301035" cy="899955"/>
          </a:xfrm>
          <a:prstGeom prst="rect">
            <a:avLst/>
          </a:prstGeom>
        </p:spPr>
      </p:pic>
      <p:pic>
        <p:nvPicPr>
          <p:cNvPr id="11" name="Picture 10">
            <a:extLst>
              <a:ext uri="{FF2B5EF4-FFF2-40B4-BE49-F238E27FC236}">
                <a16:creationId xmlns:a16="http://schemas.microsoft.com/office/drawing/2014/main" id="{B6623F7B-793E-157C-F954-C585D73EBBB8}"/>
              </a:ext>
            </a:extLst>
          </p:cNvPr>
          <p:cNvPicPr>
            <a:picLocks noChangeAspect="1"/>
          </p:cNvPicPr>
          <p:nvPr/>
        </p:nvPicPr>
        <p:blipFill>
          <a:blip r:embed="rId5"/>
          <a:stretch>
            <a:fillRect/>
          </a:stretch>
        </p:blipFill>
        <p:spPr>
          <a:xfrm>
            <a:off x="8753895" y="4671847"/>
            <a:ext cx="1746936" cy="974504"/>
          </a:xfrm>
          <a:prstGeom prst="rect">
            <a:avLst/>
          </a:prstGeom>
        </p:spPr>
      </p:pic>
      <p:pic>
        <p:nvPicPr>
          <p:cNvPr id="15" name="Picture 14">
            <a:extLst>
              <a:ext uri="{FF2B5EF4-FFF2-40B4-BE49-F238E27FC236}">
                <a16:creationId xmlns:a16="http://schemas.microsoft.com/office/drawing/2014/main" id="{9156973B-E9E1-908A-9841-9394031FE04D}"/>
              </a:ext>
            </a:extLst>
          </p:cNvPr>
          <p:cNvPicPr>
            <a:picLocks noChangeAspect="1"/>
          </p:cNvPicPr>
          <p:nvPr/>
        </p:nvPicPr>
        <p:blipFill>
          <a:blip r:embed="rId6"/>
          <a:stretch>
            <a:fillRect/>
          </a:stretch>
        </p:blipFill>
        <p:spPr>
          <a:xfrm>
            <a:off x="7721348" y="4439642"/>
            <a:ext cx="1275645" cy="857956"/>
          </a:xfrm>
          <a:prstGeom prst="rect">
            <a:avLst/>
          </a:prstGeom>
        </p:spPr>
      </p:pic>
      <p:pic>
        <p:nvPicPr>
          <p:cNvPr id="17" name="Picture 16">
            <a:extLst>
              <a:ext uri="{FF2B5EF4-FFF2-40B4-BE49-F238E27FC236}">
                <a16:creationId xmlns:a16="http://schemas.microsoft.com/office/drawing/2014/main" id="{6139AC8F-0BD2-73E9-EE4E-3CEE6B3A8420}"/>
              </a:ext>
            </a:extLst>
          </p:cNvPr>
          <p:cNvPicPr>
            <a:picLocks noChangeAspect="1"/>
          </p:cNvPicPr>
          <p:nvPr/>
        </p:nvPicPr>
        <p:blipFill>
          <a:blip r:embed="rId7"/>
          <a:stretch>
            <a:fillRect/>
          </a:stretch>
        </p:blipFill>
        <p:spPr>
          <a:xfrm>
            <a:off x="6883715" y="4868620"/>
            <a:ext cx="1540006" cy="857956"/>
          </a:xfrm>
          <a:prstGeom prst="rect">
            <a:avLst/>
          </a:prstGeom>
        </p:spPr>
      </p:pic>
    </p:spTree>
    <p:extLst>
      <p:ext uri="{BB962C8B-B14F-4D97-AF65-F5344CB8AC3E}">
        <p14:creationId xmlns:p14="http://schemas.microsoft.com/office/powerpoint/2010/main" val="406396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14F6-9FF7-E3C8-B778-35A3B2A1949B}"/>
              </a:ext>
            </a:extLst>
          </p:cNvPr>
          <p:cNvSpPr>
            <a:spLocks noGrp="1"/>
          </p:cNvSpPr>
          <p:nvPr>
            <p:ph type="title"/>
          </p:nvPr>
        </p:nvSpPr>
        <p:spPr/>
        <p:txBody>
          <a:bodyPr/>
          <a:lstStyle/>
          <a:p>
            <a:r>
              <a:rPr lang="en-US" dirty="0"/>
              <a:t>Future Plans</a:t>
            </a:r>
          </a:p>
        </p:txBody>
      </p:sp>
      <p:sp>
        <p:nvSpPr>
          <p:cNvPr id="3" name="Content Placeholder 2">
            <a:extLst>
              <a:ext uri="{FF2B5EF4-FFF2-40B4-BE49-F238E27FC236}">
                <a16:creationId xmlns:a16="http://schemas.microsoft.com/office/drawing/2014/main" id="{D504CB98-CA6B-45A8-749B-0FB391D7D36C}"/>
              </a:ext>
            </a:extLst>
          </p:cNvPr>
          <p:cNvSpPr>
            <a:spLocks noGrp="1"/>
          </p:cNvSpPr>
          <p:nvPr>
            <p:ph idx="1"/>
          </p:nvPr>
        </p:nvSpPr>
        <p:spPr/>
        <p:txBody>
          <a:bodyPr/>
          <a:lstStyle/>
          <a:p>
            <a:r>
              <a:rPr lang="en-US" dirty="0"/>
              <a:t>Upcoming DOE/Nuclear Energy and NRC collaboration on criticality safety support for commercial-scale HALEU Fuel Cycles</a:t>
            </a:r>
          </a:p>
          <a:p>
            <a:pPr lvl="1"/>
            <a:r>
              <a:rPr lang="en-US" dirty="0"/>
              <a:t>Nuclear Data staff will participate along with other </a:t>
            </a:r>
            <a:r>
              <a:rPr lang="en-US"/>
              <a:t>interagency colleagues</a:t>
            </a:r>
            <a:endParaRPr lang="en-US" dirty="0"/>
          </a:p>
          <a:p>
            <a:pPr lvl="1"/>
            <a:r>
              <a:rPr lang="en-US" dirty="0"/>
              <a:t>First workshop is this week</a:t>
            </a:r>
          </a:p>
          <a:p>
            <a:r>
              <a:rPr lang="en-US" dirty="0"/>
              <a:t>Description:</a:t>
            </a:r>
          </a:p>
          <a:p>
            <a:pPr lvl="1"/>
            <a:r>
              <a:rPr lang="en-US" dirty="0"/>
              <a:t>“Demand for a fuel enrichment range known as high-assay, low-enriched uranium (HALEU) is rapidly increasing driven by potential new, advanced power reactors and performance enhancements to existing commercial power reactors. “</a:t>
            </a:r>
          </a:p>
          <a:p>
            <a:pPr lvl="1"/>
            <a:r>
              <a:rPr lang="en-US" dirty="0"/>
              <a:t>“A significant component of that data is criticality benchmarks that are relevant for the specific proposed fuel forms, geometries, neutron absorbers, moderators for facility operations, and transportation at commercial scale.”</a:t>
            </a:r>
          </a:p>
          <a:p>
            <a:pPr lvl="1"/>
            <a:r>
              <a:rPr lang="en-US" dirty="0"/>
              <a:t>“…assessment of gaps in validation and nuclear data for HALEU-based fuel cycles…”</a:t>
            </a:r>
          </a:p>
          <a:p>
            <a:endParaRPr lang="en-US" dirty="0"/>
          </a:p>
        </p:txBody>
      </p:sp>
      <p:sp>
        <p:nvSpPr>
          <p:cNvPr id="4" name="Slide Number Placeholder 3">
            <a:extLst>
              <a:ext uri="{FF2B5EF4-FFF2-40B4-BE49-F238E27FC236}">
                <a16:creationId xmlns:a16="http://schemas.microsoft.com/office/drawing/2014/main" id="{39F67437-FF2E-28D1-4042-2377B401FA61}"/>
              </a:ext>
            </a:extLst>
          </p:cNvPr>
          <p:cNvSpPr>
            <a:spLocks noGrp="1"/>
          </p:cNvSpPr>
          <p:nvPr>
            <p:ph type="sldNum" sz="quarter" idx="4"/>
          </p:nvPr>
        </p:nvSpPr>
        <p:spPr/>
        <p:txBody>
          <a:bodyPr/>
          <a:lstStyle/>
          <a:p>
            <a:fld id="{835B6AD7-18B8-4C9C-AA70-ABD830A869AC}" type="slidenum">
              <a:rPr lang="en-US" smtClean="0"/>
              <a:pPr/>
              <a:t>7</a:t>
            </a:fld>
            <a:endParaRPr lang="en-US"/>
          </a:p>
        </p:txBody>
      </p:sp>
    </p:spTree>
    <p:extLst>
      <p:ext uri="{BB962C8B-B14F-4D97-AF65-F5344CB8AC3E}">
        <p14:creationId xmlns:p14="http://schemas.microsoft.com/office/powerpoint/2010/main" val="2118327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14F6-9FF7-E3C8-B778-35A3B2A1949B}"/>
              </a:ext>
            </a:extLst>
          </p:cNvPr>
          <p:cNvSpPr>
            <a:spLocks noGrp="1"/>
          </p:cNvSpPr>
          <p:nvPr>
            <p:ph type="title"/>
          </p:nvPr>
        </p:nvSpPr>
        <p:spPr/>
        <p:txBody>
          <a:bodyPr/>
          <a:lstStyle/>
          <a:p>
            <a:r>
              <a:rPr lang="en-US" dirty="0"/>
              <a:t>Future Plans</a:t>
            </a:r>
          </a:p>
        </p:txBody>
      </p:sp>
      <p:sp>
        <p:nvSpPr>
          <p:cNvPr id="3" name="Content Placeholder 2">
            <a:extLst>
              <a:ext uri="{FF2B5EF4-FFF2-40B4-BE49-F238E27FC236}">
                <a16:creationId xmlns:a16="http://schemas.microsoft.com/office/drawing/2014/main" id="{D504CB98-CA6B-45A8-749B-0FB391D7D36C}"/>
              </a:ext>
            </a:extLst>
          </p:cNvPr>
          <p:cNvSpPr>
            <a:spLocks noGrp="1"/>
          </p:cNvSpPr>
          <p:nvPr>
            <p:ph idx="1"/>
          </p:nvPr>
        </p:nvSpPr>
        <p:spPr>
          <a:xfrm>
            <a:off x="408791" y="1194099"/>
            <a:ext cx="5687209" cy="4982864"/>
          </a:xfrm>
        </p:spPr>
        <p:txBody>
          <a:bodyPr/>
          <a:lstStyle/>
          <a:p>
            <a:r>
              <a:rPr lang="en-US" dirty="0"/>
              <a:t>Development of implementation plans for NSAC LRP and NSAC-ND</a:t>
            </a:r>
          </a:p>
          <a:p>
            <a:r>
              <a:rPr lang="en-US" dirty="0"/>
              <a:t>Continue outreach</a:t>
            </a:r>
          </a:p>
          <a:p>
            <a:r>
              <a:rPr lang="en-US" dirty="0"/>
              <a:t>Continue modernization efforts for USNDP resources</a:t>
            </a:r>
          </a:p>
          <a:p>
            <a:r>
              <a:rPr lang="en-US" dirty="0"/>
              <a:t>FY24 NDIAWG FOA released (DE-FOA-0003238)</a:t>
            </a:r>
          </a:p>
          <a:p>
            <a:pPr lvl="1"/>
            <a:r>
              <a:rPr lang="en-US" dirty="0"/>
              <a:t>Released Jan 4, Full proposals due April 4</a:t>
            </a:r>
          </a:p>
          <a:p>
            <a:pPr lvl="1"/>
            <a:r>
              <a:rPr lang="en-US" dirty="0"/>
              <a:t>NP and NNSA with topics</a:t>
            </a:r>
          </a:p>
          <a:p>
            <a:pPr lvl="1"/>
            <a:r>
              <a:rPr lang="en-US" dirty="0"/>
              <a:t>Received 37 Letters of Intent</a:t>
            </a:r>
          </a:p>
          <a:p>
            <a:pPr lvl="1"/>
            <a:r>
              <a:rPr lang="en-US" dirty="0"/>
              <a:t>NP Topic for training nuclear data evaluators &amp; hosting summer schools</a:t>
            </a:r>
          </a:p>
        </p:txBody>
      </p:sp>
      <p:sp>
        <p:nvSpPr>
          <p:cNvPr id="4" name="Slide Number Placeholder 3">
            <a:extLst>
              <a:ext uri="{FF2B5EF4-FFF2-40B4-BE49-F238E27FC236}">
                <a16:creationId xmlns:a16="http://schemas.microsoft.com/office/drawing/2014/main" id="{39F67437-FF2E-28D1-4042-2377B401FA61}"/>
              </a:ext>
            </a:extLst>
          </p:cNvPr>
          <p:cNvSpPr>
            <a:spLocks noGrp="1"/>
          </p:cNvSpPr>
          <p:nvPr>
            <p:ph type="sldNum" sz="quarter" idx="4"/>
          </p:nvPr>
        </p:nvSpPr>
        <p:spPr/>
        <p:txBody>
          <a:bodyPr/>
          <a:lstStyle/>
          <a:p>
            <a:fld id="{835B6AD7-18B8-4C9C-AA70-ABD830A869AC}" type="slidenum">
              <a:rPr lang="en-US" smtClean="0"/>
              <a:pPr/>
              <a:t>8</a:t>
            </a:fld>
            <a:endParaRPr lang="en-US"/>
          </a:p>
        </p:txBody>
      </p:sp>
      <p:pic>
        <p:nvPicPr>
          <p:cNvPr id="5" name="Picture 4">
            <a:extLst>
              <a:ext uri="{FF2B5EF4-FFF2-40B4-BE49-F238E27FC236}">
                <a16:creationId xmlns:a16="http://schemas.microsoft.com/office/drawing/2014/main" id="{64B7EC86-A38A-22BB-A532-AED8030B8351}"/>
              </a:ext>
            </a:extLst>
          </p:cNvPr>
          <p:cNvPicPr>
            <a:picLocks noChangeAspect="1"/>
          </p:cNvPicPr>
          <p:nvPr/>
        </p:nvPicPr>
        <p:blipFill>
          <a:blip r:embed="rId2"/>
          <a:stretch>
            <a:fillRect/>
          </a:stretch>
        </p:blipFill>
        <p:spPr>
          <a:xfrm>
            <a:off x="8934217" y="2964876"/>
            <a:ext cx="2684023" cy="3212087"/>
          </a:xfrm>
          <a:prstGeom prst="rect">
            <a:avLst/>
          </a:prstGeom>
          <a:ln>
            <a:solidFill>
              <a:schemeClr val="tx1"/>
            </a:solidFill>
          </a:ln>
        </p:spPr>
      </p:pic>
      <p:pic>
        <p:nvPicPr>
          <p:cNvPr id="6" name="Picture 5" descr="Diagram&#10;&#10;Description automatically generated">
            <a:extLst>
              <a:ext uri="{FF2B5EF4-FFF2-40B4-BE49-F238E27FC236}">
                <a16:creationId xmlns:a16="http://schemas.microsoft.com/office/drawing/2014/main" id="{DB48F525-C98F-4FCF-89D0-C16EA055CA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820" y="412395"/>
            <a:ext cx="3718589" cy="2851155"/>
          </a:xfrm>
          <a:prstGeom prst="rect">
            <a:avLst/>
          </a:prstGeom>
        </p:spPr>
      </p:pic>
    </p:spTree>
    <p:extLst>
      <p:ext uri="{BB962C8B-B14F-4D97-AF65-F5344CB8AC3E}">
        <p14:creationId xmlns:p14="http://schemas.microsoft.com/office/powerpoint/2010/main" val="666103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13406"/>
          </a:xfrm>
        </p:spPr>
        <p:txBody>
          <a:bodyPr/>
          <a:lstStyle/>
          <a:p>
            <a:pPr algn="ctr"/>
            <a:r>
              <a:rPr lang="en-US"/>
              <a:t>SC Internship Programs and Opportunities</a:t>
            </a:r>
          </a:p>
        </p:txBody>
      </p:sp>
      <p:sp>
        <p:nvSpPr>
          <p:cNvPr id="4" name="TextBox 3"/>
          <p:cNvSpPr txBox="1"/>
          <p:nvPr/>
        </p:nvSpPr>
        <p:spPr>
          <a:xfrm>
            <a:off x="5633026" y="1734948"/>
            <a:ext cx="6037004" cy="3231654"/>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US" sz="2400"/>
              <a:t>Science Undergraduate Laboratory Internships Program </a:t>
            </a:r>
          </a:p>
          <a:p>
            <a:pPr marL="342900" indent="-342900">
              <a:spcBef>
                <a:spcPts val="1200"/>
              </a:spcBef>
              <a:spcAft>
                <a:spcPts val="1200"/>
              </a:spcAft>
              <a:buFont typeface="Arial" panose="020B0604020202020204" pitchFamily="34" charset="0"/>
              <a:buChar char="•"/>
            </a:pPr>
            <a:r>
              <a:rPr lang="en-US" sz="2400"/>
              <a:t>The Community College Internships Program</a:t>
            </a:r>
          </a:p>
          <a:p>
            <a:pPr marL="342900" indent="-342900">
              <a:spcBef>
                <a:spcPts val="1200"/>
              </a:spcBef>
              <a:spcAft>
                <a:spcPts val="1200"/>
              </a:spcAft>
              <a:buFont typeface="Arial" panose="020B0604020202020204" pitchFamily="34" charset="0"/>
              <a:buChar char="•"/>
            </a:pPr>
            <a:r>
              <a:rPr lang="en-US" sz="2400"/>
              <a:t>Office of Science Graduate Student Research</a:t>
            </a:r>
          </a:p>
          <a:p>
            <a:pPr marL="342900" indent="-342900">
              <a:spcBef>
                <a:spcPts val="1200"/>
              </a:spcBef>
              <a:spcAft>
                <a:spcPts val="1200"/>
              </a:spcAft>
              <a:buFont typeface="Arial" panose="020B0604020202020204" pitchFamily="34" charset="0"/>
              <a:buChar char="•"/>
            </a:pPr>
            <a:r>
              <a:rPr lang="en-US" sz="2400"/>
              <a:t>Visiting Faculty Program</a:t>
            </a:r>
          </a:p>
        </p:txBody>
      </p:sp>
      <p:sp>
        <p:nvSpPr>
          <p:cNvPr id="3" name="TextBox 2"/>
          <p:cNvSpPr txBox="1"/>
          <p:nvPr/>
        </p:nvSpPr>
        <p:spPr>
          <a:xfrm>
            <a:off x="6023919" y="5557476"/>
            <a:ext cx="3794451" cy="461665"/>
          </a:xfrm>
          <a:prstGeom prst="rect">
            <a:avLst/>
          </a:prstGeom>
          <a:noFill/>
        </p:spPr>
        <p:txBody>
          <a:bodyPr wrap="square" rtlCol="0">
            <a:spAutoFit/>
          </a:bodyPr>
          <a:lstStyle/>
          <a:p>
            <a:r>
              <a:rPr lang="en-US" sz="2400" u="sng">
                <a:solidFill>
                  <a:srgbClr val="0070C0"/>
                </a:solidFill>
              </a:rPr>
              <a:t>science.osti.gov/</a:t>
            </a:r>
            <a:r>
              <a:rPr lang="en-US" sz="2400" u="sng" err="1">
                <a:solidFill>
                  <a:srgbClr val="0070C0"/>
                </a:solidFill>
              </a:rPr>
              <a:t>wdts</a:t>
            </a:r>
            <a:endParaRPr lang="en-US" sz="2400" u="sng">
              <a:solidFill>
                <a:srgbClr val="0070C0"/>
              </a:solidFill>
            </a:endParaRPr>
          </a:p>
        </p:txBody>
      </p:sp>
      <p:pic>
        <p:nvPicPr>
          <p:cNvPr id="11" name="Picture 11" descr="A black female scientist in the foreground smiling at the camera. She is holding a pen and a clipboard and wearing a lab coat and protective gloves. Two blurry male colleagues wearing similar attire are in the background. ">
            <a:extLst>
              <a:ext uri="{FF2B5EF4-FFF2-40B4-BE49-F238E27FC236}">
                <a16:creationId xmlns:a16="http://schemas.microsoft.com/office/drawing/2014/main" id="{DBE1B911-5E60-EF7B-76E9-F6C0882720A5}"/>
              </a:ext>
            </a:extLst>
          </p:cNvPr>
          <p:cNvPicPr>
            <a:picLocks noChangeAspect="1"/>
          </p:cNvPicPr>
          <p:nvPr/>
        </p:nvPicPr>
        <p:blipFill>
          <a:blip r:embed="rId3"/>
          <a:stretch>
            <a:fillRect/>
          </a:stretch>
        </p:blipFill>
        <p:spPr>
          <a:xfrm>
            <a:off x="1314" y="1334815"/>
            <a:ext cx="4983216" cy="4983216"/>
          </a:xfrm>
          <a:prstGeom prst="rect">
            <a:avLst/>
          </a:prstGeom>
        </p:spPr>
      </p:pic>
      <p:sp>
        <p:nvSpPr>
          <p:cNvPr id="5" name="Slide Number Placeholder 4">
            <a:extLst>
              <a:ext uri="{FF2B5EF4-FFF2-40B4-BE49-F238E27FC236}">
                <a16:creationId xmlns:a16="http://schemas.microsoft.com/office/drawing/2014/main" id="{0F5EEDCE-AE98-41B0-7827-E540C58C305B}"/>
              </a:ext>
            </a:extLst>
          </p:cNvPr>
          <p:cNvSpPr>
            <a:spLocks noGrp="1"/>
          </p:cNvSpPr>
          <p:nvPr>
            <p:ph type="sldNum" sz="quarter" idx="4"/>
          </p:nvPr>
        </p:nvSpPr>
        <p:spPr/>
        <p:txBody>
          <a:bodyPr/>
          <a:lstStyle/>
          <a:p>
            <a:fld id="{835B6AD7-18B8-4C9C-AA70-ABD830A869AC}" type="slidenum">
              <a:rPr lang="en-US" smtClean="0"/>
              <a:pPr/>
              <a:t>9</a:t>
            </a:fld>
            <a:endParaRPr lang="en-US"/>
          </a:p>
        </p:txBody>
      </p:sp>
    </p:spTree>
    <p:extLst>
      <p:ext uri="{BB962C8B-B14F-4D97-AF65-F5344CB8AC3E}">
        <p14:creationId xmlns:p14="http://schemas.microsoft.com/office/powerpoint/2010/main" val="2462861234"/>
      </p:ext>
    </p:extLst>
  </p:cSld>
  <p:clrMapOvr>
    <a:masterClrMapping/>
  </p:clrMapOvr>
</p:sld>
</file>

<file path=ppt/theme/theme1.xml><?xml version="1.0" encoding="utf-8"?>
<a:theme xmlns:a="http://schemas.openxmlformats.org/drawingml/2006/main" name="Office Theme">
  <a:themeElements>
    <a:clrScheme name="New Science">
      <a:dk1>
        <a:sysClr val="windowText" lastClr="000000"/>
      </a:dk1>
      <a:lt1>
        <a:sysClr val="window" lastClr="FFFFFF"/>
      </a:lt1>
      <a:dk2>
        <a:srgbClr val="44546A"/>
      </a:dk2>
      <a:lt2>
        <a:srgbClr val="E7E6E6"/>
      </a:lt2>
      <a:accent1>
        <a:srgbClr val="10436A"/>
      </a:accent1>
      <a:accent2>
        <a:srgbClr val="92DCE5"/>
      </a:accent2>
      <a:accent3>
        <a:srgbClr val="D64933"/>
      </a:accent3>
      <a:accent4>
        <a:srgbClr val="7C7C7C"/>
      </a:accent4>
      <a:accent5>
        <a:srgbClr val="EFCB68"/>
      </a:accent5>
      <a:accent6>
        <a:srgbClr val="70AD47"/>
      </a:accent6>
      <a:hlink>
        <a:srgbClr val="0563C1"/>
      </a:hlink>
      <a:folHlink>
        <a:srgbClr val="954F72"/>
      </a:folHlink>
    </a:clrScheme>
    <a:fontScheme name="SC new">
      <a:majorFont>
        <a:latin typeface="AvenirNext LT Pro Bold"/>
        <a:ea typeface=""/>
        <a:cs typeface=""/>
      </a:majorFont>
      <a:minorFont>
        <a:latin typeface="AvenirNext LT Pr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C PowerPoint base template for staff.potx" id="{4612F961-56E9-4EB7-9A44-11671DE64C64}" vid="{D4CA479C-CAD5-4C1B-93CE-2627735869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41D50D77A3374D8993D8C633807617" ma:contentTypeVersion="3" ma:contentTypeDescription="Create a new document." ma:contentTypeScope="" ma:versionID="c80901690018838d74a2527807fa9457">
  <xsd:schema xmlns:xsd="http://www.w3.org/2001/XMLSchema" xmlns:xs="http://www.w3.org/2001/XMLSchema" xmlns:p="http://schemas.microsoft.com/office/2006/metadata/properties" xmlns:ns2="b31de560-51a4-4062-9f3b-3d771bc21393" targetNamespace="http://schemas.microsoft.com/office/2006/metadata/properties" ma:root="true" ma:fieldsID="260f1ee354d5442296c46a73fafaca4d" ns2:_="">
    <xsd:import namespace="b31de560-51a4-4062-9f3b-3d771bc21393"/>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1de560-51a4-4062-9f3b-3d771bc213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79A9CC-1221-4480-B719-A3FDECFA9433}">
  <ds:schemaRefs>
    <ds:schemaRef ds:uri="http://schemas.microsoft.com/office/2006/metadata/properties"/>
    <ds:schemaRef ds:uri="http://purl.org/dc/elements/1.1/"/>
    <ds:schemaRef ds:uri="http://schemas.microsoft.com/sharepoint/v4"/>
    <ds:schemaRef ds:uri="fe7be248-b2ed-4e42-aacb-892a6f443e72"/>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9314c022-7971-49a8-aacc-05acd1597d5a"/>
    <ds:schemaRef ds:uri="http://www.w3.org/XML/1998/namespace"/>
    <ds:schemaRef ds:uri="http://purl.org/dc/dcmitype/"/>
  </ds:schemaRefs>
</ds:datastoreItem>
</file>

<file path=customXml/itemProps2.xml><?xml version="1.0" encoding="utf-8"?>
<ds:datastoreItem xmlns:ds="http://schemas.openxmlformats.org/officeDocument/2006/customXml" ds:itemID="{7CF8A514-8476-4420-A41F-91FEADFB31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1de560-51a4-4062-9f3b-3d771bc213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521C20-9E33-48A5-B56C-6DBE0ADA37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 PowerPoint base template for staff</Template>
  <TotalTime>275</TotalTime>
  <Words>761</Words>
  <Application>Microsoft Office PowerPoint</Application>
  <PresentationFormat>Widescreen</PresentationFormat>
  <Paragraphs>82</Paragraphs>
  <Slides>11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Avenir Next LT Pro</vt:lpstr>
      <vt:lpstr>AvenirNext LT Pro Bold</vt:lpstr>
      <vt:lpstr>AvenirNext LT Pro Regular</vt:lpstr>
      <vt:lpstr>Calibri</vt:lpstr>
      <vt:lpstr>Wingdings</vt:lpstr>
      <vt:lpstr>Office Theme</vt:lpstr>
      <vt:lpstr>US Nuclear Data Program WANDA 2024</vt:lpstr>
      <vt:lpstr>Topics</vt:lpstr>
      <vt:lpstr>USNDP</vt:lpstr>
      <vt:lpstr>Nuclear Data InterAgency Working Group (NDIAWG)</vt:lpstr>
      <vt:lpstr>FY23 Highlights</vt:lpstr>
      <vt:lpstr>FY23 Highlights</vt:lpstr>
      <vt:lpstr>Future Plans</vt:lpstr>
      <vt:lpstr>Future Plans</vt:lpstr>
      <vt:lpstr>SC Internship Programs and Opportunities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Houston, Karyn (EXT)</dc:creator>
  <cp:lastModifiedBy>Jankowski, Keith</cp:lastModifiedBy>
  <cp:revision>127</cp:revision>
  <dcterms:created xsi:type="dcterms:W3CDTF">2023-07-20T14:08:23Z</dcterms:created>
  <dcterms:modified xsi:type="dcterms:W3CDTF">2024-02-23T23:45:48Z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0x0101008141D50D77A3374D8993D8C633807617</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{"FileActivityType":"9","FileActivityTimeStamp":"2023-08-30T15:28:56.170Z","FileActivityUsersOnPage":[{"DisplayName":"Houston, Karyn (EXT)","Id":"karyn.houston@science.doe.gov"},{"DisplayName":"Klausing, Kathleen","Id":"kathleen.klausing@science.doe.gov"}],"FileActivityNavigationId":null}</vt:lpwstr>
  </property>
  <property fmtid="{D5CDD505-2E9C-101B-9397-08002B2CF9AE}" pid="7" name="TriggerFlowInfo">
    <vt:lpwstr/>
  </property>
</Properties>
</file>