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142533982" r:id="rId5"/>
    <p:sldId id="2142534305" r:id="rId6"/>
    <p:sldId id="2142534184" r:id="rId7"/>
    <p:sldId id="2142534188" r:id="rId8"/>
    <p:sldId id="2142534306" r:id="rId9"/>
    <p:sldId id="2142534307" r:id="rId10"/>
    <p:sldId id="2142534190" r:id="rId11"/>
    <p:sldId id="2142534308" r:id="rId12"/>
    <p:sldId id="2142534185" r:id="rId13"/>
    <p:sldId id="2142534186" r:id="rId14"/>
    <p:sldId id="21425341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28090-4111-4E4B-ACF7-8C50F6BEFE2E}" v="293" vWet="295" dt="2024-02-26T00:15:57.878"/>
    <p1510:client id="{0D3F4D78-D2D5-4892-8347-B3CEE52C4D53}" v="643" dt="2024-02-26T01:32:20.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fmoon, Michael" userId="b3128773-66e7-42b9-b853-6f79506a4660" providerId="ADAL" clId="{D7C6F7DC-C20F-436A-9B0B-D9759CBCD6B1}"/>
    <pc:docChg chg="undo custSel addSld delSld modSld sldOrd">
      <pc:chgData name="Halfmoon, Michael" userId="b3128773-66e7-42b9-b853-6f79506a4660" providerId="ADAL" clId="{D7C6F7DC-C20F-436A-9B0B-D9759CBCD6B1}" dt="2024-02-13T14:46:40.102" v="6337" actId="1035"/>
      <pc:docMkLst>
        <pc:docMk/>
      </pc:docMkLst>
      <pc:sldChg chg="modSp mod">
        <pc:chgData name="Halfmoon, Michael" userId="b3128773-66e7-42b9-b853-6f79506a4660" providerId="ADAL" clId="{D7C6F7DC-C20F-436A-9B0B-D9759CBCD6B1}" dt="2024-02-06T20:04:24.114" v="3486" actId="20577"/>
        <pc:sldMkLst>
          <pc:docMk/>
          <pc:sldMk cId="87628039" sldId="2142533982"/>
        </pc:sldMkLst>
        <pc:spChg chg="mod">
          <ac:chgData name="Halfmoon, Michael" userId="b3128773-66e7-42b9-b853-6f79506a4660" providerId="ADAL" clId="{D7C6F7DC-C20F-436A-9B0B-D9759CBCD6B1}" dt="2024-02-06T20:04:24.114" v="3486" actId="20577"/>
          <ac:spMkLst>
            <pc:docMk/>
            <pc:sldMk cId="87628039" sldId="2142533982"/>
            <ac:spMk id="4" creationId="{5278524E-E147-753D-BAC2-1E0EC66336C4}"/>
          </ac:spMkLst>
        </pc:spChg>
        <pc:spChg chg="mod">
          <ac:chgData name="Halfmoon, Michael" userId="b3128773-66e7-42b9-b853-6f79506a4660" providerId="ADAL" clId="{D7C6F7DC-C20F-436A-9B0B-D9759CBCD6B1}" dt="2024-01-23T20:28:19.270" v="214" actId="20577"/>
          <ac:spMkLst>
            <pc:docMk/>
            <pc:sldMk cId="87628039" sldId="2142533982"/>
            <ac:spMk id="5" creationId="{360495D6-ADA6-88B0-57CC-9794F85B8CB6}"/>
          </ac:spMkLst>
        </pc:spChg>
      </pc:sldChg>
      <pc:sldChg chg="addSp delSp modSp del mod">
        <pc:chgData name="Halfmoon, Michael" userId="b3128773-66e7-42b9-b853-6f79506a4660" providerId="ADAL" clId="{D7C6F7DC-C20F-436A-9B0B-D9759CBCD6B1}" dt="2024-02-06T21:03:01.671" v="3942" actId="47"/>
        <pc:sldMkLst>
          <pc:docMk/>
          <pc:sldMk cId="2300776793" sldId="2142534182"/>
        </pc:sldMkLst>
        <pc:spChg chg="mod">
          <ac:chgData name="Halfmoon, Michael" userId="b3128773-66e7-42b9-b853-6f79506a4660" providerId="ADAL" clId="{D7C6F7DC-C20F-436A-9B0B-D9759CBCD6B1}" dt="2024-02-06T20:53:23.397" v="3917" actId="21"/>
          <ac:spMkLst>
            <pc:docMk/>
            <pc:sldMk cId="2300776793" sldId="2142534182"/>
            <ac:spMk id="2" creationId="{5D8B0A4E-0A15-7E1C-4B37-1E0E77CB45B6}"/>
          </ac:spMkLst>
        </pc:spChg>
        <pc:spChg chg="mod">
          <ac:chgData name="Halfmoon, Michael" userId="b3128773-66e7-42b9-b853-6f79506a4660" providerId="ADAL" clId="{D7C6F7DC-C20F-436A-9B0B-D9759CBCD6B1}" dt="2024-02-06T20:42:34.374" v="3874" actId="21"/>
          <ac:spMkLst>
            <pc:docMk/>
            <pc:sldMk cId="2300776793" sldId="2142534182"/>
            <ac:spMk id="3" creationId="{E811D44F-7E72-BA7D-2CE9-C3F4B08DCE4B}"/>
          </ac:spMkLst>
        </pc:spChg>
        <pc:spChg chg="add del mod">
          <ac:chgData name="Halfmoon, Michael" userId="b3128773-66e7-42b9-b853-6f79506a4660" providerId="ADAL" clId="{D7C6F7DC-C20F-436A-9B0B-D9759CBCD6B1}" dt="2024-02-06T20:43:37.577" v="3886"/>
          <ac:spMkLst>
            <pc:docMk/>
            <pc:sldMk cId="2300776793" sldId="2142534182"/>
            <ac:spMk id="4" creationId="{17C3C8E3-E42C-8003-49BB-3AE09871C496}"/>
          </ac:spMkLst>
        </pc:spChg>
        <pc:spChg chg="add mod">
          <ac:chgData name="Halfmoon, Michael" userId="b3128773-66e7-42b9-b853-6f79506a4660" providerId="ADAL" clId="{D7C6F7DC-C20F-436A-9B0B-D9759CBCD6B1}" dt="2024-02-06T20:48:32.135" v="3895" actId="21"/>
          <ac:spMkLst>
            <pc:docMk/>
            <pc:sldMk cId="2300776793" sldId="2142534182"/>
            <ac:spMk id="5" creationId="{105617F2-E5D8-4F6C-1B7A-8C8EE03316CC}"/>
          </ac:spMkLst>
        </pc:spChg>
        <pc:spChg chg="add del mod">
          <ac:chgData name="Halfmoon, Michael" userId="b3128773-66e7-42b9-b853-6f79506a4660" providerId="ADAL" clId="{D7C6F7DC-C20F-436A-9B0B-D9759CBCD6B1}" dt="2024-02-06T20:43:37.577" v="3888"/>
          <ac:spMkLst>
            <pc:docMk/>
            <pc:sldMk cId="2300776793" sldId="2142534182"/>
            <ac:spMk id="6" creationId="{15747DF9-D777-FF29-F257-055C1CE4A899}"/>
          </ac:spMkLst>
        </pc:spChg>
      </pc:sldChg>
      <pc:sldChg chg="modSp new del mod">
        <pc:chgData name="Halfmoon, Michael" userId="b3128773-66e7-42b9-b853-6f79506a4660" providerId="ADAL" clId="{D7C6F7DC-C20F-436A-9B0B-D9759CBCD6B1}" dt="2024-02-06T20:04:09.309" v="3473" actId="47"/>
        <pc:sldMkLst>
          <pc:docMk/>
          <pc:sldMk cId="432009388" sldId="2142534183"/>
        </pc:sldMkLst>
        <pc:spChg chg="mod">
          <ac:chgData name="Halfmoon, Michael" userId="b3128773-66e7-42b9-b853-6f79506a4660" providerId="ADAL" clId="{D7C6F7DC-C20F-436A-9B0B-D9759CBCD6B1}" dt="2024-01-25T16:43:27.052" v="3469" actId="207"/>
          <ac:spMkLst>
            <pc:docMk/>
            <pc:sldMk cId="432009388" sldId="2142534183"/>
            <ac:spMk id="2" creationId="{4F4F8BF4-B350-A436-EDE8-174705A28E37}"/>
          </ac:spMkLst>
        </pc:spChg>
        <pc:spChg chg="mod">
          <ac:chgData name="Halfmoon, Michael" userId="b3128773-66e7-42b9-b853-6f79506a4660" providerId="ADAL" clId="{D7C6F7DC-C20F-436A-9B0B-D9759CBCD6B1}" dt="2024-01-25T16:47:20.632" v="3471" actId="1076"/>
          <ac:spMkLst>
            <pc:docMk/>
            <pc:sldMk cId="432009388" sldId="2142534183"/>
            <ac:spMk id="3" creationId="{31995279-6D4A-7F45-B868-4898EE36318F}"/>
          </ac:spMkLst>
        </pc:spChg>
      </pc:sldChg>
      <pc:sldChg chg="addSp delSp modSp new mod">
        <pc:chgData name="Halfmoon, Michael" userId="b3128773-66e7-42b9-b853-6f79506a4660" providerId="ADAL" clId="{D7C6F7DC-C20F-436A-9B0B-D9759CBCD6B1}" dt="2024-02-06T21:31:54.268" v="4370" actId="403"/>
        <pc:sldMkLst>
          <pc:docMk/>
          <pc:sldMk cId="2382406177" sldId="2142534183"/>
        </pc:sldMkLst>
        <pc:spChg chg="mod">
          <ac:chgData name="Halfmoon, Michael" userId="b3128773-66e7-42b9-b853-6f79506a4660" providerId="ADAL" clId="{D7C6F7DC-C20F-436A-9B0B-D9759CBCD6B1}" dt="2024-02-06T21:31:54.268" v="4370" actId="403"/>
          <ac:spMkLst>
            <pc:docMk/>
            <pc:sldMk cId="2382406177" sldId="2142534183"/>
            <ac:spMk id="2" creationId="{F940AEC3-2C78-78FD-75A3-770940AAE3B7}"/>
          </ac:spMkLst>
        </pc:spChg>
        <pc:spChg chg="del mod">
          <ac:chgData name="Halfmoon, Michael" userId="b3128773-66e7-42b9-b853-6f79506a4660" providerId="ADAL" clId="{D7C6F7DC-C20F-436A-9B0B-D9759CBCD6B1}" dt="2024-02-06T20:48:21.384" v="3894" actId="1032"/>
          <ac:spMkLst>
            <pc:docMk/>
            <pc:sldMk cId="2382406177" sldId="2142534183"/>
            <ac:spMk id="3" creationId="{10531E0A-7962-E2DA-84CA-CA43F6761862}"/>
          </ac:spMkLst>
        </pc:spChg>
        <pc:spChg chg="add del">
          <ac:chgData name="Halfmoon, Michael" userId="b3128773-66e7-42b9-b853-6f79506a4660" providerId="ADAL" clId="{D7C6F7DC-C20F-436A-9B0B-D9759CBCD6B1}" dt="2024-02-06T20:46:00.153" v="3891" actId="22"/>
          <ac:spMkLst>
            <pc:docMk/>
            <pc:sldMk cId="2382406177" sldId="2142534183"/>
            <ac:spMk id="5" creationId="{23EB85CA-D70C-8A74-7712-B7531C7D1DA9}"/>
          </ac:spMkLst>
        </pc:spChg>
        <pc:graphicFrameChg chg="add mod modGraphic">
          <ac:chgData name="Halfmoon, Michael" userId="b3128773-66e7-42b9-b853-6f79506a4660" providerId="ADAL" clId="{D7C6F7DC-C20F-436A-9B0B-D9759CBCD6B1}" dt="2024-02-06T21:02:55.779" v="3941"/>
          <ac:graphicFrameMkLst>
            <pc:docMk/>
            <pc:sldMk cId="2382406177" sldId="2142534183"/>
            <ac:graphicFrameMk id="6" creationId="{931DED0D-1A36-2D77-4BC2-550A7B51702E}"/>
          </ac:graphicFrameMkLst>
        </pc:graphicFrameChg>
      </pc:sldChg>
      <pc:sldChg chg="addSp delSp modSp new mod">
        <pc:chgData name="Halfmoon, Michael" userId="b3128773-66e7-42b9-b853-6f79506a4660" providerId="ADAL" clId="{D7C6F7DC-C20F-436A-9B0B-D9759CBCD6B1}" dt="2024-02-13T14:46:40.102" v="6337" actId="1035"/>
        <pc:sldMkLst>
          <pc:docMk/>
          <pc:sldMk cId="503697420" sldId="2142534184"/>
        </pc:sldMkLst>
        <pc:spChg chg="mod">
          <ac:chgData name="Halfmoon, Michael" userId="b3128773-66e7-42b9-b853-6f79506a4660" providerId="ADAL" clId="{D7C6F7DC-C20F-436A-9B0B-D9759CBCD6B1}" dt="2024-02-13T14:46:35.044" v="6331" actId="1035"/>
          <ac:spMkLst>
            <pc:docMk/>
            <pc:sldMk cId="503697420" sldId="2142534184"/>
            <ac:spMk id="2" creationId="{495761FC-43D0-DDF0-59C5-AD6A4C0D86A1}"/>
          </ac:spMkLst>
        </pc:spChg>
        <pc:spChg chg="del mod">
          <ac:chgData name="Halfmoon, Michael" userId="b3128773-66e7-42b9-b853-6f79506a4660" providerId="ADAL" clId="{D7C6F7DC-C20F-436A-9B0B-D9759CBCD6B1}" dt="2024-02-13T14:42:51.619" v="6321" actId="931"/>
          <ac:spMkLst>
            <pc:docMk/>
            <pc:sldMk cId="503697420" sldId="2142534184"/>
            <ac:spMk id="3" creationId="{26A7BA56-EE3B-CAC6-6D20-8E14A0C5081B}"/>
          </ac:spMkLst>
        </pc:spChg>
        <pc:spChg chg="add del mod">
          <ac:chgData name="Halfmoon, Michael" userId="b3128773-66e7-42b9-b853-6f79506a4660" providerId="ADAL" clId="{D7C6F7DC-C20F-436A-9B0B-D9759CBCD6B1}" dt="2024-02-13T14:45:49.861" v="6323" actId="931"/>
          <ac:spMkLst>
            <pc:docMk/>
            <pc:sldMk cId="503697420" sldId="2142534184"/>
            <ac:spMk id="7" creationId="{E1203955-644D-BE88-E196-A3E2954F7FC6}"/>
          </ac:spMkLst>
        </pc:spChg>
        <pc:spChg chg="add del mod">
          <ac:chgData name="Halfmoon, Michael" userId="b3128773-66e7-42b9-b853-6f79506a4660" providerId="ADAL" clId="{D7C6F7DC-C20F-436A-9B0B-D9759CBCD6B1}" dt="2024-02-13T14:46:19.253" v="6325"/>
          <ac:spMkLst>
            <pc:docMk/>
            <pc:sldMk cId="503697420" sldId="2142534184"/>
            <ac:spMk id="11" creationId="{CAAF339F-4C98-EC65-867E-21FBB810FEA2}"/>
          </ac:spMkLst>
        </pc:spChg>
        <pc:picChg chg="add del mod">
          <ac:chgData name="Halfmoon, Michael" userId="b3128773-66e7-42b9-b853-6f79506a4660" providerId="ADAL" clId="{D7C6F7DC-C20F-436A-9B0B-D9759CBCD6B1}" dt="2024-02-13T14:42:53.483" v="6322" actId="478"/>
          <ac:picMkLst>
            <pc:docMk/>
            <pc:sldMk cId="503697420" sldId="2142534184"/>
            <ac:picMk id="5" creationId="{07F9001C-E041-A3FD-DE67-C7502E2C1C26}"/>
          </ac:picMkLst>
        </pc:picChg>
        <pc:picChg chg="add del mod">
          <ac:chgData name="Halfmoon, Michael" userId="b3128773-66e7-42b9-b853-6f79506a4660" providerId="ADAL" clId="{D7C6F7DC-C20F-436A-9B0B-D9759CBCD6B1}" dt="2024-02-13T14:45:51.945" v="6324" actId="478"/>
          <ac:picMkLst>
            <pc:docMk/>
            <pc:sldMk cId="503697420" sldId="2142534184"/>
            <ac:picMk id="9" creationId="{5C81287B-BEB4-D323-0D49-D2DE5EE9AD1A}"/>
          </ac:picMkLst>
        </pc:picChg>
        <pc:picChg chg="add mod">
          <ac:chgData name="Halfmoon, Michael" userId="b3128773-66e7-42b9-b853-6f79506a4660" providerId="ADAL" clId="{D7C6F7DC-C20F-436A-9B0B-D9759CBCD6B1}" dt="2024-02-13T14:46:40.102" v="6337" actId="1035"/>
          <ac:picMkLst>
            <pc:docMk/>
            <pc:sldMk cId="503697420" sldId="2142534184"/>
            <ac:picMk id="14" creationId="{2F3D347F-073C-D99C-0973-4CCDC3D83C9C}"/>
          </ac:picMkLst>
        </pc:picChg>
      </pc:sldChg>
      <pc:sldChg chg="addSp modSp new del mod">
        <pc:chgData name="Halfmoon, Michael" userId="b3128773-66e7-42b9-b853-6f79506a4660" providerId="ADAL" clId="{D7C6F7DC-C20F-436A-9B0B-D9759CBCD6B1}" dt="2024-02-06T20:04:10.282" v="3474" actId="47"/>
        <pc:sldMkLst>
          <pc:docMk/>
          <pc:sldMk cId="1576906455" sldId="2142534184"/>
        </pc:sldMkLst>
        <pc:spChg chg="mod">
          <ac:chgData name="Halfmoon, Michael" userId="b3128773-66e7-42b9-b853-6f79506a4660" providerId="ADAL" clId="{D7C6F7DC-C20F-436A-9B0B-D9759CBCD6B1}" dt="2024-01-25T16:43:00.524" v="3466" actId="403"/>
          <ac:spMkLst>
            <pc:docMk/>
            <pc:sldMk cId="1576906455" sldId="2142534184"/>
            <ac:spMk id="2" creationId="{1BC90E5E-28B7-8447-EF51-49B5FBF586F5}"/>
          </ac:spMkLst>
        </pc:spChg>
        <pc:spChg chg="mod">
          <ac:chgData name="Halfmoon, Michael" userId="b3128773-66e7-42b9-b853-6f79506a4660" providerId="ADAL" clId="{D7C6F7DC-C20F-436A-9B0B-D9759CBCD6B1}" dt="2024-01-25T16:40:25.187" v="3446" actId="403"/>
          <ac:spMkLst>
            <pc:docMk/>
            <pc:sldMk cId="1576906455" sldId="2142534184"/>
            <ac:spMk id="3" creationId="{5B918472-CC27-5A2A-10C5-022C2666C554}"/>
          </ac:spMkLst>
        </pc:spChg>
        <pc:spChg chg="add mod ord">
          <ac:chgData name="Halfmoon, Michael" userId="b3128773-66e7-42b9-b853-6f79506a4660" providerId="ADAL" clId="{D7C6F7DC-C20F-436A-9B0B-D9759CBCD6B1}" dt="2024-01-25T16:42:10.074" v="3459" actId="403"/>
          <ac:spMkLst>
            <pc:docMk/>
            <pc:sldMk cId="1576906455" sldId="2142534184"/>
            <ac:spMk id="4" creationId="{86F7FE45-7E1E-0C1B-56B7-68EB2F1FAFBA}"/>
          </ac:spMkLst>
        </pc:spChg>
      </pc:sldChg>
      <pc:sldChg chg="modSp new del mod">
        <pc:chgData name="Halfmoon, Michael" userId="b3128773-66e7-42b9-b853-6f79506a4660" providerId="ADAL" clId="{D7C6F7DC-C20F-436A-9B0B-D9759CBCD6B1}" dt="2024-02-06T20:04:08.790" v="3472" actId="47"/>
        <pc:sldMkLst>
          <pc:docMk/>
          <pc:sldMk cId="1797737951" sldId="2142534185"/>
        </pc:sldMkLst>
        <pc:spChg chg="mod">
          <ac:chgData name="Halfmoon, Michael" userId="b3128773-66e7-42b9-b853-6f79506a4660" providerId="ADAL" clId="{D7C6F7DC-C20F-436A-9B0B-D9759CBCD6B1}" dt="2024-01-23T21:27:54.286" v="1513" actId="20577"/>
          <ac:spMkLst>
            <pc:docMk/>
            <pc:sldMk cId="1797737951" sldId="2142534185"/>
            <ac:spMk id="2" creationId="{6297667C-82E0-EF7E-EC21-9B2A1270AD1D}"/>
          </ac:spMkLst>
        </pc:spChg>
      </pc:sldChg>
      <pc:sldChg chg="addSp modSp new mod">
        <pc:chgData name="Halfmoon, Michael" userId="b3128773-66e7-42b9-b853-6f79506a4660" providerId="ADAL" clId="{D7C6F7DC-C20F-436A-9B0B-D9759CBCD6B1}" dt="2024-02-06T21:32:05.092" v="4373" actId="404"/>
        <pc:sldMkLst>
          <pc:docMk/>
          <pc:sldMk cId="1981186745" sldId="2142534185"/>
        </pc:sldMkLst>
        <pc:spChg chg="mod">
          <ac:chgData name="Halfmoon, Michael" userId="b3128773-66e7-42b9-b853-6f79506a4660" providerId="ADAL" clId="{D7C6F7DC-C20F-436A-9B0B-D9759CBCD6B1}" dt="2024-02-06T21:32:05.092" v="4373" actId="404"/>
          <ac:spMkLst>
            <pc:docMk/>
            <pc:sldMk cId="1981186745" sldId="2142534185"/>
            <ac:spMk id="2" creationId="{986113F5-BD66-0839-C8ED-1BF2ACEC9848}"/>
          </ac:spMkLst>
        </pc:spChg>
        <pc:spChg chg="mod">
          <ac:chgData name="Halfmoon, Michael" userId="b3128773-66e7-42b9-b853-6f79506a4660" providerId="ADAL" clId="{D7C6F7DC-C20F-436A-9B0B-D9759CBCD6B1}" dt="2024-02-06T21:31:32.973" v="4364" actId="1076"/>
          <ac:spMkLst>
            <pc:docMk/>
            <pc:sldMk cId="1981186745" sldId="2142534185"/>
            <ac:spMk id="3" creationId="{0AF66167-AEBD-359C-B5E8-C51AA9758C07}"/>
          </ac:spMkLst>
        </pc:spChg>
        <pc:picChg chg="add mod ord">
          <ac:chgData name="Halfmoon, Michael" userId="b3128773-66e7-42b9-b853-6f79506a4660" providerId="ADAL" clId="{D7C6F7DC-C20F-436A-9B0B-D9759CBCD6B1}" dt="2024-02-06T21:31:44.616" v="4368" actId="167"/>
          <ac:picMkLst>
            <pc:docMk/>
            <pc:sldMk cId="1981186745" sldId="2142534185"/>
            <ac:picMk id="5" creationId="{F67D2E78-89A0-3EC8-433F-B3CEA55A6708}"/>
          </ac:picMkLst>
        </pc:picChg>
      </pc:sldChg>
      <pc:sldChg chg="modSp new mod">
        <pc:chgData name="Halfmoon, Michael" userId="b3128773-66e7-42b9-b853-6f79506a4660" providerId="ADAL" clId="{D7C6F7DC-C20F-436A-9B0B-D9759CBCD6B1}" dt="2024-02-13T04:25:37.757" v="5389" actId="20577"/>
        <pc:sldMkLst>
          <pc:docMk/>
          <pc:sldMk cId="4228860414" sldId="2142534186"/>
        </pc:sldMkLst>
        <pc:spChg chg="mod">
          <ac:chgData name="Halfmoon, Michael" userId="b3128773-66e7-42b9-b853-6f79506a4660" providerId="ADAL" clId="{D7C6F7DC-C20F-436A-9B0B-D9759CBCD6B1}" dt="2024-02-06T21:42:28.777" v="4430" actId="20577"/>
          <ac:spMkLst>
            <pc:docMk/>
            <pc:sldMk cId="4228860414" sldId="2142534186"/>
            <ac:spMk id="2" creationId="{10E80C9D-B896-584A-3470-51EC5404E8C1}"/>
          </ac:spMkLst>
        </pc:spChg>
        <pc:spChg chg="mod">
          <ac:chgData name="Halfmoon, Michael" userId="b3128773-66e7-42b9-b853-6f79506a4660" providerId="ADAL" clId="{D7C6F7DC-C20F-436A-9B0B-D9759CBCD6B1}" dt="2024-02-13T04:25:37.757" v="5389" actId="20577"/>
          <ac:spMkLst>
            <pc:docMk/>
            <pc:sldMk cId="4228860414" sldId="2142534186"/>
            <ac:spMk id="3" creationId="{9C3A92B9-661C-31CB-5768-7D1A0E8C995E}"/>
          </ac:spMkLst>
        </pc:spChg>
      </pc:sldChg>
      <pc:sldChg chg="modSp new mod">
        <pc:chgData name="Halfmoon, Michael" userId="b3128773-66e7-42b9-b853-6f79506a4660" providerId="ADAL" clId="{D7C6F7DC-C20F-436A-9B0B-D9759CBCD6B1}" dt="2024-02-06T21:53:21.700" v="4961" actId="20577"/>
        <pc:sldMkLst>
          <pc:docMk/>
          <pc:sldMk cId="2195237699" sldId="2142534187"/>
        </pc:sldMkLst>
        <pc:spChg chg="mod">
          <ac:chgData name="Halfmoon, Michael" userId="b3128773-66e7-42b9-b853-6f79506a4660" providerId="ADAL" clId="{D7C6F7DC-C20F-436A-9B0B-D9759CBCD6B1}" dt="2024-02-06T21:45:43.052" v="4548" actId="20577"/>
          <ac:spMkLst>
            <pc:docMk/>
            <pc:sldMk cId="2195237699" sldId="2142534187"/>
            <ac:spMk id="2" creationId="{31AC22AD-D5AD-F135-12E8-DCD72DFDA72C}"/>
          </ac:spMkLst>
        </pc:spChg>
        <pc:spChg chg="mod">
          <ac:chgData name="Halfmoon, Michael" userId="b3128773-66e7-42b9-b853-6f79506a4660" providerId="ADAL" clId="{D7C6F7DC-C20F-436A-9B0B-D9759CBCD6B1}" dt="2024-02-06T21:53:21.700" v="4961" actId="20577"/>
          <ac:spMkLst>
            <pc:docMk/>
            <pc:sldMk cId="2195237699" sldId="2142534187"/>
            <ac:spMk id="3" creationId="{05A138EB-CA99-13FB-2130-6F23F355E197}"/>
          </ac:spMkLst>
        </pc:spChg>
      </pc:sldChg>
      <pc:sldChg chg="modSp new mod ord">
        <pc:chgData name="Halfmoon, Michael" userId="b3128773-66e7-42b9-b853-6f79506a4660" providerId="ADAL" clId="{D7C6F7DC-C20F-436A-9B0B-D9759CBCD6B1}" dt="2024-02-13T04:53:57.163" v="6149" actId="403"/>
        <pc:sldMkLst>
          <pc:docMk/>
          <pc:sldMk cId="1855953118" sldId="2142534188"/>
        </pc:sldMkLst>
        <pc:spChg chg="mod">
          <ac:chgData name="Halfmoon, Michael" userId="b3128773-66e7-42b9-b853-6f79506a4660" providerId="ADAL" clId="{D7C6F7DC-C20F-436A-9B0B-D9759CBCD6B1}" dt="2024-02-13T04:53:57.163" v="6149" actId="403"/>
          <ac:spMkLst>
            <pc:docMk/>
            <pc:sldMk cId="1855953118" sldId="2142534188"/>
            <ac:spMk id="2" creationId="{47292800-BCAD-1A7D-E92F-D3EF29954BBA}"/>
          </ac:spMkLst>
        </pc:spChg>
        <pc:spChg chg="mod">
          <ac:chgData name="Halfmoon, Michael" userId="b3128773-66e7-42b9-b853-6f79506a4660" providerId="ADAL" clId="{D7C6F7DC-C20F-436A-9B0B-D9759CBCD6B1}" dt="2024-02-13T04:53:48.359" v="6147" actId="403"/>
          <ac:spMkLst>
            <pc:docMk/>
            <pc:sldMk cId="1855953118" sldId="2142534188"/>
            <ac:spMk id="3" creationId="{7CF6E674-E475-A15D-3017-38731BDD01D5}"/>
          </ac:spMkLst>
        </pc:spChg>
      </pc:sldChg>
      <pc:sldChg chg="addSp delSp modSp new del mod ord">
        <pc:chgData name="Halfmoon, Michael" userId="b3128773-66e7-42b9-b853-6f79506a4660" providerId="ADAL" clId="{D7C6F7DC-C20F-436A-9B0B-D9759CBCD6B1}" dt="2024-02-13T05:09:01.297" v="6319" actId="47"/>
        <pc:sldMkLst>
          <pc:docMk/>
          <pc:sldMk cId="2259837297" sldId="2142534189"/>
        </pc:sldMkLst>
        <pc:spChg chg="mod">
          <ac:chgData name="Halfmoon, Michael" userId="b3128773-66e7-42b9-b853-6f79506a4660" providerId="ADAL" clId="{D7C6F7DC-C20F-436A-9B0B-D9759CBCD6B1}" dt="2024-02-13T04:54:20.433" v="6157" actId="14100"/>
          <ac:spMkLst>
            <pc:docMk/>
            <pc:sldMk cId="2259837297" sldId="2142534189"/>
            <ac:spMk id="2" creationId="{D388DC46-675F-1E53-D04E-14A4C36C3863}"/>
          </ac:spMkLst>
        </pc:spChg>
        <pc:spChg chg="del">
          <ac:chgData name="Halfmoon, Michael" userId="b3128773-66e7-42b9-b853-6f79506a4660" providerId="ADAL" clId="{D7C6F7DC-C20F-436A-9B0B-D9759CBCD6B1}" dt="2024-02-13T04:10:40.021" v="4963" actId="1032"/>
          <ac:spMkLst>
            <pc:docMk/>
            <pc:sldMk cId="2259837297" sldId="2142534189"/>
            <ac:spMk id="3" creationId="{31D80487-44D7-5372-F19E-895E3AA4BAD4}"/>
          </ac:spMkLst>
        </pc:spChg>
        <pc:spChg chg="add del mod">
          <ac:chgData name="Halfmoon, Michael" userId="b3128773-66e7-42b9-b853-6f79506a4660" providerId="ADAL" clId="{D7C6F7DC-C20F-436A-9B0B-D9759CBCD6B1}" dt="2024-02-13T04:14:26.706" v="4995" actId="1032"/>
          <ac:spMkLst>
            <pc:docMk/>
            <pc:sldMk cId="2259837297" sldId="2142534189"/>
            <ac:spMk id="6" creationId="{A868E3B3-0068-D3AD-A74C-A7086B70EF4D}"/>
          </ac:spMkLst>
        </pc:spChg>
        <pc:spChg chg="add mod">
          <ac:chgData name="Halfmoon, Michael" userId="b3128773-66e7-42b9-b853-6f79506a4660" providerId="ADAL" clId="{D7C6F7DC-C20F-436A-9B0B-D9759CBCD6B1}" dt="2024-02-13T04:28:18.288" v="5525" actId="1076"/>
          <ac:spMkLst>
            <pc:docMk/>
            <pc:sldMk cId="2259837297" sldId="2142534189"/>
            <ac:spMk id="8" creationId="{70624FB8-AC73-B3BC-69E5-EA546BD321AD}"/>
          </ac:spMkLst>
        </pc:spChg>
        <pc:spChg chg="add del mod">
          <ac:chgData name="Halfmoon, Michael" userId="b3128773-66e7-42b9-b853-6f79506a4660" providerId="ADAL" clId="{D7C6F7DC-C20F-436A-9B0B-D9759CBCD6B1}" dt="2024-02-13T04:30:59.772" v="5543" actId="11529"/>
          <ac:spMkLst>
            <pc:docMk/>
            <pc:sldMk cId="2259837297" sldId="2142534189"/>
            <ac:spMk id="11" creationId="{499E1BE6-DE6A-6B59-2FE9-101AEE5E98ED}"/>
          </ac:spMkLst>
        </pc:spChg>
        <pc:graphicFrameChg chg="add del mod modGraphic">
          <ac:chgData name="Halfmoon, Michael" userId="b3128773-66e7-42b9-b853-6f79506a4660" providerId="ADAL" clId="{D7C6F7DC-C20F-436A-9B0B-D9759CBCD6B1}" dt="2024-02-13T04:13:21.279" v="4994" actId="478"/>
          <ac:graphicFrameMkLst>
            <pc:docMk/>
            <pc:sldMk cId="2259837297" sldId="2142534189"/>
            <ac:graphicFrameMk id="4" creationId="{95B03AFD-8AB7-4547-4CDA-EB62F01C4959}"/>
          </ac:graphicFrameMkLst>
        </pc:graphicFrameChg>
        <pc:graphicFrameChg chg="add mod modGraphic">
          <ac:chgData name="Halfmoon, Michael" userId="b3128773-66e7-42b9-b853-6f79506a4660" providerId="ADAL" clId="{D7C6F7DC-C20F-436A-9B0B-D9759CBCD6B1}" dt="2024-02-13T05:00:42.256" v="6240" actId="14100"/>
          <ac:graphicFrameMkLst>
            <pc:docMk/>
            <pc:sldMk cId="2259837297" sldId="2142534189"/>
            <ac:graphicFrameMk id="7" creationId="{9C7220B0-7903-ACD9-8B1D-1279F9043794}"/>
          </ac:graphicFrameMkLst>
        </pc:graphicFrameChg>
        <pc:picChg chg="add del mod">
          <ac:chgData name="Halfmoon, Michael" userId="b3128773-66e7-42b9-b853-6f79506a4660" providerId="ADAL" clId="{D7C6F7DC-C20F-436A-9B0B-D9759CBCD6B1}" dt="2024-02-13T05:01:39.782" v="6243" actId="478"/>
          <ac:picMkLst>
            <pc:docMk/>
            <pc:sldMk cId="2259837297" sldId="2142534189"/>
            <ac:picMk id="52" creationId="{B1128EA3-EAD2-8DE3-435F-D22F06404C48}"/>
          </ac:picMkLst>
        </pc:picChg>
        <pc:cxnChg chg="add del">
          <ac:chgData name="Halfmoon, Michael" userId="b3128773-66e7-42b9-b853-6f79506a4660" providerId="ADAL" clId="{D7C6F7DC-C20F-436A-9B0B-D9759CBCD6B1}" dt="2024-02-13T04:30:43.805" v="5539" actId="11529"/>
          <ac:cxnSpMkLst>
            <pc:docMk/>
            <pc:sldMk cId="2259837297" sldId="2142534189"/>
            <ac:cxnSpMk id="10" creationId="{6A7B0AE0-596D-4C64-F29D-482C510AB318}"/>
          </ac:cxnSpMkLst>
        </pc:cxnChg>
        <pc:cxnChg chg="add del mod">
          <ac:chgData name="Halfmoon, Michael" userId="b3128773-66e7-42b9-b853-6f79506a4660" providerId="ADAL" clId="{D7C6F7DC-C20F-436A-9B0B-D9759CBCD6B1}" dt="2024-02-13T04:59:58.173" v="6230" actId="478"/>
          <ac:cxnSpMkLst>
            <pc:docMk/>
            <pc:sldMk cId="2259837297" sldId="2142534189"/>
            <ac:cxnSpMk id="13" creationId="{F326AE3B-789D-BA18-B092-7A6569DBD41B}"/>
          </ac:cxnSpMkLst>
        </pc:cxnChg>
        <pc:cxnChg chg="add del mod">
          <ac:chgData name="Halfmoon, Michael" userId="b3128773-66e7-42b9-b853-6f79506a4660" providerId="ADAL" clId="{D7C6F7DC-C20F-436A-9B0B-D9759CBCD6B1}" dt="2024-02-13T05:00:10.965" v="6234" actId="478"/>
          <ac:cxnSpMkLst>
            <pc:docMk/>
            <pc:sldMk cId="2259837297" sldId="2142534189"/>
            <ac:cxnSpMk id="15" creationId="{05401381-AFA1-E2CA-CB70-E9A5423F825F}"/>
          </ac:cxnSpMkLst>
        </pc:cxnChg>
        <pc:cxnChg chg="add mod ord">
          <ac:chgData name="Halfmoon, Michael" userId="b3128773-66e7-42b9-b853-6f79506a4660" providerId="ADAL" clId="{D7C6F7DC-C20F-436A-9B0B-D9759CBCD6B1}" dt="2024-02-13T04:37:26.831" v="5595" actId="692"/>
          <ac:cxnSpMkLst>
            <pc:docMk/>
            <pc:sldMk cId="2259837297" sldId="2142534189"/>
            <ac:cxnSpMk id="17" creationId="{FD1B88B6-5CCF-F39D-3F0B-5C408031BAF2}"/>
          </ac:cxnSpMkLst>
        </pc:cxnChg>
        <pc:cxnChg chg="add mod">
          <ac:chgData name="Halfmoon, Michael" userId="b3128773-66e7-42b9-b853-6f79506a4660" providerId="ADAL" clId="{D7C6F7DC-C20F-436A-9B0B-D9759CBCD6B1}" dt="2024-02-13T04:37:30.665" v="5597" actId="692"/>
          <ac:cxnSpMkLst>
            <pc:docMk/>
            <pc:sldMk cId="2259837297" sldId="2142534189"/>
            <ac:cxnSpMk id="20" creationId="{1EC79AF5-5F9A-A207-757B-D579B08DC712}"/>
          </ac:cxnSpMkLst>
        </pc:cxnChg>
        <pc:cxnChg chg="add del">
          <ac:chgData name="Halfmoon, Michael" userId="b3128773-66e7-42b9-b853-6f79506a4660" providerId="ADAL" clId="{D7C6F7DC-C20F-436A-9B0B-D9759CBCD6B1}" dt="2024-02-13T04:38:35.025" v="5600" actId="478"/>
          <ac:cxnSpMkLst>
            <pc:docMk/>
            <pc:sldMk cId="2259837297" sldId="2142534189"/>
            <ac:cxnSpMk id="24" creationId="{F94A59C3-4B8D-1239-34E0-6A59B4ADAB6B}"/>
          </ac:cxnSpMkLst>
        </pc:cxnChg>
        <pc:cxnChg chg="add mod">
          <ac:chgData name="Halfmoon, Michael" userId="b3128773-66e7-42b9-b853-6f79506a4660" providerId="ADAL" clId="{D7C6F7DC-C20F-436A-9B0B-D9759CBCD6B1}" dt="2024-02-13T04:39:04.580" v="5608" actId="14100"/>
          <ac:cxnSpMkLst>
            <pc:docMk/>
            <pc:sldMk cId="2259837297" sldId="2142534189"/>
            <ac:cxnSpMk id="25" creationId="{EC132CBA-C0FD-DA61-4527-C5DB0B9C8CAB}"/>
          </ac:cxnSpMkLst>
        </pc:cxnChg>
        <pc:cxnChg chg="add mod">
          <ac:chgData name="Halfmoon, Michael" userId="b3128773-66e7-42b9-b853-6f79506a4660" providerId="ADAL" clId="{D7C6F7DC-C20F-436A-9B0B-D9759CBCD6B1}" dt="2024-02-13T04:39:19.412" v="5611" actId="14100"/>
          <ac:cxnSpMkLst>
            <pc:docMk/>
            <pc:sldMk cId="2259837297" sldId="2142534189"/>
            <ac:cxnSpMk id="26" creationId="{982CB173-03A7-0A88-439D-C36045636C19}"/>
          </ac:cxnSpMkLst>
        </pc:cxnChg>
        <pc:cxnChg chg="add mod">
          <ac:chgData name="Halfmoon, Michael" userId="b3128773-66e7-42b9-b853-6f79506a4660" providerId="ADAL" clId="{D7C6F7DC-C20F-436A-9B0B-D9759CBCD6B1}" dt="2024-02-13T04:39:27.463" v="5613" actId="14100"/>
          <ac:cxnSpMkLst>
            <pc:docMk/>
            <pc:sldMk cId="2259837297" sldId="2142534189"/>
            <ac:cxnSpMk id="27" creationId="{9F49747C-E2D0-14FA-ED2D-74EC4CDC6FF6}"/>
          </ac:cxnSpMkLst>
        </pc:cxnChg>
        <pc:cxnChg chg="add mod">
          <ac:chgData name="Halfmoon, Michael" userId="b3128773-66e7-42b9-b853-6f79506a4660" providerId="ADAL" clId="{D7C6F7DC-C20F-436A-9B0B-D9759CBCD6B1}" dt="2024-02-13T04:39:37.341" v="5615" actId="14100"/>
          <ac:cxnSpMkLst>
            <pc:docMk/>
            <pc:sldMk cId="2259837297" sldId="2142534189"/>
            <ac:cxnSpMk id="28" creationId="{26CD1F0E-CC25-33CE-955A-15AD5247B968}"/>
          </ac:cxnSpMkLst>
        </pc:cxnChg>
        <pc:cxnChg chg="add mod">
          <ac:chgData name="Halfmoon, Michael" userId="b3128773-66e7-42b9-b853-6f79506a4660" providerId="ADAL" clId="{D7C6F7DC-C20F-436A-9B0B-D9759CBCD6B1}" dt="2024-02-13T04:39:58.432" v="5618" actId="14100"/>
          <ac:cxnSpMkLst>
            <pc:docMk/>
            <pc:sldMk cId="2259837297" sldId="2142534189"/>
            <ac:cxnSpMk id="29" creationId="{5E550EE1-232C-F1A9-117E-F2D01C9D400C}"/>
          </ac:cxnSpMkLst>
        </pc:cxnChg>
        <pc:cxnChg chg="add mod">
          <ac:chgData name="Halfmoon, Michael" userId="b3128773-66e7-42b9-b853-6f79506a4660" providerId="ADAL" clId="{D7C6F7DC-C20F-436A-9B0B-D9759CBCD6B1}" dt="2024-02-13T05:00:01.761" v="6231" actId="14100"/>
          <ac:cxnSpMkLst>
            <pc:docMk/>
            <pc:sldMk cId="2259837297" sldId="2142534189"/>
            <ac:cxnSpMk id="38" creationId="{F4AAF6CA-B5E7-187F-9CC8-E9A396C48858}"/>
          </ac:cxnSpMkLst>
        </pc:cxnChg>
        <pc:cxnChg chg="add mod">
          <ac:chgData name="Halfmoon, Michael" userId="b3128773-66e7-42b9-b853-6f79506a4660" providerId="ADAL" clId="{D7C6F7DC-C20F-436A-9B0B-D9759CBCD6B1}" dt="2024-02-13T05:00:09.176" v="6233" actId="14100"/>
          <ac:cxnSpMkLst>
            <pc:docMk/>
            <pc:sldMk cId="2259837297" sldId="2142534189"/>
            <ac:cxnSpMk id="39" creationId="{6CFCCC3A-E325-9723-936B-EB030CC75711}"/>
          </ac:cxnSpMkLst>
        </pc:cxnChg>
        <pc:cxnChg chg="add mod">
          <ac:chgData name="Halfmoon, Michael" userId="b3128773-66e7-42b9-b853-6f79506a4660" providerId="ADAL" clId="{D7C6F7DC-C20F-436A-9B0B-D9759CBCD6B1}" dt="2024-02-13T04:57:38.446" v="6176" actId="34135"/>
          <ac:cxnSpMkLst>
            <pc:docMk/>
            <pc:sldMk cId="2259837297" sldId="2142534189"/>
            <ac:cxnSpMk id="40" creationId="{E30DD4F9-E790-F78F-7FCC-6F4DB6A051CA}"/>
          </ac:cxnSpMkLst>
        </pc:cxnChg>
        <pc:cxnChg chg="add mod">
          <ac:chgData name="Halfmoon, Michael" userId="b3128773-66e7-42b9-b853-6f79506a4660" providerId="ADAL" clId="{D7C6F7DC-C20F-436A-9B0B-D9759CBCD6B1}" dt="2024-02-13T04:57:38.446" v="6176" actId="34135"/>
          <ac:cxnSpMkLst>
            <pc:docMk/>
            <pc:sldMk cId="2259837297" sldId="2142534189"/>
            <ac:cxnSpMk id="41" creationId="{34689AAA-16A0-B626-DE05-9C7B0E020BBE}"/>
          </ac:cxnSpMkLst>
        </pc:cxnChg>
        <pc:cxnChg chg="add mod">
          <ac:chgData name="Halfmoon, Michael" userId="b3128773-66e7-42b9-b853-6f79506a4660" providerId="ADAL" clId="{D7C6F7DC-C20F-436A-9B0B-D9759CBCD6B1}" dt="2024-02-13T04:57:38.446" v="6176" actId="34135"/>
          <ac:cxnSpMkLst>
            <pc:docMk/>
            <pc:sldMk cId="2259837297" sldId="2142534189"/>
            <ac:cxnSpMk id="42" creationId="{F7C3987A-3E1D-B323-F299-8908D9EA8CCC}"/>
          </ac:cxnSpMkLst>
        </pc:cxnChg>
        <pc:cxnChg chg="add mod">
          <ac:chgData name="Halfmoon, Michael" userId="b3128773-66e7-42b9-b853-6f79506a4660" providerId="ADAL" clId="{D7C6F7DC-C20F-436A-9B0B-D9759CBCD6B1}" dt="2024-02-13T04:57:38.446" v="6176" actId="34135"/>
          <ac:cxnSpMkLst>
            <pc:docMk/>
            <pc:sldMk cId="2259837297" sldId="2142534189"/>
            <ac:cxnSpMk id="43" creationId="{24A7FB28-B4CA-B784-C47C-A5CF66625387}"/>
          </ac:cxnSpMkLst>
        </pc:cxnChg>
        <pc:cxnChg chg="add mod">
          <ac:chgData name="Halfmoon, Michael" userId="b3128773-66e7-42b9-b853-6f79506a4660" providerId="ADAL" clId="{D7C6F7DC-C20F-436A-9B0B-D9759CBCD6B1}" dt="2024-02-13T04:57:38.446" v="6176" actId="34135"/>
          <ac:cxnSpMkLst>
            <pc:docMk/>
            <pc:sldMk cId="2259837297" sldId="2142534189"/>
            <ac:cxnSpMk id="44" creationId="{A8EBC952-16AD-0215-22F1-13725FCD2A2C}"/>
          </ac:cxnSpMkLst>
        </pc:cxnChg>
        <pc:cxnChg chg="add mod">
          <ac:chgData name="Halfmoon, Michael" userId="b3128773-66e7-42b9-b853-6f79506a4660" providerId="ADAL" clId="{D7C6F7DC-C20F-436A-9B0B-D9759CBCD6B1}" dt="2024-02-13T04:57:38.446" v="6176" actId="34135"/>
          <ac:cxnSpMkLst>
            <pc:docMk/>
            <pc:sldMk cId="2259837297" sldId="2142534189"/>
            <ac:cxnSpMk id="45" creationId="{2CD3A2B7-8A22-811B-F217-A498D1A085D5}"/>
          </ac:cxnSpMkLst>
        </pc:cxnChg>
        <pc:cxnChg chg="add mod">
          <ac:chgData name="Halfmoon, Michael" userId="b3128773-66e7-42b9-b853-6f79506a4660" providerId="ADAL" clId="{D7C6F7DC-C20F-436A-9B0B-D9759CBCD6B1}" dt="2024-02-13T04:57:38.446" v="6176" actId="34135"/>
          <ac:cxnSpMkLst>
            <pc:docMk/>
            <pc:sldMk cId="2259837297" sldId="2142534189"/>
            <ac:cxnSpMk id="46" creationId="{371B6A7F-3B61-28A2-B780-C68CDC394859}"/>
          </ac:cxnSpMkLst>
        </pc:cxnChg>
      </pc:sldChg>
      <pc:sldChg chg="addSp delSp modSp new mod">
        <pc:chgData name="Halfmoon, Michael" userId="b3128773-66e7-42b9-b853-6f79506a4660" providerId="ADAL" clId="{D7C6F7DC-C20F-436A-9B0B-D9759CBCD6B1}" dt="2024-02-13T05:08:35.282" v="6318" actId="1036"/>
        <pc:sldMkLst>
          <pc:docMk/>
          <pc:sldMk cId="354385006" sldId="2142534190"/>
        </pc:sldMkLst>
        <pc:spChg chg="mod">
          <ac:chgData name="Halfmoon, Michael" userId="b3128773-66e7-42b9-b853-6f79506a4660" providerId="ADAL" clId="{D7C6F7DC-C20F-436A-9B0B-D9759CBCD6B1}" dt="2024-02-13T05:08:23.934" v="6303" actId="403"/>
          <ac:spMkLst>
            <pc:docMk/>
            <pc:sldMk cId="354385006" sldId="2142534190"/>
            <ac:spMk id="2" creationId="{AA7C5339-11EF-6042-4CE4-53F856C2B072}"/>
          </ac:spMkLst>
        </pc:spChg>
        <pc:spChg chg="del">
          <ac:chgData name="Halfmoon, Michael" userId="b3128773-66e7-42b9-b853-6f79506a4660" providerId="ADAL" clId="{D7C6F7DC-C20F-436A-9B0B-D9759CBCD6B1}" dt="2024-02-13T05:02:10.639" v="6245"/>
          <ac:spMkLst>
            <pc:docMk/>
            <pc:sldMk cId="354385006" sldId="2142534190"/>
            <ac:spMk id="3" creationId="{F3EE93EB-AC87-AE6A-5258-F8567583BEBD}"/>
          </ac:spMkLst>
        </pc:spChg>
        <pc:spChg chg="add mod ord">
          <ac:chgData name="Halfmoon, Michael" userId="b3128773-66e7-42b9-b853-6f79506a4660" providerId="ADAL" clId="{D7C6F7DC-C20F-436A-9B0B-D9759CBCD6B1}" dt="2024-02-13T05:08:07.408" v="6299" actId="1076"/>
          <ac:spMkLst>
            <pc:docMk/>
            <pc:sldMk cId="354385006" sldId="2142534190"/>
            <ac:spMk id="15" creationId="{488D07DD-1265-943C-739B-FEA9AD9A22A5}"/>
          </ac:spMkLst>
        </pc:spChg>
        <pc:spChg chg="add del">
          <ac:chgData name="Halfmoon, Michael" userId="b3128773-66e7-42b9-b853-6f79506a4660" providerId="ADAL" clId="{D7C6F7DC-C20F-436A-9B0B-D9759CBCD6B1}" dt="2024-02-13T05:04:37.072" v="6265" actId="11529"/>
          <ac:spMkLst>
            <pc:docMk/>
            <pc:sldMk cId="354385006" sldId="2142534190"/>
            <ac:spMk id="16" creationId="{A1C15B06-11BE-2609-ADDD-2D0C788880E2}"/>
          </ac:spMkLst>
        </pc:spChg>
        <pc:spChg chg="add del">
          <ac:chgData name="Halfmoon, Michael" userId="b3128773-66e7-42b9-b853-6f79506a4660" providerId="ADAL" clId="{D7C6F7DC-C20F-436A-9B0B-D9759CBCD6B1}" dt="2024-02-13T05:04:36.795" v="6264" actId="11529"/>
          <ac:spMkLst>
            <pc:docMk/>
            <pc:sldMk cId="354385006" sldId="2142534190"/>
            <ac:spMk id="17" creationId="{37738405-7B7B-5D86-D7EC-79E0D5BA957F}"/>
          </ac:spMkLst>
        </pc:spChg>
        <pc:spChg chg="add mod">
          <ac:chgData name="Halfmoon, Michael" userId="b3128773-66e7-42b9-b853-6f79506a4660" providerId="ADAL" clId="{D7C6F7DC-C20F-436A-9B0B-D9759CBCD6B1}" dt="2024-02-13T05:07:55.490" v="6298" actId="688"/>
          <ac:spMkLst>
            <pc:docMk/>
            <pc:sldMk cId="354385006" sldId="2142534190"/>
            <ac:spMk id="18" creationId="{B84D38A9-B07D-5D66-4E55-61422A823277}"/>
          </ac:spMkLst>
        </pc:spChg>
        <pc:grpChg chg="add mod">
          <ac:chgData name="Halfmoon, Michael" userId="b3128773-66e7-42b9-b853-6f79506a4660" providerId="ADAL" clId="{D7C6F7DC-C20F-436A-9B0B-D9759CBCD6B1}" dt="2024-02-13T05:08:15.372" v="6300" actId="1076"/>
          <ac:grpSpMkLst>
            <pc:docMk/>
            <pc:sldMk cId="354385006" sldId="2142534190"/>
            <ac:grpSpMk id="19" creationId="{8EDBF38C-F563-3233-8133-693CA2D3F5BB}"/>
          </ac:grpSpMkLst>
        </pc:grpChg>
        <pc:graphicFrameChg chg="add mod">
          <ac:chgData name="Halfmoon, Michael" userId="b3128773-66e7-42b9-b853-6f79506a4660" providerId="ADAL" clId="{D7C6F7DC-C20F-436A-9B0B-D9759CBCD6B1}" dt="2024-02-13T05:02:46.572" v="6250"/>
          <ac:graphicFrameMkLst>
            <pc:docMk/>
            <pc:sldMk cId="354385006" sldId="2142534190"/>
            <ac:graphicFrameMk id="5" creationId="{AAEE3261-A5E6-CA46-1439-EBA96686460A}"/>
          </ac:graphicFrameMkLst>
        </pc:graphicFrameChg>
        <pc:picChg chg="add mod">
          <ac:chgData name="Halfmoon, Michael" userId="b3128773-66e7-42b9-b853-6f79506a4660" providerId="ADAL" clId="{D7C6F7DC-C20F-436A-9B0B-D9759CBCD6B1}" dt="2024-02-13T05:08:35.282" v="6318" actId="1036"/>
          <ac:picMkLst>
            <pc:docMk/>
            <pc:sldMk cId="354385006" sldId="2142534190"/>
            <ac:picMk id="4" creationId="{7781552E-EF88-DEE5-56D7-7DB44B200FD3}"/>
          </ac:picMkLst>
        </pc:picChg>
        <pc:cxnChg chg="add mod">
          <ac:chgData name="Halfmoon, Michael" userId="b3128773-66e7-42b9-b853-6f79506a4660" providerId="ADAL" clId="{D7C6F7DC-C20F-436A-9B0B-D9759CBCD6B1}" dt="2024-02-13T05:02:46.572" v="6250"/>
          <ac:cxnSpMkLst>
            <pc:docMk/>
            <pc:sldMk cId="354385006" sldId="2142534190"/>
            <ac:cxnSpMk id="6" creationId="{C1514F29-D8CD-4608-DE01-780A7A0FE3B1}"/>
          </ac:cxnSpMkLst>
        </pc:cxnChg>
        <pc:cxnChg chg="add mod">
          <ac:chgData name="Halfmoon, Michael" userId="b3128773-66e7-42b9-b853-6f79506a4660" providerId="ADAL" clId="{D7C6F7DC-C20F-436A-9B0B-D9759CBCD6B1}" dt="2024-02-13T05:02:46.572" v="6250"/>
          <ac:cxnSpMkLst>
            <pc:docMk/>
            <pc:sldMk cId="354385006" sldId="2142534190"/>
            <ac:cxnSpMk id="7" creationId="{7E76C576-3693-B2D0-CF9A-7EDAF29876C8}"/>
          </ac:cxnSpMkLst>
        </pc:cxnChg>
        <pc:cxnChg chg="add mod">
          <ac:chgData name="Halfmoon, Michael" userId="b3128773-66e7-42b9-b853-6f79506a4660" providerId="ADAL" clId="{D7C6F7DC-C20F-436A-9B0B-D9759CBCD6B1}" dt="2024-02-13T05:02:46.572" v="6250"/>
          <ac:cxnSpMkLst>
            <pc:docMk/>
            <pc:sldMk cId="354385006" sldId="2142534190"/>
            <ac:cxnSpMk id="8" creationId="{FD1507BD-2919-F903-AEBB-DA313102AC2E}"/>
          </ac:cxnSpMkLst>
        </pc:cxnChg>
        <pc:cxnChg chg="add mod">
          <ac:chgData name="Halfmoon, Michael" userId="b3128773-66e7-42b9-b853-6f79506a4660" providerId="ADAL" clId="{D7C6F7DC-C20F-436A-9B0B-D9759CBCD6B1}" dt="2024-02-13T05:02:46.572" v="6250"/>
          <ac:cxnSpMkLst>
            <pc:docMk/>
            <pc:sldMk cId="354385006" sldId="2142534190"/>
            <ac:cxnSpMk id="9" creationId="{6C3DD40A-E30B-6C9D-B239-48AA9C4509F2}"/>
          </ac:cxnSpMkLst>
        </pc:cxnChg>
        <pc:cxnChg chg="add mod">
          <ac:chgData name="Halfmoon, Michael" userId="b3128773-66e7-42b9-b853-6f79506a4660" providerId="ADAL" clId="{D7C6F7DC-C20F-436A-9B0B-D9759CBCD6B1}" dt="2024-02-13T05:02:46.572" v="6250"/>
          <ac:cxnSpMkLst>
            <pc:docMk/>
            <pc:sldMk cId="354385006" sldId="2142534190"/>
            <ac:cxnSpMk id="10" creationId="{C13C53CF-EE3C-0EB2-6DBC-35C7701491F5}"/>
          </ac:cxnSpMkLst>
        </pc:cxnChg>
        <pc:cxnChg chg="add mod">
          <ac:chgData name="Halfmoon, Michael" userId="b3128773-66e7-42b9-b853-6f79506a4660" providerId="ADAL" clId="{D7C6F7DC-C20F-436A-9B0B-D9759CBCD6B1}" dt="2024-02-13T05:02:46.572" v="6250"/>
          <ac:cxnSpMkLst>
            <pc:docMk/>
            <pc:sldMk cId="354385006" sldId="2142534190"/>
            <ac:cxnSpMk id="11" creationId="{B0E40EB1-40D5-2B19-2332-B3FFB5D2111A}"/>
          </ac:cxnSpMkLst>
        </pc:cxnChg>
        <pc:cxnChg chg="add mod">
          <ac:chgData name="Halfmoon, Michael" userId="b3128773-66e7-42b9-b853-6f79506a4660" providerId="ADAL" clId="{D7C6F7DC-C20F-436A-9B0B-D9759CBCD6B1}" dt="2024-02-13T05:02:46.572" v="6250"/>
          <ac:cxnSpMkLst>
            <pc:docMk/>
            <pc:sldMk cId="354385006" sldId="2142534190"/>
            <ac:cxnSpMk id="12" creationId="{2D7F163B-0AFE-5A13-8EB3-5A029DDE20FE}"/>
          </ac:cxnSpMkLst>
        </pc:cxnChg>
        <pc:cxnChg chg="add mod">
          <ac:chgData name="Halfmoon, Michael" userId="b3128773-66e7-42b9-b853-6f79506a4660" providerId="ADAL" clId="{D7C6F7DC-C20F-436A-9B0B-D9759CBCD6B1}" dt="2024-02-13T05:02:46.572" v="6250"/>
          <ac:cxnSpMkLst>
            <pc:docMk/>
            <pc:sldMk cId="354385006" sldId="2142534190"/>
            <ac:cxnSpMk id="13" creationId="{EA8A1D24-FF6A-0744-BA2C-6610522BBC0B}"/>
          </ac:cxnSpMkLst>
        </pc:cxnChg>
        <pc:cxnChg chg="add mod">
          <ac:chgData name="Halfmoon, Michael" userId="b3128773-66e7-42b9-b853-6f79506a4660" providerId="ADAL" clId="{D7C6F7DC-C20F-436A-9B0B-D9759CBCD6B1}" dt="2024-02-13T05:02:46.572" v="6250"/>
          <ac:cxnSpMkLst>
            <pc:docMk/>
            <pc:sldMk cId="354385006" sldId="2142534190"/>
            <ac:cxnSpMk id="14" creationId="{49C4FB8F-D2B3-3871-2ED0-AE0EAE596D53}"/>
          </ac:cxnSpMkLst>
        </pc:cxnChg>
      </pc:sldChg>
    </pc:docChg>
  </pc:docChgLst>
  <pc:docChgLst>
    <pc:chgData name="Halfmoon, Michael" userId="b3128773-66e7-42b9-b853-6f79506a4660" providerId="ADAL" clId="{0D3F4D78-D2D5-4892-8347-B3CEE52C4D53}"/>
    <pc:docChg chg="undo custSel addSld delSld modSld sldOrd delMainMaster">
      <pc:chgData name="Halfmoon, Michael" userId="b3128773-66e7-42b9-b853-6f79506a4660" providerId="ADAL" clId="{0D3F4D78-D2D5-4892-8347-B3CEE52C4D53}" dt="2024-02-26T01:32:20.519" v="1308" actId="403"/>
      <pc:docMkLst>
        <pc:docMk/>
      </pc:docMkLst>
      <pc:sldChg chg="del mod modShow">
        <pc:chgData name="Halfmoon, Michael" userId="b3128773-66e7-42b9-b853-6f79506a4660" providerId="ADAL" clId="{0D3F4D78-D2D5-4892-8347-B3CEE52C4D53}" dt="2024-02-26T00:44:55.262" v="814" actId="47"/>
        <pc:sldMkLst>
          <pc:docMk/>
          <pc:sldMk cId="2382406177" sldId="2142534183"/>
        </pc:sldMkLst>
      </pc:sldChg>
      <pc:sldChg chg="modSp mod modNotesTx">
        <pc:chgData name="Halfmoon, Michael" userId="b3128773-66e7-42b9-b853-6f79506a4660" providerId="ADAL" clId="{0D3F4D78-D2D5-4892-8347-B3CEE52C4D53}" dt="2024-02-26T01:32:14.877" v="1306" actId="403"/>
        <pc:sldMkLst>
          <pc:docMk/>
          <pc:sldMk cId="1981186745" sldId="2142534185"/>
        </pc:sldMkLst>
        <pc:spChg chg="mod">
          <ac:chgData name="Halfmoon, Michael" userId="b3128773-66e7-42b9-b853-6f79506a4660" providerId="ADAL" clId="{0D3F4D78-D2D5-4892-8347-B3CEE52C4D53}" dt="2024-02-26T01:32:14.877" v="1306" actId="403"/>
          <ac:spMkLst>
            <pc:docMk/>
            <pc:sldMk cId="1981186745" sldId="2142534185"/>
            <ac:spMk id="2" creationId="{986113F5-BD66-0839-C8ED-1BF2ACEC9848}"/>
          </ac:spMkLst>
        </pc:spChg>
        <pc:spChg chg="mod">
          <ac:chgData name="Halfmoon, Michael" userId="b3128773-66e7-42b9-b853-6f79506a4660" providerId="ADAL" clId="{0D3F4D78-D2D5-4892-8347-B3CEE52C4D53}" dt="2024-02-14T14:57:19.693" v="66" actId="20577"/>
          <ac:spMkLst>
            <pc:docMk/>
            <pc:sldMk cId="1981186745" sldId="2142534185"/>
            <ac:spMk id="3" creationId="{0AF66167-AEBD-359C-B5E8-C51AA9758C07}"/>
          </ac:spMkLst>
        </pc:spChg>
        <pc:picChg chg="mod">
          <ac:chgData name="Halfmoon, Michael" userId="b3128773-66e7-42b9-b853-6f79506a4660" providerId="ADAL" clId="{0D3F4D78-D2D5-4892-8347-B3CEE52C4D53}" dt="2024-02-14T14:51:18.682" v="60" actId="14100"/>
          <ac:picMkLst>
            <pc:docMk/>
            <pc:sldMk cId="1981186745" sldId="2142534185"/>
            <ac:picMk id="5" creationId="{F67D2E78-89A0-3EC8-433F-B3CEA55A6708}"/>
          </ac:picMkLst>
        </pc:picChg>
      </pc:sldChg>
      <pc:sldChg chg="modSp mod">
        <pc:chgData name="Halfmoon, Michael" userId="b3128773-66e7-42b9-b853-6f79506a4660" providerId="ADAL" clId="{0D3F4D78-D2D5-4892-8347-B3CEE52C4D53}" dt="2024-02-26T01:31:54.984" v="1302" actId="20577"/>
        <pc:sldMkLst>
          <pc:docMk/>
          <pc:sldMk cId="4228860414" sldId="2142534186"/>
        </pc:sldMkLst>
        <pc:spChg chg="mod">
          <ac:chgData name="Halfmoon, Michael" userId="b3128773-66e7-42b9-b853-6f79506a4660" providerId="ADAL" clId="{0D3F4D78-D2D5-4892-8347-B3CEE52C4D53}" dt="2024-02-26T01:31:54.984" v="1302" actId="20577"/>
          <ac:spMkLst>
            <pc:docMk/>
            <pc:sldMk cId="4228860414" sldId="2142534186"/>
            <ac:spMk id="2" creationId="{10E80C9D-B896-584A-3470-51EC5404E8C1}"/>
          </ac:spMkLst>
        </pc:spChg>
        <pc:spChg chg="mod">
          <ac:chgData name="Halfmoon, Michael" userId="b3128773-66e7-42b9-b853-6f79506a4660" providerId="ADAL" clId="{0D3F4D78-D2D5-4892-8347-B3CEE52C4D53}" dt="2024-02-14T15:41:11.859" v="156" actId="20577"/>
          <ac:spMkLst>
            <pc:docMk/>
            <pc:sldMk cId="4228860414" sldId="2142534186"/>
            <ac:spMk id="3" creationId="{9C3A92B9-661C-31CB-5768-7D1A0E8C995E}"/>
          </ac:spMkLst>
        </pc:spChg>
      </pc:sldChg>
      <pc:sldChg chg="modSp mod modNotesTx">
        <pc:chgData name="Halfmoon, Michael" userId="b3128773-66e7-42b9-b853-6f79506a4660" providerId="ADAL" clId="{0D3F4D78-D2D5-4892-8347-B3CEE52C4D53}" dt="2024-02-26T01:32:04.835" v="1304" actId="403"/>
        <pc:sldMkLst>
          <pc:docMk/>
          <pc:sldMk cId="2195237699" sldId="2142534187"/>
        </pc:sldMkLst>
        <pc:spChg chg="mod">
          <ac:chgData name="Halfmoon, Michael" userId="b3128773-66e7-42b9-b853-6f79506a4660" providerId="ADAL" clId="{0D3F4D78-D2D5-4892-8347-B3CEE52C4D53}" dt="2024-02-26T01:32:04.835" v="1304" actId="403"/>
          <ac:spMkLst>
            <pc:docMk/>
            <pc:sldMk cId="2195237699" sldId="2142534187"/>
            <ac:spMk id="2" creationId="{31AC22AD-D5AD-F135-12E8-DCD72DFDA72C}"/>
          </ac:spMkLst>
        </pc:spChg>
        <pc:spChg chg="mod">
          <ac:chgData name="Halfmoon, Michael" userId="b3128773-66e7-42b9-b853-6f79506a4660" providerId="ADAL" clId="{0D3F4D78-D2D5-4892-8347-B3CEE52C4D53}" dt="2024-02-26T01:31:28.813" v="1285" actId="403"/>
          <ac:spMkLst>
            <pc:docMk/>
            <pc:sldMk cId="2195237699" sldId="2142534187"/>
            <ac:spMk id="3" creationId="{05A138EB-CA99-13FB-2130-6F23F355E197}"/>
          </ac:spMkLst>
        </pc:spChg>
      </pc:sldChg>
      <pc:sldChg chg="ord">
        <pc:chgData name="Halfmoon, Michael" userId="b3128773-66e7-42b9-b853-6f79506a4660" providerId="ADAL" clId="{0D3F4D78-D2D5-4892-8347-B3CEE52C4D53}" dt="2024-02-26T00:45:59.998" v="817"/>
        <pc:sldMkLst>
          <pc:docMk/>
          <pc:sldMk cId="1855953118" sldId="2142534188"/>
        </pc:sldMkLst>
      </pc:sldChg>
      <pc:sldChg chg="ord">
        <pc:chgData name="Halfmoon, Michael" userId="b3128773-66e7-42b9-b853-6f79506a4660" providerId="ADAL" clId="{0D3F4D78-D2D5-4892-8347-B3CEE52C4D53}" dt="2024-02-26T01:22:54.557" v="1058"/>
        <pc:sldMkLst>
          <pc:docMk/>
          <pc:sldMk cId="354385006" sldId="2142534190"/>
        </pc:sldMkLst>
      </pc:sldChg>
      <pc:sldChg chg="del ord">
        <pc:chgData name="Halfmoon, Michael" userId="b3128773-66e7-42b9-b853-6f79506a4660" providerId="ADAL" clId="{0D3F4D78-D2D5-4892-8347-B3CEE52C4D53}" dt="2024-02-26T01:31:22.746" v="1284" actId="47"/>
        <pc:sldMkLst>
          <pc:docMk/>
          <pc:sldMk cId="1731151540" sldId="2142534191"/>
        </pc:sldMkLst>
      </pc:sldChg>
      <pc:sldChg chg="modSp del mod modShow">
        <pc:chgData name="Halfmoon, Michael" userId="b3128773-66e7-42b9-b853-6f79506a4660" providerId="ADAL" clId="{0D3F4D78-D2D5-4892-8347-B3CEE52C4D53}" dt="2024-02-26T00:44:56.441" v="815" actId="47"/>
        <pc:sldMkLst>
          <pc:docMk/>
          <pc:sldMk cId="3011017683" sldId="2142534304"/>
        </pc:sldMkLst>
        <pc:spChg chg="mod">
          <ac:chgData name="Halfmoon, Michael" userId="b3128773-66e7-42b9-b853-6f79506a4660" providerId="ADAL" clId="{0D3F4D78-D2D5-4892-8347-B3CEE52C4D53}" dt="2024-02-26T00:18:28.639" v="676" actId="20577"/>
          <ac:spMkLst>
            <pc:docMk/>
            <pc:sldMk cId="3011017683" sldId="2142534304"/>
            <ac:spMk id="6" creationId="{9E5140A5-BBF9-9469-BCE6-7F24519C44F0}"/>
          </ac:spMkLst>
        </pc:spChg>
      </pc:sldChg>
      <pc:sldChg chg="addSp delSp modSp add mod">
        <pc:chgData name="Halfmoon, Michael" userId="b3128773-66e7-42b9-b853-6f79506a4660" providerId="ADAL" clId="{0D3F4D78-D2D5-4892-8347-B3CEE52C4D53}" dt="2024-02-26T00:24:53.113" v="728" actId="478"/>
        <pc:sldMkLst>
          <pc:docMk/>
          <pc:sldMk cId="550276451" sldId="2142534305"/>
        </pc:sldMkLst>
        <pc:spChg chg="add del">
          <ac:chgData name="Halfmoon, Michael" userId="b3128773-66e7-42b9-b853-6f79506a4660" providerId="ADAL" clId="{0D3F4D78-D2D5-4892-8347-B3CEE52C4D53}" dt="2024-02-26T00:16:30.766" v="666" actId="478"/>
          <ac:spMkLst>
            <pc:docMk/>
            <pc:sldMk cId="550276451" sldId="2142534305"/>
            <ac:spMk id="2" creationId="{F940AEC3-2C78-78FD-75A3-770940AAE3B7}"/>
          </ac:spMkLst>
        </pc:spChg>
        <pc:spChg chg="add del mod">
          <ac:chgData name="Halfmoon, Michael" userId="b3128773-66e7-42b9-b853-6f79506a4660" providerId="ADAL" clId="{0D3F4D78-D2D5-4892-8347-B3CEE52C4D53}" dt="2024-02-26T00:16:30.766" v="666" actId="478"/>
          <ac:spMkLst>
            <pc:docMk/>
            <pc:sldMk cId="550276451" sldId="2142534305"/>
            <ac:spMk id="4" creationId="{20CEE166-42C1-066C-1EA4-D5B1FE9A0FAF}"/>
          </ac:spMkLst>
        </pc:spChg>
        <pc:spChg chg="add del mod">
          <ac:chgData name="Halfmoon, Michael" userId="b3128773-66e7-42b9-b853-6f79506a4660" providerId="ADAL" clId="{0D3F4D78-D2D5-4892-8347-B3CEE52C4D53}" dt="2024-02-26T00:24:53.113" v="728" actId="478"/>
          <ac:spMkLst>
            <pc:docMk/>
            <pc:sldMk cId="550276451" sldId="2142534305"/>
            <ac:spMk id="5" creationId="{EA1D119C-5710-C4F1-491D-B4E21F1D50FD}"/>
          </ac:spMkLst>
        </pc:spChg>
        <pc:graphicFrameChg chg="mod">
          <ac:chgData name="Halfmoon, Michael" userId="b3128773-66e7-42b9-b853-6f79506a4660" providerId="ADAL" clId="{0D3F4D78-D2D5-4892-8347-B3CEE52C4D53}" dt="2024-02-26T00:23:56.708" v="724" actId="2711"/>
          <ac:graphicFrameMkLst>
            <pc:docMk/>
            <pc:sldMk cId="550276451" sldId="2142534305"/>
            <ac:graphicFrameMk id="6" creationId="{931DED0D-1A36-2D77-4BC2-550A7B51702E}"/>
          </ac:graphicFrameMkLst>
        </pc:graphicFrameChg>
      </pc:sldChg>
      <pc:sldChg chg="modSp new mod ord">
        <pc:chgData name="Halfmoon, Michael" userId="b3128773-66e7-42b9-b853-6f79506a4660" providerId="ADAL" clId="{0D3F4D78-D2D5-4892-8347-B3CEE52C4D53}" dt="2024-02-26T00:54:49.651" v="1045" actId="20577"/>
        <pc:sldMkLst>
          <pc:docMk/>
          <pc:sldMk cId="2950996768" sldId="2142534306"/>
        </pc:sldMkLst>
        <pc:spChg chg="mod">
          <ac:chgData name="Halfmoon, Michael" userId="b3128773-66e7-42b9-b853-6f79506a4660" providerId="ADAL" clId="{0D3F4D78-D2D5-4892-8347-B3CEE52C4D53}" dt="2024-02-26T00:54:49.651" v="1045" actId="20577"/>
          <ac:spMkLst>
            <pc:docMk/>
            <pc:sldMk cId="2950996768" sldId="2142534306"/>
            <ac:spMk id="2" creationId="{D0AFFCB4-286F-8DAC-C90C-A9F87202D371}"/>
          </ac:spMkLst>
        </pc:spChg>
        <pc:spChg chg="mod">
          <ac:chgData name="Halfmoon, Michael" userId="b3128773-66e7-42b9-b853-6f79506a4660" providerId="ADAL" clId="{0D3F4D78-D2D5-4892-8347-B3CEE52C4D53}" dt="2024-02-26T00:49:54.037" v="872" actId="403"/>
          <ac:spMkLst>
            <pc:docMk/>
            <pc:sldMk cId="2950996768" sldId="2142534306"/>
            <ac:spMk id="3" creationId="{D1620E43-AF56-5696-2868-8298702A2FC7}"/>
          </ac:spMkLst>
        </pc:spChg>
      </pc:sldChg>
      <pc:sldChg chg="modSp new mod">
        <pc:chgData name="Halfmoon, Michael" userId="b3128773-66e7-42b9-b853-6f79506a4660" providerId="ADAL" clId="{0D3F4D78-D2D5-4892-8347-B3CEE52C4D53}" dt="2024-02-26T01:30:56.183" v="1283" actId="403"/>
        <pc:sldMkLst>
          <pc:docMk/>
          <pc:sldMk cId="734682873" sldId="2142534307"/>
        </pc:sldMkLst>
        <pc:spChg chg="mod">
          <ac:chgData name="Halfmoon, Michael" userId="b3128773-66e7-42b9-b853-6f79506a4660" providerId="ADAL" clId="{0D3F4D78-D2D5-4892-8347-B3CEE52C4D53}" dt="2024-02-26T01:26:14.197" v="1100" actId="20577"/>
          <ac:spMkLst>
            <pc:docMk/>
            <pc:sldMk cId="734682873" sldId="2142534307"/>
            <ac:spMk id="2" creationId="{58E7011B-762B-1501-4276-BF2A43C85A59}"/>
          </ac:spMkLst>
        </pc:spChg>
        <pc:spChg chg="mod">
          <ac:chgData name="Halfmoon, Michael" userId="b3128773-66e7-42b9-b853-6f79506a4660" providerId="ADAL" clId="{0D3F4D78-D2D5-4892-8347-B3CEE52C4D53}" dt="2024-02-26T01:30:56.183" v="1283" actId="403"/>
          <ac:spMkLst>
            <pc:docMk/>
            <pc:sldMk cId="734682873" sldId="2142534307"/>
            <ac:spMk id="3" creationId="{9ED6D1D6-3A76-ADE6-C8FE-746A829DC278}"/>
          </ac:spMkLst>
        </pc:spChg>
      </pc:sldChg>
      <pc:sldChg chg="modSp new mod">
        <pc:chgData name="Halfmoon, Michael" userId="b3128773-66e7-42b9-b853-6f79506a4660" providerId="ADAL" clId="{0D3F4D78-D2D5-4892-8347-B3CEE52C4D53}" dt="2024-02-26T01:32:20.519" v="1308" actId="403"/>
        <pc:sldMkLst>
          <pc:docMk/>
          <pc:sldMk cId="3889362924" sldId="2142534308"/>
        </pc:sldMkLst>
        <pc:spChg chg="mod">
          <ac:chgData name="Halfmoon, Michael" userId="b3128773-66e7-42b9-b853-6f79506a4660" providerId="ADAL" clId="{0D3F4D78-D2D5-4892-8347-B3CEE52C4D53}" dt="2024-02-26T01:32:20.519" v="1308" actId="403"/>
          <ac:spMkLst>
            <pc:docMk/>
            <pc:sldMk cId="3889362924" sldId="2142534308"/>
            <ac:spMk id="2" creationId="{40FA5230-2F7B-D5EF-38FA-BA8CB5309101}"/>
          </ac:spMkLst>
        </pc:spChg>
        <pc:spChg chg="mod">
          <ac:chgData name="Halfmoon, Michael" userId="b3128773-66e7-42b9-b853-6f79506a4660" providerId="ADAL" clId="{0D3F4D78-D2D5-4892-8347-B3CEE52C4D53}" dt="2024-02-26T01:30:49.922" v="1282" actId="403"/>
          <ac:spMkLst>
            <pc:docMk/>
            <pc:sldMk cId="3889362924" sldId="2142534308"/>
            <ac:spMk id="3" creationId="{E18A95E5-41B3-B841-D873-724B67F40390}"/>
          </ac:spMkLst>
        </pc:spChg>
      </pc:sldChg>
      <pc:sldMasterChg chg="del delSldLayout">
        <pc:chgData name="Halfmoon, Michael" userId="b3128773-66e7-42b9-b853-6f79506a4660" providerId="ADAL" clId="{0D3F4D78-D2D5-4892-8347-B3CEE52C4D53}" dt="2024-02-26T00:44:56.441" v="815" actId="47"/>
        <pc:sldMasterMkLst>
          <pc:docMk/>
          <pc:sldMasterMk cId="2160220701" sldId="2147483667"/>
        </pc:sldMasterMkLst>
        <pc:sldLayoutChg chg="del">
          <pc:chgData name="Halfmoon, Michael" userId="b3128773-66e7-42b9-b853-6f79506a4660" providerId="ADAL" clId="{0D3F4D78-D2D5-4892-8347-B3CEE52C4D53}" dt="2024-02-26T00:44:56.441" v="815" actId="47"/>
          <pc:sldLayoutMkLst>
            <pc:docMk/>
            <pc:sldMasterMk cId="2160220701" sldId="2147483667"/>
            <pc:sldLayoutMk cId="4102355542" sldId="2147483668"/>
          </pc:sldLayoutMkLst>
        </pc:sldLayoutChg>
        <pc:sldLayoutChg chg="del">
          <pc:chgData name="Halfmoon, Michael" userId="b3128773-66e7-42b9-b853-6f79506a4660" providerId="ADAL" clId="{0D3F4D78-D2D5-4892-8347-B3CEE52C4D53}" dt="2024-02-26T00:44:56.441" v="815" actId="47"/>
          <pc:sldLayoutMkLst>
            <pc:docMk/>
            <pc:sldMasterMk cId="2160220701" sldId="2147483667"/>
            <pc:sldLayoutMk cId="1747857523" sldId="2147483669"/>
          </pc:sldLayoutMkLst>
        </pc:sldLayoutChg>
        <pc:sldLayoutChg chg="del">
          <pc:chgData name="Halfmoon, Michael" userId="b3128773-66e7-42b9-b853-6f79506a4660" providerId="ADAL" clId="{0D3F4D78-D2D5-4892-8347-B3CEE52C4D53}" dt="2024-02-26T00:44:56.441" v="815" actId="47"/>
          <pc:sldLayoutMkLst>
            <pc:docMk/>
            <pc:sldMasterMk cId="2160220701" sldId="2147483667"/>
            <pc:sldLayoutMk cId="1655487490" sldId="2147483670"/>
          </pc:sldLayoutMkLst>
        </pc:sldLayoutChg>
        <pc:sldLayoutChg chg="del">
          <pc:chgData name="Halfmoon, Michael" userId="b3128773-66e7-42b9-b853-6f79506a4660" providerId="ADAL" clId="{0D3F4D78-D2D5-4892-8347-B3CEE52C4D53}" dt="2024-02-26T00:44:56.441" v="815" actId="47"/>
          <pc:sldLayoutMkLst>
            <pc:docMk/>
            <pc:sldMasterMk cId="2160220701" sldId="2147483667"/>
            <pc:sldLayoutMk cId="1809033240" sldId="2147483671"/>
          </pc:sldLayoutMkLst>
        </pc:sldLayoutChg>
        <pc:sldLayoutChg chg="del">
          <pc:chgData name="Halfmoon, Michael" userId="b3128773-66e7-42b9-b853-6f79506a4660" providerId="ADAL" clId="{0D3F4D78-D2D5-4892-8347-B3CEE52C4D53}" dt="2024-02-26T00:44:56.441" v="815" actId="47"/>
          <pc:sldLayoutMkLst>
            <pc:docMk/>
            <pc:sldMasterMk cId="2160220701" sldId="2147483667"/>
            <pc:sldLayoutMk cId="3708286501" sldId="2147483672"/>
          </pc:sldLayoutMkLst>
        </pc:sldLayoutChg>
        <pc:sldLayoutChg chg="del">
          <pc:chgData name="Halfmoon, Michael" userId="b3128773-66e7-42b9-b853-6f79506a4660" providerId="ADAL" clId="{0D3F4D78-D2D5-4892-8347-B3CEE52C4D53}" dt="2024-02-26T00:44:56.441" v="815" actId="47"/>
          <pc:sldLayoutMkLst>
            <pc:docMk/>
            <pc:sldMasterMk cId="2160220701" sldId="2147483667"/>
            <pc:sldLayoutMk cId="709488992" sldId="2147483673"/>
          </pc:sldLayoutMkLst>
        </pc:sldLayoutChg>
        <pc:sldLayoutChg chg="del">
          <pc:chgData name="Halfmoon, Michael" userId="b3128773-66e7-42b9-b853-6f79506a4660" providerId="ADAL" clId="{0D3F4D78-D2D5-4892-8347-B3CEE52C4D53}" dt="2024-02-26T00:44:56.441" v="815" actId="47"/>
          <pc:sldLayoutMkLst>
            <pc:docMk/>
            <pc:sldMasterMk cId="2160220701" sldId="2147483667"/>
            <pc:sldLayoutMk cId="2505974961" sldId="2147483674"/>
          </pc:sldLayoutMkLst>
        </pc:sldLayoutChg>
        <pc:sldLayoutChg chg="del">
          <pc:chgData name="Halfmoon, Michael" userId="b3128773-66e7-42b9-b853-6f79506a4660" providerId="ADAL" clId="{0D3F4D78-D2D5-4892-8347-B3CEE52C4D53}" dt="2024-02-26T00:44:56.441" v="815" actId="47"/>
          <pc:sldLayoutMkLst>
            <pc:docMk/>
            <pc:sldMasterMk cId="2160220701" sldId="2147483667"/>
            <pc:sldLayoutMk cId="825329166" sldId="2147483675"/>
          </pc:sldLayoutMkLst>
        </pc:sldLayoutChg>
        <pc:sldLayoutChg chg="del">
          <pc:chgData name="Halfmoon, Michael" userId="b3128773-66e7-42b9-b853-6f79506a4660" providerId="ADAL" clId="{0D3F4D78-D2D5-4892-8347-B3CEE52C4D53}" dt="2024-02-26T00:44:56.441" v="815" actId="47"/>
          <pc:sldLayoutMkLst>
            <pc:docMk/>
            <pc:sldMasterMk cId="2160220701" sldId="2147483667"/>
            <pc:sldLayoutMk cId="423160113" sldId="2147483676"/>
          </pc:sldLayoutMkLst>
        </pc:sldLayoutChg>
        <pc:sldLayoutChg chg="del">
          <pc:chgData name="Halfmoon, Michael" userId="b3128773-66e7-42b9-b853-6f79506a4660" providerId="ADAL" clId="{0D3F4D78-D2D5-4892-8347-B3CEE52C4D53}" dt="2024-02-26T00:44:56.441" v="815" actId="47"/>
          <pc:sldLayoutMkLst>
            <pc:docMk/>
            <pc:sldMasterMk cId="2160220701" sldId="2147483667"/>
            <pc:sldLayoutMk cId="4085838852" sldId="2147483677"/>
          </pc:sldLayoutMkLst>
        </pc:sldLayoutChg>
      </pc:sldMasterChg>
    </pc:docChg>
  </pc:docChgLst>
  <pc:docChgLst>
    <pc:chgData name="Shaw, Guinevere" userId="1e47992b-0de2-4190-83dc-2f3bb7c99058" providerId="ADAL" clId="{0C528090-4111-4E4B-ACF7-8C50F6BEFE2E}"/>
    <pc:docChg chg="undo custSel addSld modSld">
      <pc:chgData name="Shaw, Guinevere" userId="1e47992b-0de2-4190-83dc-2f3bb7c99058" providerId="ADAL" clId="{0C528090-4111-4E4B-ACF7-8C50F6BEFE2E}" dt="2024-02-25T18:51:15.181" v="4942" actId="20577"/>
      <pc:docMkLst>
        <pc:docMk/>
      </pc:docMkLst>
      <pc:sldChg chg="modNotesTx">
        <pc:chgData name="Shaw, Guinevere" userId="1e47992b-0de2-4190-83dc-2f3bb7c99058" providerId="ADAL" clId="{0C528090-4111-4E4B-ACF7-8C50F6BEFE2E}" dt="2024-02-22T04:21:18.987" v="32" actId="5793"/>
        <pc:sldMkLst>
          <pc:docMk/>
          <pc:sldMk cId="503697420" sldId="2142534184"/>
        </pc:sldMkLst>
      </pc:sldChg>
      <pc:sldChg chg="modSp mod">
        <pc:chgData name="Shaw, Guinevere" userId="1e47992b-0de2-4190-83dc-2f3bb7c99058" providerId="ADAL" clId="{0C528090-4111-4E4B-ACF7-8C50F6BEFE2E}" dt="2024-02-25T17:55:05.844" v="4886" actId="20577"/>
        <pc:sldMkLst>
          <pc:docMk/>
          <pc:sldMk cId="4228860414" sldId="2142534186"/>
        </pc:sldMkLst>
        <pc:spChg chg="mod">
          <ac:chgData name="Shaw, Guinevere" userId="1e47992b-0de2-4190-83dc-2f3bb7c99058" providerId="ADAL" clId="{0C528090-4111-4E4B-ACF7-8C50F6BEFE2E}" dt="2024-02-25T17:55:05.844" v="4886" actId="20577"/>
          <ac:spMkLst>
            <pc:docMk/>
            <pc:sldMk cId="4228860414" sldId="2142534186"/>
            <ac:spMk id="3" creationId="{9C3A92B9-661C-31CB-5768-7D1A0E8C995E}"/>
          </ac:spMkLst>
        </pc:spChg>
      </pc:sldChg>
      <pc:sldChg chg="modSp mod">
        <pc:chgData name="Shaw, Guinevere" userId="1e47992b-0de2-4190-83dc-2f3bb7c99058" providerId="ADAL" clId="{0C528090-4111-4E4B-ACF7-8C50F6BEFE2E}" dt="2024-02-25T17:56:12.408" v="4890" actId="20577"/>
        <pc:sldMkLst>
          <pc:docMk/>
          <pc:sldMk cId="2195237699" sldId="2142534187"/>
        </pc:sldMkLst>
        <pc:spChg chg="mod">
          <ac:chgData name="Shaw, Guinevere" userId="1e47992b-0de2-4190-83dc-2f3bb7c99058" providerId="ADAL" clId="{0C528090-4111-4E4B-ACF7-8C50F6BEFE2E}" dt="2024-02-25T17:56:12.408" v="4890" actId="20577"/>
          <ac:spMkLst>
            <pc:docMk/>
            <pc:sldMk cId="2195237699" sldId="2142534187"/>
            <ac:spMk id="3" creationId="{05A138EB-CA99-13FB-2130-6F23F355E197}"/>
          </ac:spMkLst>
        </pc:spChg>
      </pc:sldChg>
      <pc:sldChg chg="modSp new mod">
        <pc:chgData name="Shaw, Guinevere" userId="1e47992b-0de2-4190-83dc-2f3bb7c99058" providerId="ADAL" clId="{0C528090-4111-4E4B-ACF7-8C50F6BEFE2E}" dt="2024-02-25T17:44:45.446" v="4459" actId="20577"/>
        <pc:sldMkLst>
          <pc:docMk/>
          <pc:sldMk cId="1731151540" sldId="2142534191"/>
        </pc:sldMkLst>
        <pc:spChg chg="mod">
          <ac:chgData name="Shaw, Guinevere" userId="1e47992b-0de2-4190-83dc-2f3bb7c99058" providerId="ADAL" clId="{0C528090-4111-4E4B-ACF7-8C50F6BEFE2E}" dt="2024-02-25T17:18:12.564" v="2644" actId="20577"/>
          <ac:spMkLst>
            <pc:docMk/>
            <pc:sldMk cId="1731151540" sldId="2142534191"/>
            <ac:spMk id="2" creationId="{89D10AC8-3170-F705-0B0A-945EA18F956A}"/>
          </ac:spMkLst>
        </pc:spChg>
        <pc:spChg chg="mod">
          <ac:chgData name="Shaw, Guinevere" userId="1e47992b-0de2-4190-83dc-2f3bb7c99058" providerId="ADAL" clId="{0C528090-4111-4E4B-ACF7-8C50F6BEFE2E}" dt="2024-02-25T17:44:45.446" v="4459" actId="20577"/>
          <ac:spMkLst>
            <pc:docMk/>
            <pc:sldMk cId="1731151540" sldId="2142534191"/>
            <ac:spMk id="3" creationId="{C900B3C3-D841-7CCF-4AB1-754DD852302B}"/>
          </ac:spMkLst>
        </pc:spChg>
      </pc:sldChg>
      <pc:sldChg chg="modSp mod modAnim">
        <pc:chgData name="Shaw, Guinevere" userId="1e47992b-0de2-4190-83dc-2f3bb7c99058" providerId="ADAL" clId="{0C528090-4111-4E4B-ACF7-8C50F6BEFE2E}" dt="2024-02-25T18:51:15.181" v="4942" actId="20577"/>
        <pc:sldMkLst>
          <pc:docMk/>
          <pc:sldMk cId="3011017683" sldId="2142534304"/>
        </pc:sldMkLst>
        <pc:spChg chg="mod">
          <ac:chgData name="Shaw, Guinevere" userId="1e47992b-0de2-4190-83dc-2f3bb7c99058" providerId="ADAL" clId="{0C528090-4111-4E4B-ACF7-8C50F6BEFE2E}" dt="2024-02-25T18:51:15.181" v="4942" actId="20577"/>
          <ac:spMkLst>
            <pc:docMk/>
            <pc:sldMk cId="3011017683" sldId="2142534304"/>
            <ac:spMk id="6" creationId="{9E5140A5-BBF9-9469-BCE6-7F24519C44F0}"/>
          </ac:spMkLst>
        </pc:spChg>
      </pc:sldChg>
    </pc:docChg>
  </pc:docChgLst>
  <pc:docChgLst>
    <pc:chgData name="Michael Halfmoon" userId="b3128773-66e7-42b9-b853-6f79506a4660" providerId="ADAL" clId="{0D3F4D78-D2D5-4892-8347-B3CEE52C4D53}"/>
    <pc:docChg chg="custSel modSld">
      <pc:chgData name="Michael Halfmoon" userId="b3128773-66e7-42b9-b853-6f79506a4660" providerId="ADAL" clId="{0D3F4D78-D2D5-4892-8347-B3CEE52C4D53}" dt="2024-02-13T19:56:49.227" v="222" actId="1076"/>
      <pc:docMkLst>
        <pc:docMk/>
      </pc:docMkLst>
      <pc:sldChg chg="addSp delSp modSp mod">
        <pc:chgData name="Michael Halfmoon" userId="b3128773-66e7-42b9-b853-6f79506a4660" providerId="ADAL" clId="{0D3F4D78-D2D5-4892-8347-B3CEE52C4D53}" dt="2024-02-13T19:56:49.227" v="222" actId="1076"/>
        <pc:sldMkLst>
          <pc:docMk/>
          <pc:sldMk cId="503697420" sldId="2142534184"/>
        </pc:sldMkLst>
        <pc:spChg chg="mod">
          <ac:chgData name="Michael Halfmoon" userId="b3128773-66e7-42b9-b853-6f79506a4660" providerId="ADAL" clId="{0D3F4D78-D2D5-4892-8347-B3CEE52C4D53}" dt="2024-02-13T18:56:04.595" v="45" actId="20577"/>
          <ac:spMkLst>
            <pc:docMk/>
            <pc:sldMk cId="503697420" sldId="2142534184"/>
            <ac:spMk id="2" creationId="{495761FC-43D0-DDF0-59C5-AD6A4C0D86A1}"/>
          </ac:spMkLst>
        </pc:spChg>
        <pc:spChg chg="add del mod">
          <ac:chgData name="Michael Halfmoon" userId="b3128773-66e7-42b9-b853-6f79506a4660" providerId="ADAL" clId="{0D3F4D78-D2D5-4892-8347-B3CEE52C4D53}" dt="2024-02-13T19:53:44.960" v="200" actId="478"/>
          <ac:spMkLst>
            <pc:docMk/>
            <pc:sldMk cId="503697420" sldId="2142534184"/>
            <ac:spMk id="5" creationId="{3A4FE7FB-E5C2-5432-E775-972FF65BF73B}"/>
          </ac:spMkLst>
        </pc:spChg>
        <pc:graphicFrameChg chg="add mod modGraphic">
          <ac:chgData name="Michael Halfmoon" userId="b3128773-66e7-42b9-b853-6f79506a4660" providerId="ADAL" clId="{0D3F4D78-D2D5-4892-8347-B3CEE52C4D53}" dt="2024-02-13T19:56:41.399" v="221" actId="20577"/>
          <ac:graphicFrameMkLst>
            <pc:docMk/>
            <pc:sldMk cId="503697420" sldId="2142534184"/>
            <ac:graphicFrameMk id="3" creationId="{9F76ED9E-6456-3BB6-322D-81DAB6D77F8E}"/>
          </ac:graphicFrameMkLst>
        </pc:graphicFrameChg>
        <pc:picChg chg="add mod">
          <ac:chgData name="Michael Halfmoon" userId="b3128773-66e7-42b9-b853-6f79506a4660" providerId="ADAL" clId="{0D3F4D78-D2D5-4892-8347-B3CEE52C4D53}" dt="2024-02-13T19:56:49.227" v="222" actId="1076"/>
          <ac:picMkLst>
            <pc:docMk/>
            <pc:sldMk cId="503697420" sldId="2142534184"/>
            <ac:picMk id="6" creationId="{200C96BD-F162-7967-B018-036666284F52}"/>
          </ac:picMkLst>
        </pc:picChg>
        <pc:picChg chg="del mod">
          <ac:chgData name="Michael Halfmoon" userId="b3128773-66e7-42b9-b853-6f79506a4660" providerId="ADAL" clId="{0D3F4D78-D2D5-4892-8347-B3CEE52C4D53}" dt="2024-02-13T19:53:32.358" v="196" actId="478"/>
          <ac:picMkLst>
            <pc:docMk/>
            <pc:sldMk cId="503697420" sldId="2142534184"/>
            <ac:picMk id="14" creationId="{2F3D347F-073C-D99C-0973-4CCDC3D83C9C}"/>
          </ac:picMkLst>
        </pc:picChg>
      </pc:sldChg>
      <pc:sldChg chg="addSp delSp modSp mod">
        <pc:chgData name="Michael Halfmoon" userId="b3128773-66e7-42b9-b853-6f79506a4660" providerId="ADAL" clId="{0D3F4D78-D2D5-4892-8347-B3CEE52C4D53}" dt="2024-02-13T19:53:29.786" v="195" actId="21"/>
        <pc:sldMkLst>
          <pc:docMk/>
          <pc:sldMk cId="2195237699" sldId="2142534187"/>
        </pc:sldMkLst>
        <pc:spChg chg="mod">
          <ac:chgData name="Michael Halfmoon" userId="b3128773-66e7-42b9-b853-6f79506a4660" providerId="ADAL" clId="{0D3F4D78-D2D5-4892-8347-B3CEE52C4D53}" dt="2024-02-13T18:55:27.340" v="24" actId="20577"/>
          <ac:spMkLst>
            <pc:docMk/>
            <pc:sldMk cId="2195237699" sldId="2142534187"/>
            <ac:spMk id="3" creationId="{05A138EB-CA99-13FB-2130-6F23F355E197}"/>
          </ac:spMkLst>
        </pc:spChg>
        <pc:graphicFrameChg chg="add mod">
          <ac:chgData name="Michael Halfmoon" userId="b3128773-66e7-42b9-b853-6f79506a4660" providerId="ADAL" clId="{0D3F4D78-D2D5-4892-8347-B3CEE52C4D53}" dt="2024-02-13T19:53:23.629" v="192"/>
          <ac:graphicFrameMkLst>
            <pc:docMk/>
            <pc:sldMk cId="2195237699" sldId="2142534187"/>
            <ac:graphicFrameMk id="4" creationId="{82407CB1-15AF-3EA2-9D60-F0AEE08FB407}"/>
          </ac:graphicFrameMkLst>
        </pc:graphicFrameChg>
        <pc:picChg chg="add del mod">
          <ac:chgData name="Michael Halfmoon" userId="b3128773-66e7-42b9-b853-6f79506a4660" providerId="ADAL" clId="{0D3F4D78-D2D5-4892-8347-B3CEE52C4D53}" dt="2024-02-13T19:53:29.786" v="195" actId="21"/>
          <ac:picMkLst>
            <pc:docMk/>
            <pc:sldMk cId="2195237699" sldId="2142534187"/>
            <ac:picMk id="5" creationId="{200C96BD-F162-7967-B018-036666284F5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551B4-5695-4181-AE44-D56A1CDF918E}"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BAD590A2-A827-43A0-B7B6-9F60E1450318}">
      <dgm:prSet phldrT="[Text]"/>
      <dgm:spPr/>
      <dgm:t>
        <a:bodyPr/>
        <a:lstStyle/>
        <a:p>
          <a:r>
            <a:rPr kumimoji="0" lang="en-US" b="0" i="0" u="none" strike="noStrike"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rPr>
            <a:t>The mission of the Fusion Energy Sciences (FES) program is to expand the fundamental understanding of matter at very high temperatures and densities and to build the scientific foundations needed to develop a fusion energy source. This is accomplished by the study of the plasma state and its interactions with its surroundings. </a:t>
          </a:r>
          <a:endParaRPr lang="en-US"/>
        </a:p>
      </dgm:t>
    </dgm:pt>
    <dgm:pt modelId="{D4EC610E-E376-453E-BC33-4D247B86248E}" type="parTrans" cxnId="{4A54C1EE-2526-425D-B646-B3489A549C75}">
      <dgm:prSet/>
      <dgm:spPr/>
      <dgm:t>
        <a:bodyPr/>
        <a:lstStyle/>
        <a:p>
          <a:endParaRPr lang="en-US"/>
        </a:p>
      </dgm:t>
    </dgm:pt>
    <dgm:pt modelId="{E3BE9CDA-0191-4F36-9D2A-230845D7980E}" type="sibTrans" cxnId="{4A54C1EE-2526-425D-B646-B3489A549C75}">
      <dgm:prSet/>
      <dgm:spPr/>
      <dgm:t>
        <a:bodyPr/>
        <a:lstStyle/>
        <a:p>
          <a:endParaRPr lang="en-US"/>
        </a:p>
      </dgm:t>
    </dgm:pt>
    <dgm:pt modelId="{373E3958-40D6-4598-9121-A1D6C107A2CA}">
      <dgm:prSet phldrT="[Text]"/>
      <dgm:spPr/>
      <dgm:t>
        <a:bodyPr/>
        <a:lstStyle/>
        <a:p>
          <a:r>
            <a:rPr lang="en-US">
              <a:solidFill>
                <a:schemeClr val="bg1"/>
              </a:solidFill>
              <a:latin typeface="Verdana" panose="020B0604030504040204" pitchFamily="34" charset="0"/>
              <a:ea typeface="Verdana" panose="020B0604030504040204" pitchFamily="34" charset="0"/>
            </a:rPr>
            <a:t>Accelerate fusion development as a carbon-free energy source via public-private partnerships (FESAC LRP + Bold Decadal Vision). </a:t>
          </a:r>
          <a:r>
            <a:rPr lang="en-US">
              <a:latin typeface="Verdana" panose="020B0604030504040204" pitchFamily="34" charset="0"/>
              <a:ea typeface="Verdana" panose="020B0604030504040204" pitchFamily="34" charset="0"/>
            </a:rPr>
            <a:t>Advance the fundamental science of magnetically confined plasmas to develop the predictive capability needed for a sustainable fusion energy source.</a:t>
          </a:r>
          <a:endParaRPr lang="en-US" b="1">
            <a:latin typeface="Verdana" panose="020B0604030504040204" pitchFamily="34" charset="0"/>
            <a:ea typeface="Verdana" panose="020B0604030504040204" pitchFamily="34" charset="0"/>
          </a:endParaRPr>
        </a:p>
      </dgm:t>
    </dgm:pt>
    <dgm:pt modelId="{94E5C571-96C2-49D5-92BA-4C83D07CEEFF}" type="parTrans" cxnId="{94BB9E2F-72DB-403B-926A-56B1A00CC0B5}">
      <dgm:prSet/>
      <dgm:spPr/>
      <dgm:t>
        <a:bodyPr/>
        <a:lstStyle/>
        <a:p>
          <a:endParaRPr lang="en-US"/>
        </a:p>
      </dgm:t>
    </dgm:pt>
    <dgm:pt modelId="{8F9473B2-F795-4894-BC3F-2C2B93A4597C}" type="sibTrans" cxnId="{94BB9E2F-72DB-403B-926A-56B1A00CC0B5}">
      <dgm:prSet/>
      <dgm:spPr/>
      <dgm:t>
        <a:bodyPr/>
        <a:lstStyle/>
        <a:p>
          <a:endParaRPr lang="en-US"/>
        </a:p>
      </dgm:t>
    </dgm:pt>
    <dgm:pt modelId="{289A4BCE-32D9-41C1-BA4F-1A34757EEE4E}">
      <dgm:prSet phldrT="[Text]"/>
      <dgm:spPr/>
      <dgm:t>
        <a:bodyPr/>
        <a:lstStyle/>
        <a:p>
          <a:r>
            <a:rPr lang="en-US">
              <a:solidFill>
                <a:schemeClr val="bg1"/>
              </a:solidFill>
              <a:latin typeface="Verdana" panose="020B0604030504040204" pitchFamily="34" charset="0"/>
              <a:ea typeface="Verdana" panose="020B0604030504040204" pitchFamily="34" charset="0"/>
            </a:rPr>
            <a:t>Support R&amp;D Fusion Centers (“FIRE” centers) to establish S&amp;T basis of a Fusion Pilot Plant (FPP). </a:t>
          </a:r>
          <a:r>
            <a:rPr lang="en-US">
              <a:latin typeface="Verdana" panose="020B0604030504040204" pitchFamily="34" charset="0"/>
              <a:ea typeface="Verdana" panose="020B0604030504040204" pitchFamily="34" charset="0"/>
            </a:rPr>
            <a:t>Support the development of the scientific understanding required to design and deploy the materials needed to support a burning plasma environment.</a:t>
          </a:r>
        </a:p>
      </dgm:t>
    </dgm:pt>
    <dgm:pt modelId="{5979DD5D-F71E-434E-BC07-3E425AB7D475}" type="parTrans" cxnId="{AEB9AD1A-5176-470E-8478-EB38021260C5}">
      <dgm:prSet/>
      <dgm:spPr/>
      <dgm:t>
        <a:bodyPr/>
        <a:lstStyle/>
        <a:p>
          <a:endParaRPr lang="en-US"/>
        </a:p>
      </dgm:t>
    </dgm:pt>
    <dgm:pt modelId="{2325BA04-2EE8-4AA7-87EA-BBEA45210FBF}" type="sibTrans" cxnId="{AEB9AD1A-5176-470E-8478-EB38021260C5}">
      <dgm:prSet/>
      <dgm:spPr/>
      <dgm:t>
        <a:bodyPr/>
        <a:lstStyle/>
        <a:p>
          <a:endParaRPr lang="en-US"/>
        </a:p>
      </dgm:t>
    </dgm:pt>
    <dgm:pt modelId="{6D907E2E-B7ED-4192-B620-EC5D03281653}">
      <dgm:prSet phldrT="[Text]"/>
      <dgm:spPr/>
      <dgm:t>
        <a:bodyPr/>
        <a:lstStyle/>
        <a:p>
          <a:r>
            <a:rPr lang="en-US">
              <a:solidFill>
                <a:schemeClr val="bg1"/>
              </a:solidFill>
              <a:latin typeface="Verdana" panose="020B0604030504040204" pitchFamily="34" charset="0"/>
              <a:ea typeface="Verdana" panose="020B0604030504040204" pitchFamily="34" charset="0"/>
            </a:rPr>
            <a:t>Support discovery plasma science and technology. Improving </a:t>
          </a:r>
          <a:r>
            <a:rPr lang="en-US">
              <a:latin typeface="Verdana" panose="020B0604030504040204" pitchFamily="34" charset="0"/>
              <a:ea typeface="Verdana" panose="020B0604030504040204" pitchFamily="34" charset="0"/>
            </a:rPr>
            <a:t>the fundamental understanding of basic plasma science, including both burning plasma and low temperature plasma science and engineering</a:t>
          </a:r>
        </a:p>
      </dgm:t>
    </dgm:pt>
    <dgm:pt modelId="{F59E7C4F-0C16-4855-8271-B96866C8919E}" type="parTrans" cxnId="{8915F70C-3189-4142-91EC-D32DCCDB6A79}">
      <dgm:prSet/>
      <dgm:spPr/>
      <dgm:t>
        <a:bodyPr/>
        <a:lstStyle/>
        <a:p>
          <a:endParaRPr lang="en-US"/>
        </a:p>
      </dgm:t>
    </dgm:pt>
    <dgm:pt modelId="{EF57EB3D-DF00-42E8-8DF6-A2FCFC2DD711}" type="sibTrans" cxnId="{8915F70C-3189-4142-91EC-D32DCCDB6A79}">
      <dgm:prSet/>
      <dgm:spPr/>
      <dgm:t>
        <a:bodyPr/>
        <a:lstStyle/>
        <a:p>
          <a:endParaRPr lang="en-US"/>
        </a:p>
      </dgm:t>
    </dgm:pt>
    <dgm:pt modelId="{37710D55-7F29-4324-AC42-DCEBE8326C06}">
      <dgm:prSet phldrT="[Text]"/>
      <dgm:spPr/>
      <dgm:t>
        <a:bodyPr/>
        <a:lstStyle/>
        <a:p>
          <a:pPr>
            <a:buClr>
              <a:schemeClr val="bg1"/>
            </a:buClr>
            <a:buFont typeface="+mj-lt"/>
            <a:buAutoNum type="arabicPeriod"/>
          </a:pPr>
          <a:r>
            <a:rPr lang="en-US">
              <a:solidFill>
                <a:schemeClr val="bg1"/>
              </a:solidFill>
              <a:latin typeface="Verdana" panose="020B0604030504040204" pitchFamily="34" charset="0"/>
              <a:ea typeface="Verdana" panose="020B0604030504040204" pitchFamily="34" charset="0"/>
            </a:rPr>
            <a:t>Broaden participation in fusion and DEIA activities to enable the program. </a:t>
          </a:r>
          <a:endParaRPr lang="en-US"/>
        </a:p>
      </dgm:t>
    </dgm:pt>
    <dgm:pt modelId="{34B23E9A-7D85-4010-A30A-1DA817158E08}" type="parTrans" cxnId="{2EF14AFD-791B-49EC-A5DB-53E99553B2F9}">
      <dgm:prSet/>
      <dgm:spPr/>
      <dgm:t>
        <a:bodyPr/>
        <a:lstStyle/>
        <a:p>
          <a:endParaRPr lang="en-US"/>
        </a:p>
      </dgm:t>
    </dgm:pt>
    <dgm:pt modelId="{D85263F6-67A2-4AD1-A42B-E575D07A90DF}" type="sibTrans" cxnId="{2EF14AFD-791B-49EC-A5DB-53E99553B2F9}">
      <dgm:prSet/>
      <dgm:spPr/>
      <dgm:t>
        <a:bodyPr/>
        <a:lstStyle/>
        <a:p>
          <a:endParaRPr lang="en-US"/>
        </a:p>
      </dgm:t>
    </dgm:pt>
    <dgm:pt modelId="{BC2E7D2D-0C2B-4637-91CC-4F2BB2872741}" type="pres">
      <dgm:prSet presAssocID="{2B1551B4-5695-4181-AE44-D56A1CDF918E}" presName="linear" presStyleCnt="0">
        <dgm:presLayoutVars>
          <dgm:dir/>
          <dgm:resizeHandles val="exact"/>
        </dgm:presLayoutVars>
      </dgm:prSet>
      <dgm:spPr/>
    </dgm:pt>
    <dgm:pt modelId="{5AE29478-AB15-42F3-9F25-BCDAC7DB17C9}" type="pres">
      <dgm:prSet presAssocID="{BAD590A2-A827-43A0-B7B6-9F60E1450318}" presName="comp" presStyleCnt="0"/>
      <dgm:spPr/>
    </dgm:pt>
    <dgm:pt modelId="{E10CEBCF-2498-405D-A118-D0805FC95557}" type="pres">
      <dgm:prSet presAssocID="{BAD590A2-A827-43A0-B7B6-9F60E1450318}" presName="box" presStyleLbl="node1" presStyleIdx="0" presStyleCnt="5"/>
      <dgm:spPr/>
    </dgm:pt>
    <dgm:pt modelId="{23488EE0-2A20-40C9-9E2A-D281B36C659F}" type="pres">
      <dgm:prSet presAssocID="{BAD590A2-A827-43A0-B7B6-9F60E1450318}"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35000" b="-35000"/>
          </a:stretch>
        </a:blipFill>
      </dgm:spPr>
    </dgm:pt>
    <dgm:pt modelId="{94451D30-2E14-467B-9CF7-1E2219203CAD}" type="pres">
      <dgm:prSet presAssocID="{BAD590A2-A827-43A0-B7B6-9F60E1450318}" presName="text" presStyleLbl="node1" presStyleIdx="0" presStyleCnt="5">
        <dgm:presLayoutVars>
          <dgm:bulletEnabled val="1"/>
        </dgm:presLayoutVars>
      </dgm:prSet>
      <dgm:spPr/>
    </dgm:pt>
    <dgm:pt modelId="{91179B27-9590-4D03-8974-BA8614185382}" type="pres">
      <dgm:prSet presAssocID="{E3BE9CDA-0191-4F36-9D2A-230845D7980E}" presName="spacer" presStyleCnt="0"/>
      <dgm:spPr/>
    </dgm:pt>
    <dgm:pt modelId="{9D709B0B-452E-4AE6-9A0F-B84E6D85F64D}" type="pres">
      <dgm:prSet presAssocID="{373E3958-40D6-4598-9121-A1D6C107A2CA}" presName="comp" presStyleCnt="0"/>
      <dgm:spPr/>
    </dgm:pt>
    <dgm:pt modelId="{070C1C13-FD46-4A04-B21F-2B227505D0E0}" type="pres">
      <dgm:prSet presAssocID="{373E3958-40D6-4598-9121-A1D6C107A2CA}" presName="box" presStyleLbl="node1" presStyleIdx="1" presStyleCnt="5"/>
      <dgm:spPr/>
    </dgm:pt>
    <dgm:pt modelId="{6EA91C0C-7211-4987-B3DD-18B498B491D6}" type="pres">
      <dgm:prSet presAssocID="{373E3958-40D6-4598-9121-A1D6C107A2CA}"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pt>
    <dgm:pt modelId="{674F027C-6062-4BD0-823A-595E3C46316B}" type="pres">
      <dgm:prSet presAssocID="{373E3958-40D6-4598-9121-A1D6C107A2CA}" presName="text" presStyleLbl="node1" presStyleIdx="1" presStyleCnt="5">
        <dgm:presLayoutVars>
          <dgm:bulletEnabled val="1"/>
        </dgm:presLayoutVars>
      </dgm:prSet>
      <dgm:spPr/>
    </dgm:pt>
    <dgm:pt modelId="{8C8CDED6-32A9-4A65-97DB-029D2E036D2B}" type="pres">
      <dgm:prSet presAssocID="{8F9473B2-F795-4894-BC3F-2C2B93A4597C}" presName="spacer" presStyleCnt="0"/>
      <dgm:spPr/>
    </dgm:pt>
    <dgm:pt modelId="{5B8D61A5-348F-4C71-8E2D-A0527EEEB3D3}" type="pres">
      <dgm:prSet presAssocID="{289A4BCE-32D9-41C1-BA4F-1A34757EEE4E}" presName="comp" presStyleCnt="0"/>
      <dgm:spPr/>
    </dgm:pt>
    <dgm:pt modelId="{C2FA04D6-2209-491A-9799-9C1F4B7BD689}" type="pres">
      <dgm:prSet presAssocID="{289A4BCE-32D9-41C1-BA4F-1A34757EEE4E}" presName="box" presStyleLbl="node1" presStyleIdx="2" presStyleCnt="5"/>
      <dgm:spPr/>
    </dgm:pt>
    <dgm:pt modelId="{34B9A64D-7235-4128-B219-CAE41C155559}" type="pres">
      <dgm:prSet presAssocID="{289A4BCE-32D9-41C1-BA4F-1A34757EEE4E}"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 modelId="{A7B7E313-D9F4-48C1-BED4-993554D35B64}" type="pres">
      <dgm:prSet presAssocID="{289A4BCE-32D9-41C1-BA4F-1A34757EEE4E}" presName="text" presStyleLbl="node1" presStyleIdx="2" presStyleCnt="5">
        <dgm:presLayoutVars>
          <dgm:bulletEnabled val="1"/>
        </dgm:presLayoutVars>
      </dgm:prSet>
      <dgm:spPr/>
    </dgm:pt>
    <dgm:pt modelId="{5AAA166A-7115-4340-A9B1-1DCAB42EF899}" type="pres">
      <dgm:prSet presAssocID="{2325BA04-2EE8-4AA7-87EA-BBEA45210FBF}" presName="spacer" presStyleCnt="0"/>
      <dgm:spPr/>
    </dgm:pt>
    <dgm:pt modelId="{5717EF6D-654D-49A5-90BA-9DB92E7F13CC}" type="pres">
      <dgm:prSet presAssocID="{6D907E2E-B7ED-4192-B620-EC5D03281653}" presName="comp" presStyleCnt="0"/>
      <dgm:spPr/>
    </dgm:pt>
    <dgm:pt modelId="{8843C1F1-40E3-4747-828E-BBE3D3D69B15}" type="pres">
      <dgm:prSet presAssocID="{6D907E2E-B7ED-4192-B620-EC5D03281653}" presName="box" presStyleLbl="node1" presStyleIdx="3" presStyleCnt="5" custLinFactNeighborX="0"/>
      <dgm:spPr/>
    </dgm:pt>
    <dgm:pt modelId="{84CE5CCA-B7BE-46E5-9F1A-74534EE6C8FF}" type="pres">
      <dgm:prSet presAssocID="{6D907E2E-B7ED-4192-B620-EC5D03281653}"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dgm:spPr>
    </dgm:pt>
    <dgm:pt modelId="{517CED21-3CE1-487F-8F58-FCE13796C6C8}" type="pres">
      <dgm:prSet presAssocID="{6D907E2E-B7ED-4192-B620-EC5D03281653}" presName="text" presStyleLbl="node1" presStyleIdx="3" presStyleCnt="5">
        <dgm:presLayoutVars>
          <dgm:bulletEnabled val="1"/>
        </dgm:presLayoutVars>
      </dgm:prSet>
      <dgm:spPr/>
    </dgm:pt>
    <dgm:pt modelId="{3CC7B88B-C3C5-4F7F-8D8D-35AB70EF8556}" type="pres">
      <dgm:prSet presAssocID="{EF57EB3D-DF00-42E8-8DF6-A2FCFC2DD711}" presName="spacer" presStyleCnt="0"/>
      <dgm:spPr/>
    </dgm:pt>
    <dgm:pt modelId="{F07E4B9B-334D-40F1-ABCC-806E5F6E3234}" type="pres">
      <dgm:prSet presAssocID="{37710D55-7F29-4324-AC42-DCEBE8326C06}" presName="comp" presStyleCnt="0"/>
      <dgm:spPr/>
    </dgm:pt>
    <dgm:pt modelId="{D0AF3124-9807-4E9B-A947-1A4AE7D13AD7}" type="pres">
      <dgm:prSet presAssocID="{37710D55-7F29-4324-AC42-DCEBE8326C06}" presName="box" presStyleLbl="node1" presStyleIdx="4" presStyleCnt="5"/>
      <dgm:spPr/>
    </dgm:pt>
    <dgm:pt modelId="{E060456E-532F-4A2C-BF02-71ACFB7263C8}" type="pres">
      <dgm:prSet presAssocID="{37710D55-7F29-4324-AC42-DCEBE8326C06}"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5000" b="-25000"/>
          </a:stretch>
        </a:blipFill>
      </dgm:spPr>
    </dgm:pt>
    <dgm:pt modelId="{D01617F7-B42F-42D4-AD73-BB1B17DA6788}" type="pres">
      <dgm:prSet presAssocID="{37710D55-7F29-4324-AC42-DCEBE8326C06}" presName="text" presStyleLbl="node1" presStyleIdx="4" presStyleCnt="5">
        <dgm:presLayoutVars>
          <dgm:bulletEnabled val="1"/>
        </dgm:presLayoutVars>
      </dgm:prSet>
      <dgm:spPr/>
    </dgm:pt>
  </dgm:ptLst>
  <dgm:cxnLst>
    <dgm:cxn modelId="{BDE4EC03-89E3-45D7-8D0F-8718E3F13731}" type="presOf" srcId="{6D907E2E-B7ED-4192-B620-EC5D03281653}" destId="{8843C1F1-40E3-4747-828E-BBE3D3D69B15}" srcOrd="0" destOrd="0" presId="urn:microsoft.com/office/officeart/2005/8/layout/vList4"/>
    <dgm:cxn modelId="{8915F70C-3189-4142-91EC-D32DCCDB6A79}" srcId="{2B1551B4-5695-4181-AE44-D56A1CDF918E}" destId="{6D907E2E-B7ED-4192-B620-EC5D03281653}" srcOrd="3" destOrd="0" parTransId="{F59E7C4F-0C16-4855-8271-B96866C8919E}" sibTransId="{EF57EB3D-DF00-42E8-8DF6-A2FCFC2DD711}"/>
    <dgm:cxn modelId="{AEB9AD1A-5176-470E-8478-EB38021260C5}" srcId="{2B1551B4-5695-4181-AE44-D56A1CDF918E}" destId="{289A4BCE-32D9-41C1-BA4F-1A34757EEE4E}" srcOrd="2" destOrd="0" parTransId="{5979DD5D-F71E-434E-BC07-3E425AB7D475}" sibTransId="{2325BA04-2EE8-4AA7-87EA-BBEA45210FBF}"/>
    <dgm:cxn modelId="{DE37441B-FE9F-49D8-9BB7-3C682C3038CA}" type="presOf" srcId="{373E3958-40D6-4598-9121-A1D6C107A2CA}" destId="{674F027C-6062-4BD0-823A-595E3C46316B}" srcOrd="1" destOrd="0" presId="urn:microsoft.com/office/officeart/2005/8/layout/vList4"/>
    <dgm:cxn modelId="{E5BBFB20-F26E-49A0-9394-1B4C29C7489C}" type="presOf" srcId="{37710D55-7F29-4324-AC42-DCEBE8326C06}" destId="{D01617F7-B42F-42D4-AD73-BB1B17DA6788}" srcOrd="1" destOrd="0" presId="urn:microsoft.com/office/officeart/2005/8/layout/vList4"/>
    <dgm:cxn modelId="{94BB9E2F-72DB-403B-926A-56B1A00CC0B5}" srcId="{2B1551B4-5695-4181-AE44-D56A1CDF918E}" destId="{373E3958-40D6-4598-9121-A1D6C107A2CA}" srcOrd="1" destOrd="0" parTransId="{94E5C571-96C2-49D5-92BA-4C83D07CEEFF}" sibTransId="{8F9473B2-F795-4894-BC3F-2C2B93A4597C}"/>
    <dgm:cxn modelId="{060C353F-81F2-4B39-8B86-67A34243BD7A}" type="presOf" srcId="{BAD590A2-A827-43A0-B7B6-9F60E1450318}" destId="{E10CEBCF-2498-405D-A118-D0805FC95557}" srcOrd="0" destOrd="0" presId="urn:microsoft.com/office/officeart/2005/8/layout/vList4"/>
    <dgm:cxn modelId="{1482DE3F-E5AC-4E6D-AAD8-7A037A370A84}" type="presOf" srcId="{BAD590A2-A827-43A0-B7B6-9F60E1450318}" destId="{94451D30-2E14-467B-9CF7-1E2219203CAD}" srcOrd="1" destOrd="0" presId="urn:microsoft.com/office/officeart/2005/8/layout/vList4"/>
    <dgm:cxn modelId="{7408814E-5833-43B3-A7AC-E4571E9E1CD0}" type="presOf" srcId="{289A4BCE-32D9-41C1-BA4F-1A34757EEE4E}" destId="{A7B7E313-D9F4-48C1-BED4-993554D35B64}" srcOrd="1" destOrd="0" presId="urn:microsoft.com/office/officeart/2005/8/layout/vList4"/>
    <dgm:cxn modelId="{5C1A8770-224D-446B-A98D-C6BDF22102ED}" type="presOf" srcId="{37710D55-7F29-4324-AC42-DCEBE8326C06}" destId="{D0AF3124-9807-4E9B-A947-1A4AE7D13AD7}" srcOrd="0" destOrd="0" presId="urn:microsoft.com/office/officeart/2005/8/layout/vList4"/>
    <dgm:cxn modelId="{B2C1737E-F024-49B9-A36F-63D50C442675}" type="presOf" srcId="{6D907E2E-B7ED-4192-B620-EC5D03281653}" destId="{517CED21-3CE1-487F-8F58-FCE13796C6C8}" srcOrd="1" destOrd="0" presId="urn:microsoft.com/office/officeart/2005/8/layout/vList4"/>
    <dgm:cxn modelId="{980DD0B6-060F-4E99-B9D6-33756E57F7AD}" type="presOf" srcId="{373E3958-40D6-4598-9121-A1D6C107A2CA}" destId="{070C1C13-FD46-4A04-B21F-2B227505D0E0}" srcOrd="0" destOrd="0" presId="urn:microsoft.com/office/officeart/2005/8/layout/vList4"/>
    <dgm:cxn modelId="{A9931FB9-46C1-462A-919E-D4D41B368742}" type="presOf" srcId="{289A4BCE-32D9-41C1-BA4F-1A34757EEE4E}" destId="{C2FA04D6-2209-491A-9799-9C1F4B7BD689}" srcOrd="0" destOrd="0" presId="urn:microsoft.com/office/officeart/2005/8/layout/vList4"/>
    <dgm:cxn modelId="{89CA1DBD-FB7D-43C3-90BA-5FA599021DEE}" type="presOf" srcId="{2B1551B4-5695-4181-AE44-D56A1CDF918E}" destId="{BC2E7D2D-0C2B-4637-91CC-4F2BB2872741}" srcOrd="0" destOrd="0" presId="urn:microsoft.com/office/officeart/2005/8/layout/vList4"/>
    <dgm:cxn modelId="{4A54C1EE-2526-425D-B646-B3489A549C75}" srcId="{2B1551B4-5695-4181-AE44-D56A1CDF918E}" destId="{BAD590A2-A827-43A0-B7B6-9F60E1450318}" srcOrd="0" destOrd="0" parTransId="{D4EC610E-E376-453E-BC33-4D247B86248E}" sibTransId="{E3BE9CDA-0191-4F36-9D2A-230845D7980E}"/>
    <dgm:cxn modelId="{2EF14AFD-791B-49EC-A5DB-53E99553B2F9}" srcId="{2B1551B4-5695-4181-AE44-D56A1CDF918E}" destId="{37710D55-7F29-4324-AC42-DCEBE8326C06}" srcOrd="4" destOrd="0" parTransId="{34B23E9A-7D85-4010-A30A-1DA817158E08}" sibTransId="{D85263F6-67A2-4AD1-A42B-E575D07A90DF}"/>
    <dgm:cxn modelId="{384E4FBC-D24F-4759-B8F8-601DA81A5DFD}" type="presParOf" srcId="{BC2E7D2D-0C2B-4637-91CC-4F2BB2872741}" destId="{5AE29478-AB15-42F3-9F25-BCDAC7DB17C9}" srcOrd="0" destOrd="0" presId="urn:microsoft.com/office/officeart/2005/8/layout/vList4"/>
    <dgm:cxn modelId="{74506212-B4F3-4B46-A638-D8B342B7D0E7}" type="presParOf" srcId="{5AE29478-AB15-42F3-9F25-BCDAC7DB17C9}" destId="{E10CEBCF-2498-405D-A118-D0805FC95557}" srcOrd="0" destOrd="0" presId="urn:microsoft.com/office/officeart/2005/8/layout/vList4"/>
    <dgm:cxn modelId="{D848A580-8352-49AB-9022-FF6B3C0ADF97}" type="presParOf" srcId="{5AE29478-AB15-42F3-9F25-BCDAC7DB17C9}" destId="{23488EE0-2A20-40C9-9E2A-D281B36C659F}" srcOrd="1" destOrd="0" presId="urn:microsoft.com/office/officeart/2005/8/layout/vList4"/>
    <dgm:cxn modelId="{04D5DFC0-B7FB-424D-AAF7-025A07844ACA}" type="presParOf" srcId="{5AE29478-AB15-42F3-9F25-BCDAC7DB17C9}" destId="{94451D30-2E14-467B-9CF7-1E2219203CAD}" srcOrd="2" destOrd="0" presId="urn:microsoft.com/office/officeart/2005/8/layout/vList4"/>
    <dgm:cxn modelId="{A05F6059-4880-427C-9639-054FA007E88D}" type="presParOf" srcId="{BC2E7D2D-0C2B-4637-91CC-4F2BB2872741}" destId="{91179B27-9590-4D03-8974-BA8614185382}" srcOrd="1" destOrd="0" presId="urn:microsoft.com/office/officeart/2005/8/layout/vList4"/>
    <dgm:cxn modelId="{4C05E616-C059-48F5-A6F3-64D913C4FFD6}" type="presParOf" srcId="{BC2E7D2D-0C2B-4637-91CC-4F2BB2872741}" destId="{9D709B0B-452E-4AE6-9A0F-B84E6D85F64D}" srcOrd="2" destOrd="0" presId="urn:microsoft.com/office/officeart/2005/8/layout/vList4"/>
    <dgm:cxn modelId="{5C028C45-4FDF-4AF8-ADB6-EB396A7CDCD4}" type="presParOf" srcId="{9D709B0B-452E-4AE6-9A0F-B84E6D85F64D}" destId="{070C1C13-FD46-4A04-B21F-2B227505D0E0}" srcOrd="0" destOrd="0" presId="urn:microsoft.com/office/officeart/2005/8/layout/vList4"/>
    <dgm:cxn modelId="{38BCEC0B-87A3-4A5B-A32D-CEBAE5F684AC}" type="presParOf" srcId="{9D709B0B-452E-4AE6-9A0F-B84E6D85F64D}" destId="{6EA91C0C-7211-4987-B3DD-18B498B491D6}" srcOrd="1" destOrd="0" presId="urn:microsoft.com/office/officeart/2005/8/layout/vList4"/>
    <dgm:cxn modelId="{4F28FCCD-CE91-4F32-B3C9-C894715FA48F}" type="presParOf" srcId="{9D709B0B-452E-4AE6-9A0F-B84E6D85F64D}" destId="{674F027C-6062-4BD0-823A-595E3C46316B}" srcOrd="2" destOrd="0" presId="urn:microsoft.com/office/officeart/2005/8/layout/vList4"/>
    <dgm:cxn modelId="{A3E8804C-7896-4061-AB88-326D366536D5}" type="presParOf" srcId="{BC2E7D2D-0C2B-4637-91CC-4F2BB2872741}" destId="{8C8CDED6-32A9-4A65-97DB-029D2E036D2B}" srcOrd="3" destOrd="0" presId="urn:microsoft.com/office/officeart/2005/8/layout/vList4"/>
    <dgm:cxn modelId="{CD355D5F-986A-48BE-BEB7-3AD08F5DBEC1}" type="presParOf" srcId="{BC2E7D2D-0C2B-4637-91CC-4F2BB2872741}" destId="{5B8D61A5-348F-4C71-8E2D-A0527EEEB3D3}" srcOrd="4" destOrd="0" presId="urn:microsoft.com/office/officeart/2005/8/layout/vList4"/>
    <dgm:cxn modelId="{6BB950DF-65C9-42E4-B024-A7A0C158269B}" type="presParOf" srcId="{5B8D61A5-348F-4C71-8E2D-A0527EEEB3D3}" destId="{C2FA04D6-2209-491A-9799-9C1F4B7BD689}" srcOrd="0" destOrd="0" presId="urn:microsoft.com/office/officeart/2005/8/layout/vList4"/>
    <dgm:cxn modelId="{6F0117BC-0964-4CE1-8B7B-C89FA905B992}" type="presParOf" srcId="{5B8D61A5-348F-4C71-8E2D-A0527EEEB3D3}" destId="{34B9A64D-7235-4128-B219-CAE41C155559}" srcOrd="1" destOrd="0" presId="urn:microsoft.com/office/officeart/2005/8/layout/vList4"/>
    <dgm:cxn modelId="{B59E2176-4E12-41B1-9AB0-F47AE9FCCC9C}" type="presParOf" srcId="{5B8D61A5-348F-4C71-8E2D-A0527EEEB3D3}" destId="{A7B7E313-D9F4-48C1-BED4-993554D35B64}" srcOrd="2" destOrd="0" presId="urn:microsoft.com/office/officeart/2005/8/layout/vList4"/>
    <dgm:cxn modelId="{D076D973-88E2-45F1-B650-1D6D05C59B38}" type="presParOf" srcId="{BC2E7D2D-0C2B-4637-91CC-4F2BB2872741}" destId="{5AAA166A-7115-4340-A9B1-1DCAB42EF899}" srcOrd="5" destOrd="0" presId="urn:microsoft.com/office/officeart/2005/8/layout/vList4"/>
    <dgm:cxn modelId="{EB8B8820-FC64-404A-BB30-51366BCA58B5}" type="presParOf" srcId="{BC2E7D2D-0C2B-4637-91CC-4F2BB2872741}" destId="{5717EF6D-654D-49A5-90BA-9DB92E7F13CC}" srcOrd="6" destOrd="0" presId="urn:microsoft.com/office/officeart/2005/8/layout/vList4"/>
    <dgm:cxn modelId="{0CD06C42-9C14-48AE-9290-F6DDAF1E8C95}" type="presParOf" srcId="{5717EF6D-654D-49A5-90BA-9DB92E7F13CC}" destId="{8843C1F1-40E3-4747-828E-BBE3D3D69B15}" srcOrd="0" destOrd="0" presId="urn:microsoft.com/office/officeart/2005/8/layout/vList4"/>
    <dgm:cxn modelId="{52CC0D27-BC84-49EB-932F-8FF0867E9E14}" type="presParOf" srcId="{5717EF6D-654D-49A5-90BA-9DB92E7F13CC}" destId="{84CE5CCA-B7BE-46E5-9F1A-74534EE6C8FF}" srcOrd="1" destOrd="0" presId="urn:microsoft.com/office/officeart/2005/8/layout/vList4"/>
    <dgm:cxn modelId="{D1EAE543-B877-4C6F-9947-1EA2C3339977}" type="presParOf" srcId="{5717EF6D-654D-49A5-90BA-9DB92E7F13CC}" destId="{517CED21-3CE1-487F-8F58-FCE13796C6C8}" srcOrd="2" destOrd="0" presId="urn:microsoft.com/office/officeart/2005/8/layout/vList4"/>
    <dgm:cxn modelId="{7074E03E-3220-405D-8DA9-F14A990ACDCA}" type="presParOf" srcId="{BC2E7D2D-0C2B-4637-91CC-4F2BB2872741}" destId="{3CC7B88B-C3C5-4F7F-8D8D-35AB70EF8556}" srcOrd="7" destOrd="0" presId="urn:microsoft.com/office/officeart/2005/8/layout/vList4"/>
    <dgm:cxn modelId="{9809E111-277E-4E94-ACF7-56330C50BE36}" type="presParOf" srcId="{BC2E7D2D-0C2B-4637-91CC-4F2BB2872741}" destId="{F07E4B9B-334D-40F1-ABCC-806E5F6E3234}" srcOrd="8" destOrd="0" presId="urn:microsoft.com/office/officeart/2005/8/layout/vList4"/>
    <dgm:cxn modelId="{A4E5C05D-E999-47E9-9206-AD897C3915F4}" type="presParOf" srcId="{F07E4B9B-334D-40F1-ABCC-806E5F6E3234}" destId="{D0AF3124-9807-4E9B-A947-1A4AE7D13AD7}" srcOrd="0" destOrd="0" presId="urn:microsoft.com/office/officeart/2005/8/layout/vList4"/>
    <dgm:cxn modelId="{64DCC6B7-765B-4572-9BA1-09C2D701FB4F}" type="presParOf" srcId="{F07E4B9B-334D-40F1-ABCC-806E5F6E3234}" destId="{E060456E-532F-4A2C-BF02-71ACFB7263C8}" srcOrd="1" destOrd="0" presId="urn:microsoft.com/office/officeart/2005/8/layout/vList4"/>
    <dgm:cxn modelId="{7F00F023-2D6B-4B2A-AC26-576345EB05F5}" type="presParOf" srcId="{F07E4B9B-334D-40F1-ABCC-806E5F6E3234}" destId="{D01617F7-B42F-42D4-AD73-BB1B17DA678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CEBCF-2498-405D-A118-D0805FC95557}">
      <dsp:nvSpPr>
        <dsp:cNvPr id="0" name=""/>
        <dsp:cNvSpPr/>
      </dsp:nvSpPr>
      <dsp:spPr>
        <a:xfrm>
          <a:off x="0" y="0"/>
          <a:ext cx="10820400" cy="10184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0" lang="en-US" sz="14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Arial"/>
            </a:rPr>
            <a:t>The mission of the Fusion Energy Sciences (FES) program is to expand the fundamental understanding of matter at very high temperatures and densities and to build the scientific foundations needed to develop a fusion energy source. This is accomplished by the study of the plasma state and its interactions with its surroundings. </a:t>
          </a:r>
          <a:endParaRPr lang="en-US" sz="1400" kern="1200"/>
        </a:p>
      </dsp:txBody>
      <dsp:txXfrm>
        <a:off x="2265923" y="0"/>
        <a:ext cx="8554476" cy="1018437"/>
      </dsp:txXfrm>
    </dsp:sp>
    <dsp:sp modelId="{23488EE0-2A20-40C9-9E2A-D281B36C659F}">
      <dsp:nvSpPr>
        <dsp:cNvPr id="0" name=""/>
        <dsp:cNvSpPr/>
      </dsp:nvSpPr>
      <dsp:spPr>
        <a:xfrm>
          <a:off x="101843" y="101843"/>
          <a:ext cx="2164080" cy="81475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5000" b="-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0C1C13-FD46-4A04-B21F-2B227505D0E0}">
      <dsp:nvSpPr>
        <dsp:cNvPr id="0" name=""/>
        <dsp:cNvSpPr/>
      </dsp:nvSpPr>
      <dsp:spPr>
        <a:xfrm>
          <a:off x="0" y="1120281"/>
          <a:ext cx="10820400" cy="10184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latin typeface="Verdana" panose="020B0604030504040204" pitchFamily="34" charset="0"/>
              <a:ea typeface="Verdana" panose="020B0604030504040204" pitchFamily="34" charset="0"/>
            </a:rPr>
            <a:t>Accelerate fusion development as a carbon-free energy source via public-private partnerships (FESAC LRP + Bold Decadal Vision). </a:t>
          </a:r>
          <a:r>
            <a:rPr lang="en-US" sz="1400" kern="1200">
              <a:latin typeface="Verdana" panose="020B0604030504040204" pitchFamily="34" charset="0"/>
              <a:ea typeface="Verdana" panose="020B0604030504040204" pitchFamily="34" charset="0"/>
            </a:rPr>
            <a:t>Advance the fundamental science of magnetically confined plasmas to develop the predictive capability needed for a sustainable fusion energy source.</a:t>
          </a:r>
          <a:endParaRPr lang="en-US" sz="1400" b="1" kern="1200">
            <a:latin typeface="Verdana" panose="020B0604030504040204" pitchFamily="34" charset="0"/>
            <a:ea typeface="Verdana" panose="020B0604030504040204" pitchFamily="34" charset="0"/>
          </a:endParaRPr>
        </a:p>
      </dsp:txBody>
      <dsp:txXfrm>
        <a:off x="2265923" y="1120281"/>
        <a:ext cx="8554476" cy="1018437"/>
      </dsp:txXfrm>
    </dsp:sp>
    <dsp:sp modelId="{6EA91C0C-7211-4987-B3DD-18B498B491D6}">
      <dsp:nvSpPr>
        <dsp:cNvPr id="0" name=""/>
        <dsp:cNvSpPr/>
      </dsp:nvSpPr>
      <dsp:spPr>
        <a:xfrm>
          <a:off x="101843" y="1222125"/>
          <a:ext cx="2164080" cy="8147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FA04D6-2209-491A-9799-9C1F4B7BD689}">
      <dsp:nvSpPr>
        <dsp:cNvPr id="0" name=""/>
        <dsp:cNvSpPr/>
      </dsp:nvSpPr>
      <dsp:spPr>
        <a:xfrm>
          <a:off x="0" y="2240563"/>
          <a:ext cx="10820400" cy="10184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latin typeface="Verdana" panose="020B0604030504040204" pitchFamily="34" charset="0"/>
              <a:ea typeface="Verdana" panose="020B0604030504040204" pitchFamily="34" charset="0"/>
            </a:rPr>
            <a:t>Support R&amp;D Fusion Centers (“FIRE” centers) to establish S&amp;T basis of a Fusion Pilot Plant (FPP). </a:t>
          </a:r>
          <a:r>
            <a:rPr lang="en-US" sz="1400" kern="1200">
              <a:latin typeface="Verdana" panose="020B0604030504040204" pitchFamily="34" charset="0"/>
              <a:ea typeface="Verdana" panose="020B0604030504040204" pitchFamily="34" charset="0"/>
            </a:rPr>
            <a:t>Support the development of the scientific understanding required to design and deploy the materials needed to support a burning plasma environment.</a:t>
          </a:r>
        </a:p>
      </dsp:txBody>
      <dsp:txXfrm>
        <a:off x="2265923" y="2240563"/>
        <a:ext cx="8554476" cy="1018437"/>
      </dsp:txXfrm>
    </dsp:sp>
    <dsp:sp modelId="{34B9A64D-7235-4128-B219-CAE41C155559}">
      <dsp:nvSpPr>
        <dsp:cNvPr id="0" name=""/>
        <dsp:cNvSpPr/>
      </dsp:nvSpPr>
      <dsp:spPr>
        <a:xfrm>
          <a:off x="101843" y="2342407"/>
          <a:ext cx="2164080" cy="81475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43C1F1-40E3-4747-828E-BBE3D3D69B15}">
      <dsp:nvSpPr>
        <dsp:cNvPr id="0" name=""/>
        <dsp:cNvSpPr/>
      </dsp:nvSpPr>
      <dsp:spPr>
        <a:xfrm>
          <a:off x="0" y="3360845"/>
          <a:ext cx="10820400" cy="10184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chemeClr val="bg1"/>
              </a:solidFill>
              <a:latin typeface="Verdana" panose="020B0604030504040204" pitchFamily="34" charset="0"/>
              <a:ea typeface="Verdana" panose="020B0604030504040204" pitchFamily="34" charset="0"/>
            </a:rPr>
            <a:t>Support discovery plasma science and technology. Improving </a:t>
          </a:r>
          <a:r>
            <a:rPr lang="en-US" sz="1400" kern="1200">
              <a:latin typeface="Verdana" panose="020B0604030504040204" pitchFamily="34" charset="0"/>
              <a:ea typeface="Verdana" panose="020B0604030504040204" pitchFamily="34" charset="0"/>
            </a:rPr>
            <a:t>the fundamental understanding of basic plasma science, including both burning plasma and low temperature plasma science and engineering</a:t>
          </a:r>
        </a:p>
      </dsp:txBody>
      <dsp:txXfrm>
        <a:off x="2265923" y="3360845"/>
        <a:ext cx="8554476" cy="1018437"/>
      </dsp:txXfrm>
    </dsp:sp>
    <dsp:sp modelId="{84CE5CCA-B7BE-46E5-9F1A-74534EE6C8FF}">
      <dsp:nvSpPr>
        <dsp:cNvPr id="0" name=""/>
        <dsp:cNvSpPr/>
      </dsp:nvSpPr>
      <dsp:spPr>
        <a:xfrm>
          <a:off x="101843" y="3462689"/>
          <a:ext cx="2164080" cy="81475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AF3124-9807-4E9B-A947-1A4AE7D13AD7}">
      <dsp:nvSpPr>
        <dsp:cNvPr id="0" name=""/>
        <dsp:cNvSpPr/>
      </dsp:nvSpPr>
      <dsp:spPr>
        <a:xfrm>
          <a:off x="0" y="4481127"/>
          <a:ext cx="10820400" cy="10184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Clr>
              <a:schemeClr val="bg1"/>
            </a:buClr>
            <a:buFont typeface="+mj-lt"/>
            <a:buNone/>
          </a:pPr>
          <a:r>
            <a:rPr lang="en-US" sz="1400" kern="1200">
              <a:solidFill>
                <a:schemeClr val="bg1"/>
              </a:solidFill>
              <a:latin typeface="Verdana" panose="020B0604030504040204" pitchFamily="34" charset="0"/>
              <a:ea typeface="Verdana" panose="020B0604030504040204" pitchFamily="34" charset="0"/>
            </a:rPr>
            <a:t>Broaden participation in fusion and DEIA activities to enable the program. </a:t>
          </a:r>
          <a:endParaRPr lang="en-US" sz="1400" kern="1200"/>
        </a:p>
      </dsp:txBody>
      <dsp:txXfrm>
        <a:off x="2265923" y="4481127"/>
        <a:ext cx="8554476" cy="1018437"/>
      </dsp:txXfrm>
    </dsp:sp>
    <dsp:sp modelId="{E060456E-532F-4A2C-BF02-71ACFB7263C8}">
      <dsp:nvSpPr>
        <dsp:cNvPr id="0" name=""/>
        <dsp:cNvSpPr/>
      </dsp:nvSpPr>
      <dsp:spPr>
        <a:xfrm>
          <a:off x="101843" y="4582970"/>
          <a:ext cx="2164080" cy="81475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22DAA-3716-42E1-B343-1D46FE8F2E72}" type="datetimeFigureOut">
              <a:rPr lang="en-US" smtClean="0"/>
              <a:t>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27389-80CA-43CB-8023-162BF2204F0C}" type="slidenum">
              <a:rPr lang="en-US" smtClean="0"/>
              <a:t>‹#›</a:t>
            </a:fld>
            <a:endParaRPr lang="en-US"/>
          </a:p>
        </p:txBody>
      </p:sp>
    </p:spTree>
    <p:extLst>
      <p:ext uri="{BB962C8B-B14F-4D97-AF65-F5344CB8AC3E}">
        <p14:creationId xmlns:p14="http://schemas.microsoft.com/office/powerpoint/2010/main" val="12508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slide - </a:t>
            </a:r>
            <a:r>
              <a:rPr lang="en-US">
                <a:sym typeface="Wingdings" panose="05000000000000000000" pitchFamily="2" charset="2"/>
              </a:rPr>
              <a:t></a:t>
            </a:r>
            <a:endParaRPr lang="en-US"/>
          </a:p>
        </p:txBody>
      </p:sp>
      <p:sp>
        <p:nvSpPr>
          <p:cNvPr id="4" name="Slide Number Placeholder 3"/>
          <p:cNvSpPr>
            <a:spLocks noGrp="1"/>
          </p:cNvSpPr>
          <p:nvPr>
            <p:ph type="sldNum" sz="quarter" idx="5"/>
          </p:nvPr>
        </p:nvSpPr>
        <p:spPr/>
        <p:txBody>
          <a:bodyPr/>
          <a:lstStyle/>
          <a:p>
            <a:fld id="{57F27389-80CA-43CB-8023-162BF2204F0C}" type="slidenum">
              <a:rPr lang="en-US" smtClean="0"/>
              <a:t>3</a:t>
            </a:fld>
            <a:endParaRPr lang="en-US"/>
          </a:p>
        </p:txBody>
      </p:sp>
    </p:spTree>
    <p:extLst>
      <p:ext uri="{BB962C8B-B14F-4D97-AF65-F5344CB8AC3E}">
        <p14:creationId xmlns:p14="http://schemas.microsoft.com/office/powerpoint/2010/main" val="168684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Development of FENDL</a:t>
            </a:r>
          </a:p>
        </p:txBody>
      </p:sp>
      <p:sp>
        <p:nvSpPr>
          <p:cNvPr id="4" name="Slide Number Placeholder 3"/>
          <p:cNvSpPr>
            <a:spLocks noGrp="1"/>
          </p:cNvSpPr>
          <p:nvPr>
            <p:ph type="sldNum" sz="quarter" idx="5"/>
          </p:nvPr>
        </p:nvSpPr>
        <p:spPr/>
        <p:txBody>
          <a:bodyPr/>
          <a:lstStyle/>
          <a:p>
            <a:fld id="{57F27389-80CA-43CB-8023-162BF2204F0C}" type="slidenum">
              <a:rPr lang="en-US" smtClean="0"/>
              <a:t>9</a:t>
            </a:fld>
            <a:endParaRPr lang="en-US"/>
          </a:p>
        </p:txBody>
      </p:sp>
    </p:spTree>
    <p:extLst>
      <p:ext uri="{BB962C8B-B14F-4D97-AF65-F5344CB8AC3E}">
        <p14:creationId xmlns:p14="http://schemas.microsoft.com/office/powerpoint/2010/main" val="2800291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 we hope to learn from this meeting?</a:t>
            </a:r>
          </a:p>
          <a:p>
            <a:r>
              <a:rPr lang="en-US"/>
              <a:t>ND community thoughts on targeted experiments?</a:t>
            </a:r>
          </a:p>
          <a:p>
            <a:r>
              <a:rPr lang="en-US"/>
              <a:t>Thoughts on developing ND codes to represent material damage and activation.</a:t>
            </a:r>
          </a:p>
          <a:p>
            <a:r>
              <a:rPr lang="en-US"/>
              <a:t>Plans for activation of relevant materials.</a:t>
            </a:r>
          </a:p>
          <a:p>
            <a:endParaRPr lang="en-US"/>
          </a:p>
          <a:p>
            <a:r>
              <a:rPr lang="en-US" err="1"/>
              <a:t>Guin’s</a:t>
            </a:r>
            <a:r>
              <a:rPr lang="en-US"/>
              <a:t> presentation on material needs.</a:t>
            </a:r>
          </a:p>
        </p:txBody>
      </p:sp>
      <p:sp>
        <p:nvSpPr>
          <p:cNvPr id="4" name="Slide Number Placeholder 3"/>
          <p:cNvSpPr>
            <a:spLocks noGrp="1"/>
          </p:cNvSpPr>
          <p:nvPr>
            <p:ph type="sldNum" sz="quarter" idx="5"/>
          </p:nvPr>
        </p:nvSpPr>
        <p:spPr/>
        <p:txBody>
          <a:bodyPr/>
          <a:lstStyle/>
          <a:p>
            <a:fld id="{57F27389-80CA-43CB-8023-162BF2204F0C}" type="slidenum">
              <a:rPr lang="en-US" smtClean="0"/>
              <a:t>11</a:t>
            </a:fld>
            <a:endParaRPr lang="en-US"/>
          </a:p>
        </p:txBody>
      </p:sp>
    </p:spTree>
    <p:extLst>
      <p:ext uri="{BB962C8B-B14F-4D97-AF65-F5344CB8AC3E}">
        <p14:creationId xmlns:p14="http://schemas.microsoft.com/office/powerpoint/2010/main" val="2536063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05F05D6-87BC-4641-9E7B-7E87232D684E}"/>
              </a:ext>
            </a:extLst>
          </p:cNvPr>
          <p:cNvSpPr/>
          <p:nvPr/>
        </p:nvSpPr>
        <p:spPr>
          <a:xfrm>
            <a:off x="0" y="174171"/>
            <a:ext cx="5552896" cy="6683828"/>
          </a:xfrm>
          <a:custGeom>
            <a:avLst/>
            <a:gdLst>
              <a:gd name="connsiteX0" fmla="*/ 1145996 w 5552896"/>
              <a:gd name="connsiteY0" fmla="*/ 0 h 6683828"/>
              <a:gd name="connsiteX1" fmla="*/ 5552896 w 5552896"/>
              <a:gd name="connsiteY1" fmla="*/ 4406900 h 6683828"/>
              <a:gd name="connsiteX2" fmla="*/ 5021007 w 5552896"/>
              <a:gd name="connsiteY2" fmla="*/ 6507491 h 6683828"/>
              <a:gd name="connsiteX3" fmla="*/ 4919615 w 5552896"/>
              <a:gd name="connsiteY3" fmla="*/ 6683828 h 6683828"/>
              <a:gd name="connsiteX4" fmla="*/ 0 w 5552896"/>
              <a:gd name="connsiteY4" fmla="*/ 6683828 h 6683828"/>
              <a:gd name="connsiteX5" fmla="*/ 0 w 5552896"/>
              <a:gd name="connsiteY5" fmla="*/ 151418 h 6683828"/>
              <a:gd name="connsiteX6" fmla="*/ 44643 w 5552896"/>
              <a:gd name="connsiteY6" fmla="*/ 138741 h 6683828"/>
              <a:gd name="connsiteX7" fmla="*/ 1145996 w 5552896"/>
              <a:gd name="connsiteY7" fmla="*/ 0 h 668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52896" h="6683828">
                <a:moveTo>
                  <a:pt x="1145996" y="0"/>
                </a:moveTo>
                <a:cubicBezTo>
                  <a:pt x="3579860" y="0"/>
                  <a:pt x="5552896" y="1973036"/>
                  <a:pt x="5552896" y="4406900"/>
                </a:cubicBezTo>
                <a:cubicBezTo>
                  <a:pt x="5552896" y="5167483"/>
                  <a:pt x="5360217" y="5883063"/>
                  <a:pt x="5021007" y="6507491"/>
                </a:cubicBezTo>
                <a:lnTo>
                  <a:pt x="4919615" y="6683828"/>
                </a:lnTo>
                <a:lnTo>
                  <a:pt x="0" y="6683828"/>
                </a:lnTo>
                <a:lnTo>
                  <a:pt x="0" y="151418"/>
                </a:lnTo>
                <a:lnTo>
                  <a:pt x="44643" y="138741"/>
                </a:lnTo>
                <a:cubicBezTo>
                  <a:pt x="396664" y="48170"/>
                  <a:pt x="765705" y="0"/>
                  <a:pt x="1145996" y="0"/>
                </a:cubicBezTo>
                <a:close/>
              </a:path>
            </a:pathLst>
          </a:custGeom>
          <a:blipFill dpi="0" rotWithShape="1">
            <a:blip r:embed="rId2">
              <a:alphaModFix amt="14000"/>
              <a:duotone>
                <a:schemeClr val="bg2">
                  <a:shade val="45000"/>
                  <a:satMod val="135000"/>
                </a:schemeClr>
                <a:prstClr val="white"/>
              </a:duotone>
            </a:blip>
            <a:srcRect/>
            <a:stretch>
              <a:fillRect l="-59000" b="-3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33CA5F9C-B2FB-4910-BF97-3FC139F747A0}"/>
              </a:ext>
            </a:extLst>
          </p:cNvPr>
          <p:cNvSpPr>
            <a:spLocks noGrp="1"/>
          </p:cNvSpPr>
          <p:nvPr>
            <p:ph type="ctrTitle" hasCustomPrompt="1"/>
          </p:nvPr>
        </p:nvSpPr>
        <p:spPr>
          <a:xfrm>
            <a:off x="838200" y="1122363"/>
            <a:ext cx="10515600" cy="2387600"/>
          </a:xfrm>
        </p:spPr>
        <p:txBody>
          <a:bodyPr anchor="b">
            <a:normAutofit/>
          </a:bodyPr>
          <a:lstStyle>
            <a:lvl1pPr algn="r">
              <a:defRPr sz="5400">
                <a:solidFill>
                  <a:schemeClr val="bg1"/>
                </a:solidFill>
                <a:latin typeface="Segoe UI Black" panose="020B0A02040204020203" pitchFamily="34" charset="0"/>
                <a:ea typeface="Segoe UI Black" panose="020B0A02040204020203" pitchFamily="34" charset="0"/>
              </a:defRPr>
            </a:lvl1pPr>
          </a:lstStyle>
          <a:p>
            <a:r>
              <a:rPr lang="en-US"/>
              <a:t>CLICK TO EDIT COVER TITLE</a:t>
            </a:r>
          </a:p>
        </p:txBody>
      </p:sp>
      <p:sp>
        <p:nvSpPr>
          <p:cNvPr id="3" name="Subtitle 2">
            <a:extLst>
              <a:ext uri="{FF2B5EF4-FFF2-40B4-BE49-F238E27FC236}">
                <a16:creationId xmlns:a16="http://schemas.microsoft.com/office/drawing/2014/main" id="{EDF02D35-3374-40B9-8710-1C65494473D1}"/>
              </a:ext>
            </a:extLst>
          </p:cNvPr>
          <p:cNvSpPr>
            <a:spLocks noGrp="1"/>
          </p:cNvSpPr>
          <p:nvPr>
            <p:ph type="subTitle" idx="1"/>
          </p:nvPr>
        </p:nvSpPr>
        <p:spPr>
          <a:xfrm>
            <a:off x="838200" y="3602038"/>
            <a:ext cx="10515600" cy="1655762"/>
          </a:xfrm>
        </p:spPr>
        <p:txBody>
          <a:bodyPr/>
          <a:lstStyle>
            <a:lvl1pPr marL="0" indent="0" algn="r">
              <a:buNone/>
              <a:defRPr sz="2400">
                <a:solidFill>
                  <a:schemeClr val="bg1"/>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03B12-C55B-4B82-8BA9-95AE94E3A80A}"/>
              </a:ext>
            </a:extLst>
          </p:cNvPr>
          <p:cNvSpPr>
            <a:spLocks noGrp="1"/>
          </p:cNvSpPr>
          <p:nvPr>
            <p:ph type="dt" sz="half" idx="10"/>
          </p:nvPr>
        </p:nvSpPr>
        <p:spPr>
          <a:xfrm>
            <a:off x="838200" y="6356350"/>
            <a:ext cx="2743200" cy="365125"/>
          </a:xfrm>
          <a:prstGeom prst="rect">
            <a:avLst/>
          </a:prstGeom>
        </p:spPr>
        <p:txBody>
          <a:bodyPr/>
          <a:lstStyle/>
          <a:p>
            <a:fld id="{F50FB8F4-93A4-403A-9708-D7F20BB46076}" type="datetimeFigureOut">
              <a:rPr lang="en-US" smtClean="0"/>
              <a:t>2/25/2024</a:t>
            </a:fld>
            <a:endParaRPr lang="en-US"/>
          </a:p>
        </p:txBody>
      </p:sp>
      <p:sp>
        <p:nvSpPr>
          <p:cNvPr id="5" name="Footer Placeholder 4">
            <a:extLst>
              <a:ext uri="{FF2B5EF4-FFF2-40B4-BE49-F238E27FC236}">
                <a16:creationId xmlns:a16="http://schemas.microsoft.com/office/drawing/2014/main" id="{E31ECE7A-E88F-4A89-98E2-757941D04A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583A18-438C-40E9-BAE5-F582279D1221}"/>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16" name="Picture 15">
            <a:extLst>
              <a:ext uri="{FF2B5EF4-FFF2-40B4-BE49-F238E27FC236}">
                <a16:creationId xmlns:a16="http://schemas.microsoft.com/office/drawing/2014/main" id="{0A0D0AEC-56AC-4BD1-BD5A-FB5580403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381" y="5205045"/>
            <a:ext cx="3581400" cy="1652954"/>
          </a:xfrm>
          <a:prstGeom prst="rect">
            <a:avLst/>
          </a:prstGeom>
        </p:spPr>
      </p:pic>
    </p:spTree>
    <p:extLst>
      <p:ext uri="{BB962C8B-B14F-4D97-AF65-F5344CB8AC3E}">
        <p14:creationId xmlns:p14="http://schemas.microsoft.com/office/powerpoint/2010/main" val="175784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758E1C-8655-4BE6-AB44-E9A3C56307B7}"/>
              </a:ext>
            </a:extLst>
          </p:cNvPr>
          <p:cNvSpPr/>
          <p:nvPr/>
        </p:nvSpPr>
        <p:spPr>
          <a:xfrm>
            <a:off x="1" y="1"/>
            <a:ext cx="12192000" cy="6371770"/>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Segoe UI Black" panose="020B0A02040204020203" pitchFamily="34" charset="0"/>
                <a:ea typeface="Segoe UI Black" panose="020B0A02040204020203" pitchFamily="34" charset="0"/>
              </a:defRPr>
            </a:lvl1pPr>
          </a:lstStyle>
          <a:p>
            <a:r>
              <a:rPr lang="en-US"/>
              <a:t>CLICK TO EDIT TITLE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0820400" cy="4681083"/>
          </a:xfrm>
          <a:noFill/>
          <a:effectLst/>
        </p:spPr>
        <p:txBody>
          <a:bodyPr/>
          <a:lstStyle>
            <a:lvl1pPr>
              <a:defRPr>
                <a:latin typeface="AvenirNext LT Pro Regular" panose="020B0504020202020204" pitchFamily="34" charset="0"/>
              </a:defRPr>
            </a:lvl1pPr>
            <a:lvl2pPr>
              <a:defRPr>
                <a:latin typeface="AvenirNext LT Pro Regular" panose="020B0504020202020204" pitchFamily="34" charset="0"/>
              </a:defRPr>
            </a:lvl2pPr>
            <a:lvl3pPr>
              <a:defRPr>
                <a:latin typeface="AvenirNext LT Pro Regular" panose="020B0504020202020204" pitchFamily="34" charset="0"/>
              </a:defRPr>
            </a:lvl3pPr>
            <a:lvl4pPr>
              <a:defRPr>
                <a:latin typeface="AvenirNext LT Pro Regular" panose="020B0504020202020204" pitchFamily="34" charset="0"/>
              </a:defRPr>
            </a:lvl4pPr>
            <a:lvl5pPr>
              <a:defRPr>
                <a:latin typeface="AvenirNext LT Pro Regular"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F50FB8F4-93A4-403A-9708-D7F20BB46076}" type="datetimeFigureOut">
              <a:rPr lang="en-US" smtClean="0"/>
              <a:pPr/>
              <a:t>2/25/2024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lvl1pPr>
              <a:defRPr>
                <a:solidFill>
                  <a:schemeClr val="bg1"/>
                </a:solidFill>
              </a:defRPr>
            </a:lvl1pPr>
          </a:lstStyle>
          <a:p>
            <a:fld id="{2F3902C9-C47C-4EF4-BA50-DAB7C4D8D7B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7058" y="6419716"/>
            <a:ext cx="1990546" cy="365760"/>
          </a:xfrm>
          <a:prstGeom prst="rect">
            <a:avLst/>
          </a:prstGeom>
        </p:spPr>
      </p:pic>
    </p:spTree>
    <p:extLst>
      <p:ext uri="{BB962C8B-B14F-4D97-AF65-F5344CB8AC3E}">
        <p14:creationId xmlns:p14="http://schemas.microsoft.com/office/powerpoint/2010/main" val="175416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4AE35-0473-4BB6-BF52-059C1F420114}"/>
              </a:ext>
            </a:extLst>
          </p:cNvPr>
          <p:cNvSpPr>
            <a:spLocks noGrp="1"/>
          </p:cNvSpPr>
          <p:nvPr>
            <p:ph type="dt" sz="half" idx="10"/>
          </p:nvPr>
        </p:nvSpPr>
        <p:spPr>
          <a:xfrm>
            <a:off x="838200" y="6356350"/>
            <a:ext cx="2743200" cy="365125"/>
          </a:xfrm>
          <a:prstGeom prst="rect">
            <a:avLst/>
          </a:prstGeom>
        </p:spPr>
        <p:txBody>
          <a:bodyPr/>
          <a:lstStyle/>
          <a:p>
            <a:fld id="{F50FB8F4-93A4-403A-9708-D7F20BB46076}" type="datetimeFigureOut">
              <a:rPr lang="en-US" smtClean="0"/>
              <a:t>2/25/2024</a:t>
            </a:fld>
            <a:endParaRPr lang="en-US"/>
          </a:p>
        </p:txBody>
      </p:sp>
      <p:sp>
        <p:nvSpPr>
          <p:cNvPr id="3" name="Footer Placeholder 2">
            <a:extLst>
              <a:ext uri="{FF2B5EF4-FFF2-40B4-BE49-F238E27FC236}">
                <a16:creationId xmlns:a16="http://schemas.microsoft.com/office/drawing/2014/main" id="{6DD74EF1-3D9D-4336-81A0-5D6255E531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54B6087-4148-4F26-932B-04BBE3CFDD00}"/>
              </a:ext>
            </a:extLst>
          </p:cNvPr>
          <p:cNvSpPr>
            <a:spLocks noGrp="1"/>
          </p:cNvSpPr>
          <p:nvPr>
            <p:ph type="sldNum" sz="quarter" idx="12"/>
          </p:nvPr>
        </p:nvSpPr>
        <p:spPr/>
        <p:txBody>
          <a:bodyPr/>
          <a:lstStyle/>
          <a:p>
            <a:fld id="{2F3902C9-C47C-4EF4-BA50-DAB7C4D8D7B4}" type="slidenum">
              <a:rPr lang="en-US" smtClean="0"/>
              <a:t>‹#›</a:t>
            </a:fld>
            <a:endParaRPr lang="en-US"/>
          </a:p>
        </p:txBody>
      </p:sp>
    </p:spTree>
    <p:extLst>
      <p:ext uri="{BB962C8B-B14F-4D97-AF65-F5344CB8AC3E}">
        <p14:creationId xmlns:p14="http://schemas.microsoft.com/office/powerpoint/2010/main" val="89073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612570" y="6403005"/>
            <a:ext cx="968829" cy="365125"/>
          </a:xfrm>
          <a:prstGeom prst="rect">
            <a:avLst/>
          </a:prstGeom>
        </p:spPr>
        <p:txBody>
          <a:bodyPr/>
          <a:lstStyle/>
          <a:p>
            <a:fld id="{C24A0348-38E4-40B4-A997-F496EEBA7C8A}" type="datetime1">
              <a:rPr lang="en-US" smtClean="0"/>
              <a:t>2/25/2024</a:t>
            </a:fld>
            <a:endParaRPr lang="en-US"/>
          </a:p>
        </p:txBody>
      </p:sp>
      <p:sp>
        <p:nvSpPr>
          <p:cNvPr id="4" name="Footer Placeholder 3"/>
          <p:cNvSpPr>
            <a:spLocks noGrp="1"/>
          </p:cNvSpPr>
          <p:nvPr>
            <p:ph type="ftr" sz="quarter" idx="11"/>
          </p:nvPr>
        </p:nvSpPr>
        <p:spPr>
          <a:xfrm>
            <a:off x="4038600" y="6403005"/>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35B6AD7-18B8-4C9C-AA70-ABD830A869AC}" type="slidenum">
              <a:rPr lang="en-US" smtClean="0"/>
              <a:t>‹#›</a:t>
            </a:fld>
            <a:endParaRPr lang="en-US"/>
          </a:p>
        </p:txBody>
      </p:sp>
    </p:spTree>
    <p:extLst>
      <p:ext uri="{BB962C8B-B14F-4D97-AF65-F5344CB8AC3E}">
        <p14:creationId xmlns:p14="http://schemas.microsoft.com/office/powerpoint/2010/main" val="361490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Blank Slid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a:xfrm>
            <a:off x="11436808" y="6308056"/>
            <a:ext cx="576296" cy="365125"/>
          </a:xfrm>
          <a:prstGeom prst="rect">
            <a:avLst/>
          </a:prstGeom>
        </p:spPr>
        <p:txBody>
          <a:bodyPr/>
          <a:lstStyle>
            <a:lvl1pPr>
              <a:defRPr sz="1000">
                <a:solidFill>
                  <a:schemeClr val="accent1"/>
                </a:solidFill>
              </a:defRPr>
            </a:lvl1pPr>
          </a:lstStyle>
          <a:p>
            <a:fld id="{26CA2777-A89F-4130-B308-73BB65955918}" type="slidenum">
              <a:rPr lang="en-US" smtClean="0"/>
              <a:t>‹#›</a:t>
            </a:fld>
            <a:endParaRPr lang="en-US"/>
          </a:p>
        </p:txBody>
      </p:sp>
    </p:spTree>
    <p:extLst>
      <p:ext uri="{BB962C8B-B14F-4D97-AF65-F5344CB8AC3E}">
        <p14:creationId xmlns:p14="http://schemas.microsoft.com/office/powerpoint/2010/main" val="3753714223"/>
      </p:ext>
    </p:extLst>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 No Footer">
    <p:spTree>
      <p:nvGrpSpPr>
        <p:cNvPr id="1" name=""/>
        <p:cNvGrpSpPr/>
        <p:nvPr/>
      </p:nvGrpSpPr>
      <p:grpSpPr>
        <a:xfrm>
          <a:off x="0" y="0"/>
          <a:ext cx="0" cy="0"/>
          <a:chOff x="0" y="0"/>
          <a:chExt cx="0" cy="0"/>
        </a:xfrm>
      </p:grpSpPr>
      <p:sp>
        <p:nvSpPr>
          <p:cNvPr id="4" name="Rectangle 3"/>
          <p:cNvSpPr/>
          <p:nvPr userDrawn="1"/>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436808" y="6619164"/>
            <a:ext cx="576296" cy="231440"/>
          </a:xfrm>
          <a:prstGeom prst="rect">
            <a:avLst/>
          </a:prstGeom>
        </p:spPr>
        <p:txBody>
          <a:bodyPr/>
          <a:lstStyle>
            <a:lvl1pPr>
              <a:defRPr sz="1000">
                <a:solidFill>
                  <a:schemeClr val="accent1"/>
                </a:solidFill>
              </a:defRPr>
            </a:lvl1pPr>
          </a:lstStyle>
          <a:p>
            <a:pPr>
              <a:defRPr/>
            </a:pPr>
            <a:fld id="{1F8A97BA-DB9B-4291-87AE-AF89EA7F18B7}" type="slidenum">
              <a:rPr lang="en-US" smtClean="0"/>
              <a:pPr>
                <a:defRPr/>
              </a:pPr>
              <a:t>‹#›</a:t>
            </a:fld>
            <a:endParaRPr lang="en-US"/>
          </a:p>
        </p:txBody>
      </p:sp>
    </p:spTree>
    <p:extLst>
      <p:ext uri="{BB962C8B-B14F-4D97-AF65-F5344CB8AC3E}">
        <p14:creationId xmlns:p14="http://schemas.microsoft.com/office/powerpoint/2010/main" val="99298162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415635-9927-4B1C-BCBA-74C46BB02219}"/>
              </a:ext>
            </a:extLst>
          </p:cNvPr>
          <p:cNvSpPr>
            <a:spLocks noGrp="1"/>
          </p:cNvSpPr>
          <p:nvPr>
            <p:ph type="title"/>
          </p:nvPr>
        </p:nvSpPr>
        <p:spPr>
          <a:xfrm>
            <a:off x="487680" y="365125"/>
            <a:ext cx="11460480" cy="756539"/>
          </a:xfrm>
          <a:prstGeom prst="rect">
            <a:avLst/>
          </a:prstGeom>
        </p:spPr>
        <p:txBody>
          <a:bodyPr vert="horz" lIns="91440" tIns="45720" rIns="91440" bIns="45720" rtlCol="0" anchor="ctr">
            <a:normAutofit/>
          </a:bodyPr>
          <a:lstStyle/>
          <a:p>
            <a:r>
              <a:rPr lang="en-US"/>
              <a:t>Click to edit title</a:t>
            </a:r>
          </a:p>
        </p:txBody>
      </p:sp>
      <p:sp>
        <p:nvSpPr>
          <p:cNvPr id="3" name="Text Placeholder 2">
            <a:extLst>
              <a:ext uri="{FF2B5EF4-FFF2-40B4-BE49-F238E27FC236}">
                <a16:creationId xmlns:a16="http://schemas.microsoft.com/office/drawing/2014/main" id="{124FD26F-AC1F-4853-BE31-699FFA4D8096}"/>
              </a:ext>
            </a:extLst>
          </p:cNvPr>
          <p:cNvSpPr>
            <a:spLocks noGrp="1"/>
          </p:cNvSpPr>
          <p:nvPr>
            <p:ph type="body" idx="1"/>
          </p:nvPr>
        </p:nvSpPr>
        <p:spPr>
          <a:xfrm>
            <a:off x="487680" y="1257712"/>
            <a:ext cx="11460480" cy="4916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DE9A4E-0838-453C-BC81-15C8D263980D}"/>
              </a:ext>
            </a:extLst>
          </p:cNvPr>
          <p:cNvSpPr>
            <a:spLocks noGrp="1"/>
          </p:cNvSpPr>
          <p:nvPr>
            <p:ph type="sldNum" sz="quarter" idx="4"/>
          </p:nvPr>
        </p:nvSpPr>
        <p:spPr>
          <a:xfrm>
            <a:off x="487680" y="63103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02C9-C47C-4EF4-BA50-DAB7C4D8D7B4}" type="slidenum">
              <a:rPr lang="en-US" smtClean="0"/>
              <a:pPr/>
              <a:t>‹#›</a:t>
            </a:fld>
            <a:endParaRPr lang="en-US"/>
          </a:p>
        </p:txBody>
      </p:sp>
    </p:spTree>
    <p:extLst>
      <p:ext uri="{BB962C8B-B14F-4D97-AF65-F5344CB8AC3E}">
        <p14:creationId xmlns:p14="http://schemas.microsoft.com/office/powerpoint/2010/main" val="3031145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3200" b="1" kern="1200">
          <a:solidFill>
            <a:srgbClr val="002060"/>
          </a:solidFill>
          <a:effectLst/>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8524E-E147-753D-BAC2-1E0EC66336C4}"/>
              </a:ext>
            </a:extLst>
          </p:cNvPr>
          <p:cNvSpPr>
            <a:spLocks noGrp="1"/>
          </p:cNvSpPr>
          <p:nvPr>
            <p:ph type="ctrTitle"/>
          </p:nvPr>
        </p:nvSpPr>
        <p:spPr>
          <a:xfrm>
            <a:off x="838200" y="607459"/>
            <a:ext cx="10515600" cy="2387600"/>
          </a:xfrm>
        </p:spPr>
        <p:txBody>
          <a:bodyPr/>
          <a:lstStyle/>
          <a:p>
            <a:pPr algn="ctr"/>
            <a:r>
              <a:rPr lang="en-US"/>
              <a:t>FES Overview</a:t>
            </a:r>
          </a:p>
        </p:txBody>
      </p:sp>
      <p:sp>
        <p:nvSpPr>
          <p:cNvPr id="5" name="Subtitle 4">
            <a:extLst>
              <a:ext uri="{FF2B5EF4-FFF2-40B4-BE49-F238E27FC236}">
                <a16:creationId xmlns:a16="http://schemas.microsoft.com/office/drawing/2014/main" id="{360495D6-ADA6-88B0-57CC-9794F85B8CB6}"/>
              </a:ext>
            </a:extLst>
          </p:cNvPr>
          <p:cNvSpPr>
            <a:spLocks noGrp="1"/>
          </p:cNvSpPr>
          <p:nvPr>
            <p:ph type="subTitle" idx="1"/>
          </p:nvPr>
        </p:nvSpPr>
        <p:spPr>
          <a:xfrm>
            <a:off x="838200" y="3631066"/>
            <a:ext cx="10515600" cy="1655762"/>
          </a:xfrm>
        </p:spPr>
        <p:txBody>
          <a:bodyPr>
            <a:normAutofit lnSpcReduction="10000"/>
          </a:bodyPr>
          <a:lstStyle/>
          <a:p>
            <a:pPr algn="ctr"/>
            <a:r>
              <a:rPr lang="en-US" sz="4200"/>
              <a:t>Workshop for Applied Nuclear Data Activities</a:t>
            </a:r>
          </a:p>
          <a:p>
            <a:pPr algn="ctr"/>
            <a:endParaRPr lang="en-US" sz="3200"/>
          </a:p>
          <a:p>
            <a:pPr algn="ctr"/>
            <a:r>
              <a:rPr lang="en-US" sz="3200"/>
              <a:t>2/26/24</a:t>
            </a:r>
          </a:p>
        </p:txBody>
      </p:sp>
    </p:spTree>
    <p:extLst>
      <p:ext uri="{BB962C8B-B14F-4D97-AF65-F5344CB8AC3E}">
        <p14:creationId xmlns:p14="http://schemas.microsoft.com/office/powerpoint/2010/main" val="8762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0C9D-B896-584A-3470-51EC5404E8C1}"/>
              </a:ext>
            </a:extLst>
          </p:cNvPr>
          <p:cNvSpPr>
            <a:spLocks noGrp="1"/>
          </p:cNvSpPr>
          <p:nvPr>
            <p:ph type="title"/>
          </p:nvPr>
        </p:nvSpPr>
        <p:spPr/>
        <p:txBody>
          <a:bodyPr>
            <a:normAutofit/>
          </a:bodyPr>
          <a:lstStyle/>
          <a:p>
            <a:r>
              <a:rPr lang="en-US" sz="4000"/>
              <a:t>Existing Projects within FES Leverage Nuclear Data</a:t>
            </a:r>
          </a:p>
        </p:txBody>
      </p:sp>
      <p:sp>
        <p:nvSpPr>
          <p:cNvPr id="3" name="Content Placeholder 2">
            <a:extLst>
              <a:ext uri="{FF2B5EF4-FFF2-40B4-BE49-F238E27FC236}">
                <a16:creationId xmlns:a16="http://schemas.microsoft.com/office/drawing/2014/main" id="{9C3A92B9-661C-31CB-5768-7D1A0E8C995E}"/>
              </a:ext>
            </a:extLst>
          </p:cNvPr>
          <p:cNvSpPr>
            <a:spLocks noGrp="1"/>
          </p:cNvSpPr>
          <p:nvPr>
            <p:ph sz="quarter" idx="13"/>
          </p:nvPr>
        </p:nvSpPr>
        <p:spPr/>
        <p:txBody>
          <a:bodyPr>
            <a:normAutofit lnSpcReduction="10000"/>
          </a:bodyPr>
          <a:lstStyle/>
          <a:p>
            <a:r>
              <a:rPr lang="en-US"/>
              <a:t>Theory and Simulation:</a:t>
            </a:r>
          </a:p>
          <a:p>
            <a:pPr lvl="1"/>
            <a:r>
              <a:rPr lang="en-US" err="1"/>
              <a:t>SciDAC</a:t>
            </a:r>
            <a:r>
              <a:rPr lang="en-US"/>
              <a:t> </a:t>
            </a:r>
          </a:p>
          <a:p>
            <a:pPr lvl="2"/>
            <a:r>
              <a:rPr lang="en-US"/>
              <a:t>Center for Simulation of Plasma – Liquid Metal Interactions in Plasma Facing Components and Breeding Blankets of a Fusion Power Reactor (PI: Sergei Smolentsev)</a:t>
            </a:r>
          </a:p>
          <a:p>
            <a:pPr lvl="2"/>
            <a:r>
              <a:rPr lang="en-US"/>
              <a:t>Integrated Thermomechanical Model of First-wall Components Under Evolving Chemistry and Microstructure During Fusion Reactor Operation (PI: Jaime Marian)</a:t>
            </a:r>
          </a:p>
          <a:p>
            <a:pPr lvl="2"/>
            <a:r>
              <a:rPr lang="en-US"/>
              <a:t>Center for Advanced Simulation of RF-Plasma-Material Interactions (PI: Paul </a:t>
            </a:r>
            <a:r>
              <a:rPr lang="en-US" err="1"/>
              <a:t>Bonoli</a:t>
            </a:r>
            <a:r>
              <a:rPr lang="en-US"/>
              <a:t>)</a:t>
            </a:r>
          </a:p>
          <a:p>
            <a:r>
              <a:rPr lang="en-US"/>
              <a:t>Fusion Materials:</a:t>
            </a:r>
          </a:p>
          <a:p>
            <a:pPr lvl="1"/>
            <a:r>
              <a:rPr lang="en-US"/>
              <a:t>2018 – Current: Assessed the need for a Fusion Prototypic Neutron Source and produced performance requirements. Following an RFI, FES is coordinating an assessment of the 14 concepts submitted to RFI. The purpose is to understand and articulate the scientific risks and benefits of different types of concept approaches to FPNS. </a:t>
            </a:r>
          </a:p>
          <a:p>
            <a:r>
              <a:rPr lang="en-US"/>
              <a:t>Fusion Nuclear Science:</a:t>
            </a:r>
          </a:p>
          <a:p>
            <a:pPr lvl="1"/>
            <a:r>
              <a:rPr lang="en-US"/>
              <a:t>US-</a:t>
            </a:r>
            <a:r>
              <a:rPr lang="en-US" err="1"/>
              <a:t>EUROfusion</a:t>
            </a:r>
            <a:r>
              <a:rPr lang="en-US"/>
              <a:t> participation in the European Power Plant Physics and Technology (PPPT) programme (ORNL)</a:t>
            </a:r>
          </a:p>
          <a:p>
            <a:pPr lvl="1"/>
            <a:r>
              <a:rPr lang="en-US"/>
              <a:t>Fusion neutronics open source development and benchmarking (ANL, MIT)</a:t>
            </a:r>
          </a:p>
          <a:p>
            <a:pPr lvl="1"/>
            <a:r>
              <a:rPr lang="en-US"/>
              <a:t>US Fusion neutronics coordination – on going following Jan 2023 workshop</a:t>
            </a:r>
          </a:p>
          <a:p>
            <a:endParaRPr lang="en-US"/>
          </a:p>
          <a:p>
            <a:pPr lvl="2"/>
            <a:endParaRPr lang="en-US"/>
          </a:p>
        </p:txBody>
      </p:sp>
    </p:spTree>
    <p:extLst>
      <p:ext uri="{BB962C8B-B14F-4D97-AF65-F5344CB8AC3E}">
        <p14:creationId xmlns:p14="http://schemas.microsoft.com/office/powerpoint/2010/main" val="422886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22AD-D5AD-F135-12E8-DCD72DFDA72C}"/>
              </a:ext>
            </a:extLst>
          </p:cNvPr>
          <p:cNvSpPr>
            <a:spLocks noGrp="1"/>
          </p:cNvSpPr>
          <p:nvPr>
            <p:ph type="title"/>
          </p:nvPr>
        </p:nvSpPr>
        <p:spPr/>
        <p:txBody>
          <a:bodyPr>
            <a:normAutofit/>
          </a:bodyPr>
          <a:lstStyle/>
          <a:p>
            <a:r>
              <a:rPr lang="en-US" sz="4800"/>
              <a:t>Summary</a:t>
            </a:r>
          </a:p>
        </p:txBody>
      </p:sp>
      <p:sp>
        <p:nvSpPr>
          <p:cNvPr id="3" name="Content Placeholder 2">
            <a:extLst>
              <a:ext uri="{FF2B5EF4-FFF2-40B4-BE49-F238E27FC236}">
                <a16:creationId xmlns:a16="http://schemas.microsoft.com/office/drawing/2014/main" id="{05A138EB-CA99-13FB-2130-6F23F355E197}"/>
              </a:ext>
            </a:extLst>
          </p:cNvPr>
          <p:cNvSpPr>
            <a:spLocks noGrp="1"/>
          </p:cNvSpPr>
          <p:nvPr>
            <p:ph sz="quarter" idx="13"/>
          </p:nvPr>
        </p:nvSpPr>
        <p:spPr/>
        <p:txBody>
          <a:bodyPr/>
          <a:lstStyle/>
          <a:p>
            <a:r>
              <a:rPr lang="en-US" sz="2400"/>
              <a:t>High quality nuclear data is essential to achieving a working nuclear fusion reactor.</a:t>
            </a:r>
          </a:p>
          <a:p>
            <a:r>
              <a:rPr lang="en-US" sz="2400"/>
              <a:t>Clear need for a Fusion Prototypic Neutron Source</a:t>
            </a:r>
          </a:p>
          <a:p>
            <a:pPr lvl="1"/>
            <a:r>
              <a:rPr lang="en-US" sz="2000"/>
              <a:t>Scientific issues still need resolution (high-energy tail, tolerable limits, non-prototypic fusion energy impurity generation in key fusion materials, needs for pulsed concepts)</a:t>
            </a:r>
          </a:p>
          <a:p>
            <a:r>
              <a:rPr lang="en-US" sz="2400"/>
              <a:t>Understanding that an FPNS may take time – what are the critical ND gaps that are dependent on FPNS, can we use existing capabilities to address those gaps, what is the impact of doing this, what is the uncertainty in material performance, …, etc.</a:t>
            </a:r>
          </a:p>
          <a:p>
            <a:r>
              <a:rPr lang="en-US" sz="2400"/>
              <a:t>Current FES projects are utilizing ND resources, with needs growing as experiments begin to come online and existing experiments explore new operational scenarios:</a:t>
            </a:r>
          </a:p>
          <a:p>
            <a:pPr lvl="1"/>
            <a:r>
              <a:rPr lang="en-US" sz="2000"/>
              <a:t>ITER, FPP’s, NIF, NSTX-U, DIII-D, W7-X, and etc. all require accurate nuclear data to optimize reactor performance.</a:t>
            </a:r>
          </a:p>
          <a:p>
            <a:endParaRPr lang="en-US"/>
          </a:p>
        </p:txBody>
      </p:sp>
    </p:spTree>
    <p:extLst>
      <p:ext uri="{BB962C8B-B14F-4D97-AF65-F5344CB8AC3E}">
        <p14:creationId xmlns:p14="http://schemas.microsoft.com/office/powerpoint/2010/main" val="219523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AEC3-2C78-78FD-75A3-770940AAE3B7}"/>
              </a:ext>
            </a:extLst>
          </p:cNvPr>
          <p:cNvSpPr>
            <a:spLocks noGrp="1"/>
          </p:cNvSpPr>
          <p:nvPr>
            <p:ph type="title"/>
          </p:nvPr>
        </p:nvSpPr>
        <p:spPr>
          <a:xfrm>
            <a:off x="533399" y="94198"/>
            <a:ext cx="11125199" cy="667808"/>
          </a:xfrm>
        </p:spPr>
        <p:txBody>
          <a:bodyPr>
            <a:normAutofit/>
          </a:bodyPr>
          <a:lstStyle/>
          <a:p>
            <a:r>
              <a:rPr lang="en-US" sz="4000"/>
              <a:t>Fusion Energy Sciences Mission</a:t>
            </a:r>
          </a:p>
        </p:txBody>
      </p:sp>
      <p:graphicFrame>
        <p:nvGraphicFramePr>
          <p:cNvPr id="6" name="Content Placeholder 5">
            <a:extLst>
              <a:ext uri="{FF2B5EF4-FFF2-40B4-BE49-F238E27FC236}">
                <a16:creationId xmlns:a16="http://schemas.microsoft.com/office/drawing/2014/main" id="{931DED0D-1A36-2D77-4BC2-550A7B51702E}"/>
              </a:ext>
            </a:extLst>
          </p:cNvPr>
          <p:cNvGraphicFramePr>
            <a:graphicFrameLocks noGrp="1"/>
          </p:cNvGraphicFramePr>
          <p:nvPr>
            <p:ph sz="quarter" idx="13"/>
            <p:extLst>
              <p:ext uri="{D42A27DB-BD31-4B8C-83A1-F6EECF244321}">
                <p14:modId xmlns:p14="http://schemas.microsoft.com/office/powerpoint/2010/main" val="3899304327"/>
              </p:ext>
            </p:extLst>
          </p:nvPr>
        </p:nvGraphicFramePr>
        <p:xfrm>
          <a:off x="533400" y="762006"/>
          <a:ext cx="10820400" cy="5503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27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61FC-43D0-DDF0-59C5-AD6A4C0D86A1}"/>
              </a:ext>
            </a:extLst>
          </p:cNvPr>
          <p:cNvSpPr>
            <a:spLocks noGrp="1"/>
          </p:cNvSpPr>
          <p:nvPr>
            <p:ph type="title"/>
          </p:nvPr>
        </p:nvSpPr>
        <p:spPr>
          <a:xfrm>
            <a:off x="533399" y="324781"/>
            <a:ext cx="11125199" cy="1325563"/>
          </a:xfrm>
        </p:spPr>
        <p:txBody>
          <a:bodyPr>
            <a:normAutofit fontScale="90000"/>
          </a:bodyPr>
          <a:lstStyle/>
          <a:p>
            <a:r>
              <a:rPr lang="en-US" sz="4000"/>
              <a:t>FES Mission Supports National Labs, User Facilities, Universities, and Private Industry Across the US</a:t>
            </a:r>
          </a:p>
        </p:txBody>
      </p:sp>
      <p:graphicFrame>
        <p:nvGraphicFramePr>
          <p:cNvPr id="3" name="Table 2">
            <a:extLst>
              <a:ext uri="{FF2B5EF4-FFF2-40B4-BE49-F238E27FC236}">
                <a16:creationId xmlns:a16="http://schemas.microsoft.com/office/drawing/2014/main" id="{9F76ED9E-6456-3BB6-322D-81DAB6D77F8E}"/>
              </a:ext>
            </a:extLst>
          </p:cNvPr>
          <p:cNvGraphicFramePr>
            <a:graphicFrameLocks noGrp="1"/>
          </p:cNvGraphicFramePr>
          <p:nvPr>
            <p:extLst>
              <p:ext uri="{D42A27DB-BD31-4B8C-83A1-F6EECF244321}">
                <p14:modId xmlns:p14="http://schemas.microsoft.com/office/powerpoint/2010/main" val="2008573317"/>
              </p:ext>
            </p:extLst>
          </p:nvPr>
        </p:nvGraphicFramePr>
        <p:xfrm>
          <a:off x="249237" y="1718554"/>
          <a:ext cx="5042610" cy="4411104"/>
        </p:xfrm>
        <a:graphic>
          <a:graphicData uri="http://schemas.openxmlformats.org/drawingml/2006/table">
            <a:tbl>
              <a:tblPr/>
              <a:tblGrid>
                <a:gridCol w="3103563">
                  <a:extLst>
                    <a:ext uri="{9D8B030D-6E8A-4147-A177-3AD203B41FA5}">
                      <a16:colId xmlns:a16="http://schemas.microsoft.com/office/drawing/2014/main" val="2389525962"/>
                    </a:ext>
                  </a:extLst>
                </a:gridCol>
                <a:gridCol w="1939047">
                  <a:extLst>
                    <a:ext uri="{9D8B030D-6E8A-4147-A177-3AD203B41FA5}">
                      <a16:colId xmlns:a16="http://schemas.microsoft.com/office/drawing/2014/main" val="1625613341"/>
                    </a:ext>
                  </a:extLst>
                </a:gridCol>
              </a:tblGrid>
              <a:tr h="504730">
                <a:tc>
                  <a:txBody>
                    <a:bodyPr/>
                    <a:lstStyle/>
                    <a:p>
                      <a:pPr algn="ctr" fontAlgn="b"/>
                      <a:r>
                        <a:rPr lang="en-US" sz="1800" b="1" i="0" u="none" strike="noStrike">
                          <a:solidFill>
                            <a:schemeClr val="bg1"/>
                          </a:solidFill>
                          <a:effectLst/>
                          <a:latin typeface="Arial" panose="020B0604020202020204" pitchFamily="34" charset="0"/>
                        </a:rPr>
                        <a:t>Institution Type</a:t>
                      </a:r>
                    </a:p>
                    <a:p>
                      <a:pPr algn="ctr" fontAlgn="b"/>
                      <a:endParaRPr lang="en-US" sz="1800" b="1" i="0" u="none" strike="noStrike">
                        <a:solidFill>
                          <a:schemeClr val="bg1"/>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US" sz="1800" b="1" i="0" u="none" strike="noStrike">
                          <a:solidFill>
                            <a:schemeClr val="bg1"/>
                          </a:solidFill>
                          <a:effectLst/>
                          <a:latin typeface="Arial" panose="020B0604020202020204" pitchFamily="34" charset="0"/>
                        </a:rPr>
                        <a:t>Number of Active Awards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650459057"/>
                  </a:ext>
                </a:extLst>
              </a:tr>
              <a:tr h="423431">
                <a:tc>
                  <a:txBody>
                    <a:bodyPr/>
                    <a:lstStyle/>
                    <a:p>
                      <a:pPr algn="l" fontAlgn="b"/>
                      <a:r>
                        <a:rPr lang="en-US" sz="1400" b="0" i="0" u="none" strike="noStrike">
                          <a:effectLst/>
                          <a:latin typeface="Arial" panose="020B0604020202020204" pitchFamily="34" charset="0"/>
                        </a:rPr>
                        <a:t>For-Profit Organization (Other than Small Business)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15310"/>
                  </a:ext>
                </a:extLst>
              </a:tr>
              <a:tr h="423431">
                <a:tc>
                  <a:txBody>
                    <a:bodyPr/>
                    <a:lstStyle/>
                    <a:p>
                      <a:pPr algn="l" fontAlgn="b"/>
                      <a:r>
                        <a:rPr lang="en-US" sz="1400" b="0" i="0" u="none" strike="noStrike">
                          <a:effectLst/>
                          <a:latin typeface="Arial" panose="020B0604020202020204" pitchFamily="34" charset="0"/>
                        </a:rPr>
                        <a:t>Hispanic-serving Institution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445424"/>
                  </a:ext>
                </a:extLst>
              </a:tr>
              <a:tr h="423431">
                <a:tc>
                  <a:txBody>
                    <a:bodyPr/>
                    <a:lstStyle/>
                    <a:p>
                      <a:pPr algn="l" fontAlgn="b"/>
                      <a:r>
                        <a:rPr lang="en-US" sz="1400" b="0" i="0" u="none" strike="noStrike">
                          <a:effectLst/>
                          <a:latin typeface="Arial" panose="020B0604020202020204" pitchFamily="34" charset="0"/>
                        </a:rPr>
                        <a:t>Historically Black Colleges and Universities (HBCUs)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9054473"/>
                  </a:ext>
                </a:extLst>
              </a:tr>
              <a:tr h="423431">
                <a:tc>
                  <a:txBody>
                    <a:bodyPr/>
                    <a:lstStyle/>
                    <a:p>
                      <a:pPr algn="l" fontAlgn="b"/>
                      <a:r>
                        <a:rPr lang="en-US" sz="1400" b="0" i="0" u="none" strike="noStrike">
                          <a:effectLst/>
                          <a:latin typeface="Arial" panose="020B0604020202020204" pitchFamily="34" charset="0"/>
                        </a:rPr>
                        <a:t>Nonprofit (other than Institution of Higher Ed.)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4625483"/>
                  </a:ext>
                </a:extLst>
              </a:tr>
              <a:tr h="423431">
                <a:tc>
                  <a:txBody>
                    <a:bodyPr/>
                    <a:lstStyle/>
                    <a:p>
                      <a:pPr algn="l" fontAlgn="b"/>
                      <a:r>
                        <a:rPr lang="en-US" sz="1400" b="0" i="0" u="none" strike="noStrike">
                          <a:effectLst/>
                          <a:latin typeface="Arial" panose="020B0604020202020204" pitchFamily="34" charset="0"/>
                        </a:rPr>
                        <a:t>Other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994270"/>
                  </a:ext>
                </a:extLst>
              </a:tr>
              <a:tr h="423431">
                <a:tc>
                  <a:txBody>
                    <a:bodyPr/>
                    <a:lstStyle/>
                    <a:p>
                      <a:pPr algn="l" fontAlgn="b"/>
                      <a:r>
                        <a:rPr lang="en-US" sz="1400" b="0" i="0" u="none" strike="noStrike">
                          <a:effectLst/>
                          <a:latin typeface="Arial" panose="020B0604020202020204" pitchFamily="34" charset="0"/>
                        </a:rPr>
                        <a:t>Private Institution of Higher Education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106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9155617"/>
                  </a:ext>
                </a:extLst>
              </a:tr>
              <a:tr h="423431">
                <a:tc>
                  <a:txBody>
                    <a:bodyPr/>
                    <a:lstStyle/>
                    <a:p>
                      <a:pPr algn="l" fontAlgn="b"/>
                      <a:r>
                        <a:rPr lang="en-US" sz="1400" b="0" i="0" u="none" strike="noStrike">
                          <a:effectLst/>
                          <a:latin typeface="Arial" panose="020B0604020202020204" pitchFamily="34" charset="0"/>
                        </a:rPr>
                        <a:t>Public/State Controlled Institution of Higher Education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205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4417643"/>
                  </a:ext>
                </a:extLst>
              </a:tr>
              <a:tr h="430110">
                <a:tc>
                  <a:txBody>
                    <a:bodyPr/>
                    <a:lstStyle/>
                    <a:p>
                      <a:pPr algn="l" fontAlgn="b"/>
                      <a:r>
                        <a:rPr lang="en-US" sz="1400" b="0" i="0" u="none" strike="noStrike">
                          <a:effectLst/>
                          <a:latin typeface="Arial" panose="020B0604020202020204" pitchFamily="34" charset="0"/>
                        </a:rPr>
                        <a:t>Small Business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7419521"/>
                  </a:ext>
                </a:extLst>
              </a:tr>
              <a:tr h="423431">
                <a:tc>
                  <a:txBody>
                    <a:bodyPr/>
                    <a:lstStyle/>
                    <a:p>
                      <a:pPr algn="l" fontAlgn="b"/>
                      <a:r>
                        <a:rPr lang="en-US" sz="1400" b="0" i="0" u="none" strike="noStrike">
                          <a:effectLst/>
                          <a:latin typeface="Arial" panose="020B0604020202020204" pitchFamily="34" charset="0"/>
                        </a:rPr>
                        <a:t>National Laboratories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effectLst/>
                          <a:latin typeface="Arial" panose="020B0604020202020204" pitchFamily="34" charset="0"/>
                        </a:rPr>
                        <a:t>117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740874"/>
                  </a:ext>
                </a:extLst>
              </a:tr>
            </a:tbl>
          </a:graphicData>
        </a:graphic>
      </p:graphicFrame>
      <p:pic>
        <p:nvPicPr>
          <p:cNvPr id="6" name="Picture 5">
            <a:extLst>
              <a:ext uri="{FF2B5EF4-FFF2-40B4-BE49-F238E27FC236}">
                <a16:creationId xmlns:a16="http://schemas.microsoft.com/office/drawing/2014/main" id="{200C96BD-F162-7967-B018-036666284F52}"/>
              </a:ext>
            </a:extLst>
          </p:cNvPr>
          <p:cNvPicPr>
            <a:picLocks noChangeAspect="1"/>
          </p:cNvPicPr>
          <p:nvPr/>
        </p:nvPicPr>
        <p:blipFill>
          <a:blip r:embed="rId3"/>
          <a:stretch>
            <a:fillRect/>
          </a:stretch>
        </p:blipFill>
        <p:spPr>
          <a:xfrm>
            <a:off x="5463329" y="1586876"/>
            <a:ext cx="6427553" cy="4542782"/>
          </a:xfrm>
          <a:prstGeom prst="rect">
            <a:avLst/>
          </a:prstGeom>
        </p:spPr>
      </p:pic>
    </p:spTree>
    <p:extLst>
      <p:ext uri="{BB962C8B-B14F-4D97-AF65-F5344CB8AC3E}">
        <p14:creationId xmlns:p14="http://schemas.microsoft.com/office/powerpoint/2010/main" val="50369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2800-BCAD-1A7D-E92F-D3EF29954BBA}"/>
              </a:ext>
            </a:extLst>
          </p:cNvPr>
          <p:cNvSpPr>
            <a:spLocks noGrp="1"/>
          </p:cNvSpPr>
          <p:nvPr>
            <p:ph type="title"/>
          </p:nvPr>
        </p:nvSpPr>
        <p:spPr/>
        <p:txBody>
          <a:bodyPr>
            <a:normAutofit/>
          </a:bodyPr>
          <a:lstStyle/>
          <a:p>
            <a:r>
              <a:rPr lang="en-US" sz="4000"/>
              <a:t>Fusion Approaches Vary Drastically in Plasma Parameters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CF6E674-E475-A15D-3017-38731BDD01D5}"/>
                  </a:ext>
                </a:extLst>
              </p:cNvPr>
              <p:cNvSpPr>
                <a:spLocks noGrp="1"/>
              </p:cNvSpPr>
              <p:nvPr>
                <p:ph sz="quarter" idx="13"/>
              </p:nvPr>
            </p:nvSpPr>
            <p:spPr/>
            <p:txBody>
              <a:bodyPr>
                <a:normAutofit/>
              </a:bodyPr>
              <a:lstStyle/>
              <a:p>
                <a:r>
                  <a:rPr lang="en-US" sz="3200"/>
                  <a:t>Magnetic confinement fusion</a:t>
                </a:r>
              </a:p>
              <a:p>
                <a:pPr lvl="1"/>
                <a:r>
                  <a:rPr lang="en-US" sz="2800"/>
                  <a:t>Lowest fuel density: </a:t>
                </a:r>
                <a14:m>
                  <m:oMath xmlns:m="http://schemas.openxmlformats.org/officeDocument/2006/math">
                    <m:r>
                      <a:rPr lang="en-US" sz="2800" b="0" i="1" smtClean="0">
                        <a:latin typeface="Cambria Math" panose="02040503050406030204" pitchFamily="18" charset="0"/>
                      </a:rPr>
                      <m:t>𝑛</m:t>
                    </m:r>
                    <m:r>
                      <a:rPr lang="en-US" sz="2800" i="1" smtClean="0">
                        <a:latin typeface="Cambria Math" panose="02040503050406030204" pitchFamily="18" charset="0"/>
                        <a:ea typeface="Cambria Math" panose="02040503050406030204" pitchFamily="18" charset="0"/>
                      </a:rPr>
                      <m:t>~</m:t>
                    </m:r>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14</m:t>
                        </m:r>
                      </m:sup>
                    </m:sSup>
                  </m:oMath>
                </a14:m>
                <a:r>
                  <a:rPr lang="en-US" sz="2800"/>
                  <a:t> ions/cm</a:t>
                </a:r>
                <a:r>
                  <a:rPr lang="en-US" sz="2800" baseline="30000"/>
                  <a:t>3</a:t>
                </a:r>
                <a:endParaRPr lang="en-US" sz="2800"/>
              </a:p>
              <a:p>
                <a:pPr lvl="1"/>
                <a:r>
                  <a:rPr lang="en-US" sz="2800"/>
                  <a:t>Highest confinement time: </a:t>
                </a:r>
                <a14:m>
                  <m:oMath xmlns:m="http://schemas.openxmlformats.org/officeDocument/2006/math">
                    <m:r>
                      <a:rPr lang="en-US" sz="2800" b="0" i="1" smtClean="0">
                        <a:latin typeface="Cambria Math" panose="02040503050406030204" pitchFamily="18" charset="0"/>
                      </a:rPr>
                      <m:t>𝜏</m:t>
                    </m:r>
                    <m:r>
                      <a:rPr lang="en-US" sz="2800" b="0" i="1" smtClean="0">
                        <a:latin typeface="Cambria Math" panose="02040503050406030204" pitchFamily="18" charset="0"/>
                      </a:rPr>
                      <m:t>~</m:t>
                    </m:r>
                  </m:oMath>
                </a14:m>
                <a:r>
                  <a:rPr lang="en-US" sz="2800"/>
                  <a:t> seconds</a:t>
                </a:r>
              </a:p>
              <a:p>
                <a:r>
                  <a:rPr lang="en-US" sz="3200"/>
                  <a:t>Magneto-inertial fusion (MIF)</a:t>
                </a:r>
              </a:p>
              <a:p>
                <a:pPr lvl="1"/>
                <a:r>
                  <a:rPr lang="en-US" sz="2800"/>
                  <a:t>Intermediate density: </a:t>
                </a:r>
                <a14:m>
                  <m:oMath xmlns:m="http://schemas.openxmlformats.org/officeDocument/2006/math">
                    <m:r>
                      <a:rPr lang="en-US" sz="2800" b="0" i="1" smtClean="0">
                        <a:latin typeface="Cambria Math" panose="02040503050406030204" pitchFamily="18" charset="0"/>
                      </a:rPr>
                      <m:t>𝑛</m:t>
                    </m:r>
                    <m:r>
                      <a:rPr lang="en-US" sz="2800" i="1" smtClean="0">
                        <a:latin typeface="Cambria Math" panose="02040503050406030204" pitchFamily="18" charset="0"/>
                        <a:ea typeface="Cambria Math" panose="02040503050406030204" pitchFamily="18" charset="0"/>
                      </a:rPr>
                      <m:t>~</m:t>
                    </m:r>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17−23</m:t>
                        </m:r>
                      </m:sup>
                    </m:sSup>
                  </m:oMath>
                </a14:m>
                <a:r>
                  <a:rPr lang="en-US" sz="2800"/>
                  <a:t> ions/cm</a:t>
                </a:r>
                <a:r>
                  <a:rPr lang="en-US" sz="2800" baseline="30000"/>
                  <a:t>3</a:t>
                </a:r>
                <a:endParaRPr lang="en-US" sz="2800"/>
              </a:p>
              <a:p>
                <a:pPr lvl="1"/>
                <a:r>
                  <a:rPr lang="en-US" sz="2800"/>
                  <a:t>Intermediate confinement time: </a:t>
                </a:r>
                <a14:m>
                  <m:oMath xmlns:m="http://schemas.openxmlformats.org/officeDocument/2006/math">
                    <m:r>
                      <a:rPr lang="en-US" sz="2800" b="0" i="1" smtClean="0">
                        <a:latin typeface="Cambria Math" panose="02040503050406030204" pitchFamily="18" charset="0"/>
                      </a:rPr>
                      <m:t>𝜏</m:t>
                    </m:r>
                    <m:r>
                      <a:rPr lang="en-US" sz="2800" b="0" i="1" smtClean="0">
                        <a:latin typeface="Cambria Math" panose="02040503050406030204" pitchFamily="18" charset="0"/>
                      </a:rPr>
                      <m:t>~</m:t>
                    </m:r>
                  </m:oMath>
                </a14:m>
                <a:r>
                  <a:rPr lang="en-US" sz="2800"/>
                  <a:t> ns to </a:t>
                </a:r>
                <a:r>
                  <a:rPr lang="en-US" sz="2800" err="1"/>
                  <a:t>ms</a:t>
                </a:r>
                <a:endParaRPr lang="en-US" sz="2800"/>
              </a:p>
              <a:p>
                <a:r>
                  <a:rPr lang="en-US" sz="3200"/>
                  <a:t>Inertial confinement fusion (ICF)</a:t>
                </a:r>
              </a:p>
              <a:p>
                <a:pPr lvl="1"/>
                <a:r>
                  <a:rPr lang="en-US" sz="2800"/>
                  <a:t>Highest density: </a:t>
                </a:r>
                <a14:m>
                  <m:oMath xmlns:m="http://schemas.openxmlformats.org/officeDocument/2006/math">
                    <m:r>
                      <a:rPr lang="en-US" sz="2800" b="0" i="1" smtClean="0">
                        <a:latin typeface="Cambria Math" panose="02040503050406030204" pitchFamily="18" charset="0"/>
                      </a:rPr>
                      <m:t>𝑛</m:t>
                    </m:r>
                    <m:r>
                      <a:rPr lang="en-US" sz="2800" i="1" smtClean="0">
                        <a:latin typeface="Cambria Math" panose="02040503050406030204" pitchFamily="18" charset="0"/>
                        <a:ea typeface="Cambria Math" panose="02040503050406030204" pitchFamily="18" charset="0"/>
                      </a:rPr>
                      <m:t>~</m:t>
                    </m:r>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25</m:t>
                        </m:r>
                      </m:sup>
                    </m:sSup>
                  </m:oMath>
                </a14:m>
                <a:r>
                  <a:rPr lang="en-US" sz="2800"/>
                  <a:t> ions/cm</a:t>
                </a:r>
                <a:r>
                  <a:rPr lang="en-US" sz="2800" baseline="30000"/>
                  <a:t>3</a:t>
                </a:r>
                <a:endParaRPr lang="en-US" sz="2800"/>
              </a:p>
              <a:p>
                <a:pPr lvl="1"/>
                <a:r>
                  <a:rPr lang="en-US" sz="2800"/>
                  <a:t>Lowest confinement time: </a:t>
                </a:r>
                <a14:m>
                  <m:oMath xmlns:m="http://schemas.openxmlformats.org/officeDocument/2006/math">
                    <m:r>
                      <a:rPr lang="en-US" sz="2800" b="0" i="1" smtClean="0">
                        <a:latin typeface="Cambria Math" panose="02040503050406030204" pitchFamily="18" charset="0"/>
                      </a:rPr>
                      <m:t>𝜏</m:t>
                    </m:r>
                    <m:r>
                      <a:rPr lang="en-US" sz="2800" b="0" i="1" smtClean="0">
                        <a:latin typeface="Cambria Math" panose="02040503050406030204" pitchFamily="18" charset="0"/>
                        <a:ea typeface="Cambria Math" panose="02040503050406030204" pitchFamily="18" charset="0"/>
                      </a:rPr>
                      <m:t>≤100</m:t>
                    </m:r>
                  </m:oMath>
                </a14:m>
                <a:r>
                  <a:rPr lang="en-US" sz="2800"/>
                  <a:t> ps</a:t>
                </a:r>
              </a:p>
            </p:txBody>
          </p:sp>
        </mc:Choice>
        <mc:Fallback>
          <p:sp>
            <p:nvSpPr>
              <p:cNvPr id="3" name="Content Placeholder 2">
                <a:extLst>
                  <a:ext uri="{FF2B5EF4-FFF2-40B4-BE49-F238E27FC236}">
                    <a16:creationId xmlns:a16="http://schemas.microsoft.com/office/drawing/2014/main" id="{7CF6E674-E475-A15D-3017-38731BDD01D5}"/>
                  </a:ext>
                </a:extLst>
              </p:cNvPr>
              <p:cNvSpPr>
                <a:spLocks noGrp="1" noRot="1" noChangeAspect="1" noMove="1" noResize="1" noEditPoints="1" noAdjustHandles="1" noChangeArrowheads="1" noChangeShapeType="1" noTextEdit="1"/>
              </p:cNvSpPr>
              <p:nvPr>
                <p:ph sz="quarter" idx="13"/>
              </p:nvPr>
            </p:nvSpPr>
            <p:spPr>
              <a:blipFill>
                <a:blip r:embed="rId2"/>
                <a:stretch>
                  <a:fillRect l="-1296" t="-2734"/>
                </a:stretch>
              </a:blipFill>
            </p:spPr>
            <p:txBody>
              <a:bodyPr/>
              <a:lstStyle/>
              <a:p>
                <a:r>
                  <a:rPr lang="en-US">
                    <a:noFill/>
                  </a:rPr>
                  <a:t> </a:t>
                </a:r>
              </a:p>
            </p:txBody>
          </p:sp>
        </mc:Fallback>
      </mc:AlternateContent>
    </p:spTree>
    <p:extLst>
      <p:ext uri="{BB962C8B-B14F-4D97-AF65-F5344CB8AC3E}">
        <p14:creationId xmlns:p14="http://schemas.microsoft.com/office/powerpoint/2010/main" val="185595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FCB4-286F-8DAC-C90C-A9F87202D371}"/>
              </a:ext>
            </a:extLst>
          </p:cNvPr>
          <p:cNvSpPr>
            <a:spLocks noGrp="1"/>
          </p:cNvSpPr>
          <p:nvPr>
            <p:ph type="title"/>
          </p:nvPr>
        </p:nvSpPr>
        <p:spPr/>
        <p:txBody>
          <a:bodyPr>
            <a:normAutofit/>
          </a:bodyPr>
          <a:lstStyle/>
          <a:p>
            <a:r>
              <a:rPr lang="en-US" sz="4000"/>
              <a:t>Fusion Energy Requires Nuclear Data for All Configurations</a:t>
            </a:r>
          </a:p>
        </p:txBody>
      </p:sp>
      <p:sp>
        <p:nvSpPr>
          <p:cNvPr id="3" name="Content Placeholder 2">
            <a:extLst>
              <a:ext uri="{FF2B5EF4-FFF2-40B4-BE49-F238E27FC236}">
                <a16:creationId xmlns:a16="http://schemas.microsoft.com/office/drawing/2014/main" id="{D1620E43-AF56-5696-2868-8298702A2FC7}"/>
              </a:ext>
            </a:extLst>
          </p:cNvPr>
          <p:cNvSpPr>
            <a:spLocks noGrp="1"/>
          </p:cNvSpPr>
          <p:nvPr>
            <p:ph sz="quarter" idx="13"/>
          </p:nvPr>
        </p:nvSpPr>
        <p:spPr/>
        <p:txBody>
          <a:bodyPr/>
          <a:lstStyle/>
          <a:p>
            <a:r>
              <a:rPr lang="en-US" sz="2800"/>
              <a:t>A common goal of fusion energy is to support the development of a secure an inexhaustible energy source that is economically competitive and environmentally attractive. </a:t>
            </a:r>
          </a:p>
          <a:p>
            <a:r>
              <a:rPr lang="en-US" sz="2800"/>
              <a:t>Doing this requires the scientific understanding of the various development paths. These development paths will result in high neutron wall loading and surface heat flux, which require the blankets, plasma facing components, and other material structures to be able to withstand this environment. </a:t>
            </a:r>
          </a:p>
          <a:p>
            <a:r>
              <a:rPr lang="en-US" sz="2800"/>
              <a:t>Additionally, reduction of long-lived radwaste volume is critical to the development of economically competitive and environmentally attractive fusion energy system. </a:t>
            </a:r>
          </a:p>
          <a:p>
            <a:endParaRPr lang="en-US"/>
          </a:p>
          <a:p>
            <a:endParaRPr lang="en-US"/>
          </a:p>
        </p:txBody>
      </p:sp>
    </p:spTree>
    <p:extLst>
      <p:ext uri="{BB962C8B-B14F-4D97-AF65-F5344CB8AC3E}">
        <p14:creationId xmlns:p14="http://schemas.microsoft.com/office/powerpoint/2010/main" val="295099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011B-762B-1501-4276-BF2A43C85A59}"/>
              </a:ext>
            </a:extLst>
          </p:cNvPr>
          <p:cNvSpPr>
            <a:spLocks noGrp="1"/>
          </p:cNvSpPr>
          <p:nvPr>
            <p:ph type="title"/>
          </p:nvPr>
        </p:nvSpPr>
        <p:spPr/>
        <p:txBody>
          <a:bodyPr>
            <a:normAutofit/>
          </a:bodyPr>
          <a:lstStyle/>
          <a:p>
            <a:r>
              <a:rPr lang="en-US" sz="4000"/>
              <a:t>Nuclear Data is Critical to Predictive Modeling Efforts</a:t>
            </a:r>
          </a:p>
        </p:txBody>
      </p:sp>
      <p:sp>
        <p:nvSpPr>
          <p:cNvPr id="3" name="Content Placeholder 2">
            <a:extLst>
              <a:ext uri="{FF2B5EF4-FFF2-40B4-BE49-F238E27FC236}">
                <a16:creationId xmlns:a16="http://schemas.microsoft.com/office/drawing/2014/main" id="{9ED6D1D6-3A76-ADE6-C8FE-746A829DC278}"/>
              </a:ext>
            </a:extLst>
          </p:cNvPr>
          <p:cNvSpPr>
            <a:spLocks noGrp="1"/>
          </p:cNvSpPr>
          <p:nvPr>
            <p:ph sz="quarter" idx="13"/>
          </p:nvPr>
        </p:nvSpPr>
        <p:spPr/>
        <p:txBody>
          <a:bodyPr>
            <a:normAutofit/>
          </a:bodyPr>
          <a:lstStyle/>
          <a:p>
            <a:r>
              <a:rPr lang="en-US" sz="2800"/>
              <a:t>Nuclear data along with nuclear codes are essential to predicting and validating fusion nuclear phenomena.</a:t>
            </a:r>
          </a:p>
          <a:p>
            <a:pPr lvl="1"/>
            <a:r>
              <a:rPr lang="en-US" sz="2400"/>
              <a:t>Nuclear heating, activation and waste, shutdown dose rates, nuclear damage and gas production</a:t>
            </a:r>
          </a:p>
          <a:p>
            <a:pPr lvl="1"/>
            <a:r>
              <a:rPr lang="en-US" sz="2400"/>
              <a:t>Example: inventory codes using ND to predict neutron-induced activation and transmutation of materials which define the radiological hazards during operation, maintenance, and decommissioning</a:t>
            </a:r>
          </a:p>
          <a:p>
            <a:pPr lvl="1"/>
            <a:r>
              <a:rPr lang="en-US" sz="2400"/>
              <a:t>Example: Transmutation (e.g., gas production (He), neutron-induced displacement damage) will cause swelling and embrittlement limiting the lifetime of the component. </a:t>
            </a:r>
          </a:p>
          <a:p>
            <a:r>
              <a:rPr lang="en-US" sz="2800"/>
              <a:t>Thus, validation and accurate ND and inventory codes are critical. </a:t>
            </a:r>
          </a:p>
        </p:txBody>
      </p:sp>
    </p:spTree>
    <p:extLst>
      <p:ext uri="{BB962C8B-B14F-4D97-AF65-F5344CB8AC3E}">
        <p14:creationId xmlns:p14="http://schemas.microsoft.com/office/powerpoint/2010/main" val="73468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5339-11EF-6042-4CE4-53F856C2B072}"/>
              </a:ext>
            </a:extLst>
          </p:cNvPr>
          <p:cNvSpPr>
            <a:spLocks noGrp="1"/>
          </p:cNvSpPr>
          <p:nvPr>
            <p:ph type="title"/>
          </p:nvPr>
        </p:nvSpPr>
        <p:spPr>
          <a:xfrm>
            <a:off x="533399" y="0"/>
            <a:ext cx="11125199" cy="1879599"/>
          </a:xfrm>
        </p:spPr>
        <p:txBody>
          <a:bodyPr>
            <a:normAutofit/>
          </a:bodyPr>
          <a:lstStyle/>
          <a:p>
            <a:r>
              <a:rPr lang="en-US" sz="4000"/>
              <a:t>High Quality Nuclear Data is Needed for Computational Predictive Capabilities for Any/All Nuclear Applications</a:t>
            </a:r>
          </a:p>
        </p:txBody>
      </p:sp>
      <p:pic>
        <p:nvPicPr>
          <p:cNvPr id="4" name="Content Placeholder 3">
            <a:extLst>
              <a:ext uri="{FF2B5EF4-FFF2-40B4-BE49-F238E27FC236}">
                <a16:creationId xmlns:a16="http://schemas.microsoft.com/office/drawing/2014/main" id="{7781552E-EF88-DEE5-56D7-7DB44B200FD3}"/>
              </a:ext>
            </a:extLst>
          </p:cNvPr>
          <p:cNvPicPr>
            <a:picLocks noGrp="1" noChangeAspect="1"/>
          </p:cNvPicPr>
          <p:nvPr>
            <p:ph sz="quarter" idx="13"/>
          </p:nvPr>
        </p:nvPicPr>
        <p:blipFill>
          <a:blip r:embed="rId2"/>
          <a:stretch>
            <a:fillRect/>
          </a:stretch>
        </p:blipFill>
        <p:spPr>
          <a:xfrm>
            <a:off x="2844800" y="1731329"/>
            <a:ext cx="11320550" cy="5077599"/>
          </a:xfrm>
          <a:prstGeom prst="rect">
            <a:avLst/>
          </a:prstGeom>
        </p:spPr>
      </p:pic>
      <p:grpSp>
        <p:nvGrpSpPr>
          <p:cNvPr id="19" name="Group 18">
            <a:extLst>
              <a:ext uri="{FF2B5EF4-FFF2-40B4-BE49-F238E27FC236}">
                <a16:creationId xmlns:a16="http://schemas.microsoft.com/office/drawing/2014/main" id="{8EDBF38C-F563-3233-8133-693CA2D3F5BB}"/>
              </a:ext>
            </a:extLst>
          </p:cNvPr>
          <p:cNvGrpSpPr/>
          <p:nvPr/>
        </p:nvGrpSpPr>
        <p:grpSpPr>
          <a:xfrm>
            <a:off x="336785" y="2678391"/>
            <a:ext cx="4251961" cy="2086648"/>
            <a:chOff x="195587" y="2445563"/>
            <a:chExt cx="3959661" cy="1245087"/>
          </a:xfrm>
        </p:grpSpPr>
        <p:sp>
          <p:nvSpPr>
            <p:cNvPr id="18" name="Rectangle: Rounded Corners 17">
              <a:extLst>
                <a:ext uri="{FF2B5EF4-FFF2-40B4-BE49-F238E27FC236}">
                  <a16:creationId xmlns:a16="http://schemas.microsoft.com/office/drawing/2014/main" id="{B84D38A9-B07D-5D66-4E55-61422A823277}"/>
                </a:ext>
              </a:extLst>
            </p:cNvPr>
            <p:cNvSpPr/>
            <p:nvPr/>
          </p:nvSpPr>
          <p:spPr>
            <a:xfrm>
              <a:off x="195587" y="2445563"/>
              <a:ext cx="3959661" cy="1245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8D07DD-1265-943C-739B-FEA9AD9A22A5}"/>
                </a:ext>
              </a:extLst>
            </p:cNvPr>
            <p:cNvSpPr txBox="1"/>
            <p:nvPr/>
          </p:nvSpPr>
          <p:spPr>
            <a:xfrm flipH="1">
              <a:off x="397608" y="2461518"/>
              <a:ext cx="3688080" cy="936604"/>
            </a:xfrm>
            <a:prstGeom prst="rect">
              <a:avLst/>
            </a:prstGeom>
            <a:noFill/>
          </p:spPr>
          <p:txBody>
            <a:bodyPr wrap="square" rtlCol="0">
              <a:spAutoFit/>
            </a:bodyPr>
            <a:lstStyle/>
            <a:p>
              <a:r>
                <a:rPr lang="en-US" sz="2400">
                  <a:solidFill>
                    <a:schemeClr val="bg1"/>
                  </a:solidFill>
                </a:rPr>
                <a:t>Computational results for neutron irradiation damage to tungsten can vary by up to 66% depending on nuclear data.</a:t>
              </a:r>
            </a:p>
          </p:txBody>
        </p:sp>
      </p:grpSp>
    </p:spTree>
    <p:extLst>
      <p:ext uri="{BB962C8B-B14F-4D97-AF65-F5344CB8AC3E}">
        <p14:creationId xmlns:p14="http://schemas.microsoft.com/office/powerpoint/2010/main" val="35438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5230-2F7B-D5EF-38FA-BA8CB5309101}"/>
              </a:ext>
            </a:extLst>
          </p:cNvPr>
          <p:cNvSpPr>
            <a:spLocks noGrp="1"/>
          </p:cNvSpPr>
          <p:nvPr>
            <p:ph type="title"/>
          </p:nvPr>
        </p:nvSpPr>
        <p:spPr/>
        <p:txBody>
          <a:bodyPr>
            <a:normAutofit/>
          </a:bodyPr>
          <a:lstStyle/>
          <a:p>
            <a:r>
              <a:rPr lang="en-US" sz="4000"/>
              <a:t>While a Wealth of Nuclear Data for Fusion Exists, Critical Gaps Require Attention</a:t>
            </a:r>
          </a:p>
        </p:txBody>
      </p:sp>
      <p:sp>
        <p:nvSpPr>
          <p:cNvPr id="3" name="Content Placeholder 2">
            <a:extLst>
              <a:ext uri="{FF2B5EF4-FFF2-40B4-BE49-F238E27FC236}">
                <a16:creationId xmlns:a16="http://schemas.microsoft.com/office/drawing/2014/main" id="{E18A95E5-41B3-B841-D873-724B67F40390}"/>
              </a:ext>
            </a:extLst>
          </p:cNvPr>
          <p:cNvSpPr>
            <a:spLocks noGrp="1"/>
          </p:cNvSpPr>
          <p:nvPr>
            <p:ph sz="quarter" idx="13"/>
          </p:nvPr>
        </p:nvSpPr>
        <p:spPr/>
        <p:txBody>
          <a:bodyPr/>
          <a:lstStyle/>
          <a:p>
            <a:r>
              <a:rPr lang="en-US" sz="2800"/>
              <a:t>There is a significant amount of historical nuclear data and benchmarks [1990 – current].</a:t>
            </a:r>
          </a:p>
          <a:p>
            <a:pPr lvl="1"/>
            <a:r>
              <a:rPr lang="en-US" sz="2400"/>
              <a:t>Japan Atomic Energy Agency FNS, ITER, F4E, UKAEA, IAEA, US (e.g., FISPACT, TENDL, JEFF, EAF, FENDL, ENDF/B-VX)</a:t>
            </a:r>
          </a:p>
          <a:p>
            <a:r>
              <a:rPr lang="en-US" sz="2800"/>
              <a:t>However, gaps remain for key fusion materials (e.g., RAFM steels – solid transmutants and gas production), benchmark measurements at longer irradiation times, and ND uncertainties for TBR (e.g., blanket design)</a:t>
            </a:r>
          </a:p>
          <a:p>
            <a:r>
              <a:rPr lang="en-US" sz="2800"/>
              <a:t>This is highlighting the critical need for a 14 MeV Fusion Prototypic Neutron Source – hard to fill in these ND gaps without this source.</a:t>
            </a:r>
          </a:p>
          <a:p>
            <a:pPr lvl="1"/>
            <a:r>
              <a:rPr lang="en-US" sz="2400"/>
              <a:t>IFMIF-DONES (Spain), FPNS (US)</a:t>
            </a:r>
          </a:p>
          <a:p>
            <a:endParaRPr lang="en-US"/>
          </a:p>
        </p:txBody>
      </p:sp>
    </p:spTree>
    <p:extLst>
      <p:ext uri="{BB962C8B-B14F-4D97-AF65-F5344CB8AC3E}">
        <p14:creationId xmlns:p14="http://schemas.microsoft.com/office/powerpoint/2010/main" val="388936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67D2E78-89A0-3EC8-433F-B3CEA55A6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5336" y="1477479"/>
            <a:ext cx="5522769" cy="4142076"/>
          </a:xfrm>
          <a:prstGeom prst="rect">
            <a:avLst/>
          </a:prstGeom>
        </p:spPr>
      </p:pic>
      <p:sp>
        <p:nvSpPr>
          <p:cNvPr id="2" name="Title 1">
            <a:extLst>
              <a:ext uri="{FF2B5EF4-FFF2-40B4-BE49-F238E27FC236}">
                <a16:creationId xmlns:a16="http://schemas.microsoft.com/office/drawing/2014/main" id="{986113F5-BD66-0839-C8ED-1BF2ACEC9848}"/>
              </a:ext>
            </a:extLst>
          </p:cNvPr>
          <p:cNvSpPr>
            <a:spLocks noGrp="1"/>
          </p:cNvSpPr>
          <p:nvPr>
            <p:ph type="title"/>
          </p:nvPr>
        </p:nvSpPr>
        <p:spPr/>
        <p:txBody>
          <a:bodyPr>
            <a:normAutofit/>
          </a:bodyPr>
          <a:lstStyle/>
          <a:p>
            <a:r>
              <a:rPr lang="en-US" sz="4800"/>
              <a:t>FES Nuclear Data Needs</a:t>
            </a:r>
          </a:p>
        </p:txBody>
      </p:sp>
      <p:sp>
        <p:nvSpPr>
          <p:cNvPr id="3" name="Content Placeholder 2">
            <a:extLst>
              <a:ext uri="{FF2B5EF4-FFF2-40B4-BE49-F238E27FC236}">
                <a16:creationId xmlns:a16="http://schemas.microsoft.com/office/drawing/2014/main" id="{0AF66167-AEBD-359C-B5E8-C51AA9758C07}"/>
              </a:ext>
            </a:extLst>
          </p:cNvPr>
          <p:cNvSpPr>
            <a:spLocks noGrp="1"/>
          </p:cNvSpPr>
          <p:nvPr>
            <p:ph sz="quarter" idx="13"/>
          </p:nvPr>
        </p:nvSpPr>
        <p:spPr>
          <a:xfrm>
            <a:off x="213892" y="1578392"/>
            <a:ext cx="6241444" cy="4681083"/>
          </a:xfrm>
        </p:spPr>
        <p:txBody>
          <a:bodyPr>
            <a:normAutofit/>
          </a:bodyPr>
          <a:lstStyle/>
          <a:p>
            <a:r>
              <a:rPr lang="en-US" sz="4000"/>
              <a:t>Cross Sections from:</a:t>
            </a:r>
          </a:p>
          <a:p>
            <a:pPr lvl="1"/>
            <a:r>
              <a:rPr lang="en-US" sz="3600"/>
              <a:t>Neutrons (</a:t>
            </a:r>
            <a:r>
              <a:rPr lang="en-US" sz="3600" b="1"/>
              <a:t>n</a:t>
            </a:r>
            <a:r>
              <a:rPr lang="en-US" sz="3600"/>
              <a:t>):</a:t>
            </a:r>
          </a:p>
          <a:p>
            <a:pPr lvl="2"/>
            <a:r>
              <a:rPr lang="en-US" sz="3200"/>
              <a:t>2.74 MeV from D-D reactions </a:t>
            </a:r>
          </a:p>
          <a:p>
            <a:pPr lvl="2"/>
            <a:r>
              <a:rPr lang="en-US" sz="3200"/>
              <a:t>14 MeV from D-T reactions</a:t>
            </a:r>
          </a:p>
          <a:p>
            <a:pPr lvl="1"/>
            <a:r>
              <a:rPr lang="en-US" sz="3600"/>
              <a:t>Alphas (</a:t>
            </a:r>
            <a:r>
              <a:rPr lang="el-GR" sz="3600" b="1">
                <a:latin typeface="Arial Nova" panose="020F0502020204030204" pitchFamily="34" charset="0"/>
              </a:rPr>
              <a:t>α</a:t>
            </a:r>
            <a:r>
              <a:rPr lang="en-US" sz="3600"/>
              <a:t>):</a:t>
            </a:r>
          </a:p>
          <a:p>
            <a:pPr lvl="2"/>
            <a:r>
              <a:rPr lang="en-US" sz="3200"/>
              <a:t>3.5 MeV from D-T reactions</a:t>
            </a:r>
          </a:p>
          <a:p>
            <a:pPr lvl="2"/>
            <a:r>
              <a:rPr lang="en-US" sz="3200"/>
              <a:t>5.5 MeV from p</a:t>
            </a:r>
            <a:r>
              <a:rPr lang="en-US" sz="3200" baseline="30000"/>
              <a:t>11</a:t>
            </a:r>
            <a:r>
              <a:rPr lang="en-US" sz="3200"/>
              <a:t>B reactions</a:t>
            </a:r>
          </a:p>
        </p:txBody>
      </p:sp>
    </p:spTree>
    <p:extLst>
      <p:ext uri="{BB962C8B-B14F-4D97-AF65-F5344CB8AC3E}">
        <p14:creationId xmlns:p14="http://schemas.microsoft.com/office/powerpoint/2010/main" val="1981186745"/>
      </p:ext>
    </p:extLst>
  </p:cSld>
  <p:clrMapOvr>
    <a:masterClrMapping/>
  </p:clrMapOvr>
</p:sld>
</file>

<file path=ppt/theme/theme1.xml><?xml version="1.0" encoding="utf-8"?>
<a:theme xmlns:a="http://schemas.openxmlformats.org/drawingml/2006/main" name="Science">
  <a:themeElements>
    <a:clrScheme name="New Science">
      <a:dk1>
        <a:sysClr val="windowText" lastClr="000000"/>
      </a:dk1>
      <a:lt1>
        <a:sysClr val="window" lastClr="FFFFFF"/>
      </a:lt1>
      <a:dk2>
        <a:srgbClr val="44546A"/>
      </a:dk2>
      <a:lt2>
        <a:srgbClr val="E7E6E6"/>
      </a:lt2>
      <a:accent1>
        <a:srgbClr val="0B2C45"/>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DO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ience" id="{0ED46717-7F61-4990-9F8B-095BC5381354}" vid="{EF96F1FD-7ADD-4A1E-BABE-F2AE57241A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69FCFF981AC04AB5A9C78BA699150C" ma:contentTypeVersion="4" ma:contentTypeDescription="Create a new document." ma:contentTypeScope="" ma:versionID="12882c5f2728fb9522ef76e6b3b9e8be">
  <xsd:schema xmlns:xsd="http://www.w3.org/2001/XMLSchema" xmlns:xs="http://www.w3.org/2001/XMLSchema" xmlns:p="http://schemas.microsoft.com/office/2006/metadata/properties" xmlns:ns2="ce8aadb3-50a8-4b55-8d66-be63aeff5bd8" targetNamespace="http://schemas.microsoft.com/office/2006/metadata/properties" ma:root="true" ma:fieldsID="aced37f605f3ec6cdb9444a5161ee6ad" ns2:_="">
    <xsd:import namespace="ce8aadb3-50a8-4b55-8d66-be63aeff5b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aadb3-50a8-4b55-8d66-be63aeff5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49C304-2544-44AF-8E31-D076462441C1}">
  <ds:schemaRefs>
    <ds:schemaRef ds:uri="ce8aadb3-50a8-4b55-8d66-be63aeff5b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FB011B-1E5E-4779-BACA-45D7A7C8868B}">
  <ds:schemaRefs>
    <ds:schemaRef ds:uri="ce8aadb3-50a8-4b55-8d66-be63aeff5b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FA6D99-976F-4EA4-978C-BE2B82E54A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3</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Science</vt:lpstr>
      <vt:lpstr>FES Overview</vt:lpstr>
      <vt:lpstr>Fusion Energy Sciences Mission</vt:lpstr>
      <vt:lpstr>FES Mission Supports National Labs, User Facilities, Universities, and Private Industry Across the US</vt:lpstr>
      <vt:lpstr>Fusion Approaches Vary Drastically in Plasma Parameters</vt:lpstr>
      <vt:lpstr>Fusion Energy Requires Nuclear Data for All Configurations</vt:lpstr>
      <vt:lpstr>Nuclear Data is Critical to Predictive Modeling Efforts</vt:lpstr>
      <vt:lpstr>High Quality Nuclear Data is Needed for Computational Predictive Capabilities for Any/All Nuclear Applications</vt:lpstr>
      <vt:lpstr>While a Wealth of Nuclear Data for Fusion Exists, Critical Gaps Require Attention</vt:lpstr>
      <vt:lpstr>FES Nuclear Data Needs</vt:lpstr>
      <vt:lpstr>Existing Projects within FES Leverage Nuclear Data</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Mandrekas, John</dc:creator>
  <cp:revision>1</cp:revision>
  <dcterms:created xsi:type="dcterms:W3CDTF">2023-05-29T14:46:25Z</dcterms:created>
  <dcterms:modified xsi:type="dcterms:W3CDTF">2024-02-26T01:32:46Z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0x0101007F69FCFF981AC04AB5A9C78BA699150C</vt:lpwstr>
  </property>
</Properties>
</file>