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saveSubsetFonts="1">
  <p:sldMasterIdLst>
    <p:sldMasterId id="2147483693" r:id="rId4"/>
  </p:sldMasterIdLst>
  <p:notesMasterIdLst>
    <p:notesMasterId r:id="rId19"/>
  </p:notesMasterIdLst>
  <p:handoutMasterIdLst>
    <p:handoutMasterId r:id="rId20"/>
  </p:handoutMasterIdLst>
  <p:sldIdLst>
    <p:sldId id="456" r:id="rId5"/>
    <p:sldId id="490" r:id="rId6"/>
    <p:sldId id="480" r:id="rId7"/>
    <p:sldId id="528" r:id="rId8"/>
    <p:sldId id="529" r:id="rId9"/>
    <p:sldId id="466" r:id="rId10"/>
    <p:sldId id="470" r:id="rId11"/>
    <p:sldId id="465" r:id="rId12"/>
    <p:sldId id="524" r:id="rId13"/>
    <p:sldId id="530" r:id="rId14"/>
    <p:sldId id="482" r:id="rId15"/>
    <p:sldId id="531" r:id="rId16"/>
    <p:sldId id="486" r:id="rId17"/>
    <p:sldId id="473" r:id="rId18"/>
  </p:sldIdLst>
  <p:sldSz cx="12192000" cy="6858000"/>
  <p:notesSz cx="7315200" cy="123444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626"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888" userDrawn="1">
          <p15:clr>
            <a:srgbClr val="A4A3A4"/>
          </p15:clr>
        </p15:guide>
        <p15:guide id="2"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F497A"/>
    <a:srgbClr val="0558FF"/>
    <a:srgbClr val="941100"/>
    <a:srgbClr val="261332"/>
    <a:srgbClr val="6699FF"/>
    <a:srgbClr val="8DBEE9"/>
    <a:srgbClr val="7E7E7E"/>
    <a:srgbClr val="122857"/>
    <a:srgbClr val="BFBFBF"/>
    <a:srgbClr val="F374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FA400F5-7A41-6448-A2D7-1B4D8CD1743A}" v="22" dt="2024-02-26T05:51:28.55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979" autoAdjust="0"/>
    <p:restoredTop sz="97366" autoAdjust="0"/>
  </p:normalViewPr>
  <p:slideViewPr>
    <p:cSldViewPr>
      <p:cViewPr varScale="1">
        <p:scale>
          <a:sx n="164" d="100"/>
          <a:sy n="164" d="100"/>
        </p:scale>
        <p:origin x="200" y="240"/>
      </p:cViewPr>
      <p:guideLst>
        <p:guide orient="horz" pos="2626"/>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3" d="100"/>
          <a:sy n="53" d="100"/>
        </p:scale>
        <p:origin x="-1770" y="-108"/>
      </p:cViewPr>
      <p:guideLst>
        <p:guide orient="horz" pos="3888"/>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owen, Douglas G." userId="S::dxb@ornl.gov::6e75056e-7fa8-4df2-b479-821b36cc7572" providerId="AD" clId="Web-{6CE40C69-1C34-8BBC-8E14-BD9DA9C01FEC}"/>
    <pc:docChg chg="modSld">
      <pc:chgData name="Bowen, Douglas G." userId="S::dxb@ornl.gov::6e75056e-7fa8-4df2-b479-821b36cc7572" providerId="AD" clId="Web-{6CE40C69-1C34-8BBC-8E14-BD9DA9C01FEC}" dt="2024-02-06T04:07:16.067" v="9" actId="14100"/>
      <pc:docMkLst>
        <pc:docMk/>
      </pc:docMkLst>
      <pc:sldChg chg="delSp">
        <pc:chgData name="Bowen, Douglas G." userId="S::dxb@ornl.gov::6e75056e-7fa8-4df2-b479-821b36cc7572" providerId="AD" clId="Web-{6CE40C69-1C34-8BBC-8E14-BD9DA9C01FEC}" dt="2024-02-06T03:26:58.693" v="0"/>
        <pc:sldMkLst>
          <pc:docMk/>
          <pc:sldMk cId="2776227024" sldId="473"/>
        </pc:sldMkLst>
        <pc:picChg chg="del">
          <ac:chgData name="Bowen, Douglas G." userId="S::dxb@ornl.gov::6e75056e-7fa8-4df2-b479-821b36cc7572" providerId="AD" clId="Web-{6CE40C69-1C34-8BBC-8E14-BD9DA9C01FEC}" dt="2024-02-06T03:26:58.693" v="0"/>
          <ac:picMkLst>
            <pc:docMk/>
            <pc:sldMk cId="2776227024" sldId="473"/>
            <ac:picMk id="7" creationId="{E803793B-F2DB-5E86-BF35-690D649BE93C}"/>
          </ac:picMkLst>
        </pc:picChg>
      </pc:sldChg>
      <pc:sldChg chg="addSp delSp modSp">
        <pc:chgData name="Bowen, Douglas G." userId="S::dxb@ornl.gov::6e75056e-7fa8-4df2-b479-821b36cc7572" providerId="AD" clId="Web-{6CE40C69-1C34-8BBC-8E14-BD9DA9C01FEC}" dt="2024-02-06T04:07:16.067" v="9" actId="14100"/>
        <pc:sldMkLst>
          <pc:docMk/>
          <pc:sldMk cId="1264661435" sldId="521"/>
        </pc:sldMkLst>
        <pc:picChg chg="add mod">
          <ac:chgData name="Bowen, Douglas G." userId="S::dxb@ornl.gov::6e75056e-7fa8-4df2-b479-821b36cc7572" providerId="AD" clId="Web-{6CE40C69-1C34-8BBC-8E14-BD9DA9C01FEC}" dt="2024-02-06T04:07:16.067" v="9" actId="14100"/>
          <ac:picMkLst>
            <pc:docMk/>
            <pc:sldMk cId="1264661435" sldId="521"/>
            <ac:picMk id="4" creationId="{3F1FBED2-D76F-4ACE-452B-BC66B58BCB89}"/>
          </ac:picMkLst>
        </pc:picChg>
        <pc:picChg chg="del">
          <ac:chgData name="Bowen, Douglas G." userId="S::dxb@ornl.gov::6e75056e-7fa8-4df2-b479-821b36cc7572" providerId="AD" clId="Web-{6CE40C69-1C34-8BBC-8E14-BD9DA9C01FEC}" dt="2024-02-06T04:05:49.967" v="1"/>
          <ac:picMkLst>
            <pc:docMk/>
            <pc:sldMk cId="1264661435" sldId="521"/>
            <ac:picMk id="5" creationId="{D4DB74AD-0154-961C-069F-2A60D565964D}"/>
          </ac:picMkLst>
        </pc:picChg>
      </pc:sldChg>
    </pc:docChg>
  </pc:docChgLst>
  <pc:docChgLst>
    <pc:chgData name="Bowen, Douglas G." userId="6e75056e-7fa8-4df2-b479-821b36cc7572" providerId="ADAL" clId="{9FA400F5-7A41-6448-A2D7-1B4D8CD1743A}"/>
    <pc:docChg chg="undo redo custSel addSld delSld modSld">
      <pc:chgData name="Bowen, Douglas G." userId="6e75056e-7fa8-4df2-b479-821b36cc7572" providerId="ADAL" clId="{9FA400F5-7A41-6448-A2D7-1B4D8CD1743A}" dt="2024-02-26T05:55:33.019" v="1344" actId="207"/>
      <pc:docMkLst>
        <pc:docMk/>
      </pc:docMkLst>
      <pc:sldChg chg="modSp mod">
        <pc:chgData name="Bowen, Douglas G." userId="6e75056e-7fa8-4df2-b479-821b36cc7572" providerId="ADAL" clId="{9FA400F5-7A41-6448-A2D7-1B4D8CD1743A}" dt="2024-02-26T05:52:46.009" v="1343" actId="20577"/>
        <pc:sldMkLst>
          <pc:docMk/>
          <pc:sldMk cId="0" sldId="456"/>
        </pc:sldMkLst>
        <pc:spChg chg="mod">
          <ac:chgData name="Bowen, Douglas G." userId="6e75056e-7fa8-4df2-b479-821b36cc7572" providerId="ADAL" clId="{9FA400F5-7A41-6448-A2D7-1B4D8CD1743A}" dt="2024-02-26T05:52:46.009" v="1343" actId="20577"/>
          <ac:spMkLst>
            <pc:docMk/>
            <pc:sldMk cId="0" sldId="456"/>
            <ac:spMk id="171" creationId="{00000000-0000-0000-0000-000000000000}"/>
          </ac:spMkLst>
        </pc:spChg>
      </pc:sldChg>
      <pc:sldChg chg="addSp modSp mod">
        <pc:chgData name="Bowen, Douglas G." userId="6e75056e-7fa8-4df2-b479-821b36cc7572" providerId="ADAL" clId="{9FA400F5-7A41-6448-A2D7-1B4D8CD1743A}" dt="2024-02-26T02:46:34.781" v="377" actId="14100"/>
        <pc:sldMkLst>
          <pc:docMk/>
          <pc:sldMk cId="4213214421" sldId="465"/>
        </pc:sldMkLst>
        <pc:spChg chg="mod">
          <ac:chgData name="Bowen, Douglas G." userId="6e75056e-7fa8-4df2-b479-821b36cc7572" providerId="ADAL" clId="{9FA400F5-7A41-6448-A2D7-1B4D8CD1743A}" dt="2024-02-26T02:42:43.244" v="335" actId="20577"/>
          <ac:spMkLst>
            <pc:docMk/>
            <pc:sldMk cId="4213214421" sldId="465"/>
            <ac:spMk id="4" creationId="{00000000-0000-0000-0000-000000000000}"/>
          </ac:spMkLst>
        </pc:spChg>
        <pc:spChg chg="mod">
          <ac:chgData name="Bowen, Douglas G." userId="6e75056e-7fa8-4df2-b479-821b36cc7572" providerId="ADAL" clId="{9FA400F5-7A41-6448-A2D7-1B4D8CD1743A}" dt="2024-02-26T02:45:13.086" v="368" actId="404"/>
          <ac:spMkLst>
            <pc:docMk/>
            <pc:sldMk cId="4213214421" sldId="465"/>
            <ac:spMk id="6" creationId="{00000000-0000-0000-0000-000000000000}"/>
          </ac:spMkLst>
        </pc:spChg>
        <pc:picChg chg="add mod">
          <ac:chgData name="Bowen, Douglas G." userId="6e75056e-7fa8-4df2-b479-821b36cc7572" providerId="ADAL" clId="{9FA400F5-7A41-6448-A2D7-1B4D8CD1743A}" dt="2024-02-26T02:46:34.781" v="377" actId="14100"/>
          <ac:picMkLst>
            <pc:docMk/>
            <pc:sldMk cId="4213214421" sldId="465"/>
            <ac:picMk id="2" creationId="{432FE210-B16C-007C-3C54-45E986686363}"/>
          </ac:picMkLst>
        </pc:picChg>
        <pc:picChg chg="mod">
          <ac:chgData name="Bowen, Douglas G." userId="6e75056e-7fa8-4df2-b479-821b36cc7572" providerId="ADAL" clId="{9FA400F5-7A41-6448-A2D7-1B4D8CD1743A}" dt="2024-02-26T02:46:27.165" v="376" actId="14100"/>
          <ac:picMkLst>
            <pc:docMk/>
            <pc:sldMk cId="4213214421" sldId="465"/>
            <ac:picMk id="8" creationId="{C940903A-F483-405A-BC79-F8FFCA642226}"/>
          </ac:picMkLst>
        </pc:picChg>
      </pc:sldChg>
      <pc:sldChg chg="modSp mod">
        <pc:chgData name="Bowen, Douglas G." userId="6e75056e-7fa8-4df2-b479-821b36cc7572" providerId="ADAL" clId="{9FA400F5-7A41-6448-A2D7-1B4D8CD1743A}" dt="2024-02-26T02:39:35.953" v="310" actId="1076"/>
        <pc:sldMkLst>
          <pc:docMk/>
          <pc:sldMk cId="346667683" sldId="466"/>
        </pc:sldMkLst>
        <pc:spChg chg="mod">
          <ac:chgData name="Bowen, Douglas G." userId="6e75056e-7fa8-4df2-b479-821b36cc7572" providerId="ADAL" clId="{9FA400F5-7A41-6448-A2D7-1B4D8CD1743A}" dt="2024-02-26T02:39:35.953" v="310" actId="1076"/>
          <ac:spMkLst>
            <pc:docMk/>
            <pc:sldMk cId="346667683" sldId="466"/>
            <ac:spMk id="5" creationId="{00000000-0000-0000-0000-000000000000}"/>
          </ac:spMkLst>
        </pc:spChg>
      </pc:sldChg>
      <pc:sldChg chg="modSp del mod">
        <pc:chgData name="Bowen, Douglas G." userId="6e75056e-7fa8-4df2-b479-821b36cc7572" providerId="ADAL" clId="{9FA400F5-7A41-6448-A2D7-1B4D8CD1743A}" dt="2024-02-26T02:42:54.290" v="338" actId="2696"/>
        <pc:sldMkLst>
          <pc:docMk/>
          <pc:sldMk cId="3989734677" sldId="469"/>
        </pc:sldMkLst>
        <pc:spChg chg="mod">
          <ac:chgData name="Bowen, Douglas G." userId="6e75056e-7fa8-4df2-b479-821b36cc7572" providerId="ADAL" clId="{9FA400F5-7A41-6448-A2D7-1B4D8CD1743A}" dt="2024-02-26T02:39:47.737" v="312" actId="1076"/>
          <ac:spMkLst>
            <pc:docMk/>
            <pc:sldMk cId="3989734677" sldId="469"/>
            <ac:spMk id="5" creationId="{00000000-0000-0000-0000-000000000000}"/>
          </ac:spMkLst>
        </pc:spChg>
      </pc:sldChg>
      <pc:sldChg chg="modSp mod">
        <pc:chgData name="Bowen, Douglas G." userId="6e75056e-7fa8-4df2-b479-821b36cc7572" providerId="ADAL" clId="{9FA400F5-7A41-6448-A2D7-1B4D8CD1743A}" dt="2024-02-26T03:17:49.771" v="992" actId="207"/>
        <pc:sldMkLst>
          <pc:docMk/>
          <pc:sldMk cId="4239411167" sldId="470"/>
        </pc:sldMkLst>
        <pc:spChg chg="mod">
          <ac:chgData name="Bowen, Douglas G." userId="6e75056e-7fa8-4df2-b479-821b36cc7572" providerId="ADAL" clId="{9FA400F5-7A41-6448-A2D7-1B4D8CD1743A}" dt="2024-02-26T02:42:48.766" v="337" actId="20577"/>
          <ac:spMkLst>
            <pc:docMk/>
            <pc:sldMk cId="4239411167" sldId="470"/>
            <ac:spMk id="3" creationId="{00000000-0000-0000-0000-000000000000}"/>
          </ac:spMkLst>
        </pc:spChg>
        <pc:spChg chg="mod">
          <ac:chgData name="Bowen, Douglas G." userId="6e75056e-7fa8-4df2-b479-821b36cc7572" providerId="ADAL" clId="{9FA400F5-7A41-6448-A2D7-1B4D8CD1743A}" dt="2024-02-26T03:17:05.863" v="988" actId="20577"/>
          <ac:spMkLst>
            <pc:docMk/>
            <pc:sldMk cId="4239411167" sldId="470"/>
            <ac:spMk id="5" creationId="{00000000-0000-0000-0000-000000000000}"/>
          </ac:spMkLst>
        </pc:spChg>
        <pc:spChg chg="mod">
          <ac:chgData name="Bowen, Douglas G." userId="6e75056e-7fa8-4df2-b479-821b36cc7572" providerId="ADAL" clId="{9FA400F5-7A41-6448-A2D7-1B4D8CD1743A}" dt="2024-02-26T03:17:34.098" v="989" actId="207"/>
          <ac:spMkLst>
            <pc:docMk/>
            <pc:sldMk cId="4239411167" sldId="470"/>
            <ac:spMk id="8" creationId="{ACCBA0C8-9756-194F-8B0E-196DE3B44EAF}"/>
          </ac:spMkLst>
        </pc:spChg>
        <pc:spChg chg="mod">
          <ac:chgData name="Bowen, Douglas G." userId="6e75056e-7fa8-4df2-b479-821b36cc7572" providerId="ADAL" clId="{9FA400F5-7A41-6448-A2D7-1B4D8CD1743A}" dt="2024-02-26T03:17:41.722" v="990" actId="207"/>
          <ac:spMkLst>
            <pc:docMk/>
            <pc:sldMk cId="4239411167" sldId="470"/>
            <ac:spMk id="9" creationId="{8A3D10BB-66E6-E143-B3B3-BDC9625F41AF}"/>
          </ac:spMkLst>
        </pc:spChg>
        <pc:spChg chg="mod">
          <ac:chgData name="Bowen, Douglas G." userId="6e75056e-7fa8-4df2-b479-821b36cc7572" providerId="ADAL" clId="{9FA400F5-7A41-6448-A2D7-1B4D8CD1743A}" dt="2024-02-26T03:17:49.771" v="992" actId="207"/>
          <ac:spMkLst>
            <pc:docMk/>
            <pc:sldMk cId="4239411167" sldId="470"/>
            <ac:spMk id="12" creationId="{5AF880D1-2ED3-D323-6D2A-063729CB249C}"/>
          </ac:spMkLst>
        </pc:spChg>
        <pc:spChg chg="mod">
          <ac:chgData name="Bowen, Douglas G." userId="6e75056e-7fa8-4df2-b479-821b36cc7572" providerId="ADAL" clId="{9FA400F5-7A41-6448-A2D7-1B4D8CD1743A}" dt="2024-02-26T02:40:55.499" v="319" actId="2711"/>
          <ac:spMkLst>
            <pc:docMk/>
            <pc:sldMk cId="4239411167" sldId="470"/>
            <ac:spMk id="16" creationId="{74670E00-CDBE-41B0-9E45-D9B1D84550E6}"/>
          </ac:spMkLst>
        </pc:spChg>
        <pc:spChg chg="mod">
          <ac:chgData name="Bowen, Douglas G." userId="6e75056e-7fa8-4df2-b479-821b36cc7572" providerId="ADAL" clId="{9FA400F5-7A41-6448-A2D7-1B4D8CD1743A}" dt="2024-02-26T03:17:45.671" v="991" actId="207"/>
          <ac:spMkLst>
            <pc:docMk/>
            <pc:sldMk cId="4239411167" sldId="470"/>
            <ac:spMk id="23" creationId="{1C6B68CB-3424-9443-96D6-8DF603AD5AAF}"/>
          </ac:spMkLst>
        </pc:spChg>
        <pc:picChg chg="mod">
          <ac:chgData name="Bowen, Douglas G." userId="6e75056e-7fa8-4df2-b479-821b36cc7572" providerId="ADAL" clId="{9FA400F5-7A41-6448-A2D7-1B4D8CD1743A}" dt="2024-02-26T03:05:17.032" v="737" actId="1076"/>
          <ac:picMkLst>
            <pc:docMk/>
            <pc:sldMk cId="4239411167" sldId="470"/>
            <ac:picMk id="7" creationId="{244820D2-4767-6B56-B136-496BCCC2BA0F}"/>
          </ac:picMkLst>
        </pc:picChg>
        <pc:picChg chg="mod">
          <ac:chgData name="Bowen, Douglas G." userId="6e75056e-7fa8-4df2-b479-821b36cc7572" providerId="ADAL" clId="{9FA400F5-7A41-6448-A2D7-1B4D8CD1743A}" dt="2024-02-26T03:04:55.216" v="735" actId="1076"/>
          <ac:picMkLst>
            <pc:docMk/>
            <pc:sldMk cId="4239411167" sldId="470"/>
            <ac:picMk id="10" creationId="{2E96DDC8-5810-4845-AC5A-9455F267A449}"/>
          </ac:picMkLst>
        </pc:picChg>
        <pc:picChg chg="mod">
          <ac:chgData name="Bowen, Douglas G." userId="6e75056e-7fa8-4df2-b479-821b36cc7572" providerId="ADAL" clId="{9FA400F5-7A41-6448-A2D7-1B4D8CD1743A}" dt="2024-02-26T03:04:55.216" v="735" actId="1076"/>
          <ac:picMkLst>
            <pc:docMk/>
            <pc:sldMk cId="4239411167" sldId="470"/>
            <ac:picMk id="11" creationId="{9C9AC973-1693-42BC-927B-C058ED2F069D}"/>
          </ac:picMkLst>
        </pc:picChg>
        <pc:picChg chg="mod">
          <ac:chgData name="Bowen, Douglas G." userId="6e75056e-7fa8-4df2-b479-821b36cc7572" providerId="ADAL" clId="{9FA400F5-7A41-6448-A2D7-1B4D8CD1743A}" dt="2024-02-26T03:16:00.704" v="907" actId="1076"/>
          <ac:picMkLst>
            <pc:docMk/>
            <pc:sldMk cId="4239411167" sldId="470"/>
            <ac:picMk id="13" creationId="{EFE743BD-C5B3-4BF3-A9E1-DC1931A21751}"/>
          </ac:picMkLst>
        </pc:picChg>
        <pc:picChg chg="mod">
          <ac:chgData name="Bowen, Douglas G." userId="6e75056e-7fa8-4df2-b479-821b36cc7572" providerId="ADAL" clId="{9FA400F5-7A41-6448-A2D7-1B4D8CD1743A}" dt="2024-02-26T03:15:52.604" v="905" actId="1076"/>
          <ac:picMkLst>
            <pc:docMk/>
            <pc:sldMk cId="4239411167" sldId="470"/>
            <ac:picMk id="14" creationId="{B7547509-30EF-463E-B60A-7DD1A57EF02B}"/>
          </ac:picMkLst>
        </pc:picChg>
        <pc:picChg chg="mod">
          <ac:chgData name="Bowen, Douglas G." userId="6e75056e-7fa8-4df2-b479-821b36cc7572" providerId="ADAL" clId="{9FA400F5-7A41-6448-A2D7-1B4D8CD1743A}" dt="2024-02-26T03:04:47.015" v="734" actId="1076"/>
          <ac:picMkLst>
            <pc:docMk/>
            <pc:sldMk cId="4239411167" sldId="470"/>
            <ac:picMk id="22" creationId="{013C2E35-6FF2-804E-B9E6-EA409F4DE2C3}"/>
          </ac:picMkLst>
        </pc:picChg>
        <pc:picChg chg="mod">
          <ac:chgData name="Bowen, Douglas G." userId="6e75056e-7fa8-4df2-b479-821b36cc7572" providerId="ADAL" clId="{9FA400F5-7A41-6448-A2D7-1B4D8CD1743A}" dt="2024-02-26T03:04:19.649" v="729" actId="1076"/>
          <ac:picMkLst>
            <pc:docMk/>
            <pc:sldMk cId="4239411167" sldId="470"/>
            <ac:picMk id="24" creationId="{9B46235F-2CE7-CC44-B933-F64C45B40FB1}"/>
          </ac:picMkLst>
        </pc:picChg>
        <pc:picChg chg="mod">
          <ac:chgData name="Bowen, Douglas G." userId="6e75056e-7fa8-4df2-b479-821b36cc7572" providerId="ADAL" clId="{9FA400F5-7A41-6448-A2D7-1B4D8CD1743A}" dt="2024-02-26T03:05:17.032" v="737" actId="1076"/>
          <ac:picMkLst>
            <pc:docMk/>
            <pc:sldMk cId="4239411167" sldId="470"/>
            <ac:picMk id="4098" creationId="{99501E55-8643-1FF8-14ED-54F042B5BEB2}"/>
          </ac:picMkLst>
        </pc:picChg>
      </pc:sldChg>
      <pc:sldChg chg="addSp modSp mod">
        <pc:chgData name="Bowen, Douglas G." userId="6e75056e-7fa8-4df2-b479-821b36cc7572" providerId="ADAL" clId="{9FA400F5-7A41-6448-A2D7-1B4D8CD1743A}" dt="2024-02-26T03:14:49.088" v="904" actId="404"/>
        <pc:sldMkLst>
          <pc:docMk/>
          <pc:sldMk cId="2776227024" sldId="473"/>
        </pc:sldMkLst>
        <pc:spChg chg="add mod">
          <ac:chgData name="Bowen, Douglas G." userId="6e75056e-7fa8-4df2-b479-821b36cc7572" providerId="ADAL" clId="{9FA400F5-7A41-6448-A2D7-1B4D8CD1743A}" dt="2024-02-26T03:14:49.088" v="904" actId="404"/>
          <ac:spMkLst>
            <pc:docMk/>
            <pc:sldMk cId="2776227024" sldId="473"/>
            <ac:spMk id="6" creationId="{E57905D2-9DB1-A4F9-F21B-4CF4195CCB9F}"/>
          </ac:spMkLst>
        </pc:spChg>
        <pc:picChg chg="add mod">
          <ac:chgData name="Bowen, Douglas G." userId="6e75056e-7fa8-4df2-b479-821b36cc7572" providerId="ADAL" clId="{9FA400F5-7A41-6448-A2D7-1B4D8CD1743A}" dt="2024-02-26T03:14:18.587" v="841" actId="1076"/>
          <ac:picMkLst>
            <pc:docMk/>
            <pc:sldMk cId="2776227024" sldId="473"/>
            <ac:picMk id="5" creationId="{997B3EA8-AD8B-B881-BC74-1132759616CC}"/>
          </ac:picMkLst>
        </pc:picChg>
      </pc:sldChg>
      <pc:sldChg chg="modSp mod">
        <pc:chgData name="Bowen, Douglas G." userId="6e75056e-7fa8-4df2-b479-821b36cc7572" providerId="ADAL" clId="{9FA400F5-7A41-6448-A2D7-1B4D8CD1743A}" dt="2024-02-26T02:40:35.732" v="318" actId="20577"/>
        <pc:sldMkLst>
          <pc:docMk/>
          <pc:sldMk cId="3067580893" sldId="480"/>
        </pc:sldMkLst>
        <pc:spChg chg="mod">
          <ac:chgData name="Bowen, Douglas G." userId="6e75056e-7fa8-4df2-b479-821b36cc7572" providerId="ADAL" clId="{9FA400F5-7A41-6448-A2D7-1B4D8CD1743A}" dt="2024-02-26T02:40:35.732" v="318" actId="20577"/>
          <ac:spMkLst>
            <pc:docMk/>
            <pc:sldMk cId="3067580893" sldId="480"/>
            <ac:spMk id="3" creationId="{2B719819-13DE-D3DD-3EDA-8DB09F65A295}"/>
          </ac:spMkLst>
        </pc:spChg>
      </pc:sldChg>
      <pc:sldChg chg="addSp delSp modSp mod">
        <pc:chgData name="Bowen, Douglas G." userId="6e75056e-7fa8-4df2-b479-821b36cc7572" providerId="ADAL" clId="{9FA400F5-7A41-6448-A2D7-1B4D8CD1743A}" dt="2024-02-26T05:51:28.557" v="1342"/>
        <pc:sldMkLst>
          <pc:docMk/>
          <pc:sldMk cId="3796476865" sldId="482"/>
        </pc:sldMkLst>
        <pc:spChg chg="mod">
          <ac:chgData name="Bowen, Douglas G." userId="6e75056e-7fa8-4df2-b479-821b36cc7572" providerId="ADAL" clId="{9FA400F5-7A41-6448-A2D7-1B4D8CD1743A}" dt="2024-02-26T05:42:18.259" v="1213" actId="20577"/>
          <ac:spMkLst>
            <pc:docMk/>
            <pc:sldMk cId="3796476865" sldId="482"/>
            <ac:spMk id="2" creationId="{4C6D7805-D6CA-4B4D-BE4F-30908E893ECF}"/>
          </ac:spMkLst>
        </pc:spChg>
        <pc:spChg chg="mod">
          <ac:chgData name="Bowen, Douglas G." userId="6e75056e-7fa8-4df2-b479-821b36cc7572" providerId="ADAL" clId="{9FA400F5-7A41-6448-A2D7-1B4D8CD1743A}" dt="2024-02-26T02:42:17.143" v="326" actId="20577"/>
          <ac:spMkLst>
            <pc:docMk/>
            <pc:sldMk cId="3796476865" sldId="482"/>
            <ac:spMk id="3" creationId="{1D7D8142-52A6-2840-B1C7-947E17D055B6}"/>
          </ac:spMkLst>
        </pc:spChg>
        <pc:spChg chg="del mod">
          <ac:chgData name="Bowen, Douglas G." userId="6e75056e-7fa8-4df2-b479-821b36cc7572" providerId="ADAL" clId="{9FA400F5-7A41-6448-A2D7-1B4D8CD1743A}" dt="2024-02-26T05:33:18.941" v="994" actId="478"/>
          <ac:spMkLst>
            <pc:docMk/>
            <pc:sldMk cId="3796476865" sldId="482"/>
            <ac:spMk id="6" creationId="{004BE14B-34F4-1F4C-85C3-E366D23A449B}"/>
          </ac:spMkLst>
        </pc:spChg>
        <pc:graphicFrameChg chg="add mod modGraphic">
          <ac:chgData name="Bowen, Douglas G." userId="6e75056e-7fa8-4df2-b479-821b36cc7572" providerId="ADAL" clId="{9FA400F5-7A41-6448-A2D7-1B4D8CD1743A}" dt="2024-02-26T05:50:27.446" v="1333" actId="207"/>
          <ac:graphicFrameMkLst>
            <pc:docMk/>
            <pc:sldMk cId="3796476865" sldId="482"/>
            <ac:graphicFrameMk id="4" creationId="{CC3D7596-3BC6-802C-CEBF-9632CDD53BC7}"/>
          </ac:graphicFrameMkLst>
        </pc:graphicFrameChg>
        <pc:graphicFrameChg chg="add mod modGraphic">
          <ac:chgData name="Bowen, Douglas G." userId="6e75056e-7fa8-4df2-b479-821b36cc7572" providerId="ADAL" clId="{9FA400F5-7A41-6448-A2D7-1B4D8CD1743A}" dt="2024-02-26T05:51:28.557" v="1342"/>
          <ac:graphicFrameMkLst>
            <pc:docMk/>
            <pc:sldMk cId="3796476865" sldId="482"/>
            <ac:graphicFrameMk id="5" creationId="{506D9302-8CBA-309A-E617-A58B8010BFD9}"/>
          </ac:graphicFrameMkLst>
        </pc:graphicFrameChg>
        <pc:graphicFrameChg chg="add mod modGraphic">
          <ac:chgData name="Bowen, Douglas G." userId="6e75056e-7fa8-4df2-b479-821b36cc7572" providerId="ADAL" clId="{9FA400F5-7A41-6448-A2D7-1B4D8CD1743A}" dt="2024-02-26T05:51:25.098" v="1341" actId="21"/>
          <ac:graphicFrameMkLst>
            <pc:docMk/>
            <pc:sldMk cId="3796476865" sldId="482"/>
            <ac:graphicFrameMk id="7" creationId="{F2C98DDD-013A-FBF8-BC95-4A461E87B031}"/>
          </ac:graphicFrameMkLst>
        </pc:graphicFrameChg>
      </pc:sldChg>
      <pc:sldChg chg="modSp mod">
        <pc:chgData name="Bowen, Douglas G." userId="6e75056e-7fa8-4df2-b479-821b36cc7572" providerId="ADAL" clId="{9FA400F5-7A41-6448-A2D7-1B4D8CD1743A}" dt="2024-02-26T05:55:33.019" v="1344" actId="207"/>
        <pc:sldMkLst>
          <pc:docMk/>
          <pc:sldMk cId="1497030454" sldId="486"/>
        </pc:sldMkLst>
        <pc:spChg chg="mod">
          <ac:chgData name="Bowen, Douglas G." userId="6e75056e-7fa8-4df2-b479-821b36cc7572" providerId="ADAL" clId="{9FA400F5-7A41-6448-A2D7-1B4D8CD1743A}" dt="2024-02-26T02:42:10.322" v="324" actId="20577"/>
          <ac:spMkLst>
            <pc:docMk/>
            <pc:sldMk cId="1497030454" sldId="486"/>
            <ac:spMk id="3" creationId="{1D7D8142-52A6-2840-B1C7-947E17D055B6}"/>
          </ac:spMkLst>
        </pc:spChg>
        <pc:spChg chg="mod">
          <ac:chgData name="Bowen, Douglas G." userId="6e75056e-7fa8-4df2-b479-821b36cc7572" providerId="ADAL" clId="{9FA400F5-7A41-6448-A2D7-1B4D8CD1743A}" dt="2024-02-26T05:55:33.019" v="1344" actId="207"/>
          <ac:spMkLst>
            <pc:docMk/>
            <pc:sldMk cId="1497030454" sldId="486"/>
            <ac:spMk id="6" creationId="{004BE14B-34F4-1F4C-85C3-E366D23A449B}"/>
          </ac:spMkLst>
        </pc:spChg>
      </pc:sldChg>
      <pc:sldChg chg="modSp mod">
        <pc:chgData name="Bowen, Douglas G." userId="6e75056e-7fa8-4df2-b479-821b36cc7572" providerId="ADAL" clId="{9FA400F5-7A41-6448-A2D7-1B4D8CD1743A}" dt="2024-02-26T02:40:29.387" v="316" actId="20577"/>
        <pc:sldMkLst>
          <pc:docMk/>
          <pc:sldMk cId="154046512" sldId="490"/>
        </pc:sldMkLst>
        <pc:spChg chg="mod">
          <ac:chgData name="Bowen, Douglas G." userId="6e75056e-7fa8-4df2-b479-821b36cc7572" providerId="ADAL" clId="{9FA400F5-7A41-6448-A2D7-1B4D8CD1743A}" dt="2024-02-26T02:40:29.387" v="316" actId="20577"/>
          <ac:spMkLst>
            <pc:docMk/>
            <pc:sldMk cId="154046512" sldId="490"/>
            <ac:spMk id="10" creationId="{98C8A4CE-7159-A841-90D4-4C4581E7E9FE}"/>
          </ac:spMkLst>
        </pc:spChg>
      </pc:sldChg>
      <pc:sldChg chg="add del">
        <pc:chgData name="Bowen, Douglas G." userId="6e75056e-7fa8-4df2-b479-821b36cc7572" providerId="ADAL" clId="{9FA400F5-7A41-6448-A2D7-1B4D8CD1743A}" dt="2024-02-24T00:22:37.728" v="28" actId="2696"/>
        <pc:sldMkLst>
          <pc:docMk/>
          <pc:sldMk cId="1264661435" sldId="521"/>
        </pc:sldMkLst>
      </pc:sldChg>
      <pc:sldChg chg="addSp delSp modSp mod">
        <pc:chgData name="Bowen, Douglas G." userId="6e75056e-7fa8-4df2-b479-821b36cc7572" providerId="ADAL" clId="{9FA400F5-7A41-6448-A2D7-1B4D8CD1743A}" dt="2024-02-26T03:09:22.422" v="766" actId="692"/>
        <pc:sldMkLst>
          <pc:docMk/>
          <pc:sldMk cId="1950325553" sldId="524"/>
        </pc:sldMkLst>
        <pc:spChg chg="mod">
          <ac:chgData name="Bowen, Douglas G." userId="6e75056e-7fa8-4df2-b479-821b36cc7572" providerId="ADAL" clId="{9FA400F5-7A41-6448-A2D7-1B4D8CD1743A}" dt="2024-02-26T02:42:32.378" v="332" actId="20577"/>
          <ac:spMkLst>
            <pc:docMk/>
            <pc:sldMk cId="1950325553" sldId="524"/>
            <ac:spMk id="4" creationId="{00000000-0000-0000-0000-000000000000}"/>
          </ac:spMkLst>
        </pc:spChg>
        <pc:spChg chg="mod">
          <ac:chgData name="Bowen, Douglas G." userId="6e75056e-7fa8-4df2-b479-821b36cc7572" providerId="ADAL" clId="{9FA400F5-7A41-6448-A2D7-1B4D8CD1743A}" dt="2024-02-24T00:32:36.404" v="124" actId="20577"/>
          <ac:spMkLst>
            <pc:docMk/>
            <pc:sldMk cId="1950325553" sldId="524"/>
            <ac:spMk id="5" creationId="{00000000-0000-0000-0000-000000000000}"/>
          </ac:spMkLst>
        </pc:spChg>
        <pc:spChg chg="add del mod">
          <ac:chgData name="Bowen, Douglas G." userId="6e75056e-7fa8-4df2-b479-821b36cc7572" providerId="ADAL" clId="{9FA400F5-7A41-6448-A2D7-1B4D8CD1743A}" dt="2024-02-24T00:28:31.340" v="48"/>
          <ac:spMkLst>
            <pc:docMk/>
            <pc:sldMk cId="1950325553" sldId="524"/>
            <ac:spMk id="6" creationId="{68DD82C9-F8A8-5B76-C932-C1AE902D5C5A}"/>
          </ac:spMkLst>
        </pc:spChg>
        <pc:spChg chg="add mod">
          <ac:chgData name="Bowen, Douglas G." userId="6e75056e-7fa8-4df2-b479-821b36cc7572" providerId="ADAL" clId="{9FA400F5-7A41-6448-A2D7-1B4D8CD1743A}" dt="2024-02-26T03:09:22.422" v="766" actId="692"/>
          <ac:spMkLst>
            <pc:docMk/>
            <pc:sldMk cId="1950325553" sldId="524"/>
            <ac:spMk id="8" creationId="{18C6DEEF-0EC7-9DA5-F500-F478B33AFE6B}"/>
          </ac:spMkLst>
        </pc:spChg>
        <pc:graphicFrameChg chg="del">
          <ac:chgData name="Bowen, Douglas G." userId="6e75056e-7fa8-4df2-b479-821b36cc7572" providerId="ADAL" clId="{9FA400F5-7A41-6448-A2D7-1B4D8CD1743A}" dt="2024-02-24T00:26:19.343" v="37" actId="478"/>
          <ac:graphicFrameMkLst>
            <pc:docMk/>
            <pc:sldMk cId="1950325553" sldId="524"/>
            <ac:graphicFrameMk id="2" creationId="{66F2DECC-5AF5-E30F-2AA0-66558256EFE9}"/>
          </ac:graphicFrameMkLst>
        </pc:graphicFrameChg>
        <pc:picChg chg="add mod">
          <ac:chgData name="Bowen, Douglas G." userId="6e75056e-7fa8-4df2-b479-821b36cc7572" providerId="ADAL" clId="{9FA400F5-7A41-6448-A2D7-1B4D8CD1743A}" dt="2024-02-26T03:06:43.651" v="748" actId="14100"/>
          <ac:picMkLst>
            <pc:docMk/>
            <pc:sldMk cId="1950325553" sldId="524"/>
            <ac:picMk id="3" creationId="{53ADE7F7-1B8F-3611-F1C3-96867EEBDF5F}"/>
          </ac:picMkLst>
        </pc:picChg>
        <pc:picChg chg="add mod">
          <ac:chgData name="Bowen, Douglas G." userId="6e75056e-7fa8-4df2-b479-821b36cc7572" providerId="ADAL" clId="{9FA400F5-7A41-6448-A2D7-1B4D8CD1743A}" dt="2024-02-26T03:06:05.150" v="742" actId="14100"/>
          <ac:picMkLst>
            <pc:docMk/>
            <pc:sldMk cId="1950325553" sldId="524"/>
            <ac:picMk id="7" creationId="{FA15763E-170C-A32F-DA22-82A9BFD348E3}"/>
          </ac:picMkLst>
        </pc:picChg>
      </pc:sldChg>
      <pc:sldChg chg="addSp delSp modSp add del mod">
        <pc:chgData name="Bowen, Douglas G." userId="6e75056e-7fa8-4df2-b479-821b36cc7572" providerId="ADAL" clId="{9FA400F5-7A41-6448-A2D7-1B4D8CD1743A}" dt="2024-02-26T03:08:27.136" v="756" actId="1076"/>
        <pc:sldMkLst>
          <pc:docMk/>
          <pc:sldMk cId="3470013234" sldId="528"/>
        </pc:sldMkLst>
        <pc:spChg chg="mod">
          <ac:chgData name="Bowen, Douglas G." userId="6e75056e-7fa8-4df2-b479-821b36cc7572" providerId="ADAL" clId="{9FA400F5-7A41-6448-A2D7-1B4D8CD1743A}" dt="2024-02-26T03:08:27.136" v="756" actId="1076"/>
          <ac:spMkLst>
            <pc:docMk/>
            <pc:sldMk cId="3470013234" sldId="528"/>
            <ac:spMk id="7" creationId="{C9E8677C-BE6F-0D9D-10F3-3D92FDCCD57C}"/>
          </ac:spMkLst>
        </pc:spChg>
        <pc:spChg chg="mod">
          <ac:chgData name="Bowen, Douglas G." userId="6e75056e-7fa8-4df2-b479-821b36cc7572" providerId="ADAL" clId="{9FA400F5-7A41-6448-A2D7-1B4D8CD1743A}" dt="2024-02-26T03:08:27.136" v="756" actId="1076"/>
          <ac:spMkLst>
            <pc:docMk/>
            <pc:sldMk cId="3470013234" sldId="528"/>
            <ac:spMk id="8" creationId="{27BF7972-E659-8482-E033-76162EF9F695}"/>
          </ac:spMkLst>
        </pc:spChg>
        <pc:spChg chg="mod">
          <ac:chgData name="Bowen, Douglas G." userId="6e75056e-7fa8-4df2-b479-821b36cc7572" providerId="ADAL" clId="{9FA400F5-7A41-6448-A2D7-1B4D8CD1743A}" dt="2024-02-26T03:08:27.136" v="756" actId="1076"/>
          <ac:spMkLst>
            <pc:docMk/>
            <pc:sldMk cId="3470013234" sldId="528"/>
            <ac:spMk id="10" creationId="{CBD412E1-8E72-8D35-0FC0-5D7EB17CAA7A}"/>
          </ac:spMkLst>
        </pc:spChg>
        <pc:spChg chg="mod">
          <ac:chgData name="Bowen, Douglas G." userId="6e75056e-7fa8-4df2-b479-821b36cc7572" providerId="ADAL" clId="{9FA400F5-7A41-6448-A2D7-1B4D8CD1743A}" dt="2024-02-26T03:08:27.136" v="756" actId="1076"/>
          <ac:spMkLst>
            <pc:docMk/>
            <pc:sldMk cId="3470013234" sldId="528"/>
            <ac:spMk id="11" creationId="{2886E1C3-CFD9-5FCB-6060-C9598909366B}"/>
          </ac:spMkLst>
        </pc:spChg>
        <pc:picChg chg="mod">
          <ac:chgData name="Bowen, Douglas G." userId="6e75056e-7fa8-4df2-b479-821b36cc7572" providerId="ADAL" clId="{9FA400F5-7A41-6448-A2D7-1B4D8CD1743A}" dt="2024-02-26T03:08:27.136" v="756" actId="1076"/>
          <ac:picMkLst>
            <pc:docMk/>
            <pc:sldMk cId="3470013234" sldId="528"/>
            <ac:picMk id="4" creationId="{F564422D-9919-8DC8-14E8-FE9A50522F8E}"/>
          </ac:picMkLst>
        </pc:picChg>
        <pc:picChg chg="del">
          <ac:chgData name="Bowen, Douglas G." userId="6e75056e-7fa8-4df2-b479-821b36cc7572" providerId="ADAL" clId="{9FA400F5-7A41-6448-A2D7-1B4D8CD1743A}" dt="2024-02-24T00:16:55.266" v="19" actId="478"/>
          <ac:picMkLst>
            <pc:docMk/>
            <pc:sldMk cId="3470013234" sldId="528"/>
            <ac:picMk id="5" creationId="{FBD49B4B-A0F0-D61D-ED95-12D108E754C2}"/>
          </ac:picMkLst>
        </pc:picChg>
        <pc:picChg chg="add mod">
          <ac:chgData name="Bowen, Douglas G." userId="6e75056e-7fa8-4df2-b479-821b36cc7572" providerId="ADAL" clId="{9FA400F5-7A41-6448-A2D7-1B4D8CD1743A}" dt="2024-02-26T03:08:27.136" v="756" actId="1076"/>
          <ac:picMkLst>
            <pc:docMk/>
            <pc:sldMk cId="3470013234" sldId="528"/>
            <ac:picMk id="6" creationId="{7D235EFC-740B-360B-2700-835141D1AD8F}"/>
          </ac:picMkLst>
        </pc:picChg>
      </pc:sldChg>
      <pc:sldChg chg="addSp delSp modSp mod">
        <pc:chgData name="Bowen, Douglas G." userId="6e75056e-7fa8-4df2-b479-821b36cc7572" providerId="ADAL" clId="{9FA400F5-7A41-6448-A2D7-1B4D8CD1743A}" dt="2024-02-26T03:08:08.252" v="755" actId="1076"/>
        <pc:sldMkLst>
          <pc:docMk/>
          <pc:sldMk cId="852626528" sldId="529"/>
        </pc:sldMkLst>
        <pc:spChg chg="mod">
          <ac:chgData name="Bowen, Douglas G." userId="6e75056e-7fa8-4df2-b479-821b36cc7572" providerId="ADAL" clId="{9FA400F5-7A41-6448-A2D7-1B4D8CD1743A}" dt="2024-02-26T03:08:08.252" v="755" actId="1076"/>
          <ac:spMkLst>
            <pc:docMk/>
            <pc:sldMk cId="852626528" sldId="529"/>
            <ac:spMk id="7" creationId="{C9E8677C-BE6F-0D9D-10F3-3D92FDCCD57C}"/>
          </ac:spMkLst>
        </pc:spChg>
        <pc:spChg chg="mod">
          <ac:chgData name="Bowen, Douglas G." userId="6e75056e-7fa8-4df2-b479-821b36cc7572" providerId="ADAL" clId="{9FA400F5-7A41-6448-A2D7-1B4D8CD1743A}" dt="2024-02-26T03:08:08.252" v="755" actId="1076"/>
          <ac:spMkLst>
            <pc:docMk/>
            <pc:sldMk cId="852626528" sldId="529"/>
            <ac:spMk id="8" creationId="{27BF7972-E659-8482-E033-76162EF9F695}"/>
          </ac:spMkLst>
        </pc:spChg>
        <pc:spChg chg="mod">
          <ac:chgData name="Bowen, Douglas G." userId="6e75056e-7fa8-4df2-b479-821b36cc7572" providerId="ADAL" clId="{9FA400F5-7A41-6448-A2D7-1B4D8CD1743A}" dt="2024-02-26T03:08:08.252" v="755" actId="1076"/>
          <ac:spMkLst>
            <pc:docMk/>
            <pc:sldMk cId="852626528" sldId="529"/>
            <ac:spMk id="9" creationId="{79F2239B-05A1-DB9C-7250-3F68A81ED313}"/>
          </ac:spMkLst>
        </pc:spChg>
        <pc:spChg chg="mod">
          <ac:chgData name="Bowen, Douglas G." userId="6e75056e-7fa8-4df2-b479-821b36cc7572" providerId="ADAL" clId="{9FA400F5-7A41-6448-A2D7-1B4D8CD1743A}" dt="2024-02-26T03:08:08.252" v="755" actId="1076"/>
          <ac:spMkLst>
            <pc:docMk/>
            <pc:sldMk cId="852626528" sldId="529"/>
            <ac:spMk id="10" creationId="{CBD412E1-8E72-8D35-0FC0-5D7EB17CAA7A}"/>
          </ac:spMkLst>
        </pc:spChg>
        <pc:spChg chg="mod">
          <ac:chgData name="Bowen, Douglas G." userId="6e75056e-7fa8-4df2-b479-821b36cc7572" providerId="ADAL" clId="{9FA400F5-7A41-6448-A2D7-1B4D8CD1743A}" dt="2024-02-26T03:08:08.252" v="755" actId="1076"/>
          <ac:spMkLst>
            <pc:docMk/>
            <pc:sldMk cId="852626528" sldId="529"/>
            <ac:spMk id="11" creationId="{2886E1C3-CFD9-5FCB-6060-C9598909366B}"/>
          </ac:spMkLst>
        </pc:spChg>
        <pc:spChg chg="mod">
          <ac:chgData name="Bowen, Douglas G." userId="6e75056e-7fa8-4df2-b479-821b36cc7572" providerId="ADAL" clId="{9FA400F5-7A41-6448-A2D7-1B4D8CD1743A}" dt="2024-02-26T03:08:08.252" v="755" actId="1076"/>
          <ac:spMkLst>
            <pc:docMk/>
            <pc:sldMk cId="852626528" sldId="529"/>
            <ac:spMk id="12" creationId="{246AA614-3C48-3CE3-C3F6-CDB8FE9DD453}"/>
          </ac:spMkLst>
        </pc:spChg>
        <pc:picChg chg="mod">
          <ac:chgData name="Bowen, Douglas G." userId="6e75056e-7fa8-4df2-b479-821b36cc7572" providerId="ADAL" clId="{9FA400F5-7A41-6448-A2D7-1B4D8CD1743A}" dt="2024-02-26T03:08:08.252" v="755" actId="1076"/>
          <ac:picMkLst>
            <pc:docMk/>
            <pc:sldMk cId="852626528" sldId="529"/>
            <ac:picMk id="4" creationId="{F564422D-9919-8DC8-14E8-FE9A50522F8E}"/>
          </ac:picMkLst>
        </pc:picChg>
        <pc:picChg chg="del">
          <ac:chgData name="Bowen, Douglas G." userId="6e75056e-7fa8-4df2-b479-821b36cc7572" providerId="ADAL" clId="{9FA400F5-7A41-6448-A2D7-1B4D8CD1743A}" dt="2024-02-24T00:15:38.544" v="8" actId="478"/>
          <ac:picMkLst>
            <pc:docMk/>
            <pc:sldMk cId="852626528" sldId="529"/>
            <ac:picMk id="5" creationId="{FBD49B4B-A0F0-D61D-ED95-12D108E754C2}"/>
          </ac:picMkLst>
        </pc:picChg>
        <pc:picChg chg="add mod">
          <ac:chgData name="Bowen, Douglas G." userId="6e75056e-7fa8-4df2-b479-821b36cc7572" providerId="ADAL" clId="{9FA400F5-7A41-6448-A2D7-1B4D8CD1743A}" dt="2024-02-26T03:08:08.252" v="755" actId="1076"/>
          <ac:picMkLst>
            <pc:docMk/>
            <pc:sldMk cId="852626528" sldId="529"/>
            <ac:picMk id="13" creationId="{279B18D6-8E5E-FBAA-CBA5-7FA634317721}"/>
          </ac:picMkLst>
        </pc:picChg>
      </pc:sldChg>
      <pc:sldChg chg="addSp delSp modSp add mod modNotesTx">
        <pc:chgData name="Bowen, Douglas G." userId="6e75056e-7fa8-4df2-b479-821b36cc7572" providerId="ADAL" clId="{9FA400F5-7A41-6448-A2D7-1B4D8CD1743A}" dt="2024-02-26T03:09:58.635" v="771" actId="14100"/>
        <pc:sldMkLst>
          <pc:docMk/>
          <pc:sldMk cId="3744775752" sldId="530"/>
        </pc:sldMkLst>
        <pc:spChg chg="add del mod">
          <ac:chgData name="Bowen, Douglas G." userId="6e75056e-7fa8-4df2-b479-821b36cc7572" providerId="ADAL" clId="{9FA400F5-7A41-6448-A2D7-1B4D8CD1743A}" dt="2024-02-26T02:59:42.160" v="602" actId="478"/>
          <ac:spMkLst>
            <pc:docMk/>
            <pc:sldMk cId="3744775752" sldId="530"/>
            <ac:spMk id="2" creationId="{4DFEAF40-4A98-6EFD-8E64-9123850DDC08}"/>
          </ac:spMkLst>
        </pc:spChg>
        <pc:spChg chg="mod">
          <ac:chgData name="Bowen, Douglas G." userId="6e75056e-7fa8-4df2-b479-821b36cc7572" providerId="ADAL" clId="{9FA400F5-7A41-6448-A2D7-1B4D8CD1743A}" dt="2024-02-26T02:42:27.802" v="330" actId="20577"/>
          <ac:spMkLst>
            <pc:docMk/>
            <pc:sldMk cId="3744775752" sldId="530"/>
            <ac:spMk id="4" creationId="{00000000-0000-0000-0000-000000000000}"/>
          </ac:spMkLst>
        </pc:spChg>
        <pc:spChg chg="mod">
          <ac:chgData name="Bowen, Douglas G." userId="6e75056e-7fa8-4df2-b479-821b36cc7572" providerId="ADAL" clId="{9FA400F5-7A41-6448-A2D7-1B4D8CD1743A}" dt="2024-02-24T00:32:27.985" v="117" actId="20577"/>
          <ac:spMkLst>
            <pc:docMk/>
            <pc:sldMk cId="3744775752" sldId="530"/>
            <ac:spMk id="5" creationId="{00000000-0000-0000-0000-000000000000}"/>
          </ac:spMkLst>
        </pc:spChg>
        <pc:spChg chg="add del mod">
          <ac:chgData name="Bowen, Douglas G." userId="6e75056e-7fa8-4df2-b479-821b36cc7572" providerId="ADAL" clId="{9FA400F5-7A41-6448-A2D7-1B4D8CD1743A}" dt="2024-02-26T02:58:25.096" v="559" actId="478"/>
          <ac:spMkLst>
            <pc:docMk/>
            <pc:sldMk cId="3744775752" sldId="530"/>
            <ac:spMk id="6" creationId="{18DC8028-8F2D-7D72-27C3-DDEC15A8CFED}"/>
          </ac:spMkLst>
        </pc:spChg>
        <pc:spChg chg="add mod">
          <ac:chgData name="Bowen, Douglas G." userId="6e75056e-7fa8-4df2-b479-821b36cc7572" providerId="ADAL" clId="{9FA400F5-7A41-6448-A2D7-1B4D8CD1743A}" dt="2024-02-26T03:09:58.635" v="771" actId="14100"/>
          <ac:spMkLst>
            <pc:docMk/>
            <pc:sldMk cId="3744775752" sldId="530"/>
            <ac:spMk id="7" creationId="{0B21B3BD-E362-EC7F-BFA6-036727CF53DC}"/>
          </ac:spMkLst>
        </pc:spChg>
        <pc:picChg chg="mod">
          <ac:chgData name="Bowen, Douglas G." userId="6e75056e-7fa8-4df2-b479-821b36cc7572" providerId="ADAL" clId="{9FA400F5-7A41-6448-A2D7-1B4D8CD1743A}" dt="2024-02-26T03:09:46.086" v="768" actId="1076"/>
          <ac:picMkLst>
            <pc:docMk/>
            <pc:sldMk cId="3744775752" sldId="530"/>
            <ac:picMk id="3" creationId="{53ADE7F7-1B8F-3611-F1C3-96867EEBDF5F}"/>
          </ac:picMkLst>
        </pc:picChg>
      </pc:sldChg>
      <pc:sldChg chg="addSp delSp modSp add del mod modNotesTx">
        <pc:chgData name="Bowen, Douglas G." userId="6e75056e-7fa8-4df2-b479-821b36cc7572" providerId="ADAL" clId="{9FA400F5-7A41-6448-A2D7-1B4D8CD1743A}" dt="2024-02-26T03:00:06.641" v="603" actId="2696"/>
        <pc:sldMkLst>
          <pc:docMk/>
          <pc:sldMk cId="1521929324" sldId="531"/>
        </pc:sldMkLst>
        <pc:spChg chg="del">
          <ac:chgData name="Bowen, Douglas G." userId="6e75056e-7fa8-4df2-b479-821b36cc7572" providerId="ADAL" clId="{9FA400F5-7A41-6448-A2D7-1B4D8CD1743A}" dt="2024-02-24T00:31:07.178" v="88" actId="478"/>
          <ac:spMkLst>
            <pc:docMk/>
            <pc:sldMk cId="1521929324" sldId="531"/>
            <ac:spMk id="2" creationId="{4DFEAF40-4A98-6EFD-8E64-9123850DDC08}"/>
          </ac:spMkLst>
        </pc:spChg>
        <pc:spChg chg="mod">
          <ac:chgData name="Bowen, Douglas G." userId="6e75056e-7fa8-4df2-b479-821b36cc7572" providerId="ADAL" clId="{9FA400F5-7A41-6448-A2D7-1B4D8CD1743A}" dt="2024-02-26T02:42:22.614" v="328" actId="20577"/>
          <ac:spMkLst>
            <pc:docMk/>
            <pc:sldMk cId="1521929324" sldId="531"/>
            <ac:spMk id="4" creationId="{00000000-0000-0000-0000-000000000000}"/>
          </ac:spMkLst>
        </pc:spChg>
        <pc:spChg chg="mod">
          <ac:chgData name="Bowen, Douglas G." userId="6e75056e-7fa8-4df2-b479-821b36cc7572" providerId="ADAL" clId="{9FA400F5-7A41-6448-A2D7-1B4D8CD1743A}" dt="2024-02-24T00:32:20.602" v="110" actId="20577"/>
          <ac:spMkLst>
            <pc:docMk/>
            <pc:sldMk cId="1521929324" sldId="531"/>
            <ac:spMk id="5" creationId="{00000000-0000-0000-0000-000000000000}"/>
          </ac:spMkLst>
        </pc:spChg>
        <pc:spChg chg="del">
          <ac:chgData name="Bowen, Douglas G." userId="6e75056e-7fa8-4df2-b479-821b36cc7572" providerId="ADAL" clId="{9FA400F5-7A41-6448-A2D7-1B4D8CD1743A}" dt="2024-02-24T00:31:07.178" v="88" actId="478"/>
          <ac:spMkLst>
            <pc:docMk/>
            <pc:sldMk cId="1521929324" sldId="531"/>
            <ac:spMk id="6" creationId="{18DC8028-8F2D-7D72-27C3-DDEC15A8CFED}"/>
          </ac:spMkLst>
        </pc:spChg>
        <pc:spChg chg="add del mod">
          <ac:chgData name="Bowen, Douglas G." userId="6e75056e-7fa8-4df2-b479-821b36cc7572" providerId="ADAL" clId="{9FA400F5-7A41-6448-A2D7-1B4D8CD1743A}" dt="2024-02-26T02:19:18.098" v="234" actId="478"/>
          <ac:spMkLst>
            <pc:docMk/>
            <pc:sldMk cId="1521929324" sldId="531"/>
            <ac:spMk id="9" creationId="{F361ABEA-A9BC-C36C-A708-20732BFD2631}"/>
          </ac:spMkLst>
        </pc:spChg>
        <pc:spChg chg="add del mod">
          <ac:chgData name="Bowen, Douglas G." userId="6e75056e-7fa8-4df2-b479-821b36cc7572" providerId="ADAL" clId="{9FA400F5-7A41-6448-A2D7-1B4D8CD1743A}" dt="2024-02-26T02:28:26.220" v="253"/>
          <ac:spMkLst>
            <pc:docMk/>
            <pc:sldMk cId="1521929324" sldId="531"/>
            <ac:spMk id="11" creationId="{1EA13316-3E43-494F-4359-9639A8A82FB3}"/>
          </ac:spMkLst>
        </pc:spChg>
        <pc:spChg chg="add del mod">
          <ac:chgData name="Bowen, Douglas G." userId="6e75056e-7fa8-4df2-b479-821b36cc7572" providerId="ADAL" clId="{9FA400F5-7A41-6448-A2D7-1B4D8CD1743A}" dt="2024-02-26T02:50:16.201" v="381" actId="478"/>
          <ac:spMkLst>
            <pc:docMk/>
            <pc:sldMk cId="1521929324" sldId="531"/>
            <ac:spMk id="12" creationId="{4825BE2D-D56A-E823-3005-9A21088F2761}"/>
          </ac:spMkLst>
        </pc:spChg>
        <pc:spChg chg="add del">
          <ac:chgData name="Bowen, Douglas G." userId="6e75056e-7fa8-4df2-b479-821b36cc7572" providerId="ADAL" clId="{9FA400F5-7A41-6448-A2D7-1B4D8CD1743A}" dt="2024-02-26T02:50:26.595" v="383" actId="478"/>
          <ac:spMkLst>
            <pc:docMk/>
            <pc:sldMk cId="1521929324" sldId="531"/>
            <ac:spMk id="13" creationId="{B522309F-8AD2-07AB-F578-A8F2C43DEBD0}"/>
          </ac:spMkLst>
        </pc:spChg>
        <pc:spChg chg="add del mod">
          <ac:chgData name="Bowen, Douglas G." userId="6e75056e-7fa8-4df2-b479-821b36cc7572" providerId="ADAL" clId="{9FA400F5-7A41-6448-A2D7-1B4D8CD1743A}" dt="2024-02-26T02:50:45.727" v="386" actId="478"/>
          <ac:spMkLst>
            <pc:docMk/>
            <pc:sldMk cId="1521929324" sldId="531"/>
            <ac:spMk id="14" creationId="{410971F6-4596-11AC-F85C-A8135F14CD7F}"/>
          </ac:spMkLst>
        </pc:spChg>
        <pc:spChg chg="add del mod">
          <ac:chgData name="Bowen, Douglas G." userId="6e75056e-7fa8-4df2-b479-821b36cc7572" providerId="ADAL" clId="{9FA400F5-7A41-6448-A2D7-1B4D8CD1743A}" dt="2024-02-26T02:52:29.801" v="416" actId="478"/>
          <ac:spMkLst>
            <pc:docMk/>
            <pc:sldMk cId="1521929324" sldId="531"/>
            <ac:spMk id="15" creationId="{CB4D0EE0-8C85-C4BA-7F2B-3DDD992B49A7}"/>
          </ac:spMkLst>
        </pc:spChg>
        <pc:spChg chg="add del mod">
          <ac:chgData name="Bowen, Douglas G." userId="6e75056e-7fa8-4df2-b479-821b36cc7572" providerId="ADAL" clId="{9FA400F5-7A41-6448-A2D7-1B4D8CD1743A}" dt="2024-02-26T02:53:14.752" v="425" actId="478"/>
          <ac:spMkLst>
            <pc:docMk/>
            <pc:sldMk cId="1521929324" sldId="531"/>
            <ac:spMk id="17" creationId="{806120D0-581D-CE37-94EC-3794A7D81B13}"/>
          </ac:spMkLst>
        </pc:spChg>
        <pc:spChg chg="add del mod">
          <ac:chgData name="Bowen, Douglas G." userId="6e75056e-7fa8-4df2-b479-821b36cc7572" providerId="ADAL" clId="{9FA400F5-7A41-6448-A2D7-1B4D8CD1743A}" dt="2024-02-26T02:54:52.461" v="430" actId="478"/>
          <ac:spMkLst>
            <pc:docMk/>
            <pc:sldMk cId="1521929324" sldId="531"/>
            <ac:spMk id="19" creationId="{E28B5FBE-B5D5-B665-670C-848EC306E79C}"/>
          </ac:spMkLst>
        </pc:spChg>
        <pc:spChg chg="add del mod">
          <ac:chgData name="Bowen, Douglas G." userId="6e75056e-7fa8-4df2-b479-821b36cc7572" providerId="ADAL" clId="{9FA400F5-7A41-6448-A2D7-1B4D8CD1743A}" dt="2024-02-26T02:55:31.312" v="433" actId="478"/>
          <ac:spMkLst>
            <pc:docMk/>
            <pc:sldMk cId="1521929324" sldId="531"/>
            <ac:spMk id="20" creationId="{AC4AD38A-B2E8-AD6C-F355-173ED82DB705}"/>
          </ac:spMkLst>
        </pc:spChg>
        <pc:spChg chg="add del mod">
          <ac:chgData name="Bowen, Douglas G." userId="6e75056e-7fa8-4df2-b479-821b36cc7572" providerId="ADAL" clId="{9FA400F5-7A41-6448-A2D7-1B4D8CD1743A}" dt="2024-02-26T02:55:46.011" v="436" actId="478"/>
          <ac:spMkLst>
            <pc:docMk/>
            <pc:sldMk cId="1521929324" sldId="531"/>
            <ac:spMk id="21" creationId="{16628C46-20DB-5FB6-3A15-7AA4B3AE39BF}"/>
          </ac:spMkLst>
        </pc:spChg>
        <pc:graphicFrameChg chg="add del modGraphic">
          <ac:chgData name="Bowen, Douglas G." userId="6e75056e-7fa8-4df2-b479-821b36cc7572" providerId="ADAL" clId="{9FA400F5-7A41-6448-A2D7-1B4D8CD1743A}" dt="2024-02-26T02:54:34.496" v="427" actId="478"/>
          <ac:graphicFrameMkLst>
            <pc:docMk/>
            <pc:sldMk cId="1521929324" sldId="531"/>
            <ac:graphicFrameMk id="18" creationId="{F0B1CB54-8C1B-0F38-11BE-7B75E7F151A3}"/>
          </ac:graphicFrameMkLst>
        </pc:graphicFrameChg>
        <pc:picChg chg="del">
          <ac:chgData name="Bowen, Douglas G." userId="6e75056e-7fa8-4df2-b479-821b36cc7572" providerId="ADAL" clId="{9FA400F5-7A41-6448-A2D7-1B4D8CD1743A}" dt="2024-02-24T00:31:07.178" v="88" actId="478"/>
          <ac:picMkLst>
            <pc:docMk/>
            <pc:sldMk cId="1521929324" sldId="531"/>
            <ac:picMk id="3" creationId="{53ADE7F7-1B8F-3611-F1C3-96867EEBDF5F}"/>
          </ac:picMkLst>
        </pc:picChg>
        <pc:picChg chg="add mod">
          <ac:chgData name="Bowen, Douglas G." userId="6e75056e-7fa8-4df2-b479-821b36cc7572" providerId="ADAL" clId="{9FA400F5-7A41-6448-A2D7-1B4D8CD1743A}" dt="2024-02-26T02:52:45.063" v="419" actId="1076"/>
          <ac:picMkLst>
            <pc:docMk/>
            <pc:sldMk cId="1521929324" sldId="531"/>
            <ac:picMk id="7" creationId="{596F91C1-7C80-8F0A-0D9B-EA8E06007761}"/>
          </ac:picMkLst>
        </pc:picChg>
      </pc:sldChg>
      <pc:sldChg chg="add">
        <pc:chgData name="Bowen, Douglas G." userId="6e75056e-7fa8-4df2-b479-821b36cc7572" providerId="ADAL" clId="{9FA400F5-7A41-6448-A2D7-1B4D8CD1743A}" dt="2024-02-26T05:33:13.962" v="993" actId="2890"/>
        <pc:sldMkLst>
          <pc:docMk/>
          <pc:sldMk cId="2531836862" sldId="531"/>
        </pc:sldMkLst>
      </pc:sldChg>
    </pc:docChg>
  </pc:docChgLst>
  <pc:docChgLst>
    <pc:chgData name="Bowen, Douglas G." userId="S::dxb@ornl.gov::6e75056e-7fa8-4df2-b479-821b36cc7572" providerId="AD" clId="Web-{C6127A9E-9A91-1B39-362C-9F747A1FCB41}"/>
    <pc:docChg chg="addSld modSld">
      <pc:chgData name="Bowen, Douglas G." userId="S::dxb@ornl.gov::6e75056e-7fa8-4df2-b479-821b36cc7572" providerId="AD" clId="Web-{C6127A9E-9A91-1B39-362C-9F747A1FCB41}" dt="2024-02-22T16:07:35.239" v="164"/>
      <pc:docMkLst>
        <pc:docMk/>
      </pc:docMkLst>
      <pc:sldChg chg="mod modShow">
        <pc:chgData name="Bowen, Douglas G." userId="S::dxb@ornl.gov::6e75056e-7fa8-4df2-b479-821b36cc7572" providerId="AD" clId="Web-{C6127A9E-9A91-1B39-362C-9F747A1FCB41}" dt="2024-02-22T16:07:14.395" v="161"/>
        <pc:sldMkLst>
          <pc:docMk/>
          <pc:sldMk cId="346667683" sldId="466"/>
        </pc:sldMkLst>
      </pc:sldChg>
      <pc:sldChg chg="mod modShow">
        <pc:chgData name="Bowen, Douglas G." userId="S::dxb@ornl.gov::6e75056e-7fa8-4df2-b479-821b36cc7572" providerId="AD" clId="Web-{C6127A9E-9A91-1B39-362C-9F747A1FCB41}" dt="2024-02-22T16:07:35.239" v="164"/>
        <pc:sldMkLst>
          <pc:docMk/>
          <pc:sldMk cId="3989734677" sldId="469"/>
        </pc:sldMkLst>
      </pc:sldChg>
      <pc:sldChg chg="mod modShow">
        <pc:chgData name="Bowen, Douglas G." userId="S::dxb@ornl.gov::6e75056e-7fa8-4df2-b479-821b36cc7572" providerId="AD" clId="Web-{C6127A9E-9A91-1B39-362C-9F747A1FCB41}" dt="2024-02-22T16:07:27.614" v="163"/>
        <pc:sldMkLst>
          <pc:docMk/>
          <pc:sldMk cId="4239411167" sldId="470"/>
        </pc:sldMkLst>
      </pc:sldChg>
      <pc:sldChg chg="modSp">
        <pc:chgData name="Bowen, Douglas G." userId="S::dxb@ornl.gov::6e75056e-7fa8-4df2-b479-821b36cc7572" providerId="AD" clId="Web-{C6127A9E-9A91-1B39-362C-9F747A1FCB41}" dt="2024-02-22T14:46:00.504" v="13" actId="1076"/>
        <pc:sldMkLst>
          <pc:docMk/>
          <pc:sldMk cId="1264661435" sldId="521"/>
        </pc:sldMkLst>
        <pc:picChg chg="mod">
          <ac:chgData name="Bowen, Douglas G." userId="S::dxb@ornl.gov::6e75056e-7fa8-4df2-b479-821b36cc7572" providerId="AD" clId="Web-{C6127A9E-9A91-1B39-362C-9F747A1FCB41}" dt="2024-02-22T14:46:00.504" v="13" actId="1076"/>
          <ac:picMkLst>
            <pc:docMk/>
            <pc:sldMk cId="1264661435" sldId="521"/>
            <ac:picMk id="4" creationId="{3F1FBED2-D76F-4ACE-452B-BC66B58BCB89}"/>
          </ac:picMkLst>
        </pc:picChg>
      </pc:sldChg>
      <pc:sldChg chg="addSp delSp modSp">
        <pc:chgData name="Bowen, Douglas G." userId="S::dxb@ornl.gov::6e75056e-7fa8-4df2-b479-821b36cc7572" providerId="AD" clId="Web-{C6127A9E-9A91-1B39-362C-9F747A1FCB41}" dt="2024-02-22T16:01:13.514" v="160"/>
        <pc:sldMkLst>
          <pc:docMk/>
          <pc:sldMk cId="3470013234" sldId="528"/>
        </pc:sldMkLst>
        <pc:spChg chg="mod">
          <ac:chgData name="Bowen, Douglas G." userId="S::dxb@ornl.gov::6e75056e-7fa8-4df2-b479-821b36cc7572" providerId="AD" clId="Web-{C6127A9E-9A91-1B39-362C-9F747A1FCB41}" dt="2024-02-22T14:44:48.065" v="3" actId="1076"/>
          <ac:spMkLst>
            <pc:docMk/>
            <pc:sldMk cId="3470013234" sldId="528"/>
            <ac:spMk id="2" creationId="{00000000-0000-0000-0000-000000000000}"/>
          </ac:spMkLst>
        </pc:spChg>
        <pc:spChg chg="add del">
          <ac:chgData name="Bowen, Douglas G." userId="S::dxb@ornl.gov::6e75056e-7fa8-4df2-b479-821b36cc7572" providerId="AD" clId="Web-{C6127A9E-9A91-1B39-362C-9F747A1FCB41}" dt="2024-02-22T15:51:01.034" v="18"/>
          <ac:spMkLst>
            <pc:docMk/>
            <pc:sldMk cId="3470013234" sldId="528"/>
            <ac:spMk id="6" creationId="{3E5F164B-C8DE-19B4-BB3E-8380E33D2312}"/>
          </ac:spMkLst>
        </pc:spChg>
        <pc:spChg chg="add mod">
          <ac:chgData name="Bowen, Douglas G." userId="S::dxb@ornl.gov::6e75056e-7fa8-4df2-b479-821b36cc7572" providerId="AD" clId="Web-{C6127A9E-9A91-1B39-362C-9F747A1FCB41}" dt="2024-02-22T15:57:32.307" v="107" actId="20577"/>
          <ac:spMkLst>
            <pc:docMk/>
            <pc:sldMk cId="3470013234" sldId="528"/>
            <ac:spMk id="7" creationId="{C9E8677C-BE6F-0D9D-10F3-3D92FDCCD57C}"/>
          </ac:spMkLst>
        </pc:spChg>
        <pc:spChg chg="add mod">
          <ac:chgData name="Bowen, Douglas G." userId="S::dxb@ornl.gov::6e75056e-7fa8-4df2-b479-821b36cc7572" providerId="AD" clId="Web-{C6127A9E-9A91-1B39-362C-9F747A1FCB41}" dt="2024-02-22T15:54:15.475" v="84" actId="20577"/>
          <ac:spMkLst>
            <pc:docMk/>
            <pc:sldMk cId="3470013234" sldId="528"/>
            <ac:spMk id="8" creationId="{27BF7972-E659-8482-E033-76162EF9F695}"/>
          </ac:spMkLst>
        </pc:spChg>
        <pc:spChg chg="add del mod">
          <ac:chgData name="Bowen, Douglas G." userId="S::dxb@ornl.gov::6e75056e-7fa8-4df2-b479-821b36cc7572" providerId="AD" clId="Web-{C6127A9E-9A91-1B39-362C-9F747A1FCB41}" dt="2024-02-22T16:01:10.295" v="159"/>
          <ac:spMkLst>
            <pc:docMk/>
            <pc:sldMk cId="3470013234" sldId="528"/>
            <ac:spMk id="9" creationId="{79F2239B-05A1-DB9C-7250-3F68A81ED313}"/>
          </ac:spMkLst>
        </pc:spChg>
        <pc:spChg chg="add mod">
          <ac:chgData name="Bowen, Douglas G." userId="S::dxb@ornl.gov::6e75056e-7fa8-4df2-b479-821b36cc7572" providerId="AD" clId="Web-{C6127A9E-9A91-1B39-362C-9F747A1FCB41}" dt="2024-02-22T15:57:26.994" v="106" actId="20577"/>
          <ac:spMkLst>
            <pc:docMk/>
            <pc:sldMk cId="3470013234" sldId="528"/>
            <ac:spMk id="10" creationId="{CBD412E1-8E72-8D35-0FC0-5D7EB17CAA7A}"/>
          </ac:spMkLst>
        </pc:spChg>
        <pc:spChg chg="add mod">
          <ac:chgData name="Bowen, Douglas G." userId="S::dxb@ornl.gov::6e75056e-7fa8-4df2-b479-821b36cc7572" providerId="AD" clId="Web-{C6127A9E-9A91-1B39-362C-9F747A1FCB41}" dt="2024-02-22T15:59:14.496" v="150" actId="1076"/>
          <ac:spMkLst>
            <pc:docMk/>
            <pc:sldMk cId="3470013234" sldId="528"/>
            <ac:spMk id="11" creationId="{2886E1C3-CFD9-5FCB-6060-C9598909366B}"/>
          </ac:spMkLst>
        </pc:spChg>
        <pc:spChg chg="add del mod">
          <ac:chgData name="Bowen, Douglas G." userId="S::dxb@ornl.gov::6e75056e-7fa8-4df2-b479-821b36cc7572" providerId="AD" clId="Web-{C6127A9E-9A91-1B39-362C-9F747A1FCB41}" dt="2024-02-22T16:01:13.514" v="160"/>
          <ac:spMkLst>
            <pc:docMk/>
            <pc:sldMk cId="3470013234" sldId="528"/>
            <ac:spMk id="12" creationId="{246AA614-3C48-3CE3-C3F6-CDB8FE9DD453}"/>
          </ac:spMkLst>
        </pc:spChg>
        <pc:picChg chg="add mod">
          <ac:chgData name="Bowen, Douglas G." userId="S::dxb@ornl.gov::6e75056e-7fa8-4df2-b479-821b36cc7572" providerId="AD" clId="Web-{C6127A9E-9A91-1B39-362C-9F747A1FCB41}" dt="2024-02-22T15:59:38.325" v="154" actId="1076"/>
          <ac:picMkLst>
            <pc:docMk/>
            <pc:sldMk cId="3470013234" sldId="528"/>
            <ac:picMk id="4" creationId="{F564422D-9919-8DC8-14E8-FE9A50522F8E}"/>
          </ac:picMkLst>
        </pc:picChg>
        <pc:picChg chg="add mod">
          <ac:chgData name="Bowen, Douglas G." userId="S::dxb@ornl.gov::6e75056e-7fa8-4df2-b479-821b36cc7572" providerId="AD" clId="Web-{C6127A9E-9A91-1B39-362C-9F747A1FCB41}" dt="2024-02-22T14:45:46.629" v="11" actId="1076"/>
          <ac:picMkLst>
            <pc:docMk/>
            <pc:sldMk cId="3470013234" sldId="528"/>
            <ac:picMk id="5" creationId="{FBD49B4B-A0F0-D61D-ED95-12D108E754C2}"/>
          </ac:picMkLst>
        </pc:picChg>
        <pc:picChg chg="del">
          <ac:chgData name="Bowen, Douglas G." userId="S::dxb@ornl.gov::6e75056e-7fa8-4df2-b479-821b36cc7572" providerId="AD" clId="Web-{C6127A9E-9A91-1B39-362C-9F747A1FCB41}" dt="2024-02-22T14:44:40.002" v="1"/>
          <ac:picMkLst>
            <pc:docMk/>
            <pc:sldMk cId="3470013234" sldId="528"/>
            <ac:picMk id="10" creationId="{86DB9C3A-12BA-09B4-D77B-D7070250F526}"/>
          </ac:picMkLst>
        </pc:picChg>
        <pc:picChg chg="del">
          <ac:chgData name="Bowen, Douglas G." userId="S::dxb@ornl.gov::6e75056e-7fa8-4df2-b479-821b36cc7572" providerId="AD" clId="Web-{C6127A9E-9A91-1B39-362C-9F747A1FCB41}" dt="2024-02-22T14:44:38.034" v="0"/>
          <ac:picMkLst>
            <pc:docMk/>
            <pc:sldMk cId="3470013234" sldId="528"/>
            <ac:picMk id="11" creationId="{BE04BD49-23A6-A500-7119-0F95CC850FCB}"/>
          </ac:picMkLst>
        </pc:picChg>
      </pc:sldChg>
      <pc:sldChg chg="add replId">
        <pc:chgData name="Bowen, Douglas G." userId="S::dxb@ornl.gov::6e75056e-7fa8-4df2-b479-821b36cc7572" providerId="AD" clId="Web-{C6127A9E-9A91-1B39-362C-9F747A1FCB41}" dt="2024-02-22T16:01:02.248" v="158"/>
        <pc:sldMkLst>
          <pc:docMk/>
          <pc:sldMk cId="852626528" sldId="529"/>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651014" y="0"/>
            <a:ext cx="6013174" cy="615534"/>
          </a:xfrm>
          <a:prstGeom prst="rect">
            <a:avLst/>
          </a:prstGeom>
          <a:noFill/>
          <a:ln w="9525">
            <a:noFill/>
            <a:miter lim="800000"/>
            <a:headEnd/>
            <a:tailEnd/>
          </a:ln>
          <a:effectLst/>
        </p:spPr>
        <p:txBody>
          <a:bodyPr vert="horz" wrap="square" lIns="112279" tIns="56139" rIns="112279" bIns="56139" numCol="1" anchor="t" anchorCtr="0" compatLnSpc="1">
            <a:prstTxWarp prst="textNoShape">
              <a:avLst/>
            </a:prstTxWarp>
          </a:bodyPr>
          <a:lstStyle>
            <a:lvl1pPr defTabSz="1124120">
              <a:defRPr sz="1400"/>
            </a:lvl1pPr>
          </a:lstStyle>
          <a:p>
            <a:pPr>
              <a:defRPr/>
            </a:pPr>
            <a:endParaRPr lang="en-US"/>
          </a:p>
        </p:txBody>
      </p:sp>
      <p:sp>
        <p:nvSpPr>
          <p:cNvPr id="3077" name="Rectangle 5"/>
          <p:cNvSpPr>
            <a:spLocks noGrp="1" noChangeArrowheads="1"/>
          </p:cNvSpPr>
          <p:nvPr>
            <p:ph type="sldNum" sz="quarter" idx="3"/>
          </p:nvPr>
        </p:nvSpPr>
        <p:spPr bwMode="auto">
          <a:xfrm>
            <a:off x="4144618" y="11728866"/>
            <a:ext cx="3170583" cy="615534"/>
          </a:xfrm>
          <a:prstGeom prst="rect">
            <a:avLst/>
          </a:prstGeom>
          <a:noFill/>
          <a:ln w="9525">
            <a:noFill/>
            <a:miter lim="800000"/>
            <a:headEnd/>
            <a:tailEnd/>
          </a:ln>
          <a:effectLst/>
        </p:spPr>
        <p:txBody>
          <a:bodyPr vert="horz" wrap="square" lIns="112279" tIns="56139" rIns="112279" bIns="56139" numCol="1" anchor="b" anchorCtr="0" compatLnSpc="1">
            <a:prstTxWarp prst="textNoShape">
              <a:avLst/>
            </a:prstTxWarp>
          </a:bodyPr>
          <a:lstStyle>
            <a:lvl1pPr algn="r" defTabSz="1124120">
              <a:defRPr sz="1000"/>
            </a:lvl1pPr>
          </a:lstStyle>
          <a:p>
            <a:pPr>
              <a:defRPr/>
            </a:pPr>
            <a:fld id="{69A5E1E6-020F-4525-BCD3-447D89893055}" type="slidenum">
              <a:rPr lang="en-US"/>
              <a:pPr>
                <a:defRPr/>
              </a:pPr>
              <a:t>‹#›</a:t>
            </a:fld>
            <a:endParaRPr lang="en-US"/>
          </a:p>
        </p:txBody>
      </p:sp>
    </p:spTree>
    <p:extLst>
      <p:ext uri="{BB962C8B-B14F-4D97-AF65-F5344CB8AC3E}">
        <p14:creationId xmlns:p14="http://schemas.microsoft.com/office/powerpoint/2010/main" val="39451827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3170583" cy="615534"/>
          </a:xfrm>
          <a:prstGeom prst="rect">
            <a:avLst/>
          </a:prstGeom>
          <a:noFill/>
          <a:ln w="9525">
            <a:noFill/>
            <a:miter lim="800000"/>
            <a:headEnd/>
            <a:tailEnd/>
          </a:ln>
          <a:effectLst/>
        </p:spPr>
        <p:txBody>
          <a:bodyPr vert="horz" wrap="square" lIns="112279" tIns="56139" rIns="112279" bIns="56139" numCol="1" anchor="t" anchorCtr="0" compatLnSpc="1">
            <a:prstTxWarp prst="textNoShape">
              <a:avLst/>
            </a:prstTxWarp>
          </a:bodyPr>
          <a:lstStyle>
            <a:lvl1pPr defTabSz="1124120">
              <a:defRPr sz="1400"/>
            </a:lvl1pPr>
          </a:lstStyle>
          <a:p>
            <a:pPr>
              <a:defRPr/>
            </a:pPr>
            <a:endParaRPr lang="en-US"/>
          </a:p>
        </p:txBody>
      </p:sp>
      <p:sp>
        <p:nvSpPr>
          <p:cNvPr id="16387" name="Rectangle 3"/>
          <p:cNvSpPr>
            <a:spLocks noGrp="1" noChangeArrowheads="1"/>
          </p:cNvSpPr>
          <p:nvPr>
            <p:ph type="dt" idx="1"/>
          </p:nvPr>
        </p:nvSpPr>
        <p:spPr bwMode="auto">
          <a:xfrm>
            <a:off x="4144618" y="0"/>
            <a:ext cx="3170583" cy="615534"/>
          </a:xfrm>
          <a:prstGeom prst="rect">
            <a:avLst/>
          </a:prstGeom>
          <a:noFill/>
          <a:ln w="9525">
            <a:noFill/>
            <a:miter lim="800000"/>
            <a:headEnd/>
            <a:tailEnd/>
          </a:ln>
          <a:effectLst/>
        </p:spPr>
        <p:txBody>
          <a:bodyPr vert="horz" wrap="square" lIns="112279" tIns="56139" rIns="112279" bIns="56139" numCol="1" anchor="t" anchorCtr="0" compatLnSpc="1">
            <a:prstTxWarp prst="textNoShape">
              <a:avLst/>
            </a:prstTxWarp>
          </a:bodyPr>
          <a:lstStyle>
            <a:lvl1pPr algn="r" defTabSz="1124120">
              <a:defRPr sz="1400"/>
            </a:lvl1pPr>
          </a:lstStyle>
          <a:p>
            <a:pPr>
              <a:defRPr/>
            </a:pPr>
            <a:endParaRPr lang="en-US"/>
          </a:p>
        </p:txBody>
      </p:sp>
      <p:sp>
        <p:nvSpPr>
          <p:cNvPr id="36868" name="Rectangle 4"/>
          <p:cNvSpPr>
            <a:spLocks noGrp="1" noRot="1" noChangeAspect="1" noChangeArrowheads="1" noTextEdit="1"/>
          </p:cNvSpPr>
          <p:nvPr>
            <p:ph type="sldImg" idx="2"/>
          </p:nvPr>
        </p:nvSpPr>
        <p:spPr bwMode="auto">
          <a:xfrm>
            <a:off x="-454025" y="927100"/>
            <a:ext cx="8224838" cy="4627563"/>
          </a:xfrm>
          <a:prstGeom prst="rect">
            <a:avLst/>
          </a:prstGeom>
          <a:noFill/>
          <a:ln w="9525">
            <a:solidFill>
              <a:srgbClr val="000000"/>
            </a:solidFill>
            <a:miter lim="800000"/>
            <a:headEnd/>
            <a:tailEnd/>
          </a:ln>
        </p:spPr>
      </p:sp>
      <p:sp>
        <p:nvSpPr>
          <p:cNvPr id="16389" name="Rectangle 5"/>
          <p:cNvSpPr>
            <a:spLocks noGrp="1" noChangeArrowheads="1"/>
          </p:cNvSpPr>
          <p:nvPr>
            <p:ph type="body" sz="quarter" idx="3"/>
          </p:nvPr>
        </p:nvSpPr>
        <p:spPr bwMode="auto">
          <a:xfrm>
            <a:off x="975693" y="5862326"/>
            <a:ext cx="5363817" cy="5554558"/>
          </a:xfrm>
          <a:prstGeom prst="rect">
            <a:avLst/>
          </a:prstGeom>
          <a:noFill/>
          <a:ln w="9525">
            <a:noFill/>
            <a:miter lim="800000"/>
            <a:headEnd/>
            <a:tailEnd/>
          </a:ln>
          <a:effectLst/>
        </p:spPr>
        <p:txBody>
          <a:bodyPr vert="horz" wrap="square" lIns="112279" tIns="56139" rIns="112279" bIns="5613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6390" name="Rectangle 6"/>
          <p:cNvSpPr>
            <a:spLocks noGrp="1" noChangeArrowheads="1"/>
          </p:cNvSpPr>
          <p:nvPr>
            <p:ph type="ftr" sz="quarter" idx="4"/>
          </p:nvPr>
        </p:nvSpPr>
        <p:spPr bwMode="auto">
          <a:xfrm>
            <a:off x="0" y="11728866"/>
            <a:ext cx="3170583" cy="615534"/>
          </a:xfrm>
          <a:prstGeom prst="rect">
            <a:avLst/>
          </a:prstGeom>
          <a:noFill/>
          <a:ln w="9525">
            <a:noFill/>
            <a:miter lim="800000"/>
            <a:headEnd/>
            <a:tailEnd/>
          </a:ln>
          <a:effectLst/>
        </p:spPr>
        <p:txBody>
          <a:bodyPr vert="horz" wrap="square" lIns="112279" tIns="56139" rIns="112279" bIns="56139" numCol="1" anchor="b" anchorCtr="0" compatLnSpc="1">
            <a:prstTxWarp prst="textNoShape">
              <a:avLst/>
            </a:prstTxWarp>
          </a:bodyPr>
          <a:lstStyle>
            <a:lvl1pPr defTabSz="1124120">
              <a:defRPr sz="1400"/>
            </a:lvl1pPr>
          </a:lstStyle>
          <a:p>
            <a:pPr>
              <a:defRPr/>
            </a:pPr>
            <a:endParaRPr lang="en-US"/>
          </a:p>
        </p:txBody>
      </p:sp>
      <p:sp>
        <p:nvSpPr>
          <p:cNvPr id="16391" name="Rectangle 7"/>
          <p:cNvSpPr>
            <a:spLocks noGrp="1" noChangeArrowheads="1"/>
          </p:cNvSpPr>
          <p:nvPr>
            <p:ph type="sldNum" sz="quarter" idx="5"/>
          </p:nvPr>
        </p:nvSpPr>
        <p:spPr bwMode="auto">
          <a:xfrm>
            <a:off x="4144618" y="11728866"/>
            <a:ext cx="3170583" cy="615534"/>
          </a:xfrm>
          <a:prstGeom prst="rect">
            <a:avLst/>
          </a:prstGeom>
          <a:noFill/>
          <a:ln w="9525">
            <a:noFill/>
            <a:miter lim="800000"/>
            <a:headEnd/>
            <a:tailEnd/>
          </a:ln>
          <a:effectLst/>
        </p:spPr>
        <p:txBody>
          <a:bodyPr vert="horz" wrap="square" lIns="112279" tIns="56139" rIns="112279" bIns="56139" numCol="1" anchor="b" anchorCtr="0" compatLnSpc="1">
            <a:prstTxWarp prst="textNoShape">
              <a:avLst/>
            </a:prstTxWarp>
          </a:bodyPr>
          <a:lstStyle>
            <a:lvl1pPr algn="r" defTabSz="1124120">
              <a:defRPr sz="1400"/>
            </a:lvl1pPr>
          </a:lstStyle>
          <a:p>
            <a:pPr>
              <a:defRPr/>
            </a:pPr>
            <a:fld id="{910F01DB-4FC1-4579-A7D2-3C4792E0FC5A}" type="slidenum">
              <a:rPr lang="en-US"/>
              <a:pPr>
                <a:defRPr/>
              </a:pPr>
              <a:t>‹#›</a:t>
            </a:fld>
            <a:endParaRPr lang="en-US"/>
          </a:p>
        </p:txBody>
      </p:sp>
    </p:spTree>
    <p:extLst>
      <p:ext uri="{BB962C8B-B14F-4D97-AF65-F5344CB8AC3E}">
        <p14:creationId xmlns:p14="http://schemas.microsoft.com/office/powerpoint/2010/main" val="68645669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10F01DB-4FC1-4579-A7D2-3C4792E0FC5A}" type="slidenum">
              <a:rPr lang="en-US" smtClean="0"/>
              <a:pPr>
                <a:defRPr/>
              </a:pPr>
              <a:t>0</a:t>
            </a:fld>
            <a:endParaRPr lang="en-US"/>
          </a:p>
        </p:txBody>
      </p:sp>
    </p:spTree>
    <p:extLst>
      <p:ext uri="{BB962C8B-B14F-4D97-AF65-F5344CB8AC3E}">
        <p14:creationId xmlns:p14="http://schemas.microsoft.com/office/powerpoint/2010/main" val="35234202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10F01DB-4FC1-4579-A7D2-3C4792E0FC5A}" type="slidenum">
              <a:rPr lang="en-US" smtClean="0"/>
              <a:pPr>
                <a:defRPr/>
              </a:pPr>
              <a:t>6</a:t>
            </a:fld>
            <a:endParaRPr lang="en-US"/>
          </a:p>
        </p:txBody>
      </p:sp>
    </p:spTree>
    <p:extLst>
      <p:ext uri="{BB962C8B-B14F-4D97-AF65-F5344CB8AC3E}">
        <p14:creationId xmlns:p14="http://schemas.microsoft.com/office/powerpoint/2010/main" val="22863441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BNL ND1 – May 2024 release scheduled</a:t>
            </a:r>
          </a:p>
          <a:p>
            <a:endParaRPr lang="en-US" dirty="0"/>
          </a:p>
          <a:p>
            <a:r>
              <a:rPr lang="en-US" dirty="0"/>
              <a:t>RPI ND3 – RPI/ORNL: LINAC 2020 Nuclear Data Capabilities Maintenance Plan </a:t>
            </a:r>
          </a:p>
          <a:p>
            <a:r>
              <a:rPr lang="en-US" dirty="0"/>
              <a:t>	– Created a new project timeline based on financial constraints. </a:t>
            </a:r>
          </a:p>
          <a:p>
            <a:r>
              <a:rPr lang="en-US" dirty="0"/>
              <a:t>	– Reached agreement with vendor on continued production of accelerator sections. </a:t>
            </a:r>
          </a:p>
          <a:p>
            <a:r>
              <a:rPr lang="en-US" dirty="0"/>
              <a:t>	– Developed an accelerator control plan. </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latin typeface="Calibri" panose="020F0502020204030204" pitchFamily="34" charset="0"/>
                <a:cs typeface="Calibri" panose="020F0502020204030204" pitchFamily="34" charset="0"/>
              </a:rPr>
              <a:t>LLNL ND13 – PPAC Target Fabrication- MIHL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latin typeface="Calibri" panose="020F0502020204030204" pitchFamily="34" charset="0"/>
                <a:cs typeface="Calibri" panose="020F0502020204030204" pitchFamily="34" charset="0"/>
              </a:rPr>
              <a:t>	– The hardware was prepped for the electrodeposition and we are waiting for the enriched 233U from ORNL before the targets can be fabricated.  The PPAC chamber purchase request has been made and the contract with a vendor is in progress.  On track for MIHL item for completing fabrication of the 233U PPAC this year.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latin typeface="Calibri" panose="020F0502020204030204" pitchFamily="34" charset="0"/>
                <a:cs typeface="Calibri" panose="020F0502020204030204" pitchFamily="34" charset="0"/>
              </a:rPr>
              <a:t>	LANL ND2 – U-233 PFNS at Chi-Nu (experiment to be conducted during FY25). An order was placed for 233U from ORNL NIDC. Work on making foils at LLNL is ready to begin once this order is delivered, and the PPAC components are already purchased. </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latin typeface="Calibri" panose="020F0502020204030204" pitchFamily="34" charset="0"/>
                <a:cs typeface="Calibri" panose="020F0502020204030204" pitchFamily="34" charset="0"/>
              </a:rPr>
              <a:t>LANL ND2 – Pu-239 transmission measurements at DICER (experiment planned for FY24). A re-evaluation of the sample canisters was deemed necessary due to concerns that were raised during the experiment safety review. Instead of the Teflon canisters that were proposed, tungsten containers, sealed with Pb spherical plugs will be used. Those canisters were used in a previous experiment at DICER, and they appear to be resilient to corrosion and leakage. A cartoon of the canister is shown in the next figure. Effort was put into inspecting multiple W canisters and Pb plugs, that are within the engineering tolerances, suitable for an experiment at DICER.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latin typeface="Calibri" panose="020F0502020204030204" pitchFamily="34" charset="0"/>
                <a:cs typeface="Calibri" panose="020F0502020204030204" pitchFamily="34" charset="0"/>
              </a:rPr>
              <a:t>ORNL ND3 - Isotopic Sample Leases to Support ND1 ND Measurements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latin typeface="Calibri" panose="020F0502020204030204" pitchFamily="34" charset="0"/>
                <a:cs typeface="Calibri" panose="020F0502020204030204" pitchFamily="34" charset="0"/>
              </a:rPr>
              <a:t>	– Extending the lease for 92Zr sample due to return end of FY24 Q2. o Zr94 lease approved by DOE. Sample fabrication started.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latin typeface="Calibri" panose="020F0502020204030204" pitchFamily="34" charset="0"/>
                <a:cs typeface="Calibri" panose="020F0502020204030204" pitchFamily="34" charset="0"/>
              </a:rPr>
              <a:t>	– No Zr-92 experiments performed due GELNA break down. RF window broke, no replacement, new windows are on order, expect to be delivered beginning 2024. No operation of GELINA is anticipated until spring.</a:t>
            </a:r>
          </a:p>
          <a:p>
            <a:endParaRPr lang="en-US" dirty="0"/>
          </a:p>
        </p:txBody>
      </p:sp>
      <p:sp>
        <p:nvSpPr>
          <p:cNvPr id="4" name="Slide Number Placeholder 3"/>
          <p:cNvSpPr>
            <a:spLocks noGrp="1"/>
          </p:cNvSpPr>
          <p:nvPr>
            <p:ph type="sldNum" sz="quarter" idx="5"/>
          </p:nvPr>
        </p:nvSpPr>
        <p:spPr/>
        <p:txBody>
          <a:bodyPr/>
          <a:lstStyle/>
          <a:p>
            <a:pPr>
              <a:defRPr/>
            </a:pPr>
            <a:fld id="{910F01DB-4FC1-4579-A7D2-3C4792E0FC5A}" type="slidenum">
              <a:rPr lang="en-US" smtClean="0"/>
              <a:pPr>
                <a:defRPr/>
              </a:pPr>
              <a:t>9</a:t>
            </a:fld>
            <a:endParaRPr lang="en-US"/>
          </a:p>
        </p:txBody>
      </p:sp>
    </p:spTree>
    <p:extLst>
      <p:ext uri="{BB962C8B-B14F-4D97-AF65-F5344CB8AC3E}">
        <p14:creationId xmlns:p14="http://schemas.microsoft.com/office/powerpoint/2010/main" val="11220391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Slide 6, this is probably where you want to discuss cross-cutting nuclear data work.  A clarification on the slide, the Cl-35 measurement is for the (n,p) reaction not (n,gamma).  </a:t>
            </a:r>
          </a:p>
          <a:p>
            <a:endParaRPr lang="en-US" sz="1400" dirty="0"/>
          </a:p>
          <a:p>
            <a:r>
              <a:rPr lang="en-US" sz="1400" dirty="0"/>
              <a:t>The cross cutting ND work I would suggest mentioning is as follows:</a:t>
            </a:r>
          </a:p>
          <a:p>
            <a:pPr lvl="1"/>
            <a:r>
              <a:rPr lang="en-US" sz="1400" dirty="0"/>
              <a:t>Any improvement to U-235, U-238, Pu-239 are cross cutting for virtually all programs.</a:t>
            </a:r>
          </a:p>
          <a:p>
            <a:pPr lvl="1"/>
            <a:r>
              <a:rPr lang="en-US" sz="1400" dirty="0"/>
              <a:t>U-233, Pu-240, Np-237 of interest to NA10, NA20, NE, NRC</a:t>
            </a:r>
          </a:p>
          <a:p>
            <a:pPr lvl="1"/>
            <a:r>
              <a:rPr lang="en-US" sz="1400" dirty="0"/>
              <a:t>Pb and Fe are cross cutting for virtually all programs</a:t>
            </a:r>
          </a:p>
          <a:p>
            <a:pPr lvl="1"/>
            <a:r>
              <a:rPr lang="en-US" sz="1400" dirty="0"/>
              <a:t>Cl-35 cross cutting for NA10 (electrorefining) and NE/NRC (molten chloride salt reactors) where there a significant uncertainties associated with the (n,p) reaction.</a:t>
            </a:r>
          </a:p>
          <a:p>
            <a:pPr lvl="1"/>
            <a:r>
              <a:rPr lang="en-US" sz="1400" dirty="0"/>
              <a:t>Zr &amp; Hf of interest to NR</a:t>
            </a:r>
          </a:p>
          <a:p>
            <a:pPr lvl="1"/>
            <a:r>
              <a:rPr lang="en-US" sz="1400" dirty="0"/>
              <a:t>Ta cross cutting with NA10 for pit production</a:t>
            </a:r>
          </a:p>
          <a:p>
            <a:pPr lvl="1"/>
            <a:r>
              <a:rPr lang="en-US" sz="1400" dirty="0"/>
              <a:t>HF TSL cross cutting with NA10, NA20, NE, NRC and being done to resolve a historical discrepancy impacting NCS for facility processing UF6</a:t>
            </a:r>
          </a:p>
          <a:p>
            <a:endParaRPr lang="en-US" dirty="0"/>
          </a:p>
        </p:txBody>
      </p:sp>
      <p:sp>
        <p:nvSpPr>
          <p:cNvPr id="4" name="Slide Number Placeholder 3"/>
          <p:cNvSpPr>
            <a:spLocks noGrp="1"/>
          </p:cNvSpPr>
          <p:nvPr>
            <p:ph type="sldNum" sz="quarter" idx="5"/>
          </p:nvPr>
        </p:nvSpPr>
        <p:spPr/>
        <p:txBody>
          <a:bodyPr/>
          <a:lstStyle/>
          <a:p>
            <a:pPr>
              <a:defRPr/>
            </a:pPr>
            <a:fld id="{910F01DB-4FC1-4579-A7D2-3C4792E0FC5A}" type="slidenum">
              <a:rPr lang="en-US" smtClean="0"/>
              <a:pPr>
                <a:defRPr/>
              </a:pPr>
              <a:t>10</a:t>
            </a:fld>
            <a:endParaRPr lang="en-US"/>
          </a:p>
        </p:txBody>
      </p:sp>
    </p:spTree>
    <p:extLst>
      <p:ext uri="{BB962C8B-B14F-4D97-AF65-F5344CB8AC3E}">
        <p14:creationId xmlns:p14="http://schemas.microsoft.com/office/powerpoint/2010/main" val="24781630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Slide 6, this is probably where you want to discuss cross-cutting nuclear data work.  A clarification on the slide, the Cl-35 measurement is for the (n,p) reaction not (n,gamma).  </a:t>
            </a:r>
          </a:p>
          <a:p>
            <a:endParaRPr lang="en-US" sz="1400" dirty="0"/>
          </a:p>
          <a:p>
            <a:r>
              <a:rPr lang="en-US" sz="1400" dirty="0"/>
              <a:t>The cross cutting ND work I would suggest mentioning is as follows:</a:t>
            </a:r>
          </a:p>
          <a:p>
            <a:pPr lvl="1"/>
            <a:r>
              <a:rPr lang="en-US" sz="1400" dirty="0"/>
              <a:t>Any improvement to U-235, U-238, Pu-239 are cross cutting for virtually all programs.</a:t>
            </a:r>
          </a:p>
          <a:p>
            <a:pPr lvl="1"/>
            <a:r>
              <a:rPr lang="en-US" sz="1400" dirty="0"/>
              <a:t>U-233, Pu-240, Np-237 of interest to NA10, NA20, NE, NRC</a:t>
            </a:r>
          </a:p>
          <a:p>
            <a:pPr lvl="1"/>
            <a:r>
              <a:rPr lang="en-US" sz="1400" dirty="0"/>
              <a:t>Pb and Fe are cross cutting for virtually all programs</a:t>
            </a:r>
          </a:p>
          <a:p>
            <a:pPr lvl="1"/>
            <a:r>
              <a:rPr lang="en-US" sz="1400" dirty="0"/>
              <a:t>Cl-35 cross cutting for NA10 (electrorefining) and NE/NRC (molten chloride salt reactors) where there a significant uncertainties associated with the (n,p) reaction.</a:t>
            </a:r>
          </a:p>
          <a:p>
            <a:pPr lvl="1"/>
            <a:r>
              <a:rPr lang="en-US" sz="1400" dirty="0"/>
              <a:t>Zr &amp; Hf of interest to NR</a:t>
            </a:r>
          </a:p>
          <a:p>
            <a:pPr lvl="1"/>
            <a:r>
              <a:rPr lang="en-US" sz="1400" dirty="0"/>
              <a:t>Ta cross cutting with NA10 for pit production</a:t>
            </a:r>
          </a:p>
          <a:p>
            <a:pPr lvl="1"/>
            <a:r>
              <a:rPr lang="en-US" sz="1400" dirty="0"/>
              <a:t>HF TSL cross cutting with NA10, NA20, NE, NRC and being done to resolve a historical discrepancy impacting NCS for facility processing UF6</a:t>
            </a:r>
          </a:p>
          <a:p>
            <a:endParaRPr lang="en-US" dirty="0"/>
          </a:p>
        </p:txBody>
      </p:sp>
      <p:sp>
        <p:nvSpPr>
          <p:cNvPr id="4" name="Slide Number Placeholder 3"/>
          <p:cNvSpPr>
            <a:spLocks noGrp="1"/>
          </p:cNvSpPr>
          <p:nvPr>
            <p:ph type="sldNum" sz="quarter" idx="5"/>
          </p:nvPr>
        </p:nvSpPr>
        <p:spPr/>
        <p:txBody>
          <a:bodyPr/>
          <a:lstStyle/>
          <a:p>
            <a:pPr>
              <a:defRPr/>
            </a:pPr>
            <a:fld id="{910F01DB-4FC1-4579-A7D2-3C4792E0FC5A}" type="slidenum">
              <a:rPr lang="en-US" smtClean="0"/>
              <a:pPr>
                <a:defRPr/>
              </a:pPr>
              <a:t>11</a:t>
            </a:fld>
            <a:endParaRPr lang="en-US"/>
          </a:p>
        </p:txBody>
      </p:sp>
    </p:spTree>
    <p:extLst>
      <p:ext uri="{BB962C8B-B14F-4D97-AF65-F5344CB8AC3E}">
        <p14:creationId xmlns:p14="http://schemas.microsoft.com/office/powerpoint/2010/main" val="28827574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Slide 6, this is probably where you want to discuss cross-cutting nuclear data work.  A clarification on the slide, the Cl-35 measurement is for the (n,p) reaction not (n,gamma).  </a:t>
            </a:r>
          </a:p>
          <a:p>
            <a:endParaRPr lang="en-US" sz="1400" dirty="0"/>
          </a:p>
          <a:p>
            <a:r>
              <a:rPr lang="en-US" sz="1400" dirty="0"/>
              <a:t>The cross cutting ND work I would suggest mentioning is as follows:</a:t>
            </a:r>
          </a:p>
          <a:p>
            <a:pPr lvl="1"/>
            <a:r>
              <a:rPr lang="en-US" sz="1400" dirty="0"/>
              <a:t>Any improvement to U-235, U-238, Pu-239 are cross cutting for virtually all programs.</a:t>
            </a:r>
          </a:p>
          <a:p>
            <a:pPr lvl="1"/>
            <a:r>
              <a:rPr lang="en-US" sz="1400" dirty="0"/>
              <a:t>U-233, Pu-240, Np-237 of interest to NA10, NA20, NE, NRC</a:t>
            </a:r>
          </a:p>
          <a:p>
            <a:pPr lvl="1"/>
            <a:r>
              <a:rPr lang="en-US" sz="1400" dirty="0"/>
              <a:t>Pb and Fe are cross cutting for virtually all programs</a:t>
            </a:r>
          </a:p>
          <a:p>
            <a:pPr lvl="1"/>
            <a:r>
              <a:rPr lang="en-US" sz="1400" dirty="0"/>
              <a:t>Cl-35 cross cutting for NA10 (electrorefining) and NE/NRC (molten chloride salt reactors) where there a significant uncertainties associated with the (n,p) reaction.</a:t>
            </a:r>
          </a:p>
          <a:p>
            <a:pPr lvl="1"/>
            <a:r>
              <a:rPr lang="en-US" sz="1400" dirty="0"/>
              <a:t>Zr &amp; Hf of interest to NR</a:t>
            </a:r>
          </a:p>
          <a:p>
            <a:pPr lvl="1"/>
            <a:r>
              <a:rPr lang="en-US" sz="1400" dirty="0"/>
              <a:t>Ta cross cutting with NA10 for pit production</a:t>
            </a:r>
          </a:p>
          <a:p>
            <a:pPr lvl="1"/>
            <a:r>
              <a:rPr lang="en-US" sz="1400" dirty="0"/>
              <a:t>HF TSL cross cutting with NA10, NA20, NE, NRC and being done to resolve a historical discrepancy impacting NCS for facility processing UF6</a:t>
            </a:r>
          </a:p>
          <a:p>
            <a:endParaRPr lang="en-US" dirty="0"/>
          </a:p>
        </p:txBody>
      </p:sp>
      <p:sp>
        <p:nvSpPr>
          <p:cNvPr id="4" name="Slide Number Placeholder 3"/>
          <p:cNvSpPr>
            <a:spLocks noGrp="1"/>
          </p:cNvSpPr>
          <p:nvPr>
            <p:ph type="sldNum" sz="quarter" idx="5"/>
          </p:nvPr>
        </p:nvSpPr>
        <p:spPr/>
        <p:txBody>
          <a:bodyPr/>
          <a:lstStyle/>
          <a:p>
            <a:pPr>
              <a:defRPr/>
            </a:pPr>
            <a:fld id="{910F01DB-4FC1-4579-A7D2-3C4792E0FC5A}" type="slidenum">
              <a:rPr lang="en-US" smtClean="0"/>
              <a:pPr>
                <a:defRPr/>
              </a:pPr>
              <a:t>12</a:t>
            </a:fld>
            <a:endParaRPr lang="en-US"/>
          </a:p>
        </p:txBody>
      </p:sp>
    </p:spTree>
    <p:extLst>
      <p:ext uri="{BB962C8B-B14F-4D97-AF65-F5344CB8AC3E}">
        <p14:creationId xmlns:p14="http://schemas.microsoft.com/office/powerpoint/2010/main" val="26904905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7005B29-EEFE-9241-8DC3-8AA59BB4857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7485" y="457200"/>
            <a:ext cx="10974916" cy="366254"/>
          </a:xfrm>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607485" y="1905000"/>
            <a:ext cx="10974916" cy="4572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2"/>
          <p:cNvSpPr>
            <a:spLocks noGrp="1"/>
          </p:cNvSpPr>
          <p:nvPr>
            <p:ph type="sldNum" sz="quarter" idx="4"/>
          </p:nvPr>
        </p:nvSpPr>
        <p:spPr>
          <a:xfrm>
            <a:off x="10296939" y="6569303"/>
            <a:ext cx="1320800" cy="152400"/>
          </a:xfrm>
          <a:prstGeom prst="rect">
            <a:avLst/>
          </a:prstGeom>
        </p:spPr>
        <p:txBody>
          <a:bodyPr vert="horz" lIns="91440" tIns="45720" rIns="91440" bIns="45720" rtlCol="0" anchor="ctr"/>
          <a:lstStyle>
            <a:lvl1pPr algn="r">
              <a:defRPr sz="800">
                <a:solidFill>
                  <a:schemeClr val="tx1"/>
                </a:solidFill>
                <a:latin typeface="Arial" pitchFamily="34" charset="0"/>
                <a:cs typeface="Arial" pitchFamily="34" charset="0"/>
              </a:defRPr>
            </a:lvl1pPr>
          </a:lstStyle>
          <a:p>
            <a:r>
              <a:rPr lang="en-US" dirty="0"/>
              <a:t>Page </a:t>
            </a:r>
            <a:fld id="{675658CD-8464-4987-906E-006271C3A4BE}" type="slidenum">
              <a:rPr lang="en-US" smtClean="0"/>
              <a:pPr/>
              <a:t>‹#›</a:t>
            </a:fld>
            <a:r>
              <a:rPr lang="en-US" dirty="0"/>
              <a:t> of 12</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7485" y="440635"/>
            <a:ext cx="10974916" cy="366254"/>
          </a:xfrm>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sz="half" idx="1"/>
          </p:nvPr>
        </p:nvSpPr>
        <p:spPr>
          <a:xfrm>
            <a:off x="607484" y="1906357"/>
            <a:ext cx="5384800" cy="4494443"/>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5485" y="1906357"/>
            <a:ext cx="5386916" cy="4494443"/>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2">
            <a:extLst>
              <a:ext uri="{FF2B5EF4-FFF2-40B4-BE49-F238E27FC236}">
                <a16:creationId xmlns:a16="http://schemas.microsoft.com/office/drawing/2014/main" id="{EF166D60-473B-436B-8895-0EEB40BF2350}"/>
              </a:ext>
            </a:extLst>
          </p:cNvPr>
          <p:cNvSpPr>
            <a:spLocks noGrp="1"/>
          </p:cNvSpPr>
          <p:nvPr>
            <p:ph type="sldNum" sz="quarter" idx="4"/>
          </p:nvPr>
        </p:nvSpPr>
        <p:spPr>
          <a:xfrm>
            <a:off x="10261600" y="6569303"/>
            <a:ext cx="1320800" cy="152400"/>
          </a:xfrm>
          <a:prstGeom prst="rect">
            <a:avLst/>
          </a:prstGeom>
        </p:spPr>
        <p:txBody>
          <a:bodyPr vert="horz" lIns="91440" tIns="45720" rIns="91440" bIns="45720" rtlCol="0" anchor="ctr"/>
          <a:lstStyle>
            <a:lvl1pPr algn="r">
              <a:defRPr sz="800">
                <a:solidFill>
                  <a:schemeClr val="tx1"/>
                </a:solidFill>
                <a:latin typeface="Arial" pitchFamily="34" charset="0"/>
                <a:cs typeface="Arial" pitchFamily="34" charset="0"/>
              </a:defRPr>
            </a:lvl1pPr>
          </a:lstStyle>
          <a:p>
            <a:r>
              <a:rPr lang="en-US" dirty="0"/>
              <a:t>Page </a:t>
            </a:r>
            <a:fld id="{675658CD-8464-4987-906E-006271C3A4BE}" type="slidenum">
              <a:rPr lang="en-US" smtClean="0"/>
              <a:pPr/>
              <a:t>‹#›</a:t>
            </a:fld>
            <a:r>
              <a:rPr lang="en-US" dirty="0"/>
              <a:t> of 12</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76563" y="457200"/>
            <a:ext cx="10974916" cy="366254"/>
          </a:xfrm>
        </p:spPr>
        <p:txBody>
          <a:bodyPr/>
          <a:lstStyle>
            <a:lvl1pPr>
              <a:defRPr>
                <a:solidFill>
                  <a:schemeClr val="bg1"/>
                </a:solidFill>
              </a:defRPr>
            </a:lvl1pPr>
          </a:lstStyle>
          <a:p>
            <a:r>
              <a:rPr lang="en-US" dirty="0"/>
              <a:t>Click to edit Master title style</a:t>
            </a:r>
          </a:p>
        </p:txBody>
      </p:sp>
      <p:sp>
        <p:nvSpPr>
          <p:cNvPr id="4" name="Slide Number Placeholder 52">
            <a:extLst>
              <a:ext uri="{FF2B5EF4-FFF2-40B4-BE49-F238E27FC236}">
                <a16:creationId xmlns:a16="http://schemas.microsoft.com/office/drawing/2014/main" id="{9DD88BC5-CDBC-4A12-8B97-2440A660AE33}"/>
              </a:ext>
            </a:extLst>
          </p:cNvPr>
          <p:cNvSpPr>
            <a:spLocks noGrp="1"/>
          </p:cNvSpPr>
          <p:nvPr>
            <p:ph type="sldNum" sz="quarter" idx="4"/>
          </p:nvPr>
        </p:nvSpPr>
        <p:spPr>
          <a:xfrm>
            <a:off x="10261600" y="6400800"/>
            <a:ext cx="1320800" cy="152400"/>
          </a:xfrm>
          <a:prstGeom prst="rect">
            <a:avLst/>
          </a:prstGeom>
        </p:spPr>
        <p:txBody>
          <a:bodyPr vert="horz" lIns="91440" tIns="45720" rIns="91440" bIns="45720" rtlCol="0" anchor="ctr"/>
          <a:lstStyle>
            <a:lvl1pPr algn="r">
              <a:defRPr sz="800">
                <a:solidFill>
                  <a:schemeClr val="tx1"/>
                </a:solidFill>
                <a:latin typeface="Arial" pitchFamily="34" charset="0"/>
                <a:cs typeface="Arial" pitchFamily="34" charset="0"/>
              </a:defRPr>
            </a:lvl1pPr>
          </a:lstStyle>
          <a:p>
            <a:r>
              <a:rPr lang="en-US" dirty="0"/>
              <a:t>Page </a:t>
            </a:r>
            <a:fld id="{675658CD-8464-4987-906E-006271C3A4BE}" type="slidenum">
              <a:rPr lang="en-US" smtClean="0"/>
              <a:pPr/>
              <a:t>‹#›</a:t>
            </a:fld>
            <a:r>
              <a:rPr lang="en-US" dirty="0"/>
              <a:t> of 12</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52">
            <a:extLst>
              <a:ext uri="{FF2B5EF4-FFF2-40B4-BE49-F238E27FC236}">
                <a16:creationId xmlns:a16="http://schemas.microsoft.com/office/drawing/2014/main" id="{1C9425E4-8637-4AE5-9C6E-085B2B4F1BCF}"/>
              </a:ext>
            </a:extLst>
          </p:cNvPr>
          <p:cNvSpPr>
            <a:spLocks noGrp="1"/>
          </p:cNvSpPr>
          <p:nvPr>
            <p:ph type="sldNum" sz="quarter" idx="4"/>
          </p:nvPr>
        </p:nvSpPr>
        <p:spPr>
          <a:xfrm>
            <a:off x="10464800" y="6477000"/>
            <a:ext cx="1320800" cy="152400"/>
          </a:xfrm>
          <a:prstGeom prst="rect">
            <a:avLst/>
          </a:prstGeom>
        </p:spPr>
        <p:txBody>
          <a:bodyPr vert="horz" lIns="91440" tIns="45720" rIns="91440" bIns="45720" rtlCol="0" anchor="ctr"/>
          <a:lstStyle>
            <a:lvl1pPr algn="r">
              <a:defRPr sz="800">
                <a:solidFill>
                  <a:schemeClr val="tx1"/>
                </a:solidFill>
                <a:latin typeface="Arial" pitchFamily="34" charset="0"/>
                <a:cs typeface="Arial" pitchFamily="34" charset="0"/>
              </a:defRPr>
            </a:lvl1pPr>
          </a:lstStyle>
          <a:p>
            <a:r>
              <a:rPr lang="en-US" dirty="0"/>
              <a:t>Page </a:t>
            </a:r>
            <a:fld id="{675658CD-8464-4987-906E-006271C3A4BE}" type="slidenum">
              <a:rPr lang="en-US" smtClean="0"/>
              <a:pPr/>
              <a:t>‹#›</a:t>
            </a:fld>
            <a:r>
              <a:rPr lang="en-US" dirty="0"/>
              <a:t> of 12</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cSld name="3 content boxes with reverse headers">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7FC5867-1737-E84C-B42D-608A49EBBAA6}"/>
              </a:ext>
            </a:extLst>
          </p:cNvPr>
          <p:cNvSpPr/>
          <p:nvPr/>
        </p:nvSpPr>
        <p:spPr>
          <a:xfrm>
            <a:off x="1" y="320042"/>
            <a:ext cx="274320" cy="653795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08" tIns="45708" rIns="45708" bIns="45708" numCol="1" spcCol="0" rtlCol="0" fromWordArt="0" anchor="ctr" anchorCtr="0" forceAA="0" compatLnSpc="1">
            <a:prstTxWarp prst="textNoShape">
              <a:avLst/>
            </a:prstTxWarp>
            <a:noAutofit/>
          </a:bodyPr>
          <a:lstStyle/>
          <a:p>
            <a:pPr algn="ctr">
              <a:lnSpc>
                <a:spcPct val="90000"/>
              </a:lnSpc>
            </a:pPr>
            <a:endParaRPr lang="en-US" sz="2400" dirty="0">
              <a:solidFill>
                <a:schemeClr val="tx1"/>
              </a:solidFill>
            </a:endParaRPr>
          </a:p>
        </p:txBody>
      </p:sp>
      <p:sp>
        <p:nvSpPr>
          <p:cNvPr id="2" name="Title 1"/>
          <p:cNvSpPr>
            <a:spLocks noGrp="1"/>
          </p:cNvSpPr>
          <p:nvPr>
            <p:ph type="title"/>
          </p:nvPr>
        </p:nvSpPr>
        <p:spPr>
          <a:xfrm>
            <a:off x="429768" y="320552"/>
            <a:ext cx="11504904" cy="443070"/>
          </a:xfrm>
        </p:spPr>
        <p:txBody>
          <a:bodyPr/>
          <a:lstStyle>
            <a:lvl1pPr>
              <a:lnSpc>
                <a:spcPct val="90000"/>
              </a:lnSpc>
              <a:defRPr sz="3199"/>
            </a:lvl1pPr>
          </a:lstStyle>
          <a:p>
            <a:r>
              <a:rPr lang="en-US"/>
              <a:t>Click to edit Master title style</a:t>
            </a:r>
            <a:endParaRPr lang="en-US" dirty="0"/>
          </a:p>
        </p:txBody>
      </p:sp>
      <p:sp>
        <p:nvSpPr>
          <p:cNvPr id="3" name="Text Placeholder 2"/>
          <p:cNvSpPr>
            <a:spLocks noGrp="1"/>
          </p:cNvSpPr>
          <p:nvPr>
            <p:ph type="body" idx="1"/>
          </p:nvPr>
        </p:nvSpPr>
        <p:spPr>
          <a:xfrm>
            <a:off x="536696" y="1387602"/>
            <a:ext cx="3610478" cy="821190"/>
          </a:xfrm>
          <a:solidFill>
            <a:schemeClr val="tx2"/>
          </a:solidFill>
          <a:ln w="12700">
            <a:solidFill>
              <a:schemeClr val="tx2"/>
            </a:solidFill>
          </a:ln>
        </p:spPr>
        <p:txBody>
          <a:bodyPr tIns="91440" bIns="91440" anchor="b"/>
          <a:lstStyle>
            <a:lvl1pPr marL="0" indent="0">
              <a:lnSpc>
                <a:spcPct val="90000"/>
              </a:lnSpc>
              <a:buNone/>
              <a:defRPr sz="1999" b="0" baseline="0">
                <a:solidFill>
                  <a:schemeClr val="bg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3"/>
          <p:cNvSpPr>
            <a:spLocks noGrp="1"/>
          </p:cNvSpPr>
          <p:nvPr>
            <p:ph sz="half" idx="2"/>
          </p:nvPr>
        </p:nvSpPr>
        <p:spPr>
          <a:xfrm>
            <a:off x="536696" y="2208794"/>
            <a:ext cx="3610478" cy="3813071"/>
          </a:xfrm>
          <a:ln w="12700">
            <a:gradFill flip="none" rotWithShape="1">
              <a:gsLst>
                <a:gs pos="0">
                  <a:schemeClr val="bg1">
                    <a:alpha val="0"/>
                  </a:schemeClr>
                </a:gs>
                <a:gs pos="100000">
                  <a:schemeClr val="tx2"/>
                </a:gs>
              </a:gsLst>
              <a:lin ang="16200000" scaled="1"/>
              <a:tileRect/>
            </a:gradFill>
          </a:ln>
        </p:spPr>
        <p:txBody>
          <a:bodyPr tIns="91440" bIns="91440"/>
          <a:lstStyle>
            <a:lvl1pPr marL="226945" indent="-226945">
              <a:lnSpc>
                <a:spcPct val="90000"/>
              </a:lnSpc>
              <a:buClr>
                <a:schemeClr val="tx1"/>
              </a:buClr>
              <a:buFont typeface="Century Gothic" panose="020B0502020202020204" pitchFamily="34" charset="0"/>
              <a:buChar char="•"/>
              <a:defRPr sz="1799" baseline="0"/>
            </a:lvl1pPr>
            <a:lvl2pPr marL="514196" indent="-225357">
              <a:lnSpc>
                <a:spcPct val="90000"/>
              </a:lnSpc>
              <a:buClr>
                <a:schemeClr val="tx1"/>
              </a:buClr>
              <a:buSzPct val="90000"/>
              <a:buFont typeface="Century Gothic" panose="020B0502020202020204" pitchFamily="34" charset="0"/>
              <a:buChar char="–"/>
              <a:defRPr sz="1600" baseline="0"/>
            </a:lvl2pPr>
            <a:lvl3pPr marL="742727" indent="-172986">
              <a:lnSpc>
                <a:spcPct val="90000"/>
              </a:lnSpc>
              <a:buClr>
                <a:schemeClr val="tx1"/>
              </a:buClr>
              <a:buFont typeface="Century Gothic" panose="020B0502020202020204" pitchFamily="34" charset="0"/>
              <a:buChar char="•"/>
              <a:defRPr sz="1400"/>
            </a:lvl3pPr>
            <a:lvl4pPr marL="1144245" indent="-172986">
              <a:lnSpc>
                <a:spcPct val="90000"/>
              </a:lnSpc>
              <a:buClr>
                <a:schemeClr val="tx1"/>
              </a:buClr>
              <a:buSzPct val="90000"/>
              <a:buFont typeface="Century Gothic" panose="020B0502020202020204" pitchFamily="34" charset="0"/>
              <a:buChar char="–"/>
              <a:defRPr sz="1200"/>
            </a:lvl4pPr>
            <a:lvl5pPr marL="1482280" indent="-222183">
              <a:lnSpc>
                <a:spcPct val="90000"/>
              </a:lnSpc>
              <a:buClr>
                <a:schemeClr val="tx1"/>
              </a:buClr>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5" name="Text Placeholder 4"/>
          <p:cNvSpPr>
            <a:spLocks noGrp="1"/>
          </p:cNvSpPr>
          <p:nvPr>
            <p:ph type="body" sz="quarter" idx="3"/>
          </p:nvPr>
        </p:nvSpPr>
        <p:spPr>
          <a:xfrm>
            <a:off x="4393659" y="1387602"/>
            <a:ext cx="3608418" cy="821190"/>
          </a:xfrm>
          <a:solidFill>
            <a:schemeClr val="tx2"/>
          </a:solidFill>
          <a:ln w="12700">
            <a:solidFill>
              <a:schemeClr val="tx2"/>
            </a:solidFill>
          </a:ln>
        </p:spPr>
        <p:txBody>
          <a:bodyPr tIns="91440" bIns="91440" anchor="b"/>
          <a:lstStyle>
            <a:lvl1pPr marL="0" indent="0">
              <a:lnSpc>
                <a:spcPct val="90000"/>
              </a:lnSpc>
              <a:buNone/>
              <a:defRPr sz="1999" b="0">
                <a:solidFill>
                  <a:schemeClr val="bg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393659" y="2213185"/>
            <a:ext cx="3608418" cy="3813071"/>
          </a:xfrm>
          <a:ln w="12700">
            <a:gradFill flip="none" rotWithShape="1">
              <a:gsLst>
                <a:gs pos="0">
                  <a:schemeClr val="bg1">
                    <a:alpha val="0"/>
                  </a:schemeClr>
                </a:gs>
                <a:gs pos="100000">
                  <a:schemeClr val="tx2"/>
                </a:gs>
              </a:gsLst>
              <a:lin ang="16200000" scaled="1"/>
              <a:tileRect/>
            </a:gradFill>
          </a:ln>
        </p:spPr>
        <p:txBody>
          <a:bodyPr tIns="91440" bIns="91440"/>
          <a:lstStyle>
            <a:lvl1pPr marL="226945" indent="-226945">
              <a:lnSpc>
                <a:spcPct val="90000"/>
              </a:lnSpc>
              <a:buClr>
                <a:schemeClr val="tx1"/>
              </a:buClr>
              <a:buFont typeface="Century Gothic" panose="020B0502020202020204" pitchFamily="34" charset="0"/>
              <a:buChar char="•"/>
              <a:defRPr sz="1799"/>
            </a:lvl1pPr>
            <a:lvl2pPr marL="460237" indent="-171399">
              <a:lnSpc>
                <a:spcPct val="90000"/>
              </a:lnSpc>
              <a:buClr>
                <a:schemeClr val="tx1"/>
              </a:buClr>
              <a:buSzPct val="90000"/>
              <a:buFont typeface="Century Gothic" panose="020B0502020202020204" pitchFamily="34" charset="0"/>
              <a:buChar char="–"/>
              <a:defRPr lang="en-US" sz="1600" kern="1200" baseline="0" dirty="0">
                <a:solidFill>
                  <a:schemeClr val="tx1"/>
                </a:solidFill>
                <a:latin typeface="Century Gothic" panose="020B0502020202020204" pitchFamily="34" charset="0"/>
                <a:ea typeface="+mn-ea"/>
                <a:cs typeface="+mn-cs"/>
              </a:defRPr>
            </a:lvl2pPr>
            <a:lvl3pPr marL="742727" indent="-172986">
              <a:lnSpc>
                <a:spcPct val="90000"/>
              </a:lnSpc>
              <a:buClr>
                <a:schemeClr val="tx1"/>
              </a:buClr>
              <a:buFont typeface="Century Gothic" panose="020B0502020202020204" pitchFamily="34" charset="0"/>
              <a:buChar char="•"/>
              <a:defRPr sz="1400"/>
            </a:lvl3pPr>
            <a:lvl4pPr marL="1144245" indent="-172986">
              <a:lnSpc>
                <a:spcPct val="90000"/>
              </a:lnSpc>
              <a:buClr>
                <a:schemeClr val="tx1"/>
              </a:buClr>
              <a:buSzPct val="90000"/>
              <a:buFont typeface="Century Gothic" panose="020B0502020202020204" pitchFamily="34" charset="0"/>
              <a:buChar char="–"/>
              <a:defRPr sz="1200"/>
            </a:lvl4pPr>
            <a:lvl5pPr marL="1482280" indent="-222183">
              <a:lnSpc>
                <a:spcPct val="90000"/>
              </a:lnSpc>
              <a:buClr>
                <a:schemeClr val="tx1"/>
              </a:buClr>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7" name="Text Placeholder 4">
            <a:extLst>
              <a:ext uri="{FF2B5EF4-FFF2-40B4-BE49-F238E27FC236}">
                <a16:creationId xmlns:a16="http://schemas.microsoft.com/office/drawing/2014/main" id="{49D91D4C-0C90-4594-94C2-E939B6EF57C4}"/>
              </a:ext>
            </a:extLst>
          </p:cNvPr>
          <p:cNvSpPr>
            <a:spLocks noGrp="1"/>
          </p:cNvSpPr>
          <p:nvPr>
            <p:ph type="body" sz="quarter" idx="10"/>
          </p:nvPr>
        </p:nvSpPr>
        <p:spPr>
          <a:xfrm>
            <a:off x="8248562" y="1387602"/>
            <a:ext cx="3608418" cy="821190"/>
          </a:xfrm>
          <a:solidFill>
            <a:schemeClr val="tx2"/>
          </a:solidFill>
          <a:ln w="12700">
            <a:solidFill>
              <a:schemeClr val="tx2"/>
            </a:solidFill>
          </a:ln>
        </p:spPr>
        <p:txBody>
          <a:bodyPr tIns="91440" bIns="91440" anchor="b"/>
          <a:lstStyle>
            <a:lvl1pPr marL="0" indent="0">
              <a:lnSpc>
                <a:spcPct val="90000"/>
              </a:lnSpc>
              <a:buNone/>
              <a:defRPr sz="1999" b="0">
                <a:solidFill>
                  <a:schemeClr val="bg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8" name="Content Placeholder 5">
            <a:extLst>
              <a:ext uri="{FF2B5EF4-FFF2-40B4-BE49-F238E27FC236}">
                <a16:creationId xmlns:a16="http://schemas.microsoft.com/office/drawing/2014/main" id="{E1A87D9D-30BD-4BC1-AB79-1F900F87185B}"/>
              </a:ext>
            </a:extLst>
          </p:cNvPr>
          <p:cNvSpPr>
            <a:spLocks noGrp="1"/>
          </p:cNvSpPr>
          <p:nvPr>
            <p:ph sz="quarter" idx="11"/>
          </p:nvPr>
        </p:nvSpPr>
        <p:spPr>
          <a:xfrm>
            <a:off x="8248562" y="2213185"/>
            <a:ext cx="3608418" cy="3813071"/>
          </a:xfrm>
          <a:ln w="12700">
            <a:gradFill flip="none" rotWithShape="1">
              <a:gsLst>
                <a:gs pos="0">
                  <a:schemeClr val="bg1">
                    <a:alpha val="0"/>
                  </a:schemeClr>
                </a:gs>
                <a:gs pos="100000">
                  <a:schemeClr val="tx2"/>
                </a:gs>
              </a:gsLst>
              <a:lin ang="16200000" scaled="1"/>
              <a:tileRect/>
            </a:gradFill>
          </a:ln>
        </p:spPr>
        <p:txBody>
          <a:bodyPr tIns="91440" bIns="91440"/>
          <a:lstStyle>
            <a:lvl1pPr marL="226945" indent="-226945">
              <a:lnSpc>
                <a:spcPct val="90000"/>
              </a:lnSpc>
              <a:buClr>
                <a:schemeClr val="tx1"/>
              </a:buClr>
              <a:buFont typeface="Century Gothic" panose="020B0502020202020204" pitchFamily="34" charset="0"/>
              <a:buChar char="•"/>
              <a:defRPr sz="1799"/>
            </a:lvl1pPr>
            <a:lvl2pPr marL="460237" indent="-171399">
              <a:lnSpc>
                <a:spcPct val="90000"/>
              </a:lnSpc>
              <a:buClr>
                <a:schemeClr val="tx1"/>
              </a:buClr>
              <a:buSzPct val="90000"/>
              <a:buFont typeface="Century Gothic" panose="020B0502020202020204" pitchFamily="34" charset="0"/>
              <a:buChar char="–"/>
              <a:defRPr lang="en-US" sz="1600" kern="1200" baseline="0" dirty="0">
                <a:solidFill>
                  <a:schemeClr val="tx1"/>
                </a:solidFill>
                <a:latin typeface="Century Gothic" panose="020B0502020202020204" pitchFamily="34" charset="0"/>
                <a:ea typeface="+mn-ea"/>
                <a:cs typeface="+mn-cs"/>
              </a:defRPr>
            </a:lvl2pPr>
            <a:lvl3pPr marL="742727" indent="-172986">
              <a:lnSpc>
                <a:spcPct val="90000"/>
              </a:lnSpc>
              <a:buClr>
                <a:schemeClr val="tx1"/>
              </a:buClr>
              <a:buFont typeface="Century Gothic" panose="020B0502020202020204" pitchFamily="34" charset="0"/>
              <a:buChar char="•"/>
              <a:defRPr sz="1400"/>
            </a:lvl3pPr>
            <a:lvl4pPr marL="1144245" indent="-172986">
              <a:lnSpc>
                <a:spcPct val="90000"/>
              </a:lnSpc>
              <a:buClr>
                <a:schemeClr val="tx1"/>
              </a:buClr>
              <a:buSzPct val="90000"/>
              <a:buFont typeface="Century Gothic" panose="020B0502020202020204" pitchFamily="34" charset="0"/>
              <a:buChar char="–"/>
              <a:defRPr sz="1200"/>
            </a:lvl4pPr>
            <a:lvl5pPr marL="1482280" indent="-222183">
              <a:lnSpc>
                <a:spcPct val="90000"/>
              </a:lnSpc>
              <a:buClr>
                <a:schemeClr val="tx1"/>
              </a:buClr>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9" name="Rectangle 6">
            <a:extLst>
              <a:ext uri="{FF2B5EF4-FFF2-40B4-BE49-F238E27FC236}">
                <a16:creationId xmlns:a16="http://schemas.microsoft.com/office/drawing/2014/main" id="{C4B83B09-CF3A-4A36-84C0-D32086A13DE2}"/>
              </a:ext>
            </a:extLst>
          </p:cNvPr>
          <p:cNvSpPr>
            <a:spLocks noChangeArrowheads="1"/>
          </p:cNvSpPr>
          <p:nvPr/>
        </p:nvSpPr>
        <p:spPr bwMode="auto">
          <a:xfrm flipH="1">
            <a:off x="-4390" y="6626132"/>
            <a:ext cx="280401" cy="152400"/>
          </a:xfrm>
          <a:prstGeom prst="rect">
            <a:avLst/>
          </a:prstGeom>
          <a:noFill/>
          <a:ln w="9525">
            <a:noFill/>
            <a:miter lim="800000"/>
            <a:headEnd/>
            <a:tailEnd/>
          </a:ln>
          <a:effectLst/>
        </p:spPr>
        <p:txBody>
          <a:bodyPr lIns="0" tIns="0" rIns="0" bIns="0"/>
          <a:lstStyle/>
          <a:p>
            <a:pPr algn="ctr" defTabSz="172986">
              <a:lnSpc>
                <a:spcPct val="90000"/>
              </a:lnSpc>
              <a:tabLst>
                <a:tab pos="230119" algn="l"/>
              </a:tabLst>
              <a:defRPr/>
            </a:pPr>
            <a:fld id="{040BB257-551A-4736-B50F-DCF1BA034C06}" type="slidenum">
              <a:rPr lang="en-US" sz="900" smtClean="0">
                <a:solidFill>
                  <a:schemeClr val="tx1"/>
                </a:solidFill>
                <a:latin typeface="+mn-lt"/>
                <a:cs typeface="Times New Roman" panose="02020603050405020304" pitchFamily="18" charset="0"/>
              </a:rPr>
              <a:pPr algn="ctr" defTabSz="172986">
                <a:lnSpc>
                  <a:spcPct val="90000"/>
                </a:lnSpc>
                <a:tabLst>
                  <a:tab pos="230119" algn="l"/>
                </a:tabLst>
                <a:defRPr/>
              </a:pPr>
              <a:t>‹#›</a:t>
            </a:fld>
            <a:endParaRPr lang="en-US" sz="900" dirty="0">
              <a:solidFill>
                <a:schemeClr val="tx1"/>
              </a:solidFill>
              <a:latin typeface="+mn-lt"/>
              <a:cs typeface="Times New Roman" panose="02020603050405020304" pitchFamily="18" charset="0"/>
            </a:endParaRPr>
          </a:p>
        </p:txBody>
      </p:sp>
      <p:pic>
        <p:nvPicPr>
          <p:cNvPr id="13" name="Picture 12">
            <a:extLst>
              <a:ext uri="{FF2B5EF4-FFF2-40B4-BE49-F238E27FC236}">
                <a16:creationId xmlns:a16="http://schemas.microsoft.com/office/drawing/2014/main" id="{07690CFA-BCE4-4BCB-BADE-0862029B12B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13129" y="6477000"/>
            <a:ext cx="1088136" cy="261860"/>
          </a:xfrm>
          <a:prstGeom prst="rect">
            <a:avLst/>
          </a:prstGeom>
        </p:spPr>
      </p:pic>
      <p:sp>
        <p:nvSpPr>
          <p:cNvPr id="14" name="Rectangle 256">
            <a:extLst>
              <a:ext uri="{FF2B5EF4-FFF2-40B4-BE49-F238E27FC236}">
                <a16:creationId xmlns:a16="http://schemas.microsoft.com/office/drawing/2014/main" id="{B764CAE0-734A-4D16-BDA1-3E43A810370F}"/>
              </a:ext>
            </a:extLst>
          </p:cNvPr>
          <p:cNvSpPr txBox="1">
            <a:spLocks noChangeArrowheads="1"/>
          </p:cNvSpPr>
          <p:nvPr/>
        </p:nvSpPr>
        <p:spPr>
          <a:xfrm>
            <a:off x="8010283" y="6583680"/>
            <a:ext cx="3860800" cy="182562"/>
          </a:xfrm>
          <a:prstGeom prst="rect">
            <a:avLst/>
          </a:prstGeom>
          <a:ln/>
        </p:spPr>
        <p:txBody>
          <a:bodyPr anchor="ctr"/>
          <a:lstStyle/>
          <a:p>
            <a:pPr algn="r"/>
            <a:r>
              <a:rPr lang="en-US" sz="1000" dirty="0">
                <a:solidFill>
                  <a:srgbClr val="BFBFBF"/>
                </a:solidFill>
                <a:latin typeface="+mn-lt"/>
                <a:cs typeface="Arial" pitchFamily="34" charset="0"/>
              </a:rPr>
              <a:t> </a:t>
            </a:r>
          </a:p>
        </p:txBody>
      </p:sp>
    </p:spTree>
    <p:extLst>
      <p:ext uri="{BB962C8B-B14F-4D97-AF65-F5344CB8AC3E}">
        <p14:creationId xmlns:p14="http://schemas.microsoft.com/office/powerpoint/2010/main" val="275078545"/>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3.jpeg"/><Relationship Id="rId4" Type="http://schemas.openxmlformats.org/officeDocument/2006/relationships/slideLayout" Target="../slideLayouts/slideLayout4.xml"/><Relationship Id="rId9" Type="http://schemas.openxmlformats.org/officeDocument/2006/relationships/image" Target="../media/image2.gi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8"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bwMode="auto">
          <a:xfrm>
            <a:off x="607485" y="760643"/>
            <a:ext cx="10974916" cy="366254"/>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lvl="0"/>
            <a:r>
              <a:rPr lang="en-US" dirty="0"/>
              <a:t>Click to edit Master title style</a:t>
            </a:r>
          </a:p>
        </p:txBody>
      </p:sp>
      <p:sp>
        <p:nvSpPr>
          <p:cNvPr id="56323" name="Rectangle 3"/>
          <p:cNvSpPr>
            <a:spLocks noGrp="1" noChangeArrowheads="1"/>
          </p:cNvSpPr>
          <p:nvPr>
            <p:ph type="body" idx="1"/>
          </p:nvPr>
        </p:nvSpPr>
        <p:spPr bwMode="auto">
          <a:xfrm>
            <a:off x="607485" y="1371600"/>
            <a:ext cx="10974916" cy="492530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7" name="AutoShape 3"/>
          <p:cNvSpPr>
            <a:spLocks noChangeAspect="1" noChangeArrowheads="1" noTextEdit="1"/>
          </p:cNvSpPr>
          <p:nvPr userDrawn="1"/>
        </p:nvSpPr>
        <p:spPr bwMode="auto">
          <a:xfrm>
            <a:off x="615953" y="152401"/>
            <a:ext cx="10960100" cy="4445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sz="2400"/>
          </a:p>
        </p:txBody>
      </p:sp>
      <p:pic>
        <p:nvPicPr>
          <p:cNvPr id="10" name="Picture 9" descr="ncsp7.gif"/>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9249108" y="20599"/>
            <a:ext cx="2134283" cy="697607"/>
          </a:xfrm>
          <a:prstGeom prst="rect">
            <a:avLst/>
          </a:prstGeom>
        </p:spPr>
      </p:pic>
      <p:grpSp>
        <p:nvGrpSpPr>
          <p:cNvPr id="11" name="Group 10"/>
          <p:cNvGrpSpPr/>
          <p:nvPr userDrawn="1"/>
        </p:nvGrpSpPr>
        <p:grpSpPr>
          <a:xfrm>
            <a:off x="609600" y="228600"/>
            <a:ext cx="8636000" cy="457200"/>
            <a:chOff x="457200" y="228600"/>
            <a:chExt cx="4343400" cy="457200"/>
          </a:xfrm>
        </p:grpSpPr>
        <p:sp>
          <p:nvSpPr>
            <p:cNvPr id="12" name="Freeform 11"/>
            <p:cNvSpPr>
              <a:spLocks noEditPoints="1"/>
            </p:cNvSpPr>
            <p:nvPr userDrawn="1"/>
          </p:nvSpPr>
          <p:spPr bwMode="auto">
            <a:xfrm>
              <a:off x="457200" y="301625"/>
              <a:ext cx="4343400" cy="322263"/>
            </a:xfrm>
            <a:custGeom>
              <a:avLst/>
              <a:gdLst/>
              <a:ahLst/>
              <a:cxnLst>
                <a:cxn ang="0">
                  <a:pos x="0" y="0"/>
                </a:cxn>
                <a:cxn ang="0">
                  <a:pos x="4196" y="0"/>
                </a:cxn>
                <a:cxn ang="0">
                  <a:pos x="4196" y="40"/>
                </a:cxn>
                <a:cxn ang="0">
                  <a:pos x="0" y="40"/>
                </a:cxn>
                <a:cxn ang="0">
                  <a:pos x="0" y="0"/>
                </a:cxn>
                <a:cxn ang="0">
                  <a:pos x="4196" y="0"/>
                </a:cxn>
                <a:cxn ang="0">
                  <a:pos x="4204" y="0"/>
                </a:cxn>
                <a:cxn ang="0">
                  <a:pos x="4210" y="6"/>
                </a:cxn>
                <a:cxn ang="0">
                  <a:pos x="4196" y="20"/>
                </a:cxn>
                <a:cxn ang="0">
                  <a:pos x="4196" y="0"/>
                </a:cxn>
                <a:cxn ang="0">
                  <a:pos x="4210" y="6"/>
                </a:cxn>
                <a:cxn ang="0">
                  <a:pos x="5153" y="983"/>
                </a:cxn>
                <a:cxn ang="0">
                  <a:pos x="5123" y="1011"/>
                </a:cxn>
                <a:cxn ang="0">
                  <a:pos x="4182" y="34"/>
                </a:cxn>
                <a:cxn ang="0">
                  <a:pos x="4210" y="6"/>
                </a:cxn>
                <a:cxn ang="0">
                  <a:pos x="5139" y="1017"/>
                </a:cxn>
                <a:cxn ang="0">
                  <a:pos x="5129" y="1017"/>
                </a:cxn>
                <a:cxn ang="0">
                  <a:pos x="5123" y="1011"/>
                </a:cxn>
                <a:cxn ang="0">
                  <a:pos x="5139" y="997"/>
                </a:cxn>
                <a:cxn ang="0">
                  <a:pos x="5139" y="1017"/>
                </a:cxn>
                <a:cxn ang="0">
                  <a:pos x="5139" y="977"/>
                </a:cxn>
                <a:cxn ang="0">
                  <a:pos x="13680" y="977"/>
                </a:cxn>
                <a:cxn ang="0">
                  <a:pos x="13680" y="1017"/>
                </a:cxn>
                <a:cxn ang="0">
                  <a:pos x="5139" y="1017"/>
                </a:cxn>
                <a:cxn ang="0">
                  <a:pos x="5139" y="977"/>
                </a:cxn>
              </a:cxnLst>
              <a:rect l="0" t="0" r="r" b="b"/>
              <a:pathLst>
                <a:path w="13680" h="1017">
                  <a:moveTo>
                    <a:pt x="0" y="0"/>
                  </a:moveTo>
                  <a:lnTo>
                    <a:pt x="4196" y="0"/>
                  </a:lnTo>
                  <a:lnTo>
                    <a:pt x="4196" y="40"/>
                  </a:lnTo>
                  <a:lnTo>
                    <a:pt x="0" y="40"/>
                  </a:lnTo>
                  <a:lnTo>
                    <a:pt x="0" y="0"/>
                  </a:lnTo>
                  <a:close/>
                  <a:moveTo>
                    <a:pt x="4196" y="0"/>
                  </a:moveTo>
                  <a:lnTo>
                    <a:pt x="4204" y="0"/>
                  </a:lnTo>
                  <a:lnTo>
                    <a:pt x="4210" y="6"/>
                  </a:lnTo>
                  <a:lnTo>
                    <a:pt x="4196" y="20"/>
                  </a:lnTo>
                  <a:lnTo>
                    <a:pt x="4196" y="0"/>
                  </a:lnTo>
                  <a:close/>
                  <a:moveTo>
                    <a:pt x="4210" y="6"/>
                  </a:moveTo>
                  <a:lnTo>
                    <a:pt x="5153" y="983"/>
                  </a:lnTo>
                  <a:lnTo>
                    <a:pt x="5123" y="1011"/>
                  </a:lnTo>
                  <a:lnTo>
                    <a:pt x="4182" y="34"/>
                  </a:lnTo>
                  <a:lnTo>
                    <a:pt x="4210" y="6"/>
                  </a:lnTo>
                  <a:close/>
                  <a:moveTo>
                    <a:pt x="5139" y="1017"/>
                  </a:moveTo>
                  <a:lnTo>
                    <a:pt x="5129" y="1017"/>
                  </a:lnTo>
                  <a:lnTo>
                    <a:pt x="5123" y="1011"/>
                  </a:lnTo>
                  <a:lnTo>
                    <a:pt x="5139" y="997"/>
                  </a:lnTo>
                  <a:lnTo>
                    <a:pt x="5139" y="1017"/>
                  </a:lnTo>
                  <a:close/>
                  <a:moveTo>
                    <a:pt x="5139" y="977"/>
                  </a:moveTo>
                  <a:lnTo>
                    <a:pt x="13680" y="977"/>
                  </a:lnTo>
                  <a:lnTo>
                    <a:pt x="13680" y="1017"/>
                  </a:lnTo>
                  <a:lnTo>
                    <a:pt x="5139" y="1017"/>
                  </a:lnTo>
                  <a:lnTo>
                    <a:pt x="5139" y="977"/>
                  </a:lnTo>
                  <a:close/>
                </a:path>
              </a:pathLst>
            </a:custGeom>
            <a:solidFill>
              <a:srgbClr val="F37421"/>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cxnSp>
          <p:nvCxnSpPr>
            <p:cNvPr id="13" name="Straight Connector 12"/>
            <p:cNvCxnSpPr/>
            <p:nvPr userDrawn="1"/>
          </p:nvCxnSpPr>
          <p:spPr bwMode="auto">
            <a:xfrm>
              <a:off x="457200" y="228600"/>
              <a:ext cx="1600200" cy="0"/>
            </a:xfrm>
            <a:prstGeom prst="line">
              <a:avLst/>
            </a:prstGeom>
            <a:solidFill>
              <a:schemeClr val="accent1"/>
            </a:solidFill>
            <a:ln w="9525" cap="flat" cmpd="sng" algn="ctr">
              <a:solidFill>
                <a:srgbClr val="FF6600"/>
              </a:solidFill>
              <a:prstDash val="solid"/>
              <a:round/>
              <a:headEnd type="none" w="med" len="med"/>
              <a:tailEnd type="none" w="med" len="med"/>
            </a:ln>
            <a:effectLst/>
          </p:spPr>
        </p:cxnSp>
        <p:cxnSp>
          <p:nvCxnSpPr>
            <p:cNvPr id="14" name="Straight Connector 13"/>
            <p:cNvCxnSpPr/>
            <p:nvPr userDrawn="1"/>
          </p:nvCxnSpPr>
          <p:spPr bwMode="auto">
            <a:xfrm>
              <a:off x="2057400" y="228600"/>
              <a:ext cx="457200" cy="457200"/>
            </a:xfrm>
            <a:prstGeom prst="line">
              <a:avLst/>
            </a:prstGeom>
            <a:solidFill>
              <a:schemeClr val="accent1"/>
            </a:solidFill>
            <a:ln w="9525" cap="flat" cmpd="sng" algn="ctr">
              <a:solidFill>
                <a:srgbClr val="FF6600"/>
              </a:solidFill>
              <a:prstDash val="solid"/>
              <a:round/>
              <a:headEnd type="none" w="med" len="med"/>
              <a:tailEnd type="none" w="med" len="med"/>
            </a:ln>
            <a:effectLst/>
          </p:spPr>
        </p:cxnSp>
        <p:cxnSp>
          <p:nvCxnSpPr>
            <p:cNvPr id="15" name="Straight Connector 14"/>
            <p:cNvCxnSpPr/>
            <p:nvPr userDrawn="1"/>
          </p:nvCxnSpPr>
          <p:spPr bwMode="auto">
            <a:xfrm>
              <a:off x="2514600" y="685800"/>
              <a:ext cx="2286000" cy="0"/>
            </a:xfrm>
            <a:prstGeom prst="line">
              <a:avLst/>
            </a:prstGeom>
            <a:solidFill>
              <a:schemeClr val="accent1"/>
            </a:solidFill>
            <a:ln w="9525" cap="flat" cmpd="sng" algn="ctr">
              <a:solidFill>
                <a:srgbClr val="FF6600"/>
              </a:solidFill>
              <a:prstDash val="solid"/>
              <a:round/>
              <a:headEnd type="none" w="med" len="med"/>
              <a:tailEnd type="none" w="med" len="med"/>
            </a:ln>
            <a:effectLst/>
          </p:spPr>
        </p:cxnSp>
      </p:grpSp>
      <p:sp>
        <p:nvSpPr>
          <p:cNvPr id="16" name="Slide Number Placeholder 52">
            <a:extLst>
              <a:ext uri="{FF2B5EF4-FFF2-40B4-BE49-F238E27FC236}">
                <a16:creationId xmlns:a16="http://schemas.microsoft.com/office/drawing/2014/main" id="{3AC82A47-5B29-4923-9F0B-65B1C41FF177}"/>
              </a:ext>
            </a:extLst>
          </p:cNvPr>
          <p:cNvSpPr>
            <a:spLocks noGrp="1"/>
          </p:cNvSpPr>
          <p:nvPr>
            <p:ph type="sldNum" sz="quarter" idx="4"/>
          </p:nvPr>
        </p:nvSpPr>
        <p:spPr>
          <a:xfrm>
            <a:off x="10255252" y="6491746"/>
            <a:ext cx="1320800" cy="152400"/>
          </a:xfrm>
          <a:prstGeom prst="rect">
            <a:avLst/>
          </a:prstGeom>
        </p:spPr>
        <p:txBody>
          <a:bodyPr vert="horz" lIns="91440" tIns="45720" rIns="91440" bIns="45720" rtlCol="0" anchor="ctr"/>
          <a:lstStyle>
            <a:lvl1pPr algn="r">
              <a:defRPr sz="800">
                <a:solidFill>
                  <a:schemeClr val="tx1"/>
                </a:solidFill>
                <a:latin typeface="Arial" pitchFamily="34" charset="0"/>
                <a:cs typeface="Arial" pitchFamily="34" charset="0"/>
              </a:defRPr>
            </a:lvl1pPr>
          </a:lstStyle>
          <a:p>
            <a:r>
              <a:rPr lang="en-US" dirty="0"/>
              <a:t>Page </a:t>
            </a:r>
            <a:fld id="{BEC1EDD0-D031-49DA-8ABE-DBF061A56B83}" type="slidenum">
              <a:rPr lang="en-US" smtClean="0"/>
              <a:pPr/>
              <a:t>‹#›</a:t>
            </a:fld>
            <a:r>
              <a:rPr lang="en-US" dirty="0"/>
              <a:t> of xx</a:t>
            </a:r>
          </a:p>
        </p:txBody>
      </p:sp>
      <p:pic>
        <p:nvPicPr>
          <p:cNvPr id="3" name="Picture 2">
            <a:extLst>
              <a:ext uri="{FF2B5EF4-FFF2-40B4-BE49-F238E27FC236}">
                <a16:creationId xmlns:a16="http://schemas.microsoft.com/office/drawing/2014/main" id="{1F0F36CC-97F6-47C9-ADAF-E36CD68EEE36}"/>
              </a:ext>
            </a:extLst>
          </p:cNvPr>
          <p:cNvPicPr>
            <a:picLocks noChangeAspect="1"/>
          </p:cNvPicPr>
          <p:nvPr userDrawn="1"/>
        </p:nvPicPr>
        <p:blipFill>
          <a:blip r:embed="rId10" cstate="screen">
            <a:extLst>
              <a:ext uri="{28A0092B-C50C-407E-A947-70E740481C1C}">
                <a14:useLocalDpi xmlns:a14="http://schemas.microsoft.com/office/drawing/2010/main"/>
              </a:ext>
            </a:extLst>
          </a:blip>
          <a:srcRect/>
          <a:stretch/>
        </p:blipFill>
        <p:spPr>
          <a:xfrm>
            <a:off x="678" y="1524"/>
            <a:ext cx="12190645" cy="6854953"/>
          </a:xfrm>
          <a:prstGeom prst="rect">
            <a:avLst/>
          </a:prstGeom>
        </p:spPr>
      </p:pic>
    </p:spTree>
  </p:cSld>
  <p:clrMap bg1="lt1" tx1="dk1" bg2="lt2" tx2="dk2" accent1="accent1" accent2="accent2" accent3="accent3" accent4="accent4" accent5="accent5" accent6="accent6" hlink="hlink" folHlink="folHlink"/>
  <p:sldLayoutIdLst>
    <p:sldLayoutId id="2147483694" r:id="rId1"/>
    <p:sldLayoutId id="2147483695" r:id="rId2"/>
    <p:sldLayoutId id="2147483697" r:id="rId3"/>
    <p:sldLayoutId id="2147483699" r:id="rId4"/>
    <p:sldLayoutId id="2147483700" r:id="rId5"/>
    <p:sldLayoutId id="2147483703" r:id="rId6"/>
  </p:sldLayoutIdLst>
  <p:hf hdr="0" ftr="0" dt="0"/>
  <p:txStyles>
    <p:titleStyle>
      <a:lvl1pPr algn="l" rtl="0" eaLnBrk="0" fontAlgn="base" hangingPunct="0">
        <a:lnSpc>
          <a:spcPct val="85000"/>
        </a:lnSpc>
        <a:spcBef>
          <a:spcPct val="0"/>
        </a:spcBef>
        <a:spcAft>
          <a:spcPct val="0"/>
        </a:spcAft>
        <a:defRPr sz="2800" b="1" i="1">
          <a:solidFill>
            <a:srgbClr val="122857"/>
          </a:solidFill>
          <a:latin typeface="+mj-lt"/>
          <a:ea typeface="+mj-ea"/>
          <a:cs typeface="+mj-cs"/>
        </a:defRPr>
      </a:lvl1pPr>
      <a:lvl2pPr algn="l" rtl="0" eaLnBrk="0" fontAlgn="base" hangingPunct="0">
        <a:lnSpc>
          <a:spcPct val="85000"/>
        </a:lnSpc>
        <a:spcBef>
          <a:spcPct val="0"/>
        </a:spcBef>
        <a:spcAft>
          <a:spcPct val="0"/>
        </a:spcAft>
        <a:defRPr sz="2800" b="1" i="1">
          <a:solidFill>
            <a:srgbClr val="003663"/>
          </a:solidFill>
          <a:latin typeface="Arial" pitchFamily="34" charset="0"/>
        </a:defRPr>
      </a:lvl2pPr>
      <a:lvl3pPr algn="l" rtl="0" eaLnBrk="0" fontAlgn="base" hangingPunct="0">
        <a:lnSpc>
          <a:spcPct val="85000"/>
        </a:lnSpc>
        <a:spcBef>
          <a:spcPct val="0"/>
        </a:spcBef>
        <a:spcAft>
          <a:spcPct val="0"/>
        </a:spcAft>
        <a:defRPr sz="2800" b="1" i="1">
          <a:solidFill>
            <a:srgbClr val="003663"/>
          </a:solidFill>
          <a:latin typeface="Arial" pitchFamily="34" charset="0"/>
        </a:defRPr>
      </a:lvl3pPr>
      <a:lvl4pPr algn="l" rtl="0" eaLnBrk="0" fontAlgn="base" hangingPunct="0">
        <a:lnSpc>
          <a:spcPct val="85000"/>
        </a:lnSpc>
        <a:spcBef>
          <a:spcPct val="0"/>
        </a:spcBef>
        <a:spcAft>
          <a:spcPct val="0"/>
        </a:spcAft>
        <a:defRPr sz="2800" b="1" i="1">
          <a:solidFill>
            <a:srgbClr val="003663"/>
          </a:solidFill>
          <a:latin typeface="Arial" pitchFamily="34" charset="0"/>
        </a:defRPr>
      </a:lvl4pPr>
      <a:lvl5pPr algn="l" rtl="0" eaLnBrk="0" fontAlgn="base" hangingPunct="0">
        <a:lnSpc>
          <a:spcPct val="85000"/>
        </a:lnSpc>
        <a:spcBef>
          <a:spcPct val="0"/>
        </a:spcBef>
        <a:spcAft>
          <a:spcPct val="0"/>
        </a:spcAft>
        <a:defRPr sz="2800" b="1" i="1">
          <a:solidFill>
            <a:srgbClr val="003663"/>
          </a:solidFill>
          <a:latin typeface="Arial" pitchFamily="34" charset="0"/>
        </a:defRPr>
      </a:lvl5pPr>
      <a:lvl6pPr marL="457200" algn="l" rtl="0" eaLnBrk="0" fontAlgn="base" hangingPunct="0">
        <a:lnSpc>
          <a:spcPct val="85000"/>
        </a:lnSpc>
        <a:spcBef>
          <a:spcPct val="0"/>
        </a:spcBef>
        <a:spcAft>
          <a:spcPct val="0"/>
        </a:spcAft>
        <a:defRPr sz="2800" b="1" i="1">
          <a:solidFill>
            <a:srgbClr val="003663"/>
          </a:solidFill>
          <a:latin typeface="Arial" pitchFamily="34" charset="0"/>
        </a:defRPr>
      </a:lvl6pPr>
      <a:lvl7pPr marL="914400" algn="l" rtl="0" eaLnBrk="0" fontAlgn="base" hangingPunct="0">
        <a:lnSpc>
          <a:spcPct val="85000"/>
        </a:lnSpc>
        <a:spcBef>
          <a:spcPct val="0"/>
        </a:spcBef>
        <a:spcAft>
          <a:spcPct val="0"/>
        </a:spcAft>
        <a:defRPr sz="2800" b="1" i="1">
          <a:solidFill>
            <a:srgbClr val="003663"/>
          </a:solidFill>
          <a:latin typeface="Arial" pitchFamily="34" charset="0"/>
        </a:defRPr>
      </a:lvl7pPr>
      <a:lvl8pPr marL="1371600" algn="l" rtl="0" eaLnBrk="0" fontAlgn="base" hangingPunct="0">
        <a:lnSpc>
          <a:spcPct val="85000"/>
        </a:lnSpc>
        <a:spcBef>
          <a:spcPct val="0"/>
        </a:spcBef>
        <a:spcAft>
          <a:spcPct val="0"/>
        </a:spcAft>
        <a:defRPr sz="2800" b="1" i="1">
          <a:solidFill>
            <a:srgbClr val="003663"/>
          </a:solidFill>
          <a:latin typeface="Arial" pitchFamily="34" charset="0"/>
        </a:defRPr>
      </a:lvl8pPr>
      <a:lvl9pPr marL="1828800" algn="l" rtl="0" eaLnBrk="0" fontAlgn="base" hangingPunct="0">
        <a:lnSpc>
          <a:spcPct val="85000"/>
        </a:lnSpc>
        <a:spcBef>
          <a:spcPct val="0"/>
        </a:spcBef>
        <a:spcAft>
          <a:spcPct val="0"/>
        </a:spcAft>
        <a:defRPr sz="2800" b="1" i="1">
          <a:solidFill>
            <a:srgbClr val="003663"/>
          </a:solidFill>
          <a:latin typeface="Arial" pitchFamily="34" charset="0"/>
        </a:defRPr>
      </a:lvl9pPr>
    </p:titleStyle>
    <p:bodyStyle>
      <a:lvl1pPr marL="230188" indent="-230188" algn="l" rtl="0" eaLnBrk="0" fontAlgn="base" hangingPunct="0">
        <a:lnSpc>
          <a:spcPct val="85000"/>
        </a:lnSpc>
        <a:spcBef>
          <a:spcPct val="40000"/>
        </a:spcBef>
        <a:spcAft>
          <a:spcPct val="0"/>
        </a:spcAft>
        <a:buClr>
          <a:srgbClr val="F37421"/>
        </a:buClr>
        <a:buChar char="•"/>
        <a:defRPr sz="2000">
          <a:solidFill>
            <a:schemeClr val="tx1"/>
          </a:solidFill>
          <a:latin typeface="+mn-lt"/>
          <a:ea typeface="+mn-ea"/>
          <a:cs typeface="+mn-cs"/>
        </a:defRPr>
      </a:lvl1pPr>
      <a:lvl2pPr marL="684213" indent="-227013" algn="l" rtl="0" eaLnBrk="0" fontAlgn="base" hangingPunct="0">
        <a:lnSpc>
          <a:spcPct val="85000"/>
        </a:lnSpc>
        <a:spcBef>
          <a:spcPct val="20000"/>
        </a:spcBef>
        <a:spcAft>
          <a:spcPct val="0"/>
        </a:spcAft>
        <a:buClr>
          <a:srgbClr val="F37421"/>
        </a:buClr>
        <a:buFont typeface="Times New Roman" pitchFamily="18" charset="0"/>
        <a:buChar char="–"/>
        <a:defRPr sz="2000">
          <a:solidFill>
            <a:schemeClr val="tx1"/>
          </a:solidFill>
          <a:latin typeface="+mn-lt"/>
        </a:defRPr>
      </a:lvl2pPr>
      <a:lvl3pPr marL="1143000" indent="-228600" algn="l" rtl="0" eaLnBrk="0" fontAlgn="base" hangingPunct="0">
        <a:lnSpc>
          <a:spcPct val="85000"/>
        </a:lnSpc>
        <a:spcBef>
          <a:spcPct val="20000"/>
        </a:spcBef>
        <a:spcAft>
          <a:spcPct val="0"/>
        </a:spcAft>
        <a:buClr>
          <a:srgbClr val="F37421"/>
        </a:buClr>
        <a:buChar char="•"/>
        <a:defRPr sz="2000">
          <a:solidFill>
            <a:schemeClr val="tx1"/>
          </a:solidFill>
          <a:latin typeface="+mn-lt"/>
        </a:defRPr>
      </a:lvl3pPr>
      <a:lvl4pPr marL="1600200" indent="-228600" algn="l" rtl="0" eaLnBrk="0" fontAlgn="base" hangingPunct="0">
        <a:lnSpc>
          <a:spcPct val="85000"/>
        </a:lnSpc>
        <a:spcBef>
          <a:spcPct val="20000"/>
        </a:spcBef>
        <a:spcAft>
          <a:spcPct val="0"/>
        </a:spcAft>
        <a:buClr>
          <a:srgbClr val="F37421"/>
        </a:buClr>
        <a:buFont typeface="Times New Roman" pitchFamily="18" charset="0"/>
        <a:buChar char="–"/>
        <a:defRPr sz="2000">
          <a:solidFill>
            <a:schemeClr val="tx1"/>
          </a:solidFill>
          <a:latin typeface="+mn-lt"/>
        </a:defRPr>
      </a:lvl4pPr>
      <a:lvl5pPr marL="2057400" indent="-228600" algn="l" rtl="0" eaLnBrk="0" fontAlgn="base" hangingPunct="0">
        <a:lnSpc>
          <a:spcPct val="85000"/>
        </a:lnSpc>
        <a:spcBef>
          <a:spcPct val="20000"/>
        </a:spcBef>
        <a:spcAft>
          <a:spcPct val="0"/>
        </a:spcAft>
        <a:buClr>
          <a:srgbClr val="F37421"/>
        </a:buClr>
        <a:buChar char="•"/>
        <a:defRPr sz="2000">
          <a:solidFill>
            <a:schemeClr val="tx1"/>
          </a:solidFill>
          <a:latin typeface="+mn-lt"/>
        </a:defRPr>
      </a:lvl5pPr>
      <a:lvl6pPr marL="2514600" indent="-228600" algn="l" rtl="0" eaLnBrk="0" fontAlgn="base" hangingPunct="0">
        <a:lnSpc>
          <a:spcPct val="85000"/>
        </a:lnSpc>
        <a:spcBef>
          <a:spcPct val="20000"/>
        </a:spcBef>
        <a:spcAft>
          <a:spcPct val="0"/>
        </a:spcAft>
        <a:buClr>
          <a:srgbClr val="FF6600"/>
        </a:buClr>
        <a:buChar char="•"/>
        <a:defRPr sz="2000">
          <a:solidFill>
            <a:schemeClr val="tx1"/>
          </a:solidFill>
          <a:latin typeface="+mn-lt"/>
        </a:defRPr>
      </a:lvl6pPr>
      <a:lvl7pPr marL="2971800" indent="-228600" algn="l" rtl="0" eaLnBrk="0" fontAlgn="base" hangingPunct="0">
        <a:lnSpc>
          <a:spcPct val="85000"/>
        </a:lnSpc>
        <a:spcBef>
          <a:spcPct val="20000"/>
        </a:spcBef>
        <a:spcAft>
          <a:spcPct val="0"/>
        </a:spcAft>
        <a:buClr>
          <a:srgbClr val="FF6600"/>
        </a:buClr>
        <a:buChar char="•"/>
        <a:defRPr sz="2000">
          <a:solidFill>
            <a:schemeClr val="tx1"/>
          </a:solidFill>
          <a:latin typeface="+mn-lt"/>
        </a:defRPr>
      </a:lvl7pPr>
      <a:lvl8pPr marL="3429000" indent="-228600" algn="l" rtl="0" eaLnBrk="0" fontAlgn="base" hangingPunct="0">
        <a:lnSpc>
          <a:spcPct val="85000"/>
        </a:lnSpc>
        <a:spcBef>
          <a:spcPct val="20000"/>
        </a:spcBef>
        <a:spcAft>
          <a:spcPct val="0"/>
        </a:spcAft>
        <a:buClr>
          <a:srgbClr val="FF6600"/>
        </a:buClr>
        <a:buChar char="•"/>
        <a:defRPr sz="2000">
          <a:solidFill>
            <a:schemeClr val="tx1"/>
          </a:solidFill>
          <a:latin typeface="+mn-lt"/>
        </a:defRPr>
      </a:lvl8pPr>
      <a:lvl9pPr marL="3886200" indent="-228600" algn="l" rtl="0" eaLnBrk="0" fontAlgn="base" hangingPunct="0">
        <a:lnSpc>
          <a:spcPct val="85000"/>
        </a:lnSpc>
        <a:spcBef>
          <a:spcPct val="20000"/>
        </a:spcBef>
        <a:spcAft>
          <a:spcPct val="0"/>
        </a:spcAft>
        <a:buClr>
          <a:srgbClr val="FF6600"/>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 Id="rId5" Type="http://schemas.openxmlformats.org/officeDocument/2006/relationships/image" Target="../media/image12.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8" Type="http://schemas.openxmlformats.org/officeDocument/2006/relationships/image" Target="../media/image18.wmf"/><Relationship Id="rId13" Type="http://schemas.openxmlformats.org/officeDocument/2006/relationships/image" Target="../media/image23.png"/><Relationship Id="rId18" Type="http://schemas.openxmlformats.org/officeDocument/2006/relationships/image" Target="../media/image28.png"/><Relationship Id="rId3" Type="http://schemas.openxmlformats.org/officeDocument/2006/relationships/image" Target="../media/image14.png"/><Relationship Id="rId21" Type="http://schemas.openxmlformats.org/officeDocument/2006/relationships/image" Target="../media/image31.png"/><Relationship Id="rId7" Type="http://schemas.openxmlformats.org/officeDocument/2006/relationships/image" Target="../media/image17.wmf"/><Relationship Id="rId12" Type="http://schemas.openxmlformats.org/officeDocument/2006/relationships/image" Target="../media/image22.png"/><Relationship Id="rId17" Type="http://schemas.openxmlformats.org/officeDocument/2006/relationships/image" Target="../media/image27.png"/><Relationship Id="rId2" Type="http://schemas.openxmlformats.org/officeDocument/2006/relationships/image" Target="../media/image13.jpeg"/><Relationship Id="rId16" Type="http://schemas.openxmlformats.org/officeDocument/2006/relationships/image" Target="../media/image26.png"/><Relationship Id="rId20" Type="http://schemas.openxmlformats.org/officeDocument/2006/relationships/image" Target="../media/image30.png"/><Relationship Id="rId1" Type="http://schemas.openxmlformats.org/officeDocument/2006/relationships/slideLayout" Target="../slideLayouts/slideLayout3.xml"/><Relationship Id="rId6" Type="http://schemas.openxmlformats.org/officeDocument/2006/relationships/oleObject" Target="../embeddings/oleObject1.bin"/><Relationship Id="rId11" Type="http://schemas.openxmlformats.org/officeDocument/2006/relationships/image" Target="../media/image21.png"/><Relationship Id="rId24" Type="http://schemas.openxmlformats.org/officeDocument/2006/relationships/image" Target="../media/image34.png"/><Relationship Id="rId5" Type="http://schemas.openxmlformats.org/officeDocument/2006/relationships/image" Target="../media/image16.png"/><Relationship Id="rId15" Type="http://schemas.openxmlformats.org/officeDocument/2006/relationships/image" Target="../media/image25.png"/><Relationship Id="rId23" Type="http://schemas.openxmlformats.org/officeDocument/2006/relationships/image" Target="../media/image33.png"/><Relationship Id="rId10" Type="http://schemas.openxmlformats.org/officeDocument/2006/relationships/image" Target="../media/image20.png"/><Relationship Id="rId19" Type="http://schemas.openxmlformats.org/officeDocument/2006/relationships/image" Target="../media/image29.png"/><Relationship Id="rId4" Type="http://schemas.openxmlformats.org/officeDocument/2006/relationships/image" Target="../media/image15.png"/><Relationship Id="rId9" Type="http://schemas.openxmlformats.org/officeDocument/2006/relationships/image" Target="../media/image19.png"/><Relationship Id="rId14" Type="http://schemas.openxmlformats.org/officeDocument/2006/relationships/image" Target="../media/image24.png"/><Relationship Id="rId22" Type="http://schemas.openxmlformats.org/officeDocument/2006/relationships/image" Target="../media/image32.png"/></Relationships>
</file>

<file path=ppt/slides/_rels/slide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hyperlink" Target="https://neutrons.ornl.gov/sns" TargetMode="External"/><Relationship Id="rId13" Type="http://schemas.openxmlformats.org/officeDocument/2006/relationships/image" Target="../media/image45.png"/><Relationship Id="rId3" Type="http://schemas.openxmlformats.org/officeDocument/2006/relationships/image" Target="../media/image39.png"/><Relationship Id="rId7" Type="http://schemas.openxmlformats.org/officeDocument/2006/relationships/hyperlink" Target="http://www.linac.rpi.edu/public_html/accelerator.html" TargetMode="External"/><Relationship Id="rId12" Type="http://schemas.openxmlformats.org/officeDocument/2006/relationships/image" Target="../media/image44.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42.png"/><Relationship Id="rId11" Type="http://schemas.openxmlformats.org/officeDocument/2006/relationships/image" Target="../media/image43.png"/><Relationship Id="rId5" Type="http://schemas.openxmlformats.org/officeDocument/2006/relationships/image" Target="../media/image41.png"/><Relationship Id="rId10" Type="http://schemas.openxmlformats.org/officeDocument/2006/relationships/hyperlink" Target="https://lansce.lanl.gov/" TargetMode="External"/><Relationship Id="rId4" Type="http://schemas.openxmlformats.org/officeDocument/2006/relationships/image" Target="../media/image40.png"/><Relationship Id="rId9" Type="http://schemas.openxmlformats.org/officeDocument/2006/relationships/hyperlink" Target="https://ec.europa.eu/jrc/en/research-facility/linear-electron-accelerator-facility" TargetMode="External"/><Relationship Id="rId14" Type="http://schemas.openxmlformats.org/officeDocument/2006/relationships/image" Target="../media/image46.png"/></Relationships>
</file>

<file path=ppt/slides/_rels/slide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hyperlink" Target="https://ncsp.llnl.gov/sites/ncsp/files/2024-02/ncsp_five-year_execution_plan_fy2024-2028_rev1.pdf" TargetMode="External"/><Relationship Id="rId1" Type="http://schemas.openxmlformats.org/officeDocument/2006/relationships/slideLayout" Target="../slideLayouts/slideLayout3.xml"/><Relationship Id="rId4" Type="http://schemas.openxmlformats.org/officeDocument/2006/relationships/image" Target="../media/image48.PNG"/></Relationships>
</file>

<file path=ppt/slides/_rels/slide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9.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A8132C3-F7D8-134C-BB7B-3E0EA3CC832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71" name="Rectangle 307"/>
          <p:cNvSpPr>
            <a:spLocks noChangeArrowheads="1"/>
          </p:cNvSpPr>
          <p:nvPr/>
        </p:nvSpPr>
        <p:spPr bwMode="auto">
          <a:xfrm>
            <a:off x="1638300" y="1905000"/>
            <a:ext cx="8915400" cy="2438400"/>
          </a:xfrm>
          <a:prstGeom prst="rect">
            <a:avLst/>
          </a:prstGeom>
          <a:noFill/>
          <a:ln w="9525">
            <a:noFill/>
            <a:miter lim="800000"/>
            <a:headEnd/>
            <a:tailEnd/>
          </a:ln>
          <a:effectLst/>
        </p:spPr>
        <p:txBody>
          <a:bodyPr lIns="228600" tIns="0" rIns="228600" bIns="0" anchor="t"/>
          <a:lstStyle/>
          <a:p>
            <a:pPr algn="ctr" defTabSz="1463675">
              <a:lnSpc>
                <a:spcPct val="90000"/>
              </a:lnSpc>
            </a:pPr>
            <a:r>
              <a:rPr lang="en-US" sz="3600" b="1" dirty="0">
                <a:solidFill>
                  <a:srgbClr val="8DBEE9"/>
                </a:solidFill>
                <a:effectLst>
                  <a:outerShdw blurRad="38100" dist="38100" dir="2700000" algn="tl">
                    <a:srgbClr val="000000"/>
                  </a:outerShdw>
                </a:effectLst>
                <a:latin typeface="Calibri" panose="020F0502020204030204" pitchFamily="34" charset="0"/>
                <a:cs typeface="Calibri" panose="020F0502020204030204" pitchFamily="34" charset="0"/>
              </a:rPr>
              <a:t>NCSP Nuclear Data Program</a:t>
            </a:r>
          </a:p>
          <a:p>
            <a:pPr algn="ctr" defTabSz="1463675">
              <a:lnSpc>
                <a:spcPct val="90000"/>
              </a:lnSpc>
            </a:pPr>
            <a:endParaRPr lang="en-US" sz="3200" b="1" dirty="0">
              <a:solidFill>
                <a:srgbClr val="8DBEE9"/>
              </a:solidFill>
              <a:effectLst>
                <a:outerShdw blurRad="38100" dist="38100" dir="2700000" algn="tl">
                  <a:srgbClr val="000000"/>
                </a:outerShdw>
              </a:effectLst>
              <a:latin typeface="Calibri" panose="020F0502020204030204" pitchFamily="34" charset="0"/>
              <a:cs typeface="Calibri" panose="020F0502020204030204" pitchFamily="34" charset="0"/>
            </a:endParaRPr>
          </a:p>
          <a:p>
            <a:pPr algn="ctr" defTabSz="1463675">
              <a:lnSpc>
                <a:spcPct val="90000"/>
              </a:lnSpc>
            </a:pPr>
            <a:r>
              <a:rPr lang="en-US" sz="2000" b="1" dirty="0">
                <a:solidFill>
                  <a:srgbClr val="8DBEE9"/>
                </a:solidFill>
                <a:effectLst>
                  <a:outerShdw blurRad="38100" dist="38100" dir="2700000" algn="tl">
                    <a:srgbClr val="000000"/>
                  </a:outerShdw>
                </a:effectLst>
                <a:latin typeface="Calibri" panose="020F0502020204030204" pitchFamily="34" charset="0"/>
                <a:cs typeface="Calibri" panose="020F0502020204030204" pitchFamily="34" charset="0"/>
              </a:rPr>
              <a:t>WANDA-2024 Workshop</a:t>
            </a:r>
          </a:p>
        </p:txBody>
      </p:sp>
      <p:sp>
        <p:nvSpPr>
          <p:cNvPr id="326" name="Rectangle 307"/>
          <p:cNvSpPr>
            <a:spLocks noChangeArrowheads="1"/>
          </p:cNvSpPr>
          <p:nvPr/>
        </p:nvSpPr>
        <p:spPr bwMode="auto">
          <a:xfrm>
            <a:off x="1981201" y="5562600"/>
            <a:ext cx="8229601" cy="762000"/>
          </a:xfrm>
          <a:prstGeom prst="rect">
            <a:avLst/>
          </a:prstGeom>
          <a:noFill/>
          <a:ln w="9525">
            <a:noFill/>
            <a:miter lim="800000"/>
            <a:headEnd/>
            <a:tailEnd/>
          </a:ln>
          <a:effectLst/>
        </p:spPr>
        <p:txBody>
          <a:bodyPr lIns="228600" tIns="0" rIns="228600" bIns="0" anchor="ctr"/>
          <a:lstStyle/>
          <a:p>
            <a:pPr algn="ctr" defTabSz="1463675">
              <a:lnSpc>
                <a:spcPct val="90000"/>
              </a:lnSpc>
            </a:pPr>
            <a:r>
              <a:rPr lang="en-US" sz="1600" b="1" dirty="0">
                <a:solidFill>
                  <a:srgbClr val="261332"/>
                </a:solidFill>
                <a:latin typeface="Arial Narrow" pitchFamily="34" charset="0"/>
              </a:rPr>
              <a:t>Presented by:</a:t>
            </a:r>
          </a:p>
          <a:p>
            <a:pPr algn="ctr" defTabSz="1463675">
              <a:lnSpc>
                <a:spcPct val="90000"/>
              </a:lnSpc>
            </a:pPr>
            <a:r>
              <a:rPr lang="en-US" sz="2000" b="1" dirty="0">
                <a:solidFill>
                  <a:srgbClr val="261332"/>
                </a:solidFill>
                <a:latin typeface="Arial Narrow" pitchFamily="34" charset="0"/>
              </a:rPr>
              <a:t>Douglas G. Bowen, Ph.D.</a:t>
            </a:r>
          </a:p>
          <a:p>
            <a:pPr algn="ctr" defTabSz="1463675">
              <a:lnSpc>
                <a:spcPct val="90000"/>
              </a:lnSpc>
            </a:pPr>
            <a:r>
              <a:rPr lang="en-US" sz="2000" b="1" dirty="0">
                <a:solidFill>
                  <a:srgbClr val="261332"/>
                </a:solidFill>
                <a:latin typeface="Arial Narrow" pitchFamily="34" charset="0"/>
              </a:rPr>
              <a:t>NCSP Execution Manager</a:t>
            </a:r>
          </a:p>
          <a:p>
            <a:pPr algn="ctr" defTabSz="1463675">
              <a:lnSpc>
                <a:spcPct val="90000"/>
              </a:lnSpc>
            </a:pPr>
            <a:r>
              <a:rPr lang="en-US" sz="2000" b="1" dirty="0">
                <a:solidFill>
                  <a:srgbClr val="261332"/>
                </a:solidFill>
                <a:latin typeface="Arial Narrow" pitchFamily="34" charset="0"/>
              </a:rPr>
              <a:t>Section Head, Nuclear Data, Criticality Safety, and Radiation Transport</a:t>
            </a:r>
          </a:p>
          <a:p>
            <a:pPr algn="ctr" defTabSz="1463675">
              <a:lnSpc>
                <a:spcPct val="90000"/>
              </a:lnSpc>
            </a:pPr>
            <a:r>
              <a:rPr lang="en-US" sz="2000" b="1" dirty="0">
                <a:solidFill>
                  <a:srgbClr val="261332"/>
                </a:solidFill>
                <a:latin typeface="Arial Narrow" pitchFamily="34" charset="0"/>
              </a:rPr>
              <a:t>Oak Ridge National Laboratory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7484" y="240824"/>
            <a:ext cx="10974916" cy="732508"/>
          </a:xfrm>
        </p:spPr>
        <p:txBody>
          <a:bodyPr/>
          <a:lstStyle/>
          <a:p>
            <a:r>
              <a:rPr lang="en-US" dirty="0"/>
              <a:t>FY2024 NCSP ”Make It Happen List”</a:t>
            </a:r>
            <a:br>
              <a:rPr lang="en-US" dirty="0"/>
            </a:br>
            <a:endParaRPr lang="en-US" dirty="0"/>
          </a:p>
        </p:txBody>
      </p:sp>
      <p:sp>
        <p:nvSpPr>
          <p:cNvPr id="4" name="Slide Number Placeholder 3"/>
          <p:cNvSpPr>
            <a:spLocks noGrp="1"/>
          </p:cNvSpPr>
          <p:nvPr>
            <p:ph type="sldNum" sz="quarter" idx="4"/>
          </p:nvPr>
        </p:nvSpPr>
        <p:spPr>
          <a:xfrm>
            <a:off x="10857753" y="6714339"/>
            <a:ext cx="1320800" cy="152400"/>
          </a:xfrm>
        </p:spPr>
        <p:txBody>
          <a:bodyPr/>
          <a:lstStyle/>
          <a:p>
            <a:r>
              <a:rPr lang="en-US" dirty="0"/>
              <a:t>Page </a:t>
            </a:r>
            <a:fld id="{675658CD-8464-4987-906E-006271C3A4BE}" type="slidenum">
              <a:rPr lang="en-US" smtClean="0"/>
              <a:pPr/>
              <a:t>9</a:t>
            </a:fld>
            <a:r>
              <a:rPr lang="en-US" dirty="0"/>
              <a:t> of 13</a:t>
            </a:r>
          </a:p>
        </p:txBody>
      </p:sp>
      <p:pic>
        <p:nvPicPr>
          <p:cNvPr id="3" name="Picture 2">
            <a:extLst>
              <a:ext uri="{FF2B5EF4-FFF2-40B4-BE49-F238E27FC236}">
                <a16:creationId xmlns:a16="http://schemas.microsoft.com/office/drawing/2014/main" id="{53ADE7F7-1B8F-3611-F1C3-96867EEBDF5F}"/>
              </a:ext>
            </a:extLst>
          </p:cNvPr>
          <p:cNvPicPr>
            <a:picLocks noChangeAspect="1"/>
          </p:cNvPicPr>
          <p:nvPr/>
        </p:nvPicPr>
        <p:blipFill>
          <a:blip r:embed="rId3"/>
          <a:stretch>
            <a:fillRect/>
          </a:stretch>
        </p:blipFill>
        <p:spPr>
          <a:xfrm>
            <a:off x="2085788" y="-914400"/>
            <a:ext cx="8335288" cy="7911460"/>
          </a:xfrm>
          <a:prstGeom prst="rect">
            <a:avLst/>
          </a:prstGeom>
        </p:spPr>
      </p:pic>
      <p:sp>
        <p:nvSpPr>
          <p:cNvPr id="7" name="Rectangle 6">
            <a:extLst>
              <a:ext uri="{FF2B5EF4-FFF2-40B4-BE49-F238E27FC236}">
                <a16:creationId xmlns:a16="http://schemas.microsoft.com/office/drawing/2014/main" id="{0B21B3BD-E362-EC7F-BFA6-036727CF53DC}"/>
              </a:ext>
            </a:extLst>
          </p:cNvPr>
          <p:cNvSpPr/>
          <p:nvPr/>
        </p:nvSpPr>
        <p:spPr bwMode="auto">
          <a:xfrm>
            <a:off x="2016664" y="4572000"/>
            <a:ext cx="8404412" cy="1981200"/>
          </a:xfrm>
          <a:prstGeom prst="rect">
            <a:avLst/>
          </a:prstGeom>
          <a:solidFill>
            <a:srgbClr val="7030A0">
              <a:alpha val="9000"/>
            </a:srgbClr>
          </a:solidFill>
          <a:ln w="7937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7447757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D7805-D6CA-4B4D-BE4F-30908E893ECF}"/>
              </a:ext>
            </a:extLst>
          </p:cNvPr>
          <p:cNvSpPr>
            <a:spLocks noGrp="1"/>
          </p:cNvSpPr>
          <p:nvPr>
            <p:ph type="title"/>
          </p:nvPr>
        </p:nvSpPr>
        <p:spPr>
          <a:xfrm>
            <a:off x="576563" y="274073"/>
            <a:ext cx="10974916" cy="732508"/>
          </a:xfrm>
        </p:spPr>
        <p:txBody>
          <a:bodyPr/>
          <a:lstStyle/>
          <a:p>
            <a:r>
              <a:rPr lang="en-US" dirty="0"/>
              <a:t>NCSP Nuclear Data Measurements and Evaluations in </a:t>
            </a:r>
            <a:br>
              <a:rPr lang="en-US" dirty="0"/>
            </a:br>
            <a:r>
              <a:rPr lang="en-US" dirty="0"/>
              <a:t>Progress – FY2024 5-Year Plan</a:t>
            </a:r>
          </a:p>
        </p:txBody>
      </p:sp>
      <p:sp>
        <p:nvSpPr>
          <p:cNvPr id="3" name="Slide Number Placeholder 2">
            <a:extLst>
              <a:ext uri="{FF2B5EF4-FFF2-40B4-BE49-F238E27FC236}">
                <a16:creationId xmlns:a16="http://schemas.microsoft.com/office/drawing/2014/main" id="{1D7D8142-52A6-2840-B1C7-947E17D055B6}"/>
              </a:ext>
            </a:extLst>
          </p:cNvPr>
          <p:cNvSpPr>
            <a:spLocks noGrp="1"/>
          </p:cNvSpPr>
          <p:nvPr>
            <p:ph type="sldNum" sz="quarter" idx="4"/>
          </p:nvPr>
        </p:nvSpPr>
        <p:spPr>
          <a:xfrm>
            <a:off x="10891079" y="6705600"/>
            <a:ext cx="1320800" cy="152400"/>
          </a:xfrm>
        </p:spPr>
        <p:txBody>
          <a:bodyPr/>
          <a:lstStyle/>
          <a:p>
            <a:r>
              <a:rPr lang="en-US" dirty="0"/>
              <a:t>Page </a:t>
            </a:r>
            <a:fld id="{675658CD-8464-4987-906E-006271C3A4BE}" type="slidenum">
              <a:rPr lang="en-US" smtClean="0"/>
              <a:pPr/>
              <a:t>10</a:t>
            </a:fld>
            <a:r>
              <a:rPr lang="en-US" dirty="0"/>
              <a:t> of 13</a:t>
            </a:r>
          </a:p>
        </p:txBody>
      </p:sp>
      <p:graphicFrame>
        <p:nvGraphicFramePr>
          <p:cNvPr id="4" name="Table 3">
            <a:extLst>
              <a:ext uri="{FF2B5EF4-FFF2-40B4-BE49-F238E27FC236}">
                <a16:creationId xmlns:a16="http://schemas.microsoft.com/office/drawing/2014/main" id="{CC3D7596-3BC6-802C-CEBF-9632CDD53BC7}"/>
              </a:ext>
            </a:extLst>
          </p:cNvPr>
          <p:cNvGraphicFramePr>
            <a:graphicFrameLocks noGrp="1"/>
          </p:cNvGraphicFramePr>
          <p:nvPr>
            <p:extLst>
              <p:ext uri="{D42A27DB-BD31-4B8C-83A1-F6EECF244321}">
                <p14:modId xmlns:p14="http://schemas.microsoft.com/office/powerpoint/2010/main" val="39715288"/>
              </p:ext>
            </p:extLst>
          </p:nvPr>
        </p:nvGraphicFramePr>
        <p:xfrm>
          <a:off x="576563" y="1494312"/>
          <a:ext cx="3233437" cy="4422775"/>
        </p:xfrm>
        <a:graphic>
          <a:graphicData uri="http://schemas.openxmlformats.org/drawingml/2006/table">
            <a:tbl>
              <a:tblPr>
                <a:tableStyleId>{ED083AE6-46FA-4A59-8FB0-9F97EB10719F}</a:tableStyleId>
              </a:tblPr>
              <a:tblGrid>
                <a:gridCol w="1938037">
                  <a:extLst>
                    <a:ext uri="{9D8B030D-6E8A-4147-A177-3AD203B41FA5}">
                      <a16:colId xmlns:a16="http://schemas.microsoft.com/office/drawing/2014/main" val="3800681628"/>
                    </a:ext>
                  </a:extLst>
                </a:gridCol>
                <a:gridCol w="1295400">
                  <a:extLst>
                    <a:ext uri="{9D8B030D-6E8A-4147-A177-3AD203B41FA5}">
                      <a16:colId xmlns:a16="http://schemas.microsoft.com/office/drawing/2014/main" val="242485438"/>
                    </a:ext>
                  </a:extLst>
                </a:gridCol>
              </a:tblGrid>
              <a:tr h="175895">
                <a:tc gridSpan="2">
                  <a:txBody>
                    <a:bodyPr/>
                    <a:lstStyle/>
                    <a:p>
                      <a:pPr marL="0" marR="0" algn="ctr">
                        <a:spcBef>
                          <a:spcPts val="0"/>
                        </a:spcBef>
                        <a:spcAft>
                          <a:spcPts val="0"/>
                        </a:spcAft>
                      </a:pPr>
                      <a:r>
                        <a:rPr lang="en-US" sz="1600" b="1" kern="100" dirty="0">
                          <a:solidFill>
                            <a:schemeClr val="bg1"/>
                          </a:solidFill>
                          <a:effectLst/>
                        </a:rPr>
                        <a:t>Measurements</a:t>
                      </a:r>
                      <a:endParaRPr lang="en-US" sz="1400" b="1" kern="1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19050" marR="19050" marT="0" marB="0" anchor="ctr">
                    <a:solidFill>
                      <a:srgbClr val="7030A0"/>
                    </a:solidFill>
                  </a:tcPr>
                </a:tc>
                <a:tc hMerge="1">
                  <a:txBody>
                    <a:bodyPr/>
                    <a:lstStyle/>
                    <a:p>
                      <a:pPr marL="0" marR="0" algn="ctr">
                        <a:spcBef>
                          <a:spcPts val="0"/>
                        </a:spcBef>
                        <a:spcAft>
                          <a:spcPts val="0"/>
                        </a:spcAft>
                      </a:pPr>
                      <a:endParaRPr lang="en-US" sz="2400" b="1" kern="100" dirty="0">
                        <a:effectLst/>
                        <a:latin typeface="Times New Roman" panose="02020603050405020304" pitchFamily="18" charset="0"/>
                        <a:ea typeface="Times New Roman" panose="02020603050405020304" pitchFamily="18" charset="0"/>
                      </a:endParaRPr>
                    </a:p>
                  </a:txBody>
                  <a:tcPr marL="19050" marR="19050" marT="0" marB="0" anchor="ctr"/>
                </a:tc>
                <a:extLst>
                  <a:ext uri="{0D108BD9-81ED-4DB2-BD59-A6C34878D82A}">
                    <a16:rowId xmlns:a16="http://schemas.microsoft.com/office/drawing/2014/main" val="3478521395"/>
                  </a:ext>
                </a:extLst>
              </a:tr>
              <a:tr h="175895">
                <a:tc>
                  <a:txBody>
                    <a:bodyPr/>
                    <a:lstStyle/>
                    <a:p>
                      <a:pPr marL="0" marR="0">
                        <a:spcBef>
                          <a:spcPts val="0"/>
                        </a:spcBef>
                        <a:spcAft>
                          <a:spcPts val="0"/>
                        </a:spcAft>
                      </a:pPr>
                      <a:r>
                        <a:rPr lang="en-US" sz="1400" b="1" kern="100" dirty="0">
                          <a:solidFill>
                            <a:schemeClr val="tx1"/>
                          </a:solidFill>
                          <a:effectLst/>
                        </a:rPr>
                        <a:t>Materials</a:t>
                      </a:r>
                      <a:endParaRPr lang="en-US" sz="1400" b="1" kern="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19050" marR="19050" marT="0" marB="0" anchor="ctr"/>
                </a:tc>
                <a:tc>
                  <a:txBody>
                    <a:bodyPr/>
                    <a:lstStyle/>
                    <a:p>
                      <a:pPr marL="0" marR="0" algn="ctr">
                        <a:spcBef>
                          <a:spcPts val="0"/>
                        </a:spcBef>
                        <a:spcAft>
                          <a:spcPts val="0"/>
                        </a:spcAft>
                      </a:pPr>
                      <a:r>
                        <a:rPr lang="en-US" sz="1400" b="1" kern="100" dirty="0">
                          <a:solidFill>
                            <a:schemeClr val="tx1"/>
                          </a:solidFill>
                          <a:effectLst/>
                        </a:rPr>
                        <a:t>Site</a:t>
                      </a:r>
                      <a:endParaRPr lang="en-US" sz="1400" b="1" kern="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19050" marR="19050" marT="0" marB="0" anchor="ctr"/>
                </a:tc>
                <a:extLst>
                  <a:ext uri="{0D108BD9-81ED-4DB2-BD59-A6C34878D82A}">
                    <a16:rowId xmlns:a16="http://schemas.microsoft.com/office/drawing/2014/main" val="3173818894"/>
                  </a:ext>
                </a:extLst>
              </a:tr>
              <a:tr h="44450">
                <a:tc>
                  <a:txBody>
                    <a:bodyPr/>
                    <a:lstStyle/>
                    <a:p>
                      <a:pPr marL="0" marR="0">
                        <a:spcBef>
                          <a:spcPts val="0"/>
                        </a:spcBef>
                        <a:spcAft>
                          <a:spcPts val="0"/>
                        </a:spcAft>
                      </a:pPr>
                      <a:r>
                        <a:rPr lang="en-US" sz="1400" kern="100" dirty="0">
                          <a:solidFill>
                            <a:schemeClr val="tx1"/>
                          </a:solidFill>
                          <a:effectLst/>
                        </a:rPr>
                        <a:t>Cesium (</a:t>
                      </a:r>
                      <a:r>
                        <a:rPr lang="en-US" sz="1400" kern="100" baseline="30000" dirty="0">
                          <a:solidFill>
                            <a:schemeClr val="tx1"/>
                          </a:solidFill>
                          <a:effectLst/>
                        </a:rPr>
                        <a:t>133</a:t>
                      </a:r>
                      <a:r>
                        <a:rPr lang="en-US" sz="1400" kern="100" dirty="0">
                          <a:solidFill>
                            <a:schemeClr val="tx1"/>
                          </a:solidFill>
                          <a:effectLst/>
                        </a:rPr>
                        <a:t>Cs)</a:t>
                      </a:r>
                      <a:endParaRPr lang="en-US" sz="1400" kern="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19050" marR="19050" marT="0" marB="0" anchor="ctr"/>
                </a:tc>
                <a:tc>
                  <a:txBody>
                    <a:bodyPr/>
                    <a:lstStyle/>
                    <a:p>
                      <a:pPr marL="0" marR="0" algn="ctr">
                        <a:spcBef>
                          <a:spcPts val="0"/>
                        </a:spcBef>
                        <a:spcAft>
                          <a:spcPts val="0"/>
                        </a:spcAft>
                      </a:pPr>
                      <a:r>
                        <a:rPr lang="en-US" sz="1400" kern="100" dirty="0">
                          <a:solidFill>
                            <a:schemeClr val="tx1"/>
                          </a:solidFill>
                          <a:effectLst/>
                        </a:rPr>
                        <a:t>LANL</a:t>
                      </a:r>
                      <a:endParaRPr lang="en-US" sz="1400" kern="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19050" marR="19050" marT="0" marB="0" anchor="ctr"/>
                </a:tc>
                <a:extLst>
                  <a:ext uri="{0D108BD9-81ED-4DB2-BD59-A6C34878D82A}">
                    <a16:rowId xmlns:a16="http://schemas.microsoft.com/office/drawing/2014/main" val="3122245679"/>
                  </a:ext>
                </a:extLst>
              </a:tr>
              <a:tr h="227965">
                <a:tc>
                  <a:txBody>
                    <a:bodyPr/>
                    <a:lstStyle/>
                    <a:p>
                      <a:pPr marL="0" marR="0">
                        <a:spcBef>
                          <a:spcPts val="0"/>
                        </a:spcBef>
                        <a:spcAft>
                          <a:spcPts val="0"/>
                        </a:spcAft>
                      </a:pPr>
                      <a:r>
                        <a:rPr lang="en-US" sz="1400" kern="100" dirty="0">
                          <a:solidFill>
                            <a:schemeClr val="tx1"/>
                          </a:solidFill>
                          <a:effectLst/>
                        </a:rPr>
                        <a:t>Chlorine (</a:t>
                      </a:r>
                      <a:r>
                        <a:rPr lang="en-US" sz="1400" kern="100" baseline="30000" dirty="0">
                          <a:solidFill>
                            <a:schemeClr val="tx1"/>
                          </a:solidFill>
                          <a:effectLst/>
                        </a:rPr>
                        <a:t>35</a:t>
                      </a:r>
                      <a:r>
                        <a:rPr lang="en-US" sz="1400" kern="100" dirty="0">
                          <a:solidFill>
                            <a:schemeClr val="tx1"/>
                          </a:solidFill>
                          <a:effectLst/>
                        </a:rPr>
                        <a:t>Cl)</a:t>
                      </a:r>
                      <a:endParaRPr lang="en-US" sz="1400" kern="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19050" marR="19050" marT="0" marB="0" anchor="ctr"/>
                </a:tc>
                <a:tc>
                  <a:txBody>
                    <a:bodyPr/>
                    <a:lstStyle/>
                    <a:p>
                      <a:pPr marL="0" marR="0" algn="ctr">
                        <a:spcBef>
                          <a:spcPts val="0"/>
                        </a:spcBef>
                        <a:spcAft>
                          <a:spcPts val="0"/>
                        </a:spcAft>
                      </a:pPr>
                      <a:r>
                        <a:rPr lang="en-US" sz="1400" kern="100" dirty="0">
                          <a:solidFill>
                            <a:schemeClr val="tx1"/>
                          </a:solidFill>
                          <a:effectLst/>
                        </a:rPr>
                        <a:t>ORNL</a:t>
                      </a:r>
                    </a:p>
                    <a:p>
                      <a:pPr marL="0" marR="0" algn="ctr">
                        <a:spcBef>
                          <a:spcPts val="0"/>
                        </a:spcBef>
                        <a:spcAft>
                          <a:spcPts val="0"/>
                        </a:spcAft>
                      </a:pPr>
                      <a:r>
                        <a:rPr lang="en-US" sz="1400" kern="100" dirty="0">
                          <a:solidFill>
                            <a:schemeClr val="tx1"/>
                          </a:solidFill>
                          <a:effectLst/>
                        </a:rPr>
                        <a:t>LANL</a:t>
                      </a:r>
                      <a:endParaRPr lang="en-US" sz="1400" kern="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19050" marR="19050" marT="0" marB="0" anchor="ctr"/>
                </a:tc>
                <a:extLst>
                  <a:ext uri="{0D108BD9-81ED-4DB2-BD59-A6C34878D82A}">
                    <a16:rowId xmlns:a16="http://schemas.microsoft.com/office/drawing/2014/main" val="3053867531"/>
                  </a:ext>
                </a:extLst>
              </a:tr>
              <a:tr h="44450">
                <a:tc>
                  <a:txBody>
                    <a:bodyPr/>
                    <a:lstStyle/>
                    <a:p>
                      <a:pPr marL="0" marR="0">
                        <a:spcBef>
                          <a:spcPts val="0"/>
                        </a:spcBef>
                        <a:spcAft>
                          <a:spcPts val="0"/>
                        </a:spcAft>
                      </a:pPr>
                      <a:r>
                        <a:rPr lang="en-US" sz="1400" kern="100" dirty="0">
                          <a:solidFill>
                            <a:schemeClr val="tx1"/>
                          </a:solidFill>
                          <a:effectLst/>
                        </a:rPr>
                        <a:t>Chromium (</a:t>
                      </a:r>
                      <a:r>
                        <a:rPr lang="en-US" sz="1400" kern="100" baseline="30000" dirty="0">
                          <a:solidFill>
                            <a:schemeClr val="tx1"/>
                          </a:solidFill>
                          <a:effectLst/>
                        </a:rPr>
                        <a:t>50,53</a:t>
                      </a:r>
                      <a:r>
                        <a:rPr lang="en-US" sz="1400" kern="100" dirty="0">
                          <a:solidFill>
                            <a:schemeClr val="tx1"/>
                          </a:solidFill>
                          <a:effectLst/>
                        </a:rPr>
                        <a:t>Cr)</a:t>
                      </a:r>
                      <a:endParaRPr lang="en-US" sz="1400" kern="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19050" marR="19050" marT="0" marB="0" anchor="ctr"/>
                </a:tc>
                <a:tc>
                  <a:txBody>
                    <a:bodyPr/>
                    <a:lstStyle/>
                    <a:p>
                      <a:pPr marL="0" marR="0" algn="ctr">
                        <a:spcBef>
                          <a:spcPts val="0"/>
                        </a:spcBef>
                        <a:spcAft>
                          <a:spcPts val="0"/>
                        </a:spcAft>
                      </a:pPr>
                      <a:r>
                        <a:rPr lang="en-US" sz="1400" kern="100" dirty="0">
                          <a:solidFill>
                            <a:schemeClr val="tx1"/>
                          </a:solidFill>
                          <a:effectLst/>
                        </a:rPr>
                        <a:t>ORNL</a:t>
                      </a:r>
                      <a:endParaRPr lang="en-US" sz="1400" kern="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19050" marR="19050" marT="0" marB="0" anchor="ctr"/>
                </a:tc>
                <a:extLst>
                  <a:ext uri="{0D108BD9-81ED-4DB2-BD59-A6C34878D82A}">
                    <a16:rowId xmlns:a16="http://schemas.microsoft.com/office/drawing/2014/main" val="1237812943"/>
                  </a:ext>
                </a:extLst>
              </a:tr>
              <a:tr h="765175">
                <a:tc>
                  <a:txBody>
                    <a:bodyPr/>
                    <a:lstStyle/>
                    <a:p>
                      <a:pPr marL="0" marR="0">
                        <a:spcBef>
                          <a:spcPts val="0"/>
                        </a:spcBef>
                        <a:spcAft>
                          <a:spcPts val="0"/>
                        </a:spcAft>
                      </a:pPr>
                      <a:r>
                        <a:rPr lang="en-US" sz="1400" kern="100" dirty="0">
                          <a:solidFill>
                            <a:schemeClr val="tx1"/>
                          </a:solidFill>
                          <a:effectLst/>
                        </a:rPr>
                        <a:t>Fluorine (</a:t>
                      </a:r>
                      <a:r>
                        <a:rPr lang="en-US" sz="1400" kern="100" baseline="30000" dirty="0">
                          <a:solidFill>
                            <a:schemeClr val="tx1"/>
                          </a:solidFill>
                          <a:effectLst/>
                        </a:rPr>
                        <a:t>19</a:t>
                      </a:r>
                      <a:r>
                        <a:rPr lang="en-US" sz="1400" kern="100" dirty="0">
                          <a:solidFill>
                            <a:schemeClr val="tx1"/>
                          </a:solidFill>
                          <a:effectLst/>
                        </a:rPr>
                        <a:t>F)</a:t>
                      </a:r>
                      <a:endParaRPr lang="en-US" sz="1400" kern="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19050" marR="19050" marT="0" marB="0" anchor="ctr"/>
                </a:tc>
                <a:tc>
                  <a:txBody>
                    <a:bodyPr/>
                    <a:lstStyle/>
                    <a:p>
                      <a:pPr marL="0" marR="0" algn="ctr">
                        <a:spcBef>
                          <a:spcPts val="0"/>
                        </a:spcBef>
                        <a:spcAft>
                          <a:spcPts val="0"/>
                        </a:spcAft>
                      </a:pPr>
                      <a:r>
                        <a:rPr lang="en-US" sz="1400" kern="100" dirty="0">
                          <a:solidFill>
                            <a:schemeClr val="tx1"/>
                          </a:solidFill>
                          <a:effectLst/>
                        </a:rPr>
                        <a:t>ORNL</a:t>
                      </a:r>
                    </a:p>
                    <a:p>
                      <a:pPr marL="0" marR="0" algn="ctr">
                        <a:spcBef>
                          <a:spcPts val="0"/>
                        </a:spcBef>
                        <a:spcAft>
                          <a:spcPts val="0"/>
                        </a:spcAft>
                      </a:pPr>
                      <a:r>
                        <a:rPr lang="en-US" sz="1400" kern="100" dirty="0">
                          <a:solidFill>
                            <a:schemeClr val="tx1"/>
                          </a:solidFill>
                          <a:effectLst/>
                        </a:rPr>
                        <a:t>RPI</a:t>
                      </a:r>
                      <a:endParaRPr lang="en-US" sz="1400" kern="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19050" marR="19050" marT="0" marB="0" anchor="ctr"/>
                </a:tc>
                <a:extLst>
                  <a:ext uri="{0D108BD9-81ED-4DB2-BD59-A6C34878D82A}">
                    <a16:rowId xmlns:a16="http://schemas.microsoft.com/office/drawing/2014/main" val="3243497886"/>
                  </a:ext>
                </a:extLst>
              </a:tr>
              <a:tr h="44450">
                <a:tc>
                  <a:txBody>
                    <a:bodyPr/>
                    <a:lstStyle/>
                    <a:p>
                      <a:pPr marL="0" marR="0">
                        <a:spcBef>
                          <a:spcPts val="0"/>
                        </a:spcBef>
                        <a:spcAft>
                          <a:spcPts val="0"/>
                        </a:spcAft>
                      </a:pPr>
                      <a:r>
                        <a:rPr lang="en-US" sz="1400" kern="100" dirty="0">
                          <a:solidFill>
                            <a:schemeClr val="tx1"/>
                          </a:solidFill>
                          <a:effectLst/>
                        </a:rPr>
                        <a:t>Plutonium (</a:t>
                      </a:r>
                      <a:r>
                        <a:rPr lang="en-US" sz="1400" kern="100" baseline="30000" dirty="0">
                          <a:solidFill>
                            <a:schemeClr val="tx1"/>
                          </a:solidFill>
                          <a:effectLst/>
                        </a:rPr>
                        <a:t>239</a:t>
                      </a:r>
                      <a:r>
                        <a:rPr lang="en-US" sz="1400" kern="100" dirty="0">
                          <a:solidFill>
                            <a:schemeClr val="tx1"/>
                          </a:solidFill>
                          <a:effectLst/>
                        </a:rPr>
                        <a:t>Pu)</a:t>
                      </a:r>
                      <a:endParaRPr lang="en-US" sz="1400" kern="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19050" marR="19050" marT="0" marB="0" anchor="ctr"/>
                </a:tc>
                <a:tc>
                  <a:txBody>
                    <a:bodyPr/>
                    <a:lstStyle/>
                    <a:p>
                      <a:pPr marL="0" marR="0" algn="ctr">
                        <a:spcBef>
                          <a:spcPts val="0"/>
                        </a:spcBef>
                        <a:spcAft>
                          <a:spcPts val="0"/>
                        </a:spcAft>
                      </a:pPr>
                      <a:r>
                        <a:rPr lang="en-US" sz="1400" kern="100" dirty="0">
                          <a:solidFill>
                            <a:schemeClr val="tx1"/>
                          </a:solidFill>
                          <a:effectLst/>
                        </a:rPr>
                        <a:t>LANL</a:t>
                      </a:r>
                      <a:endParaRPr lang="en-US" sz="1400" kern="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19050" marR="19050" marT="0" marB="0" anchor="ctr"/>
                </a:tc>
                <a:extLst>
                  <a:ext uri="{0D108BD9-81ED-4DB2-BD59-A6C34878D82A}">
                    <a16:rowId xmlns:a16="http://schemas.microsoft.com/office/drawing/2014/main" val="2230243338"/>
                  </a:ext>
                </a:extLst>
              </a:tr>
              <a:tr h="44450">
                <a:tc>
                  <a:txBody>
                    <a:bodyPr/>
                    <a:lstStyle/>
                    <a:p>
                      <a:pPr marL="0" marR="0">
                        <a:spcBef>
                          <a:spcPts val="0"/>
                        </a:spcBef>
                        <a:spcAft>
                          <a:spcPts val="0"/>
                        </a:spcAft>
                      </a:pPr>
                      <a:r>
                        <a:rPr lang="en-US" sz="1400" kern="100" dirty="0">
                          <a:solidFill>
                            <a:schemeClr val="tx1"/>
                          </a:solidFill>
                          <a:effectLst/>
                        </a:rPr>
                        <a:t>Plutonium (</a:t>
                      </a:r>
                      <a:r>
                        <a:rPr lang="en-US" sz="1400" kern="100" baseline="30000" dirty="0">
                          <a:solidFill>
                            <a:schemeClr val="tx1"/>
                          </a:solidFill>
                          <a:effectLst/>
                        </a:rPr>
                        <a:t>240</a:t>
                      </a:r>
                      <a:r>
                        <a:rPr lang="en-US" sz="1400" kern="100" dirty="0">
                          <a:solidFill>
                            <a:schemeClr val="tx1"/>
                          </a:solidFill>
                          <a:effectLst/>
                        </a:rPr>
                        <a:t>Pu)</a:t>
                      </a:r>
                      <a:endParaRPr lang="en-US" sz="1400" kern="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19050" marR="19050" marT="0" marB="0" anchor="ctr"/>
                </a:tc>
                <a:tc>
                  <a:txBody>
                    <a:bodyPr/>
                    <a:lstStyle/>
                    <a:p>
                      <a:pPr marL="0" marR="0" algn="ctr">
                        <a:spcBef>
                          <a:spcPts val="0"/>
                        </a:spcBef>
                        <a:spcAft>
                          <a:spcPts val="0"/>
                        </a:spcAft>
                      </a:pPr>
                      <a:r>
                        <a:rPr lang="en-US" sz="1400" kern="100" dirty="0">
                          <a:solidFill>
                            <a:schemeClr val="tx1"/>
                          </a:solidFill>
                          <a:effectLst/>
                        </a:rPr>
                        <a:t>LANL</a:t>
                      </a:r>
                    </a:p>
                    <a:p>
                      <a:pPr marL="0" marR="0" algn="ctr">
                        <a:spcBef>
                          <a:spcPts val="0"/>
                        </a:spcBef>
                        <a:spcAft>
                          <a:spcPts val="0"/>
                        </a:spcAft>
                      </a:pPr>
                      <a:r>
                        <a:rPr lang="en-US" sz="1400" kern="100" dirty="0">
                          <a:solidFill>
                            <a:schemeClr val="tx1"/>
                          </a:solidFill>
                          <a:effectLst/>
                        </a:rPr>
                        <a:t>LLNL</a:t>
                      </a:r>
                      <a:endParaRPr lang="en-US" sz="1400" kern="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19050" marR="19050" marT="0" marB="0" anchor="ctr"/>
                </a:tc>
                <a:extLst>
                  <a:ext uri="{0D108BD9-81ED-4DB2-BD59-A6C34878D82A}">
                    <a16:rowId xmlns:a16="http://schemas.microsoft.com/office/drawing/2014/main" val="138992732"/>
                  </a:ext>
                </a:extLst>
              </a:tr>
              <a:tr h="44450">
                <a:tc>
                  <a:txBody>
                    <a:bodyPr/>
                    <a:lstStyle/>
                    <a:p>
                      <a:pPr marL="0" marR="0">
                        <a:spcBef>
                          <a:spcPts val="0"/>
                        </a:spcBef>
                        <a:spcAft>
                          <a:spcPts val="0"/>
                        </a:spcAft>
                      </a:pPr>
                      <a:r>
                        <a:rPr lang="en-US" sz="1400" kern="100" dirty="0">
                          <a:solidFill>
                            <a:schemeClr val="tx1"/>
                          </a:solidFill>
                          <a:effectLst/>
                        </a:rPr>
                        <a:t>Samarium (</a:t>
                      </a:r>
                      <a:r>
                        <a:rPr lang="en-US" sz="1400" kern="100" baseline="30000" dirty="0">
                          <a:solidFill>
                            <a:schemeClr val="tx1"/>
                          </a:solidFill>
                          <a:effectLst/>
                        </a:rPr>
                        <a:t>149</a:t>
                      </a:r>
                      <a:r>
                        <a:rPr lang="en-US" sz="1400" kern="100" dirty="0">
                          <a:solidFill>
                            <a:schemeClr val="tx1"/>
                          </a:solidFill>
                          <a:effectLst/>
                        </a:rPr>
                        <a:t>Sm)</a:t>
                      </a:r>
                      <a:endParaRPr lang="en-US" sz="1400" kern="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19050" marR="19050" marT="0" marB="0" anchor="ctr"/>
                </a:tc>
                <a:tc>
                  <a:txBody>
                    <a:bodyPr/>
                    <a:lstStyle/>
                    <a:p>
                      <a:pPr marL="0" marR="0" algn="ctr">
                        <a:spcBef>
                          <a:spcPts val="0"/>
                        </a:spcBef>
                        <a:spcAft>
                          <a:spcPts val="0"/>
                        </a:spcAft>
                      </a:pPr>
                      <a:r>
                        <a:rPr lang="en-US" sz="1400" kern="100" dirty="0">
                          <a:solidFill>
                            <a:schemeClr val="tx1"/>
                          </a:solidFill>
                          <a:effectLst/>
                        </a:rPr>
                        <a:t>LANL</a:t>
                      </a:r>
                      <a:endParaRPr lang="en-US" sz="1400" kern="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19050" marR="19050" marT="0" marB="0" anchor="ctr"/>
                </a:tc>
                <a:extLst>
                  <a:ext uri="{0D108BD9-81ED-4DB2-BD59-A6C34878D82A}">
                    <a16:rowId xmlns:a16="http://schemas.microsoft.com/office/drawing/2014/main" val="1211826417"/>
                  </a:ext>
                </a:extLst>
              </a:tr>
              <a:tr h="44450">
                <a:tc>
                  <a:txBody>
                    <a:bodyPr/>
                    <a:lstStyle/>
                    <a:p>
                      <a:pPr marL="0" marR="0">
                        <a:spcBef>
                          <a:spcPts val="0"/>
                        </a:spcBef>
                        <a:spcAft>
                          <a:spcPts val="0"/>
                        </a:spcAft>
                      </a:pPr>
                      <a:r>
                        <a:rPr lang="en-US" sz="1400" kern="100" dirty="0">
                          <a:solidFill>
                            <a:schemeClr val="tx1"/>
                          </a:solidFill>
                          <a:effectLst/>
                        </a:rPr>
                        <a:t>Tantalum (Ta)</a:t>
                      </a:r>
                      <a:endParaRPr lang="en-US" sz="1400" kern="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19050" marR="19050" marT="0" marB="0" anchor="ctr"/>
                </a:tc>
                <a:tc>
                  <a:txBody>
                    <a:bodyPr/>
                    <a:lstStyle/>
                    <a:p>
                      <a:pPr marL="0" marR="0" algn="ctr">
                        <a:spcBef>
                          <a:spcPts val="0"/>
                        </a:spcBef>
                        <a:spcAft>
                          <a:spcPts val="0"/>
                        </a:spcAft>
                      </a:pPr>
                      <a:r>
                        <a:rPr lang="en-US" sz="1400" kern="100" dirty="0">
                          <a:solidFill>
                            <a:schemeClr val="tx1"/>
                          </a:solidFill>
                          <a:effectLst/>
                        </a:rPr>
                        <a:t>RPI</a:t>
                      </a:r>
                      <a:endParaRPr lang="en-US" sz="1400" kern="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19050" marR="19050" marT="0" marB="0" anchor="ctr"/>
                </a:tc>
                <a:extLst>
                  <a:ext uri="{0D108BD9-81ED-4DB2-BD59-A6C34878D82A}">
                    <a16:rowId xmlns:a16="http://schemas.microsoft.com/office/drawing/2014/main" val="751785932"/>
                  </a:ext>
                </a:extLst>
              </a:tr>
              <a:tr h="44450">
                <a:tc>
                  <a:txBody>
                    <a:bodyPr/>
                    <a:lstStyle/>
                    <a:p>
                      <a:pPr marL="0" marR="0">
                        <a:spcBef>
                          <a:spcPts val="0"/>
                        </a:spcBef>
                        <a:spcAft>
                          <a:spcPts val="0"/>
                        </a:spcAft>
                      </a:pPr>
                      <a:r>
                        <a:rPr lang="en-US" sz="1400" kern="100" dirty="0">
                          <a:solidFill>
                            <a:schemeClr val="tx1"/>
                          </a:solidFill>
                          <a:effectLst/>
                        </a:rPr>
                        <a:t>Uranium (</a:t>
                      </a:r>
                      <a:r>
                        <a:rPr lang="en-US" sz="1400" kern="100" baseline="30000" dirty="0">
                          <a:solidFill>
                            <a:schemeClr val="tx1"/>
                          </a:solidFill>
                          <a:effectLst/>
                        </a:rPr>
                        <a:t>233</a:t>
                      </a:r>
                      <a:r>
                        <a:rPr lang="en-US" sz="1400" kern="100" dirty="0">
                          <a:solidFill>
                            <a:schemeClr val="tx1"/>
                          </a:solidFill>
                          <a:effectLst/>
                        </a:rPr>
                        <a:t>U)</a:t>
                      </a:r>
                      <a:endParaRPr lang="en-US" sz="1400" kern="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19050" marR="19050" marT="0" marB="0" anchor="ctr"/>
                </a:tc>
                <a:tc>
                  <a:txBody>
                    <a:bodyPr/>
                    <a:lstStyle/>
                    <a:p>
                      <a:pPr marL="0" marR="0" algn="ctr">
                        <a:spcBef>
                          <a:spcPts val="0"/>
                        </a:spcBef>
                        <a:spcAft>
                          <a:spcPts val="0"/>
                        </a:spcAft>
                      </a:pPr>
                      <a:r>
                        <a:rPr lang="en-US" sz="1400" kern="100" dirty="0">
                          <a:solidFill>
                            <a:schemeClr val="tx1"/>
                          </a:solidFill>
                          <a:effectLst/>
                        </a:rPr>
                        <a:t>LANL</a:t>
                      </a:r>
                      <a:endParaRPr lang="en-US" sz="1400" kern="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19050" marR="19050" marT="0" marB="0" anchor="ctr"/>
                </a:tc>
                <a:extLst>
                  <a:ext uri="{0D108BD9-81ED-4DB2-BD59-A6C34878D82A}">
                    <a16:rowId xmlns:a16="http://schemas.microsoft.com/office/drawing/2014/main" val="1580462962"/>
                  </a:ext>
                </a:extLst>
              </a:tr>
              <a:tr h="44450">
                <a:tc>
                  <a:txBody>
                    <a:bodyPr/>
                    <a:lstStyle/>
                    <a:p>
                      <a:pPr marL="0" marR="0">
                        <a:spcBef>
                          <a:spcPts val="0"/>
                        </a:spcBef>
                        <a:spcAft>
                          <a:spcPts val="0"/>
                        </a:spcAft>
                      </a:pPr>
                      <a:r>
                        <a:rPr lang="en-US" sz="1400" kern="100" dirty="0">
                          <a:solidFill>
                            <a:schemeClr val="tx1"/>
                          </a:solidFill>
                          <a:effectLst/>
                        </a:rPr>
                        <a:t>Zirconium (</a:t>
                      </a:r>
                      <a:r>
                        <a:rPr lang="en-US" sz="1400" kern="100" baseline="30000" dirty="0">
                          <a:solidFill>
                            <a:schemeClr val="tx1"/>
                          </a:solidFill>
                          <a:effectLst/>
                        </a:rPr>
                        <a:t>90,91,92,94,96</a:t>
                      </a:r>
                      <a:r>
                        <a:rPr lang="en-US" sz="1400" kern="100" dirty="0">
                          <a:solidFill>
                            <a:schemeClr val="tx1"/>
                          </a:solidFill>
                          <a:effectLst/>
                        </a:rPr>
                        <a:t>Zr)</a:t>
                      </a:r>
                      <a:endParaRPr lang="en-US" sz="1400" kern="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19050" marR="19050" marT="0" marB="0" anchor="ctr"/>
                </a:tc>
                <a:tc>
                  <a:txBody>
                    <a:bodyPr/>
                    <a:lstStyle/>
                    <a:p>
                      <a:pPr marL="0" marR="0" algn="ctr">
                        <a:spcBef>
                          <a:spcPts val="0"/>
                        </a:spcBef>
                        <a:spcAft>
                          <a:spcPts val="0"/>
                        </a:spcAft>
                      </a:pPr>
                      <a:r>
                        <a:rPr lang="en-US" sz="1400" kern="100" dirty="0">
                          <a:solidFill>
                            <a:schemeClr val="tx1"/>
                          </a:solidFill>
                          <a:effectLst/>
                        </a:rPr>
                        <a:t>ORNL</a:t>
                      </a:r>
                      <a:endParaRPr lang="en-US" sz="1400" kern="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19050" marR="19050" marT="0" marB="0" anchor="ctr"/>
                </a:tc>
                <a:extLst>
                  <a:ext uri="{0D108BD9-81ED-4DB2-BD59-A6C34878D82A}">
                    <a16:rowId xmlns:a16="http://schemas.microsoft.com/office/drawing/2014/main" val="2372688825"/>
                  </a:ext>
                </a:extLst>
              </a:tr>
              <a:tr h="44450">
                <a:tc>
                  <a:txBody>
                    <a:bodyPr/>
                    <a:lstStyle/>
                    <a:p>
                      <a:pPr marL="0" marR="0">
                        <a:spcBef>
                          <a:spcPts val="0"/>
                        </a:spcBef>
                        <a:spcAft>
                          <a:spcPts val="0"/>
                        </a:spcAft>
                      </a:pPr>
                      <a:r>
                        <a:rPr lang="en-US" sz="1400" kern="100">
                          <a:solidFill>
                            <a:schemeClr val="tx1"/>
                          </a:solidFill>
                          <a:effectLst/>
                        </a:rPr>
                        <a:t>Berylium (Be)</a:t>
                      </a:r>
                      <a:endParaRPr lang="en-US" sz="1400" kern="1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19050" marR="19050" marT="0" marB="0" anchor="ctr"/>
                </a:tc>
                <a:tc>
                  <a:txBody>
                    <a:bodyPr/>
                    <a:lstStyle/>
                    <a:p>
                      <a:pPr marL="0" marR="0" algn="ctr">
                        <a:spcBef>
                          <a:spcPts val="0"/>
                        </a:spcBef>
                        <a:spcAft>
                          <a:spcPts val="0"/>
                        </a:spcAft>
                      </a:pPr>
                      <a:r>
                        <a:rPr lang="en-US" sz="1400" kern="100" dirty="0">
                          <a:solidFill>
                            <a:schemeClr val="tx1"/>
                          </a:solidFill>
                          <a:effectLst/>
                        </a:rPr>
                        <a:t>NNL</a:t>
                      </a:r>
                      <a:endParaRPr lang="en-US" sz="1400" kern="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19050" marR="19050" marT="0" marB="0" anchor="ctr"/>
                </a:tc>
                <a:extLst>
                  <a:ext uri="{0D108BD9-81ED-4DB2-BD59-A6C34878D82A}">
                    <a16:rowId xmlns:a16="http://schemas.microsoft.com/office/drawing/2014/main" val="1643363285"/>
                  </a:ext>
                </a:extLst>
              </a:tr>
              <a:tr h="44450">
                <a:tc>
                  <a:txBody>
                    <a:bodyPr/>
                    <a:lstStyle/>
                    <a:p>
                      <a:pPr marL="0" marR="0">
                        <a:spcBef>
                          <a:spcPts val="0"/>
                        </a:spcBef>
                        <a:spcAft>
                          <a:spcPts val="0"/>
                        </a:spcAft>
                      </a:pPr>
                      <a:r>
                        <a:rPr lang="en-US" sz="1400" kern="100">
                          <a:solidFill>
                            <a:schemeClr val="tx1"/>
                          </a:solidFill>
                          <a:effectLst/>
                        </a:rPr>
                        <a:t>ZrH</a:t>
                      </a:r>
                      <a:r>
                        <a:rPr lang="en-US" sz="1400" kern="100" baseline="-25000">
                          <a:solidFill>
                            <a:schemeClr val="tx1"/>
                          </a:solidFill>
                          <a:effectLst/>
                        </a:rPr>
                        <a:t>x</a:t>
                      </a:r>
                      <a:endParaRPr lang="en-US" sz="1400" kern="1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19050" marR="19050" marT="0" marB="0" anchor="ctr"/>
                </a:tc>
                <a:tc>
                  <a:txBody>
                    <a:bodyPr/>
                    <a:lstStyle/>
                    <a:p>
                      <a:pPr marL="0" marR="0" algn="ctr">
                        <a:spcBef>
                          <a:spcPts val="0"/>
                        </a:spcBef>
                        <a:spcAft>
                          <a:spcPts val="0"/>
                        </a:spcAft>
                      </a:pPr>
                      <a:r>
                        <a:rPr lang="en-US" sz="1400" kern="100" dirty="0">
                          <a:solidFill>
                            <a:schemeClr val="tx1"/>
                          </a:solidFill>
                          <a:effectLst/>
                        </a:rPr>
                        <a:t>NNL</a:t>
                      </a:r>
                      <a:endParaRPr lang="en-US" sz="1400" kern="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19050" marR="19050" marT="0" marB="0" anchor="ctr"/>
                </a:tc>
                <a:extLst>
                  <a:ext uri="{0D108BD9-81ED-4DB2-BD59-A6C34878D82A}">
                    <a16:rowId xmlns:a16="http://schemas.microsoft.com/office/drawing/2014/main" val="115792114"/>
                  </a:ext>
                </a:extLst>
              </a:tr>
              <a:tr h="44450">
                <a:tc>
                  <a:txBody>
                    <a:bodyPr/>
                    <a:lstStyle/>
                    <a:p>
                      <a:pPr marL="0" marR="0">
                        <a:spcBef>
                          <a:spcPts val="0"/>
                        </a:spcBef>
                        <a:spcAft>
                          <a:spcPts val="0"/>
                        </a:spcAft>
                      </a:pPr>
                      <a:r>
                        <a:rPr lang="en-US" sz="1400" kern="100">
                          <a:solidFill>
                            <a:schemeClr val="tx1"/>
                          </a:solidFill>
                          <a:effectLst/>
                        </a:rPr>
                        <a:t>Petrolatum</a:t>
                      </a:r>
                      <a:endParaRPr lang="en-US" sz="1400" kern="1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19050" marR="19050" marT="0" marB="0" anchor="ctr"/>
                </a:tc>
                <a:tc>
                  <a:txBody>
                    <a:bodyPr/>
                    <a:lstStyle/>
                    <a:p>
                      <a:pPr marL="0" marR="0" algn="ctr">
                        <a:spcBef>
                          <a:spcPts val="0"/>
                        </a:spcBef>
                        <a:spcAft>
                          <a:spcPts val="0"/>
                        </a:spcAft>
                      </a:pPr>
                      <a:r>
                        <a:rPr lang="en-US" sz="1400" kern="100" dirty="0">
                          <a:solidFill>
                            <a:schemeClr val="tx1"/>
                          </a:solidFill>
                          <a:effectLst/>
                        </a:rPr>
                        <a:t>NNL</a:t>
                      </a:r>
                      <a:endParaRPr lang="en-US" sz="1400" kern="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19050" marR="19050" marT="0" marB="0" anchor="ctr"/>
                </a:tc>
                <a:extLst>
                  <a:ext uri="{0D108BD9-81ED-4DB2-BD59-A6C34878D82A}">
                    <a16:rowId xmlns:a16="http://schemas.microsoft.com/office/drawing/2014/main" val="3356829294"/>
                  </a:ext>
                </a:extLst>
              </a:tr>
            </a:tbl>
          </a:graphicData>
        </a:graphic>
      </p:graphicFrame>
      <p:graphicFrame>
        <p:nvGraphicFramePr>
          <p:cNvPr id="5" name="Table 4">
            <a:extLst>
              <a:ext uri="{FF2B5EF4-FFF2-40B4-BE49-F238E27FC236}">
                <a16:creationId xmlns:a16="http://schemas.microsoft.com/office/drawing/2014/main" id="{506D9302-8CBA-309A-E617-A58B8010BFD9}"/>
              </a:ext>
            </a:extLst>
          </p:cNvPr>
          <p:cNvGraphicFramePr>
            <a:graphicFrameLocks noGrp="1"/>
          </p:cNvGraphicFramePr>
          <p:nvPr>
            <p:extLst>
              <p:ext uri="{D42A27DB-BD31-4B8C-83A1-F6EECF244321}">
                <p14:modId xmlns:p14="http://schemas.microsoft.com/office/powerpoint/2010/main" val="2907157820"/>
              </p:ext>
            </p:extLst>
          </p:nvPr>
        </p:nvGraphicFramePr>
        <p:xfrm>
          <a:off x="4381500" y="1494312"/>
          <a:ext cx="3467100" cy="4557926"/>
        </p:xfrm>
        <a:graphic>
          <a:graphicData uri="http://schemas.openxmlformats.org/drawingml/2006/table">
            <a:tbl>
              <a:tblPr>
                <a:tableStyleId>{ED083AE6-46FA-4A59-8FB0-9F97EB10719F}</a:tableStyleId>
              </a:tblPr>
              <a:tblGrid>
                <a:gridCol w="1733550">
                  <a:extLst>
                    <a:ext uri="{9D8B030D-6E8A-4147-A177-3AD203B41FA5}">
                      <a16:colId xmlns:a16="http://schemas.microsoft.com/office/drawing/2014/main" val="1600184315"/>
                    </a:ext>
                  </a:extLst>
                </a:gridCol>
                <a:gridCol w="1733550">
                  <a:extLst>
                    <a:ext uri="{9D8B030D-6E8A-4147-A177-3AD203B41FA5}">
                      <a16:colId xmlns:a16="http://schemas.microsoft.com/office/drawing/2014/main" val="4041582329"/>
                    </a:ext>
                  </a:extLst>
                </a:gridCol>
              </a:tblGrid>
              <a:tr h="0">
                <a:tc gridSpan="2">
                  <a:txBody>
                    <a:bodyPr/>
                    <a:lstStyle/>
                    <a:p>
                      <a:pPr marL="0" marR="0" algn="ctr">
                        <a:spcBef>
                          <a:spcPts val="0"/>
                        </a:spcBef>
                        <a:spcAft>
                          <a:spcPts val="0"/>
                        </a:spcAft>
                      </a:pPr>
                      <a:r>
                        <a:rPr lang="en-US" sz="1600" b="1" kern="100" dirty="0">
                          <a:solidFill>
                            <a:schemeClr val="bg1"/>
                          </a:solidFill>
                          <a:effectLst/>
                        </a:rPr>
                        <a:t>Evaluations</a:t>
                      </a:r>
                      <a:endParaRPr lang="en-US" sz="1600" b="1" kern="1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12003" marR="12003" marT="0" marB="0" anchor="ctr">
                    <a:solidFill>
                      <a:srgbClr val="5F497A"/>
                    </a:solidFill>
                  </a:tcPr>
                </a:tc>
                <a:tc hMerge="1">
                  <a:txBody>
                    <a:bodyPr/>
                    <a:lstStyle/>
                    <a:p>
                      <a:pPr marL="0" marR="0" algn="ctr">
                        <a:spcBef>
                          <a:spcPts val="0"/>
                        </a:spcBef>
                        <a:spcAft>
                          <a:spcPts val="0"/>
                        </a:spcAft>
                      </a:pPr>
                      <a:endParaRPr lang="en-US" sz="800" kern="100" dirty="0">
                        <a:effectLst/>
                        <a:latin typeface="Times New Roman" panose="02020603050405020304" pitchFamily="18" charset="0"/>
                        <a:ea typeface="Times New Roman" panose="02020603050405020304" pitchFamily="18" charset="0"/>
                      </a:endParaRPr>
                    </a:p>
                  </a:txBody>
                  <a:tcPr marL="12003" marR="12003" marT="0" marB="0" anchor="ctr"/>
                </a:tc>
                <a:extLst>
                  <a:ext uri="{0D108BD9-81ED-4DB2-BD59-A6C34878D82A}">
                    <a16:rowId xmlns:a16="http://schemas.microsoft.com/office/drawing/2014/main" val="3345466686"/>
                  </a:ext>
                </a:extLst>
              </a:tr>
              <a:tr h="110029">
                <a:tc>
                  <a:txBody>
                    <a:bodyPr/>
                    <a:lstStyle/>
                    <a:p>
                      <a:pPr marL="0" marR="0">
                        <a:spcBef>
                          <a:spcPts val="0"/>
                        </a:spcBef>
                        <a:spcAft>
                          <a:spcPts val="0"/>
                        </a:spcAft>
                      </a:pPr>
                      <a:r>
                        <a:rPr lang="en-US" sz="1400" kern="100" dirty="0">
                          <a:effectLst/>
                        </a:rPr>
                        <a:t>Materials</a:t>
                      </a:r>
                      <a:endParaRPr lang="en-US" sz="14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12003" marR="12003" marT="0" marB="0" anchor="ctr"/>
                </a:tc>
                <a:tc>
                  <a:txBody>
                    <a:bodyPr/>
                    <a:lstStyle/>
                    <a:p>
                      <a:pPr marL="0" marR="0" algn="ctr">
                        <a:spcBef>
                          <a:spcPts val="0"/>
                        </a:spcBef>
                        <a:spcAft>
                          <a:spcPts val="0"/>
                        </a:spcAft>
                      </a:pPr>
                      <a:r>
                        <a:rPr lang="en-US" sz="1400" kern="100" dirty="0">
                          <a:effectLst/>
                        </a:rPr>
                        <a:t>Site</a:t>
                      </a:r>
                      <a:endParaRPr lang="en-US" sz="14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12003" marR="12003" marT="0" marB="0" anchor="ctr"/>
                </a:tc>
                <a:extLst>
                  <a:ext uri="{0D108BD9-81ED-4DB2-BD59-A6C34878D82A}">
                    <a16:rowId xmlns:a16="http://schemas.microsoft.com/office/drawing/2014/main" val="3882037140"/>
                  </a:ext>
                </a:extLst>
              </a:tr>
              <a:tr h="110029">
                <a:tc>
                  <a:txBody>
                    <a:bodyPr/>
                    <a:lstStyle/>
                    <a:p>
                      <a:pPr marL="0" marR="0">
                        <a:spcBef>
                          <a:spcPts val="0"/>
                        </a:spcBef>
                        <a:spcAft>
                          <a:spcPts val="0"/>
                        </a:spcAft>
                      </a:pPr>
                      <a:r>
                        <a:rPr lang="en-US" sz="1400" kern="100" dirty="0">
                          <a:effectLst/>
                        </a:rPr>
                        <a:t>Beryllium (</a:t>
                      </a:r>
                      <a:r>
                        <a:rPr lang="en-US" sz="1400" kern="100" baseline="30000" dirty="0">
                          <a:effectLst/>
                        </a:rPr>
                        <a:t>9</a:t>
                      </a:r>
                      <a:r>
                        <a:rPr lang="en-US" sz="1400" kern="100" dirty="0">
                          <a:effectLst/>
                        </a:rPr>
                        <a:t>Be)</a:t>
                      </a:r>
                      <a:endParaRPr lang="en-US" sz="14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12003" marR="12003" marT="0" marB="0" anchor="ctr"/>
                </a:tc>
                <a:tc>
                  <a:txBody>
                    <a:bodyPr/>
                    <a:lstStyle/>
                    <a:p>
                      <a:pPr marL="0" marR="0" algn="ctr">
                        <a:spcBef>
                          <a:spcPts val="0"/>
                        </a:spcBef>
                        <a:spcAft>
                          <a:spcPts val="0"/>
                        </a:spcAft>
                      </a:pPr>
                      <a:r>
                        <a:rPr lang="en-US" sz="1400" kern="100" dirty="0">
                          <a:effectLst/>
                        </a:rPr>
                        <a:t>LANL</a:t>
                      </a:r>
                      <a:endParaRPr lang="en-US" sz="14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12003" marR="12003" marT="0" marB="0" anchor="ctr"/>
                </a:tc>
                <a:extLst>
                  <a:ext uri="{0D108BD9-81ED-4DB2-BD59-A6C34878D82A}">
                    <a16:rowId xmlns:a16="http://schemas.microsoft.com/office/drawing/2014/main" val="3670249936"/>
                  </a:ext>
                </a:extLst>
              </a:tr>
              <a:tr h="220058">
                <a:tc>
                  <a:txBody>
                    <a:bodyPr/>
                    <a:lstStyle/>
                    <a:p>
                      <a:pPr marL="0" marR="0">
                        <a:spcBef>
                          <a:spcPts val="0"/>
                        </a:spcBef>
                        <a:spcAft>
                          <a:spcPts val="0"/>
                        </a:spcAft>
                      </a:pPr>
                      <a:r>
                        <a:rPr lang="en-US" sz="1400" kern="100" dirty="0">
                          <a:effectLst/>
                        </a:rPr>
                        <a:t>Chlorine (</a:t>
                      </a:r>
                      <a:r>
                        <a:rPr lang="en-US" sz="1400" kern="100" baseline="30000" dirty="0">
                          <a:effectLst/>
                        </a:rPr>
                        <a:t>35</a:t>
                      </a:r>
                      <a:r>
                        <a:rPr lang="en-US" sz="1400" kern="100" dirty="0">
                          <a:effectLst/>
                        </a:rPr>
                        <a:t>Cl)</a:t>
                      </a:r>
                      <a:endParaRPr lang="en-US" sz="14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12003" marR="12003" marT="0" marB="0" anchor="ctr"/>
                </a:tc>
                <a:tc>
                  <a:txBody>
                    <a:bodyPr/>
                    <a:lstStyle/>
                    <a:p>
                      <a:pPr marL="0" marR="0" algn="ctr">
                        <a:spcBef>
                          <a:spcPts val="0"/>
                        </a:spcBef>
                        <a:spcAft>
                          <a:spcPts val="0"/>
                        </a:spcAft>
                      </a:pPr>
                      <a:r>
                        <a:rPr lang="en-US" sz="1400" kern="100" dirty="0">
                          <a:effectLst/>
                        </a:rPr>
                        <a:t>ORNL, LANL</a:t>
                      </a:r>
                      <a:endParaRPr lang="en-US" sz="14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12003" marR="12003" marT="0" marB="0" anchor="ctr"/>
                </a:tc>
                <a:extLst>
                  <a:ext uri="{0D108BD9-81ED-4DB2-BD59-A6C34878D82A}">
                    <a16:rowId xmlns:a16="http://schemas.microsoft.com/office/drawing/2014/main" val="3140562897"/>
                  </a:ext>
                </a:extLst>
              </a:tr>
              <a:tr h="220058">
                <a:tc>
                  <a:txBody>
                    <a:bodyPr/>
                    <a:lstStyle/>
                    <a:p>
                      <a:pPr marL="0" marR="0">
                        <a:spcBef>
                          <a:spcPts val="0"/>
                        </a:spcBef>
                        <a:spcAft>
                          <a:spcPts val="0"/>
                        </a:spcAft>
                      </a:pPr>
                      <a:r>
                        <a:rPr lang="en-US" sz="1400" kern="100" dirty="0">
                          <a:effectLst/>
                        </a:rPr>
                        <a:t>Copper (</a:t>
                      </a:r>
                      <a:r>
                        <a:rPr lang="en-US" sz="1400" kern="100" baseline="30000" dirty="0">
                          <a:effectLst/>
                        </a:rPr>
                        <a:t>63,65</a:t>
                      </a:r>
                      <a:r>
                        <a:rPr lang="en-US" sz="1400" kern="100" dirty="0">
                          <a:effectLst/>
                        </a:rPr>
                        <a:t>Cu)</a:t>
                      </a:r>
                      <a:endParaRPr lang="en-US" sz="14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12003" marR="12003" marT="0" marB="0" anchor="ctr"/>
                </a:tc>
                <a:tc>
                  <a:txBody>
                    <a:bodyPr/>
                    <a:lstStyle/>
                    <a:p>
                      <a:pPr marL="0" marR="0" algn="ctr">
                        <a:spcBef>
                          <a:spcPts val="0"/>
                        </a:spcBef>
                        <a:spcAft>
                          <a:spcPts val="0"/>
                        </a:spcAft>
                      </a:pPr>
                      <a:r>
                        <a:rPr lang="en-US" sz="1400" kern="100" dirty="0">
                          <a:effectLst/>
                        </a:rPr>
                        <a:t>ORNL, LANL</a:t>
                      </a:r>
                      <a:endParaRPr lang="en-US" sz="14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12003" marR="12003" marT="0" marB="0" anchor="ctr"/>
                </a:tc>
                <a:extLst>
                  <a:ext uri="{0D108BD9-81ED-4DB2-BD59-A6C34878D82A}">
                    <a16:rowId xmlns:a16="http://schemas.microsoft.com/office/drawing/2014/main" val="391330915"/>
                  </a:ext>
                </a:extLst>
              </a:tr>
              <a:tr h="110029">
                <a:tc>
                  <a:txBody>
                    <a:bodyPr/>
                    <a:lstStyle/>
                    <a:p>
                      <a:pPr marL="0" marR="0">
                        <a:spcBef>
                          <a:spcPts val="0"/>
                        </a:spcBef>
                        <a:spcAft>
                          <a:spcPts val="0"/>
                        </a:spcAft>
                      </a:pPr>
                      <a:r>
                        <a:rPr lang="en-US" sz="1400" kern="100" dirty="0">
                          <a:effectLst/>
                        </a:rPr>
                        <a:t>Fluorine (</a:t>
                      </a:r>
                      <a:r>
                        <a:rPr lang="en-US" sz="1400" kern="100" baseline="30000" dirty="0">
                          <a:effectLst/>
                        </a:rPr>
                        <a:t>19</a:t>
                      </a:r>
                      <a:r>
                        <a:rPr lang="en-US" sz="1400" kern="100" dirty="0">
                          <a:effectLst/>
                        </a:rPr>
                        <a:t>F)</a:t>
                      </a:r>
                      <a:endParaRPr lang="en-US" sz="14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12003" marR="12003" marT="0" marB="0" anchor="ctr"/>
                </a:tc>
                <a:tc>
                  <a:txBody>
                    <a:bodyPr/>
                    <a:lstStyle/>
                    <a:p>
                      <a:pPr marL="0" marR="0" algn="ctr">
                        <a:spcBef>
                          <a:spcPts val="0"/>
                        </a:spcBef>
                        <a:spcAft>
                          <a:spcPts val="0"/>
                        </a:spcAft>
                      </a:pPr>
                      <a:r>
                        <a:rPr lang="en-US" sz="1400" kern="100" dirty="0">
                          <a:effectLst/>
                        </a:rPr>
                        <a:t>ORNL</a:t>
                      </a:r>
                      <a:endParaRPr lang="en-US" sz="14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12003" marR="12003" marT="0" marB="0" anchor="ctr"/>
                </a:tc>
                <a:extLst>
                  <a:ext uri="{0D108BD9-81ED-4DB2-BD59-A6C34878D82A}">
                    <a16:rowId xmlns:a16="http://schemas.microsoft.com/office/drawing/2014/main" val="2501287901"/>
                  </a:ext>
                </a:extLst>
              </a:tr>
              <a:tr h="220058">
                <a:tc>
                  <a:txBody>
                    <a:bodyPr/>
                    <a:lstStyle/>
                    <a:p>
                      <a:pPr marL="0" marR="0">
                        <a:spcBef>
                          <a:spcPts val="0"/>
                        </a:spcBef>
                        <a:spcAft>
                          <a:spcPts val="0"/>
                        </a:spcAft>
                      </a:pPr>
                      <a:r>
                        <a:rPr lang="en-US" sz="1400" kern="100" dirty="0">
                          <a:effectLst/>
                        </a:rPr>
                        <a:t>Hafnium (</a:t>
                      </a:r>
                      <a:r>
                        <a:rPr lang="en-US" sz="1400" kern="100" baseline="30000" dirty="0">
                          <a:effectLst/>
                        </a:rPr>
                        <a:t>176,177,178,179,180</a:t>
                      </a:r>
                      <a:r>
                        <a:rPr lang="en-US" sz="1400" kern="100" dirty="0">
                          <a:effectLst/>
                        </a:rPr>
                        <a:t>Hf)</a:t>
                      </a:r>
                      <a:endParaRPr lang="en-US" sz="14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12003" marR="12003" marT="0" marB="0" anchor="ctr"/>
                </a:tc>
                <a:tc>
                  <a:txBody>
                    <a:bodyPr/>
                    <a:lstStyle/>
                    <a:p>
                      <a:pPr marL="0" marR="0" algn="ctr">
                        <a:spcBef>
                          <a:spcPts val="0"/>
                        </a:spcBef>
                        <a:spcAft>
                          <a:spcPts val="0"/>
                        </a:spcAft>
                      </a:pPr>
                      <a:r>
                        <a:rPr lang="en-US" sz="1400" kern="100" dirty="0">
                          <a:effectLst/>
                        </a:rPr>
                        <a:t>ORNL, NNL</a:t>
                      </a:r>
                      <a:endParaRPr lang="en-US" sz="14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12003" marR="12003" marT="0" marB="0" anchor="ctr"/>
                </a:tc>
                <a:extLst>
                  <a:ext uri="{0D108BD9-81ED-4DB2-BD59-A6C34878D82A}">
                    <a16:rowId xmlns:a16="http://schemas.microsoft.com/office/drawing/2014/main" val="3361682230"/>
                  </a:ext>
                </a:extLst>
              </a:tr>
              <a:tr h="220058">
                <a:tc>
                  <a:txBody>
                    <a:bodyPr/>
                    <a:lstStyle/>
                    <a:p>
                      <a:pPr marL="0" marR="0">
                        <a:spcBef>
                          <a:spcPts val="0"/>
                        </a:spcBef>
                        <a:spcAft>
                          <a:spcPts val="0"/>
                        </a:spcAft>
                      </a:pPr>
                      <a:r>
                        <a:rPr lang="en-US" sz="1400" kern="100" dirty="0">
                          <a:effectLst/>
                        </a:rPr>
                        <a:t>Iron (</a:t>
                      </a:r>
                      <a:r>
                        <a:rPr lang="en-US" sz="1400" kern="100" baseline="30000" dirty="0">
                          <a:effectLst/>
                        </a:rPr>
                        <a:t>54,56,57</a:t>
                      </a:r>
                      <a:r>
                        <a:rPr lang="en-US" sz="1400" kern="100" dirty="0">
                          <a:effectLst/>
                        </a:rPr>
                        <a:t>Fe)</a:t>
                      </a:r>
                      <a:endParaRPr lang="en-US" sz="14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12003" marR="12003" marT="0" marB="0" anchor="ctr"/>
                </a:tc>
                <a:tc>
                  <a:txBody>
                    <a:bodyPr/>
                    <a:lstStyle/>
                    <a:p>
                      <a:pPr marL="0" marR="0" algn="ctr">
                        <a:spcBef>
                          <a:spcPts val="0"/>
                        </a:spcBef>
                        <a:spcAft>
                          <a:spcPts val="0"/>
                        </a:spcAft>
                      </a:pPr>
                      <a:r>
                        <a:rPr lang="en-US" sz="1400" kern="100" dirty="0">
                          <a:effectLst/>
                        </a:rPr>
                        <a:t>ORNL, BNL</a:t>
                      </a:r>
                      <a:endParaRPr lang="en-US" sz="14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12003" marR="12003" marT="0" marB="0" anchor="ctr"/>
                </a:tc>
                <a:extLst>
                  <a:ext uri="{0D108BD9-81ED-4DB2-BD59-A6C34878D82A}">
                    <a16:rowId xmlns:a16="http://schemas.microsoft.com/office/drawing/2014/main" val="1486691350"/>
                  </a:ext>
                </a:extLst>
              </a:tr>
              <a:tr h="220058">
                <a:tc>
                  <a:txBody>
                    <a:bodyPr/>
                    <a:lstStyle/>
                    <a:p>
                      <a:pPr marL="0" marR="0">
                        <a:spcBef>
                          <a:spcPts val="0"/>
                        </a:spcBef>
                        <a:spcAft>
                          <a:spcPts val="0"/>
                        </a:spcAft>
                      </a:pPr>
                      <a:r>
                        <a:rPr lang="en-US" sz="1400" kern="100" dirty="0">
                          <a:effectLst/>
                        </a:rPr>
                        <a:t>Iron (</a:t>
                      </a:r>
                      <a:r>
                        <a:rPr lang="en-US" sz="1400" kern="100" baseline="30000" dirty="0">
                          <a:effectLst/>
                        </a:rPr>
                        <a:t>56</a:t>
                      </a:r>
                      <a:r>
                        <a:rPr lang="en-US" sz="1400" kern="100" dirty="0">
                          <a:effectLst/>
                        </a:rPr>
                        <a:t>Fe)</a:t>
                      </a:r>
                      <a:endParaRPr lang="en-US" sz="14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12003" marR="12003" marT="0" marB="0" anchor="ctr"/>
                </a:tc>
                <a:tc>
                  <a:txBody>
                    <a:bodyPr/>
                    <a:lstStyle/>
                    <a:p>
                      <a:pPr marL="0" marR="0" algn="ctr">
                        <a:spcBef>
                          <a:spcPts val="0"/>
                        </a:spcBef>
                        <a:spcAft>
                          <a:spcPts val="0"/>
                        </a:spcAft>
                      </a:pPr>
                      <a:r>
                        <a:rPr lang="en-US" sz="1400" kern="100" dirty="0">
                          <a:effectLst/>
                        </a:rPr>
                        <a:t>ORNL, BNL</a:t>
                      </a:r>
                      <a:endParaRPr lang="en-US" sz="14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12003" marR="12003" marT="0" marB="0" anchor="ctr"/>
                </a:tc>
                <a:extLst>
                  <a:ext uri="{0D108BD9-81ED-4DB2-BD59-A6C34878D82A}">
                    <a16:rowId xmlns:a16="http://schemas.microsoft.com/office/drawing/2014/main" val="1496040191"/>
                  </a:ext>
                </a:extLst>
              </a:tr>
              <a:tr h="220058">
                <a:tc>
                  <a:txBody>
                    <a:bodyPr/>
                    <a:lstStyle/>
                    <a:p>
                      <a:pPr marL="0" marR="0">
                        <a:spcBef>
                          <a:spcPts val="0"/>
                        </a:spcBef>
                        <a:spcAft>
                          <a:spcPts val="0"/>
                        </a:spcAft>
                      </a:pPr>
                      <a:r>
                        <a:rPr lang="en-US" sz="1400" kern="100" dirty="0">
                          <a:effectLst/>
                        </a:rPr>
                        <a:t>Lanthanum (La)</a:t>
                      </a:r>
                      <a:endParaRPr lang="en-US" sz="14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12003" marR="12003" marT="0" marB="0" anchor="ctr"/>
                </a:tc>
                <a:tc>
                  <a:txBody>
                    <a:bodyPr/>
                    <a:lstStyle/>
                    <a:p>
                      <a:pPr marL="0" marR="0" algn="ctr">
                        <a:spcBef>
                          <a:spcPts val="0"/>
                        </a:spcBef>
                        <a:spcAft>
                          <a:spcPts val="0"/>
                        </a:spcAft>
                      </a:pPr>
                      <a:r>
                        <a:rPr lang="en-US" sz="1400" kern="100" dirty="0">
                          <a:effectLst/>
                        </a:rPr>
                        <a:t>ORNL, LANL</a:t>
                      </a:r>
                      <a:endParaRPr lang="en-US" sz="14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12003" marR="12003" marT="0" marB="0" anchor="ctr"/>
                </a:tc>
                <a:extLst>
                  <a:ext uri="{0D108BD9-81ED-4DB2-BD59-A6C34878D82A}">
                    <a16:rowId xmlns:a16="http://schemas.microsoft.com/office/drawing/2014/main" val="3560129612"/>
                  </a:ext>
                </a:extLst>
              </a:tr>
              <a:tr h="440116">
                <a:tc>
                  <a:txBody>
                    <a:bodyPr/>
                    <a:lstStyle/>
                    <a:p>
                      <a:pPr marL="0" marR="0">
                        <a:spcBef>
                          <a:spcPts val="0"/>
                        </a:spcBef>
                        <a:spcAft>
                          <a:spcPts val="0"/>
                        </a:spcAft>
                      </a:pPr>
                      <a:r>
                        <a:rPr lang="en-US" sz="1400" kern="100">
                          <a:effectLst/>
                        </a:rPr>
                        <a:t>Lead (</a:t>
                      </a:r>
                      <a:r>
                        <a:rPr lang="en-US" sz="1400" kern="100" baseline="30000">
                          <a:effectLst/>
                        </a:rPr>
                        <a:t>204,206,207,208</a:t>
                      </a:r>
                      <a:r>
                        <a:rPr lang="en-US" sz="1400" kern="100">
                          <a:effectLst/>
                        </a:rPr>
                        <a:t>Pb)</a:t>
                      </a:r>
                      <a:endParaRPr lang="en-US" sz="1400" kern="100">
                        <a:effectLst/>
                        <a:latin typeface="Calibri" panose="020F0502020204030204" pitchFamily="34" charset="0"/>
                        <a:ea typeface="Times New Roman" panose="02020603050405020304" pitchFamily="18" charset="0"/>
                        <a:cs typeface="Calibri" panose="020F0502020204030204" pitchFamily="34" charset="0"/>
                      </a:endParaRPr>
                    </a:p>
                  </a:txBody>
                  <a:tcPr marL="12003" marR="12003" marT="0" marB="0" anchor="ctr"/>
                </a:tc>
                <a:tc>
                  <a:txBody>
                    <a:bodyPr/>
                    <a:lstStyle/>
                    <a:p>
                      <a:pPr marL="0" marR="0" algn="ctr">
                        <a:spcBef>
                          <a:spcPts val="0"/>
                        </a:spcBef>
                        <a:spcAft>
                          <a:spcPts val="0"/>
                        </a:spcAft>
                      </a:pPr>
                      <a:r>
                        <a:rPr lang="en-US" sz="1400" kern="100" dirty="0">
                          <a:effectLst/>
                        </a:rPr>
                        <a:t>ORNL, BNL,</a:t>
                      </a:r>
                    </a:p>
                    <a:p>
                      <a:pPr marL="0" marR="0" algn="ctr">
                        <a:spcBef>
                          <a:spcPts val="0"/>
                        </a:spcBef>
                        <a:spcAft>
                          <a:spcPts val="0"/>
                        </a:spcAft>
                      </a:pPr>
                      <a:r>
                        <a:rPr lang="en-US" sz="1400" kern="100" dirty="0">
                          <a:effectLst/>
                        </a:rPr>
                        <a:t>RPI, NNL</a:t>
                      </a:r>
                      <a:endParaRPr lang="en-US" sz="14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12003" marR="12003" marT="0" marB="0" anchor="ctr"/>
                </a:tc>
                <a:extLst>
                  <a:ext uri="{0D108BD9-81ED-4DB2-BD59-A6C34878D82A}">
                    <a16:rowId xmlns:a16="http://schemas.microsoft.com/office/drawing/2014/main" val="1081351384"/>
                  </a:ext>
                </a:extLst>
              </a:tr>
              <a:tr h="110029">
                <a:tc>
                  <a:txBody>
                    <a:bodyPr/>
                    <a:lstStyle/>
                    <a:p>
                      <a:pPr marL="0" marR="0">
                        <a:spcBef>
                          <a:spcPts val="0"/>
                        </a:spcBef>
                        <a:spcAft>
                          <a:spcPts val="0"/>
                        </a:spcAft>
                      </a:pPr>
                      <a:r>
                        <a:rPr lang="en-US" sz="1400" kern="100">
                          <a:effectLst/>
                        </a:rPr>
                        <a:t>Lithium (</a:t>
                      </a:r>
                      <a:r>
                        <a:rPr lang="en-US" sz="1400" kern="100" baseline="30000">
                          <a:effectLst/>
                        </a:rPr>
                        <a:t>6</a:t>
                      </a:r>
                      <a:r>
                        <a:rPr lang="en-US" sz="1400" kern="100">
                          <a:effectLst/>
                        </a:rPr>
                        <a:t>Li)</a:t>
                      </a:r>
                      <a:endParaRPr lang="en-US" sz="1400" kern="100">
                        <a:effectLst/>
                        <a:latin typeface="Calibri" panose="020F0502020204030204" pitchFamily="34" charset="0"/>
                        <a:ea typeface="Times New Roman" panose="02020603050405020304" pitchFamily="18" charset="0"/>
                        <a:cs typeface="Calibri" panose="020F0502020204030204" pitchFamily="34" charset="0"/>
                      </a:endParaRPr>
                    </a:p>
                  </a:txBody>
                  <a:tcPr marL="12003" marR="12003" marT="0" marB="0" anchor="ctr"/>
                </a:tc>
                <a:tc>
                  <a:txBody>
                    <a:bodyPr/>
                    <a:lstStyle/>
                    <a:p>
                      <a:pPr marL="0" marR="0" algn="ctr">
                        <a:spcBef>
                          <a:spcPts val="0"/>
                        </a:spcBef>
                        <a:spcAft>
                          <a:spcPts val="0"/>
                        </a:spcAft>
                      </a:pPr>
                      <a:r>
                        <a:rPr lang="en-US" sz="1400" kern="100" dirty="0">
                          <a:effectLst/>
                        </a:rPr>
                        <a:t>LANL</a:t>
                      </a:r>
                      <a:endParaRPr lang="en-US" sz="14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12003" marR="12003" marT="0" marB="0" anchor="ctr"/>
                </a:tc>
                <a:extLst>
                  <a:ext uri="{0D108BD9-81ED-4DB2-BD59-A6C34878D82A}">
                    <a16:rowId xmlns:a16="http://schemas.microsoft.com/office/drawing/2014/main" val="30091354"/>
                  </a:ext>
                </a:extLst>
              </a:tr>
              <a:tr h="110029">
                <a:tc>
                  <a:txBody>
                    <a:bodyPr/>
                    <a:lstStyle/>
                    <a:p>
                      <a:pPr marL="0" marR="0">
                        <a:spcBef>
                          <a:spcPts val="0"/>
                        </a:spcBef>
                        <a:spcAft>
                          <a:spcPts val="0"/>
                        </a:spcAft>
                      </a:pPr>
                      <a:r>
                        <a:rPr lang="en-US" sz="1400" kern="100">
                          <a:effectLst/>
                        </a:rPr>
                        <a:t>Molybdenum (</a:t>
                      </a:r>
                      <a:r>
                        <a:rPr lang="en-US" sz="1400" kern="100" baseline="30000">
                          <a:effectLst/>
                        </a:rPr>
                        <a:t>95</a:t>
                      </a:r>
                      <a:r>
                        <a:rPr lang="en-US" sz="1400" kern="100">
                          <a:effectLst/>
                        </a:rPr>
                        <a:t>Mo)</a:t>
                      </a:r>
                      <a:endParaRPr lang="en-US" sz="1400" kern="100">
                        <a:effectLst/>
                        <a:latin typeface="Calibri" panose="020F0502020204030204" pitchFamily="34" charset="0"/>
                        <a:ea typeface="Times New Roman" panose="02020603050405020304" pitchFamily="18" charset="0"/>
                        <a:cs typeface="Calibri" panose="020F0502020204030204" pitchFamily="34" charset="0"/>
                      </a:endParaRPr>
                    </a:p>
                  </a:txBody>
                  <a:tcPr marL="12003" marR="12003" marT="0" marB="0" anchor="ctr"/>
                </a:tc>
                <a:tc>
                  <a:txBody>
                    <a:bodyPr/>
                    <a:lstStyle/>
                    <a:p>
                      <a:pPr marL="0" marR="0" algn="ctr">
                        <a:spcBef>
                          <a:spcPts val="0"/>
                        </a:spcBef>
                        <a:spcAft>
                          <a:spcPts val="0"/>
                        </a:spcAft>
                      </a:pPr>
                      <a:r>
                        <a:rPr lang="en-US" sz="1400" kern="100" dirty="0">
                          <a:effectLst/>
                        </a:rPr>
                        <a:t>ORNL</a:t>
                      </a:r>
                      <a:endParaRPr lang="en-US" sz="14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12003" marR="12003" marT="0" marB="0" anchor="ctr"/>
                </a:tc>
                <a:extLst>
                  <a:ext uri="{0D108BD9-81ED-4DB2-BD59-A6C34878D82A}">
                    <a16:rowId xmlns:a16="http://schemas.microsoft.com/office/drawing/2014/main" val="1149735092"/>
                  </a:ext>
                </a:extLst>
              </a:tr>
              <a:tr h="110029">
                <a:tc>
                  <a:txBody>
                    <a:bodyPr/>
                    <a:lstStyle/>
                    <a:p>
                      <a:pPr marL="0" marR="0">
                        <a:spcBef>
                          <a:spcPts val="0"/>
                        </a:spcBef>
                        <a:spcAft>
                          <a:spcPts val="0"/>
                        </a:spcAft>
                      </a:pPr>
                      <a:r>
                        <a:rPr lang="en-US" sz="1400" kern="100">
                          <a:effectLst/>
                        </a:rPr>
                        <a:t>Nitrogen (</a:t>
                      </a:r>
                      <a:r>
                        <a:rPr lang="en-US" sz="1400" kern="100" baseline="30000">
                          <a:effectLst/>
                        </a:rPr>
                        <a:t>14</a:t>
                      </a:r>
                      <a:r>
                        <a:rPr lang="en-US" sz="1400" kern="100">
                          <a:effectLst/>
                        </a:rPr>
                        <a:t>N)</a:t>
                      </a:r>
                      <a:endParaRPr lang="en-US" sz="1400" kern="100">
                        <a:effectLst/>
                        <a:latin typeface="Calibri" panose="020F0502020204030204" pitchFamily="34" charset="0"/>
                        <a:ea typeface="Times New Roman" panose="02020603050405020304" pitchFamily="18" charset="0"/>
                        <a:cs typeface="Calibri" panose="020F0502020204030204" pitchFamily="34" charset="0"/>
                      </a:endParaRPr>
                    </a:p>
                  </a:txBody>
                  <a:tcPr marL="12003" marR="12003" marT="0" marB="0" anchor="ctr"/>
                </a:tc>
                <a:tc>
                  <a:txBody>
                    <a:bodyPr/>
                    <a:lstStyle/>
                    <a:p>
                      <a:pPr marL="0" marR="0" algn="ctr">
                        <a:spcBef>
                          <a:spcPts val="0"/>
                        </a:spcBef>
                        <a:spcAft>
                          <a:spcPts val="0"/>
                        </a:spcAft>
                      </a:pPr>
                      <a:r>
                        <a:rPr lang="en-US" sz="1400" kern="100" dirty="0">
                          <a:effectLst/>
                        </a:rPr>
                        <a:t>ORNL</a:t>
                      </a:r>
                      <a:endParaRPr lang="en-US" sz="14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12003" marR="12003" marT="0" marB="0" anchor="ctr"/>
                </a:tc>
                <a:extLst>
                  <a:ext uri="{0D108BD9-81ED-4DB2-BD59-A6C34878D82A}">
                    <a16:rowId xmlns:a16="http://schemas.microsoft.com/office/drawing/2014/main" val="24615825"/>
                  </a:ext>
                </a:extLst>
              </a:tr>
              <a:tr h="110029">
                <a:tc>
                  <a:txBody>
                    <a:bodyPr/>
                    <a:lstStyle/>
                    <a:p>
                      <a:pPr marL="0" marR="0">
                        <a:spcBef>
                          <a:spcPts val="0"/>
                        </a:spcBef>
                        <a:spcAft>
                          <a:spcPts val="0"/>
                        </a:spcAft>
                      </a:pPr>
                      <a:r>
                        <a:rPr lang="en-US" sz="1400" kern="100">
                          <a:effectLst/>
                        </a:rPr>
                        <a:t>Oxygen (</a:t>
                      </a:r>
                      <a:r>
                        <a:rPr lang="en-US" sz="1400" kern="100" baseline="30000">
                          <a:effectLst/>
                        </a:rPr>
                        <a:t>16</a:t>
                      </a:r>
                      <a:r>
                        <a:rPr lang="en-US" sz="1400" kern="100">
                          <a:effectLst/>
                        </a:rPr>
                        <a:t>O)</a:t>
                      </a:r>
                      <a:endParaRPr lang="en-US" sz="1400" kern="100">
                        <a:effectLst/>
                        <a:latin typeface="Calibri" panose="020F0502020204030204" pitchFamily="34" charset="0"/>
                        <a:ea typeface="Times New Roman" panose="02020603050405020304" pitchFamily="18" charset="0"/>
                        <a:cs typeface="Calibri" panose="020F0502020204030204" pitchFamily="34" charset="0"/>
                      </a:endParaRPr>
                    </a:p>
                  </a:txBody>
                  <a:tcPr marL="12003" marR="12003" marT="0" marB="0" anchor="ctr"/>
                </a:tc>
                <a:tc>
                  <a:txBody>
                    <a:bodyPr/>
                    <a:lstStyle/>
                    <a:p>
                      <a:pPr marL="0" marR="0" algn="ctr">
                        <a:spcBef>
                          <a:spcPts val="0"/>
                        </a:spcBef>
                        <a:spcAft>
                          <a:spcPts val="0"/>
                        </a:spcAft>
                      </a:pPr>
                      <a:r>
                        <a:rPr lang="en-US" sz="1400" kern="100" dirty="0">
                          <a:effectLst/>
                        </a:rPr>
                        <a:t>LANL</a:t>
                      </a:r>
                      <a:endParaRPr lang="en-US" sz="14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12003" marR="12003" marT="0" marB="0" anchor="ctr"/>
                </a:tc>
                <a:extLst>
                  <a:ext uri="{0D108BD9-81ED-4DB2-BD59-A6C34878D82A}">
                    <a16:rowId xmlns:a16="http://schemas.microsoft.com/office/drawing/2014/main" val="3307907743"/>
                  </a:ext>
                </a:extLst>
              </a:tr>
              <a:tr h="110029">
                <a:tc>
                  <a:txBody>
                    <a:bodyPr/>
                    <a:lstStyle/>
                    <a:p>
                      <a:pPr marL="0" marR="0">
                        <a:spcBef>
                          <a:spcPts val="0"/>
                        </a:spcBef>
                        <a:spcAft>
                          <a:spcPts val="0"/>
                        </a:spcAft>
                      </a:pPr>
                      <a:r>
                        <a:rPr lang="en-US" sz="1400" kern="100" dirty="0">
                          <a:effectLst/>
                        </a:rPr>
                        <a:t>Plutonium </a:t>
                      </a:r>
                    </a:p>
                    <a:p>
                      <a:pPr marL="0" marR="0">
                        <a:spcBef>
                          <a:spcPts val="0"/>
                        </a:spcBef>
                        <a:spcAft>
                          <a:spcPts val="0"/>
                        </a:spcAft>
                      </a:pPr>
                      <a:r>
                        <a:rPr lang="en-US" sz="1400" kern="100" dirty="0">
                          <a:effectLst/>
                        </a:rPr>
                        <a:t>(</a:t>
                      </a:r>
                      <a:r>
                        <a:rPr lang="en-US" sz="1400" kern="100" baseline="30000" dirty="0">
                          <a:effectLst/>
                        </a:rPr>
                        <a:t>238</a:t>
                      </a:r>
                      <a:r>
                        <a:rPr lang="en-US" sz="1400" kern="100" dirty="0">
                          <a:effectLst/>
                        </a:rPr>
                        <a:t>Pu, </a:t>
                      </a:r>
                      <a:r>
                        <a:rPr lang="en-US" sz="1400" kern="100" baseline="30000" dirty="0">
                          <a:effectLst/>
                        </a:rPr>
                        <a:t>240</a:t>
                      </a:r>
                      <a:r>
                        <a:rPr lang="en-US" sz="1400" kern="100" dirty="0">
                          <a:effectLst/>
                        </a:rPr>
                        <a:t>Pu, </a:t>
                      </a:r>
                      <a:r>
                        <a:rPr lang="en-US" sz="1400" kern="100" baseline="30000" dirty="0">
                          <a:effectLst/>
                        </a:rPr>
                        <a:t>241</a:t>
                      </a:r>
                      <a:r>
                        <a:rPr lang="en-US" sz="1400" kern="100" dirty="0">
                          <a:effectLst/>
                        </a:rPr>
                        <a:t>Pu, </a:t>
                      </a:r>
                      <a:r>
                        <a:rPr lang="en-US" sz="1400" kern="100" baseline="30000" dirty="0">
                          <a:effectLst/>
                        </a:rPr>
                        <a:t>242</a:t>
                      </a:r>
                      <a:r>
                        <a:rPr lang="en-US" sz="1400" kern="100" dirty="0">
                          <a:effectLst/>
                        </a:rPr>
                        <a:t>Pu)</a:t>
                      </a:r>
                      <a:endParaRPr lang="en-US" sz="14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12003" marR="12003" marT="0" marB="0" anchor="ctr"/>
                </a:tc>
                <a:tc>
                  <a:txBody>
                    <a:bodyPr/>
                    <a:lstStyle/>
                    <a:p>
                      <a:pPr marL="0" marR="0" algn="ctr">
                        <a:spcBef>
                          <a:spcPts val="0"/>
                        </a:spcBef>
                        <a:spcAft>
                          <a:spcPts val="0"/>
                        </a:spcAft>
                      </a:pPr>
                      <a:r>
                        <a:rPr lang="en-US" sz="1400" kern="100" dirty="0">
                          <a:effectLst/>
                        </a:rPr>
                        <a:t>LANL</a:t>
                      </a:r>
                      <a:endParaRPr lang="en-US" sz="14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12003" marR="12003" marT="0" marB="0" anchor="ctr"/>
                </a:tc>
                <a:extLst>
                  <a:ext uri="{0D108BD9-81ED-4DB2-BD59-A6C34878D82A}">
                    <a16:rowId xmlns:a16="http://schemas.microsoft.com/office/drawing/2014/main" val="3797798578"/>
                  </a:ext>
                </a:extLst>
              </a:tr>
              <a:tr h="110029">
                <a:tc>
                  <a:txBody>
                    <a:bodyPr/>
                    <a:lstStyle/>
                    <a:p>
                      <a:pPr marL="0" marR="0">
                        <a:spcBef>
                          <a:spcPts val="0"/>
                        </a:spcBef>
                        <a:spcAft>
                          <a:spcPts val="0"/>
                        </a:spcAft>
                      </a:pPr>
                      <a:r>
                        <a:rPr lang="en-US" sz="1400" kern="100" dirty="0">
                          <a:effectLst/>
                        </a:rPr>
                        <a:t>Plutonium (</a:t>
                      </a:r>
                      <a:r>
                        <a:rPr lang="en-US" sz="1400" kern="100" baseline="30000" dirty="0">
                          <a:effectLst/>
                        </a:rPr>
                        <a:t>239</a:t>
                      </a:r>
                      <a:r>
                        <a:rPr lang="en-US" sz="1400" kern="100" dirty="0">
                          <a:effectLst/>
                        </a:rPr>
                        <a:t>Pu)</a:t>
                      </a:r>
                      <a:endParaRPr lang="en-US" sz="14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12003" marR="12003" marT="0" marB="0" anchor="ctr"/>
                </a:tc>
                <a:tc>
                  <a:txBody>
                    <a:bodyPr/>
                    <a:lstStyle/>
                    <a:p>
                      <a:pPr marL="0" marR="0" algn="ctr">
                        <a:spcBef>
                          <a:spcPts val="0"/>
                        </a:spcBef>
                        <a:spcAft>
                          <a:spcPts val="0"/>
                        </a:spcAft>
                      </a:pPr>
                      <a:r>
                        <a:rPr lang="en-US" sz="1400" kern="100" dirty="0">
                          <a:effectLst/>
                        </a:rPr>
                        <a:t>LANL, ORNL</a:t>
                      </a:r>
                      <a:endParaRPr lang="en-US" sz="14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12003" marR="12003" marT="0" marB="0" anchor="ctr"/>
                </a:tc>
                <a:extLst>
                  <a:ext uri="{0D108BD9-81ED-4DB2-BD59-A6C34878D82A}">
                    <a16:rowId xmlns:a16="http://schemas.microsoft.com/office/drawing/2014/main" val="1882720831"/>
                  </a:ext>
                </a:extLst>
              </a:tr>
            </a:tbl>
          </a:graphicData>
        </a:graphic>
      </p:graphicFrame>
      <p:graphicFrame>
        <p:nvGraphicFramePr>
          <p:cNvPr id="7" name="Table 6">
            <a:extLst>
              <a:ext uri="{FF2B5EF4-FFF2-40B4-BE49-F238E27FC236}">
                <a16:creationId xmlns:a16="http://schemas.microsoft.com/office/drawing/2014/main" id="{F2C98DDD-013A-FBF8-BC95-4A461E87B031}"/>
              </a:ext>
            </a:extLst>
          </p:cNvPr>
          <p:cNvGraphicFramePr>
            <a:graphicFrameLocks noGrp="1"/>
          </p:cNvGraphicFramePr>
          <p:nvPr>
            <p:extLst>
              <p:ext uri="{D42A27DB-BD31-4B8C-83A1-F6EECF244321}">
                <p14:modId xmlns:p14="http://schemas.microsoft.com/office/powerpoint/2010/main" val="2344023192"/>
              </p:ext>
            </p:extLst>
          </p:nvPr>
        </p:nvGraphicFramePr>
        <p:xfrm>
          <a:off x="8001000" y="1494312"/>
          <a:ext cx="3614437" cy="4364660"/>
        </p:xfrm>
        <a:graphic>
          <a:graphicData uri="http://schemas.openxmlformats.org/drawingml/2006/table">
            <a:tbl>
              <a:tblPr>
                <a:tableStyleId>{ED083AE6-46FA-4A59-8FB0-9F97EB10719F}</a:tableStyleId>
              </a:tblPr>
              <a:tblGrid>
                <a:gridCol w="2133601">
                  <a:extLst>
                    <a:ext uri="{9D8B030D-6E8A-4147-A177-3AD203B41FA5}">
                      <a16:colId xmlns:a16="http://schemas.microsoft.com/office/drawing/2014/main" val="192730606"/>
                    </a:ext>
                  </a:extLst>
                </a:gridCol>
                <a:gridCol w="1480836">
                  <a:extLst>
                    <a:ext uri="{9D8B030D-6E8A-4147-A177-3AD203B41FA5}">
                      <a16:colId xmlns:a16="http://schemas.microsoft.com/office/drawing/2014/main" val="3241403501"/>
                    </a:ext>
                  </a:extLst>
                </a:gridCol>
              </a:tblGrid>
              <a:tr h="205830">
                <a:tc gridSpan="2">
                  <a:txBody>
                    <a:bodyPr/>
                    <a:lstStyle/>
                    <a:p>
                      <a:pPr marL="0" marR="0" algn="ctr">
                        <a:spcBef>
                          <a:spcPts val="0"/>
                        </a:spcBef>
                        <a:spcAft>
                          <a:spcPts val="0"/>
                        </a:spcAft>
                      </a:pPr>
                      <a:r>
                        <a:rPr lang="en-US" sz="1600" b="1" kern="100" dirty="0">
                          <a:solidFill>
                            <a:schemeClr val="bg1"/>
                          </a:solidFill>
                          <a:effectLst/>
                        </a:rPr>
                        <a:t>Evaluations</a:t>
                      </a:r>
                      <a:endParaRPr lang="en-US" sz="1600" b="1" kern="1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12003" marR="12003" marT="0" marB="0" anchor="ctr">
                    <a:solidFill>
                      <a:srgbClr val="5F497A"/>
                    </a:solidFill>
                  </a:tcPr>
                </a:tc>
                <a:tc hMerge="1">
                  <a:txBody>
                    <a:bodyPr/>
                    <a:lstStyle/>
                    <a:p>
                      <a:pPr marL="0" marR="0" algn="ctr">
                        <a:spcBef>
                          <a:spcPts val="0"/>
                        </a:spcBef>
                        <a:spcAft>
                          <a:spcPts val="0"/>
                        </a:spcAft>
                      </a:pPr>
                      <a:endParaRPr lang="en-US" sz="14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12003" marR="12003" marT="0" marB="0" anchor="ctr"/>
                </a:tc>
                <a:extLst>
                  <a:ext uri="{0D108BD9-81ED-4DB2-BD59-A6C34878D82A}">
                    <a16:rowId xmlns:a16="http://schemas.microsoft.com/office/drawing/2014/main" val="384275412"/>
                  </a:ext>
                </a:extLst>
              </a:tr>
              <a:tr h="205830">
                <a:tc>
                  <a:txBody>
                    <a:bodyPr/>
                    <a:lstStyle/>
                    <a:p>
                      <a:pPr marL="0" marR="0">
                        <a:spcBef>
                          <a:spcPts val="0"/>
                        </a:spcBef>
                        <a:spcAft>
                          <a:spcPts val="0"/>
                        </a:spcAft>
                      </a:pPr>
                      <a:r>
                        <a:rPr lang="en-US" sz="1400" kern="100">
                          <a:effectLst/>
                        </a:rPr>
                        <a:t>Plutonium (</a:t>
                      </a:r>
                      <a:r>
                        <a:rPr lang="en-US" sz="1400" kern="100" baseline="30000">
                          <a:effectLst/>
                        </a:rPr>
                        <a:t>240</a:t>
                      </a:r>
                      <a:r>
                        <a:rPr lang="en-US" sz="1400" kern="100">
                          <a:effectLst/>
                        </a:rPr>
                        <a:t>Pu)</a:t>
                      </a:r>
                      <a:endParaRPr lang="en-US" sz="1400" kern="100">
                        <a:effectLst/>
                        <a:latin typeface="Calibri" panose="020F0502020204030204" pitchFamily="34" charset="0"/>
                        <a:ea typeface="Times New Roman" panose="02020603050405020304" pitchFamily="18" charset="0"/>
                        <a:cs typeface="Calibri" panose="020F0502020204030204" pitchFamily="34" charset="0"/>
                      </a:endParaRPr>
                    </a:p>
                  </a:txBody>
                  <a:tcPr marL="12003" marR="12003" marT="0" marB="0" anchor="ctr"/>
                </a:tc>
                <a:tc>
                  <a:txBody>
                    <a:bodyPr/>
                    <a:lstStyle/>
                    <a:p>
                      <a:pPr marL="0" marR="0" algn="ctr">
                        <a:spcBef>
                          <a:spcPts val="0"/>
                        </a:spcBef>
                        <a:spcAft>
                          <a:spcPts val="0"/>
                        </a:spcAft>
                      </a:pPr>
                      <a:r>
                        <a:rPr lang="en-US" sz="1400" kern="100" dirty="0">
                          <a:effectLst/>
                        </a:rPr>
                        <a:t>ORNL, LANL</a:t>
                      </a:r>
                      <a:endParaRPr lang="en-US" sz="14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12003" marR="12003" marT="0" marB="0" anchor="ctr"/>
                </a:tc>
                <a:extLst>
                  <a:ext uri="{0D108BD9-81ED-4DB2-BD59-A6C34878D82A}">
                    <a16:rowId xmlns:a16="http://schemas.microsoft.com/office/drawing/2014/main" val="1700925425"/>
                  </a:ext>
                </a:extLst>
              </a:tr>
              <a:tr h="205830">
                <a:tc>
                  <a:txBody>
                    <a:bodyPr/>
                    <a:lstStyle/>
                    <a:p>
                      <a:pPr marL="0" marR="0">
                        <a:spcBef>
                          <a:spcPts val="0"/>
                        </a:spcBef>
                        <a:spcAft>
                          <a:spcPts val="0"/>
                        </a:spcAft>
                      </a:pPr>
                      <a:r>
                        <a:rPr lang="en-US" sz="1400" kern="100" dirty="0">
                          <a:effectLst/>
                        </a:rPr>
                        <a:t>Rhodium (</a:t>
                      </a:r>
                      <a:r>
                        <a:rPr lang="en-US" sz="1400" kern="100" baseline="30000" dirty="0">
                          <a:effectLst/>
                        </a:rPr>
                        <a:t>103</a:t>
                      </a:r>
                      <a:r>
                        <a:rPr lang="en-US" sz="1400" kern="100" dirty="0">
                          <a:effectLst/>
                        </a:rPr>
                        <a:t>Rh)</a:t>
                      </a:r>
                      <a:endParaRPr lang="en-US" sz="14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12003" marR="12003" marT="0" marB="0" anchor="ctr"/>
                </a:tc>
                <a:tc>
                  <a:txBody>
                    <a:bodyPr/>
                    <a:lstStyle/>
                    <a:p>
                      <a:pPr marL="0" marR="0" algn="ctr">
                        <a:spcBef>
                          <a:spcPts val="0"/>
                        </a:spcBef>
                        <a:spcAft>
                          <a:spcPts val="0"/>
                        </a:spcAft>
                      </a:pPr>
                      <a:r>
                        <a:rPr lang="en-US" sz="1400" kern="100" dirty="0">
                          <a:effectLst/>
                        </a:rPr>
                        <a:t>ORNL, NNL</a:t>
                      </a:r>
                      <a:endParaRPr lang="en-US" sz="14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12003" marR="12003" marT="0" marB="0" anchor="ctr"/>
                </a:tc>
                <a:extLst>
                  <a:ext uri="{0D108BD9-81ED-4DB2-BD59-A6C34878D82A}">
                    <a16:rowId xmlns:a16="http://schemas.microsoft.com/office/drawing/2014/main" val="4013705003"/>
                  </a:ext>
                </a:extLst>
              </a:tr>
              <a:tr h="110029">
                <a:tc>
                  <a:txBody>
                    <a:bodyPr/>
                    <a:lstStyle/>
                    <a:p>
                      <a:pPr marL="0" marR="0">
                        <a:spcBef>
                          <a:spcPts val="0"/>
                        </a:spcBef>
                        <a:spcAft>
                          <a:spcPts val="0"/>
                        </a:spcAft>
                      </a:pPr>
                      <a:r>
                        <a:rPr lang="en-US" sz="1400" kern="100" dirty="0">
                          <a:effectLst/>
                        </a:rPr>
                        <a:t>Strontium (</a:t>
                      </a:r>
                      <a:r>
                        <a:rPr lang="en-US" sz="1400" kern="100" baseline="30000" dirty="0">
                          <a:effectLst/>
                        </a:rPr>
                        <a:t>88</a:t>
                      </a:r>
                      <a:r>
                        <a:rPr lang="en-US" sz="1400" kern="100" dirty="0">
                          <a:effectLst/>
                        </a:rPr>
                        <a:t>Sr)</a:t>
                      </a:r>
                      <a:endParaRPr lang="en-US" sz="14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12003" marR="12003" marT="0" marB="0" anchor="ctr"/>
                </a:tc>
                <a:tc>
                  <a:txBody>
                    <a:bodyPr/>
                    <a:lstStyle/>
                    <a:p>
                      <a:pPr marL="0" marR="0" algn="ctr">
                        <a:spcBef>
                          <a:spcPts val="0"/>
                        </a:spcBef>
                        <a:spcAft>
                          <a:spcPts val="0"/>
                        </a:spcAft>
                      </a:pPr>
                      <a:r>
                        <a:rPr lang="en-US" sz="1400" kern="100" dirty="0">
                          <a:effectLst/>
                        </a:rPr>
                        <a:t>ORNL</a:t>
                      </a:r>
                      <a:endParaRPr lang="en-US" sz="14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12003" marR="12003" marT="0" marB="0" anchor="ctr"/>
                </a:tc>
                <a:extLst>
                  <a:ext uri="{0D108BD9-81ED-4DB2-BD59-A6C34878D82A}">
                    <a16:rowId xmlns:a16="http://schemas.microsoft.com/office/drawing/2014/main" val="4198631434"/>
                  </a:ext>
                </a:extLst>
              </a:tr>
              <a:tr h="220058">
                <a:tc>
                  <a:txBody>
                    <a:bodyPr/>
                    <a:lstStyle/>
                    <a:p>
                      <a:pPr marL="0" marR="0">
                        <a:spcBef>
                          <a:spcPts val="0"/>
                        </a:spcBef>
                        <a:spcAft>
                          <a:spcPts val="0"/>
                        </a:spcAft>
                      </a:pPr>
                      <a:r>
                        <a:rPr lang="en-US" sz="1400" kern="100" dirty="0">
                          <a:effectLst/>
                        </a:rPr>
                        <a:t>Uranium-233</a:t>
                      </a:r>
                      <a:endParaRPr lang="en-US" sz="14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12003" marR="12003" marT="0" marB="0" anchor="ctr"/>
                </a:tc>
                <a:tc>
                  <a:txBody>
                    <a:bodyPr/>
                    <a:lstStyle/>
                    <a:p>
                      <a:pPr marL="0" marR="0" algn="ctr">
                        <a:spcBef>
                          <a:spcPts val="0"/>
                        </a:spcBef>
                        <a:spcAft>
                          <a:spcPts val="0"/>
                        </a:spcAft>
                      </a:pPr>
                      <a:r>
                        <a:rPr lang="en-US" sz="1400" kern="100" dirty="0">
                          <a:effectLst/>
                        </a:rPr>
                        <a:t>ORNL, LANL</a:t>
                      </a:r>
                      <a:endParaRPr lang="en-US" sz="14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12003" marR="12003" marT="0" marB="0" anchor="ctr"/>
                </a:tc>
                <a:extLst>
                  <a:ext uri="{0D108BD9-81ED-4DB2-BD59-A6C34878D82A}">
                    <a16:rowId xmlns:a16="http://schemas.microsoft.com/office/drawing/2014/main" val="1980719638"/>
                  </a:ext>
                </a:extLst>
              </a:tr>
              <a:tr h="220058">
                <a:tc>
                  <a:txBody>
                    <a:bodyPr/>
                    <a:lstStyle/>
                    <a:p>
                      <a:pPr marL="0" marR="0">
                        <a:spcBef>
                          <a:spcPts val="0"/>
                        </a:spcBef>
                        <a:spcAft>
                          <a:spcPts val="0"/>
                        </a:spcAft>
                      </a:pPr>
                      <a:r>
                        <a:rPr lang="en-US" sz="1400" kern="100" dirty="0">
                          <a:effectLst/>
                        </a:rPr>
                        <a:t>Uranium-234</a:t>
                      </a:r>
                      <a:endParaRPr lang="en-US" sz="14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12003" marR="12003" marT="0" marB="0" anchor="ctr"/>
                </a:tc>
                <a:tc>
                  <a:txBody>
                    <a:bodyPr/>
                    <a:lstStyle/>
                    <a:p>
                      <a:pPr marL="0" marR="0" algn="ctr">
                        <a:spcBef>
                          <a:spcPts val="0"/>
                        </a:spcBef>
                        <a:spcAft>
                          <a:spcPts val="0"/>
                        </a:spcAft>
                      </a:pPr>
                      <a:r>
                        <a:rPr lang="en-US" sz="1400" kern="100" dirty="0">
                          <a:effectLst/>
                        </a:rPr>
                        <a:t>ORNL, LANL</a:t>
                      </a:r>
                      <a:endParaRPr lang="en-US" sz="14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12003" marR="12003" marT="0" marB="0" anchor="ctr"/>
                </a:tc>
                <a:extLst>
                  <a:ext uri="{0D108BD9-81ED-4DB2-BD59-A6C34878D82A}">
                    <a16:rowId xmlns:a16="http://schemas.microsoft.com/office/drawing/2014/main" val="3680938232"/>
                  </a:ext>
                </a:extLst>
              </a:tr>
              <a:tr h="220058">
                <a:tc>
                  <a:txBody>
                    <a:bodyPr/>
                    <a:lstStyle/>
                    <a:p>
                      <a:pPr marL="0" marR="0">
                        <a:spcBef>
                          <a:spcPts val="0"/>
                        </a:spcBef>
                        <a:spcAft>
                          <a:spcPts val="0"/>
                        </a:spcAft>
                      </a:pPr>
                      <a:r>
                        <a:rPr lang="en-US" sz="1400" kern="100" dirty="0">
                          <a:effectLst/>
                        </a:rPr>
                        <a:t>Uranium-235</a:t>
                      </a:r>
                      <a:endParaRPr lang="en-US" sz="14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12003" marR="12003" marT="0" marB="0" anchor="ctr"/>
                </a:tc>
                <a:tc>
                  <a:txBody>
                    <a:bodyPr/>
                    <a:lstStyle/>
                    <a:p>
                      <a:pPr marL="0" marR="0" algn="ctr">
                        <a:spcBef>
                          <a:spcPts val="0"/>
                        </a:spcBef>
                        <a:spcAft>
                          <a:spcPts val="0"/>
                        </a:spcAft>
                      </a:pPr>
                      <a:r>
                        <a:rPr lang="en-US" sz="1400" kern="100" dirty="0">
                          <a:effectLst/>
                        </a:rPr>
                        <a:t>LANL, ORNL</a:t>
                      </a:r>
                      <a:endParaRPr lang="en-US" sz="14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12003" marR="12003" marT="0" marB="0" anchor="ctr"/>
                </a:tc>
                <a:extLst>
                  <a:ext uri="{0D108BD9-81ED-4DB2-BD59-A6C34878D82A}">
                    <a16:rowId xmlns:a16="http://schemas.microsoft.com/office/drawing/2014/main" val="1741967352"/>
                  </a:ext>
                </a:extLst>
              </a:tr>
              <a:tr h="110029">
                <a:tc>
                  <a:txBody>
                    <a:bodyPr/>
                    <a:lstStyle/>
                    <a:p>
                      <a:pPr marL="0" marR="0">
                        <a:spcBef>
                          <a:spcPts val="0"/>
                        </a:spcBef>
                        <a:spcAft>
                          <a:spcPts val="0"/>
                        </a:spcAft>
                      </a:pPr>
                      <a:r>
                        <a:rPr lang="en-US" sz="1400" kern="100" dirty="0">
                          <a:effectLst/>
                        </a:rPr>
                        <a:t>Uranium-236</a:t>
                      </a:r>
                      <a:endParaRPr lang="en-US" sz="14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12003" marR="12003" marT="0" marB="0" anchor="ctr"/>
                </a:tc>
                <a:tc>
                  <a:txBody>
                    <a:bodyPr/>
                    <a:lstStyle/>
                    <a:p>
                      <a:pPr marL="0" marR="0" algn="ctr">
                        <a:spcBef>
                          <a:spcPts val="0"/>
                        </a:spcBef>
                        <a:spcAft>
                          <a:spcPts val="0"/>
                        </a:spcAft>
                      </a:pPr>
                      <a:r>
                        <a:rPr lang="en-US" sz="1400" kern="100" dirty="0">
                          <a:effectLst/>
                        </a:rPr>
                        <a:t>LANL</a:t>
                      </a:r>
                      <a:endParaRPr lang="en-US" sz="14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12003" marR="12003" marT="0" marB="0" anchor="ctr"/>
                </a:tc>
                <a:extLst>
                  <a:ext uri="{0D108BD9-81ED-4DB2-BD59-A6C34878D82A}">
                    <a16:rowId xmlns:a16="http://schemas.microsoft.com/office/drawing/2014/main" val="2210904204"/>
                  </a:ext>
                </a:extLst>
              </a:tr>
              <a:tr h="220058">
                <a:tc>
                  <a:txBody>
                    <a:bodyPr/>
                    <a:lstStyle/>
                    <a:p>
                      <a:pPr marL="0" marR="0">
                        <a:spcBef>
                          <a:spcPts val="0"/>
                        </a:spcBef>
                        <a:spcAft>
                          <a:spcPts val="0"/>
                        </a:spcAft>
                      </a:pPr>
                      <a:r>
                        <a:rPr lang="en-US" sz="1400" kern="100" dirty="0">
                          <a:effectLst/>
                        </a:rPr>
                        <a:t>Uranium-238</a:t>
                      </a:r>
                      <a:endParaRPr lang="en-US" sz="14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12003" marR="12003" marT="0" marB="0" anchor="ctr"/>
                </a:tc>
                <a:tc>
                  <a:txBody>
                    <a:bodyPr/>
                    <a:lstStyle/>
                    <a:p>
                      <a:pPr marL="0" marR="0" algn="ctr">
                        <a:spcBef>
                          <a:spcPts val="0"/>
                        </a:spcBef>
                        <a:spcAft>
                          <a:spcPts val="0"/>
                        </a:spcAft>
                      </a:pPr>
                      <a:r>
                        <a:rPr lang="en-US" sz="1400" kern="100" dirty="0">
                          <a:effectLst/>
                        </a:rPr>
                        <a:t>LANL, BNL</a:t>
                      </a:r>
                      <a:endParaRPr lang="en-US" sz="14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12003" marR="12003" marT="0" marB="0" anchor="ctr"/>
                </a:tc>
                <a:extLst>
                  <a:ext uri="{0D108BD9-81ED-4DB2-BD59-A6C34878D82A}">
                    <a16:rowId xmlns:a16="http://schemas.microsoft.com/office/drawing/2014/main" val="363877918"/>
                  </a:ext>
                </a:extLst>
              </a:tr>
              <a:tr h="440116">
                <a:tc>
                  <a:txBody>
                    <a:bodyPr/>
                    <a:lstStyle/>
                    <a:p>
                      <a:pPr marL="0" marR="0">
                        <a:spcBef>
                          <a:spcPts val="0"/>
                        </a:spcBef>
                        <a:spcAft>
                          <a:spcPts val="0"/>
                        </a:spcAft>
                      </a:pPr>
                      <a:r>
                        <a:rPr lang="en-US" sz="1400" kern="100" dirty="0">
                          <a:effectLst/>
                        </a:rPr>
                        <a:t>Zirconium </a:t>
                      </a:r>
                    </a:p>
                    <a:p>
                      <a:pPr marL="0" marR="0">
                        <a:spcBef>
                          <a:spcPts val="0"/>
                        </a:spcBef>
                        <a:spcAft>
                          <a:spcPts val="0"/>
                        </a:spcAft>
                      </a:pPr>
                      <a:r>
                        <a:rPr lang="en-US" sz="1400" kern="100" dirty="0">
                          <a:effectLst/>
                        </a:rPr>
                        <a:t>(</a:t>
                      </a:r>
                      <a:r>
                        <a:rPr lang="en-US" sz="1400" kern="100" baseline="30000" dirty="0">
                          <a:effectLst/>
                        </a:rPr>
                        <a:t>90,91,92,94,96</a:t>
                      </a:r>
                      <a:r>
                        <a:rPr lang="en-US" sz="1400" kern="100" dirty="0">
                          <a:effectLst/>
                        </a:rPr>
                        <a:t>Zr)</a:t>
                      </a:r>
                      <a:endParaRPr lang="en-US" sz="14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12003" marR="12003" marT="0" marB="0" anchor="ctr"/>
                </a:tc>
                <a:tc>
                  <a:txBody>
                    <a:bodyPr/>
                    <a:lstStyle/>
                    <a:p>
                      <a:pPr marL="0" marR="0" algn="ctr">
                        <a:spcBef>
                          <a:spcPts val="0"/>
                        </a:spcBef>
                        <a:spcAft>
                          <a:spcPts val="0"/>
                        </a:spcAft>
                      </a:pPr>
                      <a:r>
                        <a:rPr lang="en-US" sz="1400" kern="100" dirty="0">
                          <a:effectLst/>
                        </a:rPr>
                        <a:t>ORNL, RPI,</a:t>
                      </a:r>
                    </a:p>
                    <a:p>
                      <a:pPr marL="0" marR="0" algn="ctr">
                        <a:spcBef>
                          <a:spcPts val="0"/>
                        </a:spcBef>
                        <a:spcAft>
                          <a:spcPts val="0"/>
                        </a:spcAft>
                      </a:pPr>
                      <a:r>
                        <a:rPr lang="en-US" sz="1400" kern="100" dirty="0">
                          <a:effectLst/>
                        </a:rPr>
                        <a:t>NNL, BNL</a:t>
                      </a:r>
                      <a:endParaRPr lang="en-US" sz="14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12003" marR="12003" marT="0" marB="0" anchor="ctr"/>
                </a:tc>
                <a:extLst>
                  <a:ext uri="{0D108BD9-81ED-4DB2-BD59-A6C34878D82A}">
                    <a16:rowId xmlns:a16="http://schemas.microsoft.com/office/drawing/2014/main" val="3166672640"/>
                  </a:ext>
                </a:extLst>
              </a:tr>
              <a:tr h="220058">
                <a:tc>
                  <a:txBody>
                    <a:bodyPr/>
                    <a:lstStyle/>
                    <a:p>
                      <a:pPr marL="0" marR="0">
                        <a:spcBef>
                          <a:spcPts val="0"/>
                        </a:spcBef>
                        <a:spcAft>
                          <a:spcPts val="0"/>
                        </a:spcAft>
                      </a:pPr>
                      <a:r>
                        <a:rPr lang="en-US" sz="1400" kern="100" dirty="0">
                          <a:effectLst/>
                        </a:rPr>
                        <a:t>Uranium Metal (U)</a:t>
                      </a:r>
                      <a:endParaRPr lang="en-US" sz="14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12003" marR="12003" marT="0" marB="0" anchor="ctr"/>
                </a:tc>
                <a:tc>
                  <a:txBody>
                    <a:bodyPr/>
                    <a:lstStyle/>
                    <a:p>
                      <a:pPr marL="0" marR="0" algn="ctr">
                        <a:spcBef>
                          <a:spcPts val="0"/>
                        </a:spcBef>
                        <a:spcAft>
                          <a:spcPts val="0"/>
                        </a:spcAft>
                      </a:pPr>
                      <a:r>
                        <a:rPr lang="en-US" sz="1400" kern="100" dirty="0">
                          <a:effectLst/>
                        </a:rPr>
                        <a:t>LLNL, NCSU</a:t>
                      </a:r>
                      <a:endParaRPr lang="en-US" sz="14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12003" marR="12003" marT="0" marB="0" anchor="ctr"/>
                </a:tc>
                <a:extLst>
                  <a:ext uri="{0D108BD9-81ED-4DB2-BD59-A6C34878D82A}">
                    <a16:rowId xmlns:a16="http://schemas.microsoft.com/office/drawing/2014/main" val="2358671417"/>
                  </a:ext>
                </a:extLst>
              </a:tr>
              <a:tr h="220058">
                <a:tc>
                  <a:txBody>
                    <a:bodyPr/>
                    <a:lstStyle/>
                    <a:p>
                      <a:pPr marL="0" marR="0">
                        <a:spcBef>
                          <a:spcPts val="0"/>
                        </a:spcBef>
                        <a:spcAft>
                          <a:spcPts val="0"/>
                        </a:spcAft>
                      </a:pPr>
                      <a:r>
                        <a:rPr lang="en-US" sz="1400" kern="100" dirty="0">
                          <a:effectLst/>
                        </a:rPr>
                        <a:t>Paraffin (C</a:t>
                      </a:r>
                      <a:r>
                        <a:rPr lang="en-US" sz="1400" kern="100" baseline="-25000" dirty="0">
                          <a:effectLst/>
                        </a:rPr>
                        <a:t>n</a:t>
                      </a:r>
                      <a:r>
                        <a:rPr lang="en-US" sz="1400" kern="100" dirty="0">
                          <a:effectLst/>
                        </a:rPr>
                        <a:t>H</a:t>
                      </a:r>
                      <a:r>
                        <a:rPr lang="en-US" sz="1400" kern="100" baseline="-25000" dirty="0">
                          <a:effectLst/>
                        </a:rPr>
                        <a:t>2n+2</a:t>
                      </a:r>
                      <a:r>
                        <a:rPr lang="en-US" sz="1400" kern="100" dirty="0">
                          <a:effectLst/>
                        </a:rPr>
                        <a:t>)</a:t>
                      </a:r>
                      <a:endParaRPr lang="en-US" sz="14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12003" marR="12003" marT="0" marB="0" anchor="ctr"/>
                </a:tc>
                <a:tc>
                  <a:txBody>
                    <a:bodyPr/>
                    <a:lstStyle/>
                    <a:p>
                      <a:pPr marL="0" marR="0" algn="ctr">
                        <a:spcBef>
                          <a:spcPts val="0"/>
                        </a:spcBef>
                        <a:spcAft>
                          <a:spcPts val="0"/>
                        </a:spcAft>
                      </a:pPr>
                      <a:r>
                        <a:rPr lang="en-US" sz="1400" kern="100" dirty="0">
                          <a:effectLst/>
                        </a:rPr>
                        <a:t>LLNL, NCSU</a:t>
                      </a:r>
                      <a:endParaRPr lang="en-US" sz="14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12003" marR="12003" marT="0" marB="0" anchor="ctr"/>
                </a:tc>
                <a:extLst>
                  <a:ext uri="{0D108BD9-81ED-4DB2-BD59-A6C34878D82A}">
                    <a16:rowId xmlns:a16="http://schemas.microsoft.com/office/drawing/2014/main" val="3185630555"/>
                  </a:ext>
                </a:extLst>
              </a:tr>
              <a:tr h="220058">
                <a:tc>
                  <a:txBody>
                    <a:bodyPr/>
                    <a:lstStyle/>
                    <a:p>
                      <a:pPr marL="0" marR="0">
                        <a:spcBef>
                          <a:spcPts val="0"/>
                        </a:spcBef>
                        <a:spcAft>
                          <a:spcPts val="0"/>
                        </a:spcAft>
                      </a:pPr>
                      <a:r>
                        <a:rPr lang="en-US" sz="1400" kern="100" dirty="0">
                          <a:effectLst/>
                        </a:rPr>
                        <a:t>Plutonium Oxide (PuO</a:t>
                      </a:r>
                      <a:r>
                        <a:rPr lang="en-US" sz="1400" kern="100" baseline="-25000" dirty="0">
                          <a:effectLst/>
                        </a:rPr>
                        <a:t>2</a:t>
                      </a:r>
                      <a:r>
                        <a:rPr lang="en-US" sz="1400" kern="100" dirty="0">
                          <a:effectLst/>
                        </a:rPr>
                        <a:t>)</a:t>
                      </a:r>
                      <a:endParaRPr lang="en-US" sz="14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12003" marR="12003" marT="0" marB="0" anchor="ctr"/>
                </a:tc>
                <a:tc>
                  <a:txBody>
                    <a:bodyPr/>
                    <a:lstStyle/>
                    <a:p>
                      <a:pPr marL="0" marR="0" algn="ctr">
                        <a:spcBef>
                          <a:spcPts val="0"/>
                        </a:spcBef>
                        <a:spcAft>
                          <a:spcPts val="0"/>
                        </a:spcAft>
                      </a:pPr>
                      <a:r>
                        <a:rPr lang="en-US" sz="1400" kern="100" dirty="0">
                          <a:effectLst/>
                        </a:rPr>
                        <a:t>LLNL, NCSU</a:t>
                      </a:r>
                      <a:endParaRPr lang="en-US" sz="14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12003" marR="12003" marT="0" marB="0" anchor="ctr"/>
                </a:tc>
                <a:extLst>
                  <a:ext uri="{0D108BD9-81ED-4DB2-BD59-A6C34878D82A}">
                    <a16:rowId xmlns:a16="http://schemas.microsoft.com/office/drawing/2014/main" val="3106007280"/>
                  </a:ext>
                </a:extLst>
              </a:tr>
              <a:tr h="220058">
                <a:tc>
                  <a:txBody>
                    <a:bodyPr/>
                    <a:lstStyle/>
                    <a:p>
                      <a:pPr marL="0" marR="0">
                        <a:spcBef>
                          <a:spcPts val="0"/>
                        </a:spcBef>
                        <a:spcAft>
                          <a:spcPts val="0"/>
                        </a:spcAft>
                      </a:pPr>
                      <a:r>
                        <a:rPr lang="en-US" sz="1400" kern="100" dirty="0">
                          <a:effectLst/>
                        </a:rPr>
                        <a:t>Light Paraffinic Oil (Mineral Oil)</a:t>
                      </a:r>
                      <a:endParaRPr lang="en-US" sz="14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12003" marR="12003" marT="0" marB="0" anchor="ctr"/>
                </a:tc>
                <a:tc>
                  <a:txBody>
                    <a:bodyPr/>
                    <a:lstStyle/>
                    <a:p>
                      <a:pPr marL="0" marR="0" algn="ctr">
                        <a:spcBef>
                          <a:spcPts val="0"/>
                        </a:spcBef>
                        <a:spcAft>
                          <a:spcPts val="0"/>
                        </a:spcAft>
                      </a:pPr>
                      <a:r>
                        <a:rPr lang="en-US" sz="1400" kern="100" dirty="0">
                          <a:effectLst/>
                        </a:rPr>
                        <a:t>LLNL, NCSU</a:t>
                      </a:r>
                      <a:endParaRPr lang="en-US" sz="14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12003" marR="12003" marT="0" marB="0" anchor="ctr"/>
                </a:tc>
                <a:extLst>
                  <a:ext uri="{0D108BD9-81ED-4DB2-BD59-A6C34878D82A}">
                    <a16:rowId xmlns:a16="http://schemas.microsoft.com/office/drawing/2014/main" val="206591423"/>
                  </a:ext>
                </a:extLst>
              </a:tr>
              <a:tr h="220058">
                <a:tc>
                  <a:txBody>
                    <a:bodyPr/>
                    <a:lstStyle/>
                    <a:p>
                      <a:pPr marL="0" marR="0">
                        <a:spcBef>
                          <a:spcPts val="0"/>
                        </a:spcBef>
                        <a:spcAft>
                          <a:spcPts val="0"/>
                        </a:spcAft>
                      </a:pPr>
                      <a:r>
                        <a:rPr lang="en-US" sz="1400" kern="100" dirty="0">
                          <a:effectLst/>
                        </a:rPr>
                        <a:t>Uranium Silicide (U</a:t>
                      </a:r>
                      <a:r>
                        <a:rPr lang="en-US" sz="1400" kern="100" baseline="-25000" dirty="0">
                          <a:effectLst/>
                        </a:rPr>
                        <a:t>3</a:t>
                      </a:r>
                      <a:r>
                        <a:rPr lang="en-US" sz="1400" kern="100" dirty="0">
                          <a:effectLst/>
                        </a:rPr>
                        <a:t>Si</a:t>
                      </a:r>
                      <a:r>
                        <a:rPr lang="en-US" sz="1400" kern="100" baseline="-25000" dirty="0">
                          <a:effectLst/>
                        </a:rPr>
                        <a:t>2</a:t>
                      </a:r>
                      <a:r>
                        <a:rPr lang="en-US" sz="1400" kern="100" dirty="0">
                          <a:effectLst/>
                        </a:rPr>
                        <a:t>)</a:t>
                      </a:r>
                      <a:endParaRPr lang="en-US" sz="14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12003" marR="12003" marT="0" marB="0" anchor="ctr"/>
                </a:tc>
                <a:tc>
                  <a:txBody>
                    <a:bodyPr/>
                    <a:lstStyle/>
                    <a:p>
                      <a:pPr marL="0" marR="0" algn="ctr">
                        <a:spcBef>
                          <a:spcPts val="0"/>
                        </a:spcBef>
                        <a:spcAft>
                          <a:spcPts val="0"/>
                        </a:spcAft>
                      </a:pPr>
                      <a:r>
                        <a:rPr lang="en-US" sz="1400" kern="100" dirty="0">
                          <a:effectLst/>
                        </a:rPr>
                        <a:t>LLNL, NCSU</a:t>
                      </a:r>
                      <a:endParaRPr lang="en-US" sz="14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12003" marR="12003" marT="0" marB="0" anchor="ctr"/>
                </a:tc>
                <a:extLst>
                  <a:ext uri="{0D108BD9-81ED-4DB2-BD59-A6C34878D82A}">
                    <a16:rowId xmlns:a16="http://schemas.microsoft.com/office/drawing/2014/main" val="2111166361"/>
                  </a:ext>
                </a:extLst>
              </a:tr>
              <a:tr h="110029">
                <a:tc>
                  <a:txBody>
                    <a:bodyPr/>
                    <a:lstStyle/>
                    <a:p>
                      <a:pPr marL="0" marR="0">
                        <a:spcBef>
                          <a:spcPts val="0"/>
                        </a:spcBef>
                        <a:spcAft>
                          <a:spcPts val="0"/>
                        </a:spcAft>
                      </a:pPr>
                      <a:r>
                        <a:rPr lang="en-US" sz="1400" kern="100">
                          <a:effectLst/>
                        </a:rPr>
                        <a:t>Zirconium Carbide (ZrC)</a:t>
                      </a:r>
                      <a:endParaRPr lang="en-US" sz="1400" kern="100">
                        <a:effectLst/>
                        <a:latin typeface="Calibri" panose="020F0502020204030204" pitchFamily="34" charset="0"/>
                        <a:ea typeface="Times New Roman" panose="02020603050405020304" pitchFamily="18" charset="0"/>
                        <a:cs typeface="Calibri" panose="020F0502020204030204" pitchFamily="34" charset="0"/>
                      </a:endParaRPr>
                    </a:p>
                  </a:txBody>
                  <a:tcPr marL="12003" marR="12003" marT="0" marB="0" anchor="ctr"/>
                </a:tc>
                <a:tc>
                  <a:txBody>
                    <a:bodyPr/>
                    <a:lstStyle/>
                    <a:p>
                      <a:pPr marL="0" marR="0" algn="ctr">
                        <a:spcBef>
                          <a:spcPts val="0"/>
                        </a:spcBef>
                        <a:spcAft>
                          <a:spcPts val="0"/>
                        </a:spcAft>
                      </a:pPr>
                      <a:r>
                        <a:rPr lang="en-US" sz="1400" kern="100" dirty="0">
                          <a:effectLst/>
                        </a:rPr>
                        <a:t>NNL</a:t>
                      </a:r>
                      <a:endParaRPr lang="en-US" sz="14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12003" marR="12003" marT="0" marB="0" anchor="ctr"/>
                </a:tc>
                <a:extLst>
                  <a:ext uri="{0D108BD9-81ED-4DB2-BD59-A6C34878D82A}">
                    <a16:rowId xmlns:a16="http://schemas.microsoft.com/office/drawing/2014/main" val="1386024191"/>
                  </a:ext>
                </a:extLst>
              </a:tr>
              <a:tr h="110029">
                <a:tc>
                  <a:txBody>
                    <a:bodyPr/>
                    <a:lstStyle/>
                    <a:p>
                      <a:pPr marL="0" marR="0">
                        <a:spcBef>
                          <a:spcPts val="0"/>
                        </a:spcBef>
                        <a:spcAft>
                          <a:spcPts val="0"/>
                        </a:spcAft>
                      </a:pPr>
                      <a:r>
                        <a:rPr lang="en-US" sz="1400" kern="100">
                          <a:effectLst/>
                        </a:rPr>
                        <a:t>Beryllium Hydride (BeH</a:t>
                      </a:r>
                      <a:r>
                        <a:rPr lang="en-US" sz="1400" kern="100" baseline="-25000">
                          <a:effectLst/>
                        </a:rPr>
                        <a:t>2</a:t>
                      </a:r>
                      <a:r>
                        <a:rPr lang="en-US" sz="1400" kern="100">
                          <a:effectLst/>
                        </a:rPr>
                        <a:t>)</a:t>
                      </a:r>
                      <a:endParaRPr lang="en-US" sz="1400" kern="100">
                        <a:effectLst/>
                        <a:latin typeface="Calibri" panose="020F0502020204030204" pitchFamily="34" charset="0"/>
                        <a:ea typeface="Times New Roman" panose="02020603050405020304" pitchFamily="18" charset="0"/>
                        <a:cs typeface="Calibri" panose="020F0502020204030204" pitchFamily="34" charset="0"/>
                      </a:endParaRPr>
                    </a:p>
                  </a:txBody>
                  <a:tcPr marL="12003" marR="12003" marT="0" marB="0" anchor="ctr"/>
                </a:tc>
                <a:tc>
                  <a:txBody>
                    <a:bodyPr/>
                    <a:lstStyle/>
                    <a:p>
                      <a:pPr marL="0" marR="0" algn="ctr">
                        <a:spcBef>
                          <a:spcPts val="0"/>
                        </a:spcBef>
                        <a:spcAft>
                          <a:spcPts val="0"/>
                        </a:spcAft>
                      </a:pPr>
                      <a:r>
                        <a:rPr lang="en-US" sz="1400" kern="100" dirty="0">
                          <a:effectLst/>
                        </a:rPr>
                        <a:t>NNL</a:t>
                      </a:r>
                      <a:endParaRPr lang="en-US" sz="14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12003" marR="12003" marT="0" marB="0" anchor="ctr"/>
                </a:tc>
                <a:extLst>
                  <a:ext uri="{0D108BD9-81ED-4DB2-BD59-A6C34878D82A}">
                    <a16:rowId xmlns:a16="http://schemas.microsoft.com/office/drawing/2014/main" val="2292982791"/>
                  </a:ext>
                </a:extLst>
              </a:tr>
              <a:tr h="110029">
                <a:tc>
                  <a:txBody>
                    <a:bodyPr/>
                    <a:lstStyle/>
                    <a:p>
                      <a:pPr marL="0" marR="0">
                        <a:spcBef>
                          <a:spcPts val="0"/>
                        </a:spcBef>
                        <a:spcAft>
                          <a:spcPts val="0"/>
                        </a:spcAft>
                      </a:pPr>
                      <a:r>
                        <a:rPr lang="en-US" sz="1400" kern="100">
                          <a:effectLst/>
                        </a:rPr>
                        <a:t>Polystyrene (C</a:t>
                      </a:r>
                      <a:r>
                        <a:rPr lang="en-US" sz="1400" kern="100" baseline="-25000">
                          <a:effectLst/>
                        </a:rPr>
                        <a:t>8</a:t>
                      </a:r>
                      <a:r>
                        <a:rPr lang="en-US" sz="1400" kern="100">
                          <a:effectLst/>
                        </a:rPr>
                        <a:t>H</a:t>
                      </a:r>
                      <a:r>
                        <a:rPr lang="en-US" sz="1400" kern="100" baseline="-25000">
                          <a:effectLst/>
                        </a:rPr>
                        <a:t>8</a:t>
                      </a:r>
                      <a:r>
                        <a:rPr lang="en-US" sz="1400" kern="100">
                          <a:effectLst/>
                        </a:rPr>
                        <a:t>)</a:t>
                      </a:r>
                      <a:r>
                        <a:rPr lang="en-US" sz="1400" kern="100" baseline="-25000">
                          <a:effectLst/>
                        </a:rPr>
                        <a:t>n</a:t>
                      </a:r>
                      <a:endParaRPr lang="en-US" sz="1400" kern="100">
                        <a:effectLst/>
                        <a:latin typeface="Calibri" panose="020F0502020204030204" pitchFamily="34" charset="0"/>
                        <a:ea typeface="Times New Roman" panose="02020603050405020304" pitchFamily="18" charset="0"/>
                        <a:cs typeface="Calibri" panose="020F0502020204030204" pitchFamily="34" charset="0"/>
                      </a:endParaRPr>
                    </a:p>
                  </a:txBody>
                  <a:tcPr marL="12003" marR="12003" marT="0" marB="0" anchor="ctr"/>
                </a:tc>
                <a:tc>
                  <a:txBody>
                    <a:bodyPr/>
                    <a:lstStyle/>
                    <a:p>
                      <a:pPr marL="0" marR="0" algn="ctr">
                        <a:spcBef>
                          <a:spcPts val="0"/>
                        </a:spcBef>
                        <a:spcAft>
                          <a:spcPts val="0"/>
                        </a:spcAft>
                      </a:pPr>
                      <a:r>
                        <a:rPr lang="en-US" sz="1400" kern="100" dirty="0">
                          <a:effectLst/>
                        </a:rPr>
                        <a:t>ORNL</a:t>
                      </a:r>
                      <a:endParaRPr lang="en-US" sz="14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12003" marR="12003" marT="0" marB="0" anchor="ctr"/>
                </a:tc>
                <a:extLst>
                  <a:ext uri="{0D108BD9-81ED-4DB2-BD59-A6C34878D82A}">
                    <a16:rowId xmlns:a16="http://schemas.microsoft.com/office/drawing/2014/main" val="486550479"/>
                  </a:ext>
                </a:extLst>
              </a:tr>
            </a:tbl>
          </a:graphicData>
        </a:graphic>
      </p:graphicFrame>
    </p:spTree>
    <p:extLst>
      <p:ext uri="{BB962C8B-B14F-4D97-AF65-F5344CB8AC3E}">
        <p14:creationId xmlns:p14="http://schemas.microsoft.com/office/powerpoint/2010/main" val="37964768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D7805-D6CA-4B4D-BE4F-30908E893ECF}"/>
              </a:ext>
            </a:extLst>
          </p:cNvPr>
          <p:cNvSpPr>
            <a:spLocks noGrp="1"/>
          </p:cNvSpPr>
          <p:nvPr>
            <p:ph type="title"/>
          </p:nvPr>
        </p:nvSpPr>
        <p:spPr>
          <a:xfrm>
            <a:off x="576563" y="457200"/>
            <a:ext cx="10974916" cy="366254"/>
          </a:xfrm>
        </p:spPr>
        <p:txBody>
          <a:bodyPr/>
          <a:lstStyle/>
          <a:p>
            <a:r>
              <a:rPr lang="en-US" dirty="0"/>
              <a:t>NCSP Cross-Cutting Nuclear Data Work</a:t>
            </a:r>
          </a:p>
        </p:txBody>
      </p:sp>
      <p:sp>
        <p:nvSpPr>
          <p:cNvPr id="3" name="Slide Number Placeholder 2">
            <a:extLst>
              <a:ext uri="{FF2B5EF4-FFF2-40B4-BE49-F238E27FC236}">
                <a16:creationId xmlns:a16="http://schemas.microsoft.com/office/drawing/2014/main" id="{1D7D8142-52A6-2840-B1C7-947E17D055B6}"/>
              </a:ext>
            </a:extLst>
          </p:cNvPr>
          <p:cNvSpPr>
            <a:spLocks noGrp="1"/>
          </p:cNvSpPr>
          <p:nvPr>
            <p:ph type="sldNum" sz="quarter" idx="4"/>
          </p:nvPr>
        </p:nvSpPr>
        <p:spPr>
          <a:xfrm>
            <a:off x="10891079" y="6705600"/>
            <a:ext cx="1320800" cy="152400"/>
          </a:xfrm>
        </p:spPr>
        <p:txBody>
          <a:bodyPr/>
          <a:lstStyle/>
          <a:p>
            <a:r>
              <a:rPr lang="en-US" dirty="0"/>
              <a:t>Page </a:t>
            </a:r>
            <a:fld id="{675658CD-8464-4987-906E-006271C3A4BE}" type="slidenum">
              <a:rPr lang="en-US" smtClean="0"/>
              <a:pPr/>
              <a:t>11</a:t>
            </a:fld>
            <a:r>
              <a:rPr lang="en-US" dirty="0"/>
              <a:t> of 13</a:t>
            </a:r>
          </a:p>
        </p:txBody>
      </p:sp>
      <p:sp>
        <p:nvSpPr>
          <p:cNvPr id="6" name="Content Placeholder 2">
            <a:extLst>
              <a:ext uri="{FF2B5EF4-FFF2-40B4-BE49-F238E27FC236}">
                <a16:creationId xmlns:a16="http://schemas.microsoft.com/office/drawing/2014/main" id="{004BE14B-34F4-1F4C-85C3-E366D23A449B}"/>
              </a:ext>
            </a:extLst>
          </p:cNvPr>
          <p:cNvSpPr txBox="1">
            <a:spLocks/>
          </p:cNvSpPr>
          <p:nvPr/>
        </p:nvSpPr>
        <p:spPr>
          <a:xfrm>
            <a:off x="224893" y="1542163"/>
            <a:ext cx="11326586" cy="4858637"/>
          </a:xfrm>
          <a:prstGeom prst="rect">
            <a:avLst/>
          </a:prstGeom>
        </p:spPr>
        <p:txBody>
          <a:bodyPr/>
          <a:lstStyle>
            <a:lvl1pPr marL="230188" indent="-230188" algn="l" rtl="0" eaLnBrk="0" fontAlgn="base" hangingPunct="0">
              <a:lnSpc>
                <a:spcPct val="85000"/>
              </a:lnSpc>
              <a:spcBef>
                <a:spcPct val="40000"/>
              </a:spcBef>
              <a:spcAft>
                <a:spcPct val="0"/>
              </a:spcAft>
              <a:buClr>
                <a:srgbClr val="F37421"/>
              </a:buClr>
              <a:buChar char="•"/>
              <a:defRPr sz="2000">
                <a:solidFill>
                  <a:schemeClr val="tx1"/>
                </a:solidFill>
                <a:latin typeface="+mn-lt"/>
                <a:ea typeface="+mn-ea"/>
                <a:cs typeface="+mn-cs"/>
              </a:defRPr>
            </a:lvl1pPr>
            <a:lvl2pPr marL="684213" indent="-227013" algn="l" rtl="0" eaLnBrk="0" fontAlgn="base" hangingPunct="0">
              <a:lnSpc>
                <a:spcPct val="85000"/>
              </a:lnSpc>
              <a:spcBef>
                <a:spcPct val="20000"/>
              </a:spcBef>
              <a:spcAft>
                <a:spcPct val="0"/>
              </a:spcAft>
              <a:buClr>
                <a:srgbClr val="F37421"/>
              </a:buClr>
              <a:buFont typeface="Times New Roman" pitchFamily="18" charset="0"/>
              <a:buChar char="–"/>
              <a:defRPr sz="2000">
                <a:solidFill>
                  <a:schemeClr val="tx1"/>
                </a:solidFill>
                <a:latin typeface="+mn-lt"/>
              </a:defRPr>
            </a:lvl2pPr>
            <a:lvl3pPr marL="1143000" indent="-228600" algn="l" rtl="0" eaLnBrk="0" fontAlgn="base" hangingPunct="0">
              <a:lnSpc>
                <a:spcPct val="85000"/>
              </a:lnSpc>
              <a:spcBef>
                <a:spcPct val="20000"/>
              </a:spcBef>
              <a:spcAft>
                <a:spcPct val="0"/>
              </a:spcAft>
              <a:buClr>
                <a:srgbClr val="F37421"/>
              </a:buClr>
              <a:buChar char="•"/>
              <a:defRPr sz="2000">
                <a:solidFill>
                  <a:schemeClr val="tx1"/>
                </a:solidFill>
                <a:latin typeface="+mn-lt"/>
              </a:defRPr>
            </a:lvl3pPr>
            <a:lvl4pPr marL="1600200" indent="-228600" algn="l" rtl="0" eaLnBrk="0" fontAlgn="base" hangingPunct="0">
              <a:lnSpc>
                <a:spcPct val="85000"/>
              </a:lnSpc>
              <a:spcBef>
                <a:spcPct val="20000"/>
              </a:spcBef>
              <a:spcAft>
                <a:spcPct val="0"/>
              </a:spcAft>
              <a:buClr>
                <a:srgbClr val="F37421"/>
              </a:buClr>
              <a:buFont typeface="Times New Roman" pitchFamily="18" charset="0"/>
              <a:buChar char="–"/>
              <a:defRPr sz="2000">
                <a:solidFill>
                  <a:schemeClr val="tx1"/>
                </a:solidFill>
                <a:latin typeface="+mn-lt"/>
              </a:defRPr>
            </a:lvl4pPr>
            <a:lvl5pPr marL="2057400" indent="-228600" algn="l" rtl="0" eaLnBrk="0" fontAlgn="base" hangingPunct="0">
              <a:lnSpc>
                <a:spcPct val="85000"/>
              </a:lnSpc>
              <a:spcBef>
                <a:spcPct val="20000"/>
              </a:spcBef>
              <a:spcAft>
                <a:spcPct val="0"/>
              </a:spcAft>
              <a:buClr>
                <a:srgbClr val="F37421"/>
              </a:buClr>
              <a:buChar char="•"/>
              <a:defRPr sz="2000">
                <a:solidFill>
                  <a:schemeClr val="tx1"/>
                </a:solidFill>
                <a:latin typeface="+mn-lt"/>
              </a:defRPr>
            </a:lvl5pPr>
            <a:lvl6pPr marL="2514600" indent="-228600" algn="l" rtl="0" eaLnBrk="0" fontAlgn="base" hangingPunct="0">
              <a:lnSpc>
                <a:spcPct val="85000"/>
              </a:lnSpc>
              <a:spcBef>
                <a:spcPct val="20000"/>
              </a:spcBef>
              <a:spcAft>
                <a:spcPct val="0"/>
              </a:spcAft>
              <a:buClr>
                <a:srgbClr val="FF6600"/>
              </a:buClr>
              <a:buChar char="•"/>
              <a:defRPr sz="2000">
                <a:solidFill>
                  <a:schemeClr val="tx1"/>
                </a:solidFill>
                <a:latin typeface="+mn-lt"/>
              </a:defRPr>
            </a:lvl6pPr>
            <a:lvl7pPr marL="2971800" indent="-228600" algn="l" rtl="0" eaLnBrk="0" fontAlgn="base" hangingPunct="0">
              <a:lnSpc>
                <a:spcPct val="85000"/>
              </a:lnSpc>
              <a:spcBef>
                <a:spcPct val="20000"/>
              </a:spcBef>
              <a:spcAft>
                <a:spcPct val="0"/>
              </a:spcAft>
              <a:buClr>
                <a:srgbClr val="FF6600"/>
              </a:buClr>
              <a:buChar char="•"/>
              <a:defRPr sz="2000">
                <a:solidFill>
                  <a:schemeClr val="tx1"/>
                </a:solidFill>
                <a:latin typeface="+mn-lt"/>
              </a:defRPr>
            </a:lvl7pPr>
            <a:lvl8pPr marL="3429000" indent="-228600" algn="l" rtl="0" eaLnBrk="0" fontAlgn="base" hangingPunct="0">
              <a:lnSpc>
                <a:spcPct val="85000"/>
              </a:lnSpc>
              <a:spcBef>
                <a:spcPct val="20000"/>
              </a:spcBef>
              <a:spcAft>
                <a:spcPct val="0"/>
              </a:spcAft>
              <a:buClr>
                <a:srgbClr val="FF6600"/>
              </a:buClr>
              <a:buChar char="•"/>
              <a:defRPr sz="2000">
                <a:solidFill>
                  <a:schemeClr val="tx1"/>
                </a:solidFill>
                <a:latin typeface="+mn-lt"/>
              </a:defRPr>
            </a:lvl8pPr>
            <a:lvl9pPr marL="3886200" indent="-228600" algn="l" rtl="0" eaLnBrk="0" fontAlgn="base" hangingPunct="0">
              <a:lnSpc>
                <a:spcPct val="85000"/>
              </a:lnSpc>
              <a:spcBef>
                <a:spcPct val="20000"/>
              </a:spcBef>
              <a:spcAft>
                <a:spcPct val="0"/>
              </a:spcAft>
              <a:buClr>
                <a:srgbClr val="FF6600"/>
              </a:buClr>
              <a:buChar char="•"/>
              <a:defRPr sz="2000">
                <a:solidFill>
                  <a:schemeClr val="tx1"/>
                </a:solidFill>
                <a:latin typeface="+mn-lt"/>
              </a:defRPr>
            </a:lvl9pPr>
          </a:lstStyle>
          <a:p>
            <a:pPr>
              <a:lnSpc>
                <a:spcPct val="110000"/>
              </a:lnSpc>
              <a:spcBef>
                <a:spcPts val="300"/>
              </a:spcBef>
            </a:pPr>
            <a:r>
              <a:rPr lang="en-US" sz="2400" kern="0" dirty="0">
                <a:cs typeface="Times New Roman" pitchFamily="18" charset="0"/>
              </a:rPr>
              <a:t>NCSP Nuclear Data work items support many different programs</a:t>
            </a:r>
          </a:p>
          <a:p>
            <a:pPr lvl="1">
              <a:lnSpc>
                <a:spcPct val="110000"/>
              </a:lnSpc>
              <a:spcBef>
                <a:spcPts val="300"/>
              </a:spcBef>
            </a:pPr>
            <a:r>
              <a:rPr lang="en-US" kern="0" dirty="0">
                <a:cs typeface="Times New Roman" pitchFamily="18" charset="0"/>
              </a:rPr>
              <a:t>Improvements to U-235, U-238, and Pu-239 are cross-cutting for virtually all programs</a:t>
            </a:r>
          </a:p>
          <a:p>
            <a:pPr lvl="1">
              <a:lnSpc>
                <a:spcPct val="110000"/>
              </a:lnSpc>
              <a:spcBef>
                <a:spcPts val="300"/>
              </a:spcBef>
            </a:pPr>
            <a:r>
              <a:rPr lang="en-US" kern="0" dirty="0">
                <a:cs typeface="Times New Roman" pitchFamily="18" charset="0"/>
              </a:rPr>
              <a:t>U-233, Pu-240, Np-237 of interest to NNSA (NA-10 &amp; NA-20), DOE-NE, NCSP international collaborators, and the NRC</a:t>
            </a:r>
          </a:p>
          <a:p>
            <a:pPr lvl="1">
              <a:lnSpc>
                <a:spcPct val="110000"/>
              </a:lnSpc>
              <a:spcBef>
                <a:spcPts val="300"/>
              </a:spcBef>
            </a:pPr>
            <a:r>
              <a:rPr lang="en-US" kern="0" dirty="0">
                <a:cs typeface="Times New Roman" pitchFamily="18" charset="0"/>
              </a:rPr>
              <a:t>Pb and Fe are cross cutting for virtually all programs</a:t>
            </a:r>
          </a:p>
          <a:p>
            <a:pPr lvl="1">
              <a:lnSpc>
                <a:spcPct val="110000"/>
              </a:lnSpc>
              <a:spcBef>
                <a:spcPts val="300"/>
              </a:spcBef>
            </a:pPr>
            <a:r>
              <a:rPr lang="en-US" kern="0" dirty="0">
                <a:cs typeface="Times New Roman" pitchFamily="18" charset="0"/>
              </a:rPr>
              <a:t>Cl-35 cross cutting for NNSA NA-10 (electrorefining, Pu aqueous chloride processing) and DOE-NE/NRC (molten chloride salt reactors) where there a significant uncertainties associated with the (n,p) reaction. Needs for repository situations (DOE-EM/WIPP)</a:t>
            </a:r>
          </a:p>
          <a:p>
            <a:pPr lvl="1">
              <a:lnSpc>
                <a:spcPct val="110000"/>
              </a:lnSpc>
              <a:spcBef>
                <a:spcPts val="300"/>
              </a:spcBef>
            </a:pPr>
            <a:r>
              <a:rPr lang="en-US" kern="0" dirty="0">
                <a:cs typeface="Times New Roman" pitchFamily="18" charset="0"/>
              </a:rPr>
              <a:t>Zr &amp; Hf of interest to NNSA NA-30 (NR)</a:t>
            </a:r>
          </a:p>
          <a:p>
            <a:pPr lvl="1">
              <a:lnSpc>
                <a:spcPct val="110000"/>
              </a:lnSpc>
              <a:spcBef>
                <a:spcPts val="300"/>
              </a:spcBef>
            </a:pPr>
            <a:r>
              <a:rPr lang="en-US" kern="0" dirty="0">
                <a:cs typeface="Times New Roman" pitchFamily="18" charset="0"/>
              </a:rPr>
              <a:t>Ta cross cutting with NNSA NA-10 for pit production</a:t>
            </a:r>
          </a:p>
          <a:p>
            <a:pPr lvl="1">
              <a:lnSpc>
                <a:spcPct val="110000"/>
              </a:lnSpc>
              <a:spcBef>
                <a:spcPts val="300"/>
              </a:spcBef>
            </a:pPr>
            <a:r>
              <a:rPr lang="en-US" kern="0" dirty="0">
                <a:cs typeface="Times New Roman" pitchFamily="18" charset="0"/>
              </a:rPr>
              <a:t>Thermal Scattering Law work is cross-cutting with NNSA (NA-10, NA-20), DOE-NE, and NRC</a:t>
            </a:r>
          </a:p>
          <a:p>
            <a:pPr lvl="1">
              <a:lnSpc>
                <a:spcPct val="110000"/>
              </a:lnSpc>
              <a:spcBef>
                <a:spcPts val="300"/>
              </a:spcBef>
            </a:pPr>
            <a:endParaRPr lang="en-US" kern="0" dirty="0">
              <a:cs typeface="Times New Roman" pitchFamily="18" charset="0"/>
            </a:endParaRPr>
          </a:p>
        </p:txBody>
      </p:sp>
    </p:spTree>
    <p:extLst>
      <p:ext uri="{BB962C8B-B14F-4D97-AF65-F5344CB8AC3E}">
        <p14:creationId xmlns:p14="http://schemas.microsoft.com/office/powerpoint/2010/main" val="25318368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D7805-D6CA-4B4D-BE4F-30908E893ECF}"/>
              </a:ext>
            </a:extLst>
          </p:cNvPr>
          <p:cNvSpPr>
            <a:spLocks noGrp="1"/>
          </p:cNvSpPr>
          <p:nvPr>
            <p:ph type="title"/>
          </p:nvPr>
        </p:nvSpPr>
        <p:spPr>
          <a:xfrm>
            <a:off x="576563" y="457200"/>
            <a:ext cx="10974916" cy="366254"/>
          </a:xfrm>
        </p:spPr>
        <p:txBody>
          <a:bodyPr/>
          <a:lstStyle/>
          <a:p>
            <a:r>
              <a:rPr lang="en-US" dirty="0"/>
              <a:t>NCSP Benefits/Successes</a:t>
            </a:r>
          </a:p>
        </p:txBody>
      </p:sp>
      <p:sp>
        <p:nvSpPr>
          <p:cNvPr id="3" name="Slide Number Placeholder 2">
            <a:extLst>
              <a:ext uri="{FF2B5EF4-FFF2-40B4-BE49-F238E27FC236}">
                <a16:creationId xmlns:a16="http://schemas.microsoft.com/office/drawing/2014/main" id="{1D7D8142-52A6-2840-B1C7-947E17D055B6}"/>
              </a:ext>
            </a:extLst>
          </p:cNvPr>
          <p:cNvSpPr>
            <a:spLocks noGrp="1"/>
          </p:cNvSpPr>
          <p:nvPr>
            <p:ph type="sldNum" sz="quarter" idx="4"/>
          </p:nvPr>
        </p:nvSpPr>
        <p:spPr>
          <a:xfrm>
            <a:off x="10871200" y="6705600"/>
            <a:ext cx="1320800" cy="152400"/>
          </a:xfrm>
        </p:spPr>
        <p:txBody>
          <a:bodyPr/>
          <a:lstStyle/>
          <a:p>
            <a:r>
              <a:rPr lang="en-US" dirty="0"/>
              <a:t>Page </a:t>
            </a:r>
            <a:fld id="{675658CD-8464-4987-906E-006271C3A4BE}" type="slidenum">
              <a:rPr lang="en-US" smtClean="0"/>
              <a:pPr/>
              <a:t>12</a:t>
            </a:fld>
            <a:r>
              <a:rPr lang="en-US" dirty="0"/>
              <a:t> of 13</a:t>
            </a:r>
          </a:p>
        </p:txBody>
      </p:sp>
      <p:sp>
        <p:nvSpPr>
          <p:cNvPr id="6" name="Content Placeholder 2">
            <a:extLst>
              <a:ext uri="{FF2B5EF4-FFF2-40B4-BE49-F238E27FC236}">
                <a16:creationId xmlns:a16="http://schemas.microsoft.com/office/drawing/2014/main" id="{004BE14B-34F4-1F4C-85C3-E366D23A449B}"/>
              </a:ext>
            </a:extLst>
          </p:cNvPr>
          <p:cNvSpPr txBox="1">
            <a:spLocks/>
          </p:cNvSpPr>
          <p:nvPr/>
        </p:nvSpPr>
        <p:spPr>
          <a:xfrm>
            <a:off x="304800" y="1542163"/>
            <a:ext cx="11326586" cy="4858637"/>
          </a:xfrm>
          <a:prstGeom prst="rect">
            <a:avLst/>
          </a:prstGeom>
        </p:spPr>
        <p:txBody>
          <a:bodyPr/>
          <a:lstStyle>
            <a:lvl1pPr marL="230188" indent="-230188" algn="l" rtl="0" eaLnBrk="0" fontAlgn="base" hangingPunct="0">
              <a:lnSpc>
                <a:spcPct val="85000"/>
              </a:lnSpc>
              <a:spcBef>
                <a:spcPct val="40000"/>
              </a:spcBef>
              <a:spcAft>
                <a:spcPct val="0"/>
              </a:spcAft>
              <a:buClr>
                <a:srgbClr val="F37421"/>
              </a:buClr>
              <a:buChar char="•"/>
              <a:defRPr sz="2000">
                <a:solidFill>
                  <a:schemeClr val="tx1"/>
                </a:solidFill>
                <a:latin typeface="+mn-lt"/>
                <a:ea typeface="+mn-ea"/>
                <a:cs typeface="+mn-cs"/>
              </a:defRPr>
            </a:lvl1pPr>
            <a:lvl2pPr marL="684213" indent="-227013" algn="l" rtl="0" eaLnBrk="0" fontAlgn="base" hangingPunct="0">
              <a:lnSpc>
                <a:spcPct val="85000"/>
              </a:lnSpc>
              <a:spcBef>
                <a:spcPct val="20000"/>
              </a:spcBef>
              <a:spcAft>
                <a:spcPct val="0"/>
              </a:spcAft>
              <a:buClr>
                <a:srgbClr val="F37421"/>
              </a:buClr>
              <a:buFont typeface="Times New Roman" pitchFamily="18" charset="0"/>
              <a:buChar char="–"/>
              <a:defRPr sz="2000">
                <a:solidFill>
                  <a:schemeClr val="tx1"/>
                </a:solidFill>
                <a:latin typeface="+mn-lt"/>
              </a:defRPr>
            </a:lvl2pPr>
            <a:lvl3pPr marL="1143000" indent="-228600" algn="l" rtl="0" eaLnBrk="0" fontAlgn="base" hangingPunct="0">
              <a:lnSpc>
                <a:spcPct val="85000"/>
              </a:lnSpc>
              <a:spcBef>
                <a:spcPct val="20000"/>
              </a:spcBef>
              <a:spcAft>
                <a:spcPct val="0"/>
              </a:spcAft>
              <a:buClr>
                <a:srgbClr val="F37421"/>
              </a:buClr>
              <a:buChar char="•"/>
              <a:defRPr sz="2000">
                <a:solidFill>
                  <a:schemeClr val="tx1"/>
                </a:solidFill>
                <a:latin typeface="+mn-lt"/>
              </a:defRPr>
            </a:lvl3pPr>
            <a:lvl4pPr marL="1600200" indent="-228600" algn="l" rtl="0" eaLnBrk="0" fontAlgn="base" hangingPunct="0">
              <a:lnSpc>
                <a:spcPct val="85000"/>
              </a:lnSpc>
              <a:spcBef>
                <a:spcPct val="20000"/>
              </a:spcBef>
              <a:spcAft>
                <a:spcPct val="0"/>
              </a:spcAft>
              <a:buClr>
                <a:srgbClr val="F37421"/>
              </a:buClr>
              <a:buFont typeface="Times New Roman" pitchFamily="18" charset="0"/>
              <a:buChar char="–"/>
              <a:defRPr sz="2000">
                <a:solidFill>
                  <a:schemeClr val="tx1"/>
                </a:solidFill>
                <a:latin typeface="+mn-lt"/>
              </a:defRPr>
            </a:lvl4pPr>
            <a:lvl5pPr marL="2057400" indent="-228600" algn="l" rtl="0" eaLnBrk="0" fontAlgn="base" hangingPunct="0">
              <a:lnSpc>
                <a:spcPct val="85000"/>
              </a:lnSpc>
              <a:spcBef>
                <a:spcPct val="20000"/>
              </a:spcBef>
              <a:spcAft>
                <a:spcPct val="0"/>
              </a:spcAft>
              <a:buClr>
                <a:srgbClr val="F37421"/>
              </a:buClr>
              <a:buChar char="•"/>
              <a:defRPr sz="2000">
                <a:solidFill>
                  <a:schemeClr val="tx1"/>
                </a:solidFill>
                <a:latin typeface="+mn-lt"/>
              </a:defRPr>
            </a:lvl5pPr>
            <a:lvl6pPr marL="2514600" indent="-228600" algn="l" rtl="0" eaLnBrk="0" fontAlgn="base" hangingPunct="0">
              <a:lnSpc>
                <a:spcPct val="85000"/>
              </a:lnSpc>
              <a:spcBef>
                <a:spcPct val="20000"/>
              </a:spcBef>
              <a:spcAft>
                <a:spcPct val="0"/>
              </a:spcAft>
              <a:buClr>
                <a:srgbClr val="FF6600"/>
              </a:buClr>
              <a:buChar char="•"/>
              <a:defRPr sz="2000">
                <a:solidFill>
                  <a:schemeClr val="tx1"/>
                </a:solidFill>
                <a:latin typeface="+mn-lt"/>
              </a:defRPr>
            </a:lvl6pPr>
            <a:lvl7pPr marL="2971800" indent="-228600" algn="l" rtl="0" eaLnBrk="0" fontAlgn="base" hangingPunct="0">
              <a:lnSpc>
                <a:spcPct val="85000"/>
              </a:lnSpc>
              <a:spcBef>
                <a:spcPct val="20000"/>
              </a:spcBef>
              <a:spcAft>
                <a:spcPct val="0"/>
              </a:spcAft>
              <a:buClr>
                <a:srgbClr val="FF6600"/>
              </a:buClr>
              <a:buChar char="•"/>
              <a:defRPr sz="2000">
                <a:solidFill>
                  <a:schemeClr val="tx1"/>
                </a:solidFill>
                <a:latin typeface="+mn-lt"/>
              </a:defRPr>
            </a:lvl7pPr>
            <a:lvl8pPr marL="3429000" indent="-228600" algn="l" rtl="0" eaLnBrk="0" fontAlgn="base" hangingPunct="0">
              <a:lnSpc>
                <a:spcPct val="85000"/>
              </a:lnSpc>
              <a:spcBef>
                <a:spcPct val="20000"/>
              </a:spcBef>
              <a:spcAft>
                <a:spcPct val="0"/>
              </a:spcAft>
              <a:buClr>
                <a:srgbClr val="FF6600"/>
              </a:buClr>
              <a:buChar char="•"/>
              <a:defRPr sz="2000">
                <a:solidFill>
                  <a:schemeClr val="tx1"/>
                </a:solidFill>
                <a:latin typeface="+mn-lt"/>
              </a:defRPr>
            </a:lvl8pPr>
            <a:lvl9pPr marL="3886200" indent="-228600" algn="l" rtl="0" eaLnBrk="0" fontAlgn="base" hangingPunct="0">
              <a:lnSpc>
                <a:spcPct val="85000"/>
              </a:lnSpc>
              <a:spcBef>
                <a:spcPct val="20000"/>
              </a:spcBef>
              <a:spcAft>
                <a:spcPct val="0"/>
              </a:spcAft>
              <a:buClr>
                <a:srgbClr val="FF6600"/>
              </a:buClr>
              <a:buChar char="•"/>
              <a:defRPr sz="2000">
                <a:solidFill>
                  <a:schemeClr val="tx1"/>
                </a:solidFill>
                <a:latin typeface="+mn-lt"/>
              </a:defRPr>
            </a:lvl9pPr>
          </a:lstStyle>
          <a:p>
            <a:pPr>
              <a:lnSpc>
                <a:spcPct val="110000"/>
              </a:lnSpc>
              <a:spcBef>
                <a:spcPts val="300"/>
              </a:spcBef>
            </a:pPr>
            <a:r>
              <a:rPr lang="en-US" kern="0" dirty="0">
                <a:cs typeface="Times New Roman" pitchFamily="18" charset="0"/>
              </a:rPr>
              <a:t>NCSP support of each major ENDF/B library release supports reduced bias in eigenvalue (</a:t>
            </a:r>
            <a:r>
              <a:rPr lang="en-US" i="1" kern="0" dirty="0">
                <a:cs typeface="Times New Roman" pitchFamily="18" charset="0"/>
              </a:rPr>
              <a:t>k</a:t>
            </a:r>
            <a:r>
              <a:rPr lang="en-US" i="1" kern="0" baseline="-25000" dirty="0">
                <a:cs typeface="Times New Roman" pitchFamily="18" charset="0"/>
              </a:rPr>
              <a:t>eff</a:t>
            </a:r>
            <a:r>
              <a:rPr lang="en-US" kern="0" dirty="0">
                <a:cs typeface="Times New Roman" pitchFamily="18" charset="0"/>
              </a:rPr>
              <a:t>) computations to support nuclear criticality safety limit development</a:t>
            </a:r>
          </a:p>
          <a:p>
            <a:pPr>
              <a:lnSpc>
                <a:spcPct val="110000"/>
              </a:lnSpc>
              <a:spcBef>
                <a:spcPts val="300"/>
              </a:spcBef>
            </a:pPr>
            <a:r>
              <a:rPr lang="en-US" kern="0" dirty="0">
                <a:cs typeface="Times New Roman" pitchFamily="18" charset="0"/>
              </a:rPr>
              <a:t>NCSP Integral experiment capabilities at NCERC and Sandia are funded by the NCSP to ensure facility availability for sponsor use (non-NCSP) and for new critical experiments to support the NCS community</a:t>
            </a:r>
          </a:p>
          <a:p>
            <a:pPr>
              <a:lnSpc>
                <a:spcPct val="110000"/>
              </a:lnSpc>
              <a:spcBef>
                <a:spcPts val="300"/>
              </a:spcBef>
            </a:pPr>
            <a:r>
              <a:rPr lang="en-US" kern="0" dirty="0">
                <a:cs typeface="Times New Roman" pitchFamily="18" charset="0"/>
              </a:rPr>
              <a:t>NCSP performs differential measurements at RPI, LANL (LANSCE), ORNL (Spallation Neutron Source) and GELINA (Geel, Belgium)</a:t>
            </a:r>
          </a:p>
          <a:p>
            <a:pPr>
              <a:lnSpc>
                <a:spcPct val="110000"/>
              </a:lnSpc>
              <a:spcBef>
                <a:spcPts val="300"/>
              </a:spcBef>
            </a:pPr>
            <a:r>
              <a:rPr lang="en-US" kern="0" dirty="0">
                <a:cs typeface="Times New Roman" pitchFamily="18" charset="0"/>
              </a:rPr>
              <a:t>NCSP funds all aspects of the nuclear data pipeline to support the NCS community</a:t>
            </a:r>
          </a:p>
          <a:p>
            <a:pPr lvl="1">
              <a:lnSpc>
                <a:spcPct val="110000"/>
              </a:lnSpc>
              <a:spcBef>
                <a:spcPts val="300"/>
              </a:spcBef>
            </a:pPr>
            <a:r>
              <a:rPr lang="en-US" sz="1600" kern="0" dirty="0">
                <a:solidFill>
                  <a:srgbClr val="FF0000"/>
                </a:solidFill>
                <a:cs typeface="Times New Roman" pitchFamily="18" charset="0"/>
              </a:rPr>
              <a:t>Supporting process operations with hands-on operations with fissionable material</a:t>
            </a:r>
          </a:p>
          <a:p>
            <a:pPr>
              <a:lnSpc>
                <a:spcPct val="110000"/>
              </a:lnSpc>
              <a:spcBef>
                <a:spcPts val="300"/>
              </a:spcBef>
            </a:pPr>
            <a:r>
              <a:rPr lang="en-US" kern="0" dirty="0">
                <a:cs typeface="Times New Roman" pitchFamily="18" charset="0"/>
              </a:rPr>
              <a:t>NCSP supports university proposals for our human resource pipeline – many success stories here</a:t>
            </a:r>
          </a:p>
          <a:p>
            <a:pPr>
              <a:lnSpc>
                <a:spcPct val="110000"/>
              </a:lnSpc>
              <a:spcBef>
                <a:spcPts val="300"/>
              </a:spcBef>
            </a:pPr>
            <a:r>
              <a:rPr lang="en-US" kern="0" dirty="0">
                <a:cs typeface="Times New Roman" pitchFamily="18" charset="0"/>
              </a:rPr>
              <a:t>NCSP is helping to support a literature review on Nuclear Data needs for fusion at ORNL</a:t>
            </a:r>
            <a:endParaRPr lang="en-US" kern="0" dirty="0"/>
          </a:p>
        </p:txBody>
      </p:sp>
    </p:spTree>
    <p:extLst>
      <p:ext uri="{BB962C8B-B14F-4D97-AF65-F5344CB8AC3E}">
        <p14:creationId xmlns:p14="http://schemas.microsoft.com/office/powerpoint/2010/main" val="14970304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
        <p:nvSpPr>
          <p:cNvPr id="4" name="Slide Number Placeholder 3"/>
          <p:cNvSpPr>
            <a:spLocks noGrp="1"/>
          </p:cNvSpPr>
          <p:nvPr>
            <p:ph type="sldNum" sz="quarter" idx="4"/>
          </p:nvPr>
        </p:nvSpPr>
        <p:spPr>
          <a:xfrm>
            <a:off x="10868511" y="6685878"/>
            <a:ext cx="1320800" cy="152400"/>
          </a:xfrm>
        </p:spPr>
        <p:txBody>
          <a:bodyPr/>
          <a:lstStyle/>
          <a:p>
            <a:r>
              <a:rPr lang="en-US" dirty="0"/>
              <a:t>Page </a:t>
            </a:r>
            <a:fld id="{675658CD-8464-4987-906E-006271C3A4BE}" type="slidenum">
              <a:rPr lang="en-US" smtClean="0"/>
              <a:pPr/>
              <a:t>13</a:t>
            </a:fld>
            <a:r>
              <a:rPr lang="en-US" dirty="0"/>
              <a:t> of 12</a:t>
            </a:r>
          </a:p>
        </p:txBody>
      </p:sp>
      <p:pic>
        <p:nvPicPr>
          <p:cNvPr id="5" name="Picture 4" descr="A group of people standing on a staircase&#10;&#10;Description automatically generated">
            <a:extLst>
              <a:ext uri="{FF2B5EF4-FFF2-40B4-BE49-F238E27FC236}">
                <a16:creationId xmlns:a16="http://schemas.microsoft.com/office/drawing/2014/main" id="{997B3EA8-AD8B-B881-BC74-1132759616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33171" y="1295400"/>
            <a:ext cx="6325657" cy="4744243"/>
          </a:xfrm>
          <a:prstGeom prst="rect">
            <a:avLst/>
          </a:prstGeom>
        </p:spPr>
      </p:pic>
      <p:sp>
        <p:nvSpPr>
          <p:cNvPr id="6" name="TextBox 5">
            <a:extLst>
              <a:ext uri="{FF2B5EF4-FFF2-40B4-BE49-F238E27FC236}">
                <a16:creationId xmlns:a16="http://schemas.microsoft.com/office/drawing/2014/main" id="{E57905D2-9DB1-A4F9-F21B-4CF4195CCB9F}"/>
              </a:ext>
            </a:extLst>
          </p:cNvPr>
          <p:cNvSpPr txBox="1"/>
          <p:nvPr/>
        </p:nvSpPr>
        <p:spPr>
          <a:xfrm>
            <a:off x="2933171" y="6039643"/>
            <a:ext cx="6248400" cy="707886"/>
          </a:xfrm>
          <a:prstGeom prst="rect">
            <a:avLst/>
          </a:prstGeom>
          <a:noFill/>
        </p:spPr>
        <p:txBody>
          <a:bodyPr wrap="square" rtlCol="0">
            <a:spAutoFit/>
          </a:bodyPr>
          <a:lstStyle/>
          <a:p>
            <a:pPr algn="ctr"/>
            <a:r>
              <a:rPr lang="en-US" sz="2000" b="1" dirty="0">
                <a:solidFill>
                  <a:srgbClr val="7030A0"/>
                </a:solidFill>
                <a:latin typeface="Calibri" panose="020F0502020204030204" pitchFamily="34" charset="0"/>
                <a:cs typeface="Calibri" panose="020F0502020204030204" pitchFamily="34" charset="0"/>
              </a:rPr>
              <a:t>Photo from our 2024 Technical Program Review</a:t>
            </a:r>
          </a:p>
          <a:p>
            <a:pPr algn="ctr"/>
            <a:r>
              <a:rPr lang="en-US" sz="2000" b="1" dirty="0">
                <a:solidFill>
                  <a:srgbClr val="7030A0"/>
                </a:solidFill>
                <a:latin typeface="Calibri" panose="020F0502020204030204" pitchFamily="34" charset="0"/>
                <a:cs typeface="Calibri" panose="020F0502020204030204" pitchFamily="34" charset="0"/>
              </a:rPr>
              <a:t>Hosted by Brookhaven National Laboratory </a:t>
            </a:r>
          </a:p>
        </p:txBody>
      </p:sp>
    </p:spTree>
    <p:extLst>
      <p:ext uri="{BB962C8B-B14F-4D97-AF65-F5344CB8AC3E}">
        <p14:creationId xmlns:p14="http://schemas.microsoft.com/office/powerpoint/2010/main" val="27762270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7634F1-2C80-4242-B077-62BB4DD696DD}"/>
              </a:ext>
            </a:extLst>
          </p:cNvPr>
          <p:cNvSpPr>
            <a:spLocks noGrp="1"/>
          </p:cNvSpPr>
          <p:nvPr>
            <p:ph type="title"/>
          </p:nvPr>
        </p:nvSpPr>
        <p:spPr/>
        <p:txBody>
          <a:bodyPr/>
          <a:lstStyle/>
          <a:p>
            <a:r>
              <a:rPr lang="en-US" dirty="0"/>
              <a:t>Background / History–Mission Vision–Organization</a:t>
            </a:r>
          </a:p>
        </p:txBody>
      </p:sp>
      <p:sp>
        <p:nvSpPr>
          <p:cNvPr id="3" name="Text Placeholder 2">
            <a:extLst>
              <a:ext uri="{FF2B5EF4-FFF2-40B4-BE49-F238E27FC236}">
                <a16:creationId xmlns:a16="http://schemas.microsoft.com/office/drawing/2014/main" id="{75CC403D-664A-6140-9A83-8DFD1AD1DF9A}"/>
              </a:ext>
            </a:extLst>
          </p:cNvPr>
          <p:cNvSpPr>
            <a:spLocks noGrp="1"/>
          </p:cNvSpPr>
          <p:nvPr>
            <p:ph type="body" idx="1"/>
          </p:nvPr>
        </p:nvSpPr>
        <p:spPr>
          <a:xfrm>
            <a:off x="403226" y="940961"/>
            <a:ext cx="3685286" cy="535530"/>
          </a:xfrm>
          <a:solidFill>
            <a:srgbClr val="5F497A"/>
          </a:solidFill>
        </p:spPr>
        <p:txBody>
          <a:bodyPr/>
          <a:lstStyle/>
          <a:p>
            <a:pPr indent="234950"/>
            <a:r>
              <a:rPr lang="en-US" dirty="0"/>
              <a:t>Early history</a:t>
            </a:r>
          </a:p>
        </p:txBody>
      </p:sp>
      <p:sp>
        <p:nvSpPr>
          <p:cNvPr id="4" name="Content Placeholder 3">
            <a:extLst>
              <a:ext uri="{FF2B5EF4-FFF2-40B4-BE49-F238E27FC236}">
                <a16:creationId xmlns:a16="http://schemas.microsoft.com/office/drawing/2014/main" id="{B8BDDA6F-352E-4740-9C40-96F046B9D613}"/>
              </a:ext>
            </a:extLst>
          </p:cNvPr>
          <p:cNvSpPr>
            <a:spLocks noGrp="1"/>
          </p:cNvSpPr>
          <p:nvPr>
            <p:ph sz="half" idx="2"/>
          </p:nvPr>
        </p:nvSpPr>
        <p:spPr>
          <a:xfrm>
            <a:off x="403226" y="1522465"/>
            <a:ext cx="3685286" cy="3813071"/>
          </a:xfrm>
        </p:spPr>
        <p:txBody>
          <a:bodyPr/>
          <a:lstStyle/>
          <a:p>
            <a:pPr>
              <a:lnSpc>
                <a:spcPct val="110000"/>
              </a:lnSpc>
              <a:spcBef>
                <a:spcPts val="300"/>
              </a:spcBef>
            </a:pPr>
            <a:r>
              <a:rPr lang="en-US" sz="1800" dirty="0">
                <a:latin typeface="Calibri" panose="020F0502020204030204" pitchFamily="34" charset="0"/>
                <a:cs typeface="Calibri" panose="020F0502020204030204" pitchFamily="34" charset="0"/>
              </a:rPr>
              <a:t>Defense Nuclear Facilities Safety Board (DNFSB) Recommendations:</a:t>
            </a:r>
          </a:p>
          <a:p>
            <a:pPr lvl="1">
              <a:lnSpc>
                <a:spcPct val="110000"/>
              </a:lnSpc>
              <a:spcBef>
                <a:spcPts val="300"/>
              </a:spcBef>
            </a:pPr>
            <a:r>
              <a:rPr lang="en-US" dirty="0">
                <a:latin typeface="Calibri" panose="020F0502020204030204" pitchFamily="34" charset="0"/>
                <a:cs typeface="Calibri" panose="020F0502020204030204" pitchFamily="34" charset="0"/>
              </a:rPr>
              <a:t>93-2 (3/23/1993): </a:t>
            </a:r>
            <a:r>
              <a:rPr lang="en-US" u="sng" dirty="0">
                <a:latin typeface="Calibri" panose="020F0502020204030204" pitchFamily="34" charset="0"/>
                <a:cs typeface="Calibri" panose="020F0502020204030204" pitchFamily="34" charset="0"/>
              </a:rPr>
              <a:t>Need for a general-purpose critical experiment capability </a:t>
            </a:r>
            <a:r>
              <a:rPr lang="en-US" dirty="0">
                <a:latin typeface="Calibri" panose="020F0502020204030204" pitchFamily="34" charset="0"/>
                <a:cs typeface="Calibri" panose="020F0502020204030204" pitchFamily="34" charset="0"/>
              </a:rPr>
              <a:t>that will ensure safety in handling and storage of fissionable material.</a:t>
            </a:r>
          </a:p>
          <a:p>
            <a:pPr lvl="1">
              <a:lnSpc>
                <a:spcPct val="110000"/>
              </a:lnSpc>
              <a:spcBef>
                <a:spcPts val="300"/>
              </a:spcBef>
            </a:pPr>
            <a:r>
              <a:rPr lang="en-US" dirty="0">
                <a:latin typeface="Calibri" panose="020F0502020204030204" pitchFamily="34" charset="0"/>
                <a:cs typeface="Calibri" panose="020F0502020204030204" pitchFamily="34" charset="0"/>
              </a:rPr>
              <a:t>97-2 (5/19/1997): </a:t>
            </a:r>
            <a:r>
              <a:rPr lang="en-US" u="sng" dirty="0">
                <a:latin typeface="Calibri" panose="020F0502020204030204" pitchFamily="34" charset="0"/>
                <a:cs typeface="Calibri" panose="020F0502020204030204" pitchFamily="34" charset="0"/>
              </a:rPr>
              <a:t>Need for improved criticality safety practices and programs </a:t>
            </a:r>
            <a:r>
              <a:rPr lang="en-US" dirty="0">
                <a:latin typeface="Calibri" panose="020F0502020204030204" pitchFamily="34" charset="0"/>
                <a:cs typeface="Calibri" panose="020F0502020204030204" pitchFamily="34" charset="0"/>
              </a:rPr>
              <a:t>to alleviate potential adverse impacts on safety and productivity of DOE operations.</a:t>
            </a:r>
          </a:p>
          <a:p>
            <a:pPr>
              <a:lnSpc>
                <a:spcPct val="110000"/>
              </a:lnSpc>
              <a:spcBef>
                <a:spcPts val="300"/>
              </a:spcBef>
            </a:pPr>
            <a:r>
              <a:rPr lang="en-US" sz="1800" dirty="0">
                <a:solidFill>
                  <a:srgbClr val="FF0000"/>
                </a:solidFill>
                <a:latin typeface="Calibri" panose="020F0502020204030204" pitchFamily="34" charset="0"/>
                <a:cs typeface="Calibri" panose="020F0502020204030204" pitchFamily="34" charset="0"/>
              </a:rPr>
              <a:t>DOE Implementation Plan for 93-2 and 97-2 recommendations resulted in establishment of the US NCSP</a:t>
            </a:r>
          </a:p>
        </p:txBody>
      </p:sp>
      <p:sp>
        <p:nvSpPr>
          <p:cNvPr id="5" name="Text Placeholder 4">
            <a:extLst>
              <a:ext uri="{FF2B5EF4-FFF2-40B4-BE49-F238E27FC236}">
                <a16:creationId xmlns:a16="http://schemas.microsoft.com/office/drawing/2014/main" id="{EE23D6CF-0CC3-914B-A276-DF125741BC8C}"/>
              </a:ext>
            </a:extLst>
          </p:cNvPr>
          <p:cNvSpPr>
            <a:spLocks noGrp="1"/>
          </p:cNvSpPr>
          <p:nvPr>
            <p:ph type="body" sz="quarter" idx="3"/>
          </p:nvPr>
        </p:nvSpPr>
        <p:spPr>
          <a:xfrm>
            <a:off x="4292260" y="940961"/>
            <a:ext cx="3811229" cy="535530"/>
          </a:xfrm>
          <a:solidFill>
            <a:srgbClr val="5F497A"/>
          </a:solidFill>
        </p:spPr>
        <p:txBody>
          <a:bodyPr/>
          <a:lstStyle/>
          <a:p>
            <a:pPr indent="173038"/>
            <a:r>
              <a:rPr lang="en-US" dirty="0"/>
              <a:t>NCSP 5-year plan</a:t>
            </a:r>
          </a:p>
        </p:txBody>
      </p:sp>
      <p:sp>
        <p:nvSpPr>
          <p:cNvPr id="6" name="Content Placeholder 5">
            <a:extLst>
              <a:ext uri="{FF2B5EF4-FFF2-40B4-BE49-F238E27FC236}">
                <a16:creationId xmlns:a16="http://schemas.microsoft.com/office/drawing/2014/main" id="{2F29B97D-F986-844F-B178-FBB09401EA02}"/>
              </a:ext>
            </a:extLst>
          </p:cNvPr>
          <p:cNvSpPr>
            <a:spLocks noGrp="1"/>
          </p:cNvSpPr>
          <p:nvPr>
            <p:ph sz="quarter" idx="4"/>
          </p:nvPr>
        </p:nvSpPr>
        <p:spPr>
          <a:xfrm>
            <a:off x="4292262" y="1522465"/>
            <a:ext cx="3811227" cy="4057151"/>
          </a:xfrm>
        </p:spPr>
        <p:txBody>
          <a:bodyPr/>
          <a:lstStyle/>
          <a:p>
            <a:pPr marL="460375" indent="-287338">
              <a:lnSpc>
                <a:spcPct val="100000"/>
              </a:lnSpc>
              <a:spcBef>
                <a:spcPts val="0"/>
              </a:spcBef>
              <a:buNone/>
            </a:pPr>
            <a:r>
              <a:rPr lang="en-US" sz="1600" b="1" dirty="0">
                <a:latin typeface="Calibri" panose="020F0502020204030204" pitchFamily="34" charset="0"/>
                <a:cs typeface="Calibri" panose="020F0502020204030204" pitchFamily="34" charset="0"/>
              </a:rPr>
              <a:t>Mission</a:t>
            </a:r>
          </a:p>
          <a:p>
            <a:pPr marL="460375" indent="0">
              <a:lnSpc>
                <a:spcPct val="100000"/>
              </a:lnSpc>
              <a:spcBef>
                <a:spcPts val="0"/>
              </a:spcBef>
              <a:buNone/>
            </a:pPr>
            <a:r>
              <a:rPr lang="en-US" sz="1400" dirty="0">
                <a:latin typeface="Calibri" panose="020F0502020204030204" pitchFamily="34" charset="0"/>
                <a:cs typeface="Calibri" panose="020F0502020204030204" pitchFamily="34" charset="0"/>
              </a:rPr>
              <a:t>Provide sustainable expert leadership, direction and the technical infrastructure necessary to develop, maintain, and disseminate the essential technical tools, training, and data required to support safe, efficient fissionable material operations within DOE.</a:t>
            </a:r>
          </a:p>
          <a:p>
            <a:pPr marL="460375" indent="-287338">
              <a:lnSpc>
                <a:spcPct val="100000"/>
              </a:lnSpc>
              <a:spcBef>
                <a:spcPts val="0"/>
              </a:spcBef>
              <a:buNone/>
            </a:pPr>
            <a:r>
              <a:rPr lang="en-US" sz="1600" b="1" dirty="0">
                <a:latin typeface="Calibri" panose="020F0502020204030204" pitchFamily="34" charset="0"/>
                <a:cs typeface="Calibri" panose="020F0502020204030204" pitchFamily="34" charset="0"/>
              </a:rPr>
              <a:t>Vision</a:t>
            </a:r>
          </a:p>
          <a:p>
            <a:pPr marL="460375" lvl="1" indent="0">
              <a:lnSpc>
                <a:spcPct val="100000"/>
              </a:lnSpc>
              <a:spcBef>
                <a:spcPts val="0"/>
              </a:spcBef>
              <a:buNone/>
            </a:pPr>
            <a:r>
              <a:rPr lang="en-US" sz="1400" dirty="0">
                <a:latin typeface="Calibri" panose="020F0502020204030204" pitchFamily="34" charset="0"/>
                <a:cs typeface="Calibri" panose="020F0502020204030204" pitchFamily="34" charset="0"/>
              </a:rPr>
              <a:t>Continually improving, adaptable, and transparent program that communicates and collaborates globally to incorporate technology, practices, and programs to be responsive to the essential technical needs of those responsible for developing, implementing, and maintaining nuclear criticality safety.</a:t>
            </a:r>
          </a:p>
          <a:p>
            <a:endParaRPr lang="en-US" dirty="0"/>
          </a:p>
        </p:txBody>
      </p:sp>
      <p:sp>
        <p:nvSpPr>
          <p:cNvPr id="7" name="Text Placeholder 6">
            <a:extLst>
              <a:ext uri="{FF2B5EF4-FFF2-40B4-BE49-F238E27FC236}">
                <a16:creationId xmlns:a16="http://schemas.microsoft.com/office/drawing/2014/main" id="{2B1E14B1-AFEB-D04B-817A-2CB34831512E}"/>
              </a:ext>
            </a:extLst>
          </p:cNvPr>
          <p:cNvSpPr>
            <a:spLocks noGrp="1"/>
          </p:cNvSpPr>
          <p:nvPr>
            <p:ph type="body" sz="quarter" idx="10"/>
          </p:nvPr>
        </p:nvSpPr>
        <p:spPr>
          <a:xfrm>
            <a:off x="8325674" y="940962"/>
            <a:ext cx="3607478" cy="525322"/>
          </a:xfrm>
          <a:solidFill>
            <a:srgbClr val="5F497A"/>
          </a:solidFill>
        </p:spPr>
        <p:txBody>
          <a:bodyPr/>
          <a:lstStyle/>
          <a:p>
            <a:pPr indent="173038"/>
            <a:r>
              <a:rPr lang="en-US" dirty="0"/>
              <a:t>NCSP organization</a:t>
            </a:r>
          </a:p>
        </p:txBody>
      </p:sp>
      <p:pic>
        <p:nvPicPr>
          <p:cNvPr id="21" name="Content Placeholder 20">
            <a:extLst>
              <a:ext uri="{FF2B5EF4-FFF2-40B4-BE49-F238E27FC236}">
                <a16:creationId xmlns:a16="http://schemas.microsoft.com/office/drawing/2014/main" id="{40FABEBC-31A4-C740-9A55-C9DA001B8E82}"/>
              </a:ext>
            </a:extLst>
          </p:cNvPr>
          <p:cNvPicPr>
            <a:picLocks noGrp="1" noChangeAspect="1"/>
          </p:cNvPicPr>
          <p:nvPr>
            <p:ph sz="quarter" idx="11"/>
          </p:nvPr>
        </p:nvPicPr>
        <p:blipFill>
          <a:blip r:embed="rId2" cstate="screen">
            <a:extLst>
              <a:ext uri="{28A0092B-C50C-407E-A947-70E740481C1C}">
                <a14:useLocalDpi xmlns:a14="http://schemas.microsoft.com/office/drawing/2010/main"/>
              </a:ext>
            </a:extLst>
          </a:blip>
          <a:stretch>
            <a:fillRect/>
          </a:stretch>
        </p:blipFill>
        <p:spPr>
          <a:xfrm>
            <a:off x="6532364" y="5132310"/>
            <a:ext cx="1345167" cy="1721024"/>
          </a:xfrm>
        </p:spPr>
      </p:pic>
      <p:pic>
        <p:nvPicPr>
          <p:cNvPr id="9" name="Picture 8">
            <a:extLst>
              <a:ext uri="{FF2B5EF4-FFF2-40B4-BE49-F238E27FC236}">
                <a16:creationId xmlns:a16="http://schemas.microsoft.com/office/drawing/2014/main" id="{1AFD7297-B860-0941-91B2-6EBE25FF940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15479" y="5335535"/>
            <a:ext cx="2053244" cy="1517799"/>
          </a:xfrm>
          <a:prstGeom prst="rect">
            <a:avLst/>
          </a:prstGeom>
        </p:spPr>
      </p:pic>
      <p:pic>
        <p:nvPicPr>
          <p:cNvPr id="23" name="Picture 22">
            <a:extLst>
              <a:ext uri="{FF2B5EF4-FFF2-40B4-BE49-F238E27FC236}">
                <a16:creationId xmlns:a16="http://schemas.microsoft.com/office/drawing/2014/main" id="{8DAC677A-1FE1-3A47-9786-74C0CCA6ACB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2217" y="5750412"/>
            <a:ext cx="3483053" cy="484821"/>
          </a:xfrm>
          <a:prstGeom prst="rect">
            <a:avLst/>
          </a:prstGeom>
        </p:spPr>
      </p:pic>
      <p:pic>
        <p:nvPicPr>
          <p:cNvPr id="8" name="Picture 7">
            <a:extLst>
              <a:ext uri="{FF2B5EF4-FFF2-40B4-BE49-F238E27FC236}">
                <a16:creationId xmlns:a16="http://schemas.microsoft.com/office/drawing/2014/main" id="{95BA09BD-BAB7-304E-B6A7-75B1C5D5817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393388" y="1522465"/>
            <a:ext cx="3472049" cy="5125405"/>
          </a:xfrm>
          <a:prstGeom prst="rect">
            <a:avLst/>
          </a:prstGeom>
        </p:spPr>
      </p:pic>
      <p:sp>
        <p:nvSpPr>
          <p:cNvPr id="10" name="Slide Number Placeholder 2">
            <a:extLst>
              <a:ext uri="{FF2B5EF4-FFF2-40B4-BE49-F238E27FC236}">
                <a16:creationId xmlns:a16="http://schemas.microsoft.com/office/drawing/2014/main" id="{98C8A4CE-7159-A841-90D4-4C4581E7E9FE}"/>
              </a:ext>
            </a:extLst>
          </p:cNvPr>
          <p:cNvSpPr txBox="1">
            <a:spLocks/>
          </p:cNvSpPr>
          <p:nvPr/>
        </p:nvSpPr>
        <p:spPr bwMode="auto">
          <a:xfrm>
            <a:off x="11353800" y="6571670"/>
            <a:ext cx="1320800" cy="281664"/>
          </a:xfrm>
          <a:prstGeom prst="rect">
            <a:avLst/>
          </a:prstGeom>
          <a:noFill/>
          <a:ln w="12700">
            <a:noFill/>
            <a:miter lim="800000"/>
            <a:headEnd/>
            <a:tailEnd/>
          </a:ln>
          <a:effectLst/>
        </p:spPr>
        <p:txBody>
          <a:bodyPr vert="horz" wrap="square" lIns="0" tIns="91440" rIns="0" bIns="91440" numCol="1" anchor="t" anchorCtr="0" compatLnSpc="1">
            <a:prstTxWarp prst="textNoShape">
              <a:avLst/>
            </a:prstTxWarp>
          </a:bodyPr>
          <a:lstStyle>
            <a:lvl1pPr marL="226945" indent="-226945" algn="l" rtl="0" eaLnBrk="0" fontAlgn="base" hangingPunct="0">
              <a:lnSpc>
                <a:spcPct val="90000"/>
              </a:lnSpc>
              <a:spcBef>
                <a:spcPct val="40000"/>
              </a:spcBef>
              <a:spcAft>
                <a:spcPct val="0"/>
              </a:spcAft>
              <a:buClr>
                <a:schemeClr val="tx1"/>
              </a:buClr>
              <a:buFont typeface="Century Gothic" panose="020B0502020202020204" pitchFamily="34" charset="0"/>
              <a:buChar char="•"/>
              <a:defRPr sz="1799">
                <a:solidFill>
                  <a:schemeClr val="tx1"/>
                </a:solidFill>
                <a:latin typeface="+mn-lt"/>
                <a:ea typeface="+mn-ea"/>
                <a:cs typeface="+mn-cs"/>
              </a:defRPr>
            </a:lvl1pPr>
            <a:lvl2pPr marL="460237" indent="-171399" algn="l" rtl="0" eaLnBrk="0" fontAlgn="base" hangingPunct="0">
              <a:lnSpc>
                <a:spcPct val="90000"/>
              </a:lnSpc>
              <a:spcBef>
                <a:spcPct val="20000"/>
              </a:spcBef>
              <a:spcAft>
                <a:spcPct val="0"/>
              </a:spcAft>
              <a:buClr>
                <a:schemeClr val="tx1"/>
              </a:buClr>
              <a:buSzPct val="90000"/>
              <a:buFont typeface="Century Gothic" panose="020B0502020202020204" pitchFamily="34" charset="0"/>
              <a:buChar char="–"/>
              <a:defRPr lang="en-US" sz="1600" kern="1200" baseline="0" dirty="0">
                <a:solidFill>
                  <a:schemeClr val="tx1"/>
                </a:solidFill>
                <a:latin typeface="Century Gothic" panose="020B0502020202020204" pitchFamily="34" charset="0"/>
                <a:ea typeface="+mn-ea"/>
                <a:cs typeface="+mn-cs"/>
              </a:defRPr>
            </a:lvl2pPr>
            <a:lvl3pPr marL="742727" indent="-172986" algn="l" rtl="0" eaLnBrk="0" fontAlgn="base" hangingPunct="0">
              <a:lnSpc>
                <a:spcPct val="90000"/>
              </a:lnSpc>
              <a:spcBef>
                <a:spcPct val="20000"/>
              </a:spcBef>
              <a:spcAft>
                <a:spcPct val="0"/>
              </a:spcAft>
              <a:buClr>
                <a:schemeClr val="tx1"/>
              </a:buClr>
              <a:buFont typeface="Century Gothic" panose="020B0502020202020204" pitchFamily="34" charset="0"/>
              <a:buChar char="•"/>
              <a:defRPr sz="1400">
                <a:solidFill>
                  <a:schemeClr val="tx1"/>
                </a:solidFill>
                <a:latin typeface="+mn-lt"/>
              </a:defRPr>
            </a:lvl3pPr>
            <a:lvl4pPr marL="1144245" indent="-172986" algn="l" rtl="0" eaLnBrk="0" fontAlgn="base" hangingPunct="0">
              <a:lnSpc>
                <a:spcPct val="90000"/>
              </a:lnSpc>
              <a:spcBef>
                <a:spcPct val="20000"/>
              </a:spcBef>
              <a:spcAft>
                <a:spcPct val="0"/>
              </a:spcAft>
              <a:buClr>
                <a:schemeClr val="tx1"/>
              </a:buClr>
              <a:buSzPct val="90000"/>
              <a:buFont typeface="Century Gothic" panose="020B0502020202020204" pitchFamily="34" charset="0"/>
              <a:buChar char="–"/>
              <a:defRPr sz="1200">
                <a:solidFill>
                  <a:schemeClr val="tx1"/>
                </a:solidFill>
                <a:latin typeface="+mn-lt"/>
              </a:defRPr>
            </a:lvl4pPr>
            <a:lvl5pPr marL="1482280" indent="-222183" algn="l" rtl="0" eaLnBrk="0" fontAlgn="base" hangingPunct="0">
              <a:lnSpc>
                <a:spcPct val="90000"/>
              </a:lnSpc>
              <a:spcBef>
                <a:spcPct val="20000"/>
              </a:spcBef>
              <a:spcAft>
                <a:spcPct val="0"/>
              </a:spcAft>
              <a:buClr>
                <a:schemeClr val="tx1"/>
              </a:buClr>
              <a:buChar char="•"/>
              <a:defRPr lang="en-US" sz="1400" kern="1200" dirty="0">
                <a:solidFill>
                  <a:schemeClr val="tx1"/>
                </a:solidFill>
                <a:latin typeface="+mn-lt"/>
                <a:ea typeface="+mn-ea"/>
                <a:cs typeface="+mn-cs"/>
              </a:defRPr>
            </a:lvl5pPr>
            <a:lvl6pPr marL="2514600" indent="-228600" algn="l" rtl="0" eaLnBrk="0" fontAlgn="base" hangingPunct="0">
              <a:lnSpc>
                <a:spcPct val="85000"/>
              </a:lnSpc>
              <a:spcBef>
                <a:spcPct val="20000"/>
              </a:spcBef>
              <a:spcAft>
                <a:spcPct val="0"/>
              </a:spcAft>
              <a:buClr>
                <a:srgbClr val="FF6600"/>
              </a:buClr>
              <a:buChar char="•"/>
              <a:defRPr sz="1600">
                <a:solidFill>
                  <a:schemeClr val="tx1"/>
                </a:solidFill>
                <a:latin typeface="+mn-lt"/>
              </a:defRPr>
            </a:lvl6pPr>
            <a:lvl7pPr marL="2971800" indent="-228600" algn="l" rtl="0" eaLnBrk="0" fontAlgn="base" hangingPunct="0">
              <a:lnSpc>
                <a:spcPct val="85000"/>
              </a:lnSpc>
              <a:spcBef>
                <a:spcPct val="20000"/>
              </a:spcBef>
              <a:spcAft>
                <a:spcPct val="0"/>
              </a:spcAft>
              <a:buClr>
                <a:srgbClr val="FF6600"/>
              </a:buClr>
              <a:buChar char="•"/>
              <a:defRPr sz="1600">
                <a:solidFill>
                  <a:schemeClr val="tx1"/>
                </a:solidFill>
                <a:latin typeface="+mn-lt"/>
              </a:defRPr>
            </a:lvl7pPr>
            <a:lvl8pPr marL="3429000" indent="-228600" algn="l" rtl="0" eaLnBrk="0" fontAlgn="base" hangingPunct="0">
              <a:lnSpc>
                <a:spcPct val="85000"/>
              </a:lnSpc>
              <a:spcBef>
                <a:spcPct val="20000"/>
              </a:spcBef>
              <a:spcAft>
                <a:spcPct val="0"/>
              </a:spcAft>
              <a:buClr>
                <a:srgbClr val="FF6600"/>
              </a:buClr>
              <a:buChar char="•"/>
              <a:defRPr sz="1600">
                <a:solidFill>
                  <a:schemeClr val="tx1"/>
                </a:solidFill>
                <a:latin typeface="+mn-lt"/>
              </a:defRPr>
            </a:lvl8pPr>
            <a:lvl9pPr marL="3886200" indent="-228600" algn="l" rtl="0" eaLnBrk="0" fontAlgn="base" hangingPunct="0">
              <a:lnSpc>
                <a:spcPct val="85000"/>
              </a:lnSpc>
              <a:spcBef>
                <a:spcPct val="20000"/>
              </a:spcBef>
              <a:spcAft>
                <a:spcPct val="0"/>
              </a:spcAft>
              <a:buClr>
                <a:srgbClr val="FF6600"/>
              </a:buClr>
              <a:buChar char="•"/>
              <a:defRPr sz="1600">
                <a:solidFill>
                  <a:schemeClr val="tx1"/>
                </a:solidFill>
                <a:latin typeface="+mn-lt"/>
              </a:defRPr>
            </a:lvl9pPr>
          </a:lstStyle>
          <a:p>
            <a:pPr marL="0" indent="0">
              <a:buNone/>
            </a:pPr>
            <a:r>
              <a:rPr lang="en-US" sz="1000" kern="0" dirty="0"/>
              <a:t>Page </a:t>
            </a:r>
            <a:fld id="{675658CD-8464-4987-906E-006271C3A4BE}" type="slidenum">
              <a:rPr lang="en-US" sz="1000" kern="0" smtClean="0"/>
              <a:pPr marL="0" indent="0">
                <a:buNone/>
              </a:pPr>
              <a:t>1</a:t>
            </a:fld>
            <a:r>
              <a:rPr lang="en-US" sz="1000" kern="0" dirty="0"/>
              <a:t> of 13</a:t>
            </a:r>
          </a:p>
        </p:txBody>
      </p:sp>
    </p:spTree>
    <p:extLst>
      <p:ext uri="{BB962C8B-B14F-4D97-AF65-F5344CB8AC3E}">
        <p14:creationId xmlns:p14="http://schemas.microsoft.com/office/powerpoint/2010/main" val="1540465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A0DA4-6C13-4987-82DB-335B1CFF1BD9}"/>
              </a:ext>
            </a:extLst>
          </p:cNvPr>
          <p:cNvSpPr>
            <a:spLocks noGrp="1"/>
          </p:cNvSpPr>
          <p:nvPr>
            <p:ph type="title"/>
          </p:nvPr>
        </p:nvSpPr>
        <p:spPr>
          <a:xfrm>
            <a:off x="382489" y="166280"/>
            <a:ext cx="11427023" cy="366254"/>
          </a:xfrm>
        </p:spPr>
        <p:txBody>
          <a:bodyPr/>
          <a:lstStyle/>
          <a:p>
            <a:r>
              <a:rPr lang="en-US" dirty="0"/>
              <a:t>Technical Program Element Activities</a:t>
            </a:r>
          </a:p>
        </p:txBody>
      </p:sp>
      <p:sp>
        <p:nvSpPr>
          <p:cNvPr id="12" name="Hexagon 11">
            <a:extLst>
              <a:ext uri="{FF2B5EF4-FFF2-40B4-BE49-F238E27FC236}">
                <a16:creationId xmlns:a16="http://schemas.microsoft.com/office/drawing/2014/main" id="{97CC7BA9-9016-4025-BE7C-20753C79EBBD}"/>
              </a:ext>
            </a:extLst>
          </p:cNvPr>
          <p:cNvSpPr/>
          <p:nvPr/>
        </p:nvSpPr>
        <p:spPr>
          <a:xfrm>
            <a:off x="7318762" y="4141831"/>
            <a:ext cx="1204024" cy="1085490"/>
          </a:xfrm>
          <a:prstGeom prst="hexagon">
            <a:avLst/>
          </a:prstGeom>
          <a:solidFill>
            <a:srgbClr val="FFC000"/>
          </a:solidFill>
          <a:ln w="38100">
            <a:solidFill>
              <a:schemeClr val="bg2"/>
            </a:solid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ctr">
              <a:lnSpc>
                <a:spcPct val="90000"/>
              </a:lnSpc>
            </a:pPr>
            <a:r>
              <a:rPr lang="en-US" b="1" dirty="0">
                <a:solidFill>
                  <a:schemeClr val="bg1"/>
                </a:solidFill>
              </a:rPr>
              <a:t>IE</a:t>
            </a:r>
          </a:p>
        </p:txBody>
      </p:sp>
      <p:sp>
        <p:nvSpPr>
          <p:cNvPr id="13" name="Hexagon 12">
            <a:extLst>
              <a:ext uri="{FF2B5EF4-FFF2-40B4-BE49-F238E27FC236}">
                <a16:creationId xmlns:a16="http://schemas.microsoft.com/office/drawing/2014/main" id="{B599C5B3-7D53-42AC-BA06-E9DD33860194}"/>
              </a:ext>
            </a:extLst>
          </p:cNvPr>
          <p:cNvSpPr/>
          <p:nvPr/>
        </p:nvSpPr>
        <p:spPr>
          <a:xfrm>
            <a:off x="7380782" y="2190480"/>
            <a:ext cx="1204024" cy="1085490"/>
          </a:xfrm>
          <a:prstGeom prst="hexagon">
            <a:avLst/>
          </a:prstGeom>
          <a:solidFill>
            <a:srgbClr val="941100"/>
          </a:solidFill>
          <a:ln w="38100">
            <a:solidFill>
              <a:schemeClr val="bg2"/>
            </a:solid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ctr">
              <a:lnSpc>
                <a:spcPct val="90000"/>
              </a:lnSpc>
            </a:pPr>
            <a:r>
              <a:rPr lang="en-US" sz="2000" b="1" dirty="0">
                <a:solidFill>
                  <a:schemeClr val="bg1"/>
                </a:solidFill>
              </a:rPr>
              <a:t>IPD</a:t>
            </a:r>
          </a:p>
        </p:txBody>
      </p:sp>
      <p:sp>
        <p:nvSpPr>
          <p:cNvPr id="16" name="Hexagon 15">
            <a:extLst>
              <a:ext uri="{FF2B5EF4-FFF2-40B4-BE49-F238E27FC236}">
                <a16:creationId xmlns:a16="http://schemas.microsoft.com/office/drawing/2014/main" id="{2AA92800-AEBA-4CC3-8F7D-7D8D9DA644D7}"/>
              </a:ext>
            </a:extLst>
          </p:cNvPr>
          <p:cNvSpPr/>
          <p:nvPr/>
        </p:nvSpPr>
        <p:spPr>
          <a:xfrm>
            <a:off x="5172424" y="2899337"/>
            <a:ext cx="1847153" cy="1574700"/>
          </a:xfrm>
          <a:prstGeom prst="hexagon">
            <a:avLst/>
          </a:prstGeom>
          <a:solidFill>
            <a:srgbClr val="0070C0"/>
          </a:solidFill>
          <a:ln w="38100">
            <a:solidFill>
              <a:schemeClr val="bg2"/>
            </a:solid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ctr">
              <a:lnSpc>
                <a:spcPct val="90000"/>
              </a:lnSpc>
            </a:pPr>
            <a:r>
              <a:rPr lang="en-US" b="1" dirty="0">
                <a:solidFill>
                  <a:schemeClr val="bg1"/>
                </a:solidFill>
              </a:rPr>
              <a:t>NCSPGoals</a:t>
            </a:r>
          </a:p>
        </p:txBody>
      </p:sp>
      <p:pic>
        <p:nvPicPr>
          <p:cNvPr id="18" name="Picture 29" descr="scale_coollogo">
            <a:extLst>
              <a:ext uri="{FF2B5EF4-FFF2-40B4-BE49-F238E27FC236}">
                <a16:creationId xmlns:a16="http://schemas.microsoft.com/office/drawing/2014/main" id="{C5F7B9C1-C0E7-4405-B911-078C418CFB76}"/>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837758" y="660558"/>
            <a:ext cx="999768" cy="436245"/>
          </a:xfrm>
          <a:prstGeom prst="rect">
            <a:avLst/>
          </a:prstGeom>
          <a:noFill/>
          <a:ln w="9525">
            <a:noFill/>
            <a:miter lim="800000"/>
            <a:headEnd/>
            <a:tailEnd/>
          </a:ln>
        </p:spPr>
      </p:pic>
      <p:pic>
        <p:nvPicPr>
          <p:cNvPr id="19" name="Picture 18" descr="Diagram&#10;&#10;Description automatically generated">
            <a:extLst>
              <a:ext uri="{FF2B5EF4-FFF2-40B4-BE49-F238E27FC236}">
                <a16:creationId xmlns:a16="http://schemas.microsoft.com/office/drawing/2014/main" id="{E5AC537D-CAC7-4DBD-8238-C0F50713E63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54477" y="627185"/>
            <a:ext cx="1208029" cy="396529"/>
          </a:xfrm>
          <a:prstGeom prst="rect">
            <a:avLst/>
          </a:prstGeom>
        </p:spPr>
      </p:pic>
      <p:sp>
        <p:nvSpPr>
          <p:cNvPr id="20" name="Text Box 24">
            <a:extLst>
              <a:ext uri="{FF2B5EF4-FFF2-40B4-BE49-F238E27FC236}">
                <a16:creationId xmlns:a16="http://schemas.microsoft.com/office/drawing/2014/main" id="{14A27BB7-1B9E-4498-93F5-31F7E0074161}"/>
              </a:ext>
            </a:extLst>
          </p:cNvPr>
          <p:cNvSpPr txBox="1">
            <a:spLocks noChangeArrowheads="1"/>
          </p:cNvSpPr>
          <p:nvPr/>
        </p:nvSpPr>
        <p:spPr bwMode="auto">
          <a:xfrm>
            <a:off x="4792572" y="905471"/>
            <a:ext cx="987317" cy="400109"/>
          </a:xfrm>
          <a:prstGeom prst="rect">
            <a:avLst/>
          </a:prstGeom>
          <a:solidFill>
            <a:srgbClr val="FFFFFF"/>
          </a:solidFill>
          <a:ln w="38100">
            <a:noFill/>
            <a:miter lim="800000"/>
            <a:headEnd/>
            <a:tailEnd/>
          </a:ln>
          <a:effectLst/>
        </p:spPr>
        <p:txBody>
          <a:bodyPr wrap="square">
            <a:spAutoFit/>
          </a:bodyPr>
          <a:lstStyle/>
          <a:p>
            <a:pPr algn="ctr">
              <a:lnSpc>
                <a:spcPct val="100000"/>
              </a:lnSpc>
              <a:defRPr/>
            </a:pPr>
            <a:r>
              <a:rPr lang="en-US" sz="2000" b="1" dirty="0">
                <a:solidFill>
                  <a:srgbClr val="FD403B"/>
                </a:solidFill>
                <a:effectLst>
                  <a:outerShdw blurRad="38100" dist="38100" dir="2700000" algn="tl">
                    <a:srgbClr val="C0C0C0"/>
                  </a:outerShdw>
                </a:effectLst>
              </a:rPr>
              <a:t>AMPX</a:t>
            </a:r>
          </a:p>
        </p:txBody>
      </p:sp>
      <p:pic>
        <p:nvPicPr>
          <p:cNvPr id="21" name="Picture 20" descr="Logo&#10;&#10;Description automatically generated">
            <a:extLst>
              <a:ext uri="{FF2B5EF4-FFF2-40B4-BE49-F238E27FC236}">
                <a16:creationId xmlns:a16="http://schemas.microsoft.com/office/drawing/2014/main" id="{993C876B-1CD6-45D7-A809-96B32F383EB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28033" y="1026636"/>
            <a:ext cx="784721" cy="430960"/>
          </a:xfrm>
          <a:prstGeom prst="rect">
            <a:avLst/>
          </a:prstGeom>
        </p:spPr>
      </p:pic>
      <p:sp>
        <p:nvSpPr>
          <p:cNvPr id="11" name="Hexagon 10">
            <a:extLst>
              <a:ext uri="{FF2B5EF4-FFF2-40B4-BE49-F238E27FC236}">
                <a16:creationId xmlns:a16="http://schemas.microsoft.com/office/drawing/2014/main" id="{4FB0B762-EBA0-401F-B8A0-FB579A67D004}"/>
              </a:ext>
            </a:extLst>
          </p:cNvPr>
          <p:cNvSpPr/>
          <p:nvPr/>
        </p:nvSpPr>
        <p:spPr>
          <a:xfrm>
            <a:off x="5508926" y="1087641"/>
            <a:ext cx="1204024" cy="1085490"/>
          </a:xfrm>
          <a:prstGeom prst="hexagon">
            <a:avLst/>
          </a:prstGeom>
          <a:solidFill>
            <a:schemeClr val="accent1">
              <a:lumMod val="50000"/>
            </a:schemeClr>
          </a:solidFill>
          <a:ln w="38100">
            <a:solidFill>
              <a:schemeClr val="bg2"/>
            </a:solid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ctr">
              <a:lnSpc>
                <a:spcPct val="90000"/>
              </a:lnSpc>
            </a:pPr>
            <a:r>
              <a:rPr lang="en-US" sz="2000" b="1" dirty="0">
                <a:solidFill>
                  <a:schemeClr val="bg1"/>
                </a:solidFill>
              </a:rPr>
              <a:t>AM</a:t>
            </a:r>
            <a:endParaRPr lang="en-US" b="1" dirty="0">
              <a:solidFill>
                <a:schemeClr val="bg1"/>
              </a:solidFill>
            </a:endParaRPr>
          </a:p>
        </p:txBody>
      </p:sp>
      <p:pic>
        <p:nvPicPr>
          <p:cNvPr id="22" name="Picture 21">
            <a:extLst>
              <a:ext uri="{FF2B5EF4-FFF2-40B4-BE49-F238E27FC236}">
                <a16:creationId xmlns:a16="http://schemas.microsoft.com/office/drawing/2014/main" id="{88866CAD-D2C7-488A-9B31-7EF035C36AA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258886" y="2624792"/>
            <a:ext cx="1619664" cy="657459"/>
          </a:xfrm>
          <a:prstGeom prst="rect">
            <a:avLst/>
          </a:prstGeom>
        </p:spPr>
      </p:pic>
      <p:sp>
        <p:nvSpPr>
          <p:cNvPr id="15" name="Hexagon 14">
            <a:extLst>
              <a:ext uri="{FF2B5EF4-FFF2-40B4-BE49-F238E27FC236}">
                <a16:creationId xmlns:a16="http://schemas.microsoft.com/office/drawing/2014/main" id="{0A3F8387-E9E0-4554-9D2C-F8938358E206}"/>
              </a:ext>
            </a:extLst>
          </p:cNvPr>
          <p:cNvSpPr/>
          <p:nvPr/>
        </p:nvSpPr>
        <p:spPr>
          <a:xfrm>
            <a:off x="3637070" y="2144082"/>
            <a:ext cx="1204024" cy="1085490"/>
          </a:xfrm>
          <a:prstGeom prst="hexagon">
            <a:avLst/>
          </a:prstGeom>
          <a:solidFill>
            <a:schemeClr val="tx1">
              <a:lumMod val="75000"/>
              <a:lumOff val="25000"/>
            </a:schemeClr>
          </a:solidFill>
          <a:ln w="38100">
            <a:solidFill>
              <a:schemeClr val="bg2"/>
            </a:solid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ctr">
              <a:lnSpc>
                <a:spcPct val="90000"/>
              </a:lnSpc>
            </a:pPr>
            <a:r>
              <a:rPr lang="en-US" b="1" dirty="0">
                <a:solidFill>
                  <a:schemeClr val="bg1"/>
                </a:solidFill>
              </a:rPr>
              <a:t>ND</a:t>
            </a:r>
          </a:p>
        </p:txBody>
      </p:sp>
      <p:sp>
        <p:nvSpPr>
          <p:cNvPr id="27" name="TextBox 26">
            <a:extLst>
              <a:ext uri="{FF2B5EF4-FFF2-40B4-BE49-F238E27FC236}">
                <a16:creationId xmlns:a16="http://schemas.microsoft.com/office/drawing/2014/main" id="{EEA53D98-535B-4D6A-B458-F7052A9AC8E0}"/>
              </a:ext>
            </a:extLst>
          </p:cNvPr>
          <p:cNvSpPr txBox="1"/>
          <p:nvPr/>
        </p:nvSpPr>
        <p:spPr>
          <a:xfrm>
            <a:off x="1470735" y="3024746"/>
            <a:ext cx="1063612" cy="286232"/>
          </a:xfrm>
          <a:prstGeom prst="rect">
            <a:avLst/>
          </a:prstGeom>
          <a:noFill/>
        </p:spPr>
        <p:txBody>
          <a:bodyPr wrap="square" rtlCol="0">
            <a:spAutoFit/>
          </a:bodyPr>
          <a:lstStyle/>
          <a:p>
            <a:pPr algn="l">
              <a:lnSpc>
                <a:spcPct val="90000"/>
              </a:lnSpc>
            </a:pPr>
            <a:r>
              <a:rPr lang="en-US" sz="1400" b="1" i="1" dirty="0">
                <a:solidFill>
                  <a:srgbClr val="7030A0"/>
                </a:solidFill>
                <a:latin typeface="+mn-lt"/>
              </a:rPr>
              <a:t>SAMMY</a:t>
            </a:r>
          </a:p>
        </p:txBody>
      </p:sp>
      <p:graphicFrame>
        <p:nvGraphicFramePr>
          <p:cNvPr id="28" name="Object 12">
            <a:extLst>
              <a:ext uri="{FF2B5EF4-FFF2-40B4-BE49-F238E27FC236}">
                <a16:creationId xmlns:a16="http://schemas.microsoft.com/office/drawing/2014/main" id="{8A1B65C4-4CE0-466E-8017-131F2FA64D58}"/>
              </a:ext>
            </a:extLst>
          </p:cNvPr>
          <p:cNvGraphicFramePr>
            <a:graphicFrameLocks noChangeAspect="1"/>
          </p:cNvGraphicFramePr>
          <p:nvPr/>
        </p:nvGraphicFramePr>
        <p:xfrm>
          <a:off x="1257845" y="2137553"/>
          <a:ext cx="1063613" cy="881899"/>
        </p:xfrm>
        <a:graphic>
          <a:graphicData uri="http://schemas.openxmlformats.org/presentationml/2006/ole">
            <mc:AlternateContent xmlns:mc="http://schemas.openxmlformats.org/markup-compatibility/2006">
              <mc:Choice xmlns:v="urn:schemas-microsoft-com:vml" Requires="v">
                <p:oleObj r:id="rId6" imgW="6586330" imgH="5459896" progId="">
                  <p:embed/>
                </p:oleObj>
              </mc:Choice>
              <mc:Fallback>
                <p:oleObj r:id="rId6" imgW="6586330" imgH="5459896" progId="">
                  <p:embed/>
                  <p:pic>
                    <p:nvPicPr>
                      <p:cNvPr id="28" name="Object 12">
                        <a:extLst>
                          <a:ext uri="{FF2B5EF4-FFF2-40B4-BE49-F238E27FC236}">
                            <a16:creationId xmlns:a16="http://schemas.microsoft.com/office/drawing/2014/main" id="{8A1B65C4-4CE0-466E-8017-131F2FA64D58}"/>
                          </a:ext>
                        </a:extLst>
                      </p:cNvPr>
                      <p:cNvPicPr>
                        <a:picLocks noGrp="1"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57845" y="2137553"/>
                        <a:ext cx="1063613" cy="881899"/>
                      </a:xfrm>
                      <a:prstGeom prst="rect">
                        <a:avLst/>
                      </a:prstGeom>
                      <a:solidFill>
                        <a:schemeClr val="bg1"/>
                      </a:solidFill>
                      <a:effectLst/>
                      <a:extLst>
                        <a:ext uri="{909E8E84-426E-40dd-AFC4-6F175D3DCCD1}">
                          <a14:hiddenFill xmlns="" xmlns:a14="http://schemas.microsoft.com/office/drawing/2010/main">
                            <a:solidFill>
                              <a:srgbClr val="AAEBE8"/>
                            </a:solidFill>
                          </a14:hiddenFill>
                        </a:ext>
                        <a:ext uri="{AF507438-7753-43e0-B8FC-AC1667EBCBE1}">
                          <a14:hiddenEffects xmlns="" xmlns:a14="http://schemas.microsoft.com/office/drawing/2010/main">
                            <a:effectLst>
                              <a:outerShdw blurRad="63500" dist="38097" dir="2700000" algn="ctr" rotWithShape="0">
                                <a:srgbClr val="14594D">
                                  <a:alpha val="74997"/>
                                </a:srgbClr>
                              </a:outerShdw>
                            </a:effectLst>
                          </a14:hiddenEffects>
                        </a:ext>
                      </a:extLst>
                    </p:spPr>
                  </p:pic>
                </p:oleObj>
              </mc:Fallback>
            </mc:AlternateContent>
          </a:graphicData>
        </a:graphic>
      </p:graphicFrame>
      <p:grpSp>
        <p:nvGrpSpPr>
          <p:cNvPr id="24" name="Group 23">
            <a:extLst>
              <a:ext uri="{FF2B5EF4-FFF2-40B4-BE49-F238E27FC236}">
                <a16:creationId xmlns:a16="http://schemas.microsoft.com/office/drawing/2014/main" id="{A410AE58-7741-4A14-89F7-6249A5A02266}"/>
              </a:ext>
            </a:extLst>
          </p:cNvPr>
          <p:cNvGrpSpPr/>
          <p:nvPr/>
        </p:nvGrpSpPr>
        <p:grpSpPr>
          <a:xfrm>
            <a:off x="2396263" y="1686047"/>
            <a:ext cx="1198334" cy="1085491"/>
            <a:chOff x="828133" y="1324619"/>
            <a:chExt cx="1895955" cy="1553955"/>
          </a:xfrm>
        </p:grpSpPr>
        <p:pic>
          <p:nvPicPr>
            <p:cNvPr id="25" name="Picture 4">
              <a:extLst>
                <a:ext uri="{FF2B5EF4-FFF2-40B4-BE49-F238E27FC236}">
                  <a16:creationId xmlns:a16="http://schemas.microsoft.com/office/drawing/2014/main" id="{84BB0510-596A-4692-B205-A4A878B5610D}"/>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828133" y="1324619"/>
              <a:ext cx="1895955" cy="1553955"/>
            </a:xfrm>
            <a:prstGeom prst="rect">
              <a:avLst/>
            </a:prstGeom>
            <a:noFill/>
            <a:ln w="9525">
              <a:noFill/>
              <a:miter lim="800000"/>
              <a:headEnd/>
              <a:tailEnd/>
            </a:ln>
          </p:spPr>
        </p:pic>
        <p:sp>
          <p:nvSpPr>
            <p:cNvPr id="26" name="TextBox 38">
              <a:extLst>
                <a:ext uri="{FF2B5EF4-FFF2-40B4-BE49-F238E27FC236}">
                  <a16:creationId xmlns:a16="http://schemas.microsoft.com/office/drawing/2014/main" id="{25D40AB5-AFA3-4D20-8080-6ED44D943B04}"/>
                </a:ext>
              </a:extLst>
            </p:cNvPr>
            <p:cNvSpPr txBox="1">
              <a:spLocks noChangeArrowheads="1"/>
            </p:cNvSpPr>
            <p:nvPr/>
          </p:nvSpPr>
          <p:spPr bwMode="auto">
            <a:xfrm>
              <a:off x="893989" y="1374806"/>
              <a:ext cx="946976" cy="352482"/>
            </a:xfrm>
            <a:prstGeom prst="rect">
              <a:avLst/>
            </a:prstGeom>
            <a:solidFill>
              <a:schemeClr val="bg1"/>
            </a:solidFill>
            <a:ln w="9525">
              <a:noFill/>
              <a:miter lim="800000"/>
              <a:headEnd/>
              <a:tailEnd/>
            </a:ln>
          </p:spPr>
          <p:txBody>
            <a:bodyPr wrap="square">
              <a:prstTxWarp prst="textNoShape">
                <a:avLst/>
              </a:prstTxWarp>
              <a:spAutoFit/>
            </a:bodyPr>
            <a:lstStyle/>
            <a:p>
              <a:pPr algn="ctr"/>
              <a:r>
                <a:rPr lang="en-US" sz="1000" b="1" dirty="0">
                  <a:latin typeface="Arial Narrow" pitchFamily="34" charset="0"/>
                </a:rPr>
                <a:t>GELINA</a:t>
              </a:r>
              <a:endParaRPr lang="en-US" sz="1200" b="1" dirty="0">
                <a:latin typeface="Arial Narrow" pitchFamily="34" charset="0"/>
              </a:endParaRPr>
            </a:p>
          </p:txBody>
        </p:sp>
      </p:grpSp>
      <p:pic>
        <p:nvPicPr>
          <p:cNvPr id="29" name="Picture 19" descr="nndcblue">
            <a:extLst>
              <a:ext uri="{FF2B5EF4-FFF2-40B4-BE49-F238E27FC236}">
                <a16:creationId xmlns:a16="http://schemas.microsoft.com/office/drawing/2014/main" id="{1FE75C5B-728E-42C1-B0AB-3FAC9A3788AB}"/>
              </a:ext>
            </a:extLst>
          </p:cNvPr>
          <p:cNvPicPr>
            <a:picLocks noChangeAspect="1" noChangeArrowheads="1"/>
          </p:cNvPicPr>
          <p:nvPr/>
        </p:nvPicPr>
        <p:blipFill>
          <a:blip r:embed="rId9" cstate="print"/>
          <a:srcRect/>
          <a:stretch>
            <a:fillRect/>
          </a:stretch>
        </p:blipFill>
        <p:spPr bwMode="auto">
          <a:xfrm>
            <a:off x="2437888" y="1007006"/>
            <a:ext cx="812375" cy="683103"/>
          </a:xfrm>
          <a:prstGeom prst="rect">
            <a:avLst/>
          </a:prstGeom>
          <a:noFill/>
          <a:ln w="9525">
            <a:noFill/>
            <a:miter lim="800000"/>
            <a:headEnd/>
            <a:tailEnd/>
          </a:ln>
        </p:spPr>
      </p:pic>
      <p:pic>
        <p:nvPicPr>
          <p:cNvPr id="30" name="Picture 20" descr="ton">
            <a:extLst>
              <a:ext uri="{FF2B5EF4-FFF2-40B4-BE49-F238E27FC236}">
                <a16:creationId xmlns:a16="http://schemas.microsoft.com/office/drawing/2014/main" id="{5C8222D0-4934-41D4-AF7F-C27B3668B23A}"/>
              </a:ext>
            </a:extLst>
          </p:cNvPr>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1115833" y="1457597"/>
            <a:ext cx="1208567" cy="683103"/>
          </a:xfrm>
          <a:prstGeom prst="rect">
            <a:avLst/>
          </a:prstGeom>
          <a:noFill/>
          <a:ln w="9525">
            <a:noFill/>
            <a:miter lim="800000"/>
            <a:headEnd/>
            <a:tailEnd/>
          </a:ln>
        </p:spPr>
      </p:pic>
      <p:pic>
        <p:nvPicPr>
          <p:cNvPr id="31" name="Picture 30">
            <a:extLst>
              <a:ext uri="{FF2B5EF4-FFF2-40B4-BE49-F238E27FC236}">
                <a16:creationId xmlns:a16="http://schemas.microsoft.com/office/drawing/2014/main" id="{CA2C2D48-F5FE-4632-B68E-33E3761DE8AF}"/>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888516" y="5407544"/>
            <a:ext cx="2824993" cy="943250"/>
          </a:xfrm>
          <a:prstGeom prst="rect">
            <a:avLst/>
          </a:prstGeom>
        </p:spPr>
      </p:pic>
      <p:sp>
        <p:nvSpPr>
          <p:cNvPr id="14" name="Hexagon 13">
            <a:extLst>
              <a:ext uri="{FF2B5EF4-FFF2-40B4-BE49-F238E27FC236}">
                <a16:creationId xmlns:a16="http://schemas.microsoft.com/office/drawing/2014/main" id="{60F27217-93A0-4D76-8699-50390C8A9479}"/>
              </a:ext>
            </a:extLst>
          </p:cNvPr>
          <p:cNvSpPr/>
          <p:nvPr/>
        </p:nvSpPr>
        <p:spPr>
          <a:xfrm>
            <a:off x="3669213" y="4177491"/>
            <a:ext cx="1204024" cy="1085490"/>
          </a:xfrm>
          <a:prstGeom prst="hexagon">
            <a:avLst/>
          </a:prstGeom>
          <a:solidFill>
            <a:srgbClr val="FF0000"/>
          </a:solidFill>
          <a:ln w="38100">
            <a:solidFill>
              <a:schemeClr val="bg2"/>
            </a:solid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ctr">
              <a:lnSpc>
                <a:spcPct val="90000"/>
              </a:lnSpc>
            </a:pPr>
            <a:r>
              <a:rPr lang="en-US" b="1" dirty="0">
                <a:solidFill>
                  <a:schemeClr val="bg1"/>
                </a:solidFill>
              </a:rPr>
              <a:t>TE</a:t>
            </a:r>
          </a:p>
        </p:txBody>
      </p:sp>
      <p:pic>
        <p:nvPicPr>
          <p:cNvPr id="33" name="Picture 32">
            <a:extLst>
              <a:ext uri="{FF2B5EF4-FFF2-40B4-BE49-F238E27FC236}">
                <a16:creationId xmlns:a16="http://schemas.microsoft.com/office/drawing/2014/main" id="{E67C5B47-F401-44FE-BFCF-C2974A0E3F29}"/>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2323355" y="4516577"/>
            <a:ext cx="1284505" cy="862240"/>
          </a:xfrm>
          <a:prstGeom prst="rect">
            <a:avLst/>
          </a:prstGeom>
        </p:spPr>
      </p:pic>
      <p:pic>
        <p:nvPicPr>
          <p:cNvPr id="36" name="Picture 35">
            <a:extLst>
              <a:ext uri="{FF2B5EF4-FFF2-40B4-BE49-F238E27FC236}">
                <a16:creationId xmlns:a16="http://schemas.microsoft.com/office/drawing/2014/main" id="{C34E6B2E-36B6-40D3-A56B-4A862955C678}"/>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8627279" y="1623015"/>
            <a:ext cx="1039218" cy="1035369"/>
          </a:xfrm>
          <a:prstGeom prst="rect">
            <a:avLst/>
          </a:prstGeom>
        </p:spPr>
      </p:pic>
      <p:pic>
        <p:nvPicPr>
          <p:cNvPr id="37" name="Picture 36">
            <a:extLst>
              <a:ext uri="{FF2B5EF4-FFF2-40B4-BE49-F238E27FC236}">
                <a16:creationId xmlns:a16="http://schemas.microsoft.com/office/drawing/2014/main" id="{B7BC9E77-6E2E-4929-B9A4-5097D3CFE6BE}"/>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8577341" y="2725697"/>
            <a:ext cx="1204024" cy="960990"/>
          </a:xfrm>
          <a:prstGeom prst="rect">
            <a:avLst/>
          </a:prstGeom>
          <a:ln>
            <a:solidFill>
              <a:schemeClr val="tx1"/>
            </a:solidFill>
          </a:ln>
        </p:spPr>
      </p:pic>
      <p:pic>
        <p:nvPicPr>
          <p:cNvPr id="38" name="Picture 37">
            <a:extLst>
              <a:ext uri="{FF2B5EF4-FFF2-40B4-BE49-F238E27FC236}">
                <a16:creationId xmlns:a16="http://schemas.microsoft.com/office/drawing/2014/main" id="{5DBB292C-1CD5-41CA-9717-E7321587B069}"/>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8567559" y="4668838"/>
            <a:ext cx="714339" cy="1116967"/>
          </a:xfrm>
          <a:prstGeom prst="rect">
            <a:avLst/>
          </a:prstGeom>
        </p:spPr>
      </p:pic>
      <p:pic>
        <p:nvPicPr>
          <p:cNvPr id="39" name="Picture 38">
            <a:extLst>
              <a:ext uri="{FF2B5EF4-FFF2-40B4-BE49-F238E27FC236}">
                <a16:creationId xmlns:a16="http://schemas.microsoft.com/office/drawing/2014/main" id="{BEF003F1-C3A5-4280-9D29-33EBCFE4A049}"/>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9405809" y="4668839"/>
            <a:ext cx="881057" cy="1119677"/>
          </a:xfrm>
          <a:prstGeom prst="rect">
            <a:avLst/>
          </a:prstGeom>
          <a:ln>
            <a:solidFill>
              <a:schemeClr val="tx1"/>
            </a:solidFill>
          </a:ln>
        </p:spPr>
      </p:pic>
      <p:pic>
        <p:nvPicPr>
          <p:cNvPr id="40" name="Picture 39">
            <a:extLst>
              <a:ext uri="{FF2B5EF4-FFF2-40B4-BE49-F238E27FC236}">
                <a16:creationId xmlns:a16="http://schemas.microsoft.com/office/drawing/2014/main" id="{547CB3B4-52A0-4190-8764-04C3BE2C6540}"/>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8803796" y="5575177"/>
            <a:ext cx="1204025" cy="803702"/>
          </a:xfrm>
          <a:prstGeom prst="rect">
            <a:avLst/>
          </a:prstGeom>
        </p:spPr>
      </p:pic>
      <p:sp>
        <p:nvSpPr>
          <p:cNvPr id="41" name="Arrow: Right 40">
            <a:extLst>
              <a:ext uri="{FF2B5EF4-FFF2-40B4-BE49-F238E27FC236}">
                <a16:creationId xmlns:a16="http://schemas.microsoft.com/office/drawing/2014/main" id="{219AA0A0-59E2-4980-847E-BEE40C1A5A8E}"/>
              </a:ext>
            </a:extLst>
          </p:cNvPr>
          <p:cNvSpPr/>
          <p:nvPr/>
        </p:nvSpPr>
        <p:spPr>
          <a:xfrm rot="9205917">
            <a:off x="6827260" y="2927960"/>
            <a:ext cx="654038" cy="476393"/>
          </a:xfrm>
          <a:prstGeom prst="rightArrow">
            <a:avLst/>
          </a:prstGeom>
          <a:solidFill>
            <a:schemeClr val="bg1">
              <a:lumMod val="85000"/>
            </a:schemeClr>
          </a:solidFill>
          <a:ln w="38100">
            <a:solidFill>
              <a:schemeClr val="bg2"/>
            </a:solid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l">
              <a:lnSpc>
                <a:spcPct val="90000"/>
              </a:lnSpc>
            </a:pPr>
            <a:endParaRPr lang="en-US" dirty="0">
              <a:solidFill>
                <a:schemeClr val="tx1"/>
              </a:solidFill>
            </a:endParaRPr>
          </a:p>
        </p:txBody>
      </p:sp>
      <p:sp>
        <p:nvSpPr>
          <p:cNvPr id="42" name="Arrow: Right 41">
            <a:extLst>
              <a:ext uri="{FF2B5EF4-FFF2-40B4-BE49-F238E27FC236}">
                <a16:creationId xmlns:a16="http://schemas.microsoft.com/office/drawing/2014/main" id="{FA3F3972-CABB-4C7B-9291-E1679B06E488}"/>
              </a:ext>
            </a:extLst>
          </p:cNvPr>
          <p:cNvSpPr/>
          <p:nvPr/>
        </p:nvSpPr>
        <p:spPr>
          <a:xfrm rot="1650285">
            <a:off x="4739659" y="2879879"/>
            <a:ext cx="654038" cy="476393"/>
          </a:xfrm>
          <a:prstGeom prst="rightArrow">
            <a:avLst/>
          </a:prstGeom>
          <a:solidFill>
            <a:schemeClr val="bg1">
              <a:lumMod val="85000"/>
            </a:schemeClr>
          </a:solidFill>
          <a:ln w="38100">
            <a:solidFill>
              <a:schemeClr val="bg2"/>
            </a:solid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l">
              <a:lnSpc>
                <a:spcPct val="90000"/>
              </a:lnSpc>
            </a:pPr>
            <a:endParaRPr lang="en-US" dirty="0">
              <a:solidFill>
                <a:schemeClr val="tx1"/>
              </a:solidFill>
            </a:endParaRPr>
          </a:p>
        </p:txBody>
      </p:sp>
      <p:sp>
        <p:nvSpPr>
          <p:cNvPr id="43" name="Arrow: Right 42">
            <a:extLst>
              <a:ext uri="{FF2B5EF4-FFF2-40B4-BE49-F238E27FC236}">
                <a16:creationId xmlns:a16="http://schemas.microsoft.com/office/drawing/2014/main" id="{26224845-88D8-473E-AF85-FEA26759D180}"/>
              </a:ext>
            </a:extLst>
          </p:cNvPr>
          <p:cNvSpPr/>
          <p:nvPr/>
        </p:nvSpPr>
        <p:spPr>
          <a:xfrm rot="12300418">
            <a:off x="6808006" y="3997778"/>
            <a:ext cx="654038" cy="476393"/>
          </a:xfrm>
          <a:prstGeom prst="rightArrow">
            <a:avLst/>
          </a:prstGeom>
          <a:solidFill>
            <a:schemeClr val="bg1">
              <a:lumMod val="85000"/>
            </a:schemeClr>
          </a:solidFill>
          <a:ln w="38100">
            <a:solidFill>
              <a:schemeClr val="bg2"/>
            </a:solid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l">
              <a:lnSpc>
                <a:spcPct val="90000"/>
              </a:lnSpc>
            </a:pPr>
            <a:endParaRPr lang="en-US" dirty="0">
              <a:solidFill>
                <a:schemeClr val="tx1"/>
              </a:solidFill>
            </a:endParaRPr>
          </a:p>
        </p:txBody>
      </p:sp>
      <p:sp>
        <p:nvSpPr>
          <p:cNvPr id="44" name="Arrow: Right 43">
            <a:extLst>
              <a:ext uri="{FF2B5EF4-FFF2-40B4-BE49-F238E27FC236}">
                <a16:creationId xmlns:a16="http://schemas.microsoft.com/office/drawing/2014/main" id="{E4244F21-4342-4DDD-A25C-5D5BFA43690D}"/>
              </a:ext>
            </a:extLst>
          </p:cNvPr>
          <p:cNvSpPr/>
          <p:nvPr/>
        </p:nvSpPr>
        <p:spPr>
          <a:xfrm rot="16200000">
            <a:off x="5793400" y="4616026"/>
            <a:ext cx="654038" cy="476393"/>
          </a:xfrm>
          <a:prstGeom prst="rightArrow">
            <a:avLst/>
          </a:prstGeom>
          <a:solidFill>
            <a:schemeClr val="bg1">
              <a:lumMod val="85000"/>
            </a:schemeClr>
          </a:solidFill>
          <a:ln w="38100">
            <a:solidFill>
              <a:schemeClr val="bg2"/>
            </a:solid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l">
              <a:lnSpc>
                <a:spcPct val="90000"/>
              </a:lnSpc>
            </a:pPr>
            <a:endParaRPr lang="en-US" dirty="0">
              <a:solidFill>
                <a:schemeClr val="tx1"/>
              </a:solidFill>
            </a:endParaRPr>
          </a:p>
        </p:txBody>
      </p:sp>
      <p:sp>
        <p:nvSpPr>
          <p:cNvPr id="45" name="Arrow: Right 44">
            <a:extLst>
              <a:ext uri="{FF2B5EF4-FFF2-40B4-BE49-F238E27FC236}">
                <a16:creationId xmlns:a16="http://schemas.microsoft.com/office/drawing/2014/main" id="{47377136-1FF5-455B-96D2-AADCC3997730}"/>
              </a:ext>
            </a:extLst>
          </p:cNvPr>
          <p:cNvSpPr/>
          <p:nvPr/>
        </p:nvSpPr>
        <p:spPr>
          <a:xfrm rot="19908902">
            <a:off x="4733463" y="4008081"/>
            <a:ext cx="654038" cy="476393"/>
          </a:xfrm>
          <a:prstGeom prst="rightArrow">
            <a:avLst/>
          </a:prstGeom>
          <a:solidFill>
            <a:schemeClr val="bg1">
              <a:lumMod val="85000"/>
            </a:schemeClr>
          </a:solidFill>
          <a:ln w="38100">
            <a:solidFill>
              <a:schemeClr val="bg2"/>
            </a:solid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l">
              <a:lnSpc>
                <a:spcPct val="90000"/>
              </a:lnSpc>
            </a:pPr>
            <a:endParaRPr lang="en-US" dirty="0">
              <a:solidFill>
                <a:schemeClr val="tx1"/>
              </a:solidFill>
            </a:endParaRPr>
          </a:p>
        </p:txBody>
      </p:sp>
      <p:sp>
        <p:nvSpPr>
          <p:cNvPr id="46" name="Arrow: Right 45">
            <a:extLst>
              <a:ext uri="{FF2B5EF4-FFF2-40B4-BE49-F238E27FC236}">
                <a16:creationId xmlns:a16="http://schemas.microsoft.com/office/drawing/2014/main" id="{F47592B2-599D-4E99-A0FA-25511FB59F14}"/>
              </a:ext>
            </a:extLst>
          </p:cNvPr>
          <p:cNvSpPr/>
          <p:nvPr/>
        </p:nvSpPr>
        <p:spPr>
          <a:xfrm rot="5400000">
            <a:off x="5781140" y="2288537"/>
            <a:ext cx="654038" cy="476393"/>
          </a:xfrm>
          <a:prstGeom prst="rightArrow">
            <a:avLst/>
          </a:prstGeom>
          <a:solidFill>
            <a:schemeClr val="bg1">
              <a:lumMod val="85000"/>
            </a:schemeClr>
          </a:solidFill>
          <a:ln w="38100">
            <a:solidFill>
              <a:schemeClr val="bg2"/>
            </a:solid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l">
              <a:lnSpc>
                <a:spcPct val="90000"/>
              </a:lnSpc>
            </a:pPr>
            <a:endParaRPr lang="en-US" dirty="0">
              <a:solidFill>
                <a:schemeClr val="tx1"/>
              </a:solidFill>
            </a:endParaRPr>
          </a:p>
        </p:txBody>
      </p:sp>
      <p:pic>
        <p:nvPicPr>
          <p:cNvPr id="48" name="Picture 47">
            <a:extLst>
              <a:ext uri="{FF2B5EF4-FFF2-40B4-BE49-F238E27FC236}">
                <a16:creationId xmlns:a16="http://schemas.microsoft.com/office/drawing/2014/main" id="{05560811-F15D-4C0B-8A99-6BD7C2F35828}"/>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9856120" y="1950725"/>
            <a:ext cx="798261" cy="1035369"/>
          </a:xfrm>
          <a:prstGeom prst="rect">
            <a:avLst/>
          </a:prstGeom>
          <a:ln>
            <a:solidFill>
              <a:schemeClr val="tx1"/>
            </a:solidFill>
          </a:ln>
        </p:spPr>
      </p:pic>
      <p:pic>
        <p:nvPicPr>
          <p:cNvPr id="49" name="Picture 48">
            <a:extLst>
              <a:ext uri="{FF2B5EF4-FFF2-40B4-BE49-F238E27FC236}">
                <a16:creationId xmlns:a16="http://schemas.microsoft.com/office/drawing/2014/main" id="{001728FF-A685-498C-BBE5-DDEA4C79E293}"/>
              </a:ext>
            </a:extLst>
          </p:cNvPr>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a:xfrm>
            <a:off x="10367599" y="2336068"/>
            <a:ext cx="797573" cy="1035368"/>
          </a:xfrm>
          <a:prstGeom prst="rect">
            <a:avLst/>
          </a:prstGeom>
          <a:ln>
            <a:solidFill>
              <a:schemeClr val="tx1"/>
            </a:solidFill>
          </a:ln>
        </p:spPr>
      </p:pic>
      <p:pic>
        <p:nvPicPr>
          <p:cNvPr id="51" name="Picture 50">
            <a:extLst>
              <a:ext uri="{FF2B5EF4-FFF2-40B4-BE49-F238E27FC236}">
                <a16:creationId xmlns:a16="http://schemas.microsoft.com/office/drawing/2014/main" id="{AE376BCC-794B-4553-A2DB-DF605461C7DE}"/>
              </a:ext>
            </a:extLst>
          </p:cNvPr>
          <p:cNvPicPr>
            <a:picLocks noChangeAspect="1"/>
          </p:cNvPicPr>
          <p:nvPr/>
        </p:nvPicPr>
        <p:blipFill>
          <a:blip r:embed="rId20" cstate="screen">
            <a:extLst>
              <a:ext uri="{28A0092B-C50C-407E-A947-70E740481C1C}">
                <a14:useLocalDpi xmlns:a14="http://schemas.microsoft.com/office/drawing/2010/main"/>
              </a:ext>
            </a:extLst>
          </a:blip>
          <a:stretch>
            <a:fillRect/>
          </a:stretch>
        </p:blipFill>
        <p:spPr>
          <a:xfrm>
            <a:off x="5265747" y="6038131"/>
            <a:ext cx="390969" cy="390969"/>
          </a:xfrm>
          <a:prstGeom prst="rect">
            <a:avLst/>
          </a:prstGeom>
        </p:spPr>
      </p:pic>
      <p:sp>
        <p:nvSpPr>
          <p:cNvPr id="52" name="Rectangle 51">
            <a:extLst>
              <a:ext uri="{FF2B5EF4-FFF2-40B4-BE49-F238E27FC236}">
                <a16:creationId xmlns:a16="http://schemas.microsoft.com/office/drawing/2014/main" id="{733BC993-2E1A-4D03-8F64-C2F4912D518B}"/>
              </a:ext>
            </a:extLst>
          </p:cNvPr>
          <p:cNvSpPr/>
          <p:nvPr/>
        </p:nvSpPr>
        <p:spPr>
          <a:xfrm>
            <a:off x="5495514" y="6342740"/>
            <a:ext cx="773417" cy="461665"/>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1200" b="1" dirty="0">
                <a:ln/>
              </a:rPr>
              <a:t>NDA</a:t>
            </a:r>
          </a:p>
          <a:p>
            <a:pPr algn="ctr"/>
            <a:r>
              <a:rPr lang="en-US" sz="1200" b="1" dirty="0">
                <a:ln/>
              </a:rPr>
              <a:t>Program</a:t>
            </a:r>
          </a:p>
        </p:txBody>
      </p:sp>
      <p:pic>
        <p:nvPicPr>
          <p:cNvPr id="53" name="Picture 52">
            <a:extLst>
              <a:ext uri="{FF2B5EF4-FFF2-40B4-BE49-F238E27FC236}">
                <a16:creationId xmlns:a16="http://schemas.microsoft.com/office/drawing/2014/main" id="{A295122A-32EA-407A-AEC5-6DC5FF60E5A9}"/>
              </a:ext>
            </a:extLst>
          </p:cNvPr>
          <p:cNvPicPr>
            <a:picLocks noChangeAspect="1"/>
          </p:cNvPicPr>
          <p:nvPr/>
        </p:nvPicPr>
        <p:blipFill>
          <a:blip r:embed="rId21" cstate="screen">
            <a:extLst>
              <a:ext uri="{28A0092B-C50C-407E-A947-70E740481C1C}">
                <a14:useLocalDpi xmlns:a14="http://schemas.microsoft.com/office/drawing/2010/main"/>
              </a:ext>
            </a:extLst>
          </a:blip>
          <a:stretch>
            <a:fillRect/>
          </a:stretch>
        </p:blipFill>
        <p:spPr>
          <a:xfrm>
            <a:off x="6581712" y="5447004"/>
            <a:ext cx="954116" cy="497028"/>
          </a:xfrm>
          <a:prstGeom prst="rect">
            <a:avLst/>
          </a:prstGeom>
        </p:spPr>
      </p:pic>
      <p:sp>
        <p:nvSpPr>
          <p:cNvPr id="54" name="TextBox 53">
            <a:extLst>
              <a:ext uri="{FF2B5EF4-FFF2-40B4-BE49-F238E27FC236}">
                <a16:creationId xmlns:a16="http://schemas.microsoft.com/office/drawing/2014/main" id="{3104DBE8-576B-4A45-8915-2174BB46510B}"/>
              </a:ext>
            </a:extLst>
          </p:cNvPr>
          <p:cNvSpPr txBox="1"/>
          <p:nvPr/>
        </p:nvSpPr>
        <p:spPr>
          <a:xfrm>
            <a:off x="6557775" y="5815461"/>
            <a:ext cx="954116" cy="369332"/>
          </a:xfrm>
          <a:prstGeom prst="rect">
            <a:avLst/>
          </a:prstGeom>
          <a:noFill/>
        </p:spPr>
        <p:txBody>
          <a:bodyPr wrap="square" rtlCol="0">
            <a:spAutoFit/>
          </a:bodyPr>
          <a:lstStyle/>
          <a:p>
            <a:pPr algn="ctr">
              <a:lnSpc>
                <a:spcPct val="90000"/>
              </a:lnSpc>
            </a:pPr>
            <a:r>
              <a:rPr lang="en-US" sz="1000" dirty="0">
                <a:latin typeface="+mn-lt"/>
              </a:rPr>
              <a:t>Succession Planning</a:t>
            </a:r>
          </a:p>
        </p:txBody>
      </p:sp>
      <p:pic>
        <p:nvPicPr>
          <p:cNvPr id="55" name="Picture 54">
            <a:extLst>
              <a:ext uri="{FF2B5EF4-FFF2-40B4-BE49-F238E27FC236}">
                <a16:creationId xmlns:a16="http://schemas.microsoft.com/office/drawing/2014/main" id="{180D318B-021B-4346-99E1-B18C092AC5E6}"/>
              </a:ext>
            </a:extLst>
          </p:cNvPr>
          <p:cNvPicPr>
            <a:picLocks noChangeAspect="1"/>
          </p:cNvPicPr>
          <p:nvPr/>
        </p:nvPicPr>
        <p:blipFill>
          <a:blip r:embed="rId22" cstate="screen">
            <a:extLst>
              <a:ext uri="{28A0092B-C50C-407E-A947-70E740481C1C}">
                <a14:useLocalDpi xmlns:a14="http://schemas.microsoft.com/office/drawing/2010/main"/>
              </a:ext>
            </a:extLst>
          </a:blip>
          <a:stretch>
            <a:fillRect/>
          </a:stretch>
        </p:blipFill>
        <p:spPr>
          <a:xfrm>
            <a:off x="6292582" y="6271430"/>
            <a:ext cx="540136" cy="507793"/>
          </a:xfrm>
          <a:prstGeom prst="rect">
            <a:avLst/>
          </a:prstGeom>
        </p:spPr>
      </p:pic>
      <p:sp>
        <p:nvSpPr>
          <p:cNvPr id="17" name="Hexagon 16">
            <a:extLst>
              <a:ext uri="{FF2B5EF4-FFF2-40B4-BE49-F238E27FC236}">
                <a16:creationId xmlns:a16="http://schemas.microsoft.com/office/drawing/2014/main" id="{5AF2F910-6AE1-4E7B-8B51-5799C1161199}"/>
              </a:ext>
            </a:extLst>
          </p:cNvPr>
          <p:cNvSpPr/>
          <p:nvPr/>
        </p:nvSpPr>
        <p:spPr>
          <a:xfrm>
            <a:off x="5527901" y="5219245"/>
            <a:ext cx="1204024" cy="1085490"/>
          </a:xfrm>
          <a:prstGeom prst="hexagon">
            <a:avLst/>
          </a:prstGeom>
          <a:solidFill>
            <a:schemeClr val="bg2">
              <a:lumMod val="60000"/>
              <a:lumOff val="40000"/>
            </a:schemeClr>
          </a:solidFill>
          <a:ln w="38100">
            <a:solidFill>
              <a:schemeClr val="bg2"/>
            </a:solid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ctr">
              <a:lnSpc>
                <a:spcPct val="90000"/>
              </a:lnSpc>
            </a:pPr>
            <a:r>
              <a:rPr lang="en-US" b="1" dirty="0">
                <a:solidFill>
                  <a:schemeClr val="tx1"/>
                </a:solidFill>
              </a:rPr>
              <a:t>TS</a:t>
            </a:r>
          </a:p>
        </p:txBody>
      </p:sp>
      <p:sp>
        <p:nvSpPr>
          <p:cNvPr id="56" name="TextBox 55">
            <a:extLst>
              <a:ext uri="{FF2B5EF4-FFF2-40B4-BE49-F238E27FC236}">
                <a16:creationId xmlns:a16="http://schemas.microsoft.com/office/drawing/2014/main" id="{5ABAA7BE-7F4A-4771-A3AC-5A211F9912E8}"/>
              </a:ext>
            </a:extLst>
          </p:cNvPr>
          <p:cNvSpPr txBox="1"/>
          <p:nvPr/>
        </p:nvSpPr>
        <p:spPr>
          <a:xfrm>
            <a:off x="6742670" y="6355423"/>
            <a:ext cx="1204024" cy="369332"/>
          </a:xfrm>
          <a:prstGeom prst="rect">
            <a:avLst/>
          </a:prstGeom>
          <a:noFill/>
        </p:spPr>
        <p:txBody>
          <a:bodyPr wrap="square" rtlCol="0">
            <a:spAutoFit/>
          </a:bodyPr>
          <a:lstStyle/>
          <a:p>
            <a:pPr algn="l">
              <a:lnSpc>
                <a:spcPct val="90000"/>
              </a:lnSpc>
            </a:pPr>
            <a:r>
              <a:rPr lang="en-US" sz="1000" dirty="0">
                <a:latin typeface="+mn-lt"/>
              </a:rPr>
              <a:t>Program Execution</a:t>
            </a:r>
          </a:p>
        </p:txBody>
      </p:sp>
      <p:sp>
        <p:nvSpPr>
          <p:cNvPr id="57" name="TextBox 56">
            <a:extLst>
              <a:ext uri="{FF2B5EF4-FFF2-40B4-BE49-F238E27FC236}">
                <a16:creationId xmlns:a16="http://schemas.microsoft.com/office/drawing/2014/main" id="{9A4F9E31-3E5C-43DB-B219-3116DDE79BF9}"/>
              </a:ext>
            </a:extLst>
          </p:cNvPr>
          <p:cNvSpPr txBox="1"/>
          <p:nvPr/>
        </p:nvSpPr>
        <p:spPr>
          <a:xfrm>
            <a:off x="8556291" y="1413511"/>
            <a:ext cx="798261" cy="244682"/>
          </a:xfrm>
          <a:prstGeom prst="rect">
            <a:avLst/>
          </a:prstGeom>
          <a:noFill/>
        </p:spPr>
        <p:txBody>
          <a:bodyPr wrap="square" rtlCol="0">
            <a:spAutoFit/>
          </a:bodyPr>
          <a:lstStyle/>
          <a:p>
            <a:pPr algn="l">
              <a:lnSpc>
                <a:spcPct val="90000"/>
              </a:lnSpc>
            </a:pPr>
            <a:r>
              <a:rPr lang="en-US" sz="1100" b="1" i="1" dirty="0">
                <a:solidFill>
                  <a:schemeClr val="accent6"/>
                </a:solidFill>
                <a:latin typeface="+mn-lt"/>
              </a:rPr>
              <a:t>ICSBEP</a:t>
            </a:r>
          </a:p>
        </p:txBody>
      </p:sp>
      <p:sp>
        <p:nvSpPr>
          <p:cNvPr id="59" name="TextBox 58">
            <a:extLst>
              <a:ext uri="{FF2B5EF4-FFF2-40B4-BE49-F238E27FC236}">
                <a16:creationId xmlns:a16="http://schemas.microsoft.com/office/drawing/2014/main" id="{EE2251B5-1DFA-4EDD-94D6-1548225D8F13}"/>
              </a:ext>
            </a:extLst>
          </p:cNvPr>
          <p:cNvSpPr txBox="1"/>
          <p:nvPr/>
        </p:nvSpPr>
        <p:spPr>
          <a:xfrm>
            <a:off x="10654381" y="1939036"/>
            <a:ext cx="1325577" cy="397032"/>
          </a:xfrm>
          <a:prstGeom prst="rect">
            <a:avLst/>
          </a:prstGeom>
          <a:noFill/>
        </p:spPr>
        <p:txBody>
          <a:bodyPr wrap="square" rtlCol="0">
            <a:spAutoFit/>
          </a:bodyPr>
          <a:lstStyle/>
          <a:p>
            <a:pPr algn="l">
              <a:lnSpc>
                <a:spcPct val="90000"/>
              </a:lnSpc>
            </a:pPr>
            <a:r>
              <a:rPr lang="en-US" sz="1100" b="1" i="1" dirty="0">
                <a:solidFill>
                  <a:schemeClr val="accent6"/>
                </a:solidFill>
                <a:latin typeface="+mn-lt"/>
              </a:rPr>
              <a:t>NCS Handbooks &amp; Reports</a:t>
            </a:r>
          </a:p>
        </p:txBody>
      </p:sp>
      <p:sp>
        <p:nvSpPr>
          <p:cNvPr id="60" name="TextBox 59">
            <a:extLst>
              <a:ext uri="{FF2B5EF4-FFF2-40B4-BE49-F238E27FC236}">
                <a16:creationId xmlns:a16="http://schemas.microsoft.com/office/drawing/2014/main" id="{EB364F89-5B7E-46BB-9739-B5D0D01E6AC6}"/>
              </a:ext>
            </a:extLst>
          </p:cNvPr>
          <p:cNvSpPr txBox="1"/>
          <p:nvPr/>
        </p:nvSpPr>
        <p:spPr>
          <a:xfrm>
            <a:off x="9759404" y="3405479"/>
            <a:ext cx="1557765" cy="397032"/>
          </a:xfrm>
          <a:prstGeom prst="rect">
            <a:avLst/>
          </a:prstGeom>
          <a:noFill/>
        </p:spPr>
        <p:txBody>
          <a:bodyPr wrap="square" rtlCol="0">
            <a:spAutoFit/>
          </a:bodyPr>
          <a:lstStyle/>
          <a:p>
            <a:pPr algn="l">
              <a:lnSpc>
                <a:spcPct val="90000"/>
              </a:lnSpc>
            </a:pPr>
            <a:r>
              <a:rPr lang="en-US" sz="1100" b="1" i="1" dirty="0">
                <a:solidFill>
                  <a:schemeClr val="accent6"/>
                </a:solidFill>
                <a:latin typeface="+mn-lt"/>
              </a:rPr>
              <a:t>NCSP Website</a:t>
            </a:r>
          </a:p>
          <a:p>
            <a:pPr algn="l">
              <a:lnSpc>
                <a:spcPct val="90000"/>
              </a:lnSpc>
            </a:pPr>
            <a:r>
              <a:rPr lang="en-US" sz="1100" b="1" i="1" dirty="0">
                <a:solidFill>
                  <a:schemeClr val="accent6"/>
                </a:solidFill>
                <a:latin typeface="+mn-lt"/>
              </a:rPr>
              <a:t>https://ncsp.llnl.gov</a:t>
            </a:r>
          </a:p>
        </p:txBody>
      </p:sp>
      <p:pic>
        <p:nvPicPr>
          <p:cNvPr id="61" name="Picture 60">
            <a:extLst>
              <a:ext uri="{FF2B5EF4-FFF2-40B4-BE49-F238E27FC236}">
                <a16:creationId xmlns:a16="http://schemas.microsoft.com/office/drawing/2014/main" id="{6F9EDE7B-3B72-44E2-88EC-C6602EB9F268}"/>
              </a:ext>
            </a:extLst>
          </p:cNvPr>
          <p:cNvPicPr>
            <a:picLocks noChangeAspect="1"/>
          </p:cNvPicPr>
          <p:nvPr/>
        </p:nvPicPr>
        <p:blipFill>
          <a:blip r:embed="rId23"/>
          <a:stretch>
            <a:fillRect/>
          </a:stretch>
        </p:blipFill>
        <p:spPr>
          <a:xfrm>
            <a:off x="1413418" y="2697649"/>
            <a:ext cx="1446669" cy="2632267"/>
          </a:xfrm>
          <a:prstGeom prst="rect">
            <a:avLst/>
          </a:prstGeom>
        </p:spPr>
      </p:pic>
      <p:pic>
        <p:nvPicPr>
          <p:cNvPr id="63" name="Picture 62">
            <a:extLst>
              <a:ext uri="{FF2B5EF4-FFF2-40B4-BE49-F238E27FC236}">
                <a16:creationId xmlns:a16="http://schemas.microsoft.com/office/drawing/2014/main" id="{20297B1D-8641-44BA-A5A6-9F3D826DF93B}"/>
              </a:ext>
            </a:extLst>
          </p:cNvPr>
          <p:cNvPicPr>
            <a:picLocks noChangeAspect="1"/>
          </p:cNvPicPr>
          <p:nvPr/>
        </p:nvPicPr>
        <p:blipFill>
          <a:blip r:embed="rId24" cstate="screen">
            <a:extLst>
              <a:ext uri="{28A0092B-C50C-407E-A947-70E740481C1C}">
                <a14:useLocalDpi xmlns:a14="http://schemas.microsoft.com/office/drawing/2010/main"/>
              </a:ext>
            </a:extLst>
          </a:blip>
          <a:stretch>
            <a:fillRect/>
          </a:stretch>
        </p:blipFill>
        <p:spPr>
          <a:xfrm>
            <a:off x="10317990" y="5329916"/>
            <a:ext cx="1262983" cy="708215"/>
          </a:xfrm>
          <a:prstGeom prst="rect">
            <a:avLst/>
          </a:prstGeom>
        </p:spPr>
      </p:pic>
      <p:sp>
        <p:nvSpPr>
          <p:cNvPr id="3" name="Slide Number Placeholder 2">
            <a:extLst>
              <a:ext uri="{FF2B5EF4-FFF2-40B4-BE49-F238E27FC236}">
                <a16:creationId xmlns:a16="http://schemas.microsoft.com/office/drawing/2014/main" id="{2B719819-13DE-D3DD-3EDA-8DB09F65A295}"/>
              </a:ext>
            </a:extLst>
          </p:cNvPr>
          <p:cNvSpPr>
            <a:spLocks noGrp="1"/>
          </p:cNvSpPr>
          <p:nvPr>
            <p:ph type="sldNum" sz="quarter" idx="4"/>
          </p:nvPr>
        </p:nvSpPr>
        <p:spPr>
          <a:xfrm>
            <a:off x="10808950" y="6643959"/>
            <a:ext cx="1320800" cy="152400"/>
          </a:xfrm>
        </p:spPr>
        <p:txBody>
          <a:bodyPr/>
          <a:lstStyle/>
          <a:p>
            <a:r>
              <a:rPr lang="en-US" dirty="0"/>
              <a:t>Page </a:t>
            </a:r>
            <a:fld id="{675658CD-8464-4987-906E-006271C3A4BE}" type="slidenum">
              <a:rPr lang="en-US" smtClean="0"/>
              <a:pPr/>
              <a:t>2</a:t>
            </a:fld>
            <a:r>
              <a:rPr lang="en-US" dirty="0"/>
              <a:t> of 13</a:t>
            </a:r>
          </a:p>
        </p:txBody>
      </p:sp>
    </p:spTree>
    <p:extLst>
      <p:ext uri="{BB962C8B-B14F-4D97-AF65-F5344CB8AC3E}">
        <p14:creationId xmlns:p14="http://schemas.microsoft.com/office/powerpoint/2010/main" val="30675808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D235EFC-740B-360B-2700-835141D1AD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48291" y="1839071"/>
            <a:ext cx="5820060" cy="4222729"/>
          </a:xfrm>
          <a:prstGeom prst="rect">
            <a:avLst/>
          </a:prstGeom>
        </p:spPr>
      </p:pic>
      <p:sp>
        <p:nvSpPr>
          <p:cNvPr id="2" name="Title 1"/>
          <p:cNvSpPr>
            <a:spLocks noGrp="1"/>
          </p:cNvSpPr>
          <p:nvPr>
            <p:ph type="title"/>
          </p:nvPr>
        </p:nvSpPr>
        <p:spPr>
          <a:xfrm>
            <a:off x="325117" y="377141"/>
            <a:ext cx="10974916" cy="366254"/>
          </a:xfrm>
        </p:spPr>
        <p:txBody>
          <a:bodyPr/>
          <a:lstStyle/>
          <a:p>
            <a:r>
              <a:rPr lang="en-US" dirty="0"/>
              <a:t>NCSP Nuclear Data Tasks and Budget (2024)</a:t>
            </a:r>
          </a:p>
        </p:txBody>
      </p:sp>
      <p:sp>
        <p:nvSpPr>
          <p:cNvPr id="3" name="Slide Number Placeholder 2"/>
          <p:cNvSpPr>
            <a:spLocks noGrp="1"/>
          </p:cNvSpPr>
          <p:nvPr>
            <p:ph type="sldNum" sz="quarter" idx="4"/>
          </p:nvPr>
        </p:nvSpPr>
        <p:spPr>
          <a:xfrm>
            <a:off x="10793573" y="6660127"/>
            <a:ext cx="1320800" cy="152400"/>
          </a:xfrm>
        </p:spPr>
        <p:txBody>
          <a:bodyPr/>
          <a:lstStyle/>
          <a:p>
            <a:r>
              <a:rPr lang="en-US" dirty="0"/>
              <a:t>Page </a:t>
            </a:r>
            <a:fld id="{675658CD-8464-4987-906E-006271C3A4BE}" type="slidenum">
              <a:rPr lang="en-US" smtClean="0"/>
              <a:pPr/>
              <a:t>3</a:t>
            </a:fld>
            <a:r>
              <a:rPr lang="en-US" dirty="0"/>
              <a:t> of 12</a:t>
            </a:r>
          </a:p>
        </p:txBody>
      </p:sp>
      <p:pic>
        <p:nvPicPr>
          <p:cNvPr id="4" name="Picture 3">
            <a:extLst>
              <a:ext uri="{FF2B5EF4-FFF2-40B4-BE49-F238E27FC236}">
                <a16:creationId xmlns:a16="http://schemas.microsoft.com/office/drawing/2014/main" id="{F564422D-9919-8DC8-14E8-FE9A50522F8E}"/>
              </a:ext>
            </a:extLst>
          </p:cNvPr>
          <p:cNvPicPr>
            <a:picLocks noChangeAspect="1"/>
          </p:cNvPicPr>
          <p:nvPr/>
        </p:nvPicPr>
        <p:blipFill>
          <a:blip r:embed="rId3"/>
          <a:stretch>
            <a:fillRect/>
          </a:stretch>
        </p:blipFill>
        <p:spPr>
          <a:xfrm>
            <a:off x="228600" y="1828800"/>
            <a:ext cx="5817627" cy="4233000"/>
          </a:xfrm>
          <a:prstGeom prst="rect">
            <a:avLst/>
          </a:prstGeom>
        </p:spPr>
      </p:pic>
      <p:sp>
        <p:nvSpPr>
          <p:cNvPr id="7" name="TextBox 6">
            <a:extLst>
              <a:ext uri="{FF2B5EF4-FFF2-40B4-BE49-F238E27FC236}">
                <a16:creationId xmlns:a16="http://schemas.microsoft.com/office/drawing/2014/main" id="{C9E8677C-BE6F-0D9D-10F3-3D92FDCCD57C}"/>
              </a:ext>
            </a:extLst>
          </p:cNvPr>
          <p:cNvSpPr txBox="1"/>
          <p:nvPr/>
        </p:nvSpPr>
        <p:spPr>
          <a:xfrm>
            <a:off x="4899264" y="1489722"/>
            <a:ext cx="2589918"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dirty="0">
                <a:latin typeface="Calibri"/>
                <a:cs typeface="Times New Roman"/>
              </a:rPr>
              <a:t>FY24 Budget $31,158k</a:t>
            </a:r>
          </a:p>
        </p:txBody>
      </p:sp>
      <p:sp>
        <p:nvSpPr>
          <p:cNvPr id="8" name="TextBox 7">
            <a:extLst>
              <a:ext uri="{FF2B5EF4-FFF2-40B4-BE49-F238E27FC236}">
                <a16:creationId xmlns:a16="http://schemas.microsoft.com/office/drawing/2014/main" id="{27BF7972-E659-8482-E033-76162EF9F695}"/>
              </a:ext>
            </a:extLst>
          </p:cNvPr>
          <p:cNvSpPr txBox="1"/>
          <p:nvPr/>
        </p:nvSpPr>
        <p:spPr>
          <a:xfrm>
            <a:off x="230362" y="1828877"/>
            <a:ext cx="1911606"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dirty="0">
                <a:solidFill>
                  <a:srgbClr val="0558FF"/>
                </a:solidFill>
                <a:latin typeface="Calibri"/>
                <a:cs typeface="Calibri"/>
              </a:rPr>
              <a:t>NCSP Funding Distribution by Technical Program Element</a:t>
            </a:r>
            <a:endParaRPr lang="en-US" b="1" dirty="0">
              <a:solidFill>
                <a:srgbClr val="0558FF"/>
              </a:solidFill>
            </a:endParaRPr>
          </a:p>
        </p:txBody>
      </p:sp>
      <p:sp>
        <p:nvSpPr>
          <p:cNvPr id="10" name="TextBox 9">
            <a:extLst>
              <a:ext uri="{FF2B5EF4-FFF2-40B4-BE49-F238E27FC236}">
                <a16:creationId xmlns:a16="http://schemas.microsoft.com/office/drawing/2014/main" id="{CBD412E1-8E72-8D35-0FC0-5D7EB17CAA7A}"/>
              </a:ext>
            </a:extLst>
          </p:cNvPr>
          <p:cNvSpPr txBox="1"/>
          <p:nvPr/>
        </p:nvSpPr>
        <p:spPr>
          <a:xfrm>
            <a:off x="6128153" y="1828876"/>
            <a:ext cx="1911606"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dirty="0">
                <a:solidFill>
                  <a:srgbClr val="0558FF"/>
                </a:solidFill>
                <a:latin typeface="Calibri"/>
                <a:cs typeface="Calibri"/>
              </a:rPr>
              <a:t>NCSP Nuclear Data Funding Distribution by NCSP Site</a:t>
            </a:r>
          </a:p>
        </p:txBody>
      </p:sp>
      <p:sp>
        <p:nvSpPr>
          <p:cNvPr id="11" name="TextBox 10">
            <a:extLst>
              <a:ext uri="{FF2B5EF4-FFF2-40B4-BE49-F238E27FC236}">
                <a16:creationId xmlns:a16="http://schemas.microsoft.com/office/drawing/2014/main" id="{2886E1C3-CFD9-5FCB-6060-C9598909366B}"/>
              </a:ext>
            </a:extLst>
          </p:cNvPr>
          <p:cNvSpPr txBox="1"/>
          <p:nvPr/>
        </p:nvSpPr>
        <p:spPr>
          <a:xfrm>
            <a:off x="10030649" y="1828875"/>
            <a:ext cx="1911606"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1600" b="1" dirty="0">
                <a:solidFill>
                  <a:srgbClr val="0558FF"/>
                </a:solidFill>
                <a:latin typeface="Calibri"/>
                <a:cs typeface="Calibri"/>
              </a:rPr>
              <a:t>FY2024 Nuclear Data Funding: </a:t>
            </a:r>
            <a:endParaRPr lang="en-US" dirty="0"/>
          </a:p>
          <a:p>
            <a:pPr algn="r"/>
            <a:r>
              <a:rPr lang="en-US" sz="1600" b="1" dirty="0">
                <a:solidFill>
                  <a:srgbClr val="0558FF"/>
                </a:solidFill>
                <a:latin typeface="Calibri"/>
                <a:cs typeface="Calibri"/>
              </a:rPr>
              <a:t>$4,774K (13%)</a:t>
            </a:r>
          </a:p>
        </p:txBody>
      </p:sp>
    </p:spTree>
    <p:extLst>
      <p:ext uri="{BB962C8B-B14F-4D97-AF65-F5344CB8AC3E}">
        <p14:creationId xmlns:p14="http://schemas.microsoft.com/office/powerpoint/2010/main" val="34700132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279B18D6-8E5E-FBAA-CBA5-7FA6343177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48291" y="1915271"/>
            <a:ext cx="5820060" cy="4222729"/>
          </a:xfrm>
          <a:prstGeom prst="rect">
            <a:avLst/>
          </a:prstGeom>
        </p:spPr>
      </p:pic>
      <p:sp>
        <p:nvSpPr>
          <p:cNvPr id="2" name="Title 1"/>
          <p:cNvSpPr>
            <a:spLocks noGrp="1"/>
          </p:cNvSpPr>
          <p:nvPr>
            <p:ph type="title"/>
          </p:nvPr>
        </p:nvSpPr>
        <p:spPr>
          <a:xfrm>
            <a:off x="325117" y="377141"/>
            <a:ext cx="10974916" cy="366254"/>
          </a:xfrm>
        </p:spPr>
        <p:txBody>
          <a:bodyPr/>
          <a:lstStyle/>
          <a:p>
            <a:r>
              <a:rPr lang="en-US" dirty="0"/>
              <a:t>NCSP Nuclear Data Tasks and Budget (2024)</a:t>
            </a:r>
          </a:p>
        </p:txBody>
      </p:sp>
      <p:sp>
        <p:nvSpPr>
          <p:cNvPr id="3" name="Slide Number Placeholder 2"/>
          <p:cNvSpPr>
            <a:spLocks noGrp="1"/>
          </p:cNvSpPr>
          <p:nvPr>
            <p:ph type="sldNum" sz="quarter" idx="4"/>
          </p:nvPr>
        </p:nvSpPr>
        <p:spPr>
          <a:xfrm>
            <a:off x="10793573" y="6660127"/>
            <a:ext cx="1320800" cy="152400"/>
          </a:xfrm>
        </p:spPr>
        <p:txBody>
          <a:bodyPr/>
          <a:lstStyle/>
          <a:p>
            <a:r>
              <a:rPr lang="en-US" dirty="0"/>
              <a:t>Page </a:t>
            </a:r>
            <a:fld id="{675658CD-8464-4987-906E-006271C3A4BE}" type="slidenum">
              <a:rPr lang="en-US" smtClean="0"/>
              <a:pPr/>
              <a:t>4</a:t>
            </a:fld>
            <a:r>
              <a:rPr lang="en-US" dirty="0"/>
              <a:t> of 12</a:t>
            </a:r>
          </a:p>
        </p:txBody>
      </p:sp>
      <p:pic>
        <p:nvPicPr>
          <p:cNvPr id="4" name="Picture 3">
            <a:extLst>
              <a:ext uri="{FF2B5EF4-FFF2-40B4-BE49-F238E27FC236}">
                <a16:creationId xmlns:a16="http://schemas.microsoft.com/office/drawing/2014/main" id="{F564422D-9919-8DC8-14E8-FE9A50522F8E}"/>
              </a:ext>
            </a:extLst>
          </p:cNvPr>
          <p:cNvPicPr>
            <a:picLocks noChangeAspect="1"/>
          </p:cNvPicPr>
          <p:nvPr/>
        </p:nvPicPr>
        <p:blipFill>
          <a:blip r:embed="rId3"/>
          <a:stretch>
            <a:fillRect/>
          </a:stretch>
        </p:blipFill>
        <p:spPr>
          <a:xfrm>
            <a:off x="228600" y="1905000"/>
            <a:ext cx="5817627" cy="4233000"/>
          </a:xfrm>
          <a:prstGeom prst="rect">
            <a:avLst/>
          </a:prstGeom>
        </p:spPr>
      </p:pic>
      <p:sp>
        <p:nvSpPr>
          <p:cNvPr id="7" name="TextBox 6">
            <a:extLst>
              <a:ext uri="{FF2B5EF4-FFF2-40B4-BE49-F238E27FC236}">
                <a16:creationId xmlns:a16="http://schemas.microsoft.com/office/drawing/2014/main" id="{C9E8677C-BE6F-0D9D-10F3-3D92FDCCD57C}"/>
              </a:ext>
            </a:extLst>
          </p:cNvPr>
          <p:cNvSpPr txBox="1"/>
          <p:nvPr/>
        </p:nvSpPr>
        <p:spPr>
          <a:xfrm>
            <a:off x="4899264" y="1565922"/>
            <a:ext cx="2589918"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dirty="0">
                <a:latin typeface="Calibri"/>
                <a:cs typeface="Times New Roman"/>
              </a:rPr>
              <a:t>FY24 Budget $34,158k</a:t>
            </a:r>
          </a:p>
        </p:txBody>
      </p:sp>
      <p:sp>
        <p:nvSpPr>
          <p:cNvPr id="8" name="TextBox 7">
            <a:extLst>
              <a:ext uri="{FF2B5EF4-FFF2-40B4-BE49-F238E27FC236}">
                <a16:creationId xmlns:a16="http://schemas.microsoft.com/office/drawing/2014/main" id="{27BF7972-E659-8482-E033-76162EF9F695}"/>
              </a:ext>
            </a:extLst>
          </p:cNvPr>
          <p:cNvSpPr txBox="1"/>
          <p:nvPr/>
        </p:nvSpPr>
        <p:spPr>
          <a:xfrm>
            <a:off x="230362" y="1905077"/>
            <a:ext cx="1911606"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dirty="0">
                <a:solidFill>
                  <a:srgbClr val="0558FF"/>
                </a:solidFill>
                <a:latin typeface="Calibri"/>
                <a:cs typeface="Calibri"/>
              </a:rPr>
              <a:t>NCSP Funding Distribution by Technical Program Element</a:t>
            </a:r>
            <a:endParaRPr lang="en-US" b="1" dirty="0">
              <a:solidFill>
                <a:srgbClr val="0558FF"/>
              </a:solidFill>
            </a:endParaRPr>
          </a:p>
        </p:txBody>
      </p:sp>
      <p:sp>
        <p:nvSpPr>
          <p:cNvPr id="9" name="Rectangle 8">
            <a:extLst>
              <a:ext uri="{FF2B5EF4-FFF2-40B4-BE49-F238E27FC236}">
                <a16:creationId xmlns:a16="http://schemas.microsoft.com/office/drawing/2014/main" id="{79F2239B-05A1-DB9C-7250-3F68A81ED313}"/>
              </a:ext>
            </a:extLst>
          </p:cNvPr>
          <p:cNvSpPr/>
          <p:nvPr/>
        </p:nvSpPr>
        <p:spPr bwMode="auto">
          <a:xfrm>
            <a:off x="1382227" y="3270565"/>
            <a:ext cx="914399" cy="641313"/>
          </a:xfrm>
          <a:prstGeom prst="rect">
            <a:avLst/>
          </a:prstGeom>
          <a:noFill/>
          <a:ln w="2857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0" name="TextBox 9">
            <a:extLst>
              <a:ext uri="{FF2B5EF4-FFF2-40B4-BE49-F238E27FC236}">
                <a16:creationId xmlns:a16="http://schemas.microsoft.com/office/drawing/2014/main" id="{CBD412E1-8E72-8D35-0FC0-5D7EB17CAA7A}"/>
              </a:ext>
            </a:extLst>
          </p:cNvPr>
          <p:cNvSpPr txBox="1"/>
          <p:nvPr/>
        </p:nvSpPr>
        <p:spPr>
          <a:xfrm>
            <a:off x="6128153" y="1905076"/>
            <a:ext cx="1911606"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dirty="0">
                <a:solidFill>
                  <a:srgbClr val="0558FF"/>
                </a:solidFill>
                <a:latin typeface="Calibri"/>
                <a:cs typeface="Calibri"/>
              </a:rPr>
              <a:t>NCSP Nuclear Data Funding Distribution by NCSP Site</a:t>
            </a:r>
          </a:p>
        </p:txBody>
      </p:sp>
      <p:sp>
        <p:nvSpPr>
          <p:cNvPr id="11" name="TextBox 10">
            <a:extLst>
              <a:ext uri="{FF2B5EF4-FFF2-40B4-BE49-F238E27FC236}">
                <a16:creationId xmlns:a16="http://schemas.microsoft.com/office/drawing/2014/main" id="{2886E1C3-CFD9-5FCB-6060-C9598909366B}"/>
              </a:ext>
            </a:extLst>
          </p:cNvPr>
          <p:cNvSpPr txBox="1"/>
          <p:nvPr/>
        </p:nvSpPr>
        <p:spPr>
          <a:xfrm>
            <a:off x="10030649" y="1905075"/>
            <a:ext cx="1911606"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1600" b="1" dirty="0">
                <a:solidFill>
                  <a:srgbClr val="0558FF"/>
                </a:solidFill>
                <a:latin typeface="Calibri"/>
                <a:cs typeface="Calibri"/>
              </a:rPr>
              <a:t>FY2024 Nuclear Data Funding: </a:t>
            </a:r>
            <a:endParaRPr lang="en-US" dirty="0"/>
          </a:p>
          <a:p>
            <a:pPr algn="r"/>
            <a:r>
              <a:rPr lang="en-US" sz="1600" b="1" dirty="0">
                <a:solidFill>
                  <a:srgbClr val="0558FF"/>
                </a:solidFill>
                <a:latin typeface="Calibri"/>
                <a:cs typeface="Calibri"/>
              </a:rPr>
              <a:t>$4,774K (14%)</a:t>
            </a:r>
          </a:p>
        </p:txBody>
      </p:sp>
      <p:sp>
        <p:nvSpPr>
          <p:cNvPr id="12" name="Arrow: Right 11">
            <a:extLst>
              <a:ext uri="{FF2B5EF4-FFF2-40B4-BE49-F238E27FC236}">
                <a16:creationId xmlns:a16="http://schemas.microsoft.com/office/drawing/2014/main" id="{246AA614-3C48-3CE3-C3F6-CDB8FE9DD453}"/>
              </a:ext>
            </a:extLst>
          </p:cNvPr>
          <p:cNvSpPr/>
          <p:nvPr/>
        </p:nvSpPr>
        <p:spPr bwMode="auto">
          <a:xfrm>
            <a:off x="2295841" y="3138373"/>
            <a:ext cx="4904013" cy="925424"/>
          </a:xfrm>
          <a:prstGeom prst="rightArrow">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8526265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NCSP Integral Experiments</a:t>
            </a:r>
          </a:p>
        </p:txBody>
      </p:sp>
      <p:sp>
        <p:nvSpPr>
          <p:cNvPr id="7" name="Content Placeholder 6"/>
          <p:cNvSpPr>
            <a:spLocks noGrp="1"/>
          </p:cNvSpPr>
          <p:nvPr>
            <p:ph sz="half" idx="1"/>
          </p:nvPr>
        </p:nvSpPr>
        <p:spPr>
          <a:xfrm>
            <a:off x="307996" y="1566963"/>
            <a:ext cx="7295332" cy="3607947"/>
          </a:xfrm>
        </p:spPr>
        <p:txBody>
          <a:bodyPr/>
          <a:lstStyle/>
          <a:p>
            <a:pPr lvl="0"/>
            <a:r>
              <a:rPr lang="en-US" dirty="0"/>
              <a:t>NCSP integral measurements are performed at</a:t>
            </a:r>
          </a:p>
          <a:p>
            <a:pPr lvl="1"/>
            <a:r>
              <a:rPr lang="en-US" sz="1800" dirty="0"/>
              <a:t>Sandia National Laboratories (SNL) and </a:t>
            </a:r>
          </a:p>
          <a:p>
            <a:pPr lvl="1"/>
            <a:r>
              <a:rPr lang="en-US" sz="1800" dirty="0"/>
              <a:t>National Criticality Experiments Research Center (NCERC), currently operated by Los Alamos National Laboratory</a:t>
            </a:r>
          </a:p>
          <a:p>
            <a:pPr lvl="2"/>
            <a:r>
              <a:rPr lang="en-US" sz="1400" dirty="0"/>
              <a:t>NCERC is located at the Nevada National Security Site (NNSS) inside the Device Assembly Facility (DAF)</a:t>
            </a:r>
          </a:p>
          <a:p>
            <a:pPr lvl="0"/>
            <a:r>
              <a:rPr lang="en-US" dirty="0"/>
              <a:t>Types of experiments that can be performed</a:t>
            </a:r>
          </a:p>
          <a:p>
            <a:pPr lvl="1"/>
            <a:r>
              <a:rPr lang="en-US" sz="1800" dirty="0"/>
              <a:t>Subcritical</a:t>
            </a:r>
          </a:p>
          <a:p>
            <a:pPr lvl="2"/>
            <a:r>
              <a:rPr lang="en-US" sz="1600" dirty="0"/>
              <a:t>Rocky Flats shells, </a:t>
            </a:r>
            <a:r>
              <a:rPr lang="en-US" sz="1600" dirty="0" err="1"/>
              <a:t>BeRP</a:t>
            </a:r>
            <a:r>
              <a:rPr lang="en-US" sz="1600" dirty="0"/>
              <a:t> ball, Np-237 sphere, TACS shells, etc.</a:t>
            </a:r>
          </a:p>
          <a:p>
            <a:pPr lvl="1"/>
            <a:r>
              <a:rPr lang="en-US" sz="1800" dirty="0"/>
              <a:t>Critical/Delayed Supercritical</a:t>
            </a:r>
          </a:p>
          <a:p>
            <a:pPr lvl="2"/>
            <a:r>
              <a:rPr lang="en-US" sz="1600" dirty="0"/>
              <a:t>NCERC: Planet, Comet, Godiva IV, Flattop</a:t>
            </a:r>
          </a:p>
          <a:p>
            <a:pPr lvl="2"/>
            <a:r>
              <a:rPr lang="en-US" sz="1600" dirty="0"/>
              <a:t>Sandia: Sandia Pulse Reactor critical assembly (2 fuel types, currently)</a:t>
            </a:r>
          </a:p>
          <a:p>
            <a:pPr lvl="1"/>
            <a:r>
              <a:rPr lang="en-US" sz="1800" dirty="0"/>
              <a:t>Prompt Supercritical</a:t>
            </a:r>
          </a:p>
          <a:p>
            <a:pPr lvl="2"/>
            <a:r>
              <a:rPr lang="en-US" sz="1600" dirty="0"/>
              <a:t>NCERC: Godiva IV (&lt; 300 deg. C pulse)</a:t>
            </a:r>
          </a:p>
          <a:p>
            <a:endParaRPr lang="en-US" dirty="0"/>
          </a:p>
        </p:txBody>
      </p:sp>
      <p:sp>
        <p:nvSpPr>
          <p:cNvPr id="5" name="Slide Number Placeholder 4"/>
          <p:cNvSpPr>
            <a:spLocks noGrp="1"/>
          </p:cNvSpPr>
          <p:nvPr>
            <p:ph type="sldNum" sz="quarter" idx="4"/>
          </p:nvPr>
        </p:nvSpPr>
        <p:spPr>
          <a:xfrm>
            <a:off x="10871200" y="6693363"/>
            <a:ext cx="1320800" cy="152400"/>
          </a:xfrm>
        </p:spPr>
        <p:txBody>
          <a:bodyPr/>
          <a:lstStyle/>
          <a:p>
            <a:r>
              <a:rPr lang="en-US" dirty="0"/>
              <a:t>Page </a:t>
            </a:r>
            <a:fld id="{675658CD-8464-4987-906E-006271C3A4BE}" type="slidenum">
              <a:rPr lang="en-US" smtClean="0"/>
              <a:pPr/>
              <a:t>5</a:t>
            </a:fld>
            <a:r>
              <a:rPr lang="en-US" dirty="0"/>
              <a:t> of 12</a:t>
            </a:r>
          </a:p>
        </p:txBody>
      </p:sp>
      <p:grpSp>
        <p:nvGrpSpPr>
          <p:cNvPr id="9" name="Group 8"/>
          <p:cNvGrpSpPr/>
          <p:nvPr/>
        </p:nvGrpSpPr>
        <p:grpSpPr>
          <a:xfrm>
            <a:off x="8442110" y="1479213"/>
            <a:ext cx="3140290" cy="4417765"/>
            <a:chOff x="8655923" y="831038"/>
            <a:chExt cx="3140290" cy="4417765"/>
          </a:xfrm>
        </p:grpSpPr>
        <p:pic>
          <p:nvPicPr>
            <p:cNvPr id="10" name="Picture 9">
              <a:extLst>
                <a:ext uri="{FF2B5EF4-FFF2-40B4-BE49-F238E27FC236}">
                  <a16:creationId xmlns:a16="http://schemas.microsoft.com/office/drawing/2014/main" id="{B638C028-332F-CF47-BD52-EA7C6E16BF7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655923" y="3027627"/>
              <a:ext cx="3140289" cy="2221176"/>
            </a:xfrm>
            <a:prstGeom prst="rect">
              <a:avLst/>
            </a:prstGeom>
          </p:spPr>
        </p:pic>
        <p:pic>
          <p:nvPicPr>
            <p:cNvPr id="11" name="Picture 10">
              <a:extLst>
                <a:ext uri="{FF2B5EF4-FFF2-40B4-BE49-F238E27FC236}">
                  <a16:creationId xmlns:a16="http://schemas.microsoft.com/office/drawing/2014/main" id="{A579CF7A-8E04-5744-B792-F5752E70688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655923" y="1117270"/>
              <a:ext cx="3140289" cy="1501307"/>
            </a:xfrm>
            <a:prstGeom prst="rect">
              <a:avLst/>
            </a:prstGeom>
          </p:spPr>
        </p:pic>
        <p:sp>
          <p:nvSpPr>
            <p:cNvPr id="12" name="TextBox 11">
              <a:extLst>
                <a:ext uri="{FF2B5EF4-FFF2-40B4-BE49-F238E27FC236}">
                  <a16:creationId xmlns:a16="http://schemas.microsoft.com/office/drawing/2014/main" id="{ACCBA0C8-9756-194F-8B0E-196DE3B44EAF}"/>
                </a:ext>
              </a:extLst>
            </p:cNvPr>
            <p:cNvSpPr txBox="1"/>
            <p:nvPr/>
          </p:nvSpPr>
          <p:spPr>
            <a:xfrm>
              <a:off x="8655924" y="831038"/>
              <a:ext cx="3140289" cy="286232"/>
            </a:xfrm>
            <a:prstGeom prst="rect">
              <a:avLst/>
            </a:prstGeom>
            <a:noFill/>
          </p:spPr>
          <p:txBody>
            <a:bodyPr wrap="square" rtlCol="0">
              <a:spAutoFit/>
            </a:bodyPr>
            <a:lstStyle/>
            <a:p>
              <a:pPr algn="ctr">
                <a:lnSpc>
                  <a:spcPct val="90000"/>
                </a:lnSpc>
              </a:pPr>
              <a:r>
                <a:rPr lang="en-US" sz="1400" b="1" dirty="0">
                  <a:latin typeface="+mn-lt"/>
                </a:rPr>
                <a:t>DAF/NCERC</a:t>
              </a:r>
            </a:p>
          </p:txBody>
        </p:sp>
        <p:sp>
          <p:nvSpPr>
            <p:cNvPr id="13" name="TextBox 12">
              <a:extLst>
                <a:ext uri="{FF2B5EF4-FFF2-40B4-BE49-F238E27FC236}">
                  <a16:creationId xmlns:a16="http://schemas.microsoft.com/office/drawing/2014/main" id="{8A3D10BB-66E6-E143-B3B3-BDC9625F41AF}"/>
                </a:ext>
              </a:extLst>
            </p:cNvPr>
            <p:cNvSpPr txBox="1"/>
            <p:nvPr/>
          </p:nvSpPr>
          <p:spPr>
            <a:xfrm>
              <a:off x="8655924" y="2741395"/>
              <a:ext cx="3140288" cy="286232"/>
            </a:xfrm>
            <a:prstGeom prst="rect">
              <a:avLst/>
            </a:prstGeom>
            <a:noFill/>
          </p:spPr>
          <p:txBody>
            <a:bodyPr wrap="square" rtlCol="0">
              <a:spAutoFit/>
            </a:bodyPr>
            <a:lstStyle/>
            <a:p>
              <a:pPr algn="ctr">
                <a:lnSpc>
                  <a:spcPct val="90000"/>
                </a:lnSpc>
              </a:pPr>
              <a:r>
                <a:rPr lang="en-US" sz="1400" b="1" dirty="0">
                  <a:latin typeface="+mn-lt"/>
                </a:rPr>
                <a:t>SNL/TA-V/SPR Facility</a:t>
              </a:r>
            </a:p>
          </p:txBody>
        </p:sp>
      </p:grpSp>
      <p:grpSp>
        <p:nvGrpSpPr>
          <p:cNvPr id="19" name="Group 18">
            <a:extLst>
              <a:ext uri="{FF2B5EF4-FFF2-40B4-BE49-F238E27FC236}">
                <a16:creationId xmlns:a16="http://schemas.microsoft.com/office/drawing/2014/main" id="{EC6C6D68-14D6-B243-9237-36D61809DE0E}"/>
              </a:ext>
            </a:extLst>
          </p:cNvPr>
          <p:cNvGrpSpPr>
            <a:grpSpLocks noChangeAspect="1"/>
          </p:cNvGrpSpPr>
          <p:nvPr/>
        </p:nvGrpSpPr>
        <p:grpSpPr>
          <a:xfrm>
            <a:off x="1828800" y="5597377"/>
            <a:ext cx="7472769" cy="1181104"/>
            <a:chOff x="825501" y="5198370"/>
            <a:chExt cx="9990416" cy="1579030"/>
          </a:xfrm>
        </p:grpSpPr>
        <p:sp>
          <p:nvSpPr>
            <p:cNvPr id="20" name="Rectangle 19">
              <a:extLst>
                <a:ext uri="{FF2B5EF4-FFF2-40B4-BE49-F238E27FC236}">
                  <a16:creationId xmlns:a16="http://schemas.microsoft.com/office/drawing/2014/main" id="{987457BF-37E5-A64C-8BE8-602C45952A30}"/>
                </a:ext>
              </a:extLst>
            </p:cNvPr>
            <p:cNvSpPr/>
            <p:nvPr/>
          </p:nvSpPr>
          <p:spPr>
            <a:xfrm>
              <a:off x="1485484" y="5918506"/>
              <a:ext cx="9318566" cy="299258"/>
            </a:xfrm>
            <a:prstGeom prst="rect">
              <a:avLst/>
            </a:prstGeom>
            <a:gradFill flip="none" rotWithShape="1">
              <a:gsLst>
                <a:gs pos="22000">
                  <a:srgbClr val="E62922"/>
                </a:gs>
                <a:gs pos="5000">
                  <a:srgbClr val="FF0000"/>
                </a:gs>
                <a:gs pos="50000">
                  <a:srgbClr val="FF0000">
                    <a:alpha val="56000"/>
                    <a:lumMod val="97000"/>
                    <a:lumOff val="3000"/>
                  </a:srgbClr>
                </a:gs>
                <a:gs pos="100000">
                  <a:srgbClr val="FF0000">
                    <a:alpha val="0"/>
                    <a:lumMod val="60000"/>
                    <a:lumOff val="40000"/>
                  </a:srgbClr>
                </a:gs>
              </a:gsLst>
              <a:lin ang="10800000" scaled="1"/>
              <a:tileRect/>
            </a:gradFill>
            <a:ln w="38100">
              <a:no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l">
                <a:lnSpc>
                  <a:spcPct val="90000"/>
                </a:lnSpc>
              </a:pPr>
              <a:endParaRPr lang="en-US" dirty="0">
                <a:solidFill>
                  <a:schemeClr val="tx1"/>
                </a:solidFill>
              </a:endParaRPr>
            </a:p>
          </p:txBody>
        </p:sp>
        <p:sp>
          <p:nvSpPr>
            <p:cNvPr id="21" name="TextBox 20">
              <a:extLst>
                <a:ext uri="{FF2B5EF4-FFF2-40B4-BE49-F238E27FC236}">
                  <a16:creationId xmlns:a16="http://schemas.microsoft.com/office/drawing/2014/main" id="{66FE9405-0230-F744-9467-2B98F53DABD1}"/>
                </a:ext>
              </a:extLst>
            </p:cNvPr>
            <p:cNvSpPr txBox="1"/>
            <p:nvPr/>
          </p:nvSpPr>
          <p:spPr>
            <a:xfrm>
              <a:off x="825501" y="5876801"/>
              <a:ext cx="659983" cy="382666"/>
            </a:xfrm>
            <a:prstGeom prst="rect">
              <a:avLst/>
            </a:prstGeom>
            <a:noFill/>
          </p:spPr>
          <p:txBody>
            <a:bodyPr wrap="square" rtlCol="0">
              <a:spAutoFit/>
            </a:bodyPr>
            <a:lstStyle/>
            <a:p>
              <a:pPr algn="l">
                <a:lnSpc>
                  <a:spcPct val="90000"/>
                </a:lnSpc>
              </a:pPr>
              <a:r>
                <a:rPr lang="en-US" sz="1400" i="1" dirty="0">
                  <a:solidFill>
                    <a:srgbClr val="A04942"/>
                  </a:solidFill>
                  <a:latin typeface="+mn-lt"/>
                </a:rPr>
                <a:t>k</a:t>
              </a:r>
              <a:r>
                <a:rPr lang="en-US" sz="1400" i="1" baseline="-25000" dirty="0">
                  <a:solidFill>
                    <a:srgbClr val="A04942"/>
                  </a:solidFill>
                  <a:latin typeface="+mn-lt"/>
                </a:rPr>
                <a:t>eff</a:t>
              </a:r>
            </a:p>
          </p:txBody>
        </p:sp>
        <p:cxnSp>
          <p:nvCxnSpPr>
            <p:cNvPr id="22" name="Straight Arrow Connector 21">
              <a:extLst>
                <a:ext uri="{FF2B5EF4-FFF2-40B4-BE49-F238E27FC236}">
                  <a16:creationId xmlns:a16="http://schemas.microsoft.com/office/drawing/2014/main" id="{059131E7-62B9-0845-8099-B002DE6FA05F}"/>
                </a:ext>
              </a:extLst>
            </p:cNvPr>
            <p:cNvCxnSpPr/>
            <p:nvPr/>
          </p:nvCxnSpPr>
          <p:spPr>
            <a:xfrm>
              <a:off x="2604052" y="6068135"/>
              <a:ext cx="7981122" cy="0"/>
            </a:xfrm>
            <a:prstGeom prst="straightConnector1">
              <a:avLst/>
            </a:prstGeom>
            <a:ln w="38100">
              <a:solidFill>
                <a:schemeClr val="bg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F130772-F584-8648-A84B-1E37D50136C0}"/>
                </a:ext>
              </a:extLst>
            </p:cNvPr>
            <p:cNvCxnSpPr>
              <a:cxnSpLocks/>
            </p:cNvCxnSpPr>
            <p:nvPr/>
          </p:nvCxnSpPr>
          <p:spPr>
            <a:xfrm>
              <a:off x="6360430" y="5794512"/>
              <a:ext cx="0" cy="786071"/>
            </a:xfrm>
            <a:prstGeom prst="line">
              <a:avLst/>
            </a:prstGeom>
            <a:ln w="28575">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8DE3DB7E-1456-B149-83DF-4D2714545341}"/>
                </a:ext>
              </a:extLst>
            </p:cNvPr>
            <p:cNvCxnSpPr>
              <a:cxnSpLocks/>
            </p:cNvCxnSpPr>
            <p:nvPr/>
          </p:nvCxnSpPr>
          <p:spPr>
            <a:xfrm>
              <a:off x="6583017" y="5794512"/>
              <a:ext cx="0" cy="786071"/>
            </a:xfrm>
            <a:prstGeom prst="line">
              <a:avLst/>
            </a:prstGeom>
            <a:ln w="28575">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7C3D9DEB-DB14-A14B-8138-27FE0D3C9084}"/>
                </a:ext>
              </a:extLst>
            </p:cNvPr>
            <p:cNvSpPr txBox="1"/>
            <p:nvPr/>
          </p:nvSpPr>
          <p:spPr>
            <a:xfrm>
              <a:off x="2391381" y="6249544"/>
              <a:ext cx="2244223" cy="382666"/>
            </a:xfrm>
            <a:prstGeom prst="rect">
              <a:avLst/>
            </a:prstGeom>
            <a:noFill/>
          </p:spPr>
          <p:txBody>
            <a:bodyPr wrap="none" rtlCol="0">
              <a:spAutoFit/>
            </a:bodyPr>
            <a:lstStyle/>
            <a:p>
              <a:pPr algn="l">
                <a:lnSpc>
                  <a:spcPct val="90000"/>
                </a:lnSpc>
              </a:pPr>
              <a:r>
                <a:rPr lang="en-US" sz="1400" dirty="0">
                  <a:solidFill>
                    <a:srgbClr val="A04942"/>
                  </a:solidFill>
                  <a:latin typeface="+mn-lt"/>
                </a:rPr>
                <a:t>Subcritical Regime</a:t>
              </a:r>
            </a:p>
          </p:txBody>
        </p:sp>
        <p:cxnSp>
          <p:nvCxnSpPr>
            <p:cNvPr id="26" name="Straight Arrow Connector 25">
              <a:extLst>
                <a:ext uri="{FF2B5EF4-FFF2-40B4-BE49-F238E27FC236}">
                  <a16:creationId xmlns:a16="http://schemas.microsoft.com/office/drawing/2014/main" id="{09B58790-43EE-CA48-8FDC-F8321EFE659B}"/>
                </a:ext>
              </a:extLst>
            </p:cNvPr>
            <p:cNvCxnSpPr>
              <a:cxnSpLocks/>
              <a:stCxn id="25" idx="3"/>
            </p:cNvCxnSpPr>
            <p:nvPr/>
          </p:nvCxnSpPr>
          <p:spPr>
            <a:xfrm flipV="1">
              <a:off x="4635604" y="6409768"/>
              <a:ext cx="1655253" cy="31109"/>
            </a:xfrm>
            <a:prstGeom prst="straightConnector1">
              <a:avLst/>
            </a:prstGeom>
            <a:ln w="28575">
              <a:solidFill>
                <a:schemeClr val="bg1">
                  <a:lumMod val="50000"/>
                </a:schemeClr>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CEE01507-6317-FB47-A08F-27C68217598A}"/>
                </a:ext>
              </a:extLst>
            </p:cNvPr>
            <p:cNvSpPr txBox="1"/>
            <p:nvPr/>
          </p:nvSpPr>
          <p:spPr>
            <a:xfrm>
              <a:off x="5120736" y="5198370"/>
              <a:ext cx="2816423" cy="382666"/>
            </a:xfrm>
            <a:prstGeom prst="rect">
              <a:avLst/>
            </a:prstGeom>
            <a:noFill/>
          </p:spPr>
          <p:txBody>
            <a:bodyPr wrap="none" rtlCol="0">
              <a:spAutoFit/>
            </a:bodyPr>
            <a:lstStyle/>
            <a:p>
              <a:pPr algn="l">
                <a:lnSpc>
                  <a:spcPct val="90000"/>
                </a:lnSpc>
              </a:pPr>
              <a:r>
                <a:rPr lang="en-US" sz="1400" dirty="0">
                  <a:solidFill>
                    <a:srgbClr val="A04942"/>
                  </a:solidFill>
                  <a:latin typeface="+mn-lt"/>
                </a:rPr>
                <a:t>Delayed Critical Regime</a:t>
              </a:r>
            </a:p>
          </p:txBody>
        </p:sp>
        <p:cxnSp>
          <p:nvCxnSpPr>
            <p:cNvPr id="28" name="Straight Arrow Connector 27">
              <a:extLst>
                <a:ext uri="{FF2B5EF4-FFF2-40B4-BE49-F238E27FC236}">
                  <a16:creationId xmlns:a16="http://schemas.microsoft.com/office/drawing/2014/main" id="{555156CF-896E-244E-9A2F-4584D528EA22}"/>
                </a:ext>
              </a:extLst>
            </p:cNvPr>
            <p:cNvCxnSpPr/>
            <p:nvPr/>
          </p:nvCxnSpPr>
          <p:spPr>
            <a:xfrm>
              <a:off x="6470374" y="5516217"/>
              <a:ext cx="0" cy="397566"/>
            </a:xfrm>
            <a:prstGeom prst="straightConnector1">
              <a:avLst/>
            </a:prstGeom>
            <a:ln w="28575">
              <a:solidFill>
                <a:schemeClr val="bg1">
                  <a:lumMod val="50000"/>
                </a:schemeClr>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FF1A5AEA-8E80-1B4D-828E-8C6AB32FAAC2}"/>
                </a:ext>
              </a:extLst>
            </p:cNvPr>
            <p:cNvSpPr txBox="1"/>
            <p:nvPr/>
          </p:nvSpPr>
          <p:spPr>
            <a:xfrm>
              <a:off x="7521590" y="6238951"/>
              <a:ext cx="3294327" cy="382666"/>
            </a:xfrm>
            <a:prstGeom prst="rect">
              <a:avLst/>
            </a:prstGeom>
            <a:noFill/>
          </p:spPr>
          <p:txBody>
            <a:bodyPr wrap="none" rtlCol="0">
              <a:spAutoFit/>
            </a:bodyPr>
            <a:lstStyle/>
            <a:p>
              <a:pPr algn="l">
                <a:lnSpc>
                  <a:spcPct val="90000"/>
                </a:lnSpc>
              </a:pPr>
              <a:r>
                <a:rPr lang="en-US" sz="1400" dirty="0">
                  <a:solidFill>
                    <a:srgbClr val="A04942"/>
                  </a:solidFill>
                  <a:latin typeface="+mn-lt"/>
                </a:rPr>
                <a:t>Prompt Supercritical Regime</a:t>
              </a:r>
            </a:p>
          </p:txBody>
        </p:sp>
        <p:cxnSp>
          <p:nvCxnSpPr>
            <p:cNvPr id="30" name="Straight Arrow Connector 29">
              <a:extLst>
                <a:ext uri="{FF2B5EF4-FFF2-40B4-BE49-F238E27FC236}">
                  <a16:creationId xmlns:a16="http://schemas.microsoft.com/office/drawing/2014/main" id="{F3C55A6E-386D-4347-ACA5-9134A4C8898F}"/>
                </a:ext>
              </a:extLst>
            </p:cNvPr>
            <p:cNvCxnSpPr/>
            <p:nvPr/>
          </p:nvCxnSpPr>
          <p:spPr>
            <a:xfrm>
              <a:off x="6602381" y="6409767"/>
              <a:ext cx="933665" cy="0"/>
            </a:xfrm>
            <a:prstGeom prst="straightConnector1">
              <a:avLst/>
            </a:prstGeom>
            <a:ln w="28575">
              <a:solidFill>
                <a:schemeClr val="bg1">
                  <a:lumMod val="50000"/>
                </a:schemeClr>
              </a:solidFill>
              <a:miter lim="800000"/>
              <a:headEnd type="none"/>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30134171-2076-B142-BDC9-E7F7B8A9ECC8}"/>
                </a:ext>
              </a:extLst>
            </p:cNvPr>
            <p:cNvSpPr txBox="1"/>
            <p:nvPr/>
          </p:nvSpPr>
          <p:spPr>
            <a:xfrm>
              <a:off x="3135753" y="6482275"/>
              <a:ext cx="1066342" cy="258532"/>
            </a:xfrm>
            <a:prstGeom prst="rect">
              <a:avLst/>
            </a:prstGeom>
            <a:noFill/>
          </p:spPr>
          <p:txBody>
            <a:bodyPr wrap="square" rtlCol="0">
              <a:spAutoFit/>
            </a:bodyPr>
            <a:lstStyle/>
            <a:p>
              <a:pPr algn="l">
                <a:lnSpc>
                  <a:spcPct val="90000"/>
                </a:lnSpc>
              </a:pPr>
              <a:r>
                <a:rPr lang="en-US" sz="1200" i="1" dirty="0">
                  <a:latin typeface="+mn-lt"/>
                </a:rPr>
                <a:t>K</a:t>
              </a:r>
              <a:r>
                <a:rPr lang="en-US" sz="1200" i="1" baseline="-25000" dirty="0">
                  <a:latin typeface="+mn-lt"/>
                </a:rPr>
                <a:t>eff</a:t>
              </a:r>
              <a:r>
                <a:rPr lang="en-US" sz="1200" i="1" dirty="0">
                  <a:latin typeface="+mn-lt"/>
                </a:rPr>
                <a:t>&lt;1.0</a:t>
              </a:r>
              <a:endParaRPr lang="en-US" sz="1200" i="1" baseline="-25000" dirty="0">
                <a:latin typeface="+mn-lt"/>
              </a:endParaRPr>
            </a:p>
          </p:txBody>
        </p:sp>
        <p:sp>
          <p:nvSpPr>
            <p:cNvPr id="32" name="TextBox 31">
              <a:extLst>
                <a:ext uri="{FF2B5EF4-FFF2-40B4-BE49-F238E27FC236}">
                  <a16:creationId xmlns:a16="http://schemas.microsoft.com/office/drawing/2014/main" id="{2E8C0988-6012-8742-91CF-1A21F418DF65}"/>
                </a:ext>
              </a:extLst>
            </p:cNvPr>
            <p:cNvSpPr txBox="1"/>
            <p:nvPr/>
          </p:nvSpPr>
          <p:spPr>
            <a:xfrm>
              <a:off x="5611596" y="6518868"/>
              <a:ext cx="1066342" cy="258532"/>
            </a:xfrm>
            <a:prstGeom prst="rect">
              <a:avLst/>
            </a:prstGeom>
            <a:noFill/>
          </p:spPr>
          <p:txBody>
            <a:bodyPr wrap="square" rtlCol="0">
              <a:spAutoFit/>
            </a:bodyPr>
            <a:lstStyle/>
            <a:p>
              <a:pPr algn="l">
                <a:lnSpc>
                  <a:spcPct val="90000"/>
                </a:lnSpc>
              </a:pPr>
              <a:r>
                <a:rPr lang="en-US" sz="1200" i="1" dirty="0">
                  <a:latin typeface="+mn-lt"/>
                </a:rPr>
                <a:t>k</a:t>
              </a:r>
              <a:r>
                <a:rPr lang="en-US" sz="1200" i="1" baseline="-25000" dirty="0">
                  <a:latin typeface="+mn-lt"/>
                </a:rPr>
                <a:t>eff</a:t>
              </a:r>
              <a:r>
                <a:rPr lang="en-US" sz="1200" i="1" dirty="0">
                  <a:latin typeface="+mn-lt"/>
                </a:rPr>
                <a:t>=1</a:t>
              </a:r>
              <a:endParaRPr lang="en-US" sz="1200" i="1" baseline="-25000" dirty="0">
                <a:latin typeface="+mn-lt"/>
              </a:endParaRPr>
            </a:p>
          </p:txBody>
        </p:sp>
        <p:sp>
          <p:nvSpPr>
            <p:cNvPr id="33" name="TextBox 32">
              <a:extLst>
                <a:ext uri="{FF2B5EF4-FFF2-40B4-BE49-F238E27FC236}">
                  <a16:creationId xmlns:a16="http://schemas.microsoft.com/office/drawing/2014/main" id="{2424D7CE-8946-4C4E-9D84-72F5EF76CEBE}"/>
                </a:ext>
              </a:extLst>
            </p:cNvPr>
            <p:cNvSpPr txBox="1"/>
            <p:nvPr/>
          </p:nvSpPr>
          <p:spPr>
            <a:xfrm>
              <a:off x="6610893" y="5549502"/>
              <a:ext cx="1066342" cy="258532"/>
            </a:xfrm>
            <a:prstGeom prst="rect">
              <a:avLst/>
            </a:prstGeom>
            <a:noFill/>
          </p:spPr>
          <p:txBody>
            <a:bodyPr wrap="square" rtlCol="0">
              <a:spAutoFit/>
            </a:bodyPr>
            <a:lstStyle/>
            <a:p>
              <a:pPr algn="l">
                <a:lnSpc>
                  <a:spcPct val="90000"/>
                </a:lnSpc>
              </a:pPr>
              <a:r>
                <a:rPr lang="en-US" sz="1200" i="1" dirty="0">
                  <a:latin typeface="+mn-lt"/>
                </a:rPr>
                <a:t>k</a:t>
              </a:r>
              <a:r>
                <a:rPr lang="en-US" sz="1200" i="1" baseline="-25000" dirty="0">
                  <a:latin typeface="+mn-lt"/>
                </a:rPr>
                <a:t>eff</a:t>
              </a:r>
              <a:r>
                <a:rPr lang="en-US" sz="1200" i="1" dirty="0">
                  <a:latin typeface="+mn-lt"/>
                </a:rPr>
                <a:t>=1+𝛽</a:t>
              </a:r>
              <a:endParaRPr lang="en-US" sz="1200" i="1" baseline="-25000" dirty="0">
                <a:latin typeface="+mn-lt"/>
              </a:endParaRPr>
            </a:p>
          </p:txBody>
        </p:sp>
      </p:grpSp>
    </p:spTree>
    <p:extLst>
      <p:ext uri="{BB962C8B-B14F-4D97-AF65-F5344CB8AC3E}">
        <p14:creationId xmlns:p14="http://schemas.microsoft.com/office/powerpoint/2010/main" val="3466676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5033" y="430515"/>
            <a:ext cx="10974916" cy="366254"/>
          </a:xfrm>
        </p:spPr>
        <p:txBody>
          <a:bodyPr/>
          <a:lstStyle/>
          <a:p>
            <a:r>
              <a:rPr lang="en-US" dirty="0"/>
              <a:t>NCSP Differential Experiments</a:t>
            </a:r>
          </a:p>
        </p:txBody>
      </p:sp>
      <p:sp>
        <p:nvSpPr>
          <p:cNvPr id="5" name="Content Placeholder 4"/>
          <p:cNvSpPr>
            <a:spLocks noGrp="1"/>
          </p:cNvSpPr>
          <p:nvPr>
            <p:ph sz="half" idx="1"/>
          </p:nvPr>
        </p:nvSpPr>
        <p:spPr>
          <a:xfrm>
            <a:off x="173276" y="1459748"/>
            <a:ext cx="11104324" cy="1574064"/>
          </a:xfrm>
        </p:spPr>
        <p:txBody>
          <a:bodyPr/>
          <a:lstStyle/>
          <a:p>
            <a:pPr lvl="0"/>
            <a:r>
              <a:rPr lang="en-US" dirty="0"/>
              <a:t>NCSP differential nuclear data measurements are performed at</a:t>
            </a:r>
          </a:p>
          <a:p>
            <a:pPr lvl="1"/>
            <a:r>
              <a:rPr lang="en-US" sz="1800" dirty="0"/>
              <a:t>JRC-Geel GELINA Facility (Geel, Belgium)</a:t>
            </a:r>
          </a:p>
          <a:p>
            <a:pPr lvl="2"/>
            <a:r>
              <a:rPr lang="en-US" sz="1600" kern="0" dirty="0">
                <a:cs typeface="Times New Roman" pitchFamily="18" charset="0"/>
              </a:rPr>
              <a:t>GELINA is available via collaboration between DOE/NNSA NA-20 and Euratom (JRC-Geel)</a:t>
            </a:r>
            <a:endParaRPr lang="en-US" sz="1600" dirty="0"/>
          </a:p>
          <a:p>
            <a:pPr lvl="1"/>
            <a:r>
              <a:rPr lang="en-US" sz="1800" dirty="0"/>
              <a:t>ORNL Spallation Neutron Source (SNS) (Oak Ridge, TN)</a:t>
            </a:r>
          </a:p>
          <a:p>
            <a:pPr lvl="1"/>
            <a:r>
              <a:rPr lang="en-US" sz="1800" dirty="0"/>
              <a:t>Rensselaer Polytechnic Institute Linear Accelerator (RPI LINAC) (Troy, NY)</a:t>
            </a:r>
          </a:p>
          <a:p>
            <a:pPr lvl="1"/>
            <a:r>
              <a:rPr lang="en-US" sz="1800" dirty="0"/>
              <a:t>LANL (Los Alamos, NM) LANSCE/Lujan Neutron Scattering Center (LANSCE)</a:t>
            </a:r>
          </a:p>
          <a:p>
            <a:pPr marL="0" indent="0">
              <a:buNone/>
            </a:pPr>
            <a:endParaRPr lang="en-US" dirty="0"/>
          </a:p>
        </p:txBody>
      </p:sp>
      <p:sp>
        <p:nvSpPr>
          <p:cNvPr id="3" name="Slide Number Placeholder 2"/>
          <p:cNvSpPr>
            <a:spLocks noGrp="1"/>
          </p:cNvSpPr>
          <p:nvPr>
            <p:ph type="sldNum" sz="quarter" idx="4"/>
          </p:nvPr>
        </p:nvSpPr>
        <p:spPr>
          <a:xfrm>
            <a:off x="10884647" y="6705600"/>
            <a:ext cx="1320800" cy="152400"/>
          </a:xfrm>
        </p:spPr>
        <p:txBody>
          <a:bodyPr/>
          <a:lstStyle/>
          <a:p>
            <a:r>
              <a:rPr lang="en-US" dirty="0"/>
              <a:t>Page </a:t>
            </a:r>
            <a:fld id="{675658CD-8464-4987-906E-006271C3A4BE}" type="slidenum">
              <a:rPr lang="en-US" smtClean="0"/>
              <a:pPr/>
              <a:t>6</a:t>
            </a:fld>
            <a:r>
              <a:rPr lang="en-US" dirty="0"/>
              <a:t> of 13</a:t>
            </a:r>
          </a:p>
        </p:txBody>
      </p:sp>
      <p:sp>
        <p:nvSpPr>
          <p:cNvPr id="8" name="TextBox 7">
            <a:extLst>
              <a:ext uri="{FF2B5EF4-FFF2-40B4-BE49-F238E27FC236}">
                <a16:creationId xmlns:a16="http://schemas.microsoft.com/office/drawing/2014/main" id="{ACCBA0C8-9756-194F-8B0E-196DE3B44EAF}"/>
              </a:ext>
            </a:extLst>
          </p:cNvPr>
          <p:cNvSpPr txBox="1"/>
          <p:nvPr/>
        </p:nvSpPr>
        <p:spPr>
          <a:xfrm>
            <a:off x="13228" y="3768791"/>
            <a:ext cx="2315183" cy="286232"/>
          </a:xfrm>
          <a:prstGeom prst="rect">
            <a:avLst/>
          </a:prstGeom>
          <a:noFill/>
        </p:spPr>
        <p:txBody>
          <a:bodyPr wrap="square" rtlCol="0">
            <a:spAutoFit/>
          </a:bodyPr>
          <a:lstStyle/>
          <a:p>
            <a:pPr algn="ctr">
              <a:lnSpc>
                <a:spcPct val="90000"/>
              </a:lnSpc>
            </a:pPr>
            <a:r>
              <a:rPr lang="en-US" sz="1400" b="1" dirty="0">
                <a:solidFill>
                  <a:srgbClr val="5F497A"/>
                </a:solidFill>
                <a:latin typeface="+mn-lt"/>
              </a:rPr>
              <a:t>JRC-</a:t>
            </a:r>
            <a:r>
              <a:rPr lang="en-US" sz="1400" b="1" dirty="0" err="1">
                <a:solidFill>
                  <a:srgbClr val="5F497A"/>
                </a:solidFill>
                <a:latin typeface="+mn-lt"/>
              </a:rPr>
              <a:t>Geel</a:t>
            </a:r>
            <a:r>
              <a:rPr lang="en-US" sz="1400" b="1" dirty="0">
                <a:solidFill>
                  <a:srgbClr val="5F497A"/>
                </a:solidFill>
                <a:latin typeface="+mn-lt"/>
              </a:rPr>
              <a:t> (GELINA)</a:t>
            </a:r>
          </a:p>
        </p:txBody>
      </p:sp>
      <p:sp>
        <p:nvSpPr>
          <p:cNvPr id="9" name="TextBox 8">
            <a:extLst>
              <a:ext uri="{FF2B5EF4-FFF2-40B4-BE49-F238E27FC236}">
                <a16:creationId xmlns:a16="http://schemas.microsoft.com/office/drawing/2014/main" id="{8A3D10BB-66E6-E143-B3B3-BDC9625F41AF}"/>
              </a:ext>
            </a:extLst>
          </p:cNvPr>
          <p:cNvSpPr txBox="1"/>
          <p:nvPr/>
        </p:nvSpPr>
        <p:spPr>
          <a:xfrm>
            <a:off x="2670671" y="3769792"/>
            <a:ext cx="2315183" cy="286232"/>
          </a:xfrm>
          <a:prstGeom prst="rect">
            <a:avLst/>
          </a:prstGeom>
          <a:noFill/>
        </p:spPr>
        <p:txBody>
          <a:bodyPr wrap="square" rtlCol="0">
            <a:spAutoFit/>
          </a:bodyPr>
          <a:lstStyle/>
          <a:p>
            <a:pPr algn="ctr">
              <a:lnSpc>
                <a:spcPct val="90000"/>
              </a:lnSpc>
            </a:pPr>
            <a:r>
              <a:rPr lang="en-US" sz="1400" b="1" dirty="0">
                <a:solidFill>
                  <a:srgbClr val="5F497A"/>
                </a:solidFill>
                <a:latin typeface="+mn-lt"/>
              </a:rPr>
              <a:t>RPI LINAC</a:t>
            </a:r>
          </a:p>
        </p:txBody>
      </p:sp>
      <p:pic>
        <p:nvPicPr>
          <p:cNvPr id="10" name="Picture 9" descr="A view of a city&#10;&#10;Description automatically generated">
            <a:extLst>
              <a:ext uri="{FF2B5EF4-FFF2-40B4-BE49-F238E27FC236}">
                <a16:creationId xmlns:a16="http://schemas.microsoft.com/office/drawing/2014/main" id="{2E96DDC8-5810-4845-AC5A-9455F267A44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0560" y="4054535"/>
            <a:ext cx="2749514" cy="996092"/>
          </a:xfrm>
          <a:prstGeom prst="rect">
            <a:avLst/>
          </a:prstGeom>
        </p:spPr>
      </p:pic>
      <p:pic>
        <p:nvPicPr>
          <p:cNvPr id="11" name="Picture 10">
            <a:extLst>
              <a:ext uri="{FF2B5EF4-FFF2-40B4-BE49-F238E27FC236}">
                <a16:creationId xmlns:a16="http://schemas.microsoft.com/office/drawing/2014/main" id="{9C9AC973-1693-42BC-927B-C058ED2F069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057280" y="3465563"/>
            <a:ext cx="884522" cy="611966"/>
          </a:xfrm>
          <a:prstGeom prst="rect">
            <a:avLst/>
          </a:prstGeom>
        </p:spPr>
      </p:pic>
      <p:pic>
        <p:nvPicPr>
          <p:cNvPr id="13" name="Picture 12" descr="A sign on the side of a road&#10;&#10;Description automatically generated">
            <a:extLst>
              <a:ext uri="{FF2B5EF4-FFF2-40B4-BE49-F238E27FC236}">
                <a16:creationId xmlns:a16="http://schemas.microsoft.com/office/drawing/2014/main" id="{EFE743BD-C5B3-4BF3-A9E1-DC1931A2175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281318" y="4070958"/>
            <a:ext cx="2170159" cy="979669"/>
          </a:xfrm>
          <a:prstGeom prst="rect">
            <a:avLst/>
          </a:prstGeom>
        </p:spPr>
      </p:pic>
      <p:pic>
        <p:nvPicPr>
          <p:cNvPr id="14" name="Picture 13">
            <a:extLst>
              <a:ext uri="{FF2B5EF4-FFF2-40B4-BE49-F238E27FC236}">
                <a16:creationId xmlns:a16="http://schemas.microsoft.com/office/drawing/2014/main" id="{B7547509-30EF-463E-B60A-7DD1A57EF02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370376" y="3774024"/>
            <a:ext cx="1173011" cy="222468"/>
          </a:xfrm>
          <a:prstGeom prst="rect">
            <a:avLst/>
          </a:prstGeom>
        </p:spPr>
      </p:pic>
      <p:grpSp>
        <p:nvGrpSpPr>
          <p:cNvPr id="15" name="Group 14"/>
          <p:cNvGrpSpPr/>
          <p:nvPr/>
        </p:nvGrpSpPr>
        <p:grpSpPr>
          <a:xfrm>
            <a:off x="137263" y="5545131"/>
            <a:ext cx="5128070" cy="1104903"/>
            <a:chOff x="6900153" y="5973640"/>
            <a:chExt cx="6410087" cy="1133890"/>
          </a:xfrm>
        </p:grpSpPr>
        <p:sp>
          <p:nvSpPr>
            <p:cNvPr id="16" name="Rectangle 15">
              <a:extLst>
                <a:ext uri="{FF2B5EF4-FFF2-40B4-BE49-F238E27FC236}">
                  <a16:creationId xmlns:a16="http://schemas.microsoft.com/office/drawing/2014/main" id="{74670E00-CDBE-41B0-9E45-D9B1D84550E6}"/>
                </a:ext>
              </a:extLst>
            </p:cNvPr>
            <p:cNvSpPr/>
            <p:nvPr/>
          </p:nvSpPr>
          <p:spPr>
            <a:xfrm>
              <a:off x="6900153" y="6254732"/>
              <a:ext cx="6410087" cy="852798"/>
            </a:xfrm>
            <a:prstGeom prst="rect">
              <a:avLst/>
            </a:prstGeom>
          </p:spPr>
          <p:txBody>
            <a:bodyPr wrap="none">
              <a:spAutoFit/>
            </a:bodyPr>
            <a:lstStyle/>
            <a:p>
              <a:r>
                <a:rPr lang="en-US" sz="1200" dirty="0">
                  <a:latin typeface="Calibri" panose="020F0502020204030204" pitchFamily="34" charset="0"/>
                  <a:cs typeface="Calibri" panose="020F0502020204030204" pitchFamily="34" charset="0"/>
                  <a:hlinkClick r:id="rId7"/>
                </a:rPr>
                <a:t>http://www.linac.rpi.edu/public_html/accelerator.html</a:t>
              </a:r>
              <a:endParaRPr lang="en-US" sz="1200" dirty="0">
                <a:latin typeface="Calibri" panose="020F0502020204030204" pitchFamily="34" charset="0"/>
                <a:cs typeface="Calibri" panose="020F0502020204030204" pitchFamily="34" charset="0"/>
              </a:endParaRPr>
            </a:p>
            <a:p>
              <a:r>
                <a:rPr lang="en-US" sz="1200" dirty="0">
                  <a:latin typeface="Calibri" panose="020F0502020204030204" pitchFamily="34" charset="0"/>
                  <a:cs typeface="Calibri" panose="020F0502020204030204" pitchFamily="34" charset="0"/>
                  <a:hlinkClick r:id="rId8"/>
                </a:rPr>
                <a:t>https://neutrons.ornl.gov/sns</a:t>
              </a:r>
              <a:endParaRPr lang="en-US" sz="1200" dirty="0">
                <a:latin typeface="Calibri" panose="020F0502020204030204" pitchFamily="34" charset="0"/>
                <a:cs typeface="Calibri" panose="020F0502020204030204" pitchFamily="34" charset="0"/>
              </a:endParaRPr>
            </a:p>
            <a:p>
              <a:r>
                <a:rPr lang="en-US" sz="1200" dirty="0">
                  <a:latin typeface="Calibri" panose="020F0502020204030204" pitchFamily="34" charset="0"/>
                  <a:cs typeface="Calibri" panose="020F0502020204030204" pitchFamily="34" charset="0"/>
                  <a:hlinkClick r:id="rId9"/>
                </a:rPr>
                <a:t>https://ec.europa.eu/jrc/en/research-facility/linear-electron-accelerator-facility</a:t>
              </a:r>
              <a:endParaRPr lang="en-US" sz="1200" dirty="0">
                <a:latin typeface="Calibri" panose="020F0502020204030204" pitchFamily="34" charset="0"/>
                <a:cs typeface="Calibri" panose="020F0502020204030204" pitchFamily="34" charset="0"/>
              </a:endParaRPr>
            </a:p>
            <a:p>
              <a:r>
                <a:rPr lang="en-US" sz="1200" dirty="0">
                  <a:latin typeface="Calibri" panose="020F0502020204030204" pitchFamily="34" charset="0"/>
                  <a:cs typeface="Calibri" panose="020F0502020204030204" pitchFamily="34" charset="0"/>
                  <a:hlinkClick r:id="rId10"/>
                </a:rPr>
                <a:t>https://</a:t>
              </a:r>
              <a:r>
                <a:rPr lang="en-US" sz="1200" dirty="0" err="1">
                  <a:latin typeface="Calibri" panose="020F0502020204030204" pitchFamily="34" charset="0"/>
                  <a:cs typeface="Calibri" panose="020F0502020204030204" pitchFamily="34" charset="0"/>
                  <a:hlinkClick r:id="rId10"/>
                </a:rPr>
                <a:t>lansce.lanl.gov</a:t>
              </a:r>
              <a:r>
                <a:rPr lang="en-US" sz="1200" dirty="0">
                  <a:latin typeface="Calibri" panose="020F0502020204030204" pitchFamily="34" charset="0"/>
                  <a:cs typeface="Calibri" panose="020F0502020204030204" pitchFamily="34" charset="0"/>
                  <a:hlinkClick r:id="rId10"/>
                </a:rPr>
                <a:t>/</a:t>
              </a:r>
              <a:endParaRPr lang="en-US" sz="1200" dirty="0">
                <a:latin typeface="Calibri" panose="020F0502020204030204" pitchFamily="34" charset="0"/>
                <a:cs typeface="Calibri" panose="020F0502020204030204" pitchFamily="34" charset="0"/>
              </a:endParaRPr>
            </a:p>
          </p:txBody>
        </p:sp>
        <p:sp>
          <p:nvSpPr>
            <p:cNvPr id="18" name="TextBox 17">
              <a:extLst>
                <a:ext uri="{FF2B5EF4-FFF2-40B4-BE49-F238E27FC236}">
                  <a16:creationId xmlns:a16="http://schemas.microsoft.com/office/drawing/2014/main" id="{724AEAAE-1E84-4E83-90C6-B41407D04B9E}"/>
                </a:ext>
              </a:extLst>
            </p:cNvPr>
            <p:cNvSpPr txBox="1"/>
            <p:nvPr/>
          </p:nvSpPr>
          <p:spPr>
            <a:xfrm>
              <a:off x="6900153" y="5973640"/>
              <a:ext cx="5418667" cy="253707"/>
            </a:xfrm>
            <a:prstGeom prst="rect">
              <a:avLst/>
            </a:prstGeom>
            <a:noFill/>
          </p:spPr>
          <p:txBody>
            <a:bodyPr wrap="square" rtlCol="0">
              <a:spAutoFit/>
            </a:bodyPr>
            <a:lstStyle/>
            <a:p>
              <a:pPr algn="l">
                <a:lnSpc>
                  <a:spcPct val="90000"/>
                </a:lnSpc>
              </a:pPr>
              <a:r>
                <a:rPr lang="en-US" sz="1400" b="1" dirty="0">
                  <a:latin typeface="+mn-lt"/>
                </a:rPr>
                <a:t>Photos referenced from:</a:t>
              </a:r>
            </a:p>
          </p:txBody>
        </p:sp>
      </p:grpSp>
      <p:pic>
        <p:nvPicPr>
          <p:cNvPr id="22" name="Picture 21">
            <a:extLst>
              <a:ext uri="{FF2B5EF4-FFF2-40B4-BE49-F238E27FC236}">
                <a16:creationId xmlns:a16="http://schemas.microsoft.com/office/drawing/2014/main" id="{013C2E35-6FF2-804E-B9E6-EA409F4DE2C3}"/>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5712344" y="3751881"/>
            <a:ext cx="2898199" cy="1885334"/>
          </a:xfrm>
          <a:prstGeom prst="rect">
            <a:avLst/>
          </a:prstGeom>
        </p:spPr>
      </p:pic>
      <p:sp>
        <p:nvSpPr>
          <p:cNvPr id="23" name="TextBox 22">
            <a:extLst>
              <a:ext uri="{FF2B5EF4-FFF2-40B4-BE49-F238E27FC236}">
                <a16:creationId xmlns:a16="http://schemas.microsoft.com/office/drawing/2014/main" id="{1C6B68CB-3424-9443-96D6-8DF603AD5AAF}"/>
              </a:ext>
            </a:extLst>
          </p:cNvPr>
          <p:cNvSpPr txBox="1"/>
          <p:nvPr/>
        </p:nvSpPr>
        <p:spPr>
          <a:xfrm>
            <a:off x="5301353" y="3396862"/>
            <a:ext cx="2315183" cy="286232"/>
          </a:xfrm>
          <a:prstGeom prst="rect">
            <a:avLst/>
          </a:prstGeom>
          <a:noFill/>
        </p:spPr>
        <p:txBody>
          <a:bodyPr wrap="square" rtlCol="0">
            <a:spAutoFit/>
          </a:bodyPr>
          <a:lstStyle/>
          <a:p>
            <a:pPr algn="ctr">
              <a:lnSpc>
                <a:spcPct val="90000"/>
              </a:lnSpc>
            </a:pPr>
            <a:r>
              <a:rPr lang="en-US" sz="1400" b="1" dirty="0">
                <a:solidFill>
                  <a:srgbClr val="5F497A"/>
                </a:solidFill>
                <a:latin typeface="+mn-lt"/>
              </a:rPr>
              <a:t>LANL LANSCE</a:t>
            </a:r>
          </a:p>
        </p:txBody>
      </p:sp>
      <p:pic>
        <p:nvPicPr>
          <p:cNvPr id="24" name="Picture 23">
            <a:extLst>
              <a:ext uri="{FF2B5EF4-FFF2-40B4-BE49-F238E27FC236}">
                <a16:creationId xmlns:a16="http://schemas.microsoft.com/office/drawing/2014/main" id="{9B46235F-2CE7-CC44-B933-F64C45B40FB1}"/>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7363260" y="3360051"/>
            <a:ext cx="1104900" cy="298271"/>
          </a:xfrm>
          <a:prstGeom prst="rect">
            <a:avLst/>
          </a:prstGeom>
        </p:spPr>
      </p:pic>
      <p:pic>
        <p:nvPicPr>
          <p:cNvPr id="7" name="Picture 6">
            <a:extLst>
              <a:ext uri="{FF2B5EF4-FFF2-40B4-BE49-F238E27FC236}">
                <a16:creationId xmlns:a16="http://schemas.microsoft.com/office/drawing/2014/main" id="{244820D2-4767-6B56-B136-496BCCC2BA0F}"/>
              </a:ext>
            </a:extLst>
          </p:cNvPr>
          <p:cNvPicPr>
            <a:picLocks noChangeAspect="1"/>
          </p:cNvPicPr>
          <p:nvPr/>
        </p:nvPicPr>
        <p:blipFill>
          <a:blip r:embed="rId13"/>
          <a:stretch>
            <a:fillRect/>
          </a:stretch>
        </p:blipFill>
        <p:spPr>
          <a:xfrm>
            <a:off x="8901543" y="3713649"/>
            <a:ext cx="2918835" cy="2106518"/>
          </a:xfrm>
          <a:prstGeom prst="rect">
            <a:avLst/>
          </a:prstGeom>
        </p:spPr>
      </p:pic>
      <p:sp>
        <p:nvSpPr>
          <p:cNvPr id="12" name="TextBox 11">
            <a:extLst>
              <a:ext uri="{FF2B5EF4-FFF2-40B4-BE49-F238E27FC236}">
                <a16:creationId xmlns:a16="http://schemas.microsoft.com/office/drawing/2014/main" id="{5AF880D1-2ED3-D323-6D2A-063729CB249C}"/>
              </a:ext>
            </a:extLst>
          </p:cNvPr>
          <p:cNvSpPr txBox="1"/>
          <p:nvPr/>
        </p:nvSpPr>
        <p:spPr>
          <a:xfrm>
            <a:off x="8468160" y="3410559"/>
            <a:ext cx="2315183" cy="286232"/>
          </a:xfrm>
          <a:prstGeom prst="rect">
            <a:avLst/>
          </a:prstGeom>
          <a:noFill/>
        </p:spPr>
        <p:txBody>
          <a:bodyPr wrap="square" rtlCol="0">
            <a:spAutoFit/>
          </a:bodyPr>
          <a:lstStyle/>
          <a:p>
            <a:pPr algn="ctr">
              <a:lnSpc>
                <a:spcPct val="90000"/>
              </a:lnSpc>
            </a:pPr>
            <a:r>
              <a:rPr lang="en-US" sz="1400" b="1" dirty="0">
                <a:solidFill>
                  <a:srgbClr val="5F497A"/>
                </a:solidFill>
                <a:latin typeface="+mn-lt"/>
              </a:rPr>
              <a:t>ORNL SNS</a:t>
            </a:r>
          </a:p>
        </p:txBody>
      </p:sp>
      <p:pic>
        <p:nvPicPr>
          <p:cNvPr id="4098" name="Picture 2" descr="Oak Ridge National Laboratory">
            <a:extLst>
              <a:ext uri="{FF2B5EF4-FFF2-40B4-BE49-F238E27FC236}">
                <a16:creationId xmlns:a16="http://schemas.microsoft.com/office/drawing/2014/main" id="{99501E55-8643-1FF8-14ED-54F042B5BEB2}"/>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261581" y="3393062"/>
            <a:ext cx="1104901" cy="265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94111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7485" y="457199"/>
            <a:ext cx="10974916" cy="715943"/>
          </a:xfrm>
        </p:spPr>
        <p:txBody>
          <a:bodyPr/>
          <a:lstStyle/>
          <a:p>
            <a:r>
              <a:rPr lang="en-US" dirty="0"/>
              <a:t>Nuclear Data Measurements &amp; </a:t>
            </a:r>
            <a:br>
              <a:rPr lang="en-US" dirty="0"/>
            </a:br>
            <a:r>
              <a:rPr lang="en-US" dirty="0"/>
              <a:t>Evaluation Work for NCSP</a:t>
            </a:r>
            <a:br>
              <a:rPr lang="en-US" dirty="0"/>
            </a:br>
            <a:endParaRPr lang="en-US" dirty="0"/>
          </a:p>
        </p:txBody>
      </p:sp>
      <p:sp>
        <p:nvSpPr>
          <p:cNvPr id="6" name="Content Placeholder 5"/>
          <p:cNvSpPr>
            <a:spLocks noGrp="1"/>
          </p:cNvSpPr>
          <p:nvPr>
            <p:ph sz="half" idx="1"/>
          </p:nvPr>
        </p:nvSpPr>
        <p:spPr>
          <a:xfrm>
            <a:off x="228600" y="1581546"/>
            <a:ext cx="7239000" cy="4800600"/>
          </a:xfrm>
        </p:spPr>
        <p:txBody>
          <a:bodyPr/>
          <a:lstStyle/>
          <a:p>
            <a:r>
              <a:rPr lang="en-US" b="1" dirty="0"/>
              <a:t>Objective</a:t>
            </a:r>
            <a:r>
              <a:rPr lang="en-US" dirty="0"/>
              <a:t>: Provide measured and evaluated thermal, resonance, unresolved resonance, and fast region cross section data to address the priority NCSP nuclear data needs </a:t>
            </a:r>
          </a:p>
          <a:p>
            <a:r>
              <a:rPr lang="en-US" b="1" dirty="0"/>
              <a:t>Vision</a:t>
            </a:r>
            <a:r>
              <a:rPr lang="en-US" dirty="0"/>
              <a:t>: Addresses multiple Nuclear Data 5- and 10-year goals and attributes identified in the NCSP Vision </a:t>
            </a:r>
          </a:p>
          <a:p>
            <a:r>
              <a:rPr lang="en-US" b="1" dirty="0"/>
              <a:t>Final product</a:t>
            </a:r>
            <a:r>
              <a:rPr lang="en-US" dirty="0"/>
              <a:t>: Rigorous ENDF/B evaluations produced from cross section measurements and analyses. </a:t>
            </a:r>
          </a:p>
          <a:p>
            <a:r>
              <a:rPr lang="en-US" dirty="0"/>
              <a:t>Measurement work effort focused on NCSP priorities by NCSP Nuclear Data Advisory Group (NDAG)</a:t>
            </a:r>
          </a:p>
          <a:p>
            <a:r>
              <a:rPr lang="en-US" dirty="0"/>
              <a:t>NCSP 5-year plan provides a listing of Nuclear Data measurement and evaluation priorities for the program</a:t>
            </a:r>
          </a:p>
          <a:p>
            <a:endParaRPr lang="en-US" dirty="0"/>
          </a:p>
          <a:p>
            <a:r>
              <a:rPr lang="en-US" dirty="0"/>
              <a:t>DOWNLOAD FY2024 5-year plan: </a:t>
            </a:r>
          </a:p>
          <a:p>
            <a:pPr lvl="1"/>
            <a:r>
              <a:rPr lang="en-US" sz="1800" b="0" i="0" u="sng" dirty="0">
                <a:solidFill>
                  <a:srgbClr val="3366CC"/>
                </a:solidFill>
                <a:effectLst/>
                <a:latin typeface="open sans" panose="020B0606030504020204" pitchFamily="34" charset="0"/>
                <a:hlinkClick r:id="rId2" tooltip="FY2023 5 year execution plan"/>
              </a:rPr>
              <a:t>https://ncsp.llnl.gov/sites/ncsp/files/2024-02/ncsp_five-year_execution_plan_fy2024-2028_rev1.pdf</a:t>
            </a:r>
            <a:endParaRPr lang="en-US" sz="1800" dirty="0"/>
          </a:p>
        </p:txBody>
      </p:sp>
      <p:sp>
        <p:nvSpPr>
          <p:cNvPr id="4" name="Slide Number Placeholder 3"/>
          <p:cNvSpPr>
            <a:spLocks noGrp="1"/>
          </p:cNvSpPr>
          <p:nvPr>
            <p:ph type="sldNum" sz="quarter" idx="4"/>
          </p:nvPr>
        </p:nvSpPr>
        <p:spPr>
          <a:xfrm>
            <a:off x="10844306" y="6705600"/>
            <a:ext cx="1320800" cy="152400"/>
          </a:xfrm>
        </p:spPr>
        <p:txBody>
          <a:bodyPr/>
          <a:lstStyle/>
          <a:p>
            <a:r>
              <a:rPr lang="en-US" dirty="0"/>
              <a:t>Page </a:t>
            </a:r>
            <a:fld id="{675658CD-8464-4987-906E-006271C3A4BE}" type="slidenum">
              <a:rPr lang="en-US" smtClean="0"/>
              <a:pPr/>
              <a:t>7</a:t>
            </a:fld>
            <a:r>
              <a:rPr lang="en-US" dirty="0"/>
              <a:t> of 13</a:t>
            </a:r>
          </a:p>
        </p:txBody>
      </p:sp>
      <p:pic>
        <p:nvPicPr>
          <p:cNvPr id="2" name="Picture 1">
            <a:extLst>
              <a:ext uri="{FF2B5EF4-FFF2-40B4-BE49-F238E27FC236}">
                <a16:creationId xmlns:a16="http://schemas.microsoft.com/office/drawing/2014/main" id="{432FE210-B16C-007C-3C54-45E986686363}"/>
              </a:ext>
            </a:extLst>
          </p:cNvPr>
          <p:cNvPicPr>
            <a:picLocks noChangeAspect="1"/>
          </p:cNvPicPr>
          <p:nvPr/>
        </p:nvPicPr>
        <p:blipFill>
          <a:blip r:embed="rId3"/>
          <a:stretch>
            <a:fillRect/>
          </a:stretch>
        </p:blipFill>
        <p:spPr>
          <a:xfrm>
            <a:off x="7547952" y="1295400"/>
            <a:ext cx="3002038" cy="3886200"/>
          </a:xfrm>
          <a:prstGeom prst="rect">
            <a:avLst/>
          </a:prstGeom>
        </p:spPr>
      </p:pic>
      <p:pic>
        <p:nvPicPr>
          <p:cNvPr id="8" name="Picture 7" descr="A screenshot of a cell phone&#10;&#10;Description automatically generated">
            <a:extLst>
              <a:ext uri="{FF2B5EF4-FFF2-40B4-BE49-F238E27FC236}">
                <a16:creationId xmlns:a16="http://schemas.microsoft.com/office/drawing/2014/main" id="{C940903A-F483-405A-BC79-F8FFCA642226}"/>
              </a:ext>
            </a:extLst>
          </p:cNvPr>
          <p:cNvPicPr>
            <a:picLocks noChangeAspect="1"/>
          </p:cNvPicPr>
          <p:nvPr/>
        </p:nvPicPr>
        <p:blipFill>
          <a:blip r:embed="rId4"/>
          <a:stretch>
            <a:fillRect/>
          </a:stretch>
        </p:blipFill>
        <p:spPr>
          <a:xfrm>
            <a:off x="9144000" y="3305918"/>
            <a:ext cx="2926428" cy="3301751"/>
          </a:xfrm>
          <a:prstGeom prst="rect">
            <a:avLst/>
          </a:prstGeom>
          <a:ln>
            <a:solidFill>
              <a:schemeClr val="tx1"/>
            </a:solidFill>
          </a:ln>
        </p:spPr>
      </p:pic>
    </p:spTree>
    <p:extLst>
      <p:ext uri="{BB962C8B-B14F-4D97-AF65-F5344CB8AC3E}">
        <p14:creationId xmlns:p14="http://schemas.microsoft.com/office/powerpoint/2010/main" val="42132144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7484" y="240824"/>
            <a:ext cx="10974916" cy="732508"/>
          </a:xfrm>
        </p:spPr>
        <p:txBody>
          <a:bodyPr/>
          <a:lstStyle/>
          <a:p>
            <a:r>
              <a:rPr lang="en-US" dirty="0"/>
              <a:t>FY2024 NCSP ”Make It Happen List”</a:t>
            </a:r>
            <a:br>
              <a:rPr lang="en-US" dirty="0"/>
            </a:br>
            <a:endParaRPr lang="en-US" dirty="0"/>
          </a:p>
        </p:txBody>
      </p:sp>
      <p:sp>
        <p:nvSpPr>
          <p:cNvPr id="4" name="Slide Number Placeholder 3"/>
          <p:cNvSpPr>
            <a:spLocks noGrp="1"/>
          </p:cNvSpPr>
          <p:nvPr>
            <p:ph type="sldNum" sz="quarter" idx="4"/>
          </p:nvPr>
        </p:nvSpPr>
        <p:spPr>
          <a:xfrm>
            <a:off x="10871200" y="6704582"/>
            <a:ext cx="1320800" cy="152400"/>
          </a:xfrm>
        </p:spPr>
        <p:txBody>
          <a:bodyPr/>
          <a:lstStyle/>
          <a:p>
            <a:r>
              <a:rPr lang="en-US" dirty="0"/>
              <a:t>Page </a:t>
            </a:r>
            <a:fld id="{675658CD-8464-4987-906E-006271C3A4BE}" type="slidenum">
              <a:rPr lang="en-US" smtClean="0"/>
              <a:pPr/>
              <a:t>8</a:t>
            </a:fld>
            <a:r>
              <a:rPr lang="en-US" dirty="0"/>
              <a:t> of 13</a:t>
            </a:r>
          </a:p>
        </p:txBody>
      </p:sp>
      <p:pic>
        <p:nvPicPr>
          <p:cNvPr id="3" name="Picture 2">
            <a:extLst>
              <a:ext uri="{FF2B5EF4-FFF2-40B4-BE49-F238E27FC236}">
                <a16:creationId xmlns:a16="http://schemas.microsoft.com/office/drawing/2014/main" id="{53ADE7F7-1B8F-3611-F1C3-96867EEBDF5F}"/>
              </a:ext>
            </a:extLst>
          </p:cNvPr>
          <p:cNvPicPr>
            <a:picLocks noChangeAspect="1"/>
          </p:cNvPicPr>
          <p:nvPr/>
        </p:nvPicPr>
        <p:blipFill>
          <a:blip r:embed="rId2"/>
          <a:stretch>
            <a:fillRect/>
          </a:stretch>
        </p:blipFill>
        <p:spPr>
          <a:xfrm>
            <a:off x="5867400" y="1381506"/>
            <a:ext cx="5486400" cy="5207431"/>
          </a:xfrm>
          <a:prstGeom prst="rect">
            <a:avLst/>
          </a:prstGeom>
        </p:spPr>
      </p:pic>
      <p:pic>
        <p:nvPicPr>
          <p:cNvPr id="7" name="Picture 6">
            <a:extLst>
              <a:ext uri="{FF2B5EF4-FFF2-40B4-BE49-F238E27FC236}">
                <a16:creationId xmlns:a16="http://schemas.microsoft.com/office/drawing/2014/main" id="{FA15763E-170C-A32F-DA22-82A9BFD348E3}"/>
              </a:ext>
            </a:extLst>
          </p:cNvPr>
          <p:cNvPicPr>
            <a:picLocks noChangeAspect="1"/>
          </p:cNvPicPr>
          <p:nvPr/>
        </p:nvPicPr>
        <p:blipFill>
          <a:blip r:embed="rId3"/>
          <a:stretch>
            <a:fillRect/>
          </a:stretch>
        </p:blipFill>
        <p:spPr>
          <a:xfrm>
            <a:off x="152400" y="1371599"/>
            <a:ext cx="4038600" cy="5228051"/>
          </a:xfrm>
          <a:prstGeom prst="rect">
            <a:avLst/>
          </a:prstGeom>
        </p:spPr>
      </p:pic>
      <p:sp>
        <p:nvSpPr>
          <p:cNvPr id="8" name="Right Arrow 7">
            <a:extLst>
              <a:ext uri="{FF2B5EF4-FFF2-40B4-BE49-F238E27FC236}">
                <a16:creationId xmlns:a16="http://schemas.microsoft.com/office/drawing/2014/main" id="{18C6DEEF-0EC7-9DA5-F500-F478B33AFE6B}"/>
              </a:ext>
            </a:extLst>
          </p:cNvPr>
          <p:cNvSpPr/>
          <p:nvPr/>
        </p:nvSpPr>
        <p:spPr bwMode="auto">
          <a:xfrm>
            <a:off x="4495800" y="3429000"/>
            <a:ext cx="1143000" cy="1295400"/>
          </a:xfrm>
          <a:prstGeom prst="rightArrow">
            <a:avLst/>
          </a:prstGeom>
          <a:solidFill>
            <a:srgbClr val="5F497A"/>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950325553"/>
      </p:ext>
    </p:extLst>
  </p:cSld>
  <p:clrMapOvr>
    <a:masterClrMapping/>
  </p:clrMapOvr>
</p:sld>
</file>

<file path=ppt/theme/theme1.xml><?xml version="1.0" encoding="utf-8"?>
<a:theme xmlns:a="http://schemas.openxmlformats.org/drawingml/2006/main" name="INL_Presentation_-_Light">
  <a:themeElements>
    <a:clrScheme name="INL_Presentation_-_Light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9999FF"/>
      </a:hlink>
      <a:folHlink>
        <a:srgbClr val="B2B2B2"/>
      </a:folHlink>
    </a:clrScheme>
    <a:fontScheme name="INL_Presentation_-_Ligh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INL_Presentation_-_Ligh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NL_Presentation_-_Ligh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INL_Presentation_-_Ligh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NL_Presentation_-_Ligh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NL_Presentation_-_Ligh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NL_Presentation_-_Ligh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INL_Presentation_-_Ligh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INL_Presentation_-_Light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9999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2E32E2E30C278429868E885947A4403" ma:contentTypeVersion="2" ma:contentTypeDescription="Create a new document." ma:contentTypeScope="" ma:versionID="767c78cfc59846daa3cfc97578b27dd4">
  <xsd:schema xmlns:xsd="http://www.w3.org/2001/XMLSchema" xmlns:xs="http://www.w3.org/2001/XMLSchema" xmlns:p="http://schemas.microsoft.com/office/2006/metadata/properties" xmlns:ns2="3deff3ff-bd9b-43cb-bf9e-b1ea4b8364a7" targetNamespace="http://schemas.microsoft.com/office/2006/metadata/properties" ma:root="true" ma:fieldsID="5151e6ac156f5c6eb1c79580888a44c5" ns2:_="">
    <xsd:import namespace="3deff3ff-bd9b-43cb-bf9e-b1ea4b8364a7"/>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deff3ff-bd9b-43cb-bf9e-b1ea4b8364a7"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F2F90C1-3EBA-4853-AF4A-4CF9D69C8B0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deff3ff-bd9b-43cb-bf9e-b1ea4b8364a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D14DA50-D921-42F6-832D-6D9F98E13B11}">
  <ds:schemaRefs>
    <ds:schemaRef ds:uri="http://purl.org/dc/elements/1.1/"/>
    <ds:schemaRef ds:uri="http://schemas.microsoft.com/office/infopath/2007/PartnerControls"/>
    <ds:schemaRef ds:uri="http://purl.org/dc/terms/"/>
    <ds:schemaRef ds:uri="http://schemas.openxmlformats.org/package/2006/metadata/core-properties"/>
    <ds:schemaRef ds:uri="3deff3ff-bd9b-43cb-bf9e-b1ea4b8364a7"/>
    <ds:schemaRef ds:uri="http://schemas.microsoft.com/office/2006/metadata/properties"/>
    <ds:schemaRef ds:uri="http://schemas.microsoft.com/office/2006/documentManagement/types"/>
    <ds:schemaRef ds:uri="http://www.w3.org/XML/1998/namespace"/>
    <ds:schemaRef ds:uri="http://purl.org/dc/dcmitype/"/>
  </ds:schemaRefs>
</ds:datastoreItem>
</file>

<file path=customXml/itemProps3.xml><?xml version="1.0" encoding="utf-8"?>
<ds:datastoreItem xmlns:ds="http://schemas.openxmlformats.org/officeDocument/2006/customXml" ds:itemID="{66DE6A83-00E1-4CBF-9CDA-D6E27A20071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INL_Presentation_-_Light</Template>
  <TotalTime>25793</TotalTime>
  <Words>2274</Words>
  <Application>Microsoft Macintosh PowerPoint</Application>
  <PresentationFormat>Widescreen</PresentationFormat>
  <Paragraphs>291</Paragraphs>
  <Slides>14</Slides>
  <Notes>6</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0</vt:i4>
      </vt:variant>
      <vt:variant>
        <vt:lpstr>Slide Titles</vt:lpstr>
      </vt:variant>
      <vt:variant>
        <vt:i4>14</vt:i4>
      </vt:variant>
    </vt:vector>
  </HeadingPairs>
  <TitlesOfParts>
    <vt:vector size="21" baseType="lpstr">
      <vt:lpstr>Arial</vt:lpstr>
      <vt:lpstr>Arial Narrow</vt:lpstr>
      <vt:lpstr>Calibri</vt:lpstr>
      <vt:lpstr>Century Gothic</vt:lpstr>
      <vt:lpstr>open sans</vt:lpstr>
      <vt:lpstr>Times New Roman</vt:lpstr>
      <vt:lpstr>INL_Presentation_-_Light</vt:lpstr>
      <vt:lpstr>PowerPoint Presentation</vt:lpstr>
      <vt:lpstr>Background / History–Mission Vision–Organization</vt:lpstr>
      <vt:lpstr>Technical Program Element Activities</vt:lpstr>
      <vt:lpstr>NCSP Nuclear Data Tasks and Budget (2024)</vt:lpstr>
      <vt:lpstr>NCSP Nuclear Data Tasks and Budget (2024)</vt:lpstr>
      <vt:lpstr>NCSP Integral Experiments</vt:lpstr>
      <vt:lpstr>NCSP Differential Experiments</vt:lpstr>
      <vt:lpstr>Nuclear Data Measurements &amp;  Evaluation Work for NCSP </vt:lpstr>
      <vt:lpstr>FY2024 NCSP ”Make It Happen List” </vt:lpstr>
      <vt:lpstr>FY2024 NCSP ”Make It Happen List” </vt:lpstr>
      <vt:lpstr>NCSP Nuclear Data Measurements and Evaluations in  Progress – FY2024 5-Year Plan</vt:lpstr>
      <vt:lpstr>NCSP Cross-Cutting Nuclear Data Work</vt:lpstr>
      <vt:lpstr>NCSP Benefits/Successes</vt:lpstr>
      <vt:lpstr>Questions</vt:lpstr>
    </vt:vector>
  </TitlesOfParts>
  <Company>INEEL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International Criticality Safety Benchmark Evaluation Project (ICSBEP)</dc:title>
  <dc:creator>Christine White</dc:creator>
  <cp:lastModifiedBy>Bowen, Douglas G.</cp:lastModifiedBy>
  <cp:revision>563</cp:revision>
  <cp:lastPrinted>2022-03-01T21:25:42Z</cp:lastPrinted>
  <dcterms:created xsi:type="dcterms:W3CDTF">2001-10-23T20:27:22Z</dcterms:created>
  <dcterms:modified xsi:type="dcterms:W3CDTF">2024-02-26T05:55:36Z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0x01010052E32E2E30C278429868E885947A4403</vt:lpwstr>
  </property>
  <property fmtid="{D5CDD505-2E9C-101B-9397-08002B2CF9AE}" pid="3" name="Order">
    <vt:r8>2100</vt:r8>
  </property>
  <property fmtid="{D5CDD505-2E9C-101B-9397-08002B2CF9AE}" pid="4" name="xd_ProgID">
    <vt:lpwstr/>
  </property>
  <property fmtid="{D5CDD505-2E9C-101B-9397-08002B2CF9AE}" pid="5" name="_SourceUrl">
    <vt:lpwstr/>
  </property>
  <property fmtid="{D5CDD505-2E9C-101B-9397-08002B2CF9AE}" pid="6" name="_SharedFileIndex">
    <vt:lpwstr/>
  </property>
  <property fmtid="{D5CDD505-2E9C-101B-9397-08002B2CF9AE}" pid="7" name="TemplateUrl">
    <vt:lpwstr/>
  </property>
</Properties>
</file>