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77" r:id="rId4"/>
    <p:sldId id="266" r:id="rId5"/>
    <p:sldId id="267" r:id="rId6"/>
    <p:sldId id="271" r:id="rId7"/>
    <p:sldId id="264" r:id="rId8"/>
    <p:sldId id="269" r:id="rId9"/>
    <p:sldId id="275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38FC63-3F4E-2252-FE45-9C8518B65E8C}" name="Mace, Emily K" initials="EKM" userId="Mace, Emily 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D6045-B925-470E-871F-2C00CC24C6DF}" v="14" dt="2024-02-22T19:02:49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4762" autoAdjust="0"/>
  </p:normalViewPr>
  <p:slideViewPr>
    <p:cSldViewPr snapToGrid="0" snapToObjects="1">
      <p:cViewPr varScale="1">
        <p:scale>
          <a:sx n="81" d="100"/>
          <a:sy n="81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linger, Aaron C" userId="4648733d-002d-4f62-bc69-ed1e095a3d33" providerId="ADAL" clId="{3E1D6045-B925-470E-871F-2C00CC24C6DF}"/>
    <pc:docChg chg="undo custSel modSld">
      <pc:chgData name="Hellinger, Aaron C" userId="4648733d-002d-4f62-bc69-ed1e095a3d33" providerId="ADAL" clId="{3E1D6045-B925-470E-871F-2C00CC24C6DF}" dt="2024-02-28T13:27:10.431" v="269" actId="20577"/>
      <pc:docMkLst>
        <pc:docMk/>
      </pc:docMkLst>
      <pc:sldChg chg="delSp modSp mod">
        <pc:chgData name="Hellinger, Aaron C" userId="4648733d-002d-4f62-bc69-ed1e095a3d33" providerId="ADAL" clId="{3E1D6045-B925-470E-871F-2C00CC24C6DF}" dt="2024-02-22T21:41:28.115" v="252" actId="20577"/>
        <pc:sldMkLst>
          <pc:docMk/>
          <pc:sldMk cId="2476888175" sldId="256"/>
        </pc:sldMkLst>
        <pc:spChg chg="mod">
          <ac:chgData name="Hellinger, Aaron C" userId="4648733d-002d-4f62-bc69-ed1e095a3d33" providerId="ADAL" clId="{3E1D6045-B925-470E-871F-2C00CC24C6DF}" dt="2024-02-22T21:41:28.115" v="252" actId="20577"/>
          <ac:spMkLst>
            <pc:docMk/>
            <pc:sldMk cId="2476888175" sldId="256"/>
            <ac:spMk id="3" creationId="{A6F05711-26E7-D868-A130-4A956C5B7542}"/>
          </ac:spMkLst>
        </pc:spChg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2476888175" sldId="256"/>
            <ac:spMk id="4" creationId="{006BC614-F957-9394-C068-9348A414A3EB}"/>
          </ac:spMkLst>
        </pc:spChg>
      </pc:sldChg>
      <pc:sldChg chg="addSp delSp">
        <pc:chgData name="Hellinger, Aaron C" userId="4648733d-002d-4f62-bc69-ed1e095a3d33" providerId="ADAL" clId="{3E1D6045-B925-470E-871F-2C00CC24C6DF}" dt="2024-02-22T19:02:49.466" v="251"/>
        <pc:sldMkLst>
          <pc:docMk/>
          <pc:sldMk cId="1131667961" sldId="264"/>
        </pc:sldMkLst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1131667961" sldId="264"/>
            <ac:spMk id="2" creationId="{79ADACCE-E0AC-8439-334B-19AB480BFCDF}"/>
          </ac:spMkLst>
        </pc:spChg>
        <pc:spChg chg="add">
          <ac:chgData name="Hellinger, Aaron C" userId="4648733d-002d-4f62-bc69-ed1e095a3d33" providerId="ADAL" clId="{3E1D6045-B925-470E-871F-2C00CC24C6DF}" dt="2024-02-22T19:02:49.466" v="251"/>
          <ac:spMkLst>
            <pc:docMk/>
            <pc:sldMk cId="1131667961" sldId="264"/>
            <ac:spMk id="12" creationId="{098BA352-C9E8-CCF9-A535-A08CEEACD88B}"/>
          </ac:spMkLst>
        </pc:spChg>
      </pc:sldChg>
      <pc:sldChg chg="addSp delSp modSp mod delCm modCm">
        <pc:chgData name="Hellinger, Aaron C" userId="4648733d-002d-4f62-bc69-ed1e095a3d33" providerId="ADAL" clId="{3E1D6045-B925-470E-871F-2C00CC24C6DF}" dt="2024-02-22T21:41:41.158" v="256" actId="20577"/>
        <pc:sldMkLst>
          <pc:docMk/>
          <pc:sldMk cId="910083116" sldId="266"/>
        </pc:sldMkLst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910083116" sldId="266"/>
            <ac:spMk id="3" creationId="{E2788736-F77C-0246-6D06-5D449895E9F9}"/>
          </ac:spMkLst>
        </pc:spChg>
        <pc:spChg chg="add">
          <ac:chgData name="Hellinger, Aaron C" userId="4648733d-002d-4f62-bc69-ed1e095a3d33" providerId="ADAL" clId="{3E1D6045-B925-470E-871F-2C00CC24C6DF}" dt="2024-02-22T19:02:49.466" v="251"/>
          <ac:spMkLst>
            <pc:docMk/>
            <pc:sldMk cId="910083116" sldId="266"/>
            <ac:spMk id="4" creationId="{B6EA7579-91D9-589C-DE05-1DAF46368F05}"/>
          </ac:spMkLst>
        </pc:spChg>
        <pc:spChg chg="mod">
          <ac:chgData name="Hellinger, Aaron C" userId="4648733d-002d-4f62-bc69-ed1e095a3d33" providerId="ADAL" clId="{3E1D6045-B925-470E-871F-2C00CC24C6DF}" dt="2024-02-22T21:41:41.158" v="256" actId="20577"/>
          <ac:spMkLst>
            <pc:docMk/>
            <pc:sldMk cId="910083116" sldId="266"/>
            <ac:spMk id="7" creationId="{E32B445D-FB70-A80E-59EB-DE2D685589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6:14.885" v="245"/>
              <pc2:cmMkLst xmlns:pc2="http://schemas.microsoft.com/office/powerpoint/2019/9/main/command">
                <pc:docMk/>
                <pc:sldMk cId="910083116" sldId="266"/>
                <pc2:cmMk id="{8652CEC3-E70B-3A48-99E4-A3A6E3BE01C4}"/>
              </pc2:cmMkLst>
            </pc226:cmChg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6:15.350" v="246"/>
              <pc2:cmMkLst xmlns:pc2="http://schemas.microsoft.com/office/powerpoint/2019/9/main/command">
                <pc:docMk/>
                <pc:sldMk cId="910083116" sldId="266"/>
                <pc2:cmMk id="{03D02CCA-C342-C54E-9307-348F8A827305}"/>
              </pc2:cmMkLst>
            </pc226:cmChg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6:15.990" v="247"/>
              <pc2:cmMkLst xmlns:pc2="http://schemas.microsoft.com/office/powerpoint/2019/9/main/command">
                <pc:docMk/>
                <pc:sldMk cId="910083116" sldId="266"/>
                <pc2:cmMk id="{6C881FE2-5B5C-B347-88A5-63ECD5A7B91A}"/>
              </pc2:cmMkLst>
            </pc226:cmChg>
          </p:ext>
        </pc:extLst>
      </pc:sldChg>
      <pc:sldChg chg="addSp delSp modSp mod delCm modCm">
        <pc:chgData name="Hellinger, Aaron C" userId="4648733d-002d-4f62-bc69-ed1e095a3d33" providerId="ADAL" clId="{3E1D6045-B925-470E-871F-2C00CC24C6DF}" dt="2024-02-22T21:42:31.186" v="261" actId="20577"/>
        <pc:sldMkLst>
          <pc:docMk/>
          <pc:sldMk cId="2219411696" sldId="267"/>
        </pc:sldMkLst>
        <pc:spChg chg="mod">
          <ac:chgData name="Hellinger, Aaron C" userId="4648733d-002d-4f62-bc69-ed1e095a3d33" providerId="ADAL" clId="{3E1D6045-B925-470E-871F-2C00CC24C6DF}" dt="2024-02-22T21:42:31.186" v="261" actId="20577"/>
          <ac:spMkLst>
            <pc:docMk/>
            <pc:sldMk cId="2219411696" sldId="267"/>
            <ac:spMk id="3" creationId="{D191E10C-CEE1-78AE-C786-311FB28A06A9}"/>
          </ac:spMkLst>
        </pc:spChg>
        <pc:spChg chg="add">
          <ac:chgData name="Hellinger, Aaron C" userId="4648733d-002d-4f62-bc69-ed1e095a3d33" providerId="ADAL" clId="{3E1D6045-B925-470E-871F-2C00CC24C6DF}" dt="2024-02-22T19:02:49.466" v="251"/>
          <ac:spMkLst>
            <pc:docMk/>
            <pc:sldMk cId="2219411696" sldId="267"/>
            <ac:spMk id="4" creationId="{660B6DA3-ECB0-BC93-EDDC-35952CDAD769}"/>
          </ac:spMkLst>
        </pc:spChg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2219411696" sldId="267"/>
            <ac:spMk id="5" creationId="{A38403CE-6A58-8A7C-B4BB-84967EE0C51D}"/>
          </ac:spMkLst>
        </pc:spChg>
        <pc:spChg chg="add mod">
          <ac:chgData name="Hellinger, Aaron C" userId="4648733d-002d-4f62-bc69-ed1e095a3d33" providerId="ADAL" clId="{3E1D6045-B925-470E-871F-2C00CC24C6DF}" dt="2024-02-21T21:04:12.515" v="191" actId="1076"/>
          <ac:spMkLst>
            <pc:docMk/>
            <pc:sldMk cId="2219411696" sldId="267"/>
            <ac:spMk id="7" creationId="{F62236CC-FC6D-3328-AFFF-5FB1C9108B55}"/>
          </ac:spMkLst>
        </pc:spChg>
        <pc:spChg chg="add mod">
          <ac:chgData name="Hellinger, Aaron C" userId="4648733d-002d-4f62-bc69-ed1e095a3d33" providerId="ADAL" clId="{3E1D6045-B925-470E-871F-2C00CC24C6DF}" dt="2024-02-21T21:04:17.908" v="194" actId="1076"/>
          <ac:spMkLst>
            <pc:docMk/>
            <pc:sldMk cId="2219411696" sldId="267"/>
            <ac:spMk id="8" creationId="{E89F5651-54E1-5638-5D4C-2A4F9BD22F55}"/>
          </ac:spMkLst>
        </pc:spChg>
        <pc:spChg chg="add mod">
          <ac:chgData name="Hellinger, Aaron C" userId="4648733d-002d-4f62-bc69-ed1e095a3d33" providerId="ADAL" clId="{3E1D6045-B925-470E-871F-2C00CC24C6DF}" dt="2024-02-21T21:04:24.826" v="197" actId="1076"/>
          <ac:spMkLst>
            <pc:docMk/>
            <pc:sldMk cId="2219411696" sldId="267"/>
            <ac:spMk id="9" creationId="{C583C075-1F79-E4EF-0D67-75040294E970}"/>
          </ac:spMkLst>
        </pc:spChg>
        <pc:spChg chg="add mod">
          <ac:chgData name="Hellinger, Aaron C" userId="4648733d-002d-4f62-bc69-ed1e095a3d33" providerId="ADAL" clId="{3E1D6045-B925-470E-871F-2C00CC24C6DF}" dt="2024-02-21T21:04:15.634" v="193" actId="1076"/>
          <ac:spMkLst>
            <pc:docMk/>
            <pc:sldMk cId="2219411696" sldId="267"/>
            <ac:spMk id="10" creationId="{C34DC93A-119F-BA1F-A2E0-B0774353A064}"/>
          </ac:spMkLst>
        </pc:spChg>
        <pc:picChg chg="add mod">
          <ac:chgData name="Hellinger, Aaron C" userId="4648733d-002d-4f62-bc69-ed1e095a3d33" providerId="ADAL" clId="{3E1D6045-B925-470E-871F-2C00CC24C6DF}" dt="2024-02-21T21:04:09.440" v="190" actId="1076"/>
          <ac:picMkLst>
            <pc:docMk/>
            <pc:sldMk cId="2219411696" sldId="267"/>
            <ac:picMk id="6" creationId="{0E388493-6758-3502-B931-5BFA738DAC4F}"/>
          </ac:picMkLst>
        </pc:picChg>
        <pc:cxnChg chg="add mod">
          <ac:chgData name="Hellinger, Aaron C" userId="4648733d-002d-4f62-bc69-ed1e095a3d33" providerId="ADAL" clId="{3E1D6045-B925-470E-871F-2C00CC24C6DF}" dt="2024-02-21T21:04:30.727" v="199" actId="14100"/>
          <ac:cxnSpMkLst>
            <pc:docMk/>
            <pc:sldMk cId="2219411696" sldId="267"/>
            <ac:cxnSpMk id="12" creationId="{04D53AC2-6901-9CBE-F89C-D1ED12AC1B80}"/>
          </ac:cxnSpMkLst>
        </pc:cxnChg>
        <pc:cxnChg chg="add mod">
          <ac:chgData name="Hellinger, Aaron C" userId="4648733d-002d-4f62-bc69-ed1e095a3d33" providerId="ADAL" clId="{3E1D6045-B925-470E-871F-2C00CC24C6DF}" dt="2024-02-21T21:04:21.267" v="196" actId="14100"/>
          <ac:cxnSpMkLst>
            <pc:docMk/>
            <pc:sldMk cId="2219411696" sldId="267"/>
            <ac:cxnSpMk id="13" creationId="{066331C0-2BF4-7526-6657-87EE1275158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6:18.768" v="249"/>
              <pc2:cmMkLst xmlns:pc2="http://schemas.microsoft.com/office/powerpoint/2019/9/main/command">
                <pc:docMk/>
                <pc:sldMk cId="2219411696" sldId="267"/>
                <pc2:cmMk id="{034ED952-FD84-F84A-A97F-92A555A31394}"/>
              </pc2:cmMkLst>
            </pc226:cmChg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6:18.277" v="248"/>
              <pc2:cmMkLst xmlns:pc2="http://schemas.microsoft.com/office/powerpoint/2019/9/main/command">
                <pc:docMk/>
                <pc:sldMk cId="2219411696" sldId="267"/>
                <pc2:cmMk id="{F9801C8B-234F-7A4F-918A-A0767297D8AA}"/>
              </pc2:cmMkLst>
            </pc226:cmChg>
          </p:ext>
        </pc:extLst>
      </pc:sldChg>
      <pc:sldChg chg="addSp delSp delCm modCm">
        <pc:chgData name="Hellinger, Aaron C" userId="4648733d-002d-4f62-bc69-ed1e095a3d33" providerId="ADAL" clId="{3E1D6045-B925-470E-871F-2C00CC24C6DF}" dt="2024-02-22T19:02:49.466" v="251"/>
        <pc:sldMkLst>
          <pc:docMk/>
          <pc:sldMk cId="3316742461" sldId="269"/>
        </pc:sldMkLst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3316742461" sldId="269"/>
            <ac:spMk id="3" creationId="{E830292D-0592-B7AE-2229-57594AF9B352}"/>
          </ac:spMkLst>
        </pc:spChg>
        <pc:spChg chg="add">
          <ac:chgData name="Hellinger, Aaron C" userId="4648733d-002d-4f62-bc69-ed1e095a3d33" providerId="ADAL" clId="{3E1D6045-B925-470E-871F-2C00CC24C6DF}" dt="2024-02-22T19:02:49.466" v="251"/>
          <ac:spMkLst>
            <pc:docMk/>
            <pc:sldMk cId="3316742461" sldId="269"/>
            <ac:spMk id="4" creationId="{1DB4F3C5-0C7E-6547-2C53-5671236E44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5:45.809" v="240"/>
              <pc2:cmMkLst xmlns:pc2="http://schemas.microsoft.com/office/powerpoint/2019/9/main/command">
                <pc:docMk/>
                <pc:sldMk cId="3316742461" sldId="269"/>
                <pc2:cmMk id="{C6257D42-9F92-7E41-B6D4-4982410F910C}"/>
              </pc2:cmMkLst>
            </pc226:cmChg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5:46.653" v="241"/>
              <pc2:cmMkLst xmlns:pc2="http://schemas.microsoft.com/office/powerpoint/2019/9/main/command">
                <pc:docMk/>
                <pc:sldMk cId="3316742461" sldId="269"/>
                <pc2:cmMk id="{975B2DE4-CE77-B441-9DD9-E6D97EEA9C50}"/>
              </pc2:cmMkLst>
            </pc226:cmChg>
          </p:ext>
        </pc:extLst>
      </pc:sldChg>
      <pc:sldChg chg="addSp delSp delCm">
        <pc:chgData name="Hellinger, Aaron C" userId="4648733d-002d-4f62-bc69-ed1e095a3d33" providerId="ADAL" clId="{3E1D6045-B925-470E-871F-2C00CC24C6DF}" dt="2024-02-22T19:02:49.466" v="251"/>
        <pc:sldMkLst>
          <pc:docMk/>
          <pc:sldMk cId="3325977878" sldId="271"/>
        </pc:sldMkLst>
        <pc:spChg chg="add">
          <ac:chgData name="Hellinger, Aaron C" userId="4648733d-002d-4f62-bc69-ed1e095a3d33" providerId="ADAL" clId="{3E1D6045-B925-470E-871F-2C00CC24C6DF}" dt="2024-02-22T19:02:49.466" v="251"/>
          <ac:spMkLst>
            <pc:docMk/>
            <pc:sldMk cId="3325977878" sldId="271"/>
            <ac:spMk id="3" creationId="{B52BA976-C49A-7CFA-35EE-C25882E0FE75}"/>
          </ac:spMkLst>
        </pc:spChg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3325977878" sldId="271"/>
            <ac:spMk id="10" creationId="{A8096E69-7921-01D9-48C4-7141BCC76AD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llinger, Aaron C" userId="4648733d-002d-4f62-bc69-ed1e095a3d33" providerId="ADAL" clId="{3E1D6045-B925-470E-871F-2C00CC24C6DF}" dt="2024-02-21T21:16:25.145" v="250"/>
              <pc2:cmMkLst xmlns:pc2="http://schemas.microsoft.com/office/powerpoint/2019/9/main/command">
                <pc:docMk/>
                <pc:sldMk cId="3325977878" sldId="271"/>
                <pc2:cmMk id="{BCD73413-6E35-284E-83C1-3D7568C11E62}"/>
              </pc2:cmMkLst>
            </pc226:cmChg>
          </p:ext>
        </pc:extLst>
      </pc:sldChg>
      <pc:sldChg chg="addSp delSp">
        <pc:chgData name="Hellinger, Aaron C" userId="4648733d-002d-4f62-bc69-ed1e095a3d33" providerId="ADAL" clId="{3E1D6045-B925-470E-871F-2C00CC24C6DF}" dt="2024-02-22T19:02:49.466" v="251"/>
        <pc:sldMkLst>
          <pc:docMk/>
          <pc:sldMk cId="222166350" sldId="275"/>
        </pc:sldMkLst>
        <pc:spChg chg="add">
          <ac:chgData name="Hellinger, Aaron C" userId="4648733d-002d-4f62-bc69-ed1e095a3d33" providerId="ADAL" clId="{3E1D6045-B925-470E-871F-2C00CC24C6DF}" dt="2024-02-22T19:02:49.466" v="251"/>
          <ac:spMkLst>
            <pc:docMk/>
            <pc:sldMk cId="222166350" sldId="275"/>
            <ac:spMk id="2" creationId="{C58FC655-316D-E7B5-EFC0-E5C2D5806D11}"/>
          </ac:spMkLst>
        </pc:spChg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222166350" sldId="275"/>
            <ac:spMk id="13" creationId="{60E1D89C-2CAB-90C1-C7E0-E781089A951B}"/>
          </ac:spMkLst>
        </pc:spChg>
      </pc:sldChg>
      <pc:sldChg chg="addSp delSp modSp mod delCm modCm">
        <pc:chgData name="Hellinger, Aaron C" userId="4648733d-002d-4f62-bc69-ed1e095a3d33" providerId="ADAL" clId="{3E1D6045-B925-470E-871F-2C00CC24C6DF}" dt="2024-02-28T13:27:10.431" v="269" actId="20577"/>
        <pc:sldMkLst>
          <pc:docMk/>
          <pc:sldMk cId="458285109" sldId="276"/>
        </pc:sldMkLst>
        <pc:spChg chg="mod">
          <ac:chgData name="Hellinger, Aaron C" userId="4648733d-002d-4f62-bc69-ed1e095a3d33" providerId="ADAL" clId="{3E1D6045-B925-470E-871F-2C00CC24C6DF}" dt="2024-02-28T13:27:10.431" v="269" actId="20577"/>
          <ac:spMkLst>
            <pc:docMk/>
            <pc:sldMk cId="458285109" sldId="276"/>
            <ac:spMk id="3" creationId="{57F908C3-3A24-55F7-CAF3-D7A11562DB3F}"/>
          </ac:spMkLst>
        </pc:spChg>
        <pc:spChg chg="add">
          <ac:chgData name="Hellinger, Aaron C" userId="4648733d-002d-4f62-bc69-ed1e095a3d33" providerId="ADAL" clId="{3E1D6045-B925-470E-871F-2C00CC24C6DF}" dt="2024-02-22T19:02:49.466" v="251"/>
          <ac:spMkLst>
            <pc:docMk/>
            <pc:sldMk cId="458285109" sldId="276"/>
            <ac:spMk id="4" creationId="{A6A5A6A2-BB66-5F53-ADBB-8C60AFEC68E9}"/>
          </ac:spMkLst>
        </pc:spChg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458285109" sldId="276"/>
            <ac:spMk id="5" creationId="{CA400015-DFCD-8E23-FA4C-D1B77832E692}"/>
          </ac:spMkLst>
        </pc:spChg>
        <pc:spChg chg="add mod">
          <ac:chgData name="Hellinger, Aaron C" userId="4648733d-002d-4f62-bc69-ed1e095a3d33" providerId="ADAL" clId="{3E1D6045-B925-470E-871F-2C00CC24C6DF}" dt="2024-02-21T20:52:38.203" v="38" actId="1076"/>
          <ac:spMkLst>
            <pc:docMk/>
            <pc:sldMk cId="458285109" sldId="276"/>
            <ac:spMk id="7" creationId="{10B18616-FD0B-D963-C22A-5F8C2FF608A4}"/>
          </ac:spMkLst>
        </pc:spChg>
        <pc:spChg chg="add mod">
          <ac:chgData name="Hellinger, Aaron C" userId="4648733d-002d-4f62-bc69-ed1e095a3d33" providerId="ADAL" clId="{3E1D6045-B925-470E-871F-2C00CC24C6DF}" dt="2024-02-21T20:52:32.689" v="35" actId="1076"/>
          <ac:spMkLst>
            <pc:docMk/>
            <pc:sldMk cId="458285109" sldId="276"/>
            <ac:spMk id="9" creationId="{D3E75F03-78AB-920C-F066-EBF2A6F595BF}"/>
          </ac:spMkLst>
        </pc:spChg>
        <pc:picChg chg="mod">
          <ac:chgData name="Hellinger, Aaron C" userId="4648733d-002d-4f62-bc69-ed1e095a3d33" providerId="ADAL" clId="{3E1D6045-B925-470E-871F-2C00CC24C6DF}" dt="2024-02-21T20:50:58.790" v="24" actId="1076"/>
          <ac:picMkLst>
            <pc:docMk/>
            <pc:sldMk cId="458285109" sldId="276"/>
            <ac:picMk id="6" creationId="{B6109A6D-000C-611D-8BC0-FE4A5F06859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6:10.238" v="243"/>
              <pc2:cmMkLst xmlns:pc2="http://schemas.microsoft.com/office/powerpoint/2019/9/main/command">
                <pc:docMk/>
                <pc:sldMk cId="458285109" sldId="276"/>
                <pc2:cmMk id="{1EA1FEA3-866F-4440-B10A-974675BA376C}"/>
              </pc2:cmMkLst>
            </pc226:cmChg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6:09.406" v="242"/>
              <pc2:cmMkLst xmlns:pc2="http://schemas.microsoft.com/office/powerpoint/2019/9/main/command">
                <pc:docMk/>
                <pc:sldMk cId="458285109" sldId="276"/>
                <pc2:cmMk id="{CB1A45B4-C424-F846-B48B-2AF5CE1DC9FD}"/>
              </pc2:cmMkLst>
            </pc226:cmChg>
          </p:ext>
        </pc:extLst>
      </pc:sldChg>
      <pc:sldChg chg="addSp delSp modSp mod delCm modCm">
        <pc:chgData name="Hellinger, Aaron C" userId="4648733d-002d-4f62-bc69-ed1e095a3d33" providerId="ADAL" clId="{3E1D6045-B925-470E-871F-2C00CC24C6DF}" dt="2024-02-22T19:02:49.466" v="251"/>
        <pc:sldMkLst>
          <pc:docMk/>
          <pc:sldMk cId="3426448602" sldId="277"/>
        </pc:sldMkLst>
        <pc:spChg chg="add">
          <ac:chgData name="Hellinger, Aaron C" userId="4648733d-002d-4f62-bc69-ed1e095a3d33" providerId="ADAL" clId="{3E1D6045-B925-470E-871F-2C00CC24C6DF}" dt="2024-02-22T19:02:49.466" v="251"/>
          <ac:spMkLst>
            <pc:docMk/>
            <pc:sldMk cId="3426448602" sldId="277"/>
            <ac:spMk id="4" creationId="{E778361B-DA03-D177-8075-3BAE9D9AE935}"/>
          </ac:spMkLst>
        </pc:spChg>
        <pc:spChg chg="del">
          <ac:chgData name="Hellinger, Aaron C" userId="4648733d-002d-4f62-bc69-ed1e095a3d33" providerId="ADAL" clId="{3E1D6045-B925-470E-871F-2C00CC24C6DF}" dt="2024-02-22T19:02:49.466" v="251"/>
          <ac:spMkLst>
            <pc:docMk/>
            <pc:sldMk cId="3426448602" sldId="277"/>
            <ac:spMk id="6" creationId="{801D0198-28A6-1CA2-BC4A-AE46FE955547}"/>
          </ac:spMkLst>
        </pc:spChg>
        <pc:picChg chg="add mod">
          <ac:chgData name="Hellinger, Aaron C" userId="4648733d-002d-4f62-bc69-ed1e095a3d33" providerId="ADAL" clId="{3E1D6045-B925-470E-871F-2C00CC24C6DF}" dt="2024-02-21T20:53:37.282" v="46" actId="1076"/>
          <ac:picMkLst>
            <pc:docMk/>
            <pc:sldMk cId="3426448602" sldId="277"/>
            <ac:picMk id="5" creationId="{D51C313C-44C3-23F2-B530-DA77481924FA}"/>
          </ac:picMkLst>
        </pc:picChg>
        <pc:picChg chg="del">
          <ac:chgData name="Hellinger, Aaron C" userId="4648733d-002d-4f62-bc69-ed1e095a3d33" providerId="ADAL" clId="{3E1D6045-B925-470E-871F-2C00CC24C6DF}" dt="2024-02-21T20:53:26.169" v="40" actId="478"/>
          <ac:picMkLst>
            <pc:docMk/>
            <pc:sldMk cId="3426448602" sldId="277"/>
            <ac:picMk id="6" creationId="{5CB4E004-B2E6-DB3A-8FC6-9E0EAF3848F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ellinger, Aaron C" userId="4648733d-002d-4f62-bc69-ed1e095a3d33" providerId="ADAL" clId="{3E1D6045-B925-470E-871F-2C00CC24C6DF}" dt="2024-02-21T21:16:12.598" v="244"/>
              <pc2:cmMkLst xmlns:pc2="http://schemas.microsoft.com/office/powerpoint/2019/9/main/command">
                <pc:docMk/>
                <pc:sldMk cId="3426448602" sldId="277"/>
                <pc2:cmMk id="{A88F65DD-C63D-CC4B-9B77-E4510275B9FD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PNNL Logo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February 28, 2024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pic>
        <p:nvPicPr>
          <p:cNvPr id="13" name="Picture 12" descr="DOE Logo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 descr="Battelle Logo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NNL Logo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rfu.cea.fr/dap/en/Phocea/Vie_des_labos/Ast/ast.php?t=fait_marquant&amp;id_ast=4760" TargetMode="External"/><Relationship Id="rId5" Type="http://schemas.openxmlformats.org/officeDocument/2006/relationships/hyperlink" Target="https://www.antarcticglaciers.org/glacial-geology/dating-glacial-sediments-2/cosmogenic-nuclide-dating/cosmic-rays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9B9B-8D04-8404-C663-FD42E62E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2926080"/>
          </a:xfrm>
        </p:spPr>
        <p:txBody>
          <a:bodyPr/>
          <a:lstStyle/>
          <a:p>
            <a:r>
              <a:rPr lang="en-US" dirty="0"/>
              <a:t>Benchmarking and validating cosmogenic activation models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05711-26E7-D868-A130-4A956C5B7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529" y="5669279"/>
            <a:ext cx="4572000" cy="1495901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Aaron Hellinger, PNNL</a:t>
            </a:r>
          </a:p>
          <a:p>
            <a:pPr>
              <a:lnSpc>
                <a:spcPct val="50000"/>
              </a:lnSpc>
            </a:pPr>
            <a:r>
              <a:rPr lang="en-US" b="0" dirty="0"/>
              <a:t>Steve Elliott, LANL</a:t>
            </a:r>
          </a:p>
          <a:p>
            <a:pPr>
              <a:lnSpc>
                <a:spcPct val="50000"/>
              </a:lnSpc>
            </a:pPr>
            <a:r>
              <a:rPr lang="en-US" b="0" dirty="0"/>
              <a:t>Ralph Massarczyk, LANL</a:t>
            </a:r>
          </a:p>
          <a:p>
            <a:pPr>
              <a:lnSpc>
                <a:spcPct val="50000"/>
              </a:lnSpc>
            </a:pPr>
            <a:r>
              <a:rPr lang="en-US" b="0" dirty="0"/>
              <a:t>Richard Saldanha, PNNL</a:t>
            </a:r>
          </a:p>
        </p:txBody>
      </p:sp>
      <p:pic>
        <p:nvPicPr>
          <p:cNvPr id="2050" name="Picture 2" descr="Special treatment | Nature">
            <a:extLst>
              <a:ext uri="{FF2B5EF4-FFF2-40B4-BE49-F238E27FC236}">
                <a16:creationId xmlns:a16="http://schemas.microsoft.com/office/drawing/2014/main" id="{11B529CF-0BE8-154D-FDB7-7716F748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0"/>
            <a:ext cx="4592637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CECD-FBCB-F879-A6A1-82896F3E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Cosmogenic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08C3-3A24-55F7-CAF3-D7A11562DB3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7934167" cy="5486401"/>
          </a:xfrm>
        </p:spPr>
        <p:txBody>
          <a:bodyPr/>
          <a:lstStyle/>
          <a:p>
            <a:r>
              <a:rPr lang="en-US" sz="2400" dirty="0"/>
              <a:t>Earth is constantly bombarded by high-energy particles from space</a:t>
            </a:r>
          </a:p>
          <a:p>
            <a:endParaRPr lang="en-US" sz="2400" dirty="0"/>
          </a:p>
          <a:p>
            <a:r>
              <a:rPr lang="en-US" sz="2400"/>
              <a:t>Primary cosmic </a:t>
            </a:r>
            <a:r>
              <a:rPr lang="en-US" sz="2400" dirty="0"/>
              <a:t>particles (i.e. protons, alphas) can interact with the N</a:t>
            </a:r>
            <a:r>
              <a:rPr lang="en-US" sz="2400" baseline="-25000" dirty="0"/>
              <a:t>2</a:t>
            </a:r>
            <a:r>
              <a:rPr lang="en-US" sz="2400" dirty="0"/>
              <a:t> and O</a:t>
            </a:r>
            <a:r>
              <a:rPr lang="en-US" sz="2400" baseline="-25000" dirty="0"/>
              <a:t>2</a:t>
            </a:r>
            <a:r>
              <a:rPr lang="en-US" sz="2400" dirty="0"/>
              <a:t> in atmosphere to create secondary cosmogenic particles (protons, neutrons, etc.)</a:t>
            </a:r>
          </a:p>
          <a:p>
            <a:endParaRPr lang="en-US" sz="2400" dirty="0"/>
          </a:p>
          <a:p>
            <a:r>
              <a:rPr lang="en-US" sz="2400" dirty="0"/>
              <a:t>These secondary particles are absorbed by materials creating radioactive isotopes (cosmogenic activation)</a:t>
            </a:r>
          </a:p>
          <a:p>
            <a:endParaRPr lang="en-US" sz="2400" dirty="0"/>
          </a:p>
          <a:p>
            <a:r>
              <a:rPr lang="en-US" sz="2400" dirty="0"/>
              <a:t>Understanding production rates is important to evaluate the total surface residency time, transportation options, and storage requirements for low-background detector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5A6A2-BB66-5F53-ADBB-8C60AFEC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77A0D9-4C2D-52D8-8515-05645995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42" y="270933"/>
            <a:ext cx="5053958" cy="44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09A6D-000C-611D-8BC0-FE4A5F06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625" y="5158931"/>
            <a:ext cx="4147179" cy="2786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B18616-FD0B-D963-C22A-5F8C2FF608A4}"/>
              </a:ext>
            </a:extLst>
          </p:cNvPr>
          <p:cNvSpPr txBox="1"/>
          <p:nvPr/>
        </p:nvSpPr>
        <p:spPr>
          <a:xfrm>
            <a:off x="9501625" y="4702396"/>
            <a:ext cx="36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https://www.antarcticglaciers.org/glacial-geology/dating-glacial-sediments-2/cosmogenic-nuclide-dating/cosmic-rays/</a:t>
            </a:r>
            <a:r>
              <a:rPr lang="en-US" sz="9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75F03-78AB-920C-F066-EBF2A6F595BF}"/>
              </a:ext>
            </a:extLst>
          </p:cNvPr>
          <p:cNvSpPr txBox="1"/>
          <p:nvPr/>
        </p:nvSpPr>
        <p:spPr>
          <a:xfrm>
            <a:off x="8877992" y="7896176"/>
            <a:ext cx="7315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6"/>
              </a:rPr>
              <a:t>https://irfu.cea.fr/dap/en/Phocea/Vie_des_labos/Ast/ast.php?t=fait_marquant&amp;id_ast=4760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2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62BC-431C-94D5-4199-DB4C56A1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D0125-50F9-F061-10CE-953A20634F4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2400" dirty="0"/>
              <a:t>Develop a software analysis package that estimates cosmogenic activation of materials in Earth’s atmosphere (latitude, longitude, altitude)</a:t>
            </a:r>
          </a:p>
          <a:p>
            <a:r>
              <a:rPr lang="en-US" sz="2400" dirty="0"/>
              <a:t>Benchmark analysis package, validate flux models, evaluate cross sections</a:t>
            </a:r>
          </a:p>
          <a:p>
            <a:r>
              <a:rPr lang="en-US" sz="2400" dirty="0"/>
              <a:t>Optimize witness samples to accompany detector materials during transport to verify exposure history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8361B-DA03-D177-8075-3BAE9D9A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AFF53-9C6B-FA21-CD49-857DF0DC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52" y="4410843"/>
            <a:ext cx="5818910" cy="3708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C313C-44C3-23F2-B530-DA7748192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669" y="3981746"/>
            <a:ext cx="5067985" cy="41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87DB-8BFC-AA3F-8BBA-F4626FAD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look at calendar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BBCA7E-5DBE-0B51-B316-0D09F2EC2745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2083331" y="4770231"/>
            <a:ext cx="11572708" cy="34593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A7579-91D9-589C-DE05-1DAF4636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B445D-FB70-A80E-59EB-DE2D685589CD}"/>
              </a:ext>
            </a:extLst>
          </p:cNvPr>
          <p:cNvSpPr txBox="1"/>
          <p:nvPr/>
        </p:nvSpPr>
        <p:spPr>
          <a:xfrm>
            <a:off x="1306017" y="1759103"/>
            <a:ext cx="12478417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using NNDC and CMAC functionality to select and evaluate plausibility of specific isotopes acting as witness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(As of 02/21) LANSCE Nuclear Physics proposals calls have not come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Starting in Q2-Q3: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/>
              <a:t>Purchasing witness materials and storing them at PNNL’s Shallow Underground Laboratory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/>
              <a:t>Fabricate beam targets and holders for irradiations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/>
              <a:t>Full development of CMAC begins</a:t>
            </a:r>
          </a:p>
        </p:txBody>
      </p:sp>
    </p:spTree>
    <p:extLst>
      <p:ext uri="{BB962C8B-B14F-4D97-AF65-F5344CB8AC3E}">
        <p14:creationId xmlns:p14="http://schemas.microsoft.com/office/powerpoint/2010/main" val="9100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C1B2-8ED5-07A9-4286-DD70CB63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Sample Selection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E10C-CEE1-78AE-C786-311FB28A06A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1" y="2057399"/>
            <a:ext cx="8497778" cy="5486401"/>
          </a:xfrm>
        </p:spPr>
        <p:txBody>
          <a:bodyPr/>
          <a:lstStyle/>
          <a:p>
            <a:r>
              <a:rPr lang="en-US" sz="2400" dirty="0"/>
              <a:t>A wide range of possible target/product combinations have been gathered from NNDC</a:t>
            </a:r>
          </a:p>
          <a:p>
            <a:pPr lvl="1"/>
            <a:r>
              <a:rPr lang="en-US" sz="2000" dirty="0"/>
              <a:t>5 days &lt; T</a:t>
            </a:r>
            <a:r>
              <a:rPr lang="en-US" sz="2000" baseline="-25000" dirty="0"/>
              <a:t>1/2</a:t>
            </a:r>
            <a:r>
              <a:rPr lang="en-US" sz="2000" dirty="0"/>
              <a:t> &lt; 90 days</a:t>
            </a:r>
          </a:p>
          <a:p>
            <a:pPr lvl="1"/>
            <a:r>
              <a:rPr lang="en-US" sz="2000" dirty="0"/>
              <a:t>Natural abundances &gt; 20%</a:t>
            </a:r>
          </a:p>
          <a:p>
            <a:pPr lvl="1"/>
            <a:r>
              <a:rPr lang="en-US" sz="2000" dirty="0"/>
              <a:t>Reactions evaluated: (n,2n), (</a:t>
            </a:r>
            <a:r>
              <a:rPr lang="en-US" sz="2000" dirty="0" err="1"/>
              <a:t>n,p</a:t>
            </a:r>
            <a:r>
              <a:rPr lang="en-US" sz="2000" dirty="0"/>
              <a:t>), (</a:t>
            </a:r>
            <a:r>
              <a:rPr lang="en-US" sz="2000" dirty="0" err="1"/>
              <a:t>n,np</a:t>
            </a:r>
            <a:r>
              <a:rPr lang="en-US" sz="2000" dirty="0"/>
              <a:t>), (</a:t>
            </a:r>
            <a:r>
              <a:rPr lang="en-US" sz="2000" dirty="0" err="1"/>
              <a:t>p,n</a:t>
            </a:r>
            <a:r>
              <a:rPr lang="en-US" sz="2000" dirty="0"/>
              <a:t>), (p,2p), (</a:t>
            </a:r>
            <a:r>
              <a:rPr lang="en-US" sz="2000" dirty="0" err="1"/>
              <a:t>p,np</a:t>
            </a:r>
            <a:r>
              <a:rPr lang="en-US" sz="2000" dirty="0"/>
              <a:t>)</a:t>
            </a:r>
          </a:p>
          <a:p>
            <a:pPr lvl="1"/>
            <a:r>
              <a:rPr lang="en-US" sz="2000"/>
              <a:t>Gamma emitters: intensity &gt; 25%, energy &gt; 500 keV</a:t>
            </a:r>
            <a:endParaRPr lang="en-US" sz="2000" dirty="0"/>
          </a:p>
          <a:p>
            <a:pPr lvl="1"/>
            <a:r>
              <a:rPr lang="en-US" sz="2000" dirty="0"/>
              <a:t>Other reactions are currently being considered</a:t>
            </a:r>
          </a:p>
          <a:p>
            <a:r>
              <a:rPr lang="en-US" sz="2400" dirty="0"/>
              <a:t>CMAC used to gather production rates</a:t>
            </a:r>
            <a:endParaRPr lang="en-US" sz="2000" dirty="0"/>
          </a:p>
          <a:p>
            <a:pPr lvl="1"/>
            <a:r>
              <a:rPr lang="en-US" sz="2000" dirty="0"/>
              <a:t>Richland, WA coordinates and elevation </a:t>
            </a:r>
            <a:r>
              <a:rPr lang="en-US" sz="2000" dirty="0">
                <a:latin typeface="+mj-lt"/>
              </a:rPr>
              <a:t>(46.2804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°N</a:t>
            </a:r>
            <a:r>
              <a:rPr lang="en-US" sz="2000" dirty="0">
                <a:latin typeface="+mj-lt"/>
              </a:rPr>
              <a:t>, 119.2752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 °W @ 384 ft)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/>
              <a:t>Used TENDL-2021 cross sections (0-200 MeV)</a:t>
            </a:r>
          </a:p>
          <a:p>
            <a:pPr lvl="1"/>
            <a:r>
              <a:rPr lang="en-US" sz="2000" dirty="0"/>
              <a:t>EXPACS neutron and proton flux </a:t>
            </a:r>
          </a:p>
          <a:p>
            <a:pPr lvl="1"/>
            <a:r>
              <a:rPr lang="en-US" sz="2000" dirty="0"/>
              <a:t>Currently investigating JENDL-HE library</a:t>
            </a:r>
          </a:p>
          <a:p>
            <a:pPr lvl="1"/>
            <a:r>
              <a:rPr lang="en-US" sz="2000" dirty="0"/>
              <a:t>Currently evaluating results from Los Alamos, NM coordinates and elevation (35.8800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° N</a:t>
            </a:r>
            <a:r>
              <a:rPr lang="en-US" sz="2000" dirty="0"/>
              <a:t>, 106.3031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° W </a:t>
            </a:r>
            <a:r>
              <a:rPr lang="en-US" sz="2000" dirty="0"/>
              <a:t> @ 7320 ft)</a:t>
            </a:r>
          </a:p>
          <a:p>
            <a:r>
              <a:rPr lang="en-US" sz="2400" dirty="0"/>
              <a:t>Materials with largest production rate to cost/kg ratio will be chosen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B6DA3-ECB0-BC93-EDDC-35952CDA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88493-6758-3502-B931-5BFA738D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407" y="2429125"/>
            <a:ext cx="3788434" cy="4719759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F62236CC-FC6D-3328-AFFF-5FB1C9108B55}"/>
              </a:ext>
            </a:extLst>
          </p:cNvPr>
          <p:cNvSpPr/>
          <p:nvPr/>
        </p:nvSpPr>
        <p:spPr>
          <a:xfrm>
            <a:off x="11436329" y="3030588"/>
            <a:ext cx="191193" cy="202865"/>
          </a:xfrm>
          <a:prstGeom prst="star5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89F5651-54E1-5638-5D4C-2A4F9BD22F55}"/>
              </a:ext>
            </a:extLst>
          </p:cNvPr>
          <p:cNvSpPr/>
          <p:nvPr/>
        </p:nvSpPr>
        <p:spPr>
          <a:xfrm>
            <a:off x="13407041" y="5836185"/>
            <a:ext cx="191193" cy="202865"/>
          </a:xfrm>
          <a:prstGeom prst="star5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3C075-1F79-E4EF-0D67-75040294E970}"/>
              </a:ext>
            </a:extLst>
          </p:cNvPr>
          <p:cNvSpPr txBox="1"/>
          <p:nvPr/>
        </p:nvSpPr>
        <p:spPr>
          <a:xfrm>
            <a:off x="11932739" y="2570557"/>
            <a:ext cx="13260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Richland, WA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DC93A-119F-BA1F-A2E0-B0774353A064}"/>
              </a:ext>
            </a:extLst>
          </p:cNvPr>
          <p:cNvSpPr txBox="1"/>
          <p:nvPr/>
        </p:nvSpPr>
        <p:spPr>
          <a:xfrm>
            <a:off x="12035867" y="6648739"/>
            <a:ext cx="152556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Los Alamos, NM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D53AC2-6901-9CBE-F89C-D1ED12AC1B80}"/>
              </a:ext>
            </a:extLst>
          </p:cNvPr>
          <p:cNvCxnSpPr>
            <a:cxnSpLocks/>
            <a:endCxn id="7" idx="4"/>
          </p:cNvCxnSpPr>
          <p:nvPr/>
        </p:nvCxnSpPr>
        <p:spPr>
          <a:xfrm flipH="1">
            <a:off x="11627522" y="2913834"/>
            <a:ext cx="408345" cy="194241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6331C0-2BF4-7526-6657-87EE12751583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3135248" y="6039049"/>
            <a:ext cx="308308" cy="526045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9523FE1A-836A-43D1-9927-CD1B6C385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257" t="11418" r="8379" b="6262"/>
          <a:stretch/>
        </p:blipFill>
        <p:spPr>
          <a:xfrm>
            <a:off x="1001487" y="1640114"/>
            <a:ext cx="9855200" cy="64878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2BA976-C49A-7CFA-35EE-C25882E0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D3747F-99F9-B0CF-D3D3-27AA819B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Candidates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93D1F8-2C31-0F8D-21BD-AAA6B0C68A6E}"/>
              </a:ext>
            </a:extLst>
          </p:cNvPr>
          <p:cNvSpPr txBox="1"/>
          <p:nvPr/>
        </p:nvSpPr>
        <p:spPr>
          <a:xfrm>
            <a:off x="10900228" y="1681503"/>
            <a:ext cx="3628571" cy="142192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(n, p) </a:t>
            </a:r>
            <a:r>
              <a:rPr lang="en-US" dirty="0"/>
              <a:t>or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p,n</a:t>
            </a:r>
            <a:r>
              <a:rPr lang="en-US" dirty="0">
                <a:solidFill>
                  <a:srgbClr val="7030A0"/>
                </a:solidFill>
              </a:rPr>
              <a:t>) </a:t>
            </a:r>
            <a:r>
              <a:rPr lang="en-US" dirty="0"/>
              <a:t>reactions are extremely useful since they would help us distinguish neutron and proton flux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3E2C00-0760-1017-B40C-206966D34FAA}"/>
              </a:ext>
            </a:extLst>
          </p:cNvPr>
          <p:cNvSpPr/>
          <p:nvPr/>
        </p:nvSpPr>
        <p:spPr>
          <a:xfrm>
            <a:off x="10116458" y="5123543"/>
            <a:ext cx="769257" cy="638629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11C973-519C-E1C3-D70A-7246D023571E}"/>
              </a:ext>
            </a:extLst>
          </p:cNvPr>
          <p:cNvSpPr/>
          <p:nvPr/>
        </p:nvSpPr>
        <p:spPr>
          <a:xfrm>
            <a:off x="7685315" y="5087256"/>
            <a:ext cx="769257" cy="63862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ED5F9-22B1-441D-2A3A-D7097063F89F}"/>
              </a:ext>
            </a:extLst>
          </p:cNvPr>
          <p:cNvSpPr txBox="1"/>
          <p:nvPr/>
        </p:nvSpPr>
        <p:spPr>
          <a:xfrm>
            <a:off x="10900229" y="4516323"/>
            <a:ext cx="3628571" cy="175432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Targets with multiple reactions can also help simultaneously measure both neutron and proton induced reactions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13FBD2-236B-F65C-93E1-1108E6EB5BCB}"/>
              </a:ext>
            </a:extLst>
          </p:cNvPr>
          <p:cNvSpPr/>
          <p:nvPr/>
        </p:nvSpPr>
        <p:spPr>
          <a:xfrm>
            <a:off x="6901544" y="5101771"/>
            <a:ext cx="769257" cy="638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A35104-898B-DCD0-7688-7E912BC3C047}"/>
              </a:ext>
            </a:extLst>
          </p:cNvPr>
          <p:cNvSpPr/>
          <p:nvPr/>
        </p:nvSpPr>
        <p:spPr>
          <a:xfrm>
            <a:off x="9400757" y="5924125"/>
            <a:ext cx="769257" cy="638629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923AD6-0B9E-912D-FB49-4B67740F7F57}"/>
              </a:ext>
            </a:extLst>
          </p:cNvPr>
          <p:cNvSpPr/>
          <p:nvPr/>
        </p:nvSpPr>
        <p:spPr>
          <a:xfrm>
            <a:off x="5456637" y="5948652"/>
            <a:ext cx="769257" cy="638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F36312-B69E-568F-DB1E-A1E60FACE7E1}"/>
              </a:ext>
            </a:extLst>
          </p:cNvPr>
          <p:cNvSpPr/>
          <p:nvPr/>
        </p:nvSpPr>
        <p:spPr>
          <a:xfrm>
            <a:off x="3953858" y="5950581"/>
            <a:ext cx="769257" cy="6386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E6081E-6906-6798-5F22-2B771AD7C225}"/>
              </a:ext>
            </a:extLst>
          </p:cNvPr>
          <p:cNvSpPr/>
          <p:nvPr/>
        </p:nvSpPr>
        <p:spPr>
          <a:xfrm>
            <a:off x="9749926" y="2268454"/>
            <a:ext cx="769257" cy="638629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B983C7-3FCC-7135-A56D-37E72E9671B0}"/>
              </a:ext>
            </a:extLst>
          </p:cNvPr>
          <p:cNvSpPr/>
          <p:nvPr/>
        </p:nvSpPr>
        <p:spPr>
          <a:xfrm>
            <a:off x="6037299" y="2258257"/>
            <a:ext cx="769257" cy="638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881B96-2C0A-C329-11EB-67D2A3885BA7}"/>
              </a:ext>
            </a:extLst>
          </p:cNvPr>
          <p:cNvSpPr/>
          <p:nvPr/>
        </p:nvSpPr>
        <p:spPr>
          <a:xfrm>
            <a:off x="4904911" y="2271761"/>
            <a:ext cx="769257" cy="6386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98BA352-C9E8-CCF9-A535-A08CEEAC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8389-04BA-2854-20DB-80FDB089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Counting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4F3C5-0C7E-6547-2C53-5671236E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E72FE-AFF4-CFD9-EB85-9EC20AA25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99" y="2371826"/>
            <a:ext cx="5401429" cy="3038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234AD-D7C8-2193-ECFB-23FC453CE784}"/>
              </a:ext>
            </a:extLst>
          </p:cNvPr>
          <p:cNvSpPr txBox="1"/>
          <p:nvPr/>
        </p:nvSpPr>
        <p:spPr>
          <a:xfrm>
            <a:off x="1214437" y="1794493"/>
            <a:ext cx="528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Counting geometry will likely include Marinelli beaker and powder material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ED88CF1-A564-EBC2-4207-C56444EB3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23237"/>
              </p:ext>
            </p:extLst>
          </p:nvPr>
        </p:nvGraphicFramePr>
        <p:xfrm>
          <a:off x="6977539" y="2379268"/>
          <a:ext cx="7469980" cy="175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495">
                  <a:extLst>
                    <a:ext uri="{9D8B030D-6E8A-4147-A177-3AD203B41FA5}">
                      <a16:colId xmlns:a16="http://schemas.microsoft.com/office/drawing/2014/main" val="988698027"/>
                    </a:ext>
                  </a:extLst>
                </a:gridCol>
                <a:gridCol w="1867495">
                  <a:extLst>
                    <a:ext uri="{9D8B030D-6E8A-4147-A177-3AD203B41FA5}">
                      <a16:colId xmlns:a16="http://schemas.microsoft.com/office/drawing/2014/main" val="1871579147"/>
                    </a:ext>
                  </a:extLst>
                </a:gridCol>
                <a:gridCol w="1867495">
                  <a:extLst>
                    <a:ext uri="{9D8B030D-6E8A-4147-A177-3AD203B41FA5}">
                      <a16:colId xmlns:a16="http://schemas.microsoft.com/office/drawing/2014/main" val="3646185882"/>
                    </a:ext>
                  </a:extLst>
                </a:gridCol>
                <a:gridCol w="1867495">
                  <a:extLst>
                    <a:ext uri="{9D8B030D-6E8A-4147-A177-3AD203B41FA5}">
                      <a16:colId xmlns:a16="http://schemas.microsoft.com/office/drawing/2014/main" val="3078246596"/>
                    </a:ext>
                  </a:extLst>
                </a:gridCol>
              </a:tblGrid>
              <a:tr h="43785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Counting Sensitivities (</a:t>
                      </a:r>
                      <a:r>
                        <a:rPr lang="en-US" dirty="0" err="1"/>
                        <a:t>mBq</a:t>
                      </a:r>
                      <a:r>
                        <a:rPr lang="en-US" dirty="0"/>
                        <a:t>/kg)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50175"/>
                  </a:ext>
                </a:extLst>
              </a:tr>
              <a:tr h="437856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PNNL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98448"/>
                  </a:ext>
                </a:extLst>
              </a:tr>
              <a:tr h="4378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ARGO-1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SAGE-1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RL-4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BHUC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62926"/>
                  </a:ext>
                </a:extLst>
              </a:tr>
              <a:tr h="4378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8201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B51538-5EFB-FE10-C4DA-6ED836AE1FC4}"/>
              </a:ext>
            </a:extLst>
          </p:cNvPr>
          <p:cNvSpPr txBox="1"/>
          <p:nvPr/>
        </p:nvSpPr>
        <p:spPr>
          <a:xfrm>
            <a:off x="7315200" y="4535279"/>
            <a:ext cx="66274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available, SURF will be the facility of choice. Backup will be </a:t>
            </a:r>
            <a:r>
              <a:rPr lang="en-US" dirty="0" err="1"/>
              <a:t>HPGe</a:t>
            </a:r>
            <a:r>
              <a:rPr lang="en-US" dirty="0"/>
              <a:t> in RL-4 in the SUL at PNNL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84738-219B-C48A-8AA7-3CE42D062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71" y="5643563"/>
            <a:ext cx="7028858" cy="24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FC655-316D-E7B5-EFC0-E5C2D580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6F13C-8736-D7D3-FA38-64503734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PNNL Ge Counting Facilities</a:t>
            </a:r>
          </a:p>
        </p:txBody>
      </p:sp>
      <p:pic>
        <p:nvPicPr>
          <p:cNvPr id="6" name="Picture 5" descr="A collage of several metal containers&#10;&#10;Description automatically generated">
            <a:extLst>
              <a:ext uri="{FF2B5EF4-FFF2-40B4-BE49-F238E27FC236}">
                <a16:creationId xmlns:a16="http://schemas.microsoft.com/office/drawing/2014/main" id="{3B7180A5-D45C-5E8B-EB8D-608860EA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87" y="4026958"/>
            <a:ext cx="5160985" cy="1881473"/>
          </a:xfrm>
          <a:prstGeom prst="rect">
            <a:avLst/>
          </a:prstGeom>
        </p:spPr>
      </p:pic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02F5CFA3-CF08-BC3D-AFD7-EA6AA76D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10" y="1775725"/>
            <a:ext cx="4870905" cy="217559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6C85E8A-5D76-D4A8-E619-0DBF104F7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23" y="1797398"/>
            <a:ext cx="4916312" cy="2163975"/>
          </a:xfrm>
          <a:prstGeom prst="rect">
            <a:avLst/>
          </a:prstGeom>
        </p:spPr>
      </p:pic>
      <p:pic>
        <p:nvPicPr>
          <p:cNvPr id="12" name="Picture 11" descr="Diagram of a system with text&#10;&#10;Description automatically generated">
            <a:extLst>
              <a:ext uri="{FF2B5EF4-FFF2-40B4-BE49-F238E27FC236}">
                <a16:creationId xmlns:a16="http://schemas.microsoft.com/office/drawing/2014/main" id="{A6EF4B58-79B9-5806-2265-7F755F27A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538" y="3986769"/>
            <a:ext cx="2785374" cy="2124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7B7FDE-E18A-BFDA-78AF-D347B76F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117" y="6422071"/>
            <a:ext cx="2155822" cy="1617785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54FDFF-9891-69D9-2DC6-B0F776CF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5376" y="6414514"/>
            <a:ext cx="2181515" cy="1637065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A93424-9826-9419-770B-17A8549DC433}"/>
              </a:ext>
            </a:extLst>
          </p:cNvPr>
          <p:cNvSpPr/>
          <p:nvPr/>
        </p:nvSpPr>
        <p:spPr>
          <a:xfrm>
            <a:off x="961292" y="1711569"/>
            <a:ext cx="5287108" cy="42437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B32B1-5E32-7592-AC38-8D3E00F570C1}"/>
              </a:ext>
            </a:extLst>
          </p:cNvPr>
          <p:cNvSpPr/>
          <p:nvPr/>
        </p:nvSpPr>
        <p:spPr>
          <a:xfrm>
            <a:off x="9542584" y="1723291"/>
            <a:ext cx="5087815" cy="44430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L16 Cave_Cross Section_2013-04-29.tif">
            <a:extLst>
              <a:ext uri="{FF2B5EF4-FFF2-40B4-BE49-F238E27FC236}">
                <a16:creationId xmlns:a16="http://schemas.microsoft.com/office/drawing/2014/main" id="{05D6FC9F-BB4D-1217-CC06-EA790B05679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4647" y="6171636"/>
            <a:ext cx="2917091" cy="2153935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314B78-3FB6-D97F-2F1F-E912044F5654}"/>
              </a:ext>
            </a:extLst>
          </p:cNvPr>
          <p:cNvSpPr txBox="1"/>
          <p:nvPr/>
        </p:nvSpPr>
        <p:spPr>
          <a:xfrm>
            <a:off x="2260722" y="6463774"/>
            <a:ext cx="3511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6600"/>
                </a:solidFill>
                <a:ea typeface="ＭＳ Ｐゴシック" pitchFamily="-110" charset="-128"/>
              </a:rPr>
              <a:t>Low-Background Gamma Spectrometry for the International Monitoring System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B0B47-8577-08E8-77CE-693784FC87B3}"/>
              </a:ext>
            </a:extLst>
          </p:cNvPr>
          <p:cNvSpPr/>
          <p:nvPr/>
        </p:nvSpPr>
        <p:spPr>
          <a:xfrm>
            <a:off x="2301752" y="6246225"/>
            <a:ext cx="10867292" cy="191086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Black.potx" id="{1D173DD0-3620-434F-9D5F-B1E0EE55DA59}" vid="{DE0A0E12-C90B-471B-A3EE-EA3BC6E3E5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PNNL_Black</Template>
  <TotalTime>569</TotalTime>
  <Words>548</Words>
  <Application>Microsoft Office PowerPoint</Application>
  <PresentationFormat>Custom</PresentationFormat>
  <Paragraphs>74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PNNL_Option_4</vt:lpstr>
      <vt:lpstr>Benchmarking and validating cosmogenic activation models </vt:lpstr>
      <vt:lpstr>Cosmogenic Activation</vt:lpstr>
      <vt:lpstr>Project Objectives</vt:lpstr>
      <vt:lpstr>Quick look at calendar</vt:lpstr>
      <vt:lpstr>Witness Sample Selection Process</vt:lpstr>
      <vt:lpstr>Material Candidates</vt:lpstr>
      <vt:lpstr>PowerPoint Presentation</vt:lpstr>
      <vt:lpstr>Possible Counting Facilities</vt:lpstr>
      <vt:lpstr>PNNL Ge Counting Facilities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and validating cosmogenic activation models</dc:title>
  <dc:creator>Hellinger, Aaron C</dc:creator>
  <cp:lastModifiedBy>Hellinger, Aaron C</cp:lastModifiedBy>
  <cp:revision>3</cp:revision>
  <dcterms:created xsi:type="dcterms:W3CDTF">2024-02-13T15:51:44Z</dcterms:created>
  <dcterms:modified xsi:type="dcterms:W3CDTF">2024-02-28T13:27:20Z</dcterms:modified>
</cp:coreProperties>
</file>