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520" r:id="rId5"/>
    <p:sldId id="470" r:id="rId6"/>
    <p:sldId id="521" r:id="rId7"/>
    <p:sldId id="522" r:id="rId8"/>
    <p:sldId id="526" r:id="rId9"/>
    <p:sldId id="524" r:id="rId10"/>
    <p:sldId id="525" r:id="rId11"/>
    <p:sldId id="523" r:id="rId12"/>
    <p:sldId id="527" r:id="rId13"/>
    <p:sldId id="528" r:id="rId14"/>
    <p:sldId id="519" r:id="rId15"/>
  </p:sldIdLst>
  <p:sldSz cx="12192000" cy="68580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76C9EB-1788-064E-9725-696183179845}" name="Love, Edward F Jr" initials="LEFJ" userId="S::eflove@pnnl.gov::0009ab20-cea7-4d0b-86d0-38e1fda87b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nza, Mark S" initials="LMS" lastIdx="5" clrIdx="0">
    <p:extLst>
      <p:ext uri="{19B8F6BF-5375-455C-9EA6-DF929625EA0E}">
        <p15:presenceInfo xmlns:p15="http://schemas.microsoft.com/office/powerpoint/2012/main" userId="S::mark.lanza@pnnl.gov::a6eb6b83-0f44-48ea-90cf-1d26a0d25683" providerId="AD"/>
      </p:ext>
    </p:extLst>
  </p:cmAuthor>
  <p:cmAuthor id="2" name="Montgomery, Robert" initials="MR" lastIdx="1" clrIdx="1">
    <p:extLst>
      <p:ext uri="{19B8F6BF-5375-455C-9EA6-DF929625EA0E}">
        <p15:presenceInfo xmlns:p15="http://schemas.microsoft.com/office/powerpoint/2012/main" userId="S::Robert.Montgomery@pnnl.gov::8a69f29d-76dd-4f11-bbcc-a8ba8ee8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000"/>
    <a:srgbClr val="B3B3B3"/>
    <a:srgbClr val="D77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888F6-F7A2-419B-9A59-455CE5754825}" v="30" dt="2024-02-21T22:44:53.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096" autoAdjust="0"/>
  </p:normalViewPr>
  <p:slideViewPr>
    <p:cSldViewPr snapToGrid="0">
      <p:cViewPr varScale="1">
        <p:scale>
          <a:sx n="142" d="100"/>
          <a:sy n="142" d="100"/>
        </p:scale>
        <p:origin x="12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gh, Richard T" userId="1eb3253b-7106-414c-8029-9dedc852564c" providerId="ADAL" clId="{CCFD66BF-95C3-4F6F-9941-6ECD6466A047}"/>
    <pc:docChg chg="custSel modSld">
      <pc:chgData name="Pagh, Richard T" userId="1eb3253b-7106-414c-8029-9dedc852564c" providerId="ADAL" clId="{CCFD66BF-95C3-4F6F-9941-6ECD6466A047}" dt="2024-01-10T22:06:05.435" v="4" actId="478"/>
      <pc:docMkLst>
        <pc:docMk/>
      </pc:docMkLst>
      <pc:sldChg chg="modSp mod">
        <pc:chgData name="Pagh, Richard T" userId="1eb3253b-7106-414c-8029-9dedc852564c" providerId="ADAL" clId="{CCFD66BF-95C3-4F6F-9941-6ECD6466A047}" dt="2024-01-10T22:05:26.665" v="2" actId="20577"/>
        <pc:sldMkLst>
          <pc:docMk/>
          <pc:sldMk cId="1750434706" sldId="274"/>
        </pc:sldMkLst>
        <pc:spChg chg="mod">
          <ac:chgData name="Pagh, Richard T" userId="1eb3253b-7106-414c-8029-9dedc852564c" providerId="ADAL" clId="{CCFD66BF-95C3-4F6F-9941-6ECD6466A047}" dt="2024-01-10T22:05:26.665" v="2" actId="20577"/>
          <ac:spMkLst>
            <pc:docMk/>
            <pc:sldMk cId="1750434706" sldId="274"/>
            <ac:spMk id="6" creationId="{81B20448-A573-447A-AB6E-4E0B39300985}"/>
          </ac:spMkLst>
        </pc:spChg>
      </pc:sldChg>
      <pc:sldChg chg="delSp mod">
        <pc:chgData name="Pagh, Richard T" userId="1eb3253b-7106-414c-8029-9dedc852564c" providerId="ADAL" clId="{CCFD66BF-95C3-4F6F-9941-6ECD6466A047}" dt="2024-01-10T22:05:58.322" v="3" actId="478"/>
        <pc:sldMkLst>
          <pc:docMk/>
          <pc:sldMk cId="3564653928" sldId="515"/>
        </pc:sldMkLst>
        <pc:spChg chg="del">
          <ac:chgData name="Pagh, Richard T" userId="1eb3253b-7106-414c-8029-9dedc852564c" providerId="ADAL" clId="{CCFD66BF-95C3-4F6F-9941-6ECD6466A047}" dt="2024-01-10T22:05:58.322" v="3" actId="478"/>
          <ac:spMkLst>
            <pc:docMk/>
            <pc:sldMk cId="3564653928" sldId="515"/>
            <ac:spMk id="15" creationId="{7A84C3C4-5A81-DAE7-E0B3-BD5FD17E02D4}"/>
          </ac:spMkLst>
        </pc:spChg>
      </pc:sldChg>
      <pc:sldChg chg="delSp mod">
        <pc:chgData name="Pagh, Richard T" userId="1eb3253b-7106-414c-8029-9dedc852564c" providerId="ADAL" clId="{CCFD66BF-95C3-4F6F-9941-6ECD6466A047}" dt="2024-01-10T22:06:05.435" v="4" actId="478"/>
        <pc:sldMkLst>
          <pc:docMk/>
          <pc:sldMk cId="790483165" sldId="516"/>
        </pc:sldMkLst>
        <pc:spChg chg="del">
          <ac:chgData name="Pagh, Richard T" userId="1eb3253b-7106-414c-8029-9dedc852564c" providerId="ADAL" clId="{CCFD66BF-95C3-4F6F-9941-6ECD6466A047}" dt="2024-01-10T22:06:05.435" v="4" actId="478"/>
          <ac:spMkLst>
            <pc:docMk/>
            <pc:sldMk cId="790483165" sldId="516"/>
            <ac:spMk id="4" creationId="{F2C50C6C-6131-0EF3-A9B7-06510EDF2BDF}"/>
          </ac:spMkLst>
        </pc:spChg>
      </pc:sldChg>
    </pc:docChg>
  </pc:docChgLst>
  <pc:docChgLst>
    <pc:chgData name="Pagh, Richard T" userId="1eb3253b-7106-414c-8029-9dedc852564c" providerId="ADAL" clId="{BBCDD71D-0C09-4998-BF2F-F938FA66402F}"/>
    <pc:docChg chg="custSel modSld">
      <pc:chgData name="Pagh, Richard T" userId="1eb3253b-7106-414c-8029-9dedc852564c" providerId="ADAL" clId="{BBCDD71D-0C09-4998-BF2F-F938FA66402F}" dt="2023-11-28T23:16:18.653" v="392" actId="729"/>
      <pc:docMkLst>
        <pc:docMk/>
      </pc:docMkLst>
      <pc:sldChg chg="addSp delSp modSp mod">
        <pc:chgData name="Pagh, Richard T" userId="1eb3253b-7106-414c-8029-9dedc852564c" providerId="ADAL" clId="{BBCDD71D-0C09-4998-BF2F-F938FA66402F}" dt="2023-11-28T18:29:38.399" v="152" actId="167"/>
        <pc:sldMkLst>
          <pc:docMk/>
          <pc:sldMk cId="2393376705" sldId="477"/>
        </pc:sldMkLst>
        <pc:spChg chg="add del mod">
          <ac:chgData name="Pagh, Richard T" userId="1eb3253b-7106-414c-8029-9dedc852564c" providerId="ADAL" clId="{BBCDD71D-0C09-4998-BF2F-F938FA66402F}" dt="2023-11-28T18:13:06.122" v="2" actId="478"/>
          <ac:spMkLst>
            <pc:docMk/>
            <pc:sldMk cId="2393376705" sldId="477"/>
            <ac:spMk id="6" creationId="{3678BB82-5D75-A043-7BFE-3BBCF8BC193C}"/>
          </ac:spMkLst>
        </pc:spChg>
        <pc:picChg chg="del">
          <ac:chgData name="Pagh, Richard T" userId="1eb3253b-7106-414c-8029-9dedc852564c" providerId="ADAL" clId="{BBCDD71D-0C09-4998-BF2F-F938FA66402F}" dt="2023-11-28T18:12:59.697" v="0" actId="478"/>
          <ac:picMkLst>
            <pc:docMk/>
            <pc:sldMk cId="2393376705" sldId="477"/>
            <ac:picMk id="7" creationId="{3BBF73FE-26FD-C78D-7FBA-7A6ED3DDE9B8}"/>
          </ac:picMkLst>
        </pc:picChg>
        <pc:picChg chg="add mod ord">
          <ac:chgData name="Pagh, Richard T" userId="1eb3253b-7106-414c-8029-9dedc852564c" providerId="ADAL" clId="{BBCDD71D-0C09-4998-BF2F-F938FA66402F}" dt="2023-11-28T18:29:38.399" v="152" actId="167"/>
          <ac:picMkLst>
            <pc:docMk/>
            <pc:sldMk cId="2393376705" sldId="477"/>
            <ac:picMk id="9" creationId="{AF3F4C3D-803D-D4D5-7337-95773668BF4D}"/>
          </ac:picMkLst>
        </pc:picChg>
      </pc:sldChg>
      <pc:sldChg chg="addSp delSp modSp mod">
        <pc:chgData name="Pagh, Richard T" userId="1eb3253b-7106-414c-8029-9dedc852564c" providerId="ADAL" clId="{BBCDD71D-0C09-4998-BF2F-F938FA66402F}" dt="2023-11-28T18:23:35.377" v="80" actId="167"/>
        <pc:sldMkLst>
          <pc:docMk/>
          <pc:sldMk cId="3179779626" sldId="501"/>
        </pc:sldMkLst>
        <pc:picChg chg="del">
          <ac:chgData name="Pagh, Richard T" userId="1eb3253b-7106-414c-8029-9dedc852564c" providerId="ADAL" clId="{BBCDD71D-0C09-4998-BF2F-F938FA66402F}" dt="2023-11-28T18:23:07.196" v="43" actId="478"/>
          <ac:picMkLst>
            <pc:docMk/>
            <pc:sldMk cId="3179779626" sldId="501"/>
            <ac:picMk id="6" creationId="{D7C9D77D-71FB-DC6A-DD0D-31046F07AC4E}"/>
          </ac:picMkLst>
        </pc:picChg>
        <pc:picChg chg="add mod ord">
          <ac:chgData name="Pagh, Richard T" userId="1eb3253b-7106-414c-8029-9dedc852564c" providerId="ADAL" clId="{BBCDD71D-0C09-4998-BF2F-F938FA66402F}" dt="2023-11-28T18:23:35.377" v="80" actId="167"/>
          <ac:picMkLst>
            <pc:docMk/>
            <pc:sldMk cId="3179779626" sldId="501"/>
            <ac:picMk id="7" creationId="{9D87F30D-D3FC-BDB5-1435-9A0E0D52A4E6}"/>
          </ac:picMkLst>
        </pc:picChg>
      </pc:sldChg>
      <pc:sldChg chg="addSp delSp modSp mod">
        <pc:chgData name="Pagh, Richard T" userId="1eb3253b-7106-414c-8029-9dedc852564c" providerId="ADAL" clId="{BBCDD71D-0C09-4998-BF2F-F938FA66402F}" dt="2023-11-28T18:26:26.987" v="118" actId="167"/>
        <pc:sldMkLst>
          <pc:docMk/>
          <pc:sldMk cId="2574616470" sldId="503"/>
        </pc:sldMkLst>
        <pc:picChg chg="del">
          <ac:chgData name="Pagh, Richard T" userId="1eb3253b-7106-414c-8029-9dedc852564c" providerId="ADAL" clId="{BBCDD71D-0C09-4998-BF2F-F938FA66402F}" dt="2023-11-28T18:26:06.632" v="81" actId="478"/>
          <ac:picMkLst>
            <pc:docMk/>
            <pc:sldMk cId="2574616470" sldId="503"/>
            <ac:picMk id="6" creationId="{60936646-2466-08C2-5259-66A2D73FF327}"/>
          </ac:picMkLst>
        </pc:picChg>
        <pc:picChg chg="add mod ord">
          <ac:chgData name="Pagh, Richard T" userId="1eb3253b-7106-414c-8029-9dedc852564c" providerId="ADAL" clId="{BBCDD71D-0C09-4998-BF2F-F938FA66402F}" dt="2023-11-28T18:26:26.987" v="118" actId="167"/>
          <ac:picMkLst>
            <pc:docMk/>
            <pc:sldMk cId="2574616470" sldId="503"/>
            <ac:picMk id="7" creationId="{94D7B1B4-F4B2-1E0B-8501-CFA1708107B2}"/>
          </ac:picMkLst>
        </pc:picChg>
      </pc:sldChg>
      <pc:sldChg chg="addSp delSp modSp mod">
        <pc:chgData name="Pagh, Richard T" userId="1eb3253b-7106-414c-8029-9dedc852564c" providerId="ADAL" clId="{BBCDD71D-0C09-4998-BF2F-F938FA66402F}" dt="2023-11-28T18:29:05.849" v="151" actId="478"/>
        <pc:sldMkLst>
          <pc:docMk/>
          <pc:sldMk cId="2062080067" sldId="506"/>
        </pc:sldMkLst>
        <pc:spChg chg="add del mod">
          <ac:chgData name="Pagh, Richard T" userId="1eb3253b-7106-414c-8029-9dedc852564c" providerId="ADAL" clId="{BBCDD71D-0C09-4998-BF2F-F938FA66402F}" dt="2023-11-28T18:29:05.849" v="151" actId="478"/>
          <ac:spMkLst>
            <pc:docMk/>
            <pc:sldMk cId="2062080067" sldId="506"/>
            <ac:spMk id="7" creationId="{7BDB7A26-171D-9127-4AAA-DCC59D527E06}"/>
          </ac:spMkLst>
        </pc:spChg>
        <pc:picChg chg="del">
          <ac:chgData name="Pagh, Richard T" userId="1eb3253b-7106-414c-8029-9dedc852564c" providerId="ADAL" clId="{BBCDD71D-0C09-4998-BF2F-F938FA66402F}" dt="2023-11-28T18:28:12.558" v="119" actId="478"/>
          <ac:picMkLst>
            <pc:docMk/>
            <pc:sldMk cId="2062080067" sldId="506"/>
            <ac:picMk id="6" creationId="{506C149E-2764-B3CB-FD0D-20525189BD9D}"/>
          </ac:picMkLst>
        </pc:picChg>
        <pc:picChg chg="add mod ord">
          <ac:chgData name="Pagh, Richard T" userId="1eb3253b-7106-414c-8029-9dedc852564c" providerId="ADAL" clId="{BBCDD71D-0C09-4998-BF2F-F938FA66402F}" dt="2023-11-28T18:29:01.804" v="150" actId="14100"/>
          <ac:picMkLst>
            <pc:docMk/>
            <pc:sldMk cId="2062080067" sldId="506"/>
            <ac:picMk id="9" creationId="{18B1632B-1CE4-6A17-4394-4C182842AAC1}"/>
          </ac:picMkLst>
        </pc:picChg>
      </pc:sldChg>
      <pc:sldChg chg="addSp delSp modSp mod">
        <pc:chgData name="Pagh, Richard T" userId="1eb3253b-7106-414c-8029-9dedc852564c" providerId="ADAL" clId="{BBCDD71D-0C09-4998-BF2F-F938FA66402F}" dt="2023-11-28T18:31:15.910" v="184" actId="14100"/>
        <pc:sldMkLst>
          <pc:docMk/>
          <pc:sldMk cId="1061569050" sldId="507"/>
        </pc:sldMkLst>
        <pc:spChg chg="add del mod">
          <ac:chgData name="Pagh, Richard T" userId="1eb3253b-7106-414c-8029-9dedc852564c" providerId="ADAL" clId="{BBCDD71D-0C09-4998-BF2F-F938FA66402F}" dt="2023-11-28T18:30:33.150" v="154" actId="478"/>
          <ac:spMkLst>
            <pc:docMk/>
            <pc:sldMk cId="1061569050" sldId="507"/>
            <ac:spMk id="7" creationId="{0D6CD040-6498-BA25-FC4C-41340BF0303A}"/>
          </ac:spMkLst>
        </pc:spChg>
        <pc:picChg chg="del">
          <ac:chgData name="Pagh, Richard T" userId="1eb3253b-7106-414c-8029-9dedc852564c" providerId="ADAL" clId="{BBCDD71D-0C09-4998-BF2F-F938FA66402F}" dt="2023-11-28T18:30:29.740" v="153" actId="478"/>
          <ac:picMkLst>
            <pc:docMk/>
            <pc:sldMk cId="1061569050" sldId="507"/>
            <ac:picMk id="6" creationId="{74F3D848-646A-7A1D-CF80-C674EB11FB6F}"/>
          </ac:picMkLst>
        </pc:picChg>
        <pc:picChg chg="add mod ord">
          <ac:chgData name="Pagh, Richard T" userId="1eb3253b-7106-414c-8029-9dedc852564c" providerId="ADAL" clId="{BBCDD71D-0C09-4998-BF2F-F938FA66402F}" dt="2023-11-28T18:31:15.910" v="184" actId="14100"/>
          <ac:picMkLst>
            <pc:docMk/>
            <pc:sldMk cId="1061569050" sldId="507"/>
            <ac:picMk id="9" creationId="{80C472C1-6CCA-08BA-45B7-98FE25DA9410}"/>
          </ac:picMkLst>
        </pc:picChg>
      </pc:sldChg>
      <pc:sldChg chg="addSp delSp modSp mod">
        <pc:chgData name="Pagh, Richard T" userId="1eb3253b-7106-414c-8029-9dedc852564c" providerId="ADAL" clId="{BBCDD71D-0C09-4998-BF2F-F938FA66402F}" dt="2023-11-28T18:32:55.511" v="235" actId="1038"/>
        <pc:sldMkLst>
          <pc:docMk/>
          <pc:sldMk cId="1544639131" sldId="508"/>
        </pc:sldMkLst>
        <pc:spChg chg="add del mod">
          <ac:chgData name="Pagh, Richard T" userId="1eb3253b-7106-414c-8029-9dedc852564c" providerId="ADAL" clId="{BBCDD71D-0C09-4998-BF2F-F938FA66402F}" dt="2023-11-28T18:32:31.376" v="186" actId="22"/>
          <ac:spMkLst>
            <pc:docMk/>
            <pc:sldMk cId="1544639131" sldId="508"/>
            <ac:spMk id="7" creationId="{30772F53-AE05-D0CE-1321-11C8574D728B}"/>
          </ac:spMkLst>
        </pc:spChg>
        <pc:picChg chg="del">
          <ac:chgData name="Pagh, Richard T" userId="1eb3253b-7106-414c-8029-9dedc852564c" providerId="ADAL" clId="{BBCDD71D-0C09-4998-BF2F-F938FA66402F}" dt="2023-11-28T18:32:28.430" v="185" actId="478"/>
          <ac:picMkLst>
            <pc:docMk/>
            <pc:sldMk cId="1544639131" sldId="508"/>
            <ac:picMk id="6" creationId="{B6AA9991-78CA-B9CD-A294-1E2F06E66F44}"/>
          </ac:picMkLst>
        </pc:picChg>
        <pc:picChg chg="add mod ord">
          <ac:chgData name="Pagh, Richard T" userId="1eb3253b-7106-414c-8029-9dedc852564c" providerId="ADAL" clId="{BBCDD71D-0C09-4998-BF2F-F938FA66402F}" dt="2023-11-28T18:32:55.511" v="235" actId="1038"/>
          <ac:picMkLst>
            <pc:docMk/>
            <pc:sldMk cId="1544639131" sldId="508"/>
            <ac:picMk id="9" creationId="{3A77FA31-DD8D-112D-6E8E-BA7444FE649A}"/>
          </ac:picMkLst>
        </pc:picChg>
      </pc:sldChg>
      <pc:sldChg chg="addSp delSp modSp mod">
        <pc:chgData name="Pagh, Richard T" userId="1eb3253b-7106-414c-8029-9dedc852564c" providerId="ADAL" clId="{BBCDD71D-0C09-4998-BF2F-F938FA66402F}" dt="2023-11-28T18:34:53.501" v="297" actId="1038"/>
        <pc:sldMkLst>
          <pc:docMk/>
          <pc:sldMk cId="876505171" sldId="511"/>
        </pc:sldMkLst>
        <pc:spChg chg="add del mod">
          <ac:chgData name="Pagh, Richard T" userId="1eb3253b-7106-414c-8029-9dedc852564c" providerId="ADAL" clId="{BBCDD71D-0C09-4998-BF2F-F938FA66402F}" dt="2023-11-28T18:34:21.371" v="237" actId="478"/>
          <ac:spMkLst>
            <pc:docMk/>
            <pc:sldMk cId="876505171" sldId="511"/>
            <ac:spMk id="7" creationId="{693122CD-C755-AD9F-4DE2-B93D441FB8B9}"/>
          </ac:spMkLst>
        </pc:spChg>
        <pc:picChg chg="del">
          <ac:chgData name="Pagh, Richard T" userId="1eb3253b-7106-414c-8029-9dedc852564c" providerId="ADAL" clId="{BBCDD71D-0C09-4998-BF2F-F938FA66402F}" dt="2023-11-28T18:34:17.431" v="236" actId="478"/>
          <ac:picMkLst>
            <pc:docMk/>
            <pc:sldMk cId="876505171" sldId="511"/>
            <ac:picMk id="6" creationId="{D323D7BC-7768-3A86-BC3A-13C38778E03B}"/>
          </ac:picMkLst>
        </pc:picChg>
        <pc:picChg chg="add mod ord">
          <ac:chgData name="Pagh, Richard T" userId="1eb3253b-7106-414c-8029-9dedc852564c" providerId="ADAL" clId="{BBCDD71D-0C09-4998-BF2F-F938FA66402F}" dt="2023-11-28T18:34:53.501" v="297" actId="1038"/>
          <ac:picMkLst>
            <pc:docMk/>
            <pc:sldMk cId="876505171" sldId="511"/>
            <ac:picMk id="9" creationId="{3BA34C0B-C367-8C22-A5DD-FAE1D5451B66}"/>
          </ac:picMkLst>
        </pc:picChg>
      </pc:sldChg>
      <pc:sldChg chg="addSp delSp modSp mod">
        <pc:chgData name="Pagh, Richard T" userId="1eb3253b-7106-414c-8029-9dedc852564c" providerId="ADAL" clId="{BBCDD71D-0C09-4998-BF2F-F938FA66402F}" dt="2023-11-28T18:36:00.532" v="349" actId="1038"/>
        <pc:sldMkLst>
          <pc:docMk/>
          <pc:sldMk cId="1830324774" sldId="512"/>
        </pc:sldMkLst>
        <pc:spChg chg="add del mod">
          <ac:chgData name="Pagh, Richard T" userId="1eb3253b-7106-414c-8029-9dedc852564c" providerId="ADAL" clId="{BBCDD71D-0C09-4998-BF2F-F938FA66402F}" dt="2023-11-28T18:35:43.012" v="299" actId="478"/>
          <ac:spMkLst>
            <pc:docMk/>
            <pc:sldMk cId="1830324774" sldId="512"/>
            <ac:spMk id="7" creationId="{4C7D433B-4BF2-FBD5-9F0A-85C1504BEBAC}"/>
          </ac:spMkLst>
        </pc:spChg>
        <pc:picChg chg="del">
          <ac:chgData name="Pagh, Richard T" userId="1eb3253b-7106-414c-8029-9dedc852564c" providerId="ADAL" clId="{BBCDD71D-0C09-4998-BF2F-F938FA66402F}" dt="2023-11-28T18:35:40.202" v="298" actId="478"/>
          <ac:picMkLst>
            <pc:docMk/>
            <pc:sldMk cId="1830324774" sldId="512"/>
            <ac:picMk id="6" creationId="{8532DD95-31A6-A568-C76C-B80B98C089DE}"/>
          </ac:picMkLst>
        </pc:picChg>
        <pc:picChg chg="add mod ord">
          <ac:chgData name="Pagh, Richard T" userId="1eb3253b-7106-414c-8029-9dedc852564c" providerId="ADAL" clId="{BBCDD71D-0C09-4998-BF2F-F938FA66402F}" dt="2023-11-28T18:36:00.532" v="349" actId="1038"/>
          <ac:picMkLst>
            <pc:docMk/>
            <pc:sldMk cId="1830324774" sldId="512"/>
            <ac:picMk id="9" creationId="{08F950EF-A1B0-EA6D-8E67-8E99E9A929F5}"/>
          </ac:picMkLst>
        </pc:picChg>
      </pc:sldChg>
      <pc:sldChg chg="addSp delSp modSp mod">
        <pc:chgData name="Pagh, Richard T" userId="1eb3253b-7106-414c-8029-9dedc852564c" providerId="ADAL" clId="{BBCDD71D-0C09-4998-BF2F-F938FA66402F}" dt="2023-11-28T18:36:44.413" v="390" actId="1037"/>
        <pc:sldMkLst>
          <pc:docMk/>
          <pc:sldMk cId="2521121232" sldId="513"/>
        </pc:sldMkLst>
        <pc:spChg chg="add del mod">
          <ac:chgData name="Pagh, Richard T" userId="1eb3253b-7106-414c-8029-9dedc852564c" providerId="ADAL" clId="{BBCDD71D-0C09-4998-BF2F-F938FA66402F}" dt="2023-11-28T18:36:27.382" v="351" actId="478"/>
          <ac:spMkLst>
            <pc:docMk/>
            <pc:sldMk cId="2521121232" sldId="513"/>
            <ac:spMk id="7" creationId="{CA3F9F16-E41B-9DF1-1FD5-9595533ADC27}"/>
          </ac:spMkLst>
        </pc:spChg>
        <pc:picChg chg="del">
          <ac:chgData name="Pagh, Richard T" userId="1eb3253b-7106-414c-8029-9dedc852564c" providerId="ADAL" clId="{BBCDD71D-0C09-4998-BF2F-F938FA66402F}" dt="2023-11-28T18:36:24.212" v="350" actId="478"/>
          <ac:picMkLst>
            <pc:docMk/>
            <pc:sldMk cId="2521121232" sldId="513"/>
            <ac:picMk id="6" creationId="{78647F1E-A626-6D33-92CF-12455FF18A14}"/>
          </ac:picMkLst>
        </pc:picChg>
        <pc:picChg chg="add mod ord">
          <ac:chgData name="Pagh, Richard T" userId="1eb3253b-7106-414c-8029-9dedc852564c" providerId="ADAL" clId="{BBCDD71D-0C09-4998-BF2F-F938FA66402F}" dt="2023-11-28T18:36:44.413" v="390" actId="1037"/>
          <ac:picMkLst>
            <pc:docMk/>
            <pc:sldMk cId="2521121232" sldId="513"/>
            <ac:picMk id="9" creationId="{151FBDD9-797C-B379-B426-CD0EC8E341A0}"/>
          </ac:picMkLst>
        </pc:picChg>
      </pc:sldChg>
      <pc:sldChg chg="mod modShow">
        <pc:chgData name="Pagh, Richard T" userId="1eb3253b-7106-414c-8029-9dedc852564c" providerId="ADAL" clId="{BBCDD71D-0C09-4998-BF2F-F938FA66402F}" dt="2023-11-28T23:16:18.653" v="392" actId="729"/>
        <pc:sldMkLst>
          <pc:docMk/>
          <pc:sldMk cId="2316086724" sldId="518"/>
        </pc:sldMkLst>
      </pc:sldChg>
    </pc:docChg>
  </pc:docChgLst>
  <pc:docChgLst>
    <pc:chgData name="Love, Edward F Jr" userId="0009ab20-cea7-4d0b-86d0-38e1fda87b22" providerId="ADAL" clId="{7AB80C6F-11EE-4271-95AB-F7D8A781AFBF}"/>
    <pc:docChg chg="undo redo custSel addSld delSld modSld">
      <pc:chgData name="Love, Edward F Jr" userId="0009ab20-cea7-4d0b-86d0-38e1fda87b22" providerId="ADAL" clId="{7AB80C6F-11EE-4271-95AB-F7D8A781AFBF}" dt="2024-01-03T02:00:50.331" v="421" actId="47"/>
      <pc:docMkLst>
        <pc:docMk/>
      </pc:docMkLst>
      <pc:sldChg chg="modSp add mod">
        <pc:chgData name="Love, Edward F Jr" userId="0009ab20-cea7-4d0b-86d0-38e1fda87b22" providerId="ADAL" clId="{7AB80C6F-11EE-4271-95AB-F7D8A781AFBF}" dt="2024-01-03T01:44:25.995" v="169" actId="207"/>
        <pc:sldMkLst>
          <pc:docMk/>
          <pc:sldMk cId="2568820532" sldId="300"/>
        </pc:sldMkLst>
        <pc:graphicFrameChg chg="mod modGraphic">
          <ac:chgData name="Love, Edward F Jr" userId="0009ab20-cea7-4d0b-86d0-38e1fda87b22" providerId="ADAL" clId="{7AB80C6F-11EE-4271-95AB-F7D8A781AFBF}" dt="2024-01-03T01:44:25.995" v="169" actId="207"/>
          <ac:graphicFrameMkLst>
            <pc:docMk/>
            <pc:sldMk cId="2568820532" sldId="300"/>
            <ac:graphicFrameMk id="6" creationId="{00000000-0000-0000-0000-000000000000}"/>
          </ac:graphicFrameMkLst>
        </pc:graphicFrameChg>
      </pc:sldChg>
      <pc:sldChg chg="modSp add mod">
        <pc:chgData name="Love, Edward F Jr" userId="0009ab20-cea7-4d0b-86d0-38e1fda87b22" providerId="ADAL" clId="{7AB80C6F-11EE-4271-95AB-F7D8A781AFBF}" dt="2024-01-03T02:00:38.660" v="420" actId="14100"/>
        <pc:sldMkLst>
          <pc:docMk/>
          <pc:sldMk cId="4146523549" sldId="301"/>
        </pc:sldMkLst>
        <pc:graphicFrameChg chg="mod modGraphic">
          <ac:chgData name="Love, Edward F Jr" userId="0009ab20-cea7-4d0b-86d0-38e1fda87b22" providerId="ADAL" clId="{7AB80C6F-11EE-4271-95AB-F7D8A781AFBF}" dt="2024-01-03T02:00:38.660" v="420" actId="14100"/>
          <ac:graphicFrameMkLst>
            <pc:docMk/>
            <pc:sldMk cId="4146523549" sldId="301"/>
            <ac:graphicFrameMk id="6" creationId="{00000000-0000-0000-0000-000000000000}"/>
          </ac:graphicFrameMkLst>
        </pc:graphicFrameChg>
      </pc:sldChg>
      <pc:sldChg chg="modSp mod addCm">
        <pc:chgData name="Love, Edward F Jr" userId="0009ab20-cea7-4d0b-86d0-38e1fda87b22" providerId="ADAL" clId="{7AB80C6F-11EE-4271-95AB-F7D8A781AFBF}" dt="2024-01-03T01:19:04.007" v="25"/>
        <pc:sldMkLst>
          <pc:docMk/>
          <pc:sldMk cId="2316086724" sldId="518"/>
        </pc:sldMkLst>
        <pc:spChg chg="mod">
          <ac:chgData name="Love, Edward F Jr" userId="0009ab20-cea7-4d0b-86d0-38e1fda87b22" providerId="ADAL" clId="{7AB80C6F-11EE-4271-95AB-F7D8A781AFBF}" dt="2024-01-03T01:17:37.408" v="24" actId="6549"/>
          <ac:spMkLst>
            <pc:docMk/>
            <pc:sldMk cId="2316086724" sldId="518"/>
            <ac:spMk id="4" creationId="{381E5980-7373-C28D-22CC-17927A7D5866}"/>
          </ac:spMkLst>
        </pc:spChg>
      </pc:sldChg>
      <pc:sldChg chg="addCm">
        <pc:chgData name="Love, Edward F Jr" userId="0009ab20-cea7-4d0b-86d0-38e1fda87b22" providerId="ADAL" clId="{7AB80C6F-11EE-4271-95AB-F7D8A781AFBF}" dt="2024-01-03T01:27:19.941" v="27"/>
        <pc:sldMkLst>
          <pc:docMk/>
          <pc:sldMk cId="3213094035" sldId="520"/>
        </pc:sldMkLst>
      </pc:sldChg>
      <pc:sldChg chg="modSp new del mod">
        <pc:chgData name="Love, Edward F Jr" userId="0009ab20-cea7-4d0b-86d0-38e1fda87b22" providerId="ADAL" clId="{7AB80C6F-11EE-4271-95AB-F7D8A781AFBF}" dt="2024-01-03T02:00:50.331" v="421" actId="47"/>
        <pc:sldMkLst>
          <pc:docMk/>
          <pc:sldMk cId="4194860701" sldId="523"/>
        </pc:sldMkLst>
        <pc:spChg chg="mod">
          <ac:chgData name="Love, Edward F Jr" userId="0009ab20-cea7-4d0b-86d0-38e1fda87b22" providerId="ADAL" clId="{7AB80C6F-11EE-4271-95AB-F7D8A781AFBF}" dt="2024-01-03T01:27:51.656" v="78" actId="20577"/>
          <ac:spMkLst>
            <pc:docMk/>
            <pc:sldMk cId="4194860701" sldId="523"/>
            <ac:spMk id="3" creationId="{00B2BB3E-8395-5970-9DED-4D14BFD8D27D}"/>
          </ac:spMkLst>
        </pc:spChg>
      </pc:sldChg>
    </pc:docChg>
  </pc:docChgLst>
  <pc:docChgLst>
    <pc:chgData name="Pagh, Richard T" userId="1eb3253b-7106-414c-8029-9dedc852564c" providerId="ADAL" clId="{01085B1F-EF1C-4C8A-B065-29C6961C73F5}"/>
    <pc:docChg chg="modSld">
      <pc:chgData name="Pagh, Richard T" userId="1eb3253b-7106-414c-8029-9dedc852564c" providerId="ADAL" clId="{01085B1F-EF1C-4C8A-B065-29C6961C73F5}" dt="2023-05-31T18:13:30.127" v="1" actId="6549"/>
      <pc:docMkLst>
        <pc:docMk/>
      </pc:docMkLst>
      <pc:sldChg chg="modSp mod">
        <pc:chgData name="Pagh, Richard T" userId="1eb3253b-7106-414c-8029-9dedc852564c" providerId="ADAL" clId="{01085B1F-EF1C-4C8A-B065-29C6961C73F5}" dt="2023-05-31T18:13:30.127" v="1" actId="6549"/>
        <pc:sldMkLst>
          <pc:docMk/>
          <pc:sldMk cId="1290255354" sldId="517"/>
        </pc:sldMkLst>
        <pc:spChg chg="mod">
          <ac:chgData name="Pagh, Richard T" userId="1eb3253b-7106-414c-8029-9dedc852564c" providerId="ADAL" clId="{01085B1F-EF1C-4C8A-B065-29C6961C73F5}" dt="2023-05-31T18:13:30.127" v="1" actId="6549"/>
          <ac:spMkLst>
            <pc:docMk/>
            <pc:sldMk cId="1290255354" sldId="517"/>
            <ac:spMk id="4" creationId="{7596CDD4-DD67-9113-C16C-9D89695B3EDE}"/>
          </ac:spMkLst>
        </pc:spChg>
      </pc:sldChg>
    </pc:docChg>
  </pc:docChgLst>
  <pc:docChgLst>
    <pc:chgData name="Love, Edward F Jr" userId="0009ab20-cea7-4d0b-86d0-38e1fda87b22" providerId="ADAL" clId="{A094BFB7-8EFE-4391-B1B3-FE4823F77DD3}"/>
    <pc:docChg chg="undo custSel addSld delSld modSld sldOrd">
      <pc:chgData name="Love, Edward F Jr" userId="0009ab20-cea7-4d0b-86d0-38e1fda87b22" providerId="ADAL" clId="{A094BFB7-8EFE-4391-B1B3-FE4823F77DD3}" dt="2024-01-04T02:44:56.195" v="1650" actId="20577"/>
      <pc:docMkLst>
        <pc:docMk/>
      </pc:docMkLst>
      <pc:sldChg chg="modSp mod">
        <pc:chgData name="Love, Edward F Jr" userId="0009ab20-cea7-4d0b-86d0-38e1fda87b22" providerId="ADAL" clId="{A094BFB7-8EFE-4391-B1B3-FE4823F77DD3}" dt="2024-01-03T16:55:36.612" v="1393" actId="20577"/>
        <pc:sldMkLst>
          <pc:docMk/>
          <pc:sldMk cId="1750434706" sldId="274"/>
        </pc:sldMkLst>
        <pc:spChg chg="mod">
          <ac:chgData name="Love, Edward F Jr" userId="0009ab20-cea7-4d0b-86d0-38e1fda87b22" providerId="ADAL" clId="{A094BFB7-8EFE-4391-B1B3-FE4823F77DD3}" dt="2024-01-03T02:11:30.493" v="2" actId="20577"/>
          <ac:spMkLst>
            <pc:docMk/>
            <pc:sldMk cId="1750434706" sldId="274"/>
            <ac:spMk id="2" creationId="{82C63085-87BB-4500-B972-222C2B98210E}"/>
          </ac:spMkLst>
        </pc:spChg>
        <pc:spChg chg="mod">
          <ac:chgData name="Love, Edward F Jr" userId="0009ab20-cea7-4d0b-86d0-38e1fda87b22" providerId="ADAL" clId="{A094BFB7-8EFE-4391-B1B3-FE4823F77DD3}" dt="2024-01-03T16:55:36.612" v="1393" actId="20577"/>
          <ac:spMkLst>
            <pc:docMk/>
            <pc:sldMk cId="1750434706" sldId="274"/>
            <ac:spMk id="4" creationId="{39B690B0-02A1-4B73-A4F8-7730211B339F}"/>
          </ac:spMkLst>
        </pc:spChg>
        <pc:spChg chg="mod">
          <ac:chgData name="Love, Edward F Jr" userId="0009ab20-cea7-4d0b-86d0-38e1fda87b22" providerId="ADAL" clId="{A094BFB7-8EFE-4391-B1B3-FE4823F77DD3}" dt="2024-01-03T02:11:45.593" v="7" actId="20577"/>
          <ac:spMkLst>
            <pc:docMk/>
            <pc:sldMk cId="1750434706" sldId="274"/>
            <ac:spMk id="6" creationId="{81B20448-A573-447A-AB6E-4E0B39300985}"/>
          </ac:spMkLst>
        </pc:spChg>
      </pc:sldChg>
      <pc:sldChg chg="add">
        <pc:chgData name="Love, Edward F Jr" userId="0009ab20-cea7-4d0b-86d0-38e1fda87b22" providerId="ADAL" clId="{A094BFB7-8EFE-4391-B1B3-FE4823F77DD3}" dt="2024-01-03T02:12:38.187" v="22"/>
        <pc:sldMkLst>
          <pc:docMk/>
          <pc:sldMk cId="2315958323" sldId="283"/>
        </pc:sldMkLst>
      </pc:sldChg>
      <pc:sldChg chg="modSp add del mod">
        <pc:chgData name="Love, Edward F Jr" userId="0009ab20-cea7-4d0b-86d0-38e1fda87b22" providerId="ADAL" clId="{A094BFB7-8EFE-4391-B1B3-FE4823F77DD3}" dt="2024-01-03T02:26:16.528" v="656" actId="47"/>
        <pc:sldMkLst>
          <pc:docMk/>
          <pc:sldMk cId="2657843704" sldId="285"/>
        </pc:sldMkLst>
        <pc:spChg chg="mod">
          <ac:chgData name="Love, Edward F Jr" userId="0009ab20-cea7-4d0b-86d0-38e1fda87b22" providerId="ADAL" clId="{A094BFB7-8EFE-4391-B1B3-FE4823F77DD3}" dt="2024-01-03T02:20:27.974" v="347" actId="6549"/>
          <ac:spMkLst>
            <pc:docMk/>
            <pc:sldMk cId="2657843704" sldId="285"/>
            <ac:spMk id="3" creationId="{00000000-0000-0000-0000-000000000000}"/>
          </ac:spMkLst>
        </pc:spChg>
        <pc:spChg chg="mod">
          <ac:chgData name="Love, Edward F Jr" userId="0009ab20-cea7-4d0b-86d0-38e1fda87b22" providerId="ADAL" clId="{A094BFB7-8EFE-4391-B1B3-FE4823F77DD3}" dt="2024-01-03T02:26:09.682" v="654" actId="21"/>
          <ac:spMkLst>
            <pc:docMk/>
            <pc:sldMk cId="2657843704" sldId="285"/>
            <ac:spMk id="4" creationId="{00000000-0000-0000-0000-000000000000}"/>
          </ac:spMkLst>
        </pc:spChg>
      </pc:sldChg>
      <pc:sldChg chg="modSp add del mod">
        <pc:chgData name="Love, Edward F Jr" userId="0009ab20-cea7-4d0b-86d0-38e1fda87b22" providerId="ADAL" clId="{A094BFB7-8EFE-4391-B1B3-FE4823F77DD3}" dt="2024-01-03T02:17:28.834" v="253" actId="47"/>
        <pc:sldMkLst>
          <pc:docMk/>
          <pc:sldMk cId="62738315" sldId="286"/>
        </pc:sldMkLst>
        <pc:spChg chg="mod">
          <ac:chgData name="Love, Edward F Jr" userId="0009ab20-cea7-4d0b-86d0-38e1fda87b22" providerId="ADAL" clId="{A094BFB7-8EFE-4391-B1B3-FE4823F77DD3}" dt="2024-01-03T02:17:21.264" v="251" actId="21"/>
          <ac:spMkLst>
            <pc:docMk/>
            <pc:sldMk cId="62738315" sldId="286"/>
            <ac:spMk id="4" creationId="{00000000-0000-0000-0000-000000000000}"/>
          </ac:spMkLst>
        </pc:spChg>
      </pc:sldChg>
      <pc:sldChg chg="modSp add mod">
        <pc:chgData name="Love, Edward F Jr" userId="0009ab20-cea7-4d0b-86d0-38e1fda87b22" providerId="ADAL" clId="{A094BFB7-8EFE-4391-B1B3-FE4823F77DD3}" dt="2024-01-03T02:27:07.769" v="661" actId="27636"/>
        <pc:sldMkLst>
          <pc:docMk/>
          <pc:sldMk cId="4129046323" sldId="287"/>
        </pc:sldMkLst>
        <pc:spChg chg="mod">
          <ac:chgData name="Love, Edward F Jr" userId="0009ab20-cea7-4d0b-86d0-38e1fda87b22" providerId="ADAL" clId="{A094BFB7-8EFE-4391-B1B3-FE4823F77DD3}" dt="2024-01-03T02:27:07.769" v="661" actId="27636"/>
          <ac:spMkLst>
            <pc:docMk/>
            <pc:sldMk cId="4129046323" sldId="287"/>
            <ac:spMk id="4" creationId="{00000000-0000-0000-0000-000000000000}"/>
          </ac:spMkLst>
        </pc:spChg>
      </pc:sldChg>
      <pc:sldChg chg="modSp add mod">
        <pc:chgData name="Love, Edward F Jr" userId="0009ab20-cea7-4d0b-86d0-38e1fda87b22" providerId="ADAL" clId="{A094BFB7-8EFE-4391-B1B3-FE4823F77DD3}" dt="2024-01-03T16:56:58.899" v="1394" actId="6549"/>
        <pc:sldMkLst>
          <pc:docMk/>
          <pc:sldMk cId="1416313620" sldId="291"/>
        </pc:sldMkLst>
        <pc:spChg chg="mod">
          <ac:chgData name="Love, Edward F Jr" userId="0009ab20-cea7-4d0b-86d0-38e1fda87b22" providerId="ADAL" clId="{A094BFB7-8EFE-4391-B1B3-FE4823F77DD3}" dt="2024-01-03T16:56:58.899" v="1394" actId="6549"/>
          <ac:spMkLst>
            <pc:docMk/>
            <pc:sldMk cId="1416313620" sldId="291"/>
            <ac:spMk id="4" creationId="{00000000-0000-0000-0000-000000000000}"/>
          </ac:spMkLst>
        </pc:spChg>
      </pc:sldChg>
      <pc:sldChg chg="modSp add del mod">
        <pc:chgData name="Love, Edward F Jr" userId="0009ab20-cea7-4d0b-86d0-38e1fda87b22" providerId="ADAL" clId="{A094BFB7-8EFE-4391-B1B3-FE4823F77DD3}" dt="2024-01-03T03:16:15.376" v="1315" actId="47"/>
        <pc:sldMkLst>
          <pc:docMk/>
          <pc:sldMk cId="1695877923" sldId="292"/>
        </pc:sldMkLst>
        <pc:spChg chg="mod">
          <ac:chgData name="Love, Edward F Jr" userId="0009ab20-cea7-4d0b-86d0-38e1fda87b22" providerId="ADAL" clId="{A094BFB7-8EFE-4391-B1B3-FE4823F77DD3}" dt="2024-01-03T03:11:40.692" v="1092" actId="21"/>
          <ac:spMkLst>
            <pc:docMk/>
            <pc:sldMk cId="1695877923" sldId="292"/>
            <ac:spMk id="4" creationId="{00000000-0000-0000-0000-000000000000}"/>
          </ac:spMkLst>
        </pc:spChg>
      </pc:sldChg>
      <pc:sldChg chg="modSp add mod">
        <pc:chgData name="Love, Edward F Jr" userId="0009ab20-cea7-4d0b-86d0-38e1fda87b22" providerId="ADAL" clId="{A094BFB7-8EFE-4391-B1B3-FE4823F77DD3}" dt="2024-01-04T02:44:56.195" v="1650" actId="20577"/>
        <pc:sldMkLst>
          <pc:docMk/>
          <pc:sldMk cId="479592055" sldId="295"/>
        </pc:sldMkLst>
        <pc:spChg chg="mod">
          <ac:chgData name="Love, Edward F Jr" userId="0009ab20-cea7-4d0b-86d0-38e1fda87b22" providerId="ADAL" clId="{A094BFB7-8EFE-4391-B1B3-FE4823F77DD3}" dt="2024-01-03T03:18:27.853" v="1389" actId="20577"/>
          <ac:spMkLst>
            <pc:docMk/>
            <pc:sldMk cId="479592055" sldId="295"/>
            <ac:spMk id="3" creationId="{00000000-0000-0000-0000-000000000000}"/>
          </ac:spMkLst>
        </pc:spChg>
        <pc:spChg chg="mod">
          <ac:chgData name="Love, Edward F Jr" userId="0009ab20-cea7-4d0b-86d0-38e1fda87b22" providerId="ADAL" clId="{A094BFB7-8EFE-4391-B1B3-FE4823F77DD3}" dt="2024-01-04T02:44:56.195" v="1650" actId="20577"/>
          <ac:spMkLst>
            <pc:docMk/>
            <pc:sldMk cId="479592055" sldId="295"/>
            <ac:spMk id="4" creationId="{00000000-0000-0000-0000-000000000000}"/>
          </ac:spMkLst>
        </pc:spChg>
      </pc:sldChg>
      <pc:sldChg chg="addSp modSp mod">
        <pc:chgData name="Love, Edward F Jr" userId="0009ab20-cea7-4d0b-86d0-38e1fda87b22" providerId="ADAL" clId="{A094BFB7-8EFE-4391-B1B3-FE4823F77DD3}" dt="2024-01-04T02:40:11.374" v="1647" actId="207"/>
        <pc:sldMkLst>
          <pc:docMk/>
          <pc:sldMk cId="1543797716" sldId="469"/>
        </pc:sldMkLst>
        <pc:spChg chg="add mod">
          <ac:chgData name="Love, Edward F Jr" userId="0009ab20-cea7-4d0b-86d0-38e1fda87b22" providerId="ADAL" clId="{A094BFB7-8EFE-4391-B1B3-FE4823F77DD3}" dt="2024-01-04T02:39:51.591" v="1645" actId="1076"/>
          <ac:spMkLst>
            <pc:docMk/>
            <pc:sldMk cId="1543797716" sldId="469"/>
            <ac:spMk id="2" creationId="{819494A4-184A-706D-66F9-DF971337A269}"/>
          </ac:spMkLst>
        </pc:spChg>
        <pc:spChg chg="add mod">
          <ac:chgData name="Love, Edward F Jr" userId="0009ab20-cea7-4d0b-86d0-38e1fda87b22" providerId="ADAL" clId="{A094BFB7-8EFE-4391-B1B3-FE4823F77DD3}" dt="2024-01-04T02:40:11.374" v="1647" actId="207"/>
          <ac:spMkLst>
            <pc:docMk/>
            <pc:sldMk cId="1543797716" sldId="469"/>
            <ac:spMk id="3" creationId="{23ADB522-1BB1-D03B-5C47-05A15DFFA77F}"/>
          </ac:spMkLst>
        </pc:spChg>
      </pc:sldChg>
      <pc:sldChg chg="modSp mod">
        <pc:chgData name="Love, Edward F Jr" userId="0009ab20-cea7-4d0b-86d0-38e1fda87b22" providerId="ADAL" clId="{A094BFB7-8EFE-4391-B1B3-FE4823F77DD3}" dt="2024-01-04T02:43:28.676" v="1648"/>
        <pc:sldMkLst>
          <pc:docMk/>
          <pc:sldMk cId="265165813" sldId="472"/>
        </pc:sldMkLst>
        <pc:spChg chg="mod">
          <ac:chgData name="Love, Edward F Jr" userId="0009ab20-cea7-4d0b-86d0-38e1fda87b22" providerId="ADAL" clId="{A094BFB7-8EFE-4391-B1B3-FE4823F77DD3}" dt="2024-01-04T02:43:28.676" v="1648"/>
          <ac:spMkLst>
            <pc:docMk/>
            <pc:sldMk cId="265165813" sldId="472"/>
            <ac:spMk id="4" creationId="{E2CA002E-704B-8638-FD57-D7FC53F076BF}"/>
          </ac:spMkLst>
        </pc:spChg>
      </pc:sldChg>
      <pc:sldChg chg="ord">
        <pc:chgData name="Love, Edward F Jr" userId="0009ab20-cea7-4d0b-86d0-38e1fda87b22" providerId="ADAL" clId="{A094BFB7-8EFE-4391-B1B3-FE4823F77DD3}" dt="2024-01-03T02:40:28.544" v="680"/>
        <pc:sldMkLst>
          <pc:docMk/>
          <pc:sldMk cId="2016242276" sldId="473"/>
        </pc:sldMkLst>
      </pc:sldChg>
      <pc:sldChg chg="addSp delSp modSp mod">
        <pc:chgData name="Love, Edward F Jr" userId="0009ab20-cea7-4d0b-86d0-38e1fda87b22" providerId="ADAL" clId="{A094BFB7-8EFE-4391-B1B3-FE4823F77DD3}" dt="2024-01-03T02:51:17.506" v="731" actId="14100"/>
        <pc:sldMkLst>
          <pc:docMk/>
          <pc:sldMk cId="2519399437" sldId="475"/>
        </pc:sldMkLst>
        <pc:spChg chg="mod">
          <ac:chgData name="Love, Edward F Jr" userId="0009ab20-cea7-4d0b-86d0-38e1fda87b22" providerId="ADAL" clId="{A094BFB7-8EFE-4391-B1B3-FE4823F77DD3}" dt="2024-01-03T02:50:33.417" v="725" actId="20577"/>
          <ac:spMkLst>
            <pc:docMk/>
            <pc:sldMk cId="2519399437" sldId="475"/>
            <ac:spMk id="4" creationId="{F1617DEF-F3F5-4A7C-2F7C-C07D51B3FDEC}"/>
          </ac:spMkLst>
        </pc:spChg>
        <pc:spChg chg="del">
          <ac:chgData name="Love, Edward F Jr" userId="0009ab20-cea7-4d0b-86d0-38e1fda87b22" providerId="ADAL" clId="{A094BFB7-8EFE-4391-B1B3-FE4823F77DD3}" dt="2024-01-03T02:50:21.094" v="705" actId="478"/>
          <ac:spMkLst>
            <pc:docMk/>
            <pc:sldMk cId="2519399437" sldId="475"/>
            <ac:spMk id="6" creationId="{3801D926-38B3-F965-2B7E-6EDDFD706339}"/>
          </ac:spMkLst>
        </pc:spChg>
        <pc:picChg chg="add mod">
          <ac:chgData name="Love, Edward F Jr" userId="0009ab20-cea7-4d0b-86d0-38e1fda87b22" providerId="ADAL" clId="{A094BFB7-8EFE-4391-B1B3-FE4823F77DD3}" dt="2024-01-03T02:51:17.506" v="731" actId="14100"/>
          <ac:picMkLst>
            <pc:docMk/>
            <pc:sldMk cId="2519399437" sldId="475"/>
            <ac:picMk id="7" creationId="{F73335D0-48B5-D889-A2DF-78A068858C7C}"/>
          </ac:picMkLst>
        </pc:picChg>
      </pc:sldChg>
      <pc:sldChg chg="addSp delSp modSp del mod">
        <pc:chgData name="Love, Edward F Jr" userId="0009ab20-cea7-4d0b-86d0-38e1fda87b22" providerId="ADAL" clId="{A094BFB7-8EFE-4391-B1B3-FE4823F77DD3}" dt="2024-01-03T02:51:21.406" v="732" actId="47"/>
        <pc:sldMkLst>
          <pc:docMk/>
          <pc:sldMk cId="4157628144" sldId="476"/>
        </pc:sldMkLst>
        <pc:spChg chg="add mod">
          <ac:chgData name="Love, Edward F Jr" userId="0009ab20-cea7-4d0b-86d0-38e1fda87b22" providerId="ADAL" clId="{A094BFB7-8EFE-4391-B1B3-FE4823F77DD3}" dt="2024-01-03T02:51:00.102" v="726" actId="21"/>
          <ac:spMkLst>
            <pc:docMk/>
            <pc:sldMk cId="4157628144" sldId="476"/>
            <ac:spMk id="7" creationId="{6425CE53-6029-20B2-EB54-DB70C28B1305}"/>
          </ac:spMkLst>
        </pc:spChg>
        <pc:picChg chg="del">
          <ac:chgData name="Love, Edward F Jr" userId="0009ab20-cea7-4d0b-86d0-38e1fda87b22" providerId="ADAL" clId="{A094BFB7-8EFE-4391-B1B3-FE4823F77DD3}" dt="2024-01-03T02:51:00.102" v="726" actId="21"/>
          <ac:picMkLst>
            <pc:docMk/>
            <pc:sldMk cId="4157628144" sldId="476"/>
            <ac:picMk id="6" creationId="{7611540D-7226-C53B-98C2-E920813DDCA6}"/>
          </ac:picMkLst>
        </pc:picChg>
      </pc:sldChg>
      <pc:sldChg chg="del">
        <pc:chgData name="Love, Edward F Jr" userId="0009ab20-cea7-4d0b-86d0-38e1fda87b22" providerId="ADAL" clId="{A094BFB7-8EFE-4391-B1B3-FE4823F77DD3}" dt="2024-01-03T02:40:38.695" v="681" actId="47"/>
        <pc:sldMkLst>
          <pc:docMk/>
          <pc:sldMk cId="2393376705" sldId="477"/>
        </pc:sldMkLst>
      </pc:sldChg>
      <pc:sldChg chg="addSp delSp modSp mod">
        <pc:chgData name="Love, Edward F Jr" userId="0009ab20-cea7-4d0b-86d0-38e1fda87b22" providerId="ADAL" clId="{A094BFB7-8EFE-4391-B1B3-FE4823F77DD3}" dt="2024-01-03T02:51:51.010" v="737" actId="14100"/>
        <pc:sldMkLst>
          <pc:docMk/>
          <pc:sldMk cId="630880147" sldId="478"/>
        </pc:sldMkLst>
        <pc:spChg chg="del">
          <ac:chgData name="Love, Edward F Jr" userId="0009ab20-cea7-4d0b-86d0-38e1fda87b22" providerId="ADAL" clId="{A094BFB7-8EFE-4391-B1B3-FE4823F77DD3}" dt="2024-01-03T02:51:30.894" v="733" actId="478"/>
          <ac:spMkLst>
            <pc:docMk/>
            <pc:sldMk cId="630880147" sldId="478"/>
            <ac:spMk id="12" creationId="{D3E7967E-72A4-A67B-9F01-53F5A3BC20FE}"/>
          </ac:spMkLst>
        </pc:spChg>
        <pc:picChg chg="add mod">
          <ac:chgData name="Love, Edward F Jr" userId="0009ab20-cea7-4d0b-86d0-38e1fda87b22" providerId="ADAL" clId="{A094BFB7-8EFE-4391-B1B3-FE4823F77DD3}" dt="2024-01-03T02:51:51.010" v="737" actId="14100"/>
          <ac:picMkLst>
            <pc:docMk/>
            <pc:sldMk cId="630880147" sldId="478"/>
            <ac:picMk id="4" creationId="{82823A1F-F9DE-A866-CB6A-E7DAB821EEE5}"/>
          </ac:picMkLst>
        </pc:picChg>
      </pc:sldChg>
      <pc:sldChg chg="addSp delSp modSp del mod">
        <pc:chgData name="Love, Edward F Jr" userId="0009ab20-cea7-4d0b-86d0-38e1fda87b22" providerId="ADAL" clId="{A094BFB7-8EFE-4391-B1B3-FE4823F77DD3}" dt="2024-01-03T02:51:56.449" v="738" actId="47"/>
        <pc:sldMkLst>
          <pc:docMk/>
          <pc:sldMk cId="4213963541" sldId="479"/>
        </pc:sldMkLst>
        <pc:spChg chg="add mod">
          <ac:chgData name="Love, Edward F Jr" userId="0009ab20-cea7-4d0b-86d0-38e1fda87b22" providerId="ADAL" clId="{A094BFB7-8EFE-4391-B1B3-FE4823F77DD3}" dt="2024-01-03T02:51:41.396" v="734" actId="21"/>
          <ac:spMkLst>
            <pc:docMk/>
            <pc:sldMk cId="4213963541" sldId="479"/>
            <ac:spMk id="7" creationId="{1107335A-6CC7-D1CC-7430-FB3AD0D4B738}"/>
          </ac:spMkLst>
        </pc:spChg>
        <pc:picChg chg="del">
          <ac:chgData name="Love, Edward F Jr" userId="0009ab20-cea7-4d0b-86d0-38e1fda87b22" providerId="ADAL" clId="{A094BFB7-8EFE-4391-B1B3-FE4823F77DD3}" dt="2024-01-03T02:51:41.396" v="734" actId="21"/>
          <ac:picMkLst>
            <pc:docMk/>
            <pc:sldMk cId="4213963541" sldId="479"/>
            <ac:picMk id="6" creationId="{D71F264B-C474-734C-1963-21A6CFBBA0C5}"/>
          </ac:picMkLst>
        </pc:picChg>
      </pc:sldChg>
      <pc:sldChg chg="del">
        <pc:chgData name="Love, Edward F Jr" userId="0009ab20-cea7-4d0b-86d0-38e1fda87b22" providerId="ADAL" clId="{A094BFB7-8EFE-4391-B1B3-FE4823F77DD3}" dt="2024-01-03T02:41:10.901" v="682" actId="47"/>
        <pc:sldMkLst>
          <pc:docMk/>
          <pc:sldMk cId="104018559" sldId="480"/>
        </pc:sldMkLst>
      </pc:sldChg>
      <pc:sldChg chg="addSp delSp modSp mod">
        <pc:chgData name="Love, Edward F Jr" userId="0009ab20-cea7-4d0b-86d0-38e1fda87b22" providerId="ADAL" clId="{A094BFB7-8EFE-4391-B1B3-FE4823F77DD3}" dt="2024-01-03T02:53:43.589" v="753" actId="14100"/>
        <pc:sldMkLst>
          <pc:docMk/>
          <pc:sldMk cId="2471117729" sldId="481"/>
        </pc:sldMkLst>
        <pc:spChg chg="del">
          <ac:chgData name="Love, Edward F Jr" userId="0009ab20-cea7-4d0b-86d0-38e1fda87b22" providerId="ADAL" clId="{A094BFB7-8EFE-4391-B1B3-FE4823F77DD3}" dt="2024-01-03T02:52:02.497" v="739" actId="478"/>
          <ac:spMkLst>
            <pc:docMk/>
            <pc:sldMk cId="2471117729" sldId="481"/>
            <ac:spMk id="8" creationId="{0E2E058C-F884-69D5-6EE1-56E94CE5CA84}"/>
          </ac:spMkLst>
        </pc:spChg>
        <pc:picChg chg="add mod">
          <ac:chgData name="Love, Edward F Jr" userId="0009ab20-cea7-4d0b-86d0-38e1fda87b22" providerId="ADAL" clId="{A094BFB7-8EFE-4391-B1B3-FE4823F77DD3}" dt="2024-01-03T02:53:38.917" v="752" actId="14100"/>
          <ac:picMkLst>
            <pc:docMk/>
            <pc:sldMk cId="2471117729" sldId="481"/>
            <ac:picMk id="4" creationId="{3BFB8812-7B00-6744-786D-7894AB547BD8}"/>
          </ac:picMkLst>
        </pc:picChg>
        <pc:picChg chg="add mod">
          <ac:chgData name="Love, Edward F Jr" userId="0009ab20-cea7-4d0b-86d0-38e1fda87b22" providerId="ADAL" clId="{A094BFB7-8EFE-4391-B1B3-FE4823F77DD3}" dt="2024-01-03T02:53:43.589" v="753" actId="14100"/>
          <ac:picMkLst>
            <pc:docMk/>
            <pc:sldMk cId="2471117729" sldId="481"/>
            <ac:picMk id="7" creationId="{4FED8A3E-09B2-1F8A-4771-4569630229AC}"/>
          </ac:picMkLst>
        </pc:picChg>
      </pc:sldChg>
      <pc:sldChg chg="del">
        <pc:chgData name="Love, Edward F Jr" userId="0009ab20-cea7-4d0b-86d0-38e1fda87b22" providerId="ADAL" clId="{A094BFB7-8EFE-4391-B1B3-FE4823F77DD3}" dt="2024-01-03T02:53:58.667" v="754" actId="47"/>
        <pc:sldMkLst>
          <pc:docMk/>
          <pc:sldMk cId="723544137" sldId="482"/>
        </pc:sldMkLst>
      </pc:sldChg>
      <pc:sldChg chg="del">
        <pc:chgData name="Love, Edward F Jr" userId="0009ab20-cea7-4d0b-86d0-38e1fda87b22" providerId="ADAL" clId="{A094BFB7-8EFE-4391-B1B3-FE4823F77DD3}" dt="2024-01-03T02:52:19.339" v="742" actId="47"/>
        <pc:sldMkLst>
          <pc:docMk/>
          <pc:sldMk cId="1140206516" sldId="483"/>
        </pc:sldMkLst>
      </pc:sldChg>
      <pc:sldChg chg="del">
        <pc:chgData name="Love, Edward F Jr" userId="0009ab20-cea7-4d0b-86d0-38e1fda87b22" providerId="ADAL" clId="{A094BFB7-8EFE-4391-B1B3-FE4823F77DD3}" dt="2024-01-03T03:04:42.964" v="853" actId="47"/>
        <pc:sldMkLst>
          <pc:docMk/>
          <pc:sldMk cId="2276706252" sldId="486"/>
        </pc:sldMkLst>
      </pc:sldChg>
      <pc:sldChg chg="del">
        <pc:chgData name="Love, Edward F Jr" userId="0009ab20-cea7-4d0b-86d0-38e1fda87b22" providerId="ADAL" clId="{A094BFB7-8EFE-4391-B1B3-FE4823F77DD3}" dt="2024-01-03T02:54:32.933" v="755" actId="47"/>
        <pc:sldMkLst>
          <pc:docMk/>
          <pc:sldMk cId="2984827690" sldId="487"/>
        </pc:sldMkLst>
      </pc:sldChg>
      <pc:sldChg chg="del">
        <pc:chgData name="Love, Edward F Jr" userId="0009ab20-cea7-4d0b-86d0-38e1fda87b22" providerId="ADAL" clId="{A094BFB7-8EFE-4391-B1B3-FE4823F77DD3}" dt="2024-01-03T02:41:29.297" v="683" actId="47"/>
        <pc:sldMkLst>
          <pc:docMk/>
          <pc:sldMk cId="3968941223" sldId="488"/>
        </pc:sldMkLst>
      </pc:sldChg>
      <pc:sldChg chg="addSp delSp modSp mod">
        <pc:chgData name="Love, Edward F Jr" userId="0009ab20-cea7-4d0b-86d0-38e1fda87b22" providerId="ADAL" clId="{A094BFB7-8EFE-4391-B1B3-FE4823F77DD3}" dt="2024-01-03T02:58:04.566" v="810" actId="732"/>
        <pc:sldMkLst>
          <pc:docMk/>
          <pc:sldMk cId="2734059539" sldId="489"/>
        </pc:sldMkLst>
        <pc:spChg chg="mod">
          <ac:chgData name="Love, Edward F Jr" userId="0009ab20-cea7-4d0b-86d0-38e1fda87b22" providerId="ADAL" clId="{A094BFB7-8EFE-4391-B1B3-FE4823F77DD3}" dt="2024-01-03T02:56:22.014" v="778" actId="20577"/>
          <ac:spMkLst>
            <pc:docMk/>
            <pc:sldMk cId="2734059539" sldId="489"/>
            <ac:spMk id="3" creationId="{63A3A98B-B3E8-C420-3477-16CAB765E9A6}"/>
          </ac:spMkLst>
        </pc:spChg>
        <pc:spChg chg="mod">
          <ac:chgData name="Love, Edward F Jr" userId="0009ab20-cea7-4d0b-86d0-38e1fda87b22" providerId="ADAL" clId="{A094BFB7-8EFE-4391-B1B3-FE4823F77DD3}" dt="2024-01-03T02:57:02.638" v="801" actId="20577"/>
          <ac:spMkLst>
            <pc:docMk/>
            <pc:sldMk cId="2734059539" sldId="489"/>
            <ac:spMk id="6" creationId="{8BD565ED-55F3-AA66-43CA-C975FB2F69DD}"/>
          </ac:spMkLst>
        </pc:spChg>
        <pc:spChg chg="del">
          <ac:chgData name="Love, Edward F Jr" userId="0009ab20-cea7-4d0b-86d0-38e1fda87b22" providerId="ADAL" clId="{A094BFB7-8EFE-4391-B1B3-FE4823F77DD3}" dt="2024-01-03T02:54:41.362" v="756" actId="478"/>
          <ac:spMkLst>
            <pc:docMk/>
            <pc:sldMk cId="2734059539" sldId="489"/>
            <ac:spMk id="7" creationId="{B491FF5D-0DA1-3512-4111-B76A5D2C3827}"/>
          </ac:spMkLst>
        </pc:spChg>
        <pc:picChg chg="add mod">
          <ac:chgData name="Love, Edward F Jr" userId="0009ab20-cea7-4d0b-86d0-38e1fda87b22" providerId="ADAL" clId="{A094BFB7-8EFE-4391-B1B3-FE4823F77DD3}" dt="2024-01-03T02:57:52.320" v="809" actId="1076"/>
          <ac:picMkLst>
            <pc:docMk/>
            <pc:sldMk cId="2734059539" sldId="489"/>
            <ac:picMk id="4" creationId="{AB5E1FBD-2F07-1A9D-73FF-D84E005B56E7}"/>
          </ac:picMkLst>
        </pc:picChg>
        <pc:picChg chg="add mod modCrop">
          <ac:chgData name="Love, Edward F Jr" userId="0009ab20-cea7-4d0b-86d0-38e1fda87b22" providerId="ADAL" clId="{A094BFB7-8EFE-4391-B1B3-FE4823F77DD3}" dt="2024-01-03T02:58:04.566" v="810" actId="732"/>
          <ac:picMkLst>
            <pc:docMk/>
            <pc:sldMk cId="2734059539" sldId="489"/>
            <ac:picMk id="8" creationId="{C9DED488-CCEA-AF66-F17E-625DEC0EED2B}"/>
          </ac:picMkLst>
        </pc:picChg>
      </pc:sldChg>
      <pc:sldChg chg="addSp delSp modSp del mod">
        <pc:chgData name="Love, Edward F Jr" userId="0009ab20-cea7-4d0b-86d0-38e1fda87b22" providerId="ADAL" clId="{A094BFB7-8EFE-4391-B1B3-FE4823F77DD3}" dt="2024-01-03T02:55:01.840" v="761" actId="47"/>
        <pc:sldMkLst>
          <pc:docMk/>
          <pc:sldMk cId="4055714058" sldId="490"/>
        </pc:sldMkLst>
        <pc:spChg chg="add mod">
          <ac:chgData name="Love, Edward F Jr" userId="0009ab20-cea7-4d0b-86d0-38e1fda87b22" providerId="ADAL" clId="{A094BFB7-8EFE-4391-B1B3-FE4823F77DD3}" dt="2024-01-03T02:54:46.541" v="757" actId="21"/>
          <ac:spMkLst>
            <pc:docMk/>
            <pc:sldMk cId="4055714058" sldId="490"/>
            <ac:spMk id="7" creationId="{42E886AA-3456-FEE0-AACB-DCAD963BFC4C}"/>
          </ac:spMkLst>
        </pc:spChg>
        <pc:picChg chg="del">
          <ac:chgData name="Love, Edward F Jr" userId="0009ab20-cea7-4d0b-86d0-38e1fda87b22" providerId="ADAL" clId="{A094BFB7-8EFE-4391-B1B3-FE4823F77DD3}" dt="2024-01-03T02:54:46.541" v="757" actId="21"/>
          <ac:picMkLst>
            <pc:docMk/>
            <pc:sldMk cId="4055714058" sldId="490"/>
            <ac:picMk id="6" creationId="{41E76641-FA25-41EA-5E36-D6AB66E50140}"/>
          </ac:picMkLst>
        </pc:picChg>
      </pc:sldChg>
      <pc:sldChg chg="del">
        <pc:chgData name="Love, Edward F Jr" userId="0009ab20-cea7-4d0b-86d0-38e1fda87b22" providerId="ADAL" clId="{A094BFB7-8EFE-4391-B1B3-FE4823F77DD3}" dt="2024-01-03T02:41:40.929" v="684" actId="47"/>
        <pc:sldMkLst>
          <pc:docMk/>
          <pc:sldMk cId="1787714629" sldId="491"/>
        </pc:sldMkLst>
      </pc:sldChg>
      <pc:sldChg chg="del">
        <pc:chgData name="Love, Edward F Jr" userId="0009ab20-cea7-4d0b-86d0-38e1fda87b22" providerId="ADAL" clId="{A094BFB7-8EFE-4391-B1B3-FE4823F77DD3}" dt="2024-01-03T02:41:44.019" v="685" actId="47"/>
        <pc:sldMkLst>
          <pc:docMk/>
          <pc:sldMk cId="428486420" sldId="492"/>
        </pc:sldMkLst>
      </pc:sldChg>
      <pc:sldChg chg="delSp del mod">
        <pc:chgData name="Love, Edward F Jr" userId="0009ab20-cea7-4d0b-86d0-38e1fda87b22" providerId="ADAL" clId="{A094BFB7-8EFE-4391-B1B3-FE4823F77DD3}" dt="2024-01-03T02:57:08.342" v="802" actId="47"/>
        <pc:sldMkLst>
          <pc:docMk/>
          <pc:sldMk cId="339879747" sldId="493"/>
        </pc:sldMkLst>
        <pc:spChg chg="del">
          <ac:chgData name="Love, Edward F Jr" userId="0009ab20-cea7-4d0b-86d0-38e1fda87b22" providerId="ADAL" clId="{A094BFB7-8EFE-4391-B1B3-FE4823F77DD3}" dt="2024-01-03T02:55:51.551" v="762" actId="478"/>
          <ac:spMkLst>
            <pc:docMk/>
            <pc:sldMk cId="339879747" sldId="493"/>
            <ac:spMk id="7" creationId="{05FC3983-8126-A4BE-F1BB-F8C92AA0981D}"/>
          </ac:spMkLst>
        </pc:spChg>
      </pc:sldChg>
      <pc:sldChg chg="addSp delSp modSp del mod">
        <pc:chgData name="Love, Edward F Jr" userId="0009ab20-cea7-4d0b-86d0-38e1fda87b22" providerId="ADAL" clId="{A094BFB7-8EFE-4391-B1B3-FE4823F77DD3}" dt="2024-01-03T02:58:36.846" v="811" actId="47"/>
        <pc:sldMkLst>
          <pc:docMk/>
          <pc:sldMk cId="2387712502" sldId="494"/>
        </pc:sldMkLst>
        <pc:spChg chg="add mod">
          <ac:chgData name="Love, Edward F Jr" userId="0009ab20-cea7-4d0b-86d0-38e1fda87b22" providerId="ADAL" clId="{A094BFB7-8EFE-4391-B1B3-FE4823F77DD3}" dt="2024-01-03T02:57:14.042" v="803" actId="21"/>
          <ac:spMkLst>
            <pc:docMk/>
            <pc:sldMk cId="2387712502" sldId="494"/>
            <ac:spMk id="7" creationId="{D6512418-929B-FECA-E4AC-D9BB677D296E}"/>
          </ac:spMkLst>
        </pc:spChg>
        <pc:picChg chg="del">
          <ac:chgData name="Love, Edward F Jr" userId="0009ab20-cea7-4d0b-86d0-38e1fda87b22" providerId="ADAL" clId="{A094BFB7-8EFE-4391-B1B3-FE4823F77DD3}" dt="2024-01-03T02:57:14.042" v="803" actId="21"/>
          <ac:picMkLst>
            <pc:docMk/>
            <pc:sldMk cId="2387712502" sldId="494"/>
            <ac:picMk id="6" creationId="{8B06302C-2607-2653-E7C2-3FB10F48EDAA}"/>
          </ac:picMkLst>
        </pc:picChg>
      </pc:sldChg>
      <pc:sldChg chg="del">
        <pc:chgData name="Love, Edward F Jr" userId="0009ab20-cea7-4d0b-86d0-38e1fda87b22" providerId="ADAL" clId="{A094BFB7-8EFE-4391-B1B3-FE4823F77DD3}" dt="2024-01-03T02:41:53.618" v="686" actId="47"/>
        <pc:sldMkLst>
          <pc:docMk/>
          <pc:sldMk cId="403303115" sldId="495"/>
        </pc:sldMkLst>
      </pc:sldChg>
      <pc:sldChg chg="addSp delSp modSp mod">
        <pc:chgData name="Love, Edward F Jr" userId="0009ab20-cea7-4d0b-86d0-38e1fda87b22" providerId="ADAL" clId="{A094BFB7-8EFE-4391-B1B3-FE4823F77DD3}" dt="2024-01-03T02:59:02.636" v="818" actId="1076"/>
        <pc:sldMkLst>
          <pc:docMk/>
          <pc:sldMk cId="1427369537" sldId="496"/>
        </pc:sldMkLst>
        <pc:spChg chg="del">
          <ac:chgData name="Love, Edward F Jr" userId="0009ab20-cea7-4d0b-86d0-38e1fda87b22" providerId="ADAL" clId="{A094BFB7-8EFE-4391-B1B3-FE4823F77DD3}" dt="2024-01-03T02:58:44.722" v="812" actId="478"/>
          <ac:spMkLst>
            <pc:docMk/>
            <pc:sldMk cId="1427369537" sldId="496"/>
            <ac:spMk id="9" creationId="{339A45E9-FB9F-5F8C-45E9-85D017E8DDFB}"/>
          </ac:spMkLst>
        </pc:spChg>
        <pc:picChg chg="add mod">
          <ac:chgData name="Love, Edward F Jr" userId="0009ab20-cea7-4d0b-86d0-38e1fda87b22" providerId="ADAL" clId="{A094BFB7-8EFE-4391-B1B3-FE4823F77DD3}" dt="2024-01-03T02:59:02.636" v="818" actId="1076"/>
          <ac:picMkLst>
            <pc:docMk/>
            <pc:sldMk cId="1427369537" sldId="496"/>
            <ac:picMk id="4" creationId="{C3CEDC66-27F6-0D94-A6DA-DFB0C9AAB79B}"/>
          </ac:picMkLst>
        </pc:picChg>
      </pc:sldChg>
      <pc:sldChg chg="delSp del mod">
        <pc:chgData name="Love, Edward F Jr" userId="0009ab20-cea7-4d0b-86d0-38e1fda87b22" providerId="ADAL" clId="{A094BFB7-8EFE-4391-B1B3-FE4823F77DD3}" dt="2024-01-03T02:59:05.764" v="819" actId="47"/>
        <pc:sldMkLst>
          <pc:docMk/>
          <pc:sldMk cId="2605184823" sldId="497"/>
        </pc:sldMkLst>
        <pc:picChg chg="del">
          <ac:chgData name="Love, Edward F Jr" userId="0009ab20-cea7-4d0b-86d0-38e1fda87b22" providerId="ADAL" clId="{A094BFB7-8EFE-4391-B1B3-FE4823F77DD3}" dt="2024-01-03T02:58:49.623" v="813" actId="21"/>
          <ac:picMkLst>
            <pc:docMk/>
            <pc:sldMk cId="2605184823" sldId="497"/>
            <ac:picMk id="6" creationId="{F8CE3975-7AC2-8F82-4927-4CBE7FACDF9E}"/>
          </ac:picMkLst>
        </pc:picChg>
      </pc:sldChg>
      <pc:sldChg chg="del">
        <pc:chgData name="Love, Edward F Jr" userId="0009ab20-cea7-4d0b-86d0-38e1fda87b22" providerId="ADAL" clId="{A094BFB7-8EFE-4391-B1B3-FE4823F77DD3}" dt="2024-01-03T02:42:05.353" v="687" actId="47"/>
        <pc:sldMkLst>
          <pc:docMk/>
          <pc:sldMk cId="1809418735" sldId="498"/>
        </pc:sldMkLst>
      </pc:sldChg>
      <pc:sldChg chg="addSp delSp modSp mod">
        <pc:chgData name="Love, Edward F Jr" userId="0009ab20-cea7-4d0b-86d0-38e1fda87b22" providerId="ADAL" clId="{A094BFB7-8EFE-4391-B1B3-FE4823F77DD3}" dt="2024-01-03T03:00:32.961" v="835" actId="732"/>
        <pc:sldMkLst>
          <pc:docMk/>
          <pc:sldMk cId="1854347040" sldId="499"/>
        </pc:sldMkLst>
        <pc:spChg chg="del">
          <ac:chgData name="Love, Edward F Jr" userId="0009ab20-cea7-4d0b-86d0-38e1fda87b22" providerId="ADAL" clId="{A094BFB7-8EFE-4391-B1B3-FE4823F77DD3}" dt="2024-01-03T02:59:10.262" v="820" actId="478"/>
          <ac:spMkLst>
            <pc:docMk/>
            <pc:sldMk cId="1854347040" sldId="499"/>
            <ac:spMk id="7" creationId="{B37E45E3-9DAA-81BE-EFD7-DE0E2C18E6AD}"/>
          </ac:spMkLst>
        </pc:spChg>
        <pc:picChg chg="add mod modCrop">
          <ac:chgData name="Love, Edward F Jr" userId="0009ab20-cea7-4d0b-86d0-38e1fda87b22" providerId="ADAL" clId="{A094BFB7-8EFE-4391-B1B3-FE4823F77DD3}" dt="2024-01-03T03:00:21.690" v="834" actId="1076"/>
          <ac:picMkLst>
            <pc:docMk/>
            <pc:sldMk cId="1854347040" sldId="499"/>
            <ac:picMk id="4" creationId="{3F1C9725-E4D0-3846-0B06-EB9F56C5423D}"/>
          </ac:picMkLst>
        </pc:picChg>
        <pc:picChg chg="add mod modCrop">
          <ac:chgData name="Love, Edward F Jr" userId="0009ab20-cea7-4d0b-86d0-38e1fda87b22" providerId="ADAL" clId="{A094BFB7-8EFE-4391-B1B3-FE4823F77DD3}" dt="2024-01-03T03:00:32.961" v="835" actId="732"/>
          <ac:picMkLst>
            <pc:docMk/>
            <pc:sldMk cId="1854347040" sldId="499"/>
            <ac:picMk id="8" creationId="{3A7D5F65-153E-7BBB-8249-AF525F4C115E}"/>
          </ac:picMkLst>
        </pc:picChg>
      </pc:sldChg>
      <pc:sldChg chg="delSp add del mod">
        <pc:chgData name="Love, Edward F Jr" userId="0009ab20-cea7-4d0b-86d0-38e1fda87b22" providerId="ADAL" clId="{A094BFB7-8EFE-4391-B1B3-FE4823F77DD3}" dt="2024-01-03T03:00:54.406" v="836" actId="47"/>
        <pc:sldMkLst>
          <pc:docMk/>
          <pc:sldMk cId="3976571807" sldId="500"/>
        </pc:sldMkLst>
        <pc:picChg chg="del">
          <ac:chgData name="Love, Edward F Jr" userId="0009ab20-cea7-4d0b-86d0-38e1fda87b22" providerId="ADAL" clId="{A094BFB7-8EFE-4391-B1B3-FE4823F77DD3}" dt="2024-01-03T02:59:30.289" v="823" actId="21"/>
          <ac:picMkLst>
            <pc:docMk/>
            <pc:sldMk cId="3976571807" sldId="500"/>
            <ac:picMk id="6" creationId="{6BF0372F-30E8-5C6F-F679-C14D50563DB7}"/>
          </ac:picMkLst>
        </pc:picChg>
      </pc:sldChg>
      <pc:sldChg chg="del">
        <pc:chgData name="Love, Edward F Jr" userId="0009ab20-cea7-4d0b-86d0-38e1fda87b22" providerId="ADAL" clId="{A094BFB7-8EFE-4391-B1B3-FE4823F77DD3}" dt="2024-01-03T02:42:19.921" v="688" actId="47"/>
        <pc:sldMkLst>
          <pc:docMk/>
          <pc:sldMk cId="3179779626" sldId="501"/>
        </pc:sldMkLst>
      </pc:sldChg>
      <pc:sldChg chg="delSp del mod">
        <pc:chgData name="Love, Edward F Jr" userId="0009ab20-cea7-4d0b-86d0-38e1fda87b22" providerId="ADAL" clId="{A094BFB7-8EFE-4391-B1B3-FE4823F77DD3}" dt="2024-01-03T03:00:55.606" v="837" actId="47"/>
        <pc:sldMkLst>
          <pc:docMk/>
          <pc:sldMk cId="3628749686" sldId="502"/>
        </pc:sldMkLst>
        <pc:picChg chg="del">
          <ac:chgData name="Love, Edward F Jr" userId="0009ab20-cea7-4d0b-86d0-38e1fda87b22" providerId="ADAL" clId="{A094BFB7-8EFE-4391-B1B3-FE4823F77DD3}" dt="2024-01-03T02:59:44.346" v="828" actId="21"/>
          <ac:picMkLst>
            <pc:docMk/>
            <pc:sldMk cId="3628749686" sldId="502"/>
            <ac:picMk id="6" creationId="{C3045BE2-A7E7-EF38-FA08-9D8C38031E13}"/>
          </ac:picMkLst>
        </pc:picChg>
      </pc:sldChg>
      <pc:sldChg chg="del">
        <pc:chgData name="Love, Edward F Jr" userId="0009ab20-cea7-4d0b-86d0-38e1fda87b22" providerId="ADAL" clId="{A094BFB7-8EFE-4391-B1B3-FE4823F77DD3}" dt="2024-01-03T02:42:28.641" v="689" actId="47"/>
        <pc:sldMkLst>
          <pc:docMk/>
          <pc:sldMk cId="2574616470" sldId="503"/>
        </pc:sldMkLst>
      </pc:sldChg>
      <pc:sldChg chg="addSp delSp modSp mod">
        <pc:chgData name="Love, Edward F Jr" userId="0009ab20-cea7-4d0b-86d0-38e1fda87b22" providerId="ADAL" clId="{A094BFB7-8EFE-4391-B1B3-FE4823F77DD3}" dt="2024-01-03T03:02:10.123" v="850" actId="1076"/>
        <pc:sldMkLst>
          <pc:docMk/>
          <pc:sldMk cId="3502061881" sldId="504"/>
        </pc:sldMkLst>
        <pc:spChg chg="del">
          <ac:chgData name="Love, Edward F Jr" userId="0009ab20-cea7-4d0b-86d0-38e1fda87b22" providerId="ADAL" clId="{A094BFB7-8EFE-4391-B1B3-FE4823F77DD3}" dt="2024-01-03T03:01:05.905" v="838" actId="478"/>
          <ac:spMkLst>
            <pc:docMk/>
            <pc:sldMk cId="3502061881" sldId="504"/>
            <ac:spMk id="11" creationId="{27C988BC-4196-958C-F42F-D476FF2D07ED}"/>
          </ac:spMkLst>
        </pc:spChg>
        <pc:picChg chg="add mod">
          <ac:chgData name="Love, Edward F Jr" userId="0009ab20-cea7-4d0b-86d0-38e1fda87b22" providerId="ADAL" clId="{A094BFB7-8EFE-4391-B1B3-FE4823F77DD3}" dt="2024-01-03T03:02:10.123" v="850" actId="1076"/>
          <ac:picMkLst>
            <pc:docMk/>
            <pc:sldMk cId="3502061881" sldId="504"/>
            <ac:picMk id="4" creationId="{1B5E23BC-8A1D-C21C-8D54-11B83A1B9CB7}"/>
          </ac:picMkLst>
        </pc:picChg>
        <pc:picChg chg="add mod modCrop">
          <ac:chgData name="Love, Edward F Jr" userId="0009ab20-cea7-4d0b-86d0-38e1fda87b22" providerId="ADAL" clId="{A094BFB7-8EFE-4391-B1B3-FE4823F77DD3}" dt="2024-01-03T03:02:04.563" v="849" actId="1076"/>
          <ac:picMkLst>
            <pc:docMk/>
            <pc:sldMk cId="3502061881" sldId="504"/>
            <ac:picMk id="6" creationId="{1E417B5F-2FE7-0369-5C44-F3D0B5E6B694}"/>
          </ac:picMkLst>
        </pc:picChg>
      </pc:sldChg>
      <pc:sldChg chg="del">
        <pc:chgData name="Love, Edward F Jr" userId="0009ab20-cea7-4d0b-86d0-38e1fda87b22" providerId="ADAL" clId="{A094BFB7-8EFE-4391-B1B3-FE4823F77DD3}" dt="2024-01-03T03:02:17.249" v="852" actId="47"/>
        <pc:sldMkLst>
          <pc:docMk/>
          <pc:sldMk cId="3138042369" sldId="505"/>
        </pc:sldMkLst>
      </pc:sldChg>
      <pc:sldChg chg="del">
        <pc:chgData name="Love, Edward F Jr" userId="0009ab20-cea7-4d0b-86d0-38e1fda87b22" providerId="ADAL" clId="{A094BFB7-8EFE-4391-B1B3-FE4823F77DD3}" dt="2024-01-03T02:42:38.328" v="690" actId="47"/>
        <pc:sldMkLst>
          <pc:docMk/>
          <pc:sldMk cId="2062080067" sldId="506"/>
        </pc:sldMkLst>
      </pc:sldChg>
      <pc:sldChg chg="del">
        <pc:chgData name="Love, Edward F Jr" userId="0009ab20-cea7-4d0b-86d0-38e1fda87b22" providerId="ADAL" clId="{A094BFB7-8EFE-4391-B1B3-FE4823F77DD3}" dt="2024-01-03T02:42:39.798" v="691" actId="47"/>
        <pc:sldMkLst>
          <pc:docMk/>
          <pc:sldMk cId="1061569050" sldId="507"/>
        </pc:sldMkLst>
      </pc:sldChg>
      <pc:sldChg chg="del">
        <pc:chgData name="Love, Edward F Jr" userId="0009ab20-cea7-4d0b-86d0-38e1fda87b22" providerId="ADAL" clId="{A094BFB7-8EFE-4391-B1B3-FE4823F77DD3}" dt="2024-01-03T02:42:42.400" v="692" actId="47"/>
        <pc:sldMkLst>
          <pc:docMk/>
          <pc:sldMk cId="1544639131" sldId="508"/>
        </pc:sldMkLst>
      </pc:sldChg>
      <pc:sldChg chg="del">
        <pc:chgData name="Love, Edward F Jr" userId="0009ab20-cea7-4d0b-86d0-38e1fda87b22" providerId="ADAL" clId="{A094BFB7-8EFE-4391-B1B3-FE4823F77DD3}" dt="2024-01-03T02:42:56.750" v="693" actId="47"/>
        <pc:sldMkLst>
          <pc:docMk/>
          <pc:sldMk cId="3627532854" sldId="509"/>
        </pc:sldMkLst>
      </pc:sldChg>
      <pc:sldChg chg="addSp delSp modSp del mod">
        <pc:chgData name="Love, Edward F Jr" userId="0009ab20-cea7-4d0b-86d0-38e1fda87b22" providerId="ADAL" clId="{A094BFB7-8EFE-4391-B1B3-FE4823F77DD3}" dt="2024-01-03T03:02:16.326" v="851" actId="47"/>
        <pc:sldMkLst>
          <pc:docMk/>
          <pc:sldMk cId="3076068456" sldId="510"/>
        </pc:sldMkLst>
        <pc:spChg chg="add mod">
          <ac:chgData name="Love, Edward F Jr" userId="0009ab20-cea7-4d0b-86d0-38e1fda87b22" providerId="ADAL" clId="{A094BFB7-8EFE-4391-B1B3-FE4823F77DD3}" dt="2024-01-03T03:01:35.405" v="843" actId="21"/>
          <ac:spMkLst>
            <pc:docMk/>
            <pc:sldMk cId="3076068456" sldId="510"/>
            <ac:spMk id="7" creationId="{A6F4B6FE-A461-4768-6A92-90D729A415DB}"/>
          </ac:spMkLst>
        </pc:spChg>
        <pc:picChg chg="del">
          <ac:chgData name="Love, Edward F Jr" userId="0009ab20-cea7-4d0b-86d0-38e1fda87b22" providerId="ADAL" clId="{A094BFB7-8EFE-4391-B1B3-FE4823F77DD3}" dt="2024-01-03T03:01:35.405" v="843" actId="21"/>
          <ac:picMkLst>
            <pc:docMk/>
            <pc:sldMk cId="3076068456" sldId="510"/>
            <ac:picMk id="6" creationId="{84509A92-C745-B8DB-38FD-10B0CA072E6D}"/>
          </ac:picMkLst>
        </pc:picChg>
      </pc:sldChg>
      <pc:sldChg chg="del">
        <pc:chgData name="Love, Edward F Jr" userId="0009ab20-cea7-4d0b-86d0-38e1fda87b22" providerId="ADAL" clId="{A094BFB7-8EFE-4391-B1B3-FE4823F77DD3}" dt="2024-01-03T02:43:01.668" v="694" actId="47"/>
        <pc:sldMkLst>
          <pc:docMk/>
          <pc:sldMk cId="876505171" sldId="511"/>
        </pc:sldMkLst>
      </pc:sldChg>
      <pc:sldChg chg="del">
        <pc:chgData name="Love, Edward F Jr" userId="0009ab20-cea7-4d0b-86d0-38e1fda87b22" providerId="ADAL" clId="{A094BFB7-8EFE-4391-B1B3-FE4823F77DD3}" dt="2024-01-03T02:43:03.373" v="695" actId="47"/>
        <pc:sldMkLst>
          <pc:docMk/>
          <pc:sldMk cId="1830324774" sldId="512"/>
        </pc:sldMkLst>
      </pc:sldChg>
      <pc:sldChg chg="del">
        <pc:chgData name="Love, Edward F Jr" userId="0009ab20-cea7-4d0b-86d0-38e1fda87b22" providerId="ADAL" clId="{A094BFB7-8EFE-4391-B1B3-FE4823F77DD3}" dt="2024-01-03T02:43:04.941" v="696" actId="47"/>
        <pc:sldMkLst>
          <pc:docMk/>
          <pc:sldMk cId="2521121232" sldId="513"/>
        </pc:sldMkLst>
      </pc:sldChg>
      <pc:sldChg chg="addSp modSp mod">
        <pc:chgData name="Love, Edward F Jr" userId="0009ab20-cea7-4d0b-86d0-38e1fda87b22" providerId="ADAL" clId="{A094BFB7-8EFE-4391-B1B3-FE4823F77DD3}" dt="2024-01-03T17:31:11.758" v="1548" actId="20577"/>
        <pc:sldMkLst>
          <pc:docMk/>
          <pc:sldMk cId="3907773229" sldId="514"/>
        </pc:sldMkLst>
        <pc:spChg chg="mod">
          <ac:chgData name="Love, Edward F Jr" userId="0009ab20-cea7-4d0b-86d0-38e1fda87b22" providerId="ADAL" clId="{A094BFB7-8EFE-4391-B1B3-FE4823F77DD3}" dt="2024-01-03T17:31:11.758" v="1548" actId="20577"/>
          <ac:spMkLst>
            <pc:docMk/>
            <pc:sldMk cId="3907773229" sldId="514"/>
            <ac:spMk id="3" creationId="{16ED6715-A546-B18D-7575-44C1EE8B1AA2}"/>
          </ac:spMkLst>
        </pc:spChg>
        <pc:picChg chg="mod modCrop">
          <ac:chgData name="Love, Edward F Jr" userId="0009ab20-cea7-4d0b-86d0-38e1fda87b22" providerId="ADAL" clId="{A094BFB7-8EFE-4391-B1B3-FE4823F77DD3}" dt="2024-01-03T17:30:54.961" v="1535" actId="1076"/>
          <ac:picMkLst>
            <pc:docMk/>
            <pc:sldMk cId="3907773229" sldId="514"/>
            <ac:picMk id="6" creationId="{2E198E38-85ED-404D-EEE9-403A76E620B5}"/>
          </ac:picMkLst>
        </pc:picChg>
        <pc:picChg chg="add mod">
          <ac:chgData name="Love, Edward F Jr" userId="0009ab20-cea7-4d0b-86d0-38e1fda87b22" providerId="ADAL" clId="{A094BFB7-8EFE-4391-B1B3-FE4823F77DD3}" dt="2024-01-03T17:29:20.304" v="1518" actId="14100"/>
          <ac:picMkLst>
            <pc:docMk/>
            <pc:sldMk cId="3907773229" sldId="514"/>
            <ac:picMk id="7" creationId="{2F583E98-F23B-FE96-6B96-E8A4DA82FC1E}"/>
          </ac:picMkLst>
        </pc:picChg>
        <pc:picChg chg="add mod ord modCrop">
          <ac:chgData name="Love, Edward F Jr" userId="0009ab20-cea7-4d0b-86d0-38e1fda87b22" providerId="ADAL" clId="{A094BFB7-8EFE-4391-B1B3-FE4823F77DD3}" dt="2024-01-03T17:30:51.423" v="1534" actId="1076"/>
          <ac:picMkLst>
            <pc:docMk/>
            <pc:sldMk cId="3907773229" sldId="514"/>
            <ac:picMk id="9" creationId="{7E96168E-D81D-E9CE-7392-1DE459F2CB35}"/>
          </ac:picMkLst>
        </pc:picChg>
      </pc:sldChg>
      <pc:sldChg chg="del">
        <pc:chgData name="Love, Edward F Jr" userId="0009ab20-cea7-4d0b-86d0-38e1fda87b22" providerId="ADAL" clId="{A094BFB7-8EFE-4391-B1B3-FE4823F77DD3}" dt="2024-01-03T02:43:31.906" v="697" actId="47"/>
        <pc:sldMkLst>
          <pc:docMk/>
          <pc:sldMk cId="3187921636" sldId="515"/>
        </pc:sldMkLst>
      </pc:sldChg>
      <pc:sldChg chg="addSp delSp modSp new mod">
        <pc:chgData name="Love, Edward F Jr" userId="0009ab20-cea7-4d0b-86d0-38e1fda87b22" providerId="ADAL" clId="{A094BFB7-8EFE-4391-B1B3-FE4823F77DD3}" dt="2024-01-03T17:18:12.277" v="1455" actId="14100"/>
        <pc:sldMkLst>
          <pc:docMk/>
          <pc:sldMk cId="3564653928" sldId="515"/>
        </pc:sldMkLst>
        <pc:spChg chg="mod">
          <ac:chgData name="Love, Edward F Jr" userId="0009ab20-cea7-4d0b-86d0-38e1fda87b22" providerId="ADAL" clId="{A094BFB7-8EFE-4391-B1B3-FE4823F77DD3}" dt="2024-01-03T17:06:52.926" v="1415" actId="20577"/>
          <ac:spMkLst>
            <pc:docMk/>
            <pc:sldMk cId="3564653928" sldId="515"/>
            <ac:spMk id="3" creationId="{739DF38B-7CC8-17BC-C4D3-DA91D3F59E0F}"/>
          </ac:spMkLst>
        </pc:spChg>
        <pc:spChg chg="del">
          <ac:chgData name="Love, Edward F Jr" userId="0009ab20-cea7-4d0b-86d0-38e1fda87b22" providerId="ADAL" clId="{A094BFB7-8EFE-4391-B1B3-FE4823F77DD3}" dt="2024-01-03T17:07:12.412" v="1416"/>
          <ac:spMkLst>
            <pc:docMk/>
            <pc:sldMk cId="3564653928" sldId="515"/>
            <ac:spMk id="4" creationId="{9AD0588A-5E74-988D-5E68-3513C345C863}"/>
          </ac:spMkLst>
        </pc:spChg>
        <pc:spChg chg="add mod">
          <ac:chgData name="Love, Edward F Jr" userId="0009ab20-cea7-4d0b-86d0-38e1fda87b22" providerId="ADAL" clId="{A094BFB7-8EFE-4391-B1B3-FE4823F77DD3}" dt="2024-01-03T17:17:57.073" v="1450" actId="21"/>
          <ac:spMkLst>
            <pc:docMk/>
            <pc:sldMk cId="3564653928" sldId="515"/>
            <ac:spMk id="15" creationId="{7A84C3C4-5A81-DAE7-E0B3-BD5FD17E02D4}"/>
          </ac:spMkLst>
        </pc:spChg>
        <pc:picChg chg="add del mod">
          <ac:chgData name="Love, Edward F Jr" userId="0009ab20-cea7-4d0b-86d0-38e1fda87b22" providerId="ADAL" clId="{A094BFB7-8EFE-4391-B1B3-FE4823F77DD3}" dt="2024-01-03T17:17:57.073" v="1450" actId="21"/>
          <ac:picMkLst>
            <pc:docMk/>
            <pc:sldMk cId="3564653928" sldId="515"/>
            <ac:picMk id="7" creationId="{AAF7E600-FAAE-44E8-2C0D-249078FF79F8}"/>
          </ac:picMkLst>
        </pc:picChg>
        <pc:picChg chg="add del mod">
          <ac:chgData name="Love, Edward F Jr" userId="0009ab20-cea7-4d0b-86d0-38e1fda87b22" providerId="ADAL" clId="{A094BFB7-8EFE-4391-B1B3-FE4823F77DD3}" dt="2024-01-03T17:08:40.819" v="1429" actId="21"/>
          <ac:picMkLst>
            <pc:docMk/>
            <pc:sldMk cId="3564653928" sldId="515"/>
            <ac:picMk id="9" creationId="{8C634B37-63A0-8356-EDA2-34C04290BCF6}"/>
          </ac:picMkLst>
        </pc:picChg>
        <pc:picChg chg="add del mod">
          <ac:chgData name="Love, Edward F Jr" userId="0009ab20-cea7-4d0b-86d0-38e1fda87b22" providerId="ADAL" clId="{A094BFB7-8EFE-4391-B1B3-FE4823F77DD3}" dt="2024-01-03T17:09:58.453" v="1437" actId="478"/>
          <ac:picMkLst>
            <pc:docMk/>
            <pc:sldMk cId="3564653928" sldId="515"/>
            <ac:picMk id="11" creationId="{EE6A41B9-940A-2886-8EE5-1085EE17F2E9}"/>
          </ac:picMkLst>
        </pc:picChg>
        <pc:picChg chg="add mod">
          <ac:chgData name="Love, Edward F Jr" userId="0009ab20-cea7-4d0b-86d0-38e1fda87b22" providerId="ADAL" clId="{A094BFB7-8EFE-4391-B1B3-FE4823F77DD3}" dt="2024-01-03T17:14:46.482" v="1444" actId="1076"/>
          <ac:picMkLst>
            <pc:docMk/>
            <pc:sldMk cId="3564653928" sldId="515"/>
            <ac:picMk id="13" creationId="{6D66D8B1-6945-26DE-5C9C-5069FE120920}"/>
          </ac:picMkLst>
        </pc:picChg>
        <pc:picChg chg="add mod">
          <ac:chgData name="Love, Edward F Jr" userId="0009ab20-cea7-4d0b-86d0-38e1fda87b22" providerId="ADAL" clId="{A094BFB7-8EFE-4391-B1B3-FE4823F77DD3}" dt="2024-01-03T17:18:12.277" v="1455" actId="14100"/>
          <ac:picMkLst>
            <pc:docMk/>
            <pc:sldMk cId="3564653928" sldId="515"/>
            <ac:picMk id="16" creationId="{8052A927-7B66-58BC-71C0-944EC82C1B26}"/>
          </ac:picMkLst>
        </pc:picChg>
      </pc:sldChg>
      <pc:sldChg chg="addSp delSp modSp new mod">
        <pc:chgData name="Love, Edward F Jr" userId="0009ab20-cea7-4d0b-86d0-38e1fda87b22" providerId="ADAL" clId="{A094BFB7-8EFE-4391-B1B3-FE4823F77DD3}" dt="2024-01-03T17:36:36.001" v="1587" actId="20577"/>
        <pc:sldMkLst>
          <pc:docMk/>
          <pc:sldMk cId="790483165" sldId="516"/>
        </pc:sldMkLst>
        <pc:spChg chg="mod">
          <ac:chgData name="Love, Edward F Jr" userId="0009ab20-cea7-4d0b-86d0-38e1fda87b22" providerId="ADAL" clId="{A094BFB7-8EFE-4391-B1B3-FE4823F77DD3}" dt="2024-01-03T17:36:36.001" v="1587" actId="20577"/>
          <ac:spMkLst>
            <pc:docMk/>
            <pc:sldMk cId="790483165" sldId="516"/>
            <ac:spMk id="3" creationId="{B1E6ECBB-A1E1-C70A-FF82-0247C01BC06B}"/>
          </ac:spMkLst>
        </pc:spChg>
        <pc:picChg chg="add mod">
          <ac:chgData name="Love, Edward F Jr" userId="0009ab20-cea7-4d0b-86d0-38e1fda87b22" providerId="ADAL" clId="{A094BFB7-8EFE-4391-B1B3-FE4823F77DD3}" dt="2024-01-03T17:18:32.430" v="1457" actId="1076"/>
          <ac:picMkLst>
            <pc:docMk/>
            <pc:sldMk cId="790483165" sldId="516"/>
            <ac:picMk id="6" creationId="{6C7FDE7A-5F52-87B2-1006-41068586123F}"/>
          </ac:picMkLst>
        </pc:picChg>
        <pc:picChg chg="add del mod">
          <ac:chgData name="Love, Edward F Jr" userId="0009ab20-cea7-4d0b-86d0-38e1fda87b22" providerId="ADAL" clId="{A094BFB7-8EFE-4391-B1B3-FE4823F77DD3}" dt="2024-01-03T17:18:02.769" v="1452" actId="21"/>
          <ac:picMkLst>
            <pc:docMk/>
            <pc:sldMk cId="790483165" sldId="516"/>
            <ac:picMk id="8" creationId="{4CF325A1-0959-77AD-C622-1D546444B464}"/>
          </ac:picMkLst>
        </pc:picChg>
        <pc:picChg chg="add mod">
          <ac:chgData name="Love, Edward F Jr" userId="0009ab20-cea7-4d0b-86d0-38e1fda87b22" providerId="ADAL" clId="{A094BFB7-8EFE-4391-B1B3-FE4823F77DD3}" dt="2024-01-03T17:18:29.734" v="1456" actId="1076"/>
          <ac:picMkLst>
            <pc:docMk/>
            <pc:sldMk cId="790483165" sldId="516"/>
            <ac:picMk id="9" creationId="{60037055-E85E-0329-B248-47B50F5FFAE5}"/>
          </ac:picMkLst>
        </pc:picChg>
      </pc:sldChg>
      <pc:sldChg chg="del">
        <pc:chgData name="Love, Edward F Jr" userId="0009ab20-cea7-4d0b-86d0-38e1fda87b22" providerId="ADAL" clId="{A094BFB7-8EFE-4391-B1B3-FE4823F77DD3}" dt="2024-01-03T02:43:35.555" v="698" actId="47"/>
        <pc:sldMkLst>
          <pc:docMk/>
          <pc:sldMk cId="2189350515" sldId="516"/>
        </pc:sldMkLst>
      </pc:sldChg>
      <pc:sldChg chg="del">
        <pc:chgData name="Love, Edward F Jr" userId="0009ab20-cea7-4d0b-86d0-38e1fda87b22" providerId="ADAL" clId="{A094BFB7-8EFE-4391-B1B3-FE4823F77DD3}" dt="2024-01-03T02:43:41.994" v="699" actId="47"/>
        <pc:sldMkLst>
          <pc:docMk/>
          <pc:sldMk cId="1290255354" sldId="517"/>
        </pc:sldMkLst>
      </pc:sldChg>
      <pc:sldChg chg="addSp delSp modSp new mod">
        <pc:chgData name="Love, Edward F Jr" userId="0009ab20-cea7-4d0b-86d0-38e1fda87b22" providerId="ADAL" clId="{A094BFB7-8EFE-4391-B1B3-FE4823F77DD3}" dt="2024-01-03T17:26:03.781" v="1495" actId="20577"/>
        <pc:sldMkLst>
          <pc:docMk/>
          <pc:sldMk cId="3465189045" sldId="517"/>
        </pc:sldMkLst>
        <pc:spChg chg="mod">
          <ac:chgData name="Love, Edward F Jr" userId="0009ab20-cea7-4d0b-86d0-38e1fda87b22" providerId="ADAL" clId="{A094BFB7-8EFE-4391-B1B3-FE4823F77DD3}" dt="2024-01-03T17:26:03.781" v="1495" actId="20577"/>
          <ac:spMkLst>
            <pc:docMk/>
            <pc:sldMk cId="3465189045" sldId="517"/>
            <ac:spMk id="3" creationId="{2C2AF2D2-CB27-AB8A-CDCA-4700E4E4921F}"/>
          </ac:spMkLst>
        </pc:spChg>
        <pc:spChg chg="del">
          <ac:chgData name="Love, Edward F Jr" userId="0009ab20-cea7-4d0b-86d0-38e1fda87b22" providerId="ADAL" clId="{A094BFB7-8EFE-4391-B1B3-FE4823F77DD3}" dt="2024-01-03T17:19:29.339" v="1459"/>
          <ac:spMkLst>
            <pc:docMk/>
            <pc:sldMk cId="3465189045" sldId="517"/>
            <ac:spMk id="4" creationId="{3900D840-DCAF-675E-5ABE-577FFAB7E41A}"/>
          </ac:spMkLst>
        </pc:spChg>
        <pc:picChg chg="add mod">
          <ac:chgData name="Love, Edward F Jr" userId="0009ab20-cea7-4d0b-86d0-38e1fda87b22" providerId="ADAL" clId="{A094BFB7-8EFE-4391-B1B3-FE4823F77DD3}" dt="2024-01-03T17:25:58.591" v="1483" actId="14100"/>
          <ac:picMkLst>
            <pc:docMk/>
            <pc:sldMk cId="3465189045" sldId="517"/>
            <ac:picMk id="7" creationId="{84C9B7DE-3A22-4258-54B2-1671E7CC52B5}"/>
          </ac:picMkLst>
        </pc:picChg>
        <pc:picChg chg="add mod modCrop">
          <ac:chgData name="Love, Edward F Jr" userId="0009ab20-cea7-4d0b-86d0-38e1fda87b22" providerId="ADAL" clId="{A094BFB7-8EFE-4391-B1B3-FE4823F77DD3}" dt="2024-01-03T17:25:52.513" v="1481" actId="1076"/>
          <ac:picMkLst>
            <pc:docMk/>
            <pc:sldMk cId="3465189045" sldId="517"/>
            <ac:picMk id="9" creationId="{A01A8518-42C5-2BC1-43F9-2F36C3C82738}"/>
          </ac:picMkLst>
        </pc:picChg>
      </pc:sldChg>
      <pc:sldChg chg="addSp delSp modSp new mod">
        <pc:chgData name="Love, Edward F Jr" userId="0009ab20-cea7-4d0b-86d0-38e1fda87b22" providerId="ADAL" clId="{A094BFB7-8EFE-4391-B1B3-FE4823F77DD3}" dt="2024-01-03T17:36:17.467" v="1574" actId="20577"/>
        <pc:sldMkLst>
          <pc:docMk/>
          <pc:sldMk cId="920249700" sldId="518"/>
        </pc:sldMkLst>
        <pc:spChg chg="mod">
          <ac:chgData name="Love, Edward F Jr" userId="0009ab20-cea7-4d0b-86d0-38e1fda87b22" providerId="ADAL" clId="{A094BFB7-8EFE-4391-B1B3-FE4823F77DD3}" dt="2024-01-03T17:36:17.467" v="1574" actId="20577"/>
          <ac:spMkLst>
            <pc:docMk/>
            <pc:sldMk cId="920249700" sldId="518"/>
            <ac:spMk id="3" creationId="{D1CF8014-B160-D88B-8087-DE1FFC4F16FF}"/>
          </ac:spMkLst>
        </pc:spChg>
        <pc:spChg chg="del">
          <ac:chgData name="Love, Edward F Jr" userId="0009ab20-cea7-4d0b-86d0-38e1fda87b22" providerId="ADAL" clId="{A094BFB7-8EFE-4391-B1B3-FE4823F77DD3}" dt="2024-01-03T17:32:32.256" v="1550"/>
          <ac:spMkLst>
            <pc:docMk/>
            <pc:sldMk cId="920249700" sldId="518"/>
            <ac:spMk id="4" creationId="{E8D59995-D153-929C-3136-AF83E5AAE882}"/>
          </ac:spMkLst>
        </pc:spChg>
        <pc:picChg chg="add mod">
          <ac:chgData name="Love, Edward F Jr" userId="0009ab20-cea7-4d0b-86d0-38e1fda87b22" providerId="ADAL" clId="{A094BFB7-8EFE-4391-B1B3-FE4823F77DD3}" dt="2024-01-03T17:34:50.221" v="1563" actId="1076"/>
          <ac:picMkLst>
            <pc:docMk/>
            <pc:sldMk cId="920249700" sldId="518"/>
            <ac:picMk id="7" creationId="{41F9603B-653B-8496-FE15-D7FD35B15B67}"/>
          </ac:picMkLst>
        </pc:picChg>
        <pc:picChg chg="add mod modCrop">
          <ac:chgData name="Love, Edward F Jr" userId="0009ab20-cea7-4d0b-86d0-38e1fda87b22" providerId="ADAL" clId="{A094BFB7-8EFE-4391-B1B3-FE4823F77DD3}" dt="2024-01-03T17:34:43.071" v="1562" actId="1076"/>
          <ac:picMkLst>
            <pc:docMk/>
            <pc:sldMk cId="920249700" sldId="518"/>
            <ac:picMk id="9" creationId="{1390DE26-8786-89C0-0B83-653FF8E5F485}"/>
          </ac:picMkLst>
        </pc:picChg>
      </pc:sldChg>
      <pc:sldChg chg="del">
        <pc:chgData name="Love, Edward F Jr" userId="0009ab20-cea7-4d0b-86d0-38e1fda87b22" providerId="ADAL" clId="{A094BFB7-8EFE-4391-B1B3-FE4823F77DD3}" dt="2024-01-03T02:44:00.680" v="701" actId="47"/>
        <pc:sldMkLst>
          <pc:docMk/>
          <pc:sldMk cId="2316086724" sldId="518"/>
        </pc:sldMkLst>
      </pc:sldChg>
      <pc:sldChg chg="del">
        <pc:chgData name="Love, Edward F Jr" userId="0009ab20-cea7-4d0b-86d0-38e1fda87b22" providerId="ADAL" clId="{A094BFB7-8EFE-4391-B1B3-FE4823F77DD3}" dt="2024-01-03T02:44:06.398" v="702" actId="47"/>
        <pc:sldMkLst>
          <pc:docMk/>
          <pc:sldMk cId="159665703" sldId="519"/>
        </pc:sldMkLst>
      </pc:sldChg>
      <pc:sldChg chg="addSp delSp modSp new mod modClrScheme chgLayout">
        <pc:chgData name="Love, Edward F Jr" userId="0009ab20-cea7-4d0b-86d0-38e1fda87b22" providerId="ADAL" clId="{A094BFB7-8EFE-4391-B1B3-FE4823F77DD3}" dt="2024-01-03T17:42:54.692" v="1643" actId="14100"/>
        <pc:sldMkLst>
          <pc:docMk/>
          <pc:sldMk cId="533156173" sldId="519"/>
        </pc:sldMkLst>
        <pc:spChg chg="mod ord">
          <ac:chgData name="Love, Edward F Jr" userId="0009ab20-cea7-4d0b-86d0-38e1fda87b22" providerId="ADAL" clId="{A094BFB7-8EFE-4391-B1B3-FE4823F77DD3}" dt="2024-01-03T17:41:29.036" v="1589" actId="700"/>
          <ac:spMkLst>
            <pc:docMk/>
            <pc:sldMk cId="533156173" sldId="519"/>
            <ac:spMk id="2" creationId="{E7A91E8A-DCFE-64F0-F929-F66D64118452}"/>
          </ac:spMkLst>
        </pc:spChg>
        <pc:spChg chg="del">
          <ac:chgData name="Love, Edward F Jr" userId="0009ab20-cea7-4d0b-86d0-38e1fda87b22" providerId="ADAL" clId="{A094BFB7-8EFE-4391-B1B3-FE4823F77DD3}" dt="2024-01-03T17:41:29.036" v="1589" actId="700"/>
          <ac:spMkLst>
            <pc:docMk/>
            <pc:sldMk cId="533156173" sldId="519"/>
            <ac:spMk id="3" creationId="{9A29AA24-7C31-D167-1EAE-BB6BED62444A}"/>
          </ac:spMkLst>
        </pc:spChg>
        <pc:spChg chg="del">
          <ac:chgData name="Love, Edward F Jr" userId="0009ab20-cea7-4d0b-86d0-38e1fda87b22" providerId="ADAL" clId="{A094BFB7-8EFE-4391-B1B3-FE4823F77DD3}" dt="2024-01-03T17:41:29.036" v="1589" actId="700"/>
          <ac:spMkLst>
            <pc:docMk/>
            <pc:sldMk cId="533156173" sldId="519"/>
            <ac:spMk id="4" creationId="{183E7C31-85AE-9C05-EE70-01D43F4AFEDA}"/>
          </ac:spMkLst>
        </pc:spChg>
        <pc:spChg chg="mod ord">
          <ac:chgData name="Love, Edward F Jr" userId="0009ab20-cea7-4d0b-86d0-38e1fda87b22" providerId="ADAL" clId="{A094BFB7-8EFE-4391-B1B3-FE4823F77DD3}" dt="2024-01-03T17:41:29.036" v="1589" actId="700"/>
          <ac:spMkLst>
            <pc:docMk/>
            <pc:sldMk cId="533156173" sldId="519"/>
            <ac:spMk id="5" creationId="{29DD25FB-E4CA-AB76-5476-B3E9F2BF6E33}"/>
          </ac:spMkLst>
        </pc:spChg>
        <pc:spChg chg="add mod">
          <ac:chgData name="Love, Edward F Jr" userId="0009ab20-cea7-4d0b-86d0-38e1fda87b22" providerId="ADAL" clId="{A094BFB7-8EFE-4391-B1B3-FE4823F77DD3}" dt="2024-01-03T17:42:54.692" v="1643" actId="14100"/>
          <ac:spMkLst>
            <pc:docMk/>
            <pc:sldMk cId="533156173" sldId="519"/>
            <ac:spMk id="6" creationId="{F08AC0D8-DC62-A431-52D7-29E757FB5AC2}"/>
          </ac:spMkLst>
        </pc:spChg>
      </pc:sldChg>
      <pc:sldChg chg="del">
        <pc:chgData name="Love, Edward F Jr" userId="0009ab20-cea7-4d0b-86d0-38e1fda87b22" providerId="ADAL" clId="{A094BFB7-8EFE-4391-B1B3-FE4823F77DD3}" dt="2024-01-03T02:43:43.719" v="700" actId="47"/>
        <pc:sldMkLst>
          <pc:docMk/>
          <pc:sldMk cId="3213094035" sldId="520"/>
        </pc:sldMkLst>
      </pc:sldChg>
      <pc:sldChg chg="del">
        <pc:chgData name="Love, Edward F Jr" userId="0009ab20-cea7-4d0b-86d0-38e1fda87b22" providerId="ADAL" clId="{A094BFB7-8EFE-4391-B1B3-FE4823F77DD3}" dt="2024-01-03T02:44:24.700" v="703" actId="47"/>
        <pc:sldMkLst>
          <pc:docMk/>
          <pc:sldMk cId="4049847473" sldId="521"/>
        </pc:sldMkLst>
      </pc:sldChg>
      <pc:sldChg chg="del">
        <pc:chgData name="Love, Edward F Jr" userId="0009ab20-cea7-4d0b-86d0-38e1fda87b22" providerId="ADAL" clId="{A094BFB7-8EFE-4391-B1B3-FE4823F77DD3}" dt="2024-01-03T02:44:29.334" v="704" actId="47"/>
        <pc:sldMkLst>
          <pc:docMk/>
          <pc:sldMk cId="861923735" sldId="522"/>
        </pc:sldMkLst>
      </pc:sldChg>
    </pc:docChg>
  </pc:docChgLst>
  <pc:docChgLst>
    <pc:chgData name="Pagh, Richard T" userId="1eb3253b-7106-414c-8029-9dedc852564c" providerId="ADAL" clId="{145888F6-F7A2-419B-9A59-455CE5754825}"/>
    <pc:docChg chg="undo redo custSel addSld delSld modSld sldOrd modMainMaster">
      <pc:chgData name="Pagh, Richard T" userId="1eb3253b-7106-414c-8029-9dedc852564c" providerId="ADAL" clId="{145888F6-F7A2-419B-9A59-455CE5754825}" dt="2024-02-21T22:45:45.874" v="4656"/>
      <pc:docMkLst>
        <pc:docMk/>
      </pc:docMkLst>
      <pc:sldChg chg="modSp del mod">
        <pc:chgData name="Pagh, Richard T" userId="1eb3253b-7106-414c-8029-9dedc852564c" providerId="ADAL" clId="{145888F6-F7A2-419B-9A59-455CE5754825}" dt="2024-02-15T17:54:15.388" v="359" actId="2696"/>
        <pc:sldMkLst>
          <pc:docMk/>
          <pc:sldMk cId="1750434706" sldId="274"/>
        </pc:sldMkLst>
        <pc:spChg chg="mod">
          <ac:chgData name="Pagh, Richard T" userId="1eb3253b-7106-414c-8029-9dedc852564c" providerId="ADAL" clId="{145888F6-F7A2-419B-9A59-455CE5754825}" dt="2024-02-15T17:48:14.214" v="59"/>
          <ac:spMkLst>
            <pc:docMk/>
            <pc:sldMk cId="1750434706" sldId="274"/>
            <ac:spMk id="2" creationId="{82C63085-87BB-4500-B972-222C2B98210E}"/>
          </ac:spMkLst>
        </pc:spChg>
        <pc:spChg chg="mod">
          <ac:chgData name="Pagh, Richard T" userId="1eb3253b-7106-414c-8029-9dedc852564c" providerId="ADAL" clId="{145888F6-F7A2-419B-9A59-455CE5754825}" dt="2024-02-15T17:47:55.454" v="58" actId="20577"/>
          <ac:spMkLst>
            <pc:docMk/>
            <pc:sldMk cId="1750434706" sldId="274"/>
            <ac:spMk id="3" creationId="{9011087F-0ACC-4A67-993D-F909359E2B0F}"/>
          </ac:spMkLst>
        </pc:spChg>
        <pc:spChg chg="mod">
          <ac:chgData name="Pagh, Richard T" userId="1eb3253b-7106-414c-8029-9dedc852564c" providerId="ADAL" clId="{145888F6-F7A2-419B-9A59-455CE5754825}" dt="2024-02-15T17:48:43.660" v="80" actId="20577"/>
          <ac:spMkLst>
            <pc:docMk/>
            <pc:sldMk cId="1750434706" sldId="274"/>
            <ac:spMk id="6" creationId="{81B20448-A573-447A-AB6E-4E0B39300985}"/>
          </ac:spMkLst>
        </pc:spChg>
      </pc:sldChg>
      <pc:sldChg chg="del">
        <pc:chgData name="Pagh, Richard T" userId="1eb3253b-7106-414c-8029-9dedc852564c" providerId="ADAL" clId="{145888F6-F7A2-419B-9A59-455CE5754825}" dt="2024-02-15T17:44:48.800" v="0" actId="47"/>
        <pc:sldMkLst>
          <pc:docMk/>
          <pc:sldMk cId="2315958323" sldId="283"/>
        </pc:sldMkLst>
      </pc:sldChg>
      <pc:sldChg chg="del">
        <pc:chgData name="Pagh, Richard T" userId="1eb3253b-7106-414c-8029-9dedc852564c" providerId="ADAL" clId="{145888F6-F7A2-419B-9A59-455CE5754825}" dt="2024-02-15T17:44:48.800" v="0" actId="47"/>
        <pc:sldMkLst>
          <pc:docMk/>
          <pc:sldMk cId="4129046323" sldId="287"/>
        </pc:sldMkLst>
      </pc:sldChg>
      <pc:sldChg chg="del">
        <pc:chgData name="Pagh, Richard T" userId="1eb3253b-7106-414c-8029-9dedc852564c" providerId="ADAL" clId="{145888F6-F7A2-419B-9A59-455CE5754825}" dt="2024-02-15T17:45:28.131" v="2" actId="47"/>
        <pc:sldMkLst>
          <pc:docMk/>
          <pc:sldMk cId="1416313620" sldId="291"/>
        </pc:sldMkLst>
      </pc:sldChg>
      <pc:sldChg chg="del">
        <pc:chgData name="Pagh, Richard T" userId="1eb3253b-7106-414c-8029-9dedc852564c" providerId="ADAL" clId="{145888F6-F7A2-419B-9A59-455CE5754825}" dt="2024-02-15T17:45:28.131" v="2" actId="47"/>
        <pc:sldMkLst>
          <pc:docMk/>
          <pc:sldMk cId="479592055" sldId="295"/>
        </pc:sldMkLst>
      </pc:sldChg>
      <pc:sldChg chg="del">
        <pc:chgData name="Pagh, Richard T" userId="1eb3253b-7106-414c-8029-9dedc852564c" providerId="ADAL" clId="{145888F6-F7A2-419B-9A59-455CE5754825}" dt="2024-02-15T17:45:36.001" v="3" actId="47"/>
        <pc:sldMkLst>
          <pc:docMk/>
          <pc:sldMk cId="2568820532" sldId="300"/>
        </pc:sldMkLst>
      </pc:sldChg>
      <pc:sldChg chg="del">
        <pc:chgData name="Pagh, Richard T" userId="1eb3253b-7106-414c-8029-9dedc852564c" providerId="ADAL" clId="{145888F6-F7A2-419B-9A59-455CE5754825}" dt="2024-02-15T17:45:36.001" v="3" actId="47"/>
        <pc:sldMkLst>
          <pc:docMk/>
          <pc:sldMk cId="4146523549" sldId="301"/>
        </pc:sldMkLst>
      </pc:sldChg>
      <pc:sldChg chg="del">
        <pc:chgData name="Pagh, Richard T" userId="1eb3253b-7106-414c-8029-9dedc852564c" providerId="ADAL" clId="{145888F6-F7A2-419B-9A59-455CE5754825}" dt="2024-02-15T17:44:48.800" v="0" actId="47"/>
        <pc:sldMkLst>
          <pc:docMk/>
          <pc:sldMk cId="3109275029" sldId="387"/>
        </pc:sldMkLst>
      </pc:sldChg>
      <pc:sldChg chg="del">
        <pc:chgData name="Pagh, Richard T" userId="1eb3253b-7106-414c-8029-9dedc852564c" providerId="ADAL" clId="{145888F6-F7A2-419B-9A59-455CE5754825}" dt="2024-02-15T17:44:51.620" v="1" actId="47"/>
        <pc:sldMkLst>
          <pc:docMk/>
          <pc:sldMk cId="1543797716" sldId="469"/>
        </pc:sldMkLst>
      </pc:sldChg>
      <pc:sldChg chg="addSp delSp modSp add del mod">
        <pc:chgData name="Pagh, Richard T" userId="1eb3253b-7106-414c-8029-9dedc852564c" providerId="ADAL" clId="{145888F6-F7A2-419B-9A59-455CE5754825}" dt="2024-02-16T20:56:20.271" v="4615" actId="47"/>
        <pc:sldMkLst>
          <pc:docMk/>
          <pc:sldMk cId="515103310" sldId="470"/>
        </pc:sldMkLst>
        <pc:spChg chg="del">
          <ac:chgData name="Pagh, Richard T" userId="1eb3253b-7106-414c-8029-9dedc852564c" providerId="ADAL" clId="{145888F6-F7A2-419B-9A59-455CE5754825}" dt="2024-02-16T19:44:05.408" v="4487" actId="478"/>
          <ac:spMkLst>
            <pc:docMk/>
            <pc:sldMk cId="515103310" sldId="470"/>
            <ac:spMk id="2" creationId="{2091B2B4-97AF-EE7C-0E34-7F12720C8584}"/>
          </ac:spMkLst>
        </pc:spChg>
        <pc:spChg chg="del mod">
          <ac:chgData name="Pagh, Richard T" userId="1eb3253b-7106-414c-8029-9dedc852564c" providerId="ADAL" clId="{145888F6-F7A2-419B-9A59-455CE5754825}" dt="2024-02-15T17:55:00.752" v="363" actId="478"/>
          <ac:spMkLst>
            <pc:docMk/>
            <pc:sldMk cId="515103310" sldId="470"/>
            <ac:spMk id="7" creationId="{5F31F6ED-4561-F7B6-6F0E-B4DE26CCA722}"/>
          </ac:spMkLst>
        </pc:spChg>
        <pc:spChg chg="add del mod">
          <ac:chgData name="Pagh, Richard T" userId="1eb3253b-7106-414c-8029-9dedc852564c" providerId="ADAL" clId="{145888F6-F7A2-419B-9A59-455CE5754825}" dt="2024-02-16T19:44:10.359" v="4488" actId="478"/>
          <ac:spMkLst>
            <pc:docMk/>
            <pc:sldMk cId="515103310" sldId="470"/>
            <ac:spMk id="8" creationId="{F8126BA9-5126-C543-682B-698B26B488A5}"/>
          </ac:spMkLst>
        </pc:spChg>
        <pc:spChg chg="add mod">
          <ac:chgData name="Pagh, Richard T" userId="1eb3253b-7106-414c-8029-9dedc852564c" providerId="ADAL" clId="{145888F6-F7A2-419B-9A59-455CE5754825}" dt="2024-02-15T17:55:40.285" v="366" actId="207"/>
          <ac:spMkLst>
            <pc:docMk/>
            <pc:sldMk cId="515103310" sldId="470"/>
            <ac:spMk id="9" creationId="{9750FD0C-6D96-925A-BC62-2AA3A739CE34}"/>
          </ac:spMkLst>
        </pc:spChg>
        <pc:spChg chg="add del mod">
          <ac:chgData name="Pagh, Richard T" userId="1eb3253b-7106-414c-8029-9dedc852564c" providerId="ADAL" clId="{145888F6-F7A2-419B-9A59-455CE5754825}" dt="2024-02-16T19:44:16.260" v="4489" actId="478"/>
          <ac:spMkLst>
            <pc:docMk/>
            <pc:sldMk cId="515103310" sldId="470"/>
            <ac:spMk id="10" creationId="{415E65C6-1555-7A5B-61B5-10E8F8ABF876}"/>
          </ac:spMkLst>
        </pc:spChg>
        <pc:picChg chg="add mod">
          <ac:chgData name="Pagh, Richard T" userId="1eb3253b-7106-414c-8029-9dedc852564c" providerId="ADAL" clId="{145888F6-F7A2-419B-9A59-455CE5754825}" dt="2024-02-16T19:46:17.596" v="4509" actId="1036"/>
          <ac:picMkLst>
            <pc:docMk/>
            <pc:sldMk cId="515103310" sldId="470"/>
            <ac:picMk id="11" creationId="{0E1CA2B1-DB31-FCC6-5216-8FA4B576EE08}"/>
          </ac:picMkLst>
        </pc:picChg>
        <pc:picChg chg="del">
          <ac:chgData name="Pagh, Richard T" userId="1eb3253b-7106-414c-8029-9dedc852564c" providerId="ADAL" clId="{145888F6-F7A2-419B-9A59-455CE5754825}" dt="2024-02-16T19:44:01.668" v="4486" actId="478"/>
          <ac:picMkLst>
            <pc:docMk/>
            <pc:sldMk cId="515103310" sldId="470"/>
            <ac:picMk id="15" creationId="{6229F287-E279-8A29-022D-0E9924BE5062}"/>
          </ac:picMkLst>
        </pc:picChg>
      </pc:sldChg>
      <pc:sldChg chg="del">
        <pc:chgData name="Pagh, Richard T" userId="1eb3253b-7106-414c-8029-9dedc852564c" providerId="ADAL" clId="{145888F6-F7A2-419B-9A59-455CE5754825}" dt="2024-02-15T17:44:48.800" v="0" actId="47"/>
        <pc:sldMkLst>
          <pc:docMk/>
          <pc:sldMk cId="265165813" sldId="472"/>
        </pc:sldMkLst>
      </pc:sldChg>
      <pc:sldChg chg="addSp delSp modSp del mod">
        <pc:chgData name="Pagh, Richard T" userId="1eb3253b-7106-414c-8029-9dedc852564c" providerId="ADAL" clId="{145888F6-F7A2-419B-9A59-455CE5754825}" dt="2024-02-15T17:57:44.245" v="373" actId="47"/>
        <pc:sldMkLst>
          <pc:docMk/>
          <pc:sldMk cId="2016242276" sldId="473"/>
        </pc:sldMkLst>
        <pc:spChg chg="mod">
          <ac:chgData name="Pagh, Richard T" userId="1eb3253b-7106-414c-8029-9dedc852564c" providerId="ADAL" clId="{145888F6-F7A2-419B-9A59-455CE5754825}" dt="2024-02-15T17:47:45.694" v="52" actId="20577"/>
          <ac:spMkLst>
            <pc:docMk/>
            <pc:sldMk cId="2016242276" sldId="473"/>
            <ac:spMk id="3" creationId="{B13DF052-FAB1-0A81-3FBA-9D73A4DFFF44}"/>
          </ac:spMkLst>
        </pc:spChg>
        <pc:picChg chg="del">
          <ac:chgData name="Pagh, Richard T" userId="1eb3253b-7106-414c-8029-9dedc852564c" providerId="ADAL" clId="{145888F6-F7A2-419B-9A59-455CE5754825}" dt="2024-02-15T17:57:28.255" v="370" actId="478"/>
          <ac:picMkLst>
            <pc:docMk/>
            <pc:sldMk cId="2016242276" sldId="473"/>
            <ac:picMk id="4" creationId="{E6E34B82-425E-3430-F750-98953E731E9A}"/>
          </ac:picMkLst>
        </pc:picChg>
        <pc:picChg chg="add mod">
          <ac:chgData name="Pagh, Richard T" userId="1eb3253b-7106-414c-8029-9dedc852564c" providerId="ADAL" clId="{145888F6-F7A2-419B-9A59-455CE5754825}" dt="2024-02-15T17:57:34.647" v="372" actId="1076"/>
          <ac:picMkLst>
            <pc:docMk/>
            <pc:sldMk cId="2016242276" sldId="473"/>
            <ac:picMk id="5" creationId="{E8C509C5-3940-4A35-958E-356D7AE0C794}"/>
          </ac:picMkLst>
        </pc:picChg>
      </pc:sldChg>
      <pc:sldChg chg="del">
        <pc:chgData name="Pagh, Richard T" userId="1eb3253b-7106-414c-8029-9dedc852564c" providerId="ADAL" clId="{145888F6-F7A2-419B-9A59-455CE5754825}" dt="2024-02-15T17:45:28.131" v="2" actId="47"/>
        <pc:sldMkLst>
          <pc:docMk/>
          <pc:sldMk cId="2802172260" sldId="474"/>
        </pc:sldMkLst>
      </pc:sldChg>
      <pc:sldChg chg="del">
        <pc:chgData name="Pagh, Richard T" userId="1eb3253b-7106-414c-8029-9dedc852564c" providerId="ADAL" clId="{145888F6-F7A2-419B-9A59-455CE5754825}" dt="2024-02-15T17:45:36.001" v="3" actId="47"/>
        <pc:sldMkLst>
          <pc:docMk/>
          <pc:sldMk cId="2519399437" sldId="475"/>
        </pc:sldMkLst>
      </pc:sldChg>
      <pc:sldChg chg="del">
        <pc:chgData name="Pagh, Richard T" userId="1eb3253b-7106-414c-8029-9dedc852564c" providerId="ADAL" clId="{145888F6-F7A2-419B-9A59-455CE5754825}" dt="2024-02-15T17:45:36.001" v="3" actId="47"/>
        <pc:sldMkLst>
          <pc:docMk/>
          <pc:sldMk cId="630880147" sldId="478"/>
        </pc:sldMkLst>
      </pc:sldChg>
      <pc:sldChg chg="del">
        <pc:chgData name="Pagh, Richard T" userId="1eb3253b-7106-414c-8029-9dedc852564c" providerId="ADAL" clId="{145888F6-F7A2-419B-9A59-455CE5754825}" dt="2024-02-15T17:45:36.001" v="3" actId="47"/>
        <pc:sldMkLst>
          <pc:docMk/>
          <pc:sldMk cId="2471117729" sldId="481"/>
        </pc:sldMkLst>
      </pc:sldChg>
      <pc:sldChg chg="del">
        <pc:chgData name="Pagh, Richard T" userId="1eb3253b-7106-414c-8029-9dedc852564c" providerId="ADAL" clId="{145888F6-F7A2-419B-9A59-455CE5754825}" dt="2024-02-15T17:45:36.001" v="3" actId="47"/>
        <pc:sldMkLst>
          <pc:docMk/>
          <pc:sldMk cId="2800700140" sldId="485"/>
        </pc:sldMkLst>
      </pc:sldChg>
      <pc:sldChg chg="del">
        <pc:chgData name="Pagh, Richard T" userId="1eb3253b-7106-414c-8029-9dedc852564c" providerId="ADAL" clId="{145888F6-F7A2-419B-9A59-455CE5754825}" dt="2024-02-15T17:45:36.001" v="3" actId="47"/>
        <pc:sldMkLst>
          <pc:docMk/>
          <pc:sldMk cId="2734059539" sldId="489"/>
        </pc:sldMkLst>
      </pc:sldChg>
      <pc:sldChg chg="del">
        <pc:chgData name="Pagh, Richard T" userId="1eb3253b-7106-414c-8029-9dedc852564c" providerId="ADAL" clId="{145888F6-F7A2-419B-9A59-455CE5754825}" dt="2024-02-15T17:45:36.001" v="3" actId="47"/>
        <pc:sldMkLst>
          <pc:docMk/>
          <pc:sldMk cId="1427369537" sldId="496"/>
        </pc:sldMkLst>
      </pc:sldChg>
      <pc:sldChg chg="del">
        <pc:chgData name="Pagh, Richard T" userId="1eb3253b-7106-414c-8029-9dedc852564c" providerId="ADAL" clId="{145888F6-F7A2-419B-9A59-455CE5754825}" dt="2024-02-15T17:45:36.001" v="3" actId="47"/>
        <pc:sldMkLst>
          <pc:docMk/>
          <pc:sldMk cId="1854347040" sldId="499"/>
        </pc:sldMkLst>
      </pc:sldChg>
      <pc:sldChg chg="del">
        <pc:chgData name="Pagh, Richard T" userId="1eb3253b-7106-414c-8029-9dedc852564c" providerId="ADAL" clId="{145888F6-F7A2-419B-9A59-455CE5754825}" dt="2024-02-15T17:45:36.001" v="3" actId="47"/>
        <pc:sldMkLst>
          <pc:docMk/>
          <pc:sldMk cId="3502061881" sldId="504"/>
        </pc:sldMkLst>
      </pc:sldChg>
      <pc:sldChg chg="del">
        <pc:chgData name="Pagh, Richard T" userId="1eb3253b-7106-414c-8029-9dedc852564c" providerId="ADAL" clId="{145888F6-F7A2-419B-9A59-455CE5754825}" dt="2024-02-15T17:45:36.001" v="3" actId="47"/>
        <pc:sldMkLst>
          <pc:docMk/>
          <pc:sldMk cId="3907773229" sldId="514"/>
        </pc:sldMkLst>
      </pc:sldChg>
      <pc:sldChg chg="del">
        <pc:chgData name="Pagh, Richard T" userId="1eb3253b-7106-414c-8029-9dedc852564c" providerId="ADAL" clId="{145888F6-F7A2-419B-9A59-455CE5754825}" dt="2024-02-15T17:45:36.001" v="3" actId="47"/>
        <pc:sldMkLst>
          <pc:docMk/>
          <pc:sldMk cId="3564653928" sldId="515"/>
        </pc:sldMkLst>
      </pc:sldChg>
      <pc:sldChg chg="del">
        <pc:chgData name="Pagh, Richard T" userId="1eb3253b-7106-414c-8029-9dedc852564c" providerId="ADAL" clId="{145888F6-F7A2-419B-9A59-455CE5754825}" dt="2024-02-15T17:45:36.001" v="3" actId="47"/>
        <pc:sldMkLst>
          <pc:docMk/>
          <pc:sldMk cId="790483165" sldId="516"/>
        </pc:sldMkLst>
      </pc:sldChg>
      <pc:sldChg chg="del">
        <pc:chgData name="Pagh, Richard T" userId="1eb3253b-7106-414c-8029-9dedc852564c" providerId="ADAL" clId="{145888F6-F7A2-419B-9A59-455CE5754825}" dt="2024-02-15T17:45:36.001" v="3" actId="47"/>
        <pc:sldMkLst>
          <pc:docMk/>
          <pc:sldMk cId="3465189045" sldId="517"/>
        </pc:sldMkLst>
      </pc:sldChg>
      <pc:sldChg chg="del">
        <pc:chgData name="Pagh, Richard T" userId="1eb3253b-7106-414c-8029-9dedc852564c" providerId="ADAL" clId="{145888F6-F7A2-419B-9A59-455CE5754825}" dt="2024-02-15T17:45:36.001" v="3" actId="47"/>
        <pc:sldMkLst>
          <pc:docMk/>
          <pc:sldMk cId="920249700" sldId="518"/>
        </pc:sldMkLst>
      </pc:sldChg>
      <pc:sldChg chg="delSp modSp mod">
        <pc:chgData name="Pagh, Richard T" userId="1eb3253b-7106-414c-8029-9dedc852564c" providerId="ADAL" clId="{145888F6-F7A2-419B-9A59-455CE5754825}" dt="2024-02-16T19:54:18.930" v="4609" actId="478"/>
        <pc:sldMkLst>
          <pc:docMk/>
          <pc:sldMk cId="533156173" sldId="519"/>
        </pc:sldMkLst>
        <pc:spChg chg="del mod">
          <ac:chgData name="Pagh, Richard T" userId="1eb3253b-7106-414c-8029-9dedc852564c" providerId="ADAL" clId="{145888F6-F7A2-419B-9A59-455CE5754825}" dt="2024-02-16T19:54:18.930" v="4609" actId="478"/>
          <ac:spMkLst>
            <pc:docMk/>
            <pc:sldMk cId="533156173" sldId="519"/>
            <ac:spMk id="5" creationId="{29DD25FB-E4CA-AB76-5476-B3E9F2BF6E33}"/>
          </ac:spMkLst>
        </pc:spChg>
        <pc:spChg chg="del">
          <ac:chgData name="Pagh, Richard T" userId="1eb3253b-7106-414c-8029-9dedc852564c" providerId="ADAL" clId="{145888F6-F7A2-419B-9A59-455CE5754825}" dt="2024-02-15T17:45:40.101" v="4" actId="478"/>
          <ac:spMkLst>
            <pc:docMk/>
            <pc:sldMk cId="533156173" sldId="519"/>
            <ac:spMk id="6" creationId="{F08AC0D8-DC62-A431-52D7-29E757FB5AC2}"/>
          </ac:spMkLst>
        </pc:spChg>
      </pc:sldChg>
      <pc:sldChg chg="addSp modSp new mod">
        <pc:chgData name="Pagh, Richard T" userId="1eb3253b-7106-414c-8029-9dedc852564c" providerId="ADAL" clId="{145888F6-F7A2-419B-9A59-455CE5754825}" dt="2024-02-21T22:45:45.874" v="4656"/>
        <pc:sldMkLst>
          <pc:docMk/>
          <pc:sldMk cId="2962222275" sldId="520"/>
        </pc:sldMkLst>
        <pc:spChg chg="mod">
          <ac:chgData name="Pagh, Richard T" userId="1eb3253b-7106-414c-8029-9dedc852564c" providerId="ADAL" clId="{145888F6-F7A2-419B-9A59-455CE5754825}" dt="2024-02-15T17:51:33.181" v="230" actId="14100"/>
          <ac:spMkLst>
            <pc:docMk/>
            <pc:sldMk cId="2962222275" sldId="520"/>
            <ac:spMk id="2" creationId="{F056CFA4-DBE9-C3EA-BE95-EADD74524290}"/>
          </ac:spMkLst>
        </pc:spChg>
        <pc:spChg chg="mod">
          <ac:chgData name="Pagh, Richard T" userId="1eb3253b-7106-414c-8029-9dedc852564c" providerId="ADAL" clId="{145888F6-F7A2-419B-9A59-455CE5754825}" dt="2024-02-15T17:50:23.837" v="186" actId="20577"/>
          <ac:spMkLst>
            <pc:docMk/>
            <pc:sldMk cId="2962222275" sldId="520"/>
            <ac:spMk id="3" creationId="{0DEF1573-2EF4-80A0-F2DB-9BC40CCCF020}"/>
          </ac:spMkLst>
        </pc:spChg>
        <pc:spChg chg="mod">
          <ac:chgData name="Pagh, Richard T" userId="1eb3253b-7106-414c-8029-9dedc852564c" providerId="ADAL" clId="{145888F6-F7A2-419B-9A59-455CE5754825}" dt="2024-02-15T17:50:07.759" v="161" actId="948"/>
          <ac:spMkLst>
            <pc:docMk/>
            <pc:sldMk cId="2962222275" sldId="520"/>
            <ac:spMk id="4" creationId="{EC886757-477F-574D-BC93-14174DB68335}"/>
          </ac:spMkLst>
        </pc:spChg>
        <pc:spChg chg="mod">
          <ac:chgData name="Pagh, Richard T" userId="1eb3253b-7106-414c-8029-9dedc852564c" providerId="ADAL" clId="{145888F6-F7A2-419B-9A59-455CE5754825}" dt="2024-02-21T22:45:45.874" v="4656"/>
          <ac:spMkLst>
            <pc:docMk/>
            <pc:sldMk cId="2962222275" sldId="520"/>
            <ac:spMk id="5" creationId="{1C342A88-F2A0-EAA5-AE77-2F9AA85929B4}"/>
          </ac:spMkLst>
        </pc:spChg>
        <pc:spChg chg="add mod">
          <ac:chgData name="Pagh, Richard T" userId="1eb3253b-7106-414c-8029-9dedc852564c" providerId="ADAL" clId="{145888F6-F7A2-419B-9A59-455CE5754825}" dt="2024-02-15T17:54:06.111" v="358" actId="20577"/>
          <ac:spMkLst>
            <pc:docMk/>
            <pc:sldMk cId="2962222275" sldId="520"/>
            <ac:spMk id="6" creationId="{CAA8B55C-AB84-56E6-674E-00E02364A89B}"/>
          </ac:spMkLst>
        </pc:spChg>
        <pc:spChg chg="add mod">
          <ac:chgData name="Pagh, Richard T" userId="1eb3253b-7106-414c-8029-9dedc852564c" providerId="ADAL" clId="{145888F6-F7A2-419B-9A59-455CE5754825}" dt="2024-02-21T22:45:13.411" v="4655" actId="121"/>
          <ac:spMkLst>
            <pc:docMk/>
            <pc:sldMk cId="2962222275" sldId="520"/>
            <ac:spMk id="7" creationId="{C8B50B99-B342-694E-EEE3-DD32BC26DC3E}"/>
          </ac:spMkLst>
        </pc:spChg>
      </pc:sldChg>
      <pc:sldChg chg="addSp delSp modSp new add del mod">
        <pc:chgData name="Pagh, Richard T" userId="1eb3253b-7106-414c-8029-9dedc852564c" providerId="ADAL" clId="{145888F6-F7A2-419B-9A59-455CE5754825}" dt="2024-02-16T20:56:19.436" v="4614" actId="47"/>
        <pc:sldMkLst>
          <pc:docMk/>
          <pc:sldMk cId="1485336511" sldId="521"/>
        </pc:sldMkLst>
        <pc:spChg chg="mod">
          <ac:chgData name="Pagh, Richard T" userId="1eb3253b-7106-414c-8029-9dedc852564c" providerId="ADAL" clId="{145888F6-F7A2-419B-9A59-455CE5754825}" dt="2024-02-15T17:58:28.881" v="437" actId="404"/>
          <ac:spMkLst>
            <pc:docMk/>
            <pc:sldMk cId="1485336511" sldId="521"/>
            <ac:spMk id="3" creationId="{D9DD3C57-C04F-1938-42B5-ECFE118222B9}"/>
          </ac:spMkLst>
        </pc:spChg>
        <pc:spChg chg="del">
          <ac:chgData name="Pagh, Richard T" userId="1eb3253b-7106-414c-8029-9dedc852564c" providerId="ADAL" clId="{145888F6-F7A2-419B-9A59-455CE5754825}" dt="2024-02-15T17:58:32.786" v="438"/>
          <ac:spMkLst>
            <pc:docMk/>
            <pc:sldMk cId="1485336511" sldId="521"/>
            <ac:spMk id="4" creationId="{75E01C1E-2819-3274-A1C5-6AAF9970E9F8}"/>
          </ac:spMkLst>
        </pc:spChg>
        <pc:spChg chg="del">
          <ac:chgData name="Pagh, Richard T" userId="1eb3253b-7106-414c-8029-9dedc852564c" providerId="ADAL" clId="{145888F6-F7A2-419B-9A59-455CE5754825}" dt="2024-02-15T17:59:27.487" v="444" actId="478"/>
          <ac:spMkLst>
            <pc:docMk/>
            <pc:sldMk cId="1485336511" sldId="521"/>
            <ac:spMk id="5" creationId="{B6D6A8A7-2E2E-73A5-7807-E09839BA46E7}"/>
          </ac:spMkLst>
        </pc:spChg>
        <pc:picChg chg="add mod">
          <ac:chgData name="Pagh, Richard T" userId="1eb3253b-7106-414c-8029-9dedc852564c" providerId="ADAL" clId="{145888F6-F7A2-419B-9A59-455CE5754825}" dt="2024-02-15T17:59:23.553" v="443" actId="1076"/>
          <ac:picMkLst>
            <pc:docMk/>
            <pc:sldMk cId="1485336511" sldId="521"/>
            <ac:picMk id="6" creationId="{620D7809-F2F3-67AB-9EAC-51E8B3695EE0}"/>
          </ac:picMkLst>
        </pc:picChg>
        <pc:picChg chg="add mod">
          <ac:chgData name="Pagh, Richard T" userId="1eb3253b-7106-414c-8029-9dedc852564c" providerId="ADAL" clId="{145888F6-F7A2-419B-9A59-455CE5754825}" dt="2024-02-15T17:58:52.131" v="441" actId="1076"/>
          <ac:picMkLst>
            <pc:docMk/>
            <pc:sldMk cId="1485336511" sldId="521"/>
            <ac:picMk id="7" creationId="{AD464538-CEC3-BF17-F42C-5C7CEC21EA50}"/>
          </ac:picMkLst>
        </pc:picChg>
      </pc:sldChg>
      <pc:sldChg chg="new del">
        <pc:chgData name="Pagh, Richard T" userId="1eb3253b-7106-414c-8029-9dedc852564c" providerId="ADAL" clId="{145888F6-F7A2-419B-9A59-455CE5754825}" dt="2024-02-15T17:57:50.151" v="375" actId="680"/>
        <pc:sldMkLst>
          <pc:docMk/>
          <pc:sldMk cId="2703710241" sldId="521"/>
        </pc:sldMkLst>
      </pc:sldChg>
      <pc:sldChg chg="addSp delSp modSp new mod">
        <pc:chgData name="Pagh, Richard T" userId="1eb3253b-7106-414c-8029-9dedc852564c" providerId="ADAL" clId="{145888F6-F7A2-419B-9A59-455CE5754825}" dt="2024-02-19T16:46:03.705" v="4621" actId="947"/>
        <pc:sldMkLst>
          <pc:docMk/>
          <pc:sldMk cId="443315386" sldId="522"/>
        </pc:sldMkLst>
        <pc:spChg chg="mod">
          <ac:chgData name="Pagh, Richard T" userId="1eb3253b-7106-414c-8029-9dedc852564c" providerId="ADAL" clId="{145888F6-F7A2-419B-9A59-455CE5754825}" dt="2024-02-15T18:07:21.946" v="489" actId="20577"/>
          <ac:spMkLst>
            <pc:docMk/>
            <pc:sldMk cId="443315386" sldId="522"/>
            <ac:spMk id="3" creationId="{848ACD2A-B253-7B45-6521-D77366D04B3F}"/>
          </ac:spMkLst>
        </pc:spChg>
        <pc:spChg chg="del">
          <ac:chgData name="Pagh, Richard T" userId="1eb3253b-7106-414c-8029-9dedc852564c" providerId="ADAL" clId="{145888F6-F7A2-419B-9A59-455CE5754825}" dt="2024-02-15T18:16:54.587" v="498" actId="22"/>
          <ac:spMkLst>
            <pc:docMk/>
            <pc:sldMk cId="443315386" sldId="522"/>
            <ac:spMk id="4" creationId="{378BD663-1CD7-3778-D197-8AE2CFFA70DE}"/>
          </ac:spMkLst>
        </pc:spChg>
        <pc:spChg chg="del">
          <ac:chgData name="Pagh, Richard T" userId="1eb3253b-7106-414c-8029-9dedc852564c" providerId="ADAL" clId="{145888F6-F7A2-419B-9A59-455CE5754825}" dt="2024-02-15T18:19:28.462" v="623" actId="478"/>
          <ac:spMkLst>
            <pc:docMk/>
            <pc:sldMk cId="443315386" sldId="522"/>
            <ac:spMk id="5" creationId="{0265CD04-E882-B037-EB13-3016B759C204}"/>
          </ac:spMkLst>
        </pc:spChg>
        <pc:spChg chg="add mod">
          <ac:chgData name="Pagh, Richard T" userId="1eb3253b-7106-414c-8029-9dedc852564c" providerId="ADAL" clId="{145888F6-F7A2-419B-9A59-455CE5754825}" dt="2024-02-19T16:46:03.705" v="4621" actId="947"/>
          <ac:spMkLst>
            <pc:docMk/>
            <pc:sldMk cId="443315386" sldId="522"/>
            <ac:spMk id="11" creationId="{D89D314D-63C0-B67F-8FEE-D3476C54956D}"/>
          </ac:spMkLst>
        </pc:spChg>
        <pc:picChg chg="add mod modCrop">
          <ac:chgData name="Pagh, Richard T" userId="1eb3253b-7106-414c-8029-9dedc852564c" providerId="ADAL" clId="{145888F6-F7A2-419B-9A59-455CE5754825}" dt="2024-02-15T21:27:15.890" v="2282" actId="1036"/>
          <ac:picMkLst>
            <pc:docMk/>
            <pc:sldMk cId="443315386" sldId="522"/>
            <ac:picMk id="7" creationId="{C0B3C620-455A-271E-9A1F-80128E89B705}"/>
          </ac:picMkLst>
        </pc:picChg>
        <pc:picChg chg="add del mod ord">
          <ac:chgData name="Pagh, Richard T" userId="1eb3253b-7106-414c-8029-9dedc852564c" providerId="ADAL" clId="{145888F6-F7A2-419B-9A59-455CE5754825}" dt="2024-02-15T18:17:28.367" v="507" actId="478"/>
          <ac:picMkLst>
            <pc:docMk/>
            <pc:sldMk cId="443315386" sldId="522"/>
            <ac:picMk id="9" creationId="{512B22B1-41F5-63CC-4190-DD42426F3D85}"/>
          </ac:picMkLst>
        </pc:picChg>
        <pc:picChg chg="add mod">
          <ac:chgData name="Pagh, Richard T" userId="1eb3253b-7106-414c-8029-9dedc852564c" providerId="ADAL" clId="{145888F6-F7A2-419B-9A59-455CE5754825}" dt="2024-02-15T18:39:04.499" v="973" actId="1035"/>
          <ac:picMkLst>
            <pc:docMk/>
            <pc:sldMk cId="443315386" sldId="522"/>
            <ac:picMk id="13" creationId="{A1A121AA-CED9-8839-0F8E-CB39CE4B1BD9}"/>
          </ac:picMkLst>
        </pc:picChg>
      </pc:sldChg>
      <pc:sldChg chg="addSp delSp modSp new mod ord">
        <pc:chgData name="Pagh, Richard T" userId="1eb3253b-7106-414c-8029-9dedc852564c" providerId="ADAL" clId="{145888F6-F7A2-419B-9A59-455CE5754825}" dt="2024-02-19T16:42:26.680" v="4619"/>
        <pc:sldMkLst>
          <pc:docMk/>
          <pc:sldMk cId="1628178802" sldId="523"/>
        </pc:sldMkLst>
        <pc:spChg chg="mod">
          <ac:chgData name="Pagh, Richard T" userId="1eb3253b-7106-414c-8029-9dedc852564c" providerId="ADAL" clId="{145888F6-F7A2-419B-9A59-455CE5754825}" dt="2024-02-15T18:45:30.428" v="1032" actId="404"/>
          <ac:spMkLst>
            <pc:docMk/>
            <pc:sldMk cId="1628178802" sldId="523"/>
            <ac:spMk id="3" creationId="{8D1F8CA6-25FE-F770-D86E-C738CCC036D0}"/>
          </ac:spMkLst>
        </pc:spChg>
        <pc:spChg chg="mod">
          <ac:chgData name="Pagh, Richard T" userId="1eb3253b-7106-414c-8029-9dedc852564c" providerId="ADAL" clId="{145888F6-F7A2-419B-9A59-455CE5754825}" dt="2024-02-15T23:14:47.255" v="2944" actId="6549"/>
          <ac:spMkLst>
            <pc:docMk/>
            <pc:sldMk cId="1628178802" sldId="523"/>
            <ac:spMk id="4" creationId="{6E01ADEF-1F31-F618-92AD-446C1E5DCC19}"/>
          </ac:spMkLst>
        </pc:spChg>
        <pc:spChg chg="del">
          <ac:chgData name="Pagh, Richard T" userId="1eb3253b-7106-414c-8029-9dedc852564c" providerId="ADAL" clId="{145888F6-F7A2-419B-9A59-455CE5754825}" dt="2024-02-15T18:54:57.935" v="1690" actId="478"/>
          <ac:spMkLst>
            <pc:docMk/>
            <pc:sldMk cId="1628178802" sldId="523"/>
            <ac:spMk id="5" creationId="{BF6E470A-A003-EF78-A289-263BC2DE3FA9}"/>
          </ac:spMkLst>
        </pc:spChg>
        <pc:picChg chg="add mod">
          <ac:chgData name="Pagh, Richard T" userId="1eb3253b-7106-414c-8029-9dedc852564c" providerId="ADAL" clId="{145888F6-F7A2-419B-9A59-455CE5754825}" dt="2024-02-15T23:14:20.135" v="2926" actId="1036"/>
          <ac:picMkLst>
            <pc:docMk/>
            <pc:sldMk cId="1628178802" sldId="523"/>
            <ac:picMk id="6" creationId="{20ACCD9D-09E1-909A-5BC7-6F4B60C1759C}"/>
          </ac:picMkLst>
        </pc:picChg>
      </pc:sldChg>
      <pc:sldChg chg="new del">
        <pc:chgData name="Pagh, Richard T" userId="1eb3253b-7106-414c-8029-9dedc852564c" providerId="ADAL" clId="{145888F6-F7A2-419B-9A59-455CE5754825}" dt="2024-02-15T18:56:38.566" v="1693" actId="47"/>
        <pc:sldMkLst>
          <pc:docMk/>
          <pc:sldMk cId="896338155" sldId="524"/>
        </pc:sldMkLst>
      </pc:sldChg>
      <pc:sldChg chg="addSp delSp modSp new mod">
        <pc:chgData name="Pagh, Richard T" userId="1eb3253b-7106-414c-8029-9dedc852564c" providerId="ADAL" clId="{145888F6-F7A2-419B-9A59-455CE5754825}" dt="2024-02-16T19:50:52.503" v="4584" actId="20577"/>
        <pc:sldMkLst>
          <pc:docMk/>
          <pc:sldMk cId="2701921002" sldId="524"/>
        </pc:sldMkLst>
        <pc:spChg chg="add del">
          <ac:chgData name="Pagh, Richard T" userId="1eb3253b-7106-414c-8029-9dedc852564c" providerId="ADAL" clId="{145888F6-F7A2-419B-9A59-455CE5754825}" dt="2024-02-15T19:05:25.528" v="1779" actId="478"/>
          <ac:spMkLst>
            <pc:docMk/>
            <pc:sldMk cId="2701921002" sldId="524"/>
            <ac:spMk id="2" creationId="{A6F61B07-1F2D-F2E4-9016-42BB00608C58}"/>
          </ac:spMkLst>
        </pc:spChg>
        <pc:spChg chg="del">
          <ac:chgData name="Pagh, Richard T" userId="1eb3253b-7106-414c-8029-9dedc852564c" providerId="ADAL" clId="{145888F6-F7A2-419B-9A59-455CE5754825}" dt="2024-02-15T19:07:12.246" v="1790" actId="478"/>
          <ac:spMkLst>
            <pc:docMk/>
            <pc:sldMk cId="2701921002" sldId="524"/>
            <ac:spMk id="3" creationId="{6DC46521-5352-4CAC-8EF4-F0EB09EA33C8}"/>
          </ac:spMkLst>
        </pc:spChg>
        <pc:spChg chg="del">
          <ac:chgData name="Pagh, Richard T" userId="1eb3253b-7106-414c-8029-9dedc852564c" providerId="ADAL" clId="{145888F6-F7A2-419B-9A59-455CE5754825}" dt="2024-02-15T19:11:12.729" v="1805" actId="478"/>
          <ac:spMkLst>
            <pc:docMk/>
            <pc:sldMk cId="2701921002" sldId="524"/>
            <ac:spMk id="4" creationId="{88B8CC0B-4A2D-E2C7-6468-0D9271D1C698}"/>
          </ac:spMkLst>
        </pc:spChg>
        <pc:spChg chg="del">
          <ac:chgData name="Pagh, Richard T" userId="1eb3253b-7106-414c-8029-9dedc852564c" providerId="ADAL" clId="{145888F6-F7A2-419B-9A59-455CE5754825}" dt="2024-02-15T19:11:12.729" v="1805" actId="478"/>
          <ac:spMkLst>
            <pc:docMk/>
            <pc:sldMk cId="2701921002" sldId="524"/>
            <ac:spMk id="5" creationId="{D648FCAC-3C42-07B1-AD7F-367449C957FA}"/>
          </ac:spMkLst>
        </pc:spChg>
        <pc:spChg chg="del">
          <ac:chgData name="Pagh, Richard T" userId="1eb3253b-7106-414c-8029-9dedc852564c" providerId="ADAL" clId="{145888F6-F7A2-419B-9A59-455CE5754825}" dt="2024-02-15T19:05:33.851" v="1780" actId="478"/>
          <ac:spMkLst>
            <pc:docMk/>
            <pc:sldMk cId="2701921002" sldId="524"/>
            <ac:spMk id="6" creationId="{343A3251-FAC0-615C-F417-D21497104191}"/>
          </ac:spMkLst>
        </pc:spChg>
        <pc:spChg chg="del">
          <ac:chgData name="Pagh, Richard T" userId="1eb3253b-7106-414c-8029-9dedc852564c" providerId="ADAL" clId="{145888F6-F7A2-419B-9A59-455CE5754825}" dt="2024-02-15T19:11:12.729" v="1805" actId="478"/>
          <ac:spMkLst>
            <pc:docMk/>
            <pc:sldMk cId="2701921002" sldId="524"/>
            <ac:spMk id="7" creationId="{6A639DAE-9373-EBAD-A76A-6C61D5D927F8}"/>
          </ac:spMkLst>
        </pc:spChg>
        <pc:spChg chg="del mod">
          <ac:chgData name="Pagh, Richard T" userId="1eb3253b-7106-414c-8029-9dedc852564c" providerId="ADAL" clId="{145888F6-F7A2-419B-9A59-455CE5754825}" dt="2024-02-15T19:07:06.946" v="1789" actId="478"/>
          <ac:spMkLst>
            <pc:docMk/>
            <pc:sldMk cId="2701921002" sldId="524"/>
            <ac:spMk id="8" creationId="{0E19F9E0-995A-A0ED-1D66-8388B45F221D}"/>
          </ac:spMkLst>
        </pc:spChg>
        <pc:spChg chg="del">
          <ac:chgData name="Pagh, Richard T" userId="1eb3253b-7106-414c-8029-9dedc852564c" providerId="ADAL" clId="{145888F6-F7A2-419B-9A59-455CE5754825}" dt="2024-02-15T19:11:12.729" v="1805" actId="478"/>
          <ac:spMkLst>
            <pc:docMk/>
            <pc:sldMk cId="2701921002" sldId="524"/>
            <ac:spMk id="9" creationId="{B243ACEF-2505-8732-9BA6-321E46A07C2F}"/>
          </ac:spMkLst>
        </pc:spChg>
        <pc:spChg chg="mod">
          <ac:chgData name="Pagh, Richard T" userId="1eb3253b-7106-414c-8029-9dedc852564c" providerId="ADAL" clId="{145888F6-F7A2-419B-9A59-455CE5754825}" dt="2024-02-16T19:50:52.503" v="4584" actId="20577"/>
          <ac:spMkLst>
            <pc:docMk/>
            <pc:sldMk cId="2701921002" sldId="524"/>
            <ac:spMk id="11" creationId="{7B3D3963-BA5F-D3D0-C4EA-E4697B24CBC4}"/>
          </ac:spMkLst>
        </pc:spChg>
        <pc:spChg chg="mod">
          <ac:chgData name="Pagh, Richard T" userId="1eb3253b-7106-414c-8029-9dedc852564c" providerId="ADAL" clId="{145888F6-F7A2-419B-9A59-455CE5754825}" dt="2024-02-15T19:14:10.640" v="1822" actId="12"/>
          <ac:spMkLst>
            <pc:docMk/>
            <pc:sldMk cId="2701921002" sldId="524"/>
            <ac:spMk id="12" creationId="{C012DBC9-27E6-905F-0390-004E98C8179C}"/>
          </ac:spMkLst>
        </pc:spChg>
        <pc:spChg chg="del">
          <ac:chgData name="Pagh, Richard T" userId="1eb3253b-7106-414c-8029-9dedc852564c" providerId="ADAL" clId="{145888F6-F7A2-419B-9A59-455CE5754825}" dt="2024-02-15T19:11:15.124" v="1806" actId="478"/>
          <ac:spMkLst>
            <pc:docMk/>
            <pc:sldMk cId="2701921002" sldId="524"/>
            <ac:spMk id="13" creationId="{70309F64-5E03-108B-20B7-EC98C195C437}"/>
          </ac:spMkLst>
        </pc:spChg>
        <pc:spChg chg="add del mod">
          <ac:chgData name="Pagh, Richard T" userId="1eb3253b-7106-414c-8029-9dedc852564c" providerId="ADAL" clId="{145888F6-F7A2-419B-9A59-455CE5754825}" dt="2024-02-15T19:07:16.056" v="1791" actId="478"/>
          <ac:spMkLst>
            <pc:docMk/>
            <pc:sldMk cId="2701921002" sldId="524"/>
            <ac:spMk id="19" creationId="{C6F054A1-A2A1-6DA5-8D2C-FDB3A5547085}"/>
          </ac:spMkLst>
        </pc:spChg>
        <pc:spChg chg="add del">
          <ac:chgData name="Pagh, Richard T" userId="1eb3253b-7106-414c-8029-9dedc852564c" providerId="ADAL" clId="{145888F6-F7A2-419B-9A59-455CE5754825}" dt="2024-02-15T19:11:54.090" v="1808" actId="478"/>
          <ac:spMkLst>
            <pc:docMk/>
            <pc:sldMk cId="2701921002" sldId="524"/>
            <ac:spMk id="27" creationId="{CF1C7DA1-BB58-6A2F-601C-4509CA815B4F}"/>
          </ac:spMkLst>
        </pc:spChg>
        <pc:spChg chg="add mod">
          <ac:chgData name="Pagh, Richard T" userId="1eb3253b-7106-414c-8029-9dedc852564c" providerId="ADAL" clId="{145888F6-F7A2-419B-9A59-455CE5754825}" dt="2024-02-15T19:14:42.592" v="1827" actId="1076"/>
          <ac:spMkLst>
            <pc:docMk/>
            <pc:sldMk cId="2701921002" sldId="524"/>
            <ac:spMk id="32" creationId="{7F0EF813-AD33-1083-0984-04FF6F627D2E}"/>
          </ac:spMkLst>
        </pc:spChg>
        <pc:spChg chg="add mod">
          <ac:chgData name="Pagh, Richard T" userId="1eb3253b-7106-414c-8029-9dedc852564c" providerId="ADAL" clId="{145888F6-F7A2-419B-9A59-455CE5754825}" dt="2024-02-15T19:14:59.693" v="1831" actId="20577"/>
          <ac:spMkLst>
            <pc:docMk/>
            <pc:sldMk cId="2701921002" sldId="524"/>
            <ac:spMk id="33" creationId="{A2127848-9C05-5BD8-E6B2-E970E71F050D}"/>
          </ac:spMkLst>
        </pc:spChg>
        <pc:spChg chg="add mod">
          <ac:chgData name="Pagh, Richard T" userId="1eb3253b-7106-414c-8029-9dedc852564c" providerId="ADAL" clId="{145888F6-F7A2-419B-9A59-455CE5754825}" dt="2024-02-15T19:15:11.483" v="1835" actId="20577"/>
          <ac:spMkLst>
            <pc:docMk/>
            <pc:sldMk cId="2701921002" sldId="524"/>
            <ac:spMk id="34" creationId="{F12E028F-7A8E-E3CA-CDB6-11414CD4AE62}"/>
          </ac:spMkLst>
        </pc:spChg>
        <pc:spChg chg="add mod">
          <ac:chgData name="Pagh, Richard T" userId="1eb3253b-7106-414c-8029-9dedc852564c" providerId="ADAL" clId="{145888F6-F7A2-419B-9A59-455CE5754825}" dt="2024-02-15T19:15:19.803" v="1839" actId="20577"/>
          <ac:spMkLst>
            <pc:docMk/>
            <pc:sldMk cId="2701921002" sldId="524"/>
            <ac:spMk id="35" creationId="{4EBEED16-985C-848D-89D8-587BAD549D24}"/>
          </ac:spMkLst>
        </pc:spChg>
        <pc:picChg chg="add del mod ord">
          <ac:chgData name="Pagh, Richard T" userId="1eb3253b-7106-414c-8029-9dedc852564c" providerId="ADAL" clId="{145888F6-F7A2-419B-9A59-455CE5754825}" dt="2024-02-15T19:04:48.253" v="1778" actId="22"/>
          <ac:picMkLst>
            <pc:docMk/>
            <pc:sldMk cId="2701921002" sldId="524"/>
            <ac:picMk id="15" creationId="{A8D46A9E-4F0B-2D85-6AAC-487C40789171}"/>
          </ac:picMkLst>
        </pc:picChg>
        <pc:picChg chg="add mod">
          <ac:chgData name="Pagh, Richard T" userId="1eb3253b-7106-414c-8029-9dedc852564c" providerId="ADAL" clId="{145888F6-F7A2-419B-9A59-455CE5754825}" dt="2024-02-15T19:12:26.089" v="1813" actId="1076"/>
          <ac:picMkLst>
            <pc:docMk/>
            <pc:sldMk cId="2701921002" sldId="524"/>
            <ac:picMk id="17" creationId="{172A0990-23E7-C4E3-9225-35B6C70171BB}"/>
          </ac:picMkLst>
        </pc:picChg>
        <pc:picChg chg="add mod">
          <ac:chgData name="Pagh, Richard T" userId="1eb3253b-7106-414c-8029-9dedc852564c" providerId="ADAL" clId="{145888F6-F7A2-419B-9A59-455CE5754825}" dt="2024-02-15T19:13:48.614" v="1821" actId="14100"/>
          <ac:picMkLst>
            <pc:docMk/>
            <pc:sldMk cId="2701921002" sldId="524"/>
            <ac:picMk id="21" creationId="{F0CFCE38-50B7-3966-CC43-43936218FC60}"/>
          </ac:picMkLst>
        </pc:picChg>
        <pc:picChg chg="add del">
          <ac:chgData name="Pagh, Richard T" userId="1eb3253b-7106-414c-8029-9dedc852564c" providerId="ADAL" clId="{145888F6-F7A2-419B-9A59-455CE5754825}" dt="2024-02-15T19:10:19.848" v="1800" actId="478"/>
          <ac:picMkLst>
            <pc:docMk/>
            <pc:sldMk cId="2701921002" sldId="524"/>
            <ac:picMk id="23" creationId="{600DCC7B-8036-115C-D10A-A917DD5BAE44}"/>
          </ac:picMkLst>
        </pc:picChg>
        <pc:picChg chg="add del">
          <ac:chgData name="Pagh, Richard T" userId="1eb3253b-7106-414c-8029-9dedc852564c" providerId="ADAL" clId="{145888F6-F7A2-419B-9A59-455CE5754825}" dt="2024-02-15T19:10:28.809" v="1802" actId="478"/>
          <ac:picMkLst>
            <pc:docMk/>
            <pc:sldMk cId="2701921002" sldId="524"/>
            <ac:picMk id="25" creationId="{715A110B-EE42-E455-5DCE-5498DE699F73}"/>
          </ac:picMkLst>
        </pc:picChg>
        <pc:picChg chg="add mod">
          <ac:chgData name="Pagh, Richard T" userId="1eb3253b-7106-414c-8029-9dedc852564c" providerId="ADAL" clId="{145888F6-F7A2-419B-9A59-455CE5754825}" dt="2024-02-15T19:12:27.729" v="1814" actId="1076"/>
          <ac:picMkLst>
            <pc:docMk/>
            <pc:sldMk cId="2701921002" sldId="524"/>
            <ac:picMk id="29" creationId="{6C71E159-9A4D-BAC3-4A02-CF8994ED26BC}"/>
          </ac:picMkLst>
        </pc:picChg>
        <pc:picChg chg="add mod">
          <ac:chgData name="Pagh, Richard T" userId="1eb3253b-7106-414c-8029-9dedc852564c" providerId="ADAL" clId="{145888F6-F7A2-419B-9A59-455CE5754825}" dt="2024-02-15T19:13:41.635" v="1819" actId="14100"/>
          <ac:picMkLst>
            <pc:docMk/>
            <pc:sldMk cId="2701921002" sldId="524"/>
            <ac:picMk id="31" creationId="{F70161A7-B273-DAFD-4D77-F28AF3D4393E}"/>
          </ac:picMkLst>
        </pc:picChg>
      </pc:sldChg>
      <pc:sldChg chg="new del">
        <pc:chgData name="Pagh, Richard T" userId="1eb3253b-7106-414c-8029-9dedc852564c" providerId="ADAL" clId="{145888F6-F7A2-419B-9A59-455CE5754825}" dt="2024-02-15T18:58:12.692" v="1695" actId="47"/>
        <pc:sldMkLst>
          <pc:docMk/>
          <pc:sldMk cId="4049091230" sldId="524"/>
        </pc:sldMkLst>
      </pc:sldChg>
      <pc:sldChg chg="addSp delSp modSp new mod">
        <pc:chgData name="Pagh, Richard T" userId="1eb3253b-7106-414c-8029-9dedc852564c" providerId="ADAL" clId="{145888F6-F7A2-419B-9A59-455CE5754825}" dt="2024-02-16T19:54:29.118" v="4611" actId="478"/>
        <pc:sldMkLst>
          <pc:docMk/>
          <pc:sldMk cId="2423238928" sldId="525"/>
        </pc:sldMkLst>
        <pc:spChg chg="mod">
          <ac:chgData name="Pagh, Richard T" userId="1eb3253b-7106-414c-8029-9dedc852564c" providerId="ADAL" clId="{145888F6-F7A2-419B-9A59-455CE5754825}" dt="2024-02-15T19:41:44.867" v="2234" actId="108"/>
          <ac:spMkLst>
            <pc:docMk/>
            <pc:sldMk cId="2423238928" sldId="525"/>
            <ac:spMk id="3" creationId="{5685726B-778B-F0BA-36B2-453A07CB82D7}"/>
          </ac:spMkLst>
        </pc:spChg>
        <pc:spChg chg="mod">
          <ac:chgData name="Pagh, Richard T" userId="1eb3253b-7106-414c-8029-9dedc852564c" providerId="ADAL" clId="{145888F6-F7A2-419B-9A59-455CE5754825}" dt="2024-02-15T19:25:44.937" v="1973" actId="20577"/>
          <ac:spMkLst>
            <pc:docMk/>
            <pc:sldMk cId="2423238928" sldId="525"/>
            <ac:spMk id="4" creationId="{0383F81A-03A7-F1C6-D0C2-B4B2F245E26A}"/>
          </ac:spMkLst>
        </pc:spChg>
        <pc:spChg chg="del">
          <ac:chgData name="Pagh, Richard T" userId="1eb3253b-7106-414c-8029-9dedc852564c" providerId="ADAL" clId="{145888F6-F7A2-419B-9A59-455CE5754825}" dt="2024-02-16T19:54:29.118" v="4611" actId="478"/>
          <ac:spMkLst>
            <pc:docMk/>
            <pc:sldMk cId="2423238928" sldId="525"/>
            <ac:spMk id="5" creationId="{283DFE45-C1D6-F518-24DA-673B14513FE5}"/>
          </ac:spMkLst>
        </pc:spChg>
        <pc:spChg chg="mod">
          <ac:chgData name="Pagh, Richard T" userId="1eb3253b-7106-414c-8029-9dedc852564c" providerId="ADAL" clId="{145888F6-F7A2-419B-9A59-455CE5754825}" dt="2024-02-16T19:51:25.172" v="4607" actId="1036"/>
          <ac:spMkLst>
            <pc:docMk/>
            <pc:sldMk cId="2423238928" sldId="525"/>
            <ac:spMk id="6" creationId="{E75890BA-F082-5D48-EC3F-7CFCD14AB278}"/>
          </ac:spMkLst>
        </pc:spChg>
        <pc:picChg chg="add mod">
          <ac:chgData name="Pagh, Richard T" userId="1eb3253b-7106-414c-8029-9dedc852564c" providerId="ADAL" clId="{145888F6-F7A2-419B-9A59-455CE5754825}" dt="2024-02-15T19:25:39.132" v="1957" actId="1038"/>
          <ac:picMkLst>
            <pc:docMk/>
            <pc:sldMk cId="2423238928" sldId="525"/>
            <ac:picMk id="8" creationId="{30C56C69-7702-A58F-9D7A-71F06D333C00}"/>
          </ac:picMkLst>
        </pc:picChg>
        <pc:picChg chg="add mod ord modCrop">
          <ac:chgData name="Pagh, Richard T" userId="1eb3253b-7106-414c-8029-9dedc852564c" providerId="ADAL" clId="{145888F6-F7A2-419B-9A59-455CE5754825}" dt="2024-02-15T19:36:13.055" v="2129" actId="732"/>
          <ac:picMkLst>
            <pc:docMk/>
            <pc:sldMk cId="2423238928" sldId="525"/>
            <ac:picMk id="12" creationId="{C43FBD70-FB25-ACF1-2CDC-37A16F9CF695}"/>
          </ac:picMkLst>
        </pc:picChg>
        <pc:picChg chg="add del mod">
          <ac:chgData name="Pagh, Richard T" userId="1eb3253b-7106-414c-8029-9dedc852564c" providerId="ADAL" clId="{145888F6-F7A2-419B-9A59-455CE5754825}" dt="2024-02-15T19:35:17.851" v="2119" actId="478"/>
          <ac:picMkLst>
            <pc:docMk/>
            <pc:sldMk cId="2423238928" sldId="525"/>
            <ac:picMk id="14" creationId="{E79EDB8C-4C71-DF5D-9945-623A91962266}"/>
          </ac:picMkLst>
        </pc:picChg>
        <pc:picChg chg="add mod">
          <ac:chgData name="Pagh, Richard T" userId="1eb3253b-7106-414c-8029-9dedc852564c" providerId="ADAL" clId="{145888F6-F7A2-419B-9A59-455CE5754825}" dt="2024-02-15T19:35:56.256" v="2123" actId="1076"/>
          <ac:picMkLst>
            <pc:docMk/>
            <pc:sldMk cId="2423238928" sldId="525"/>
            <ac:picMk id="16" creationId="{E81D0AC7-D8C2-90E9-A850-B9D7E785A299}"/>
          </ac:picMkLst>
        </pc:picChg>
        <pc:picChg chg="add mod">
          <ac:chgData name="Pagh, Richard T" userId="1eb3253b-7106-414c-8029-9dedc852564c" providerId="ADAL" clId="{145888F6-F7A2-419B-9A59-455CE5754825}" dt="2024-02-15T19:39:15.797" v="2153" actId="1076"/>
          <ac:picMkLst>
            <pc:docMk/>
            <pc:sldMk cId="2423238928" sldId="525"/>
            <ac:picMk id="18" creationId="{0E4311D4-1DCA-7DF1-5AC7-C11D74D05E70}"/>
          </ac:picMkLst>
        </pc:picChg>
        <pc:picChg chg="add mod">
          <ac:chgData name="Pagh, Richard T" userId="1eb3253b-7106-414c-8029-9dedc852564c" providerId="ADAL" clId="{145888F6-F7A2-419B-9A59-455CE5754825}" dt="2024-02-15T19:40:36.280" v="2172" actId="14100"/>
          <ac:picMkLst>
            <pc:docMk/>
            <pc:sldMk cId="2423238928" sldId="525"/>
            <ac:picMk id="21" creationId="{2ED450B5-0997-4D30-8247-E6594A559F60}"/>
          </ac:picMkLst>
        </pc:picChg>
        <pc:cxnChg chg="add mod">
          <ac:chgData name="Pagh, Richard T" userId="1eb3253b-7106-414c-8029-9dedc852564c" providerId="ADAL" clId="{145888F6-F7A2-419B-9A59-455CE5754825}" dt="2024-02-15T19:31:56.910" v="2047" actId="1076"/>
          <ac:cxnSpMkLst>
            <pc:docMk/>
            <pc:sldMk cId="2423238928" sldId="525"/>
            <ac:cxnSpMk id="10" creationId="{0C4E7A44-DA69-1C91-4E2F-976007057F51}"/>
          </ac:cxnSpMkLst>
        </pc:cxnChg>
        <pc:cxnChg chg="add mod">
          <ac:chgData name="Pagh, Richard T" userId="1eb3253b-7106-414c-8029-9dedc852564c" providerId="ADAL" clId="{145888F6-F7A2-419B-9A59-455CE5754825}" dt="2024-02-15T19:39:36.219" v="2168" actId="1076"/>
          <ac:cxnSpMkLst>
            <pc:docMk/>
            <pc:sldMk cId="2423238928" sldId="525"/>
            <ac:cxnSpMk id="19" creationId="{BC47F937-39A2-62A2-9AC6-7D957EBDB7AA}"/>
          </ac:cxnSpMkLst>
        </pc:cxnChg>
      </pc:sldChg>
      <pc:sldChg chg="addSp delSp modSp new mod">
        <pc:chgData name="Pagh, Richard T" userId="1eb3253b-7106-414c-8029-9dedc852564c" providerId="ADAL" clId="{145888F6-F7A2-419B-9A59-455CE5754825}" dt="2024-02-16T19:43:42.924" v="4483" actId="108"/>
        <pc:sldMkLst>
          <pc:docMk/>
          <pc:sldMk cId="1977540510" sldId="526"/>
        </pc:sldMkLst>
        <pc:spChg chg="mod">
          <ac:chgData name="Pagh, Richard T" userId="1eb3253b-7106-414c-8029-9dedc852564c" providerId="ADAL" clId="{145888F6-F7A2-419B-9A59-455CE5754825}" dt="2024-02-15T22:54:03.357" v="2667" actId="20577"/>
          <ac:spMkLst>
            <pc:docMk/>
            <pc:sldMk cId="1977540510" sldId="526"/>
            <ac:spMk id="3" creationId="{EB5E1113-8025-2C4D-B6B0-4BE55D1A0DAF}"/>
          </ac:spMkLst>
        </pc:spChg>
        <pc:spChg chg="del">
          <ac:chgData name="Pagh, Richard T" userId="1eb3253b-7106-414c-8029-9dedc852564c" providerId="ADAL" clId="{145888F6-F7A2-419B-9A59-455CE5754825}" dt="2024-02-15T21:28:49.540" v="2337" actId="22"/>
          <ac:spMkLst>
            <pc:docMk/>
            <pc:sldMk cId="1977540510" sldId="526"/>
            <ac:spMk id="4" creationId="{3573D570-1929-CD9E-1974-A5353938795A}"/>
          </ac:spMkLst>
        </pc:spChg>
        <pc:spChg chg="mod">
          <ac:chgData name="Pagh, Richard T" userId="1eb3253b-7106-414c-8029-9dedc852564c" providerId="ADAL" clId="{145888F6-F7A2-419B-9A59-455CE5754825}" dt="2024-02-15T23:06:13.795" v="2848" actId="6549"/>
          <ac:spMkLst>
            <pc:docMk/>
            <pc:sldMk cId="1977540510" sldId="526"/>
            <ac:spMk id="5" creationId="{D52D7E7D-81BD-A89E-A04B-8EA40CD700AB}"/>
          </ac:spMkLst>
        </pc:spChg>
        <pc:spChg chg="add del mod">
          <ac:chgData name="Pagh, Richard T" userId="1eb3253b-7106-414c-8029-9dedc852564c" providerId="ADAL" clId="{145888F6-F7A2-419B-9A59-455CE5754825}" dt="2024-02-15T23:00:55.247" v="2709"/>
          <ac:spMkLst>
            <pc:docMk/>
            <pc:sldMk cId="1977540510" sldId="526"/>
            <ac:spMk id="8" creationId="{B8DB2C81-D76A-9A1B-7A70-E12FAD2DA152}"/>
          </ac:spMkLst>
        </pc:spChg>
        <pc:spChg chg="add mod">
          <ac:chgData name="Pagh, Richard T" userId="1eb3253b-7106-414c-8029-9dedc852564c" providerId="ADAL" clId="{145888F6-F7A2-419B-9A59-455CE5754825}" dt="2024-02-16T19:43:42.924" v="4483" actId="108"/>
          <ac:spMkLst>
            <pc:docMk/>
            <pc:sldMk cId="1977540510" sldId="526"/>
            <ac:spMk id="9" creationId="{515EAAAF-A849-E786-DB3C-BB973DDD4FEA}"/>
          </ac:spMkLst>
        </pc:spChg>
        <pc:picChg chg="add mod ord modCrop">
          <ac:chgData name="Pagh, Richard T" userId="1eb3253b-7106-414c-8029-9dedc852564c" providerId="ADAL" clId="{145888F6-F7A2-419B-9A59-455CE5754825}" dt="2024-02-15T21:29:10.795" v="2342" actId="1076"/>
          <ac:picMkLst>
            <pc:docMk/>
            <pc:sldMk cId="1977540510" sldId="526"/>
            <ac:picMk id="7" creationId="{C8625EF1-1972-3150-B628-6B5F2316855F}"/>
          </ac:picMkLst>
        </pc:picChg>
      </pc:sldChg>
      <pc:sldChg chg="delSp modSp new mod">
        <pc:chgData name="Pagh, Richard T" userId="1eb3253b-7106-414c-8029-9dedc852564c" providerId="ADAL" clId="{145888F6-F7A2-419B-9A59-455CE5754825}" dt="2024-02-16T19:54:24.038" v="4610" actId="478"/>
        <pc:sldMkLst>
          <pc:docMk/>
          <pc:sldMk cId="48904542" sldId="527"/>
        </pc:sldMkLst>
        <pc:spChg chg="mod">
          <ac:chgData name="Pagh, Richard T" userId="1eb3253b-7106-414c-8029-9dedc852564c" providerId="ADAL" clId="{145888F6-F7A2-419B-9A59-455CE5754825}" dt="2024-02-15T23:51:47.119" v="3722" actId="313"/>
          <ac:spMkLst>
            <pc:docMk/>
            <pc:sldMk cId="48904542" sldId="527"/>
            <ac:spMk id="3" creationId="{53E5D5F9-551E-E5A7-731A-F39D92A42BF3}"/>
          </ac:spMkLst>
        </pc:spChg>
        <pc:spChg chg="mod">
          <ac:chgData name="Pagh, Richard T" userId="1eb3253b-7106-414c-8029-9dedc852564c" providerId="ADAL" clId="{145888F6-F7A2-419B-9A59-455CE5754825}" dt="2024-02-16T19:53:35.921" v="4608" actId="20577"/>
          <ac:spMkLst>
            <pc:docMk/>
            <pc:sldMk cId="48904542" sldId="527"/>
            <ac:spMk id="4" creationId="{0C2A8D46-4D49-1A19-7B13-0770F2444CD3}"/>
          </ac:spMkLst>
        </pc:spChg>
        <pc:spChg chg="del">
          <ac:chgData name="Pagh, Richard T" userId="1eb3253b-7106-414c-8029-9dedc852564c" providerId="ADAL" clId="{145888F6-F7A2-419B-9A59-455CE5754825}" dt="2024-02-16T19:54:24.038" v="4610" actId="478"/>
          <ac:spMkLst>
            <pc:docMk/>
            <pc:sldMk cId="48904542" sldId="527"/>
            <ac:spMk id="5" creationId="{E2D52502-4371-B646-8BF8-4E3798A5CEA1}"/>
          </ac:spMkLst>
        </pc:spChg>
      </pc:sldChg>
      <pc:sldChg chg="new del">
        <pc:chgData name="Pagh, Richard T" userId="1eb3253b-7106-414c-8029-9dedc852564c" providerId="ADAL" clId="{145888F6-F7A2-419B-9A59-455CE5754825}" dt="2024-02-15T23:13:14.059" v="2898" actId="47"/>
        <pc:sldMkLst>
          <pc:docMk/>
          <pc:sldMk cId="1097619236" sldId="527"/>
        </pc:sldMkLst>
      </pc:sldChg>
      <pc:sldChg chg="addSp modSp new mod">
        <pc:chgData name="Pagh, Richard T" userId="1eb3253b-7106-414c-8029-9dedc852564c" providerId="ADAL" clId="{145888F6-F7A2-419B-9A59-455CE5754825}" dt="2024-02-15T23:45:36.066" v="3644" actId="6549"/>
        <pc:sldMkLst>
          <pc:docMk/>
          <pc:sldMk cId="3336305908" sldId="528"/>
        </pc:sldMkLst>
        <pc:spChg chg="mod">
          <ac:chgData name="Pagh, Richard T" userId="1eb3253b-7106-414c-8029-9dedc852564c" providerId="ADAL" clId="{145888F6-F7A2-419B-9A59-455CE5754825}" dt="2024-02-15T23:33:55.355" v="3178" actId="20577"/>
          <ac:spMkLst>
            <pc:docMk/>
            <pc:sldMk cId="3336305908" sldId="528"/>
            <ac:spMk id="3" creationId="{AF619F39-34AF-4427-EB64-5FE8C1C354E3}"/>
          </ac:spMkLst>
        </pc:spChg>
        <pc:spChg chg="mod">
          <ac:chgData name="Pagh, Richard T" userId="1eb3253b-7106-414c-8029-9dedc852564c" providerId="ADAL" clId="{145888F6-F7A2-419B-9A59-455CE5754825}" dt="2024-02-15T23:45:36.066" v="3644" actId="6549"/>
          <ac:spMkLst>
            <pc:docMk/>
            <pc:sldMk cId="3336305908" sldId="528"/>
            <ac:spMk id="4" creationId="{B1E77932-C187-633B-7F92-F3E71B489E4F}"/>
          </ac:spMkLst>
        </pc:spChg>
        <pc:spChg chg="mod">
          <ac:chgData name="Pagh, Richard T" userId="1eb3253b-7106-414c-8029-9dedc852564c" providerId="ADAL" clId="{145888F6-F7A2-419B-9A59-455CE5754825}" dt="2024-02-15T23:31:33.088" v="3065" actId="20577"/>
          <ac:spMkLst>
            <pc:docMk/>
            <pc:sldMk cId="3336305908" sldId="528"/>
            <ac:spMk id="5" creationId="{CB247E58-A02D-DB86-7727-951E3773BCF3}"/>
          </ac:spMkLst>
        </pc:spChg>
        <pc:spChg chg="add mod">
          <ac:chgData name="Pagh, Richard T" userId="1eb3253b-7106-414c-8029-9dedc852564c" providerId="ADAL" clId="{145888F6-F7A2-419B-9A59-455CE5754825}" dt="2024-02-15T23:33:22.362" v="3116" actId="14100"/>
          <ac:spMkLst>
            <pc:docMk/>
            <pc:sldMk cId="3336305908" sldId="528"/>
            <ac:spMk id="8" creationId="{F96376DD-BA25-3BC6-FEDE-B60710254691}"/>
          </ac:spMkLst>
        </pc:spChg>
        <pc:picChg chg="add mod">
          <ac:chgData name="Pagh, Richard T" userId="1eb3253b-7106-414c-8029-9dedc852564c" providerId="ADAL" clId="{145888F6-F7A2-419B-9A59-455CE5754825}" dt="2024-02-15T23:32:15.643" v="3079" actId="1035"/>
          <ac:picMkLst>
            <pc:docMk/>
            <pc:sldMk cId="3336305908" sldId="528"/>
            <ac:picMk id="7" creationId="{E8753B1D-F22C-7C66-E7C2-CDCE870C512F}"/>
          </ac:picMkLst>
        </pc:picChg>
      </pc:sldChg>
      <pc:sldMasterChg chg="modSp mod modSldLayout">
        <pc:chgData name="Pagh, Richard T" userId="1eb3253b-7106-414c-8029-9dedc852564c" providerId="ADAL" clId="{145888F6-F7A2-419B-9A59-455CE5754825}" dt="2024-02-15T17:47:17.193" v="46" actId="20577"/>
        <pc:sldMasterMkLst>
          <pc:docMk/>
          <pc:sldMasterMk cId="670557522" sldId="2147483660"/>
        </pc:sldMasterMkLst>
        <pc:spChg chg="mod">
          <ac:chgData name="Pagh, Richard T" userId="1eb3253b-7106-414c-8029-9dedc852564c" providerId="ADAL" clId="{145888F6-F7A2-419B-9A59-455CE5754825}" dt="2024-02-15T17:46:19.992" v="16" actId="20577"/>
          <ac:spMkLst>
            <pc:docMk/>
            <pc:sldMasterMk cId="670557522" sldId="2147483660"/>
            <ac:spMk id="3" creationId="{5EEAA279-64AD-4C24-987C-D056E5350C46}"/>
          </ac:spMkLst>
        </pc:spChg>
        <pc:sldLayoutChg chg="modSp mod">
          <pc:chgData name="Pagh, Richard T" userId="1eb3253b-7106-414c-8029-9dedc852564c" providerId="ADAL" clId="{145888F6-F7A2-419B-9A59-455CE5754825}" dt="2024-02-15T17:46:24.577" v="19" actId="20577"/>
          <pc:sldLayoutMkLst>
            <pc:docMk/>
            <pc:sldMasterMk cId="670557522" sldId="2147483660"/>
            <pc:sldLayoutMk cId="154888072" sldId="2147483661"/>
          </pc:sldLayoutMkLst>
          <pc:spChg chg="mod">
            <ac:chgData name="Pagh, Richard T" userId="1eb3253b-7106-414c-8029-9dedc852564c" providerId="ADAL" clId="{145888F6-F7A2-419B-9A59-455CE5754825}" dt="2024-02-15T17:46:24.577" v="19" actId="20577"/>
            <ac:spMkLst>
              <pc:docMk/>
              <pc:sldMasterMk cId="670557522" sldId="2147483660"/>
              <pc:sldLayoutMk cId="154888072" sldId="2147483661"/>
              <ac:spMk id="16" creationId="{F55B65E8-4040-44D0-A4FE-A050FD948A79}"/>
            </ac:spMkLst>
          </pc:spChg>
        </pc:sldLayoutChg>
        <pc:sldLayoutChg chg="modSp mod">
          <pc:chgData name="Pagh, Richard T" userId="1eb3253b-7106-414c-8029-9dedc852564c" providerId="ADAL" clId="{145888F6-F7A2-419B-9A59-455CE5754825}" dt="2024-02-15T17:46:29.742" v="22" actId="20577"/>
          <pc:sldLayoutMkLst>
            <pc:docMk/>
            <pc:sldMasterMk cId="670557522" sldId="2147483660"/>
            <pc:sldLayoutMk cId="34635437" sldId="2147483662"/>
          </pc:sldLayoutMkLst>
          <pc:spChg chg="mod">
            <ac:chgData name="Pagh, Richard T" userId="1eb3253b-7106-414c-8029-9dedc852564c" providerId="ADAL" clId="{145888F6-F7A2-419B-9A59-455CE5754825}" dt="2024-02-15T17:46:29.742" v="22" actId="20577"/>
            <ac:spMkLst>
              <pc:docMk/>
              <pc:sldMasterMk cId="670557522" sldId="2147483660"/>
              <pc:sldLayoutMk cId="34635437" sldId="2147483662"/>
              <ac:spMk id="15" creationId="{A86FAFB9-0DC0-4AB0-9E8B-6EC7C8ABAAF1}"/>
            </ac:spMkLst>
          </pc:spChg>
        </pc:sldLayoutChg>
        <pc:sldLayoutChg chg="modSp mod">
          <pc:chgData name="Pagh, Richard T" userId="1eb3253b-7106-414c-8029-9dedc852564c" providerId="ADAL" clId="{145888F6-F7A2-419B-9A59-455CE5754825}" dt="2024-02-15T17:46:34.652" v="25" actId="20577"/>
          <pc:sldLayoutMkLst>
            <pc:docMk/>
            <pc:sldMasterMk cId="670557522" sldId="2147483660"/>
            <pc:sldLayoutMk cId="973037689" sldId="2147483663"/>
          </pc:sldLayoutMkLst>
          <pc:spChg chg="mod">
            <ac:chgData name="Pagh, Richard T" userId="1eb3253b-7106-414c-8029-9dedc852564c" providerId="ADAL" clId="{145888F6-F7A2-419B-9A59-455CE5754825}" dt="2024-02-15T17:46:34.652" v="25" actId="20577"/>
            <ac:spMkLst>
              <pc:docMk/>
              <pc:sldMasterMk cId="670557522" sldId="2147483660"/>
              <pc:sldLayoutMk cId="973037689" sldId="2147483663"/>
              <ac:spMk id="19" creationId="{08FBEF60-4239-4E67-A385-B22B813AD40B}"/>
            </ac:spMkLst>
          </pc:spChg>
        </pc:sldLayoutChg>
        <pc:sldLayoutChg chg="modSp mod">
          <pc:chgData name="Pagh, Richard T" userId="1eb3253b-7106-414c-8029-9dedc852564c" providerId="ADAL" clId="{145888F6-F7A2-419B-9A59-455CE5754825}" dt="2024-02-15T17:46:39.542" v="28" actId="20577"/>
          <pc:sldLayoutMkLst>
            <pc:docMk/>
            <pc:sldMasterMk cId="670557522" sldId="2147483660"/>
            <pc:sldLayoutMk cId="2331073272" sldId="2147483664"/>
          </pc:sldLayoutMkLst>
          <pc:spChg chg="mod">
            <ac:chgData name="Pagh, Richard T" userId="1eb3253b-7106-414c-8029-9dedc852564c" providerId="ADAL" clId="{145888F6-F7A2-419B-9A59-455CE5754825}" dt="2024-02-15T17:46:39.542" v="28" actId="20577"/>
            <ac:spMkLst>
              <pc:docMk/>
              <pc:sldMasterMk cId="670557522" sldId="2147483660"/>
              <pc:sldLayoutMk cId="2331073272" sldId="2147483664"/>
              <ac:spMk id="15" creationId="{8A19F790-0343-4862-A140-1B409986B7FB}"/>
            </ac:spMkLst>
          </pc:spChg>
        </pc:sldLayoutChg>
        <pc:sldLayoutChg chg="modSp mod">
          <pc:chgData name="Pagh, Richard T" userId="1eb3253b-7106-414c-8029-9dedc852564c" providerId="ADAL" clId="{145888F6-F7A2-419B-9A59-455CE5754825}" dt="2024-02-15T17:46:44.832" v="31" actId="20577"/>
          <pc:sldLayoutMkLst>
            <pc:docMk/>
            <pc:sldMasterMk cId="670557522" sldId="2147483660"/>
            <pc:sldLayoutMk cId="587371348" sldId="2147483665"/>
          </pc:sldLayoutMkLst>
          <pc:spChg chg="mod">
            <ac:chgData name="Pagh, Richard T" userId="1eb3253b-7106-414c-8029-9dedc852564c" providerId="ADAL" clId="{145888F6-F7A2-419B-9A59-455CE5754825}" dt="2024-02-15T17:46:44.832" v="31" actId="20577"/>
            <ac:spMkLst>
              <pc:docMk/>
              <pc:sldMasterMk cId="670557522" sldId="2147483660"/>
              <pc:sldLayoutMk cId="587371348" sldId="2147483665"/>
              <ac:spMk id="26" creationId="{8259C4D6-850D-4393-9434-3F69451FBF8E}"/>
            </ac:spMkLst>
          </pc:spChg>
        </pc:sldLayoutChg>
        <pc:sldLayoutChg chg="modSp mod">
          <pc:chgData name="Pagh, Richard T" userId="1eb3253b-7106-414c-8029-9dedc852564c" providerId="ADAL" clId="{145888F6-F7A2-419B-9A59-455CE5754825}" dt="2024-02-15T17:46:49.723" v="34" actId="20577"/>
          <pc:sldLayoutMkLst>
            <pc:docMk/>
            <pc:sldMasterMk cId="670557522" sldId="2147483660"/>
            <pc:sldLayoutMk cId="3335698101" sldId="2147483666"/>
          </pc:sldLayoutMkLst>
          <pc:spChg chg="mod">
            <ac:chgData name="Pagh, Richard T" userId="1eb3253b-7106-414c-8029-9dedc852564c" providerId="ADAL" clId="{145888F6-F7A2-419B-9A59-455CE5754825}" dt="2024-02-15T17:46:49.723" v="34" actId="20577"/>
            <ac:spMkLst>
              <pc:docMk/>
              <pc:sldMasterMk cId="670557522" sldId="2147483660"/>
              <pc:sldLayoutMk cId="3335698101" sldId="2147483666"/>
              <ac:spMk id="31" creationId="{21303C4E-FB0C-4A46-BF34-C99D885AA3B1}"/>
            </ac:spMkLst>
          </pc:spChg>
        </pc:sldLayoutChg>
        <pc:sldLayoutChg chg="modSp mod">
          <pc:chgData name="Pagh, Richard T" userId="1eb3253b-7106-414c-8029-9dedc852564c" providerId="ADAL" clId="{145888F6-F7A2-419B-9A59-455CE5754825}" dt="2024-02-15T17:46:12.742" v="13" actId="20577"/>
          <pc:sldLayoutMkLst>
            <pc:docMk/>
            <pc:sldMasterMk cId="670557522" sldId="2147483660"/>
            <pc:sldLayoutMk cId="4076513698" sldId="2147483667"/>
          </pc:sldLayoutMkLst>
          <pc:spChg chg="mod">
            <ac:chgData name="Pagh, Richard T" userId="1eb3253b-7106-414c-8029-9dedc852564c" providerId="ADAL" clId="{145888F6-F7A2-419B-9A59-455CE5754825}" dt="2024-02-15T17:46:12.742" v="13" actId="20577"/>
            <ac:spMkLst>
              <pc:docMk/>
              <pc:sldMasterMk cId="670557522" sldId="2147483660"/>
              <pc:sldLayoutMk cId="4076513698" sldId="2147483667"/>
              <ac:spMk id="29" creationId="{578EF931-9BED-4D2C-8850-F588C3E36023}"/>
            </ac:spMkLst>
          </pc:spChg>
        </pc:sldLayoutChg>
        <pc:sldLayoutChg chg="modSp mod">
          <pc:chgData name="Pagh, Richard T" userId="1eb3253b-7106-414c-8029-9dedc852564c" providerId="ADAL" clId="{145888F6-F7A2-419B-9A59-455CE5754825}" dt="2024-02-15T17:46:04.322" v="10" actId="20577"/>
          <pc:sldLayoutMkLst>
            <pc:docMk/>
            <pc:sldMasterMk cId="670557522" sldId="2147483660"/>
            <pc:sldLayoutMk cId="922664035" sldId="2147483668"/>
          </pc:sldLayoutMkLst>
          <pc:spChg chg="mod">
            <ac:chgData name="Pagh, Richard T" userId="1eb3253b-7106-414c-8029-9dedc852564c" providerId="ADAL" clId="{145888F6-F7A2-419B-9A59-455CE5754825}" dt="2024-02-15T17:46:04.322" v="10" actId="20577"/>
            <ac:spMkLst>
              <pc:docMk/>
              <pc:sldMasterMk cId="670557522" sldId="2147483660"/>
              <pc:sldLayoutMk cId="922664035" sldId="2147483668"/>
              <ac:spMk id="7" creationId="{227E8059-8EC0-42A2-8A9E-251427CDC055}"/>
            </ac:spMkLst>
          </pc:spChg>
        </pc:sldLayoutChg>
        <pc:sldLayoutChg chg="modSp mod">
          <pc:chgData name="Pagh, Richard T" userId="1eb3253b-7106-414c-8029-9dedc852564c" providerId="ADAL" clId="{145888F6-F7A2-419B-9A59-455CE5754825}" dt="2024-02-15T17:45:57.292" v="7" actId="20577"/>
          <pc:sldLayoutMkLst>
            <pc:docMk/>
            <pc:sldMasterMk cId="670557522" sldId="2147483660"/>
            <pc:sldLayoutMk cId="1306917585" sldId="2147483669"/>
          </pc:sldLayoutMkLst>
          <pc:spChg chg="mod">
            <ac:chgData name="Pagh, Richard T" userId="1eb3253b-7106-414c-8029-9dedc852564c" providerId="ADAL" clId="{145888F6-F7A2-419B-9A59-455CE5754825}" dt="2024-02-15T17:45:57.292" v="7" actId="20577"/>
            <ac:spMkLst>
              <pc:docMk/>
              <pc:sldMasterMk cId="670557522" sldId="2147483660"/>
              <pc:sldLayoutMk cId="1306917585" sldId="2147483669"/>
              <ac:spMk id="9" creationId="{B62A8373-42F9-431F-865E-129CCA0046BE}"/>
            </ac:spMkLst>
          </pc:spChg>
        </pc:sldLayoutChg>
        <pc:sldLayoutChg chg="modSp mod">
          <pc:chgData name="Pagh, Richard T" userId="1eb3253b-7106-414c-8029-9dedc852564c" providerId="ADAL" clId="{145888F6-F7A2-419B-9A59-455CE5754825}" dt="2024-02-15T17:47:02.584" v="37" actId="20577"/>
          <pc:sldLayoutMkLst>
            <pc:docMk/>
            <pc:sldMasterMk cId="670557522" sldId="2147483660"/>
            <pc:sldLayoutMk cId="1186586748" sldId="2147483670"/>
          </pc:sldLayoutMkLst>
          <pc:spChg chg="mod">
            <ac:chgData name="Pagh, Richard T" userId="1eb3253b-7106-414c-8029-9dedc852564c" providerId="ADAL" clId="{145888F6-F7A2-419B-9A59-455CE5754825}" dt="2024-02-15T17:47:02.584" v="37" actId="20577"/>
            <ac:spMkLst>
              <pc:docMk/>
              <pc:sldMasterMk cId="670557522" sldId="2147483660"/>
              <pc:sldLayoutMk cId="1186586748" sldId="2147483670"/>
              <ac:spMk id="5" creationId="{2803195F-44C8-4720-8147-5B755476F1C7}"/>
            </ac:spMkLst>
          </pc:spChg>
        </pc:sldLayoutChg>
        <pc:sldLayoutChg chg="modSp mod">
          <pc:chgData name="Pagh, Richard T" userId="1eb3253b-7106-414c-8029-9dedc852564c" providerId="ADAL" clId="{145888F6-F7A2-419B-9A59-455CE5754825}" dt="2024-02-15T17:47:08.623" v="40" actId="20577"/>
          <pc:sldLayoutMkLst>
            <pc:docMk/>
            <pc:sldMasterMk cId="670557522" sldId="2147483660"/>
            <pc:sldLayoutMk cId="562578827" sldId="2147483671"/>
          </pc:sldLayoutMkLst>
          <pc:spChg chg="mod">
            <ac:chgData name="Pagh, Richard T" userId="1eb3253b-7106-414c-8029-9dedc852564c" providerId="ADAL" clId="{145888F6-F7A2-419B-9A59-455CE5754825}" dt="2024-02-15T17:47:08.623" v="40" actId="20577"/>
            <ac:spMkLst>
              <pc:docMk/>
              <pc:sldMasterMk cId="670557522" sldId="2147483660"/>
              <pc:sldLayoutMk cId="562578827" sldId="2147483671"/>
              <ac:spMk id="5" creationId="{D09DA774-41E0-49D7-83ED-F487C947DE1C}"/>
            </ac:spMkLst>
          </pc:spChg>
        </pc:sldLayoutChg>
        <pc:sldLayoutChg chg="modSp mod">
          <pc:chgData name="Pagh, Richard T" userId="1eb3253b-7106-414c-8029-9dedc852564c" providerId="ADAL" clId="{145888F6-F7A2-419B-9A59-455CE5754825}" dt="2024-02-15T17:47:12.923" v="43" actId="20577"/>
          <pc:sldLayoutMkLst>
            <pc:docMk/>
            <pc:sldMasterMk cId="670557522" sldId="2147483660"/>
            <pc:sldLayoutMk cId="422420435" sldId="2147483673"/>
          </pc:sldLayoutMkLst>
          <pc:spChg chg="mod">
            <ac:chgData name="Pagh, Richard T" userId="1eb3253b-7106-414c-8029-9dedc852564c" providerId="ADAL" clId="{145888F6-F7A2-419B-9A59-455CE5754825}" dt="2024-02-15T17:47:12.923" v="43" actId="20577"/>
            <ac:spMkLst>
              <pc:docMk/>
              <pc:sldMasterMk cId="670557522" sldId="2147483660"/>
              <pc:sldLayoutMk cId="422420435" sldId="2147483673"/>
              <ac:spMk id="4" creationId="{D6CD60C9-9DC2-4A03-B11D-4380EB40E95C}"/>
            </ac:spMkLst>
          </pc:spChg>
        </pc:sldLayoutChg>
        <pc:sldLayoutChg chg="modSp mod">
          <pc:chgData name="Pagh, Richard T" userId="1eb3253b-7106-414c-8029-9dedc852564c" providerId="ADAL" clId="{145888F6-F7A2-419B-9A59-455CE5754825}" dt="2024-02-15T17:47:17.193" v="46" actId="20577"/>
          <pc:sldLayoutMkLst>
            <pc:docMk/>
            <pc:sldMasterMk cId="670557522" sldId="2147483660"/>
            <pc:sldLayoutMk cId="4232700874" sldId="2147483674"/>
          </pc:sldLayoutMkLst>
          <pc:spChg chg="mod">
            <ac:chgData name="Pagh, Richard T" userId="1eb3253b-7106-414c-8029-9dedc852564c" providerId="ADAL" clId="{145888F6-F7A2-419B-9A59-455CE5754825}" dt="2024-02-15T17:47:17.193" v="46" actId="20577"/>
            <ac:spMkLst>
              <pc:docMk/>
              <pc:sldMasterMk cId="670557522" sldId="2147483660"/>
              <pc:sldLayoutMk cId="4232700874" sldId="2147483674"/>
              <ac:spMk id="11" creationId="{00000000-0000-0000-0000-000000000000}"/>
            </ac:spMkLst>
          </pc:spChg>
        </pc:sldLayoutChg>
      </pc:sldMasterChg>
    </pc:docChg>
  </pc:docChgLst>
  <pc:docChgLst>
    <pc:chgData name="Lanza, Mark S" userId="a6eb6b83-0f44-48ea-90cf-1d26a0d25683" providerId="ADAL" clId="{D56664F2-0137-4668-B085-17593B129AB3}"/>
    <pc:docChg chg="undo redo custSel addSld delSld modSld sldOrd addSection delSection modSection">
      <pc:chgData name="Lanza, Mark S" userId="a6eb6b83-0f44-48ea-90cf-1d26a0d25683" providerId="ADAL" clId="{D56664F2-0137-4668-B085-17593B129AB3}" dt="2021-12-09T03:15:59.220" v="6984" actId="20577"/>
      <pc:docMkLst>
        <pc:docMk/>
      </pc:docMkLst>
      <pc:sldChg chg="modSp mod ord modNotesTx">
        <pc:chgData name="Lanza, Mark S" userId="a6eb6b83-0f44-48ea-90cf-1d26a0d25683" providerId="ADAL" clId="{D56664F2-0137-4668-B085-17593B129AB3}" dt="2021-12-08T23:15:45.110" v="4030" actId="20577"/>
        <pc:sldMkLst>
          <pc:docMk/>
          <pc:sldMk cId="3274842692" sldId="256"/>
        </pc:sldMkLst>
        <pc:spChg chg="mod">
          <ac:chgData name="Lanza, Mark S" userId="a6eb6b83-0f44-48ea-90cf-1d26a0d25683" providerId="ADAL" clId="{D56664F2-0137-4668-B085-17593B129AB3}" dt="2021-12-08T22:47:35.854" v="3439" actId="6549"/>
          <ac:spMkLst>
            <pc:docMk/>
            <pc:sldMk cId="3274842692" sldId="256"/>
            <ac:spMk id="5" creationId="{BA8C4725-0D2D-4415-ABD9-B63318078E43}"/>
          </ac:spMkLst>
        </pc:spChg>
      </pc:sldChg>
      <pc:sldChg chg="modSp mod ord modNotesTx">
        <pc:chgData name="Lanza, Mark S" userId="a6eb6b83-0f44-48ea-90cf-1d26a0d25683" providerId="ADAL" clId="{D56664F2-0137-4668-B085-17593B129AB3}" dt="2021-12-09T00:50:44.276" v="4077"/>
        <pc:sldMkLst>
          <pc:docMk/>
          <pc:sldMk cId="196260642" sldId="260"/>
        </pc:sldMkLst>
        <pc:spChg chg="mod">
          <ac:chgData name="Lanza, Mark S" userId="a6eb6b83-0f44-48ea-90cf-1d26a0d25683" providerId="ADAL" clId="{D56664F2-0137-4668-B085-17593B129AB3}" dt="2021-12-08T22:14:27.114" v="2311" actId="20577"/>
          <ac:spMkLst>
            <pc:docMk/>
            <pc:sldMk cId="196260642" sldId="260"/>
            <ac:spMk id="6" creationId="{47DC2C45-4144-435E-9C2F-FFDFFB1F8B3F}"/>
          </ac:spMkLst>
        </pc:spChg>
      </pc:sldChg>
      <pc:sldChg chg="addSp delSp modSp mod ord modNotesTx">
        <pc:chgData name="Lanza, Mark S" userId="a6eb6b83-0f44-48ea-90cf-1d26a0d25683" providerId="ADAL" clId="{D56664F2-0137-4668-B085-17593B129AB3}" dt="2021-12-09T00:49:01.698" v="4073"/>
        <pc:sldMkLst>
          <pc:docMk/>
          <pc:sldMk cId="1825367393" sldId="264"/>
        </pc:sldMkLst>
        <pc:spChg chg="mod">
          <ac:chgData name="Lanza, Mark S" userId="a6eb6b83-0f44-48ea-90cf-1d26a0d25683" providerId="ADAL" clId="{D56664F2-0137-4668-B085-17593B129AB3}" dt="2021-12-07T18:12:32.207" v="168"/>
          <ac:spMkLst>
            <pc:docMk/>
            <pc:sldMk cId="1825367393" sldId="264"/>
            <ac:spMk id="6" creationId="{D1B7AB54-A358-404C-BFED-B913F155DBF4}"/>
          </ac:spMkLst>
        </pc:spChg>
        <pc:spChg chg="mod">
          <ac:chgData name="Lanza, Mark S" userId="a6eb6b83-0f44-48ea-90cf-1d26a0d25683" providerId="ADAL" clId="{D56664F2-0137-4668-B085-17593B129AB3}" dt="2021-12-08T23:00:19.498" v="3929" actId="207"/>
          <ac:spMkLst>
            <pc:docMk/>
            <pc:sldMk cId="1825367393" sldId="264"/>
            <ac:spMk id="8" creationId="{3CA2381E-06E0-439D-B965-0138A2C6D4CA}"/>
          </ac:spMkLst>
        </pc:spChg>
        <pc:picChg chg="mod">
          <ac:chgData name="Lanza, Mark S" userId="a6eb6b83-0f44-48ea-90cf-1d26a0d25683" providerId="ADAL" clId="{D56664F2-0137-4668-B085-17593B129AB3}" dt="2021-12-07T18:22:16.013" v="202" actId="1076"/>
          <ac:picMkLst>
            <pc:docMk/>
            <pc:sldMk cId="1825367393" sldId="264"/>
            <ac:picMk id="5" creationId="{CD5A8E87-6117-4BF2-9206-534D9529323A}"/>
          </ac:picMkLst>
        </pc:picChg>
        <pc:picChg chg="add del mod">
          <ac:chgData name="Lanza, Mark S" userId="a6eb6b83-0f44-48ea-90cf-1d26a0d25683" providerId="ADAL" clId="{D56664F2-0137-4668-B085-17593B129AB3}" dt="2021-12-07T18:21:02.548" v="180" actId="21"/>
          <ac:picMkLst>
            <pc:docMk/>
            <pc:sldMk cId="1825367393" sldId="264"/>
            <ac:picMk id="7" creationId="{EE5899F0-1A20-4DD3-97D3-31534073F751}"/>
          </ac:picMkLst>
        </pc:picChg>
        <pc:picChg chg="add del mod">
          <ac:chgData name="Lanza, Mark S" userId="a6eb6b83-0f44-48ea-90cf-1d26a0d25683" providerId="ADAL" clId="{D56664F2-0137-4668-B085-17593B129AB3}" dt="2021-12-07T18:21:02.548" v="180" actId="21"/>
          <ac:picMkLst>
            <pc:docMk/>
            <pc:sldMk cId="1825367393" sldId="264"/>
            <ac:picMk id="9" creationId="{2FA2515C-BBD2-4B91-AB1E-CE58EB6EF039}"/>
          </ac:picMkLst>
        </pc:picChg>
      </pc:sldChg>
      <pc:sldChg chg="modSp mod ord">
        <pc:chgData name="Lanza, Mark S" userId="a6eb6b83-0f44-48ea-90cf-1d26a0d25683" providerId="ADAL" clId="{D56664F2-0137-4668-B085-17593B129AB3}" dt="2021-12-09T01:21:03.330" v="4578"/>
        <pc:sldMkLst>
          <pc:docMk/>
          <pc:sldMk cId="1671190952" sldId="265"/>
        </pc:sldMkLst>
        <pc:spChg chg="mod">
          <ac:chgData name="Lanza, Mark S" userId="a6eb6b83-0f44-48ea-90cf-1d26a0d25683" providerId="ADAL" clId="{D56664F2-0137-4668-B085-17593B129AB3}" dt="2021-12-08T23:07:46.129" v="3962" actId="33524"/>
          <ac:spMkLst>
            <pc:docMk/>
            <pc:sldMk cId="1671190952" sldId="265"/>
            <ac:spMk id="8" creationId="{03E4DD0B-368D-4D04-994E-1CF0B8BC776A}"/>
          </ac:spMkLst>
        </pc:spChg>
      </pc:sldChg>
      <pc:sldChg chg="modSp del mod">
        <pc:chgData name="Lanza, Mark S" userId="a6eb6b83-0f44-48ea-90cf-1d26a0d25683" providerId="ADAL" clId="{D56664F2-0137-4668-B085-17593B129AB3}" dt="2021-12-09T01:16:08.004" v="4576" actId="2696"/>
        <pc:sldMkLst>
          <pc:docMk/>
          <pc:sldMk cId="2963109901" sldId="268"/>
        </pc:sldMkLst>
        <pc:spChg chg="mod">
          <ac:chgData name="Lanza, Mark S" userId="a6eb6b83-0f44-48ea-90cf-1d26a0d25683" providerId="ADAL" clId="{D56664F2-0137-4668-B085-17593B129AB3}" dt="2021-12-07T18:40:50.126" v="1030" actId="6549"/>
          <ac:spMkLst>
            <pc:docMk/>
            <pc:sldMk cId="2963109901" sldId="268"/>
            <ac:spMk id="2" creationId="{EB1DE8D3-702D-4381-8BBA-A88D78F3FF59}"/>
          </ac:spMkLst>
        </pc:spChg>
      </pc:sldChg>
      <pc:sldChg chg="addSp modSp mod ord modNotesTx">
        <pc:chgData name="Lanza, Mark S" userId="a6eb6b83-0f44-48ea-90cf-1d26a0d25683" providerId="ADAL" clId="{D56664F2-0137-4668-B085-17593B129AB3}" dt="2021-12-09T02:32:47.189" v="5976" actId="6549"/>
        <pc:sldMkLst>
          <pc:docMk/>
          <pc:sldMk cId="3196794653" sldId="269"/>
        </pc:sldMkLst>
        <pc:spChg chg="mod">
          <ac:chgData name="Lanza, Mark S" userId="a6eb6b83-0f44-48ea-90cf-1d26a0d25683" providerId="ADAL" clId="{D56664F2-0137-4668-B085-17593B129AB3}" dt="2021-12-09T02:28:59.362" v="5862" actId="1076"/>
          <ac:spMkLst>
            <pc:docMk/>
            <pc:sldMk cId="3196794653" sldId="269"/>
            <ac:spMk id="6" creationId="{41A9BE26-BE9A-4FD6-9CAF-7E01C52EDAF2}"/>
          </ac:spMkLst>
        </pc:spChg>
        <pc:spChg chg="mod">
          <ac:chgData name="Lanza, Mark S" userId="a6eb6b83-0f44-48ea-90cf-1d26a0d25683" providerId="ADAL" clId="{D56664F2-0137-4668-B085-17593B129AB3}" dt="2021-12-09T01:32:32.814" v="4979" actId="14100"/>
          <ac:spMkLst>
            <pc:docMk/>
            <pc:sldMk cId="3196794653" sldId="269"/>
            <ac:spMk id="7" creationId="{EFF95D0F-5832-4A2C-A7CA-2D89AACAAB61}"/>
          </ac:spMkLst>
        </pc:spChg>
        <pc:spChg chg="mod ord">
          <ac:chgData name="Lanza, Mark S" userId="a6eb6b83-0f44-48ea-90cf-1d26a0d25683" providerId="ADAL" clId="{D56664F2-0137-4668-B085-17593B129AB3}" dt="2021-12-09T01:35:53.693" v="5011" actId="14100"/>
          <ac:spMkLst>
            <pc:docMk/>
            <pc:sldMk cId="3196794653" sldId="269"/>
            <ac:spMk id="8" creationId="{252CA49F-A967-4A6A-AAFB-ED70E6B3C8E1}"/>
          </ac:spMkLst>
        </pc:spChg>
        <pc:spChg chg="mod">
          <ac:chgData name="Lanza, Mark S" userId="a6eb6b83-0f44-48ea-90cf-1d26a0d25683" providerId="ADAL" clId="{D56664F2-0137-4668-B085-17593B129AB3}" dt="2021-12-09T01:33:26.002" v="4985" actId="14100"/>
          <ac:spMkLst>
            <pc:docMk/>
            <pc:sldMk cId="3196794653" sldId="269"/>
            <ac:spMk id="11" creationId="{707A3A78-CD9B-40AE-A07B-DF3AFF598D7B}"/>
          </ac:spMkLst>
        </pc:spChg>
        <pc:spChg chg="add mod">
          <ac:chgData name="Lanza, Mark S" userId="a6eb6b83-0f44-48ea-90cf-1d26a0d25683" providerId="ADAL" clId="{D56664F2-0137-4668-B085-17593B129AB3}" dt="2021-12-09T02:28:42.387" v="5860" actId="1076"/>
          <ac:spMkLst>
            <pc:docMk/>
            <pc:sldMk cId="3196794653" sldId="269"/>
            <ac:spMk id="13" creationId="{C282EC05-4BEB-4DD1-983E-D9A05FDB6504}"/>
          </ac:spMkLst>
        </pc:spChg>
        <pc:spChg chg="mod">
          <ac:chgData name="Lanza, Mark S" userId="a6eb6b83-0f44-48ea-90cf-1d26a0d25683" providerId="ADAL" clId="{D56664F2-0137-4668-B085-17593B129AB3}" dt="2021-12-09T01:32:25.898" v="4978" actId="14100"/>
          <ac:spMkLst>
            <pc:docMk/>
            <pc:sldMk cId="3196794653" sldId="269"/>
            <ac:spMk id="16" creationId="{B3463E09-019D-4B69-AC70-1B5E615168B1}"/>
          </ac:spMkLst>
        </pc:spChg>
        <pc:spChg chg="add mod">
          <ac:chgData name="Lanza, Mark S" userId="a6eb6b83-0f44-48ea-90cf-1d26a0d25683" providerId="ADAL" clId="{D56664F2-0137-4668-B085-17593B129AB3}" dt="2021-12-09T01:36:01.352" v="5012" actId="403"/>
          <ac:spMkLst>
            <pc:docMk/>
            <pc:sldMk cId="3196794653" sldId="269"/>
            <ac:spMk id="21" creationId="{370D62CB-A50E-409C-A3BC-DFEC0D219C0D}"/>
          </ac:spMkLst>
        </pc:spChg>
        <pc:spChg chg="mod">
          <ac:chgData name="Lanza, Mark S" userId="a6eb6b83-0f44-48ea-90cf-1d26a0d25683" providerId="ADAL" clId="{D56664F2-0137-4668-B085-17593B129AB3}" dt="2021-12-09T01:32:59.203" v="4981" actId="14100"/>
          <ac:spMkLst>
            <pc:docMk/>
            <pc:sldMk cId="3196794653" sldId="269"/>
            <ac:spMk id="36" creationId="{4786D657-6F23-4C1A-A565-E94D1F14FE88}"/>
          </ac:spMkLst>
        </pc:spChg>
        <pc:spChg chg="mod">
          <ac:chgData name="Lanza, Mark S" userId="a6eb6b83-0f44-48ea-90cf-1d26a0d25683" providerId="ADAL" clId="{D56664F2-0137-4668-B085-17593B129AB3}" dt="2021-12-09T01:33:08.065" v="4983" actId="14100"/>
          <ac:spMkLst>
            <pc:docMk/>
            <pc:sldMk cId="3196794653" sldId="269"/>
            <ac:spMk id="37" creationId="{55D7E396-234B-42E5-9922-72E90F2210F7}"/>
          </ac:spMkLst>
        </pc:spChg>
      </pc:sldChg>
      <pc:sldChg chg="modSp mod">
        <pc:chgData name="Lanza, Mark S" userId="a6eb6b83-0f44-48ea-90cf-1d26a0d25683" providerId="ADAL" clId="{D56664F2-0137-4668-B085-17593B129AB3}" dt="2021-12-09T01:59:40.391" v="5437" actId="6549"/>
        <pc:sldMkLst>
          <pc:docMk/>
          <pc:sldMk cId="1750434706" sldId="274"/>
        </pc:sldMkLst>
        <pc:spChg chg="mod">
          <ac:chgData name="Lanza, Mark S" userId="a6eb6b83-0f44-48ea-90cf-1d26a0d25683" providerId="ADAL" clId="{D56664F2-0137-4668-B085-17593B129AB3}" dt="2021-12-09T01:59:40.391" v="5437" actId="6549"/>
          <ac:spMkLst>
            <pc:docMk/>
            <pc:sldMk cId="1750434706" sldId="274"/>
            <ac:spMk id="6" creationId="{81B20448-A573-447A-AB6E-4E0B39300985}"/>
          </ac:spMkLst>
        </pc:spChg>
      </pc:sldChg>
      <pc:sldChg chg="ord">
        <pc:chgData name="Lanza, Mark S" userId="a6eb6b83-0f44-48ea-90cf-1d26a0d25683" providerId="ADAL" clId="{D56664F2-0137-4668-B085-17593B129AB3}" dt="2021-12-08T00:49:59.803" v="1692"/>
        <pc:sldMkLst>
          <pc:docMk/>
          <pc:sldMk cId="571131970" sldId="275"/>
        </pc:sldMkLst>
      </pc:sldChg>
      <pc:sldChg chg="modSp mod">
        <pc:chgData name="Lanza, Mark S" userId="a6eb6b83-0f44-48ea-90cf-1d26a0d25683" providerId="ADAL" clId="{D56664F2-0137-4668-B085-17593B129AB3}" dt="2021-12-08T23:14:12.925" v="3969" actId="20577"/>
        <pc:sldMkLst>
          <pc:docMk/>
          <pc:sldMk cId="1740355884" sldId="279"/>
        </pc:sldMkLst>
        <pc:spChg chg="mod">
          <ac:chgData name="Lanza, Mark S" userId="a6eb6b83-0f44-48ea-90cf-1d26a0d25683" providerId="ADAL" clId="{D56664F2-0137-4668-B085-17593B129AB3}" dt="2021-12-08T23:14:12.925" v="3969" actId="20577"/>
          <ac:spMkLst>
            <pc:docMk/>
            <pc:sldMk cId="1740355884" sldId="279"/>
            <ac:spMk id="5" creationId="{D48DFAB3-B98A-429E-8D27-6E96D0A93079}"/>
          </ac:spMkLst>
        </pc:spChg>
      </pc:sldChg>
      <pc:sldChg chg="modSp mod modNotesTx">
        <pc:chgData name="Lanza, Mark S" userId="a6eb6b83-0f44-48ea-90cf-1d26a0d25683" providerId="ADAL" clId="{D56664F2-0137-4668-B085-17593B129AB3}" dt="2021-12-09T03:04:45.437" v="6979" actId="20577"/>
        <pc:sldMkLst>
          <pc:docMk/>
          <pc:sldMk cId="1642413649" sldId="283"/>
        </pc:sldMkLst>
        <pc:spChg chg="mod">
          <ac:chgData name="Lanza, Mark S" userId="a6eb6b83-0f44-48ea-90cf-1d26a0d25683" providerId="ADAL" clId="{D56664F2-0137-4668-B085-17593B129AB3}" dt="2021-12-08T23:17:49.871" v="4031" actId="1076"/>
          <ac:spMkLst>
            <pc:docMk/>
            <pc:sldMk cId="1642413649" sldId="283"/>
            <ac:spMk id="7" creationId="{7FD2AD82-24D9-4F16-9003-2A1FEB7FA0BD}"/>
          </ac:spMkLst>
        </pc:spChg>
        <pc:spChg chg="mod">
          <ac:chgData name="Lanza, Mark S" userId="a6eb6b83-0f44-48ea-90cf-1d26a0d25683" providerId="ADAL" clId="{D56664F2-0137-4668-B085-17593B129AB3}" dt="2021-12-09T02:21:13.578" v="5625" actId="20577"/>
          <ac:spMkLst>
            <pc:docMk/>
            <pc:sldMk cId="1642413649" sldId="283"/>
            <ac:spMk id="8" creationId="{2C6AF1DD-05AC-4B7E-8DE6-04D38E855245}"/>
          </ac:spMkLst>
        </pc:spChg>
      </pc:sldChg>
      <pc:sldChg chg="delCm">
        <pc:chgData name="Lanza, Mark S" userId="a6eb6b83-0f44-48ea-90cf-1d26a0d25683" providerId="ADAL" clId="{D56664F2-0137-4668-B085-17593B129AB3}" dt="2021-12-09T01:23:11.756" v="4595" actId="1592"/>
        <pc:sldMkLst>
          <pc:docMk/>
          <pc:sldMk cId="35962122" sldId="285"/>
        </pc:sldMkLst>
      </pc:sldChg>
      <pc:sldChg chg="ord">
        <pc:chgData name="Lanza, Mark S" userId="a6eb6b83-0f44-48ea-90cf-1d26a0d25683" providerId="ADAL" clId="{D56664F2-0137-4668-B085-17593B129AB3}" dt="2021-12-09T00:49:01.698" v="4073"/>
        <pc:sldMkLst>
          <pc:docMk/>
          <pc:sldMk cId="2656468661" sldId="291"/>
        </pc:sldMkLst>
      </pc:sldChg>
      <pc:sldChg chg="delSp modSp del mod">
        <pc:chgData name="Lanza, Mark S" userId="a6eb6b83-0f44-48ea-90cf-1d26a0d25683" providerId="ADAL" clId="{D56664F2-0137-4668-B085-17593B129AB3}" dt="2021-12-09T01:22:26.839" v="4594" actId="47"/>
        <pc:sldMkLst>
          <pc:docMk/>
          <pc:sldMk cId="2827268421" sldId="295"/>
        </pc:sldMkLst>
        <pc:spChg chg="del mod">
          <ac:chgData name="Lanza, Mark S" userId="a6eb6b83-0f44-48ea-90cf-1d26a0d25683" providerId="ADAL" clId="{D56664F2-0137-4668-B085-17593B129AB3}" dt="2021-12-09T01:21:46.969" v="4583" actId="21"/>
          <ac:spMkLst>
            <pc:docMk/>
            <pc:sldMk cId="2827268421" sldId="295"/>
            <ac:spMk id="18" creationId="{412841AB-C7AA-4269-A236-16A3901D7576}"/>
          </ac:spMkLst>
        </pc:spChg>
        <pc:spChg chg="del mod">
          <ac:chgData name="Lanza, Mark S" userId="a6eb6b83-0f44-48ea-90cf-1d26a0d25683" providerId="ADAL" clId="{D56664F2-0137-4668-B085-17593B129AB3}" dt="2021-12-09T01:21:46.969" v="4583" actId="21"/>
          <ac:spMkLst>
            <pc:docMk/>
            <pc:sldMk cId="2827268421" sldId="295"/>
            <ac:spMk id="19" creationId="{E9F8E6EC-B04F-417E-A874-0D489E882A1D}"/>
          </ac:spMkLst>
        </pc:spChg>
        <pc:picChg chg="del mod">
          <ac:chgData name="Lanza, Mark S" userId="a6eb6b83-0f44-48ea-90cf-1d26a0d25683" providerId="ADAL" clId="{D56664F2-0137-4668-B085-17593B129AB3}" dt="2021-12-09T01:21:46.969" v="4583" actId="21"/>
          <ac:picMkLst>
            <pc:docMk/>
            <pc:sldMk cId="2827268421" sldId="295"/>
            <ac:picMk id="12" creationId="{51721F82-4CAA-4B4F-8B66-7699D868E24B}"/>
          </ac:picMkLst>
        </pc:picChg>
        <pc:picChg chg="del mod">
          <ac:chgData name="Lanza, Mark S" userId="a6eb6b83-0f44-48ea-90cf-1d26a0d25683" providerId="ADAL" clId="{D56664F2-0137-4668-B085-17593B129AB3}" dt="2021-12-09T01:21:46.969" v="4583" actId="21"/>
          <ac:picMkLst>
            <pc:docMk/>
            <pc:sldMk cId="2827268421" sldId="295"/>
            <ac:picMk id="17" creationId="{C7CE4229-3C25-4787-84B2-777A3BFF7D12}"/>
          </ac:picMkLst>
        </pc:picChg>
        <pc:cxnChg chg="del mod">
          <ac:chgData name="Lanza, Mark S" userId="a6eb6b83-0f44-48ea-90cf-1d26a0d25683" providerId="ADAL" clId="{D56664F2-0137-4668-B085-17593B129AB3}" dt="2021-12-09T01:21:46.969" v="4583" actId="21"/>
          <ac:cxnSpMkLst>
            <pc:docMk/>
            <pc:sldMk cId="2827268421" sldId="295"/>
            <ac:cxnSpMk id="21" creationId="{D1EE458A-148A-40C7-8616-7B458FA06555}"/>
          </ac:cxnSpMkLst>
        </pc:cxnChg>
        <pc:cxnChg chg="del mod">
          <ac:chgData name="Lanza, Mark S" userId="a6eb6b83-0f44-48ea-90cf-1d26a0d25683" providerId="ADAL" clId="{D56664F2-0137-4668-B085-17593B129AB3}" dt="2021-12-09T01:21:46.969" v="4583" actId="21"/>
          <ac:cxnSpMkLst>
            <pc:docMk/>
            <pc:sldMk cId="2827268421" sldId="295"/>
            <ac:cxnSpMk id="22" creationId="{BE946014-9DB6-42F8-87DF-FCD0CA90C1FB}"/>
          </ac:cxnSpMkLst>
        </pc:cxnChg>
        <pc:cxnChg chg="del mod">
          <ac:chgData name="Lanza, Mark S" userId="a6eb6b83-0f44-48ea-90cf-1d26a0d25683" providerId="ADAL" clId="{D56664F2-0137-4668-B085-17593B129AB3}" dt="2021-12-09T01:21:46.969" v="4583" actId="21"/>
          <ac:cxnSpMkLst>
            <pc:docMk/>
            <pc:sldMk cId="2827268421" sldId="295"/>
            <ac:cxnSpMk id="23" creationId="{C6DD3AB6-2F13-4803-B3BF-E5595FCF60C7}"/>
          </ac:cxnSpMkLst>
        </pc:cxnChg>
        <pc:cxnChg chg="del mod">
          <ac:chgData name="Lanza, Mark S" userId="a6eb6b83-0f44-48ea-90cf-1d26a0d25683" providerId="ADAL" clId="{D56664F2-0137-4668-B085-17593B129AB3}" dt="2021-12-09T01:21:46.969" v="4583" actId="21"/>
          <ac:cxnSpMkLst>
            <pc:docMk/>
            <pc:sldMk cId="2827268421" sldId="295"/>
            <ac:cxnSpMk id="24" creationId="{336BAC2F-2AB3-476E-8C13-42017FAF2290}"/>
          </ac:cxnSpMkLst>
        </pc:cxnChg>
      </pc:sldChg>
      <pc:sldChg chg="addSp delSp modSp add mod ord modTransition modNotesTx">
        <pc:chgData name="Lanza, Mark S" userId="a6eb6b83-0f44-48ea-90cf-1d26a0d25683" providerId="ADAL" clId="{D56664F2-0137-4668-B085-17593B129AB3}" dt="2021-12-09T02:55:55.425" v="6264"/>
        <pc:sldMkLst>
          <pc:docMk/>
          <pc:sldMk cId="2258509465" sldId="356"/>
        </pc:sldMkLst>
        <pc:spChg chg="mod">
          <ac:chgData name="Lanza, Mark S" userId="a6eb6b83-0f44-48ea-90cf-1d26a0d25683" providerId="ADAL" clId="{D56664F2-0137-4668-B085-17593B129AB3}" dt="2021-12-09T02:52:23.002" v="6142" actId="1076"/>
          <ac:spMkLst>
            <pc:docMk/>
            <pc:sldMk cId="2258509465" sldId="356"/>
            <ac:spMk id="3" creationId="{7D9D4282-217A-4435-A8D0-CF4487264316}"/>
          </ac:spMkLst>
        </pc:spChg>
        <pc:spChg chg="mod">
          <ac:chgData name="Lanza, Mark S" userId="a6eb6b83-0f44-48ea-90cf-1d26a0d25683" providerId="ADAL" clId="{D56664F2-0137-4668-B085-17593B129AB3}" dt="2021-12-09T02:51:48.338" v="6139" actId="1076"/>
          <ac:spMkLst>
            <pc:docMk/>
            <pc:sldMk cId="2258509465" sldId="356"/>
            <ac:spMk id="4" creationId="{21ABCF02-DA98-41B1-92E7-E13116D874FB}"/>
          </ac:spMkLst>
        </pc:spChg>
        <pc:spChg chg="mod">
          <ac:chgData name="Lanza, Mark S" userId="a6eb6b83-0f44-48ea-90cf-1d26a0d25683" providerId="ADAL" clId="{D56664F2-0137-4668-B085-17593B129AB3}" dt="2021-12-09T02:51:12.016" v="6133" actId="6549"/>
          <ac:spMkLst>
            <pc:docMk/>
            <pc:sldMk cId="2258509465" sldId="356"/>
            <ac:spMk id="5" creationId="{89E5F113-FEC7-4B0A-9467-12DD3389EB67}"/>
          </ac:spMkLst>
        </pc:spChg>
        <pc:spChg chg="mod">
          <ac:chgData name="Lanza, Mark S" userId="a6eb6b83-0f44-48ea-90cf-1d26a0d25683" providerId="ADAL" clId="{D56664F2-0137-4668-B085-17593B129AB3}" dt="2021-12-09T02:51:22.306" v="6136" actId="1076"/>
          <ac:spMkLst>
            <pc:docMk/>
            <pc:sldMk cId="2258509465" sldId="356"/>
            <ac:spMk id="8" creationId="{D2D0B098-42C4-4671-A365-D3C34261CDE5}"/>
          </ac:spMkLst>
        </pc:spChg>
        <pc:spChg chg="mod">
          <ac:chgData name="Lanza, Mark S" userId="a6eb6b83-0f44-48ea-90cf-1d26a0d25683" providerId="ADAL" clId="{D56664F2-0137-4668-B085-17593B129AB3}" dt="2021-12-09T02:48:21.682" v="6040" actId="1076"/>
          <ac:spMkLst>
            <pc:docMk/>
            <pc:sldMk cId="2258509465" sldId="356"/>
            <ac:spMk id="18" creationId="{7C05F841-FD25-4F1E-98AD-609734F7ED6D}"/>
          </ac:spMkLst>
        </pc:spChg>
        <pc:spChg chg="mod">
          <ac:chgData name="Lanza, Mark S" userId="a6eb6b83-0f44-48ea-90cf-1d26a0d25683" providerId="ADAL" clId="{D56664F2-0137-4668-B085-17593B129AB3}" dt="2021-12-09T02:47:48.738" v="6034" actId="1076"/>
          <ac:spMkLst>
            <pc:docMk/>
            <pc:sldMk cId="2258509465" sldId="356"/>
            <ac:spMk id="23" creationId="{BAEC0387-8606-48B6-A1AC-FBB6780111E5}"/>
          </ac:spMkLst>
        </pc:spChg>
        <pc:spChg chg="mod">
          <ac:chgData name="Lanza, Mark S" userId="a6eb6b83-0f44-48ea-90cf-1d26a0d25683" providerId="ADAL" clId="{D56664F2-0137-4668-B085-17593B129AB3}" dt="2021-12-09T02:48:17.981" v="6039" actId="1076"/>
          <ac:spMkLst>
            <pc:docMk/>
            <pc:sldMk cId="2258509465" sldId="356"/>
            <ac:spMk id="24" creationId="{C75022B9-BA56-4A8A-8FF8-7A81D4D6907F}"/>
          </ac:spMkLst>
        </pc:spChg>
        <pc:spChg chg="mod">
          <ac:chgData name="Lanza, Mark S" userId="a6eb6b83-0f44-48ea-90cf-1d26a0d25683" providerId="ADAL" clId="{D56664F2-0137-4668-B085-17593B129AB3}" dt="2021-12-09T02:51:30.538" v="6137" actId="1076"/>
          <ac:spMkLst>
            <pc:docMk/>
            <pc:sldMk cId="2258509465" sldId="356"/>
            <ac:spMk id="42" creationId="{64562BC2-F830-4530-851E-1FF865652490}"/>
          </ac:spMkLst>
        </pc:spChg>
        <pc:spChg chg="mod">
          <ac:chgData name="Lanza, Mark S" userId="a6eb6b83-0f44-48ea-90cf-1d26a0d25683" providerId="ADAL" clId="{D56664F2-0137-4668-B085-17593B129AB3}" dt="2021-12-09T02:47:04.404" v="6028" actId="14100"/>
          <ac:spMkLst>
            <pc:docMk/>
            <pc:sldMk cId="2258509465" sldId="356"/>
            <ac:spMk id="44" creationId="{169806A9-CA85-41C5-BDD3-0CEB8EBF6CDF}"/>
          </ac:spMkLst>
        </pc:spChg>
        <pc:spChg chg="mod">
          <ac:chgData name="Lanza, Mark S" userId="a6eb6b83-0f44-48ea-90cf-1d26a0d25683" providerId="ADAL" clId="{D56664F2-0137-4668-B085-17593B129AB3}" dt="2021-12-09T02:52:39.598" v="6145" actId="1076"/>
          <ac:spMkLst>
            <pc:docMk/>
            <pc:sldMk cId="2258509465" sldId="356"/>
            <ac:spMk id="45" creationId="{170D31EC-D10C-4B6C-B6BB-A0B1641734D3}"/>
          </ac:spMkLst>
        </pc:spChg>
        <pc:spChg chg="mod">
          <ac:chgData name="Lanza, Mark S" userId="a6eb6b83-0f44-48ea-90cf-1d26a0d25683" providerId="ADAL" clId="{D56664F2-0137-4668-B085-17593B129AB3}" dt="2021-12-09T02:52:23.002" v="6142" actId="1076"/>
          <ac:spMkLst>
            <pc:docMk/>
            <pc:sldMk cId="2258509465" sldId="356"/>
            <ac:spMk id="46" creationId="{25715425-1CB6-4D72-9C4E-90653A108764}"/>
          </ac:spMkLst>
        </pc:spChg>
        <pc:spChg chg="mod">
          <ac:chgData name="Lanza, Mark S" userId="a6eb6b83-0f44-48ea-90cf-1d26a0d25683" providerId="ADAL" clId="{D56664F2-0137-4668-B085-17593B129AB3}" dt="2021-12-09T02:52:43.979" v="6146" actId="1076"/>
          <ac:spMkLst>
            <pc:docMk/>
            <pc:sldMk cId="2258509465" sldId="356"/>
            <ac:spMk id="47" creationId="{271038FA-B3AE-4424-9F95-4CE438E03F16}"/>
          </ac:spMkLst>
        </pc:spChg>
        <pc:spChg chg="mod">
          <ac:chgData name="Lanza, Mark S" userId="a6eb6b83-0f44-48ea-90cf-1d26a0d25683" providerId="ADAL" clId="{D56664F2-0137-4668-B085-17593B129AB3}" dt="2021-12-09T02:52:34.194" v="6144" actId="1076"/>
          <ac:spMkLst>
            <pc:docMk/>
            <pc:sldMk cId="2258509465" sldId="356"/>
            <ac:spMk id="48" creationId="{BE5FA4CB-7C25-42D8-A2C8-20E95F69EC54}"/>
          </ac:spMkLst>
        </pc:spChg>
        <pc:spChg chg="mod">
          <ac:chgData name="Lanza, Mark S" userId="a6eb6b83-0f44-48ea-90cf-1d26a0d25683" providerId="ADAL" clId="{D56664F2-0137-4668-B085-17593B129AB3}" dt="2021-12-09T02:52:23.002" v="6142" actId="1076"/>
          <ac:spMkLst>
            <pc:docMk/>
            <pc:sldMk cId="2258509465" sldId="356"/>
            <ac:spMk id="49" creationId="{0537DD61-7167-48DE-8F49-BE8CEB9F044E}"/>
          </ac:spMkLst>
        </pc:spChg>
        <pc:spChg chg="mod">
          <ac:chgData name="Lanza, Mark S" userId="a6eb6b83-0f44-48ea-90cf-1d26a0d25683" providerId="ADAL" clId="{D56664F2-0137-4668-B085-17593B129AB3}" dt="2021-12-09T02:48:37.008" v="6041" actId="14100"/>
          <ac:spMkLst>
            <pc:docMk/>
            <pc:sldMk cId="2258509465" sldId="356"/>
            <ac:spMk id="51" creationId="{F4517B32-3913-4610-B1DC-852075CE151B}"/>
          </ac:spMkLst>
        </pc:spChg>
        <pc:spChg chg="add mod">
          <ac:chgData name="Lanza, Mark S" userId="a6eb6b83-0f44-48ea-90cf-1d26a0d25683" providerId="ADAL" clId="{D56664F2-0137-4668-B085-17593B129AB3}" dt="2021-12-09T02:53:45.752" v="6179" actId="20577"/>
          <ac:spMkLst>
            <pc:docMk/>
            <pc:sldMk cId="2258509465" sldId="356"/>
            <ac:spMk id="53" creationId="{84DA09FF-EF31-4C8F-95F5-3ACC46632EEF}"/>
          </ac:spMkLst>
        </pc:spChg>
        <pc:spChg chg="del">
          <ac:chgData name="Lanza, Mark S" userId="a6eb6b83-0f44-48ea-90cf-1d26a0d25683" providerId="ADAL" clId="{D56664F2-0137-4668-B085-17593B129AB3}" dt="2021-12-09T02:45:31.068" v="6015" actId="478"/>
          <ac:spMkLst>
            <pc:docMk/>
            <pc:sldMk cId="2258509465" sldId="356"/>
            <ac:spMk id="54" creationId="{0BF45EF0-4BFC-45CD-AE14-DD5C40B428CD}"/>
          </ac:spMkLst>
        </pc:spChg>
        <pc:spChg chg="add del mod">
          <ac:chgData name="Lanza, Mark S" userId="a6eb6b83-0f44-48ea-90cf-1d26a0d25683" providerId="ADAL" clId="{D56664F2-0137-4668-B085-17593B129AB3}" dt="2021-12-09T02:53:19.709" v="6162" actId="478"/>
          <ac:spMkLst>
            <pc:docMk/>
            <pc:sldMk cId="2258509465" sldId="356"/>
            <ac:spMk id="55" creationId="{26920298-FC17-4B7D-A1ED-B6471252806D}"/>
          </ac:spMkLst>
        </pc:spChg>
        <pc:grpChg chg="mod">
          <ac:chgData name="Lanza, Mark S" userId="a6eb6b83-0f44-48ea-90cf-1d26a0d25683" providerId="ADAL" clId="{D56664F2-0137-4668-B085-17593B129AB3}" dt="2021-12-09T02:48:14.006" v="6038" actId="1076"/>
          <ac:grpSpMkLst>
            <pc:docMk/>
            <pc:sldMk cId="2258509465" sldId="356"/>
            <ac:grpSpMk id="6" creationId="{6DBD666D-7B19-41AD-BBC5-35B2F3398565}"/>
          </ac:grpSpMkLst>
        </pc:grpChg>
        <pc:cxnChg chg="mod">
          <ac:chgData name="Lanza, Mark S" userId="a6eb6b83-0f44-48ea-90cf-1d26a0d25683" providerId="ADAL" clId="{D56664F2-0137-4668-B085-17593B129AB3}" dt="2021-12-09T02:52:27.550" v="6143" actId="14100"/>
          <ac:cxnSpMkLst>
            <pc:docMk/>
            <pc:sldMk cId="2258509465" sldId="356"/>
            <ac:cxnSpMk id="43" creationId="{B167E95C-FF4F-4449-B32C-7B1EE35E1B7B}"/>
          </ac:cxnSpMkLst>
        </pc:cxnChg>
      </pc:sldChg>
      <pc:sldChg chg="ord">
        <pc:chgData name="Lanza, Mark S" userId="a6eb6b83-0f44-48ea-90cf-1d26a0d25683" providerId="ADAL" clId="{D56664F2-0137-4668-B085-17593B129AB3}" dt="2021-12-08T00:51:59.085" v="1707"/>
        <pc:sldMkLst>
          <pc:docMk/>
          <pc:sldMk cId="1359212597" sldId="378"/>
        </pc:sldMkLst>
      </pc:sldChg>
      <pc:sldChg chg="addSp delSp modSp mod">
        <pc:chgData name="Lanza, Mark S" userId="a6eb6b83-0f44-48ea-90cf-1d26a0d25683" providerId="ADAL" clId="{D56664F2-0137-4668-B085-17593B129AB3}" dt="2021-12-08T23:02:33.602" v="3932" actId="478"/>
        <pc:sldMkLst>
          <pc:docMk/>
          <pc:sldMk cId="2117747584" sldId="382"/>
        </pc:sldMkLst>
        <pc:spChg chg="add del">
          <ac:chgData name="Lanza, Mark S" userId="a6eb6b83-0f44-48ea-90cf-1d26a0d25683" providerId="ADAL" clId="{D56664F2-0137-4668-B085-17593B129AB3}" dt="2021-12-08T23:02:33.602" v="3932" actId="478"/>
          <ac:spMkLst>
            <pc:docMk/>
            <pc:sldMk cId="2117747584" sldId="382"/>
            <ac:spMk id="5" creationId="{A94DC080-6A6C-41BC-9C66-ACC6D0478CFE}"/>
          </ac:spMkLst>
        </pc:spChg>
        <pc:picChg chg="mod">
          <ac:chgData name="Lanza, Mark S" userId="a6eb6b83-0f44-48ea-90cf-1d26a0d25683" providerId="ADAL" clId="{D56664F2-0137-4668-B085-17593B129AB3}" dt="2021-12-08T23:01:18.670" v="3930" actId="1076"/>
          <ac:picMkLst>
            <pc:docMk/>
            <pc:sldMk cId="2117747584" sldId="382"/>
            <ac:picMk id="24" creationId="{335E46F3-50A9-4FB7-AAA6-E840DBB23285}"/>
          </ac:picMkLst>
        </pc:picChg>
      </pc:sldChg>
      <pc:sldChg chg="modSp mod modNotesTx">
        <pc:chgData name="Lanza, Mark S" userId="a6eb6b83-0f44-48ea-90cf-1d26a0d25683" providerId="ADAL" clId="{D56664F2-0137-4668-B085-17593B129AB3}" dt="2021-12-09T03:09:10.693" v="6983" actId="20577"/>
        <pc:sldMkLst>
          <pc:docMk/>
          <pc:sldMk cId="3109275029" sldId="387"/>
        </pc:sldMkLst>
        <pc:spChg chg="mod">
          <ac:chgData name="Lanza, Mark S" userId="a6eb6b83-0f44-48ea-90cf-1d26a0d25683" providerId="ADAL" clId="{D56664F2-0137-4668-B085-17593B129AB3}" dt="2021-12-08T23:26:01.796" v="4051" actId="6549"/>
          <ac:spMkLst>
            <pc:docMk/>
            <pc:sldMk cId="3109275029" sldId="387"/>
            <ac:spMk id="3" creationId="{D7B8CFCA-22DE-4B2B-B621-9511FB8E921A}"/>
          </ac:spMkLst>
        </pc:spChg>
        <pc:spChg chg="mod">
          <ac:chgData name="Lanza, Mark S" userId="a6eb6b83-0f44-48ea-90cf-1d26a0d25683" providerId="ADAL" clId="{D56664F2-0137-4668-B085-17593B129AB3}" dt="2021-12-08T00:27:44.455" v="1600" actId="6549"/>
          <ac:spMkLst>
            <pc:docMk/>
            <pc:sldMk cId="3109275029" sldId="387"/>
            <ac:spMk id="4" creationId="{877D4AAB-FFFD-4A32-A9F9-9DC90E371355}"/>
          </ac:spMkLst>
        </pc:spChg>
      </pc:sldChg>
      <pc:sldChg chg="modSp mod ord modNotesTx">
        <pc:chgData name="Lanza, Mark S" userId="a6eb6b83-0f44-48ea-90cf-1d26a0d25683" providerId="ADAL" clId="{D56664F2-0137-4668-B085-17593B129AB3}" dt="2021-12-09T01:21:31.963" v="4581"/>
        <pc:sldMkLst>
          <pc:docMk/>
          <pc:sldMk cId="473052522" sldId="392"/>
        </pc:sldMkLst>
        <pc:spChg chg="mod">
          <ac:chgData name="Lanza, Mark S" userId="a6eb6b83-0f44-48ea-90cf-1d26a0d25683" providerId="ADAL" clId="{D56664F2-0137-4668-B085-17593B129AB3}" dt="2021-12-08T23:03:01.717" v="3933" actId="20577"/>
          <ac:spMkLst>
            <pc:docMk/>
            <pc:sldMk cId="473052522" sldId="392"/>
            <ac:spMk id="3" creationId="{4E894C82-B1B3-4957-9390-DCB663BD8432}"/>
          </ac:spMkLst>
        </pc:spChg>
        <pc:spChg chg="mod">
          <ac:chgData name="Lanza, Mark S" userId="a6eb6b83-0f44-48ea-90cf-1d26a0d25683" providerId="ADAL" clId="{D56664F2-0137-4668-B085-17593B129AB3}" dt="2021-12-08T23:03:41.422" v="3948" actId="20577"/>
          <ac:spMkLst>
            <pc:docMk/>
            <pc:sldMk cId="473052522" sldId="392"/>
            <ac:spMk id="4" creationId="{86300EBF-DA93-4844-9091-D500A6FDD2AF}"/>
          </ac:spMkLst>
        </pc:spChg>
      </pc:sldChg>
      <pc:sldChg chg="modSp del mod">
        <pc:chgData name="Lanza, Mark S" userId="a6eb6b83-0f44-48ea-90cf-1d26a0d25683" providerId="ADAL" clId="{D56664F2-0137-4668-B085-17593B129AB3}" dt="2021-12-08T22:21:13.495" v="2506" actId="47"/>
        <pc:sldMkLst>
          <pc:docMk/>
          <pc:sldMk cId="3270450510" sldId="393"/>
        </pc:sldMkLst>
        <pc:spChg chg="mod">
          <ac:chgData name="Lanza, Mark S" userId="a6eb6b83-0f44-48ea-90cf-1d26a0d25683" providerId="ADAL" clId="{D56664F2-0137-4668-B085-17593B129AB3}" dt="2021-12-07T18:24:40.561" v="222" actId="6549"/>
          <ac:spMkLst>
            <pc:docMk/>
            <pc:sldMk cId="3270450510" sldId="393"/>
            <ac:spMk id="3" creationId="{D1FB492D-55FC-454C-A7B1-589DD92A1B84}"/>
          </ac:spMkLst>
        </pc:spChg>
        <pc:spChg chg="mod">
          <ac:chgData name="Lanza, Mark S" userId="a6eb6b83-0f44-48ea-90cf-1d26a0d25683" providerId="ADAL" clId="{D56664F2-0137-4668-B085-17593B129AB3}" dt="2021-12-07T18:30:32.706" v="562" actId="6549"/>
          <ac:spMkLst>
            <pc:docMk/>
            <pc:sldMk cId="3270450510" sldId="393"/>
            <ac:spMk id="4" creationId="{80C155D6-8413-4535-A52D-742F24070314}"/>
          </ac:spMkLst>
        </pc:spChg>
      </pc:sldChg>
      <pc:sldChg chg="ord modNotesTx">
        <pc:chgData name="Lanza, Mark S" userId="a6eb6b83-0f44-48ea-90cf-1d26a0d25683" providerId="ADAL" clId="{D56664F2-0137-4668-B085-17593B129AB3}" dt="2021-12-09T00:49:34.643" v="4075"/>
        <pc:sldMkLst>
          <pc:docMk/>
          <pc:sldMk cId="2873173799" sldId="396"/>
        </pc:sldMkLst>
      </pc:sldChg>
      <pc:sldChg chg="addSp delSp modSp mod modNotesTx">
        <pc:chgData name="Lanza, Mark S" userId="a6eb6b83-0f44-48ea-90cf-1d26a0d25683" providerId="ADAL" clId="{D56664F2-0137-4668-B085-17593B129AB3}" dt="2021-12-09T01:42:15.283" v="5267" actId="1038"/>
        <pc:sldMkLst>
          <pc:docMk/>
          <pc:sldMk cId="1301174294" sldId="397"/>
        </pc:sldMkLst>
        <pc:spChg chg="mod">
          <ac:chgData name="Lanza, Mark S" userId="a6eb6b83-0f44-48ea-90cf-1d26a0d25683" providerId="ADAL" clId="{D56664F2-0137-4668-B085-17593B129AB3}" dt="2021-12-09T01:42:15.283" v="5267" actId="1038"/>
          <ac:spMkLst>
            <pc:docMk/>
            <pc:sldMk cId="1301174294" sldId="397"/>
            <ac:spMk id="4" creationId="{DE3A61EF-9BD8-4350-B5C9-B26414410479}"/>
          </ac:spMkLst>
        </pc:spChg>
        <pc:spChg chg="add mod ord">
          <ac:chgData name="Lanza, Mark S" userId="a6eb6b83-0f44-48ea-90cf-1d26a0d25683" providerId="ADAL" clId="{D56664F2-0137-4668-B085-17593B129AB3}" dt="2021-12-09T00:54:57.928" v="4125" actId="167"/>
          <ac:spMkLst>
            <pc:docMk/>
            <pc:sldMk cId="1301174294" sldId="397"/>
            <ac:spMk id="5" creationId="{4534FEA2-8736-4BAC-95CB-2D1B3AB3CADA}"/>
          </ac:spMkLst>
        </pc:spChg>
        <pc:spChg chg="mod">
          <ac:chgData name="Lanza, Mark S" userId="a6eb6b83-0f44-48ea-90cf-1d26a0d25683" providerId="ADAL" clId="{D56664F2-0137-4668-B085-17593B129AB3}" dt="2021-12-09T01:04:03.476" v="4228" actId="1076"/>
          <ac:spMkLst>
            <pc:docMk/>
            <pc:sldMk cId="1301174294" sldId="397"/>
            <ac:spMk id="6" creationId="{6DE91E4B-2DA1-406D-AABE-17941CE6D1D0}"/>
          </ac:spMkLst>
        </pc:spChg>
        <pc:spChg chg="mod">
          <ac:chgData name="Lanza, Mark S" userId="a6eb6b83-0f44-48ea-90cf-1d26a0d25683" providerId="ADAL" clId="{D56664F2-0137-4668-B085-17593B129AB3}" dt="2021-12-09T01:42:09.105" v="5255" actId="1038"/>
          <ac:spMkLst>
            <pc:docMk/>
            <pc:sldMk cId="1301174294" sldId="397"/>
            <ac:spMk id="7" creationId="{833489F4-EFF9-43D2-8978-80DB246B764B}"/>
          </ac:spMkLst>
        </pc:spChg>
        <pc:spChg chg="add mod">
          <ac:chgData name="Lanza, Mark S" userId="a6eb6b83-0f44-48ea-90cf-1d26a0d25683" providerId="ADAL" clId="{D56664F2-0137-4668-B085-17593B129AB3}" dt="2021-12-09T01:42:09.105" v="5255" actId="1038"/>
          <ac:spMkLst>
            <pc:docMk/>
            <pc:sldMk cId="1301174294" sldId="397"/>
            <ac:spMk id="8" creationId="{A27E3DA3-1D52-4718-92EE-05BF167C29C2}"/>
          </ac:spMkLst>
        </pc:spChg>
        <pc:spChg chg="mod">
          <ac:chgData name="Lanza, Mark S" userId="a6eb6b83-0f44-48ea-90cf-1d26a0d25683" providerId="ADAL" clId="{D56664F2-0137-4668-B085-17593B129AB3}" dt="2021-12-09T01:00:39.499" v="4189" actId="14100"/>
          <ac:spMkLst>
            <pc:docMk/>
            <pc:sldMk cId="1301174294" sldId="397"/>
            <ac:spMk id="10" creationId="{347E20D4-FB04-45D1-BCA5-E78B65884616}"/>
          </ac:spMkLst>
        </pc:spChg>
        <pc:spChg chg="mod ord">
          <ac:chgData name="Lanza, Mark S" userId="a6eb6b83-0f44-48ea-90cf-1d26a0d25683" providerId="ADAL" clId="{D56664F2-0137-4668-B085-17593B129AB3}" dt="2021-12-09T01:42:09.105" v="5255" actId="1038"/>
          <ac:spMkLst>
            <pc:docMk/>
            <pc:sldMk cId="1301174294" sldId="397"/>
            <ac:spMk id="11" creationId="{4005A4B9-EF04-45ED-A922-5F1E3F5403BB}"/>
          </ac:spMkLst>
        </pc:spChg>
        <pc:spChg chg="mod">
          <ac:chgData name="Lanza, Mark S" userId="a6eb6b83-0f44-48ea-90cf-1d26a0d25683" providerId="ADAL" clId="{D56664F2-0137-4668-B085-17593B129AB3}" dt="2021-12-09T00:58:40.937" v="4170" actId="1076"/>
          <ac:spMkLst>
            <pc:docMk/>
            <pc:sldMk cId="1301174294" sldId="397"/>
            <ac:spMk id="12" creationId="{2ED0740A-E693-465B-B28A-C27DD1500679}"/>
          </ac:spMkLst>
        </pc:spChg>
        <pc:spChg chg="add mod">
          <ac:chgData name="Lanza, Mark S" userId="a6eb6b83-0f44-48ea-90cf-1d26a0d25683" providerId="ADAL" clId="{D56664F2-0137-4668-B085-17593B129AB3}" dt="2021-12-09T01:42:09.105" v="5255" actId="1038"/>
          <ac:spMkLst>
            <pc:docMk/>
            <pc:sldMk cId="1301174294" sldId="397"/>
            <ac:spMk id="15" creationId="{34321268-2D86-4E1E-920F-EA7869E84D6B}"/>
          </ac:spMkLst>
        </pc:spChg>
        <pc:spChg chg="add mod">
          <ac:chgData name="Lanza, Mark S" userId="a6eb6b83-0f44-48ea-90cf-1d26a0d25683" providerId="ADAL" clId="{D56664F2-0137-4668-B085-17593B129AB3}" dt="2021-12-09T01:42:09.105" v="5255" actId="1038"/>
          <ac:spMkLst>
            <pc:docMk/>
            <pc:sldMk cId="1301174294" sldId="397"/>
            <ac:spMk id="17" creationId="{9C5E5646-BFA3-47CC-8D26-97EA82EFE86D}"/>
          </ac:spMkLst>
        </pc:spChg>
        <pc:spChg chg="mod">
          <ac:chgData name="Lanza, Mark S" userId="a6eb6b83-0f44-48ea-90cf-1d26a0d25683" providerId="ADAL" clId="{D56664F2-0137-4668-B085-17593B129AB3}" dt="2021-12-09T00:58:00.815" v="4165" actId="1076"/>
          <ac:spMkLst>
            <pc:docMk/>
            <pc:sldMk cId="1301174294" sldId="397"/>
            <ac:spMk id="18" creationId="{A778CA75-8B36-4349-BDB4-751A3A38F04B}"/>
          </ac:spMkLst>
        </pc:spChg>
        <pc:spChg chg="add del mod">
          <ac:chgData name="Lanza, Mark S" userId="a6eb6b83-0f44-48ea-90cf-1d26a0d25683" providerId="ADAL" clId="{D56664F2-0137-4668-B085-17593B129AB3}" dt="2021-12-09T00:57:21.685" v="4158"/>
          <ac:spMkLst>
            <pc:docMk/>
            <pc:sldMk cId="1301174294" sldId="397"/>
            <ac:spMk id="20" creationId="{D1F8D79A-F78B-4CCC-AD27-6C1A5835F9F3}"/>
          </ac:spMkLst>
        </pc:spChg>
        <pc:spChg chg="add del mod">
          <ac:chgData name="Lanza, Mark S" userId="a6eb6b83-0f44-48ea-90cf-1d26a0d25683" providerId="ADAL" clId="{D56664F2-0137-4668-B085-17593B129AB3}" dt="2021-12-09T00:57:21.685" v="4158"/>
          <ac:spMkLst>
            <pc:docMk/>
            <pc:sldMk cId="1301174294" sldId="397"/>
            <ac:spMk id="24" creationId="{1AC5E1EF-7F74-4909-B714-AFC9575CC6D0}"/>
          </ac:spMkLst>
        </pc:spChg>
        <pc:spChg chg="add del mod">
          <ac:chgData name="Lanza, Mark S" userId="a6eb6b83-0f44-48ea-90cf-1d26a0d25683" providerId="ADAL" clId="{D56664F2-0137-4668-B085-17593B129AB3}" dt="2021-12-09T00:57:28.746" v="4162"/>
          <ac:spMkLst>
            <pc:docMk/>
            <pc:sldMk cId="1301174294" sldId="397"/>
            <ac:spMk id="25" creationId="{30CBD86B-932A-4B18-A667-A3CCD956802B}"/>
          </ac:spMkLst>
        </pc:spChg>
        <pc:spChg chg="add del mod">
          <ac:chgData name="Lanza, Mark S" userId="a6eb6b83-0f44-48ea-90cf-1d26a0d25683" providerId="ADAL" clId="{D56664F2-0137-4668-B085-17593B129AB3}" dt="2021-12-09T00:57:28.746" v="4162"/>
          <ac:spMkLst>
            <pc:docMk/>
            <pc:sldMk cId="1301174294" sldId="397"/>
            <ac:spMk id="28" creationId="{7F7F5C45-4C53-412E-8277-F623172C5AF5}"/>
          </ac:spMkLst>
        </pc:spChg>
        <pc:spChg chg="add mod">
          <ac:chgData name="Lanza, Mark S" userId="a6eb6b83-0f44-48ea-90cf-1d26a0d25683" providerId="ADAL" clId="{D56664F2-0137-4668-B085-17593B129AB3}" dt="2021-12-09T01:42:09.105" v="5255" actId="1038"/>
          <ac:spMkLst>
            <pc:docMk/>
            <pc:sldMk cId="1301174294" sldId="397"/>
            <ac:spMk id="29" creationId="{60B12FDA-D165-4548-A3B3-6E5B7775714F}"/>
          </ac:spMkLst>
        </pc:spChg>
        <pc:spChg chg="add del mod">
          <ac:chgData name="Lanza, Mark S" userId="a6eb6b83-0f44-48ea-90cf-1d26a0d25683" providerId="ADAL" clId="{D56664F2-0137-4668-B085-17593B129AB3}" dt="2021-12-09T00:58:55.909" v="4173" actId="478"/>
          <ac:spMkLst>
            <pc:docMk/>
            <pc:sldMk cId="1301174294" sldId="397"/>
            <ac:spMk id="32" creationId="{B9F2D0E3-941C-4DC5-9BAD-D28A371DFB4C}"/>
          </ac:spMkLst>
        </pc:spChg>
        <pc:spChg chg="add mod">
          <ac:chgData name="Lanza, Mark S" userId="a6eb6b83-0f44-48ea-90cf-1d26a0d25683" providerId="ADAL" clId="{D56664F2-0137-4668-B085-17593B129AB3}" dt="2021-12-09T01:42:09.105" v="5255" actId="1038"/>
          <ac:spMkLst>
            <pc:docMk/>
            <pc:sldMk cId="1301174294" sldId="397"/>
            <ac:spMk id="33" creationId="{92AAFE3A-7868-4FE9-AE71-D14E38285F94}"/>
          </ac:spMkLst>
        </pc:spChg>
        <pc:spChg chg="add mod">
          <ac:chgData name="Lanza, Mark S" userId="a6eb6b83-0f44-48ea-90cf-1d26a0d25683" providerId="ADAL" clId="{D56664F2-0137-4668-B085-17593B129AB3}" dt="2021-12-09T01:42:09.105" v="5255" actId="1038"/>
          <ac:spMkLst>
            <pc:docMk/>
            <pc:sldMk cId="1301174294" sldId="397"/>
            <ac:spMk id="35" creationId="{B898214A-9B9F-44D6-9986-B6AB46A63316}"/>
          </ac:spMkLst>
        </pc:spChg>
        <pc:spChg chg="add del mod">
          <ac:chgData name="Lanza, Mark S" userId="a6eb6b83-0f44-48ea-90cf-1d26a0d25683" providerId="ADAL" clId="{D56664F2-0137-4668-B085-17593B129AB3}" dt="2021-12-09T01:01:23.371" v="4195" actId="478"/>
          <ac:spMkLst>
            <pc:docMk/>
            <pc:sldMk cId="1301174294" sldId="397"/>
            <ac:spMk id="36" creationId="{6D7CAF15-BFC4-4A33-9D49-2622EE48100D}"/>
          </ac:spMkLst>
        </pc:spChg>
        <pc:spChg chg="add mod">
          <ac:chgData name="Lanza, Mark S" userId="a6eb6b83-0f44-48ea-90cf-1d26a0d25683" providerId="ADAL" clId="{D56664F2-0137-4668-B085-17593B129AB3}" dt="2021-12-09T01:42:09.105" v="5255" actId="1038"/>
          <ac:spMkLst>
            <pc:docMk/>
            <pc:sldMk cId="1301174294" sldId="397"/>
            <ac:spMk id="38" creationId="{53CC8AFF-6A66-4078-BF89-BDBBD8E600DB}"/>
          </ac:spMkLst>
        </pc:spChg>
        <pc:spChg chg="add mod">
          <ac:chgData name="Lanza, Mark S" userId="a6eb6b83-0f44-48ea-90cf-1d26a0d25683" providerId="ADAL" clId="{D56664F2-0137-4668-B085-17593B129AB3}" dt="2021-12-09T01:42:09.105" v="5255" actId="1038"/>
          <ac:spMkLst>
            <pc:docMk/>
            <pc:sldMk cId="1301174294" sldId="397"/>
            <ac:spMk id="39" creationId="{823FFA66-8815-433D-B47E-4A99718D8278}"/>
          </ac:spMkLst>
        </pc:spChg>
        <pc:spChg chg="add mod">
          <ac:chgData name="Lanza, Mark S" userId="a6eb6b83-0f44-48ea-90cf-1d26a0d25683" providerId="ADAL" clId="{D56664F2-0137-4668-B085-17593B129AB3}" dt="2021-12-09T01:42:09.105" v="5255" actId="1038"/>
          <ac:spMkLst>
            <pc:docMk/>
            <pc:sldMk cId="1301174294" sldId="397"/>
            <ac:spMk id="40" creationId="{BDAA269D-E212-4B4D-9C65-07F091E1B6D8}"/>
          </ac:spMkLst>
        </pc:spChg>
        <pc:spChg chg="add mod">
          <ac:chgData name="Lanza, Mark S" userId="a6eb6b83-0f44-48ea-90cf-1d26a0d25683" providerId="ADAL" clId="{D56664F2-0137-4668-B085-17593B129AB3}" dt="2021-12-09T01:42:09.105" v="5255" actId="1038"/>
          <ac:spMkLst>
            <pc:docMk/>
            <pc:sldMk cId="1301174294" sldId="397"/>
            <ac:spMk id="41" creationId="{A00D6026-955C-4D43-B271-1EFD0B33F380}"/>
          </ac:spMkLst>
        </pc:spChg>
        <pc:picChg chg="mod">
          <ac:chgData name="Lanza, Mark S" userId="a6eb6b83-0f44-48ea-90cf-1d26a0d25683" providerId="ADAL" clId="{D56664F2-0137-4668-B085-17593B129AB3}" dt="2021-12-09T01:42:09.105" v="5255" actId="1038"/>
          <ac:picMkLst>
            <pc:docMk/>
            <pc:sldMk cId="1301174294" sldId="397"/>
            <ac:picMk id="3" creationId="{B082FF9F-F4B5-4017-BD07-2FB30B2AE433}"/>
          </ac:picMkLst>
        </pc:picChg>
        <pc:picChg chg="mod">
          <ac:chgData name="Lanza, Mark S" userId="a6eb6b83-0f44-48ea-90cf-1d26a0d25683" providerId="ADAL" clId="{D56664F2-0137-4668-B085-17593B129AB3}" dt="2021-12-09T01:42:09.105" v="5255" actId="1038"/>
          <ac:picMkLst>
            <pc:docMk/>
            <pc:sldMk cId="1301174294" sldId="397"/>
            <ac:picMk id="13" creationId="{304A79ED-CB96-46D0-875C-03ECA0A30AF1}"/>
          </ac:picMkLst>
        </pc:picChg>
        <pc:picChg chg="mod">
          <ac:chgData name="Lanza, Mark S" userId="a6eb6b83-0f44-48ea-90cf-1d26a0d25683" providerId="ADAL" clId="{D56664F2-0137-4668-B085-17593B129AB3}" dt="2021-12-09T01:42:09.105" v="5255" actId="1038"/>
          <ac:picMkLst>
            <pc:docMk/>
            <pc:sldMk cId="1301174294" sldId="397"/>
            <ac:picMk id="19" creationId="{38E88B0E-975D-4E61-9784-B2B245B54815}"/>
          </ac:picMkLst>
        </pc:picChg>
        <pc:picChg chg="mod">
          <ac:chgData name="Lanza, Mark S" userId="a6eb6b83-0f44-48ea-90cf-1d26a0d25683" providerId="ADAL" clId="{D56664F2-0137-4668-B085-17593B129AB3}" dt="2021-12-09T01:42:09.105" v="5255" actId="1038"/>
          <ac:picMkLst>
            <pc:docMk/>
            <pc:sldMk cId="1301174294" sldId="397"/>
            <ac:picMk id="21" creationId="{3E578C17-9276-46FD-8801-81F6297A8DC7}"/>
          </ac:picMkLst>
        </pc:picChg>
        <pc:picChg chg="add del mod">
          <ac:chgData name="Lanza, Mark S" userId="a6eb6b83-0f44-48ea-90cf-1d26a0d25683" providerId="ADAL" clId="{D56664F2-0137-4668-B085-17593B129AB3}" dt="2021-12-09T00:57:21.685" v="4158"/>
          <ac:picMkLst>
            <pc:docMk/>
            <pc:sldMk cId="1301174294" sldId="397"/>
            <ac:picMk id="22" creationId="{8F36969F-ECF8-4FC1-BDEB-9C287D1527C0}"/>
          </ac:picMkLst>
        </pc:picChg>
        <pc:picChg chg="add del mod">
          <ac:chgData name="Lanza, Mark S" userId="a6eb6b83-0f44-48ea-90cf-1d26a0d25683" providerId="ADAL" clId="{D56664F2-0137-4668-B085-17593B129AB3}" dt="2021-12-09T00:57:21.685" v="4158"/>
          <ac:picMkLst>
            <pc:docMk/>
            <pc:sldMk cId="1301174294" sldId="397"/>
            <ac:picMk id="23" creationId="{6E24A26C-4DE5-4C2A-BDDD-31CA74F909FB}"/>
          </ac:picMkLst>
        </pc:picChg>
        <pc:picChg chg="add del mod">
          <ac:chgData name="Lanza, Mark S" userId="a6eb6b83-0f44-48ea-90cf-1d26a0d25683" providerId="ADAL" clId="{D56664F2-0137-4668-B085-17593B129AB3}" dt="2021-12-09T00:57:28.746" v="4162"/>
          <ac:picMkLst>
            <pc:docMk/>
            <pc:sldMk cId="1301174294" sldId="397"/>
            <ac:picMk id="26" creationId="{574B4368-A9C1-46EC-A53C-28796C627B0A}"/>
          </ac:picMkLst>
        </pc:picChg>
        <pc:picChg chg="add del mod">
          <ac:chgData name="Lanza, Mark S" userId="a6eb6b83-0f44-48ea-90cf-1d26a0d25683" providerId="ADAL" clId="{D56664F2-0137-4668-B085-17593B129AB3}" dt="2021-12-09T00:57:28.746" v="4162"/>
          <ac:picMkLst>
            <pc:docMk/>
            <pc:sldMk cId="1301174294" sldId="397"/>
            <ac:picMk id="27" creationId="{21B485FC-2F9D-433E-AB54-C3332D78B9CF}"/>
          </ac:picMkLst>
        </pc:picChg>
        <pc:picChg chg="add mod">
          <ac:chgData name="Lanza, Mark S" userId="a6eb6b83-0f44-48ea-90cf-1d26a0d25683" providerId="ADAL" clId="{D56664F2-0137-4668-B085-17593B129AB3}" dt="2021-12-09T01:42:09.105" v="5255" actId="1038"/>
          <ac:picMkLst>
            <pc:docMk/>
            <pc:sldMk cId="1301174294" sldId="397"/>
            <ac:picMk id="30" creationId="{92CF59DE-CD34-4657-8061-09BF952CC93C}"/>
          </ac:picMkLst>
        </pc:picChg>
        <pc:picChg chg="add mod">
          <ac:chgData name="Lanza, Mark S" userId="a6eb6b83-0f44-48ea-90cf-1d26a0d25683" providerId="ADAL" clId="{D56664F2-0137-4668-B085-17593B129AB3}" dt="2021-12-09T01:42:09.105" v="5255" actId="1038"/>
          <ac:picMkLst>
            <pc:docMk/>
            <pc:sldMk cId="1301174294" sldId="397"/>
            <ac:picMk id="31" creationId="{AF9187FE-7FED-4FC6-847E-9351BF7810AD}"/>
          </ac:picMkLst>
        </pc:picChg>
        <pc:picChg chg="add mod">
          <ac:chgData name="Lanza, Mark S" userId="a6eb6b83-0f44-48ea-90cf-1d26a0d25683" providerId="ADAL" clId="{D56664F2-0137-4668-B085-17593B129AB3}" dt="2021-12-09T01:42:09.105" v="5255" actId="1038"/>
          <ac:picMkLst>
            <pc:docMk/>
            <pc:sldMk cId="1301174294" sldId="397"/>
            <ac:picMk id="34" creationId="{66F60CA5-4583-43FE-8659-C52488BF39C5}"/>
          </ac:picMkLst>
        </pc:picChg>
        <pc:picChg chg="add mod">
          <ac:chgData name="Lanza, Mark S" userId="a6eb6b83-0f44-48ea-90cf-1d26a0d25683" providerId="ADAL" clId="{D56664F2-0137-4668-B085-17593B129AB3}" dt="2021-12-09T01:42:09.105" v="5255" actId="1038"/>
          <ac:picMkLst>
            <pc:docMk/>
            <pc:sldMk cId="1301174294" sldId="397"/>
            <ac:picMk id="37" creationId="{F7ECFE5F-AB66-427D-BDDF-4D409FE0C671}"/>
          </ac:picMkLst>
        </pc:picChg>
      </pc:sldChg>
      <pc:sldChg chg="del ord">
        <pc:chgData name="Lanza, Mark S" userId="a6eb6b83-0f44-48ea-90cf-1d26a0d25683" providerId="ADAL" clId="{D56664F2-0137-4668-B085-17593B129AB3}" dt="2021-12-09T00:50:59.666" v="4078" actId="47"/>
        <pc:sldMkLst>
          <pc:docMk/>
          <pc:sldMk cId="110361670" sldId="398"/>
        </pc:sldMkLst>
      </pc:sldChg>
      <pc:sldChg chg="addSp modSp del mod">
        <pc:chgData name="Lanza, Mark S" userId="a6eb6b83-0f44-48ea-90cf-1d26a0d25683" providerId="ADAL" clId="{D56664F2-0137-4668-B085-17593B129AB3}" dt="2021-12-09T01:05:04.895" v="4237" actId="47"/>
        <pc:sldMkLst>
          <pc:docMk/>
          <pc:sldMk cId="1815391983" sldId="400"/>
        </pc:sldMkLst>
        <pc:spChg chg="mod">
          <ac:chgData name="Lanza, Mark S" userId="a6eb6b83-0f44-48ea-90cf-1d26a0d25683" providerId="ADAL" clId="{D56664F2-0137-4668-B085-17593B129AB3}" dt="2021-12-08T23:05:12.571" v="3951" actId="1076"/>
          <ac:spMkLst>
            <pc:docMk/>
            <pc:sldMk cId="1815391983" sldId="400"/>
            <ac:spMk id="3" creationId="{545F3A44-DA61-469D-BF03-A2965BF118A2}"/>
          </ac:spMkLst>
        </pc:spChg>
        <pc:spChg chg="mod">
          <ac:chgData name="Lanza, Mark S" userId="a6eb6b83-0f44-48ea-90cf-1d26a0d25683" providerId="ADAL" clId="{D56664F2-0137-4668-B085-17593B129AB3}" dt="2021-12-08T23:05:12.571" v="3951" actId="1076"/>
          <ac:spMkLst>
            <pc:docMk/>
            <pc:sldMk cId="1815391983" sldId="400"/>
            <ac:spMk id="4" creationId="{DE3A61EF-9BD8-4350-B5C9-B26414410479}"/>
          </ac:spMkLst>
        </pc:spChg>
        <pc:spChg chg="mod">
          <ac:chgData name="Lanza, Mark S" userId="a6eb6b83-0f44-48ea-90cf-1d26a0d25683" providerId="ADAL" clId="{D56664F2-0137-4668-B085-17593B129AB3}" dt="2021-12-08T23:05:12.571" v="3951" actId="1076"/>
          <ac:spMkLst>
            <pc:docMk/>
            <pc:sldMk cId="1815391983" sldId="400"/>
            <ac:spMk id="6" creationId="{6DE91E4B-2DA1-406D-AABE-17941CE6D1D0}"/>
          </ac:spMkLst>
        </pc:spChg>
        <pc:spChg chg="mod">
          <ac:chgData name="Lanza, Mark S" userId="a6eb6b83-0f44-48ea-90cf-1d26a0d25683" providerId="ADAL" clId="{D56664F2-0137-4668-B085-17593B129AB3}" dt="2021-12-08T23:05:12.571" v="3951" actId="1076"/>
          <ac:spMkLst>
            <pc:docMk/>
            <pc:sldMk cId="1815391983" sldId="400"/>
            <ac:spMk id="8" creationId="{81235E28-4B0C-49E3-8BEC-C7105C7071E3}"/>
          </ac:spMkLst>
        </pc:spChg>
        <pc:spChg chg="mod">
          <ac:chgData name="Lanza, Mark S" userId="a6eb6b83-0f44-48ea-90cf-1d26a0d25683" providerId="ADAL" clId="{D56664F2-0137-4668-B085-17593B129AB3}" dt="2021-12-08T23:05:12.571" v="3951" actId="1076"/>
          <ac:spMkLst>
            <pc:docMk/>
            <pc:sldMk cId="1815391983" sldId="400"/>
            <ac:spMk id="11" creationId="{4005A4B9-EF04-45ED-A922-5F1E3F5403BB}"/>
          </ac:spMkLst>
        </pc:spChg>
        <pc:spChg chg="mod">
          <ac:chgData name="Lanza, Mark S" userId="a6eb6b83-0f44-48ea-90cf-1d26a0d25683" providerId="ADAL" clId="{D56664F2-0137-4668-B085-17593B129AB3}" dt="2021-12-08T23:05:12.571" v="3951" actId="1076"/>
          <ac:spMkLst>
            <pc:docMk/>
            <pc:sldMk cId="1815391983" sldId="400"/>
            <ac:spMk id="13" creationId="{53B2C4E0-B788-4B07-B2C2-16587C5EBC25}"/>
          </ac:spMkLst>
        </pc:spChg>
        <pc:spChg chg="add mod">
          <ac:chgData name="Lanza, Mark S" userId="a6eb6b83-0f44-48ea-90cf-1d26a0d25683" providerId="ADAL" clId="{D56664F2-0137-4668-B085-17593B129AB3}" dt="2021-12-08T23:05:44.528" v="3952"/>
          <ac:spMkLst>
            <pc:docMk/>
            <pc:sldMk cId="1815391983" sldId="400"/>
            <ac:spMk id="14" creationId="{8D12FBF3-A626-41DB-A6D0-9381451DA4C7}"/>
          </ac:spMkLst>
        </pc:spChg>
        <pc:picChg chg="mod">
          <ac:chgData name="Lanza, Mark S" userId="a6eb6b83-0f44-48ea-90cf-1d26a0d25683" providerId="ADAL" clId="{D56664F2-0137-4668-B085-17593B129AB3}" dt="2021-12-08T23:05:12.571" v="3951" actId="1076"/>
          <ac:picMkLst>
            <pc:docMk/>
            <pc:sldMk cId="1815391983" sldId="400"/>
            <ac:picMk id="12" creationId="{67455D54-12D5-43DE-8162-78C998D3E3A9}"/>
          </ac:picMkLst>
        </pc:picChg>
        <pc:picChg chg="mod">
          <ac:chgData name="Lanza, Mark S" userId="a6eb6b83-0f44-48ea-90cf-1d26a0d25683" providerId="ADAL" clId="{D56664F2-0137-4668-B085-17593B129AB3}" dt="2021-12-08T23:05:12.571" v="3951" actId="1076"/>
          <ac:picMkLst>
            <pc:docMk/>
            <pc:sldMk cId="1815391983" sldId="400"/>
            <ac:picMk id="15" creationId="{5589C26C-D0C5-4AC5-BBA9-1F3B6CEDA1E5}"/>
          </ac:picMkLst>
        </pc:picChg>
        <pc:picChg chg="mod">
          <ac:chgData name="Lanza, Mark S" userId="a6eb6b83-0f44-48ea-90cf-1d26a0d25683" providerId="ADAL" clId="{D56664F2-0137-4668-B085-17593B129AB3}" dt="2021-12-08T23:05:12.571" v="3951" actId="1076"/>
          <ac:picMkLst>
            <pc:docMk/>
            <pc:sldMk cId="1815391983" sldId="400"/>
            <ac:picMk id="17" creationId="{D4857F5E-29A7-4316-A5A8-7E4D1FE26F5C}"/>
          </ac:picMkLst>
        </pc:picChg>
        <pc:picChg chg="mod">
          <ac:chgData name="Lanza, Mark S" userId="a6eb6b83-0f44-48ea-90cf-1d26a0d25683" providerId="ADAL" clId="{D56664F2-0137-4668-B085-17593B129AB3}" dt="2021-12-08T23:05:12.571" v="3951" actId="1076"/>
          <ac:picMkLst>
            <pc:docMk/>
            <pc:sldMk cId="1815391983" sldId="400"/>
            <ac:picMk id="20" creationId="{174A3C66-DCB5-4ECB-B47B-994D9099CD3F}"/>
          </ac:picMkLst>
        </pc:picChg>
      </pc:sldChg>
      <pc:sldChg chg="modSp mod ord">
        <pc:chgData name="Lanza, Mark S" userId="a6eb6b83-0f44-48ea-90cf-1d26a0d25683" providerId="ADAL" clId="{D56664F2-0137-4668-B085-17593B129AB3}" dt="2021-12-09T00:40:54.496" v="4062"/>
        <pc:sldMkLst>
          <pc:docMk/>
          <pc:sldMk cId="2932031275" sldId="448"/>
        </pc:sldMkLst>
        <pc:spChg chg="mod">
          <ac:chgData name="Lanza, Mark S" userId="a6eb6b83-0f44-48ea-90cf-1d26a0d25683" providerId="ADAL" clId="{D56664F2-0137-4668-B085-17593B129AB3}" dt="2021-12-07T20:10:53.447" v="1188" actId="6549"/>
          <ac:spMkLst>
            <pc:docMk/>
            <pc:sldMk cId="2932031275" sldId="448"/>
            <ac:spMk id="3" creationId="{135EAB8D-D452-4760-95FA-02A8F564D521}"/>
          </ac:spMkLst>
        </pc:spChg>
      </pc:sldChg>
      <pc:sldChg chg="modSp mod">
        <pc:chgData name="Lanza, Mark S" userId="a6eb6b83-0f44-48ea-90cf-1d26a0d25683" providerId="ADAL" clId="{D56664F2-0137-4668-B085-17593B129AB3}" dt="2021-12-09T01:57:26.778" v="5420" actId="12"/>
        <pc:sldMkLst>
          <pc:docMk/>
          <pc:sldMk cId="3481323067" sldId="449"/>
        </pc:sldMkLst>
        <pc:spChg chg="mod">
          <ac:chgData name="Lanza, Mark S" userId="a6eb6b83-0f44-48ea-90cf-1d26a0d25683" providerId="ADAL" clId="{D56664F2-0137-4668-B085-17593B129AB3}" dt="2021-12-08T22:17:17.311" v="2483" actId="6549"/>
          <ac:spMkLst>
            <pc:docMk/>
            <pc:sldMk cId="3481323067" sldId="449"/>
            <ac:spMk id="2" creationId="{28F2CB7E-90D0-4665-89D7-EAEB7AE096D6}"/>
          </ac:spMkLst>
        </pc:spChg>
        <pc:spChg chg="mod">
          <ac:chgData name="Lanza, Mark S" userId="a6eb6b83-0f44-48ea-90cf-1d26a0d25683" providerId="ADAL" clId="{D56664F2-0137-4668-B085-17593B129AB3}" dt="2021-12-09T01:57:26.778" v="5420" actId="12"/>
          <ac:spMkLst>
            <pc:docMk/>
            <pc:sldMk cId="3481323067" sldId="449"/>
            <ac:spMk id="6" creationId="{9F14DADC-29E4-4F74-80B7-F8FB0F74D9D7}"/>
          </ac:spMkLst>
        </pc:spChg>
      </pc:sldChg>
      <pc:sldChg chg="addSp modSp del mod">
        <pc:chgData name="Lanza, Mark S" userId="a6eb6b83-0f44-48ea-90cf-1d26a0d25683" providerId="ADAL" clId="{D56664F2-0137-4668-B085-17593B129AB3}" dt="2021-12-09T01:05:07.618" v="4238" actId="47"/>
        <pc:sldMkLst>
          <pc:docMk/>
          <pc:sldMk cId="2679783640" sldId="452"/>
        </pc:sldMkLst>
        <pc:spChg chg="mod">
          <ac:chgData name="Lanza, Mark S" userId="a6eb6b83-0f44-48ea-90cf-1d26a0d25683" providerId="ADAL" clId="{D56664F2-0137-4668-B085-17593B129AB3}" dt="2021-12-08T23:05:05.495" v="3950" actId="1076"/>
          <ac:spMkLst>
            <pc:docMk/>
            <pc:sldMk cId="2679783640" sldId="452"/>
            <ac:spMk id="3" creationId="{545F3A44-DA61-469D-BF03-A2965BF118A2}"/>
          </ac:spMkLst>
        </pc:spChg>
        <pc:spChg chg="mod">
          <ac:chgData name="Lanza, Mark S" userId="a6eb6b83-0f44-48ea-90cf-1d26a0d25683" providerId="ADAL" clId="{D56664F2-0137-4668-B085-17593B129AB3}" dt="2021-12-08T23:05:05.495" v="3950" actId="1076"/>
          <ac:spMkLst>
            <pc:docMk/>
            <pc:sldMk cId="2679783640" sldId="452"/>
            <ac:spMk id="4" creationId="{DE3A61EF-9BD8-4350-B5C9-B26414410479}"/>
          </ac:spMkLst>
        </pc:spChg>
        <pc:spChg chg="mod">
          <ac:chgData name="Lanza, Mark S" userId="a6eb6b83-0f44-48ea-90cf-1d26a0d25683" providerId="ADAL" clId="{D56664F2-0137-4668-B085-17593B129AB3}" dt="2021-12-08T23:05:05.495" v="3950" actId="1076"/>
          <ac:spMkLst>
            <pc:docMk/>
            <pc:sldMk cId="2679783640" sldId="452"/>
            <ac:spMk id="6" creationId="{6DE91E4B-2DA1-406D-AABE-17941CE6D1D0}"/>
          </ac:spMkLst>
        </pc:spChg>
        <pc:spChg chg="mod">
          <ac:chgData name="Lanza, Mark S" userId="a6eb6b83-0f44-48ea-90cf-1d26a0d25683" providerId="ADAL" clId="{D56664F2-0137-4668-B085-17593B129AB3}" dt="2021-12-08T23:05:05.495" v="3950" actId="1076"/>
          <ac:spMkLst>
            <pc:docMk/>
            <pc:sldMk cId="2679783640" sldId="452"/>
            <ac:spMk id="8" creationId="{81235E28-4B0C-49E3-8BEC-C7105C7071E3}"/>
          </ac:spMkLst>
        </pc:spChg>
        <pc:spChg chg="mod">
          <ac:chgData name="Lanza, Mark S" userId="a6eb6b83-0f44-48ea-90cf-1d26a0d25683" providerId="ADAL" clId="{D56664F2-0137-4668-B085-17593B129AB3}" dt="2021-12-08T23:05:05.495" v="3950" actId="1076"/>
          <ac:spMkLst>
            <pc:docMk/>
            <pc:sldMk cId="2679783640" sldId="452"/>
            <ac:spMk id="11" creationId="{4005A4B9-EF04-45ED-A922-5F1E3F5403BB}"/>
          </ac:spMkLst>
        </pc:spChg>
        <pc:spChg chg="mod">
          <ac:chgData name="Lanza, Mark S" userId="a6eb6b83-0f44-48ea-90cf-1d26a0d25683" providerId="ADAL" clId="{D56664F2-0137-4668-B085-17593B129AB3}" dt="2021-12-08T23:05:05.495" v="3950" actId="1076"/>
          <ac:spMkLst>
            <pc:docMk/>
            <pc:sldMk cId="2679783640" sldId="452"/>
            <ac:spMk id="13" creationId="{53B2C4E0-B788-4B07-B2C2-16587C5EBC25}"/>
          </ac:spMkLst>
        </pc:spChg>
        <pc:spChg chg="add mod">
          <ac:chgData name="Lanza, Mark S" userId="a6eb6b83-0f44-48ea-90cf-1d26a0d25683" providerId="ADAL" clId="{D56664F2-0137-4668-B085-17593B129AB3}" dt="2021-12-08T23:05:46.711" v="3953"/>
          <ac:spMkLst>
            <pc:docMk/>
            <pc:sldMk cId="2679783640" sldId="452"/>
            <ac:spMk id="15" creationId="{7F99C6B0-458D-41F5-98EF-61962E2BEB06}"/>
          </ac:spMkLst>
        </pc:spChg>
        <pc:picChg chg="mod">
          <ac:chgData name="Lanza, Mark S" userId="a6eb6b83-0f44-48ea-90cf-1d26a0d25683" providerId="ADAL" clId="{D56664F2-0137-4668-B085-17593B129AB3}" dt="2021-12-08T23:05:05.495" v="3950" actId="1076"/>
          <ac:picMkLst>
            <pc:docMk/>
            <pc:sldMk cId="2679783640" sldId="452"/>
            <ac:picMk id="5" creationId="{4D65252A-7F31-4E56-9881-A4C1A683CB79}"/>
          </ac:picMkLst>
        </pc:picChg>
        <pc:picChg chg="mod">
          <ac:chgData name="Lanza, Mark S" userId="a6eb6b83-0f44-48ea-90cf-1d26a0d25683" providerId="ADAL" clId="{D56664F2-0137-4668-B085-17593B129AB3}" dt="2021-12-08T23:05:05.495" v="3950" actId="1076"/>
          <ac:picMkLst>
            <pc:docMk/>
            <pc:sldMk cId="2679783640" sldId="452"/>
            <ac:picMk id="9" creationId="{BD6CA23E-8622-42EA-9463-1EE49E2510BC}"/>
          </ac:picMkLst>
        </pc:picChg>
        <pc:picChg chg="mod ord">
          <ac:chgData name="Lanza, Mark S" userId="a6eb6b83-0f44-48ea-90cf-1d26a0d25683" providerId="ADAL" clId="{D56664F2-0137-4668-B085-17593B129AB3}" dt="2021-12-08T23:05:05.495" v="3950" actId="1076"/>
          <ac:picMkLst>
            <pc:docMk/>
            <pc:sldMk cId="2679783640" sldId="452"/>
            <ac:picMk id="14" creationId="{E30C3069-8A47-4783-B536-3021CF54B50E}"/>
          </ac:picMkLst>
        </pc:picChg>
        <pc:picChg chg="mod ord">
          <ac:chgData name="Lanza, Mark S" userId="a6eb6b83-0f44-48ea-90cf-1d26a0d25683" providerId="ADAL" clId="{D56664F2-0137-4668-B085-17593B129AB3}" dt="2021-12-08T23:05:05.495" v="3950" actId="1076"/>
          <ac:picMkLst>
            <pc:docMk/>
            <pc:sldMk cId="2679783640" sldId="452"/>
            <ac:picMk id="16" creationId="{0F184083-8B6E-4E67-A09C-CFB2F8BE96DD}"/>
          </ac:picMkLst>
        </pc:picChg>
      </pc:sldChg>
      <pc:sldChg chg="ord">
        <pc:chgData name="Lanza, Mark S" userId="a6eb6b83-0f44-48ea-90cf-1d26a0d25683" providerId="ADAL" clId="{D56664F2-0137-4668-B085-17593B129AB3}" dt="2021-12-08T00:50:08.385" v="1696"/>
        <pc:sldMkLst>
          <pc:docMk/>
          <pc:sldMk cId="1929165882" sldId="454"/>
        </pc:sldMkLst>
      </pc:sldChg>
      <pc:sldChg chg="del">
        <pc:chgData name="Lanza, Mark S" userId="a6eb6b83-0f44-48ea-90cf-1d26a0d25683" providerId="ADAL" clId="{D56664F2-0137-4668-B085-17593B129AB3}" dt="2021-12-09T00:48:06.387" v="4069" actId="18676"/>
        <pc:sldMkLst>
          <pc:docMk/>
          <pc:sldMk cId="919014052" sldId="455"/>
        </pc:sldMkLst>
      </pc:sldChg>
      <pc:sldChg chg="addSp modSp mod ord modNotesTx">
        <pc:chgData name="Lanza, Mark S" userId="a6eb6b83-0f44-48ea-90cf-1d26a0d25683" providerId="ADAL" clId="{D56664F2-0137-4668-B085-17593B129AB3}" dt="2021-12-09T00:40:54.496" v="4062"/>
        <pc:sldMkLst>
          <pc:docMk/>
          <pc:sldMk cId="1320472124" sldId="456"/>
        </pc:sldMkLst>
        <pc:spChg chg="add mod">
          <ac:chgData name="Lanza, Mark S" userId="a6eb6b83-0f44-48ea-90cf-1d26a0d25683" providerId="ADAL" clId="{D56664F2-0137-4668-B085-17593B129AB3}" dt="2021-12-08T22:22:21.125" v="2526" actId="1076"/>
          <ac:spMkLst>
            <pc:docMk/>
            <pc:sldMk cId="1320472124" sldId="456"/>
            <ac:spMk id="3" creationId="{FBFAA71A-6F7E-4498-8854-D9D507E47141}"/>
          </ac:spMkLst>
        </pc:spChg>
        <pc:spChg chg="mod">
          <ac:chgData name="Lanza, Mark S" userId="a6eb6b83-0f44-48ea-90cf-1d26a0d25683" providerId="ADAL" clId="{D56664F2-0137-4668-B085-17593B129AB3}" dt="2021-12-07T20:55:57.409" v="1566" actId="465"/>
          <ac:spMkLst>
            <pc:docMk/>
            <pc:sldMk cId="1320472124" sldId="456"/>
            <ac:spMk id="4" creationId="{E0AE69E1-986E-4594-BD79-4C6E9D4709B2}"/>
          </ac:spMkLst>
        </pc:spChg>
        <pc:spChg chg="mod">
          <ac:chgData name="Lanza, Mark S" userId="a6eb6b83-0f44-48ea-90cf-1d26a0d25683" providerId="ADAL" clId="{D56664F2-0137-4668-B085-17593B129AB3}" dt="2021-12-07T20:55:57.409" v="1566" actId="465"/>
          <ac:spMkLst>
            <pc:docMk/>
            <pc:sldMk cId="1320472124" sldId="456"/>
            <ac:spMk id="9" creationId="{E59A9F37-102A-4D03-BD8D-84C0E1615268}"/>
          </ac:spMkLst>
        </pc:spChg>
        <pc:spChg chg="mod">
          <ac:chgData name="Lanza, Mark S" userId="a6eb6b83-0f44-48ea-90cf-1d26a0d25683" providerId="ADAL" clId="{D56664F2-0137-4668-B085-17593B129AB3}" dt="2021-12-07T20:55:28.009" v="1565" actId="20577"/>
          <ac:spMkLst>
            <pc:docMk/>
            <pc:sldMk cId="1320472124" sldId="456"/>
            <ac:spMk id="10" creationId="{5D9741CE-C5A0-444B-94B2-FD2C71127DC7}"/>
          </ac:spMkLst>
        </pc:spChg>
        <pc:spChg chg="mod">
          <ac:chgData name="Lanza, Mark S" userId="a6eb6b83-0f44-48ea-90cf-1d26a0d25683" providerId="ADAL" clId="{D56664F2-0137-4668-B085-17593B129AB3}" dt="2021-12-07T20:11:45.190" v="1199" actId="20577"/>
          <ac:spMkLst>
            <pc:docMk/>
            <pc:sldMk cId="1320472124" sldId="456"/>
            <ac:spMk id="11" creationId="{56BB8CCB-A972-4356-98B2-E97A617D0B64}"/>
          </ac:spMkLst>
        </pc:spChg>
        <pc:spChg chg="mod">
          <ac:chgData name="Lanza, Mark S" userId="a6eb6b83-0f44-48ea-90cf-1d26a0d25683" providerId="ADAL" clId="{D56664F2-0137-4668-B085-17593B129AB3}" dt="2021-12-07T20:54:46.219" v="1525" actId="20577"/>
          <ac:spMkLst>
            <pc:docMk/>
            <pc:sldMk cId="1320472124" sldId="456"/>
            <ac:spMk id="12" creationId="{ED4C4A74-F0F2-4D80-82F5-CDB8E9F58C68}"/>
          </ac:spMkLst>
        </pc:spChg>
        <pc:spChg chg="mod">
          <ac:chgData name="Lanza, Mark S" userId="a6eb6b83-0f44-48ea-90cf-1d26a0d25683" providerId="ADAL" clId="{D56664F2-0137-4668-B085-17593B129AB3}" dt="2021-12-07T20:11:12.208" v="1191" actId="113"/>
          <ac:spMkLst>
            <pc:docMk/>
            <pc:sldMk cId="1320472124" sldId="456"/>
            <ac:spMk id="13" creationId="{4FE61AEF-D5FC-46DF-A531-63539B8D5B96}"/>
          </ac:spMkLst>
        </pc:spChg>
        <pc:spChg chg="mod">
          <ac:chgData name="Lanza, Mark S" userId="a6eb6b83-0f44-48ea-90cf-1d26a0d25683" providerId="ADAL" clId="{D56664F2-0137-4668-B085-17593B129AB3}" dt="2021-12-07T20:16:48.646" v="1200" actId="21"/>
          <ac:spMkLst>
            <pc:docMk/>
            <pc:sldMk cId="1320472124" sldId="456"/>
            <ac:spMk id="14" creationId="{A5A08CBF-9C79-4922-A52E-EC50CDF46C79}"/>
          </ac:spMkLst>
        </pc:spChg>
        <pc:grpChg chg="add mod">
          <ac:chgData name="Lanza, Mark S" userId="a6eb6b83-0f44-48ea-90cf-1d26a0d25683" providerId="ADAL" clId="{D56664F2-0137-4668-B085-17593B129AB3}" dt="2021-12-07T20:27:11.732" v="1517" actId="1076"/>
          <ac:grpSpMkLst>
            <pc:docMk/>
            <pc:sldMk cId="1320472124" sldId="456"/>
            <ac:grpSpMk id="26" creationId="{CC0C7E2F-C8A1-4140-AF49-A8572DF01539}"/>
          </ac:grpSpMkLst>
        </pc:grpChg>
        <pc:grpChg chg="add mod">
          <ac:chgData name="Lanza, Mark S" userId="a6eb6b83-0f44-48ea-90cf-1d26a0d25683" providerId="ADAL" clId="{D56664F2-0137-4668-B085-17593B129AB3}" dt="2021-12-07T20:27:11.732" v="1517" actId="1076"/>
          <ac:grpSpMkLst>
            <pc:docMk/>
            <pc:sldMk cId="1320472124" sldId="456"/>
            <ac:grpSpMk id="27" creationId="{29968AFB-9BE4-4328-AE3A-32A5825AAD08}"/>
          </ac:grpSpMkLst>
        </pc:grpChg>
        <pc:picChg chg="add mod">
          <ac:chgData name="Lanza, Mark S" userId="a6eb6b83-0f44-48ea-90cf-1d26a0d25683" providerId="ADAL" clId="{D56664F2-0137-4668-B085-17593B129AB3}" dt="2021-12-07T20:27:11.732" v="1517" actId="1076"/>
          <ac:picMkLst>
            <pc:docMk/>
            <pc:sldMk cId="1320472124" sldId="456"/>
            <ac:picMk id="5" creationId="{91314482-9B4A-4D75-843D-79E21694CBEC}"/>
          </ac:picMkLst>
        </pc:picChg>
        <pc:cxnChg chg="add mod">
          <ac:chgData name="Lanza, Mark S" userId="a6eb6b83-0f44-48ea-90cf-1d26a0d25683" providerId="ADAL" clId="{D56664F2-0137-4668-B085-17593B129AB3}" dt="2021-12-07T20:25:25.906" v="1511" actId="164"/>
          <ac:cxnSpMkLst>
            <pc:docMk/>
            <pc:sldMk cId="1320472124" sldId="456"/>
            <ac:cxnSpMk id="15" creationId="{22C1E33E-1EEF-44E1-BBBE-514031BC3BB4}"/>
          </ac:cxnSpMkLst>
        </pc:cxnChg>
        <pc:cxnChg chg="add mod">
          <ac:chgData name="Lanza, Mark S" userId="a6eb6b83-0f44-48ea-90cf-1d26a0d25683" providerId="ADAL" clId="{D56664F2-0137-4668-B085-17593B129AB3}" dt="2021-12-07T20:25:25.906" v="1511" actId="164"/>
          <ac:cxnSpMkLst>
            <pc:docMk/>
            <pc:sldMk cId="1320472124" sldId="456"/>
            <ac:cxnSpMk id="17" creationId="{265DB229-CF19-4748-B4B5-E433F74AE337}"/>
          </ac:cxnSpMkLst>
        </pc:cxnChg>
        <pc:cxnChg chg="add mod">
          <ac:chgData name="Lanza, Mark S" userId="a6eb6b83-0f44-48ea-90cf-1d26a0d25683" providerId="ADAL" clId="{D56664F2-0137-4668-B085-17593B129AB3}" dt="2021-12-07T20:25:25.906" v="1511" actId="164"/>
          <ac:cxnSpMkLst>
            <pc:docMk/>
            <pc:sldMk cId="1320472124" sldId="456"/>
            <ac:cxnSpMk id="18" creationId="{F9125053-5E50-4445-993D-3C61C6C00A09}"/>
          </ac:cxnSpMkLst>
        </pc:cxnChg>
        <pc:cxnChg chg="mod">
          <ac:chgData name="Lanza, Mark S" userId="a6eb6b83-0f44-48ea-90cf-1d26a0d25683" providerId="ADAL" clId="{D56664F2-0137-4668-B085-17593B129AB3}" dt="2021-12-07T20:25:30.672" v="1512"/>
          <ac:cxnSpMkLst>
            <pc:docMk/>
            <pc:sldMk cId="1320472124" sldId="456"/>
            <ac:cxnSpMk id="28" creationId="{751FDAB1-24B9-434B-8874-F0D41E5B23AC}"/>
          </ac:cxnSpMkLst>
        </pc:cxnChg>
        <pc:cxnChg chg="mod">
          <ac:chgData name="Lanza, Mark S" userId="a6eb6b83-0f44-48ea-90cf-1d26a0d25683" providerId="ADAL" clId="{D56664F2-0137-4668-B085-17593B129AB3}" dt="2021-12-07T20:25:30.672" v="1512"/>
          <ac:cxnSpMkLst>
            <pc:docMk/>
            <pc:sldMk cId="1320472124" sldId="456"/>
            <ac:cxnSpMk id="29" creationId="{453A975D-4A65-4936-B84D-8DC4B8F5A7E4}"/>
          </ac:cxnSpMkLst>
        </pc:cxnChg>
        <pc:cxnChg chg="mod">
          <ac:chgData name="Lanza, Mark S" userId="a6eb6b83-0f44-48ea-90cf-1d26a0d25683" providerId="ADAL" clId="{D56664F2-0137-4668-B085-17593B129AB3}" dt="2021-12-07T20:25:30.672" v="1512"/>
          <ac:cxnSpMkLst>
            <pc:docMk/>
            <pc:sldMk cId="1320472124" sldId="456"/>
            <ac:cxnSpMk id="30" creationId="{49F4BC6C-65D4-41F5-B21B-06445B5A18ED}"/>
          </ac:cxnSpMkLst>
        </pc:cxnChg>
      </pc:sldChg>
      <pc:sldChg chg="modSp del mod ord">
        <pc:chgData name="Lanza, Mark S" userId="a6eb6b83-0f44-48ea-90cf-1d26a0d25683" providerId="ADAL" clId="{D56664F2-0137-4668-B085-17593B129AB3}" dt="2021-12-08T23:13:59.333" v="3966" actId="47"/>
        <pc:sldMkLst>
          <pc:docMk/>
          <pc:sldMk cId="6934632" sldId="458"/>
        </pc:sldMkLst>
        <pc:graphicFrameChg chg="mod modGraphic">
          <ac:chgData name="Lanza, Mark S" userId="a6eb6b83-0f44-48ea-90cf-1d26a0d25683" providerId="ADAL" clId="{D56664F2-0137-4668-B085-17593B129AB3}" dt="2021-12-07T20:04:44.707" v="1148" actId="14100"/>
          <ac:graphicFrameMkLst>
            <pc:docMk/>
            <pc:sldMk cId="6934632" sldId="458"/>
            <ac:graphicFrameMk id="5" creationId="{DB54A366-E9F4-4F76-A361-B276D56EE390}"/>
          </ac:graphicFrameMkLst>
        </pc:graphicFrameChg>
      </pc:sldChg>
      <pc:sldChg chg="ord">
        <pc:chgData name="Lanza, Mark S" userId="a6eb6b83-0f44-48ea-90cf-1d26a0d25683" providerId="ADAL" clId="{D56664F2-0137-4668-B085-17593B129AB3}" dt="2021-12-08T23:14:03.204" v="3968"/>
        <pc:sldMkLst>
          <pc:docMk/>
          <pc:sldMk cId="1722017631" sldId="459"/>
        </pc:sldMkLst>
      </pc:sldChg>
      <pc:sldChg chg="ord">
        <pc:chgData name="Lanza, Mark S" userId="a6eb6b83-0f44-48ea-90cf-1d26a0d25683" providerId="ADAL" clId="{D56664F2-0137-4668-B085-17593B129AB3}" dt="2021-12-08T00:49:42.464" v="1688"/>
        <pc:sldMkLst>
          <pc:docMk/>
          <pc:sldMk cId="1444232333" sldId="460"/>
        </pc:sldMkLst>
      </pc:sldChg>
      <pc:sldChg chg="addSp modSp mod ord modNotesTx">
        <pc:chgData name="Lanza, Mark S" userId="a6eb6b83-0f44-48ea-90cf-1d26a0d25683" providerId="ADAL" clId="{D56664F2-0137-4668-B085-17593B129AB3}" dt="2021-12-09T00:42:01.689" v="4066"/>
        <pc:sldMkLst>
          <pc:docMk/>
          <pc:sldMk cId="618029694" sldId="461"/>
        </pc:sldMkLst>
        <pc:spChg chg="add mod">
          <ac:chgData name="Lanza, Mark S" userId="a6eb6b83-0f44-48ea-90cf-1d26a0d25683" providerId="ADAL" clId="{D56664F2-0137-4668-B085-17593B129AB3}" dt="2021-12-07T18:33:29.120" v="628" actId="20577"/>
          <ac:spMkLst>
            <pc:docMk/>
            <pc:sldMk cId="618029694" sldId="461"/>
            <ac:spMk id="4" creationId="{446D5CD5-C386-4AFB-BC36-6E2AB50E3273}"/>
          </ac:spMkLst>
        </pc:spChg>
        <pc:spChg chg="mod">
          <ac:chgData name="Lanza, Mark S" userId="a6eb6b83-0f44-48ea-90cf-1d26a0d25683" providerId="ADAL" clId="{D56664F2-0137-4668-B085-17593B129AB3}" dt="2021-12-07T18:32:20.403" v="617" actId="1076"/>
          <ac:spMkLst>
            <pc:docMk/>
            <pc:sldMk cId="618029694" sldId="461"/>
            <ac:spMk id="6" creationId="{4A1C23ED-CF89-4CDF-946E-753B6A93864E}"/>
          </ac:spMkLst>
        </pc:spChg>
        <pc:spChg chg="mod">
          <ac:chgData name="Lanza, Mark S" userId="a6eb6b83-0f44-48ea-90cf-1d26a0d25683" providerId="ADAL" clId="{D56664F2-0137-4668-B085-17593B129AB3}" dt="2021-12-07T18:32:20.403" v="617" actId="1076"/>
          <ac:spMkLst>
            <pc:docMk/>
            <pc:sldMk cId="618029694" sldId="461"/>
            <ac:spMk id="7" creationId="{D75A9697-0B1E-42F2-9BA5-5B9B0086F152}"/>
          </ac:spMkLst>
        </pc:spChg>
        <pc:spChg chg="mod">
          <ac:chgData name="Lanza, Mark S" userId="a6eb6b83-0f44-48ea-90cf-1d26a0d25683" providerId="ADAL" clId="{D56664F2-0137-4668-B085-17593B129AB3}" dt="2021-12-07T18:32:20.403" v="617" actId="1076"/>
          <ac:spMkLst>
            <pc:docMk/>
            <pc:sldMk cId="618029694" sldId="461"/>
            <ac:spMk id="8" creationId="{38059771-CA20-4CF9-B221-5DED1678E991}"/>
          </ac:spMkLst>
        </pc:spChg>
        <pc:spChg chg="mod">
          <ac:chgData name="Lanza, Mark S" userId="a6eb6b83-0f44-48ea-90cf-1d26a0d25683" providerId="ADAL" clId="{D56664F2-0137-4668-B085-17593B129AB3}" dt="2021-12-07T18:32:20.403" v="617" actId="1076"/>
          <ac:spMkLst>
            <pc:docMk/>
            <pc:sldMk cId="618029694" sldId="461"/>
            <ac:spMk id="9" creationId="{273EF977-143D-459A-96C5-E88F56B92500}"/>
          </ac:spMkLst>
        </pc:spChg>
        <pc:spChg chg="mod">
          <ac:chgData name="Lanza, Mark S" userId="a6eb6b83-0f44-48ea-90cf-1d26a0d25683" providerId="ADAL" clId="{D56664F2-0137-4668-B085-17593B129AB3}" dt="2021-12-07T18:32:20.403" v="617" actId="1076"/>
          <ac:spMkLst>
            <pc:docMk/>
            <pc:sldMk cId="618029694" sldId="461"/>
            <ac:spMk id="10" creationId="{B0A28B83-8275-4408-9CEE-BD7EB66A5D1D}"/>
          </ac:spMkLst>
        </pc:spChg>
        <pc:spChg chg="mod">
          <ac:chgData name="Lanza, Mark S" userId="a6eb6b83-0f44-48ea-90cf-1d26a0d25683" providerId="ADAL" clId="{D56664F2-0137-4668-B085-17593B129AB3}" dt="2021-12-07T18:33:10.978" v="619" actId="1076"/>
          <ac:spMkLst>
            <pc:docMk/>
            <pc:sldMk cId="618029694" sldId="461"/>
            <ac:spMk id="11" creationId="{D1080C2A-0CFE-48CD-95EE-BE875CA26398}"/>
          </ac:spMkLst>
        </pc:spChg>
        <pc:spChg chg="mod">
          <ac:chgData name="Lanza, Mark S" userId="a6eb6b83-0f44-48ea-90cf-1d26a0d25683" providerId="ADAL" clId="{D56664F2-0137-4668-B085-17593B129AB3}" dt="2021-12-07T18:33:10.978" v="619" actId="1076"/>
          <ac:spMkLst>
            <pc:docMk/>
            <pc:sldMk cId="618029694" sldId="461"/>
            <ac:spMk id="14" creationId="{4F4747D7-90CB-4C20-81E5-ED95D6CEEC52}"/>
          </ac:spMkLst>
        </pc:spChg>
        <pc:spChg chg="mod">
          <ac:chgData name="Lanza, Mark S" userId="a6eb6b83-0f44-48ea-90cf-1d26a0d25683" providerId="ADAL" clId="{D56664F2-0137-4668-B085-17593B129AB3}" dt="2021-12-07T18:33:10.978" v="619" actId="1076"/>
          <ac:spMkLst>
            <pc:docMk/>
            <pc:sldMk cId="618029694" sldId="461"/>
            <ac:spMk id="15" creationId="{C11F324A-C43D-41CF-8C67-4F5CAAC937E3}"/>
          </ac:spMkLst>
        </pc:spChg>
        <pc:picChg chg="mod">
          <ac:chgData name="Lanza, Mark S" userId="a6eb6b83-0f44-48ea-90cf-1d26a0d25683" providerId="ADAL" clId="{D56664F2-0137-4668-B085-17593B129AB3}" dt="2021-12-07T18:32:20.403" v="617" actId="1076"/>
          <ac:picMkLst>
            <pc:docMk/>
            <pc:sldMk cId="618029694" sldId="461"/>
            <ac:picMk id="5" creationId="{7265B51C-AA4A-40E5-B04A-FEB898A1FCE3}"/>
          </ac:picMkLst>
        </pc:picChg>
      </pc:sldChg>
      <pc:sldChg chg="modSp mod ord modNotesTx">
        <pc:chgData name="Lanza, Mark S" userId="a6eb6b83-0f44-48ea-90cf-1d26a0d25683" providerId="ADAL" clId="{D56664F2-0137-4668-B085-17593B129AB3}" dt="2021-12-09T01:08:01.357" v="4392" actId="20577"/>
        <pc:sldMkLst>
          <pc:docMk/>
          <pc:sldMk cId="1537537003" sldId="462"/>
        </pc:sldMkLst>
        <pc:spChg chg="mod">
          <ac:chgData name="Lanza, Mark S" userId="a6eb6b83-0f44-48ea-90cf-1d26a0d25683" providerId="ADAL" clId="{D56664F2-0137-4668-B085-17593B129AB3}" dt="2021-12-08T22:21:08.557" v="2505" actId="20577"/>
          <ac:spMkLst>
            <pc:docMk/>
            <pc:sldMk cId="1537537003" sldId="462"/>
            <ac:spMk id="2" creationId="{BC0BD3F3-1453-464F-B717-B0B9339039D4}"/>
          </ac:spMkLst>
        </pc:spChg>
        <pc:spChg chg="mod">
          <ac:chgData name="Lanza, Mark S" userId="a6eb6b83-0f44-48ea-90cf-1d26a0d25683" providerId="ADAL" clId="{D56664F2-0137-4668-B085-17593B129AB3}" dt="2021-12-09T01:05:43.555" v="4251" actId="15"/>
          <ac:spMkLst>
            <pc:docMk/>
            <pc:sldMk cId="1537537003" sldId="462"/>
            <ac:spMk id="3" creationId="{E81440E2-788F-4925-99EA-1FC2FBFA5B09}"/>
          </ac:spMkLst>
        </pc:spChg>
      </pc:sldChg>
      <pc:sldChg chg="addSp modSp mod modNotesTx">
        <pc:chgData name="Lanza, Mark S" userId="a6eb6b83-0f44-48ea-90cf-1d26a0d25683" providerId="ADAL" clId="{D56664F2-0137-4668-B085-17593B129AB3}" dt="2021-12-09T03:15:59.220" v="6984" actId="20577"/>
        <pc:sldMkLst>
          <pc:docMk/>
          <pc:sldMk cId="2496713583" sldId="463"/>
        </pc:sldMkLst>
        <pc:spChg chg="mod">
          <ac:chgData name="Lanza, Mark S" userId="a6eb6b83-0f44-48ea-90cf-1d26a0d25683" providerId="ADAL" clId="{D56664F2-0137-4668-B085-17593B129AB3}" dt="2021-12-09T01:09:48.144" v="4430" actId="14100"/>
          <ac:spMkLst>
            <pc:docMk/>
            <pc:sldMk cId="2496713583" sldId="463"/>
            <ac:spMk id="2" creationId="{4C49AE1A-E783-44CF-A729-986C5DF06819}"/>
          </ac:spMkLst>
        </pc:spChg>
        <pc:spChg chg="add mod">
          <ac:chgData name="Lanza, Mark S" userId="a6eb6b83-0f44-48ea-90cf-1d26a0d25683" providerId="ADAL" clId="{D56664F2-0137-4668-B085-17593B129AB3}" dt="2021-12-09T01:09:21.417" v="4414" actId="164"/>
          <ac:spMkLst>
            <pc:docMk/>
            <pc:sldMk cId="2496713583" sldId="463"/>
            <ac:spMk id="5" creationId="{17ECAD8E-514A-4A77-96F5-0A44291F6A5A}"/>
          </ac:spMkLst>
        </pc:spChg>
        <pc:spChg chg="mod">
          <ac:chgData name="Lanza, Mark S" userId="a6eb6b83-0f44-48ea-90cf-1d26a0d25683" providerId="ADAL" clId="{D56664F2-0137-4668-B085-17593B129AB3}" dt="2021-12-09T03:15:59.220" v="6984" actId="20577"/>
          <ac:spMkLst>
            <pc:docMk/>
            <pc:sldMk cId="2496713583" sldId="463"/>
            <ac:spMk id="6" creationId="{47DC2C45-4144-435E-9C2F-FFDFFB1F8B3F}"/>
          </ac:spMkLst>
        </pc:spChg>
        <pc:spChg chg="add mod">
          <ac:chgData name="Lanza, Mark S" userId="a6eb6b83-0f44-48ea-90cf-1d26a0d25683" providerId="ADAL" clId="{D56664F2-0137-4668-B085-17593B129AB3}" dt="2021-12-09T01:09:33.504" v="4422" actId="207"/>
          <ac:spMkLst>
            <pc:docMk/>
            <pc:sldMk cId="2496713583" sldId="463"/>
            <ac:spMk id="8" creationId="{A87487CD-3B5D-48F5-B057-1E7AEC9E26A9}"/>
          </ac:spMkLst>
        </pc:spChg>
        <pc:spChg chg="add mod">
          <ac:chgData name="Lanza, Mark S" userId="a6eb6b83-0f44-48ea-90cf-1d26a0d25683" providerId="ADAL" clId="{D56664F2-0137-4668-B085-17593B129AB3}" dt="2021-12-09T01:09:21.417" v="4414" actId="164"/>
          <ac:spMkLst>
            <pc:docMk/>
            <pc:sldMk cId="2496713583" sldId="463"/>
            <ac:spMk id="21" creationId="{57EBAC83-70D9-4795-8057-A282EA88FBE1}"/>
          </ac:spMkLst>
        </pc:spChg>
        <pc:spChg chg="add mod">
          <ac:chgData name="Lanza, Mark S" userId="a6eb6b83-0f44-48ea-90cf-1d26a0d25683" providerId="ADAL" clId="{D56664F2-0137-4668-B085-17593B129AB3}" dt="2021-12-09T01:09:44.693" v="4429" actId="20577"/>
          <ac:spMkLst>
            <pc:docMk/>
            <pc:sldMk cId="2496713583" sldId="463"/>
            <ac:spMk id="22" creationId="{153CDE56-D124-4446-92BA-8475BA0A96BA}"/>
          </ac:spMkLst>
        </pc:spChg>
        <pc:spChg chg="add mod">
          <ac:chgData name="Lanza, Mark S" userId="a6eb6b83-0f44-48ea-90cf-1d26a0d25683" providerId="ADAL" clId="{D56664F2-0137-4668-B085-17593B129AB3}" dt="2021-12-09T01:12:16.689" v="4498" actId="1076"/>
          <ac:spMkLst>
            <pc:docMk/>
            <pc:sldMk cId="2496713583" sldId="463"/>
            <ac:spMk id="23" creationId="{5FFDD951-1283-4DFE-AC96-97FD8DF46EBF}"/>
          </ac:spMkLst>
        </pc:spChg>
        <pc:grpChg chg="add mod">
          <ac:chgData name="Lanza, Mark S" userId="a6eb6b83-0f44-48ea-90cf-1d26a0d25683" providerId="ADAL" clId="{D56664F2-0137-4668-B085-17593B129AB3}" dt="2021-12-09T01:09:21.417" v="4414" actId="164"/>
          <ac:grpSpMkLst>
            <pc:docMk/>
            <pc:sldMk cId="2496713583" sldId="463"/>
            <ac:grpSpMk id="7" creationId="{0766E6F8-F3DF-4123-B270-AA7FC0F4EAC7}"/>
          </ac:grpSpMkLst>
        </pc:grpChg>
        <pc:grpChg chg="mod">
          <ac:chgData name="Lanza, Mark S" userId="a6eb6b83-0f44-48ea-90cf-1d26a0d25683" providerId="ADAL" clId="{D56664F2-0137-4668-B085-17593B129AB3}" dt="2021-12-09T01:09:21.417" v="4414" actId="164"/>
          <ac:grpSpMkLst>
            <pc:docMk/>
            <pc:sldMk cId="2496713583" sldId="463"/>
            <ac:grpSpMk id="16" creationId="{5707143B-CDDC-4E5A-A1DD-D71DF3517CB8}"/>
          </ac:grpSpMkLst>
        </pc:grpChg>
      </pc:sldChg>
      <pc:sldChg chg="addSp delSp modSp new mod modClrScheme chgLayout">
        <pc:chgData name="Lanza, Mark S" userId="a6eb6b83-0f44-48ea-90cf-1d26a0d25683" providerId="ADAL" clId="{D56664F2-0137-4668-B085-17593B129AB3}" dt="2021-12-09T01:22:21.030" v="4593" actId="1076"/>
        <pc:sldMkLst>
          <pc:docMk/>
          <pc:sldMk cId="883646000" sldId="464"/>
        </pc:sldMkLst>
        <pc:spChg chg="mod ord">
          <ac:chgData name="Lanza, Mark S" userId="a6eb6b83-0f44-48ea-90cf-1d26a0d25683" providerId="ADAL" clId="{D56664F2-0137-4668-B085-17593B129AB3}" dt="2021-12-07T18:21:41.979" v="184" actId="700"/>
          <ac:spMkLst>
            <pc:docMk/>
            <pc:sldMk cId="883646000" sldId="464"/>
            <ac:spMk id="2" creationId="{F9728B48-5B17-41DB-96AC-57ACF229AE54}"/>
          </ac:spMkLst>
        </pc:spChg>
        <pc:spChg chg="add mod ord">
          <ac:chgData name="Lanza, Mark S" userId="a6eb6b83-0f44-48ea-90cf-1d26a0d25683" providerId="ADAL" clId="{D56664F2-0137-4668-B085-17593B129AB3}" dt="2021-12-07T18:21:47.594" v="200" actId="20577"/>
          <ac:spMkLst>
            <pc:docMk/>
            <pc:sldMk cId="883646000" sldId="464"/>
            <ac:spMk id="5" creationId="{F6EA1F59-1B16-427F-B9E1-8AB0E9E481C5}"/>
          </ac:spMkLst>
        </pc:spChg>
        <pc:spChg chg="add del mod ord">
          <ac:chgData name="Lanza, Mark S" userId="a6eb6b83-0f44-48ea-90cf-1d26a0d25683" providerId="ADAL" clId="{D56664F2-0137-4668-B085-17593B129AB3}" dt="2021-12-09T01:21:51.318" v="4584" actId="478"/>
          <ac:spMkLst>
            <pc:docMk/>
            <pc:sldMk cId="883646000" sldId="464"/>
            <ac:spMk id="6" creationId="{29DD9261-388C-480E-9723-61383C2563CD}"/>
          </ac:spMkLst>
        </pc:spChg>
        <pc:spChg chg="add mod">
          <ac:chgData name="Lanza, Mark S" userId="a6eb6b83-0f44-48ea-90cf-1d26a0d25683" providerId="ADAL" clId="{D56664F2-0137-4668-B085-17593B129AB3}" dt="2021-12-09T01:21:59.771" v="4586" actId="1076"/>
          <ac:spMkLst>
            <pc:docMk/>
            <pc:sldMk cId="883646000" sldId="464"/>
            <ac:spMk id="8" creationId="{2A78B183-6BD1-40C4-B4BB-3BD1E37505C0}"/>
          </ac:spMkLst>
        </pc:spChg>
        <pc:spChg chg="add mod">
          <ac:chgData name="Lanza, Mark S" userId="a6eb6b83-0f44-48ea-90cf-1d26a0d25683" providerId="ADAL" clId="{D56664F2-0137-4668-B085-17593B129AB3}" dt="2021-12-09T01:21:59.771" v="4586" actId="1076"/>
          <ac:spMkLst>
            <pc:docMk/>
            <pc:sldMk cId="883646000" sldId="464"/>
            <ac:spMk id="11" creationId="{9BBEA24E-B901-4DD6-A87F-021311897BD1}"/>
          </ac:spMkLst>
        </pc:spChg>
        <pc:picChg chg="add mod">
          <ac:chgData name="Lanza, Mark S" userId="a6eb6b83-0f44-48ea-90cf-1d26a0d25683" providerId="ADAL" clId="{D56664F2-0137-4668-B085-17593B129AB3}" dt="2021-12-07T18:21:09.634" v="181"/>
          <ac:picMkLst>
            <pc:docMk/>
            <pc:sldMk cId="883646000" sldId="464"/>
            <ac:picMk id="3" creationId="{FD00EBAE-EB00-4E30-85EA-0379AE73B4BC}"/>
          </ac:picMkLst>
        </pc:picChg>
        <pc:picChg chg="add mod">
          <ac:chgData name="Lanza, Mark S" userId="a6eb6b83-0f44-48ea-90cf-1d26a0d25683" providerId="ADAL" clId="{D56664F2-0137-4668-B085-17593B129AB3}" dt="2021-12-09T01:22:21.030" v="4593" actId="1076"/>
          <ac:picMkLst>
            <pc:docMk/>
            <pc:sldMk cId="883646000" sldId="464"/>
            <ac:picMk id="4" creationId="{5562F525-F52B-45F0-9834-82E125242D16}"/>
          </ac:picMkLst>
        </pc:picChg>
        <pc:picChg chg="add mod">
          <ac:chgData name="Lanza, Mark S" userId="a6eb6b83-0f44-48ea-90cf-1d26a0d25683" providerId="ADAL" clId="{D56664F2-0137-4668-B085-17593B129AB3}" dt="2021-12-09T01:22:17.234" v="4592" actId="1076"/>
          <ac:picMkLst>
            <pc:docMk/>
            <pc:sldMk cId="883646000" sldId="464"/>
            <ac:picMk id="9" creationId="{D5E391F0-5632-4802-B6B9-78711BFCA731}"/>
          </ac:picMkLst>
        </pc:picChg>
        <pc:picChg chg="add mod">
          <ac:chgData name="Lanza, Mark S" userId="a6eb6b83-0f44-48ea-90cf-1d26a0d25683" providerId="ADAL" clId="{D56664F2-0137-4668-B085-17593B129AB3}" dt="2021-12-09T01:22:13.655" v="4591" actId="14100"/>
          <ac:picMkLst>
            <pc:docMk/>
            <pc:sldMk cId="883646000" sldId="464"/>
            <ac:picMk id="10" creationId="{1A0DE2C0-ABBD-4A19-8C4B-7EC56EA91DFE}"/>
          </ac:picMkLst>
        </pc:picChg>
        <pc:cxnChg chg="add mod">
          <ac:chgData name="Lanza, Mark S" userId="a6eb6b83-0f44-48ea-90cf-1d26a0d25683" providerId="ADAL" clId="{D56664F2-0137-4668-B085-17593B129AB3}" dt="2021-12-09T01:21:59.771" v="4586" actId="1076"/>
          <ac:cxnSpMkLst>
            <pc:docMk/>
            <pc:sldMk cId="883646000" sldId="464"/>
            <ac:cxnSpMk id="12" creationId="{F023A4FA-9316-42BC-BDE7-B31D37CB30B1}"/>
          </ac:cxnSpMkLst>
        </pc:cxnChg>
        <pc:cxnChg chg="add mod">
          <ac:chgData name="Lanza, Mark S" userId="a6eb6b83-0f44-48ea-90cf-1d26a0d25683" providerId="ADAL" clId="{D56664F2-0137-4668-B085-17593B129AB3}" dt="2021-12-09T01:21:59.771" v="4586" actId="1076"/>
          <ac:cxnSpMkLst>
            <pc:docMk/>
            <pc:sldMk cId="883646000" sldId="464"/>
            <ac:cxnSpMk id="13" creationId="{D4D3CE4B-9321-44A3-919A-CC78C9114BFD}"/>
          </ac:cxnSpMkLst>
        </pc:cxnChg>
        <pc:cxnChg chg="add mod">
          <ac:chgData name="Lanza, Mark S" userId="a6eb6b83-0f44-48ea-90cf-1d26a0d25683" providerId="ADAL" clId="{D56664F2-0137-4668-B085-17593B129AB3}" dt="2021-12-09T01:21:59.771" v="4586" actId="1076"/>
          <ac:cxnSpMkLst>
            <pc:docMk/>
            <pc:sldMk cId="883646000" sldId="464"/>
            <ac:cxnSpMk id="14" creationId="{982B3836-B4D7-4FC6-8874-8A531E2A2DAE}"/>
          </ac:cxnSpMkLst>
        </pc:cxnChg>
        <pc:cxnChg chg="add mod">
          <ac:chgData name="Lanza, Mark S" userId="a6eb6b83-0f44-48ea-90cf-1d26a0d25683" providerId="ADAL" clId="{D56664F2-0137-4668-B085-17593B129AB3}" dt="2021-12-09T01:21:59.771" v="4586" actId="1076"/>
          <ac:cxnSpMkLst>
            <pc:docMk/>
            <pc:sldMk cId="883646000" sldId="464"/>
            <ac:cxnSpMk id="15" creationId="{2BE5B6C1-13D2-4D1A-89BC-9EB01AE9B9EC}"/>
          </ac:cxnSpMkLst>
        </pc:cxnChg>
      </pc:sldChg>
      <pc:sldChg chg="addSp delSp modSp new mod ord">
        <pc:chgData name="Lanza, Mark S" userId="a6eb6b83-0f44-48ea-90cf-1d26a0d25683" providerId="ADAL" clId="{D56664F2-0137-4668-B085-17593B129AB3}" dt="2021-12-08T22:21:50.116" v="2508"/>
        <pc:sldMkLst>
          <pc:docMk/>
          <pc:sldMk cId="2080356398" sldId="465"/>
        </pc:sldMkLst>
        <pc:spChg chg="mod">
          <ac:chgData name="Lanza, Mark S" userId="a6eb6b83-0f44-48ea-90cf-1d26a0d25683" providerId="ADAL" clId="{D56664F2-0137-4668-B085-17593B129AB3}" dt="2021-12-08T00:44:35.859" v="1666" actId="20577"/>
          <ac:spMkLst>
            <pc:docMk/>
            <pc:sldMk cId="2080356398" sldId="465"/>
            <ac:spMk id="2" creationId="{A3CB3DBB-B473-4913-B11A-3F35F4539D55}"/>
          </ac:spMkLst>
        </pc:spChg>
        <pc:spChg chg="del">
          <ac:chgData name="Lanza, Mark S" userId="a6eb6b83-0f44-48ea-90cf-1d26a0d25683" providerId="ADAL" clId="{D56664F2-0137-4668-B085-17593B129AB3}" dt="2021-12-08T00:44:08.428" v="1647" actId="22"/>
          <ac:spMkLst>
            <pc:docMk/>
            <pc:sldMk cId="2080356398" sldId="465"/>
            <ac:spMk id="3" creationId="{E5254A21-03E5-4C14-B987-4F1AE826822D}"/>
          </ac:spMkLst>
        </pc:spChg>
        <pc:spChg chg="add del">
          <ac:chgData name="Lanza, Mark S" userId="a6eb6b83-0f44-48ea-90cf-1d26a0d25683" providerId="ADAL" clId="{D56664F2-0137-4668-B085-17593B129AB3}" dt="2021-12-08T00:45:00.447" v="1668"/>
          <ac:spMkLst>
            <pc:docMk/>
            <pc:sldMk cId="2080356398" sldId="465"/>
            <ac:spMk id="7" creationId="{5A9E2238-2D73-454F-B629-5420E32E713E}"/>
          </ac:spMkLst>
        </pc:spChg>
        <pc:spChg chg="add mod">
          <ac:chgData name="Lanza, Mark S" userId="a6eb6b83-0f44-48ea-90cf-1d26a0d25683" providerId="ADAL" clId="{D56664F2-0137-4668-B085-17593B129AB3}" dt="2021-12-08T00:45:55.311" v="1685" actId="6549"/>
          <ac:spMkLst>
            <pc:docMk/>
            <pc:sldMk cId="2080356398" sldId="465"/>
            <ac:spMk id="8" creationId="{D183EB12-D35F-41B1-8F7C-04A8CF53EA38}"/>
          </ac:spMkLst>
        </pc:spChg>
        <pc:picChg chg="add mod ord">
          <ac:chgData name="Lanza, Mark S" userId="a6eb6b83-0f44-48ea-90cf-1d26a0d25683" providerId="ADAL" clId="{D56664F2-0137-4668-B085-17593B129AB3}" dt="2021-12-08T00:46:00.822" v="1686" actId="14100"/>
          <ac:picMkLst>
            <pc:docMk/>
            <pc:sldMk cId="2080356398" sldId="465"/>
            <ac:picMk id="6" creationId="{91F55325-A4B3-4CFF-BD0B-387DBE754786}"/>
          </ac:picMkLst>
        </pc:picChg>
      </pc:sldChg>
      <pc:sldChg chg="addSp delSp modSp new mod modClrScheme delCm chgLayout modNotesTx">
        <pc:chgData name="Lanza, Mark S" userId="a6eb6b83-0f44-48ea-90cf-1d26a0d25683" providerId="ADAL" clId="{D56664F2-0137-4668-B085-17593B129AB3}" dt="2021-12-09T01:55:30.785" v="5409" actId="478"/>
        <pc:sldMkLst>
          <pc:docMk/>
          <pc:sldMk cId="2481086863" sldId="466"/>
        </pc:sldMkLst>
        <pc:spChg chg="del">
          <ac:chgData name="Lanza, Mark S" userId="a6eb6b83-0f44-48ea-90cf-1d26a0d25683" providerId="ADAL" clId="{D56664F2-0137-4668-B085-17593B129AB3}" dt="2021-12-08T21:06:30.362" v="1778" actId="478"/>
          <ac:spMkLst>
            <pc:docMk/>
            <pc:sldMk cId="2481086863" sldId="466"/>
            <ac:spMk id="2" creationId="{344E40AE-F54B-47D2-B07C-3184F1CC9CFD}"/>
          </ac:spMkLst>
        </pc:spChg>
        <pc:spChg chg="del mod">
          <ac:chgData name="Lanza, Mark S" userId="a6eb6b83-0f44-48ea-90cf-1d26a0d25683" providerId="ADAL" clId="{D56664F2-0137-4668-B085-17593B129AB3}" dt="2021-12-08T22:02:45.104" v="2192" actId="478"/>
          <ac:spMkLst>
            <pc:docMk/>
            <pc:sldMk cId="2481086863" sldId="466"/>
            <ac:spMk id="2" creationId="{57D87E21-6BFF-4765-A50B-E88454A72374}"/>
          </ac:spMkLst>
        </pc:spChg>
        <pc:spChg chg="del">
          <ac:chgData name="Lanza, Mark S" userId="a6eb6b83-0f44-48ea-90cf-1d26a0d25683" providerId="ADAL" clId="{D56664F2-0137-4668-B085-17593B129AB3}" dt="2021-12-09T01:55:30.785" v="5409" actId="478"/>
          <ac:spMkLst>
            <pc:docMk/>
            <pc:sldMk cId="2481086863" sldId="466"/>
            <ac:spMk id="2" creationId="{95703683-63E9-418A-859A-C5256C1946B0}"/>
          </ac:spMkLst>
        </pc:spChg>
        <pc:spChg chg="del">
          <ac:chgData name="Lanza, Mark S" userId="a6eb6b83-0f44-48ea-90cf-1d26a0d25683" providerId="ADAL" clId="{D56664F2-0137-4668-B085-17593B129AB3}" dt="2021-12-08T20:58:51.488" v="1709" actId="478"/>
          <ac:spMkLst>
            <pc:docMk/>
            <pc:sldMk cId="2481086863" sldId="466"/>
            <ac:spMk id="3" creationId="{D4A78727-4DF0-4794-BF17-CAB97C32BF2D}"/>
          </ac:spMkLst>
        </pc:spChg>
        <pc:spChg chg="mod ord">
          <ac:chgData name="Lanza, Mark S" userId="a6eb6b83-0f44-48ea-90cf-1d26a0d25683" providerId="ADAL" clId="{D56664F2-0137-4668-B085-17593B129AB3}" dt="2021-12-08T21:25:52.451" v="1974" actId="700"/>
          <ac:spMkLst>
            <pc:docMk/>
            <pc:sldMk cId="2481086863" sldId="466"/>
            <ac:spMk id="4" creationId="{B8C352BE-AE18-423C-9BB9-6B29FF65D6C7}"/>
          </ac:spMkLst>
        </pc:spChg>
        <pc:spChg chg="add mod ord">
          <ac:chgData name="Lanza, Mark S" userId="a6eb6b83-0f44-48ea-90cf-1d26a0d25683" providerId="ADAL" clId="{D56664F2-0137-4668-B085-17593B129AB3}" dt="2021-12-08T21:59:36.381" v="2151" actId="1076"/>
          <ac:spMkLst>
            <pc:docMk/>
            <pc:sldMk cId="2481086863" sldId="466"/>
            <ac:spMk id="5" creationId="{9F863A97-37A9-43A7-8861-A3D46090845B}"/>
          </ac:spMkLst>
        </pc:spChg>
        <pc:spChg chg="add del mod">
          <ac:chgData name="Lanza, Mark S" userId="a6eb6b83-0f44-48ea-90cf-1d26a0d25683" providerId="ADAL" clId="{D56664F2-0137-4668-B085-17593B129AB3}" dt="2021-12-08T21:06:00.400" v="1766" actId="478"/>
          <ac:spMkLst>
            <pc:docMk/>
            <pc:sldMk cId="2481086863" sldId="466"/>
            <ac:spMk id="6" creationId="{0238E5F3-265A-4DF0-A469-5A78931A06D0}"/>
          </ac:spMkLst>
        </pc:spChg>
        <pc:spChg chg="add mod">
          <ac:chgData name="Lanza, Mark S" userId="a6eb6b83-0f44-48ea-90cf-1d26a0d25683" providerId="ADAL" clId="{D56664F2-0137-4668-B085-17593B129AB3}" dt="2021-12-08T21:59:36.381" v="2151" actId="1076"/>
          <ac:spMkLst>
            <pc:docMk/>
            <pc:sldMk cId="2481086863" sldId="466"/>
            <ac:spMk id="7" creationId="{AE6FF125-7C46-4977-8834-8DFBADC925D7}"/>
          </ac:spMkLst>
        </pc:spChg>
        <pc:spChg chg="add mod">
          <ac:chgData name="Lanza, Mark S" userId="a6eb6b83-0f44-48ea-90cf-1d26a0d25683" providerId="ADAL" clId="{D56664F2-0137-4668-B085-17593B129AB3}" dt="2021-12-08T22:01:57.291" v="2181" actId="947"/>
          <ac:spMkLst>
            <pc:docMk/>
            <pc:sldMk cId="2481086863" sldId="466"/>
            <ac:spMk id="8" creationId="{6CF56E90-197B-42FC-8966-E9E033E1FC68}"/>
          </ac:spMkLst>
        </pc:spChg>
        <pc:spChg chg="add mod">
          <ac:chgData name="Lanza, Mark S" userId="a6eb6b83-0f44-48ea-90cf-1d26a0d25683" providerId="ADAL" clId="{D56664F2-0137-4668-B085-17593B129AB3}" dt="2021-12-09T01:45:38.815" v="5285" actId="14100"/>
          <ac:spMkLst>
            <pc:docMk/>
            <pc:sldMk cId="2481086863" sldId="466"/>
            <ac:spMk id="9" creationId="{EDBC27D3-674B-46C1-9A6E-BB4655591F23}"/>
          </ac:spMkLst>
        </pc:spChg>
        <pc:spChg chg="add mod">
          <ac:chgData name="Lanza, Mark S" userId="a6eb6b83-0f44-48ea-90cf-1d26a0d25683" providerId="ADAL" clId="{D56664F2-0137-4668-B085-17593B129AB3}" dt="2021-12-09T01:44:51.553" v="5276" actId="555"/>
          <ac:spMkLst>
            <pc:docMk/>
            <pc:sldMk cId="2481086863" sldId="466"/>
            <ac:spMk id="10" creationId="{E1020E1C-CA81-4F44-9797-34FA8B570423}"/>
          </ac:spMkLst>
        </pc:spChg>
        <pc:spChg chg="add mod">
          <ac:chgData name="Lanza, Mark S" userId="a6eb6b83-0f44-48ea-90cf-1d26a0d25683" providerId="ADAL" clId="{D56664F2-0137-4668-B085-17593B129AB3}" dt="2021-12-09T01:45:24.793" v="5281" actId="14100"/>
          <ac:spMkLst>
            <pc:docMk/>
            <pc:sldMk cId="2481086863" sldId="466"/>
            <ac:spMk id="11" creationId="{44F0BD37-16F5-4721-8095-A809049F5610}"/>
          </ac:spMkLst>
        </pc:spChg>
        <pc:spChg chg="add mod">
          <ac:chgData name="Lanza, Mark S" userId="a6eb6b83-0f44-48ea-90cf-1d26a0d25683" providerId="ADAL" clId="{D56664F2-0137-4668-B085-17593B129AB3}" dt="2021-12-08T22:11:27.445" v="2285" actId="1076"/>
          <ac:spMkLst>
            <pc:docMk/>
            <pc:sldMk cId="2481086863" sldId="466"/>
            <ac:spMk id="12" creationId="{88230CDB-571C-4474-93D8-DF8E61CCD931}"/>
          </ac:spMkLst>
        </pc:spChg>
        <pc:spChg chg="add mod">
          <ac:chgData name="Lanza, Mark S" userId="a6eb6b83-0f44-48ea-90cf-1d26a0d25683" providerId="ADAL" clId="{D56664F2-0137-4668-B085-17593B129AB3}" dt="2021-12-08T21:59:36.381" v="2151" actId="1076"/>
          <ac:spMkLst>
            <pc:docMk/>
            <pc:sldMk cId="2481086863" sldId="466"/>
            <ac:spMk id="25" creationId="{E40C1CD6-0B98-423C-ADA2-EF0AC7371CCD}"/>
          </ac:spMkLst>
        </pc:spChg>
        <pc:spChg chg="add mod">
          <ac:chgData name="Lanza, Mark S" userId="a6eb6b83-0f44-48ea-90cf-1d26a0d25683" providerId="ADAL" clId="{D56664F2-0137-4668-B085-17593B129AB3}" dt="2021-12-08T22:11:27.445" v="2285" actId="1076"/>
          <ac:spMkLst>
            <pc:docMk/>
            <pc:sldMk cId="2481086863" sldId="466"/>
            <ac:spMk id="32" creationId="{53223AAA-B91C-48DA-A7FE-FB4C0259222A}"/>
          </ac:spMkLst>
        </pc:spChg>
        <pc:spChg chg="add mod">
          <ac:chgData name="Lanza, Mark S" userId="a6eb6b83-0f44-48ea-90cf-1d26a0d25683" providerId="ADAL" clId="{D56664F2-0137-4668-B085-17593B129AB3}" dt="2021-12-08T21:59:36.381" v="2151" actId="1076"/>
          <ac:spMkLst>
            <pc:docMk/>
            <pc:sldMk cId="2481086863" sldId="466"/>
            <ac:spMk id="33" creationId="{8ACD2480-90F7-4BE9-B395-5344353E2F51}"/>
          </ac:spMkLst>
        </pc:spChg>
        <pc:spChg chg="add mod">
          <ac:chgData name="Lanza, Mark S" userId="a6eb6b83-0f44-48ea-90cf-1d26a0d25683" providerId="ADAL" clId="{D56664F2-0137-4668-B085-17593B129AB3}" dt="2021-12-08T22:11:27.445" v="2285" actId="1076"/>
          <ac:spMkLst>
            <pc:docMk/>
            <pc:sldMk cId="2481086863" sldId="466"/>
            <ac:spMk id="34" creationId="{3E529613-5AA1-4550-8C0C-E8E7949966F8}"/>
          </ac:spMkLst>
        </pc:spChg>
        <pc:spChg chg="add mod">
          <ac:chgData name="Lanza, Mark S" userId="a6eb6b83-0f44-48ea-90cf-1d26a0d25683" providerId="ADAL" clId="{D56664F2-0137-4668-B085-17593B129AB3}" dt="2021-12-08T22:03:50.426" v="2194" actId="1076"/>
          <ac:spMkLst>
            <pc:docMk/>
            <pc:sldMk cId="2481086863" sldId="466"/>
            <ac:spMk id="35" creationId="{C9023082-70CA-479D-802D-D0FBD0124698}"/>
          </ac:spMkLst>
        </pc:spChg>
        <pc:spChg chg="add mod">
          <ac:chgData name="Lanza, Mark S" userId="a6eb6b83-0f44-48ea-90cf-1d26a0d25683" providerId="ADAL" clId="{D56664F2-0137-4668-B085-17593B129AB3}" dt="2021-12-08T22:11:27.445" v="2285" actId="1076"/>
          <ac:spMkLst>
            <pc:docMk/>
            <pc:sldMk cId="2481086863" sldId="466"/>
            <ac:spMk id="36" creationId="{A55C3424-CEBF-4304-AFA6-A356BACA0C57}"/>
          </ac:spMkLst>
        </pc:spChg>
        <pc:spChg chg="add mod ord">
          <ac:chgData name="Lanza, Mark S" userId="a6eb6b83-0f44-48ea-90cf-1d26a0d25683" providerId="ADAL" clId="{D56664F2-0137-4668-B085-17593B129AB3}" dt="2021-12-08T22:03:13.098" v="2193" actId="14100"/>
          <ac:spMkLst>
            <pc:docMk/>
            <pc:sldMk cId="2481086863" sldId="466"/>
            <ac:spMk id="37" creationId="{73EC2CB2-7161-47A5-82FD-2FE495ED61DF}"/>
          </ac:spMkLst>
        </pc:spChg>
        <pc:spChg chg="add mod">
          <ac:chgData name="Lanza, Mark S" userId="a6eb6b83-0f44-48ea-90cf-1d26a0d25683" providerId="ADAL" clId="{D56664F2-0137-4668-B085-17593B129AB3}" dt="2021-12-09T01:45:32.005" v="5283" actId="14100"/>
          <ac:spMkLst>
            <pc:docMk/>
            <pc:sldMk cId="2481086863" sldId="466"/>
            <ac:spMk id="39" creationId="{ECCA4E0C-F479-4411-931C-432AD9133D87}"/>
          </ac:spMkLst>
        </pc:spChg>
        <pc:spChg chg="add mod">
          <ac:chgData name="Lanza, Mark S" userId="a6eb6b83-0f44-48ea-90cf-1d26a0d25683" providerId="ADAL" clId="{D56664F2-0137-4668-B085-17593B129AB3}" dt="2021-12-09T01:45:28.564" v="5282" actId="14100"/>
          <ac:spMkLst>
            <pc:docMk/>
            <pc:sldMk cId="2481086863" sldId="466"/>
            <ac:spMk id="40" creationId="{4703BDC3-12E3-4728-8142-527557208932}"/>
          </ac:spMkLst>
        </pc:spChg>
        <pc:spChg chg="add del mod">
          <ac:chgData name="Lanza, Mark S" userId="a6eb6b83-0f44-48ea-90cf-1d26a0d25683" providerId="ADAL" clId="{D56664F2-0137-4668-B085-17593B129AB3}" dt="2021-12-08T22:00:07.473" v="2163" actId="478"/>
          <ac:spMkLst>
            <pc:docMk/>
            <pc:sldMk cId="2481086863" sldId="466"/>
            <ac:spMk id="42" creationId="{92486078-91CA-40C7-A2B6-B34CF408B57C}"/>
          </ac:spMkLst>
        </pc:spChg>
        <pc:spChg chg="add mod">
          <ac:chgData name="Lanza, Mark S" userId="a6eb6b83-0f44-48ea-90cf-1d26a0d25683" providerId="ADAL" clId="{D56664F2-0137-4668-B085-17593B129AB3}" dt="2021-12-09T01:44:51.553" v="5276" actId="555"/>
          <ac:spMkLst>
            <pc:docMk/>
            <pc:sldMk cId="2481086863" sldId="466"/>
            <ac:spMk id="46" creationId="{08B5DE4C-6096-4DDD-AF23-B42E2AE8A515}"/>
          </ac:spMkLst>
        </pc:spChg>
        <pc:spChg chg="add mod">
          <ac:chgData name="Lanza, Mark S" userId="a6eb6b83-0f44-48ea-90cf-1d26a0d25683" providerId="ADAL" clId="{D56664F2-0137-4668-B085-17593B129AB3}" dt="2021-12-09T01:44:51.553" v="5276" actId="555"/>
          <ac:spMkLst>
            <pc:docMk/>
            <pc:sldMk cId="2481086863" sldId="466"/>
            <ac:spMk id="47" creationId="{2C25C278-DA01-402F-8AD5-0D36859746B3}"/>
          </ac:spMkLst>
        </pc:spChg>
        <pc:spChg chg="add mod">
          <ac:chgData name="Lanza, Mark S" userId="a6eb6b83-0f44-48ea-90cf-1d26a0d25683" providerId="ADAL" clId="{D56664F2-0137-4668-B085-17593B129AB3}" dt="2021-12-08T23:40:56.248" v="4060" actId="1076"/>
          <ac:spMkLst>
            <pc:docMk/>
            <pc:sldMk cId="2481086863" sldId="466"/>
            <ac:spMk id="48" creationId="{58AD9E10-AE5B-4803-A838-3A2600AADA80}"/>
          </ac:spMkLst>
        </pc:spChg>
        <pc:spChg chg="add mod">
          <ac:chgData name="Lanza, Mark S" userId="a6eb6b83-0f44-48ea-90cf-1d26a0d25683" providerId="ADAL" clId="{D56664F2-0137-4668-B085-17593B129AB3}" dt="2021-12-08T22:00:37.531" v="2170" actId="1076"/>
          <ac:spMkLst>
            <pc:docMk/>
            <pc:sldMk cId="2481086863" sldId="466"/>
            <ac:spMk id="49" creationId="{8C708851-A43D-4DBE-967E-75A203EF1061}"/>
          </ac:spMkLst>
        </pc:spChg>
        <pc:spChg chg="add mod">
          <ac:chgData name="Lanza, Mark S" userId="a6eb6b83-0f44-48ea-90cf-1d26a0d25683" providerId="ADAL" clId="{D56664F2-0137-4668-B085-17593B129AB3}" dt="2021-12-08T22:00:50.518" v="2172" actId="1076"/>
          <ac:spMkLst>
            <pc:docMk/>
            <pc:sldMk cId="2481086863" sldId="466"/>
            <ac:spMk id="50" creationId="{A7B27FDE-7A2F-4149-9B6E-BE7CBAA3B325}"/>
          </ac:spMkLst>
        </pc:spChg>
        <pc:spChg chg="add mod">
          <ac:chgData name="Lanza, Mark S" userId="a6eb6b83-0f44-48ea-90cf-1d26a0d25683" providerId="ADAL" clId="{D56664F2-0137-4668-B085-17593B129AB3}" dt="2021-12-08T22:02:03.403" v="2182" actId="947"/>
          <ac:spMkLst>
            <pc:docMk/>
            <pc:sldMk cId="2481086863" sldId="466"/>
            <ac:spMk id="51" creationId="{D1CC99E6-5AD1-4185-8C19-DCB9A5AE0947}"/>
          </ac:spMkLst>
        </pc:spChg>
        <pc:spChg chg="add mod">
          <ac:chgData name="Lanza, Mark S" userId="a6eb6b83-0f44-48ea-90cf-1d26a0d25683" providerId="ADAL" clId="{D56664F2-0137-4668-B085-17593B129AB3}" dt="2021-12-08T22:02:10.296" v="2184" actId="1076"/>
          <ac:spMkLst>
            <pc:docMk/>
            <pc:sldMk cId="2481086863" sldId="466"/>
            <ac:spMk id="52" creationId="{5D277176-D1A8-44A5-AA50-A078E67F401C}"/>
          </ac:spMkLst>
        </pc:spChg>
        <pc:spChg chg="add mod">
          <ac:chgData name="Lanza, Mark S" userId="a6eb6b83-0f44-48ea-90cf-1d26a0d25683" providerId="ADAL" clId="{D56664F2-0137-4668-B085-17593B129AB3}" dt="2021-12-09T01:45:32.648" v="5284" actId="1076"/>
          <ac:spMkLst>
            <pc:docMk/>
            <pc:sldMk cId="2481086863" sldId="466"/>
            <ac:spMk id="53" creationId="{3BA78E3A-72FA-4A46-80FB-302AA9B01091}"/>
          </ac:spMkLst>
        </pc:spChg>
        <pc:spChg chg="add mod">
          <ac:chgData name="Lanza, Mark S" userId="a6eb6b83-0f44-48ea-90cf-1d26a0d25683" providerId="ADAL" clId="{D56664F2-0137-4668-B085-17593B129AB3}" dt="2021-12-08T22:04:06.626" v="2199" actId="1036"/>
          <ac:spMkLst>
            <pc:docMk/>
            <pc:sldMk cId="2481086863" sldId="466"/>
            <ac:spMk id="54" creationId="{022637E5-8EF4-4E03-AF9B-E891E97BC3A9}"/>
          </ac:spMkLst>
        </pc:spChg>
        <pc:spChg chg="add mod">
          <ac:chgData name="Lanza, Mark S" userId="a6eb6b83-0f44-48ea-90cf-1d26a0d25683" providerId="ADAL" clId="{D56664F2-0137-4668-B085-17593B129AB3}" dt="2021-12-08T22:11:21.040" v="2284" actId="1076"/>
          <ac:spMkLst>
            <pc:docMk/>
            <pc:sldMk cId="2481086863" sldId="466"/>
            <ac:spMk id="55" creationId="{5DCB7D72-1DA1-4AE3-8FB1-BECBFEBA7B8D}"/>
          </ac:spMkLst>
        </pc:spChg>
        <pc:picChg chg="add mod">
          <ac:chgData name="Lanza, Mark S" userId="a6eb6b83-0f44-48ea-90cf-1d26a0d25683" providerId="ADAL" clId="{D56664F2-0137-4668-B085-17593B129AB3}" dt="2021-12-08T21:59:36.381" v="2151" actId="1076"/>
          <ac:picMkLst>
            <pc:docMk/>
            <pc:sldMk cId="2481086863" sldId="466"/>
            <ac:picMk id="6" creationId="{8C858856-49E7-40AB-B8D5-76DEF4873BA9}"/>
          </ac:picMkLst>
        </pc:picChg>
        <pc:picChg chg="add mod">
          <ac:chgData name="Lanza, Mark S" userId="a6eb6b83-0f44-48ea-90cf-1d26a0d25683" providerId="ADAL" clId="{D56664F2-0137-4668-B085-17593B129AB3}" dt="2021-12-08T21:59:36.381" v="2151" actId="1076"/>
          <ac:picMkLst>
            <pc:docMk/>
            <pc:sldMk cId="2481086863" sldId="466"/>
            <ac:picMk id="30" creationId="{9FE9A36E-C4B6-448F-A8E1-8F13250FCDFC}"/>
          </ac:picMkLst>
        </pc:picChg>
        <pc:picChg chg="add mod ord">
          <ac:chgData name="Lanza, Mark S" userId="a6eb6b83-0f44-48ea-90cf-1d26a0d25683" providerId="ADAL" clId="{D56664F2-0137-4668-B085-17593B129AB3}" dt="2021-12-08T22:00:31.120" v="2169" actId="1076"/>
          <ac:picMkLst>
            <pc:docMk/>
            <pc:sldMk cId="2481086863" sldId="466"/>
            <ac:picMk id="38" creationId="{8595A84C-5ADD-4F91-9550-DCE28D9F7F13}"/>
          </ac:picMkLst>
        </pc:picChg>
        <pc:picChg chg="add mod">
          <ac:chgData name="Lanza, Mark S" userId="a6eb6b83-0f44-48ea-90cf-1d26a0d25683" providerId="ADAL" clId="{D56664F2-0137-4668-B085-17593B129AB3}" dt="2021-12-08T21:59:40.845" v="2152" actId="1076"/>
          <ac:picMkLst>
            <pc:docMk/>
            <pc:sldMk cId="2481086863" sldId="466"/>
            <ac:picMk id="43" creationId="{306B4774-8CCB-430A-BC69-ED0B687DA205}"/>
          </ac:picMkLst>
        </pc:picChg>
        <pc:picChg chg="add del mod">
          <ac:chgData name="Lanza, Mark S" userId="a6eb6b83-0f44-48ea-90cf-1d26a0d25683" providerId="ADAL" clId="{D56664F2-0137-4668-B085-17593B129AB3}" dt="2021-12-08T21:35:01.238" v="2048" actId="478"/>
          <ac:picMkLst>
            <pc:docMk/>
            <pc:sldMk cId="2481086863" sldId="466"/>
            <ac:picMk id="43" creationId="{B13CE440-732E-47C4-80EA-6E8DF67C4D0D}"/>
          </ac:picMkLst>
        </pc:picChg>
        <pc:picChg chg="add mod">
          <ac:chgData name="Lanza, Mark S" userId="a6eb6b83-0f44-48ea-90cf-1d26a0d25683" providerId="ADAL" clId="{D56664F2-0137-4668-B085-17593B129AB3}" dt="2021-12-09T00:54:00.643" v="4119" actId="1036"/>
          <ac:picMkLst>
            <pc:docMk/>
            <pc:sldMk cId="2481086863" sldId="466"/>
            <ac:picMk id="45" creationId="{6240B5F7-1696-493D-BAC9-5A77BA02EDE7}"/>
          </ac:picMkLst>
        </pc:picChg>
        <pc:picChg chg="add del mod">
          <ac:chgData name="Lanza, Mark S" userId="a6eb6b83-0f44-48ea-90cf-1d26a0d25683" providerId="ADAL" clId="{D56664F2-0137-4668-B085-17593B129AB3}" dt="2021-12-08T22:00:25.561" v="2166"/>
          <ac:picMkLst>
            <pc:docMk/>
            <pc:sldMk cId="2481086863" sldId="466"/>
            <ac:picMk id="48" creationId="{11556FF5-E4F4-486C-8167-AE136BA5C51A}"/>
          </ac:picMkLst>
        </pc:picChg>
        <pc:cxnChg chg="add mod">
          <ac:chgData name="Lanza, Mark S" userId="a6eb6b83-0f44-48ea-90cf-1d26a0d25683" providerId="ADAL" clId="{D56664F2-0137-4668-B085-17593B129AB3}" dt="2021-12-08T22:00:31.120" v="2169" actId="1076"/>
          <ac:cxnSpMkLst>
            <pc:docMk/>
            <pc:sldMk cId="2481086863" sldId="466"/>
            <ac:cxnSpMk id="14" creationId="{27E40FEB-16B6-4844-871C-D3FE1A7442FA}"/>
          </ac:cxnSpMkLst>
        </pc:cxnChg>
        <pc:cxnChg chg="add mod">
          <ac:chgData name="Lanza, Mark S" userId="a6eb6b83-0f44-48ea-90cf-1d26a0d25683" providerId="ADAL" clId="{D56664F2-0137-4668-B085-17593B129AB3}" dt="2021-12-08T21:59:36.381" v="2151" actId="1076"/>
          <ac:cxnSpMkLst>
            <pc:docMk/>
            <pc:sldMk cId="2481086863" sldId="466"/>
            <ac:cxnSpMk id="15" creationId="{E8F17EC9-FF60-4739-A7D0-01D433F27C85}"/>
          </ac:cxnSpMkLst>
        </pc:cxnChg>
        <pc:cxnChg chg="add del mod">
          <ac:chgData name="Lanza, Mark S" userId="a6eb6b83-0f44-48ea-90cf-1d26a0d25683" providerId="ADAL" clId="{D56664F2-0137-4668-B085-17593B129AB3}" dt="2021-12-08T21:11:25.758" v="1845" actId="478"/>
          <ac:cxnSpMkLst>
            <pc:docMk/>
            <pc:sldMk cId="2481086863" sldId="466"/>
            <ac:cxnSpMk id="18" creationId="{DE811A61-5054-4107-860E-91BC2D2B1094}"/>
          </ac:cxnSpMkLst>
        </pc:cxnChg>
        <pc:cxnChg chg="add mod">
          <ac:chgData name="Lanza, Mark S" userId="a6eb6b83-0f44-48ea-90cf-1d26a0d25683" providerId="ADAL" clId="{D56664F2-0137-4668-B085-17593B129AB3}" dt="2021-12-08T21:59:36.381" v="2151" actId="1076"/>
          <ac:cxnSpMkLst>
            <pc:docMk/>
            <pc:sldMk cId="2481086863" sldId="466"/>
            <ac:cxnSpMk id="27" creationId="{2ED95459-EA38-4444-B6E8-F9A76F30361A}"/>
          </ac:cxnSpMkLst>
        </pc:cxnChg>
        <pc:cxnChg chg="add mod">
          <ac:chgData name="Lanza, Mark S" userId="a6eb6b83-0f44-48ea-90cf-1d26a0d25683" providerId="ADAL" clId="{D56664F2-0137-4668-B085-17593B129AB3}" dt="2021-12-08T21:59:36.381" v="2151" actId="1076"/>
          <ac:cxnSpMkLst>
            <pc:docMk/>
            <pc:sldMk cId="2481086863" sldId="466"/>
            <ac:cxnSpMk id="28" creationId="{DED0F30E-41F9-4975-8829-0A4B906F7EC9}"/>
          </ac:cxnSpMkLst>
        </pc:cxnChg>
        <pc:cxnChg chg="add mod">
          <ac:chgData name="Lanza, Mark S" userId="a6eb6b83-0f44-48ea-90cf-1d26a0d25683" providerId="ADAL" clId="{D56664F2-0137-4668-B085-17593B129AB3}" dt="2021-12-08T22:00:31.120" v="2169" actId="1076"/>
          <ac:cxnSpMkLst>
            <pc:docMk/>
            <pc:sldMk cId="2481086863" sldId="466"/>
            <ac:cxnSpMk id="29" creationId="{6307606A-922A-436D-8F92-B0B056F662B4}"/>
          </ac:cxnSpMkLst>
        </pc:cxnChg>
        <pc:cxnChg chg="add mod">
          <ac:chgData name="Lanza, Mark S" userId="a6eb6b83-0f44-48ea-90cf-1d26a0d25683" providerId="ADAL" clId="{D56664F2-0137-4668-B085-17593B129AB3}" dt="2021-12-08T21:59:36.381" v="2151" actId="1076"/>
          <ac:cxnSpMkLst>
            <pc:docMk/>
            <pc:sldMk cId="2481086863" sldId="466"/>
            <ac:cxnSpMk id="31" creationId="{FDF1E5D0-0F37-48CE-9175-77B6D3124CE2}"/>
          </ac:cxnSpMkLst>
        </pc:cxnChg>
        <pc:cxnChg chg="add mod">
          <ac:chgData name="Lanza, Mark S" userId="a6eb6b83-0f44-48ea-90cf-1d26a0d25683" providerId="ADAL" clId="{D56664F2-0137-4668-B085-17593B129AB3}" dt="2021-12-08T21:59:36.381" v="2151" actId="1076"/>
          <ac:cxnSpMkLst>
            <pc:docMk/>
            <pc:sldMk cId="2481086863" sldId="466"/>
            <ac:cxnSpMk id="41" creationId="{D18FC9EE-5AF6-4B69-95A6-67ECA0696A42}"/>
          </ac:cxnSpMkLst>
        </pc:cxnChg>
        <pc:cxnChg chg="add mod">
          <ac:chgData name="Lanza, Mark S" userId="a6eb6b83-0f44-48ea-90cf-1d26a0d25683" providerId="ADAL" clId="{D56664F2-0137-4668-B085-17593B129AB3}" dt="2021-12-08T21:59:48.580" v="2154" actId="1076"/>
          <ac:cxnSpMkLst>
            <pc:docMk/>
            <pc:sldMk cId="2481086863" sldId="466"/>
            <ac:cxnSpMk id="44" creationId="{544E3F61-1590-4B0B-927B-F21F24676F15}"/>
          </ac:cxnSpMkLst>
        </pc:cxnChg>
        <pc:cxnChg chg="add mod">
          <ac:chgData name="Lanza, Mark S" userId="a6eb6b83-0f44-48ea-90cf-1d26a0d25683" providerId="ADAL" clId="{D56664F2-0137-4668-B085-17593B129AB3}" dt="2021-12-08T22:12:24.131" v="2298" actId="1582"/>
          <ac:cxnSpMkLst>
            <pc:docMk/>
            <pc:sldMk cId="2481086863" sldId="466"/>
            <ac:cxnSpMk id="56" creationId="{5EF03BCA-D866-4C49-82EE-67D3907803B4}"/>
          </ac:cxnSpMkLst>
        </pc:cxnChg>
        <pc:cxnChg chg="add mod">
          <ac:chgData name="Lanza, Mark S" userId="a6eb6b83-0f44-48ea-90cf-1d26a0d25683" providerId="ADAL" clId="{D56664F2-0137-4668-B085-17593B129AB3}" dt="2021-12-08T22:12:24.131" v="2298" actId="1582"/>
          <ac:cxnSpMkLst>
            <pc:docMk/>
            <pc:sldMk cId="2481086863" sldId="466"/>
            <ac:cxnSpMk id="57" creationId="{C92C5716-C8A2-4205-AFA2-C80B6F1C933F}"/>
          </ac:cxnSpMkLst>
        </pc:cxnChg>
        <pc:cxnChg chg="add mod">
          <ac:chgData name="Lanza, Mark S" userId="a6eb6b83-0f44-48ea-90cf-1d26a0d25683" providerId="ADAL" clId="{D56664F2-0137-4668-B085-17593B129AB3}" dt="2021-12-08T22:12:24.131" v="2298" actId="1582"/>
          <ac:cxnSpMkLst>
            <pc:docMk/>
            <pc:sldMk cId="2481086863" sldId="466"/>
            <ac:cxnSpMk id="58" creationId="{803F1634-26CE-4365-A943-68E44EC76B02}"/>
          </ac:cxnSpMkLst>
        </pc:cxnChg>
        <pc:cxnChg chg="add mod">
          <ac:chgData name="Lanza, Mark S" userId="a6eb6b83-0f44-48ea-90cf-1d26a0d25683" providerId="ADAL" clId="{D56664F2-0137-4668-B085-17593B129AB3}" dt="2021-12-09T01:44:30.328" v="5274" actId="1037"/>
          <ac:cxnSpMkLst>
            <pc:docMk/>
            <pc:sldMk cId="2481086863" sldId="466"/>
            <ac:cxnSpMk id="59" creationId="{8D324AE4-0C8A-4076-B5A9-D01B10AAE6F0}"/>
          </ac:cxnSpMkLst>
        </pc:cxnChg>
      </pc:sldChg>
      <pc:sldChg chg="delSp modSp add mod modNotesTx">
        <pc:chgData name="Lanza, Mark S" userId="a6eb6b83-0f44-48ea-90cf-1d26a0d25683" providerId="ADAL" clId="{D56664F2-0137-4668-B085-17593B129AB3}" dt="2021-12-09T01:49:37.558" v="5310" actId="20577"/>
        <pc:sldMkLst>
          <pc:docMk/>
          <pc:sldMk cId="3892857283" sldId="467"/>
        </pc:sldMkLst>
        <pc:spChg chg="mod">
          <ac:chgData name="Lanza, Mark S" userId="a6eb6b83-0f44-48ea-90cf-1d26a0d25683" providerId="ADAL" clId="{D56664F2-0137-4668-B085-17593B129AB3}" dt="2021-12-09T01:48:26.744" v="5306" actId="1076"/>
          <ac:spMkLst>
            <pc:docMk/>
            <pc:sldMk cId="3892857283" sldId="467"/>
            <ac:spMk id="2" creationId="{95703683-63E9-418A-859A-C5256C1946B0}"/>
          </ac:spMkLst>
        </pc:spChg>
        <pc:spChg chg="del">
          <ac:chgData name="Lanza, Mark S" userId="a6eb6b83-0f44-48ea-90cf-1d26a0d25683" providerId="ADAL" clId="{D56664F2-0137-4668-B085-17593B129AB3}" dt="2021-12-09T01:47:38.473" v="5287" actId="478"/>
          <ac:spMkLst>
            <pc:docMk/>
            <pc:sldMk cId="3892857283" sldId="467"/>
            <ac:spMk id="12" creationId="{88230CDB-571C-4474-93D8-DF8E61CCD931}"/>
          </ac:spMkLst>
        </pc:spChg>
        <pc:spChg chg="del">
          <ac:chgData name="Lanza, Mark S" userId="a6eb6b83-0f44-48ea-90cf-1d26a0d25683" providerId="ADAL" clId="{D56664F2-0137-4668-B085-17593B129AB3}" dt="2021-12-09T01:47:41.206" v="5288" actId="478"/>
          <ac:spMkLst>
            <pc:docMk/>
            <pc:sldMk cId="3892857283" sldId="467"/>
            <ac:spMk id="32" creationId="{53223AAA-B91C-48DA-A7FE-FB4C0259222A}"/>
          </ac:spMkLst>
        </pc:spChg>
        <pc:spChg chg="del">
          <ac:chgData name="Lanza, Mark S" userId="a6eb6b83-0f44-48ea-90cf-1d26a0d25683" providerId="ADAL" clId="{D56664F2-0137-4668-B085-17593B129AB3}" dt="2021-12-09T01:47:47.309" v="5293" actId="478"/>
          <ac:spMkLst>
            <pc:docMk/>
            <pc:sldMk cId="3892857283" sldId="467"/>
            <ac:spMk id="34" creationId="{3E529613-5AA1-4550-8C0C-E8E7949966F8}"/>
          </ac:spMkLst>
        </pc:spChg>
        <pc:spChg chg="del">
          <ac:chgData name="Lanza, Mark S" userId="a6eb6b83-0f44-48ea-90cf-1d26a0d25683" providerId="ADAL" clId="{D56664F2-0137-4668-B085-17593B129AB3}" dt="2021-12-09T01:47:45.531" v="5292" actId="478"/>
          <ac:spMkLst>
            <pc:docMk/>
            <pc:sldMk cId="3892857283" sldId="467"/>
            <ac:spMk id="36" creationId="{A55C3424-CEBF-4304-AFA6-A356BACA0C57}"/>
          </ac:spMkLst>
        </pc:spChg>
        <pc:spChg chg="del">
          <ac:chgData name="Lanza, Mark S" userId="a6eb6b83-0f44-48ea-90cf-1d26a0d25683" providerId="ADAL" clId="{D56664F2-0137-4668-B085-17593B129AB3}" dt="2021-12-09T01:47:56.680" v="5295" actId="478"/>
          <ac:spMkLst>
            <pc:docMk/>
            <pc:sldMk cId="3892857283" sldId="467"/>
            <ac:spMk id="55" creationId="{5DCB7D72-1DA1-4AE3-8FB1-BECBFEBA7B8D}"/>
          </ac:spMkLst>
        </pc:spChg>
        <pc:cxnChg chg="del">
          <ac:chgData name="Lanza, Mark S" userId="a6eb6b83-0f44-48ea-90cf-1d26a0d25683" providerId="ADAL" clId="{D56664F2-0137-4668-B085-17593B129AB3}" dt="2021-12-09T01:47:44.492" v="5291" actId="478"/>
          <ac:cxnSpMkLst>
            <pc:docMk/>
            <pc:sldMk cId="3892857283" sldId="467"/>
            <ac:cxnSpMk id="56" creationId="{5EF03BCA-D866-4C49-82EE-67D3907803B4}"/>
          </ac:cxnSpMkLst>
        </pc:cxnChg>
        <pc:cxnChg chg="del">
          <ac:chgData name="Lanza, Mark S" userId="a6eb6b83-0f44-48ea-90cf-1d26a0d25683" providerId="ADAL" clId="{D56664F2-0137-4668-B085-17593B129AB3}" dt="2021-12-09T01:47:43.434" v="5290" actId="478"/>
          <ac:cxnSpMkLst>
            <pc:docMk/>
            <pc:sldMk cId="3892857283" sldId="467"/>
            <ac:cxnSpMk id="57" creationId="{C92C5716-C8A2-4205-AFA2-C80B6F1C933F}"/>
          </ac:cxnSpMkLst>
        </pc:cxnChg>
        <pc:cxnChg chg="del">
          <ac:chgData name="Lanza, Mark S" userId="a6eb6b83-0f44-48ea-90cf-1d26a0d25683" providerId="ADAL" clId="{D56664F2-0137-4668-B085-17593B129AB3}" dt="2021-12-09T01:47:42.296" v="5289" actId="478"/>
          <ac:cxnSpMkLst>
            <pc:docMk/>
            <pc:sldMk cId="3892857283" sldId="467"/>
            <ac:cxnSpMk id="58" creationId="{803F1634-26CE-4365-A943-68E44EC76B02}"/>
          </ac:cxnSpMkLst>
        </pc:cxnChg>
      </pc:sldChg>
      <pc:sldChg chg="addSp modSp new del mod">
        <pc:chgData name="Lanza, Mark S" userId="a6eb6b83-0f44-48ea-90cf-1d26a0d25683" providerId="ADAL" clId="{D56664F2-0137-4668-B085-17593B129AB3}" dt="2021-12-09T02:41:22.456" v="5981" actId="47"/>
        <pc:sldMkLst>
          <pc:docMk/>
          <pc:sldMk cId="1596616800" sldId="468"/>
        </pc:sldMkLst>
        <pc:spChg chg="mod">
          <ac:chgData name="Lanza, Mark S" userId="a6eb6b83-0f44-48ea-90cf-1d26a0d25683" providerId="ADAL" clId="{D56664F2-0137-4668-B085-17593B129AB3}" dt="2021-12-09T02:40:45.003" v="5978" actId="14100"/>
          <ac:spMkLst>
            <pc:docMk/>
            <pc:sldMk cId="1596616800" sldId="468"/>
            <ac:spMk id="4" creationId="{DF35F727-5B5A-44D9-A8AB-F5BA038AE9B7}"/>
          </ac:spMkLst>
        </pc:spChg>
        <pc:spChg chg="add mod">
          <ac:chgData name="Lanza, Mark S" userId="a6eb6b83-0f44-48ea-90cf-1d26a0d25683" providerId="ADAL" clId="{D56664F2-0137-4668-B085-17593B129AB3}" dt="2021-12-09T02:40:46.330" v="5979"/>
          <ac:spMkLst>
            <pc:docMk/>
            <pc:sldMk cId="1596616800" sldId="468"/>
            <ac:spMk id="6" creationId="{9A971653-D495-4B80-8C67-D97F52352EEA}"/>
          </ac:spMkLst>
        </pc:spChg>
        <pc:spChg chg="add mod">
          <ac:chgData name="Lanza, Mark S" userId="a6eb6b83-0f44-48ea-90cf-1d26a0d25683" providerId="ADAL" clId="{D56664F2-0137-4668-B085-17593B129AB3}" dt="2021-12-09T02:40:46.330" v="5979"/>
          <ac:spMkLst>
            <pc:docMk/>
            <pc:sldMk cId="1596616800" sldId="468"/>
            <ac:spMk id="8" creationId="{7C1A4871-3AA3-4A25-AB7E-080D93150BAE}"/>
          </ac:spMkLst>
        </pc:spChg>
        <pc:spChg chg="add mod">
          <ac:chgData name="Lanza, Mark S" userId="a6eb6b83-0f44-48ea-90cf-1d26a0d25683" providerId="ADAL" clId="{D56664F2-0137-4668-B085-17593B129AB3}" dt="2021-12-09T02:40:46.330" v="5979"/>
          <ac:spMkLst>
            <pc:docMk/>
            <pc:sldMk cId="1596616800" sldId="468"/>
            <ac:spMk id="9" creationId="{2AE4EB55-8DE5-4BC0-A0FF-D3F0170F501E}"/>
          </ac:spMkLst>
        </pc:spChg>
        <pc:spChg chg="add mod">
          <ac:chgData name="Lanza, Mark S" userId="a6eb6b83-0f44-48ea-90cf-1d26a0d25683" providerId="ADAL" clId="{D56664F2-0137-4668-B085-17593B129AB3}" dt="2021-12-09T02:40:46.330" v="5979"/>
          <ac:spMkLst>
            <pc:docMk/>
            <pc:sldMk cId="1596616800" sldId="468"/>
            <ac:spMk id="10" creationId="{8F6C9789-B8A1-4F41-9805-A2A4CBDB508F}"/>
          </ac:spMkLst>
        </pc:spChg>
        <pc:spChg chg="add mod">
          <ac:chgData name="Lanza, Mark S" userId="a6eb6b83-0f44-48ea-90cf-1d26a0d25683" providerId="ADAL" clId="{D56664F2-0137-4668-B085-17593B129AB3}" dt="2021-12-09T02:40:46.330" v="5979"/>
          <ac:spMkLst>
            <pc:docMk/>
            <pc:sldMk cId="1596616800" sldId="468"/>
            <ac:spMk id="11" creationId="{86E05846-D1F4-4866-BCFA-942A4A8C1871}"/>
          </ac:spMkLst>
        </pc:spChg>
        <pc:spChg chg="add mod">
          <ac:chgData name="Lanza, Mark S" userId="a6eb6b83-0f44-48ea-90cf-1d26a0d25683" providerId="ADAL" clId="{D56664F2-0137-4668-B085-17593B129AB3}" dt="2021-12-09T02:40:46.330" v="5979"/>
          <ac:spMkLst>
            <pc:docMk/>
            <pc:sldMk cId="1596616800" sldId="468"/>
            <ac:spMk id="12" creationId="{9867409D-0FD3-4DF1-BD19-1C76C5851CA3}"/>
          </ac:spMkLst>
        </pc:spChg>
        <pc:cxnChg chg="add mod">
          <ac:chgData name="Lanza, Mark S" userId="a6eb6b83-0f44-48ea-90cf-1d26a0d25683" providerId="ADAL" clId="{D56664F2-0137-4668-B085-17593B129AB3}" dt="2021-12-09T02:40:46.330" v="5979"/>
          <ac:cxnSpMkLst>
            <pc:docMk/>
            <pc:sldMk cId="1596616800" sldId="468"/>
            <ac:cxnSpMk id="7" creationId="{25366E0D-A14A-4669-A743-D87F0223F708}"/>
          </ac:cxnSpMkLst>
        </pc:cxnChg>
      </pc:sldChg>
    </pc:docChg>
  </pc:docChgLst>
  <pc:docChgLst>
    <pc:chgData name="Pagh, Richard T" userId="1eb3253b-7106-414c-8029-9dedc852564c" providerId="ADAL" clId="{2D771940-31CE-4D7D-86EB-F777F739594D}"/>
    <pc:docChg chg="modSld sldOrd">
      <pc:chgData name="Pagh, Richard T" userId="1eb3253b-7106-414c-8029-9dedc852564c" providerId="ADAL" clId="{2D771940-31CE-4D7D-86EB-F777F739594D}" dt="2023-03-09T18:05:01.991" v="18"/>
      <pc:docMkLst>
        <pc:docMk/>
      </pc:docMkLst>
      <pc:sldChg chg="addSp modSp mod">
        <pc:chgData name="Pagh, Richard T" userId="1eb3253b-7106-414c-8029-9dedc852564c" providerId="ADAL" clId="{2D771940-31CE-4D7D-86EB-F777F739594D}" dt="2023-03-09T18:03:56.225" v="16" actId="122"/>
        <pc:sldMkLst>
          <pc:docMk/>
          <pc:sldMk cId="515103310" sldId="470"/>
        </pc:sldMkLst>
        <pc:spChg chg="add mod">
          <ac:chgData name="Pagh, Richard T" userId="1eb3253b-7106-414c-8029-9dedc852564c" providerId="ADAL" clId="{2D771940-31CE-4D7D-86EB-F777F739594D}" dt="2023-03-09T18:03:56.225" v="16" actId="122"/>
          <ac:spMkLst>
            <pc:docMk/>
            <pc:sldMk cId="515103310" sldId="470"/>
            <ac:spMk id="2" creationId="{2091B2B4-97AF-EE7C-0E34-7F12720C8584}"/>
          </ac:spMkLst>
        </pc:spChg>
      </pc:sldChg>
      <pc:sldChg chg="ord">
        <pc:chgData name="Pagh, Richard T" userId="1eb3253b-7106-414c-8029-9dedc852564c" providerId="ADAL" clId="{2D771940-31CE-4D7D-86EB-F777F739594D}" dt="2023-03-09T18:05:01.991" v="18"/>
        <pc:sldMkLst>
          <pc:docMk/>
          <pc:sldMk cId="265165813" sldId="472"/>
        </pc:sldMkLst>
      </pc:sldChg>
    </pc:docChg>
  </pc:docChgLst>
  <pc:docChgLst>
    <pc:chgData name="Montgomery, Robert" userId="8a69f29d-76dd-4f11-bbcc-a8ba8ee89c32" providerId="ADAL" clId="{9C8509E3-E534-4BF5-AE85-BA86609AF47A}"/>
    <pc:docChg chg="custSel modSld">
      <pc:chgData name="Montgomery, Robert" userId="8a69f29d-76dd-4f11-bbcc-a8ba8ee89c32" providerId="ADAL" clId="{9C8509E3-E534-4BF5-AE85-BA86609AF47A}" dt="2021-12-09T00:48:20.490" v="444" actId="6549"/>
      <pc:docMkLst>
        <pc:docMk/>
      </pc:docMkLst>
      <pc:sldChg chg="modSp mod">
        <pc:chgData name="Montgomery, Robert" userId="8a69f29d-76dd-4f11-bbcc-a8ba8ee89c32" providerId="ADAL" clId="{9C8509E3-E534-4BF5-AE85-BA86609AF47A}" dt="2021-12-09T00:48:20.490" v="444" actId="6549"/>
        <pc:sldMkLst>
          <pc:docMk/>
          <pc:sldMk cId="3274842692" sldId="256"/>
        </pc:sldMkLst>
        <pc:spChg chg="mod">
          <ac:chgData name="Montgomery, Robert" userId="8a69f29d-76dd-4f11-bbcc-a8ba8ee89c32" providerId="ADAL" clId="{9C8509E3-E534-4BF5-AE85-BA86609AF47A}" dt="2021-12-09T00:48:20.490" v="444" actId="6549"/>
          <ac:spMkLst>
            <pc:docMk/>
            <pc:sldMk cId="3274842692" sldId="256"/>
            <ac:spMk id="5" creationId="{BA8C4725-0D2D-4415-ABD9-B63318078E43}"/>
          </ac:spMkLst>
        </pc:spChg>
      </pc:sldChg>
      <pc:sldChg chg="modSp mod">
        <pc:chgData name="Montgomery, Robert" userId="8a69f29d-76dd-4f11-bbcc-a8ba8ee89c32" providerId="ADAL" clId="{9C8509E3-E534-4BF5-AE85-BA86609AF47A}" dt="2021-12-09T00:27:14.485" v="443" actId="6549"/>
        <pc:sldMkLst>
          <pc:docMk/>
          <pc:sldMk cId="1301174294" sldId="397"/>
        </pc:sldMkLst>
        <pc:spChg chg="mod">
          <ac:chgData name="Montgomery, Robert" userId="8a69f29d-76dd-4f11-bbcc-a8ba8ee89c32" providerId="ADAL" clId="{9C8509E3-E534-4BF5-AE85-BA86609AF47A}" dt="2021-12-09T00:27:14.485" v="443" actId="6549"/>
          <ac:spMkLst>
            <pc:docMk/>
            <pc:sldMk cId="1301174294" sldId="397"/>
            <ac:spMk id="7" creationId="{833489F4-EFF9-43D2-8978-80DB246B764B}"/>
          </ac:spMkLst>
        </pc:spChg>
      </pc:sldChg>
      <pc:sldChg chg="modSp mod">
        <pc:chgData name="Montgomery, Robert" userId="8a69f29d-76dd-4f11-bbcc-a8ba8ee89c32" providerId="ADAL" clId="{9C8509E3-E534-4BF5-AE85-BA86609AF47A}" dt="2021-12-09T00:25:13.325" v="442" actId="20577"/>
        <pc:sldMkLst>
          <pc:docMk/>
          <pc:sldMk cId="1815391983" sldId="400"/>
        </pc:sldMkLst>
        <pc:spChg chg="mod">
          <ac:chgData name="Montgomery, Robert" userId="8a69f29d-76dd-4f11-bbcc-a8ba8ee89c32" providerId="ADAL" clId="{9C8509E3-E534-4BF5-AE85-BA86609AF47A}" dt="2021-12-09T00:25:09.618" v="439" actId="20577"/>
          <ac:spMkLst>
            <pc:docMk/>
            <pc:sldMk cId="1815391983" sldId="400"/>
            <ac:spMk id="4" creationId="{DE3A61EF-9BD8-4350-B5C9-B26414410479}"/>
          </ac:spMkLst>
        </pc:spChg>
        <pc:spChg chg="mod">
          <ac:chgData name="Montgomery, Robert" userId="8a69f29d-76dd-4f11-bbcc-a8ba8ee89c32" providerId="ADAL" clId="{9C8509E3-E534-4BF5-AE85-BA86609AF47A}" dt="2021-12-09T00:25:13.325" v="442" actId="20577"/>
          <ac:spMkLst>
            <pc:docMk/>
            <pc:sldMk cId="1815391983" sldId="400"/>
            <ac:spMk id="8" creationId="{81235E28-4B0C-49E3-8BEC-C7105C7071E3}"/>
          </ac:spMkLst>
        </pc:spChg>
      </pc:sldChg>
      <pc:sldChg chg="modSp mod">
        <pc:chgData name="Montgomery, Robert" userId="8a69f29d-76dd-4f11-bbcc-a8ba8ee89c32" providerId="ADAL" clId="{9C8509E3-E534-4BF5-AE85-BA86609AF47A}" dt="2021-12-09T00:03:13.949" v="395" actId="207"/>
        <pc:sldMkLst>
          <pc:docMk/>
          <pc:sldMk cId="3481323067" sldId="449"/>
        </pc:sldMkLst>
        <pc:spChg chg="mod">
          <ac:chgData name="Montgomery, Robert" userId="8a69f29d-76dd-4f11-bbcc-a8ba8ee89c32" providerId="ADAL" clId="{9C8509E3-E534-4BF5-AE85-BA86609AF47A}" dt="2021-12-09T00:03:13.949" v="395" actId="207"/>
          <ac:spMkLst>
            <pc:docMk/>
            <pc:sldMk cId="3481323067" sldId="449"/>
            <ac:spMk id="6" creationId="{9F14DADC-29E4-4F74-80B7-F8FB0F74D9D7}"/>
          </ac:spMkLst>
        </pc:spChg>
      </pc:sldChg>
      <pc:sldChg chg="addSp modSp mod addCm">
        <pc:chgData name="Montgomery, Robert" userId="8a69f29d-76dd-4f11-bbcc-a8ba8ee89c32" providerId="ADAL" clId="{9C8509E3-E534-4BF5-AE85-BA86609AF47A}" dt="2021-12-08T23:57:58.244" v="386" actId="20577"/>
        <pc:sldMkLst>
          <pc:docMk/>
          <pc:sldMk cId="2481086863" sldId="466"/>
        </pc:sldMkLst>
        <pc:spChg chg="add mod">
          <ac:chgData name="Montgomery, Robert" userId="8a69f29d-76dd-4f11-bbcc-a8ba8ee89c32" providerId="ADAL" clId="{9C8509E3-E534-4BF5-AE85-BA86609AF47A}" dt="2021-12-08T21:50:16.048" v="53" actId="207"/>
          <ac:spMkLst>
            <pc:docMk/>
            <pc:sldMk cId="2481086863" sldId="466"/>
            <ac:spMk id="2" creationId="{57D87E21-6BFF-4765-A50B-E88454A72374}"/>
          </ac:spMkLst>
        </pc:spChg>
        <pc:spChg chg="add mod">
          <ac:chgData name="Montgomery, Robert" userId="8a69f29d-76dd-4f11-bbcc-a8ba8ee89c32" providerId="ADAL" clId="{9C8509E3-E534-4BF5-AE85-BA86609AF47A}" dt="2021-12-08T23:57:58.244" v="386" actId="20577"/>
          <ac:spMkLst>
            <pc:docMk/>
            <pc:sldMk cId="2481086863" sldId="466"/>
            <ac:spMk id="2" creationId="{95703683-63E9-418A-859A-C5256C1946B0}"/>
          </ac:spMkLst>
        </pc:spChg>
        <pc:cxnChg chg="ord">
          <ac:chgData name="Montgomery, Robert" userId="8a69f29d-76dd-4f11-bbcc-a8ba8ee89c32" providerId="ADAL" clId="{9C8509E3-E534-4BF5-AE85-BA86609AF47A}" dt="2021-12-08T23:42:10.596" v="92" actId="166"/>
          <ac:cxnSpMkLst>
            <pc:docMk/>
            <pc:sldMk cId="2481086863" sldId="466"/>
            <ac:cxnSpMk id="56" creationId="{5EF03BCA-D866-4C49-82EE-67D3907803B4}"/>
          </ac:cxnSpMkLst>
        </pc:cxnChg>
      </pc:sldChg>
    </pc:docChg>
  </pc:docChgLst>
  <pc:docChgLst>
    <pc:chgData name="Lanza, Mark S" userId="S::mark.lanza@pnnl.gov::a6eb6b83-0f44-48ea-90cf-1d26a0d25683" providerId="AD" clId="Web-{59478DE5-7D15-4198-BD1B-C3C04536FDEE}"/>
    <pc:docChg chg="modSld">
      <pc:chgData name="Lanza, Mark S" userId="S::mark.lanza@pnnl.gov::a6eb6b83-0f44-48ea-90cf-1d26a0d25683" providerId="AD" clId="Web-{59478DE5-7D15-4198-BD1B-C3C04536FDEE}" dt="2021-12-04T01:35:31.181" v="7" actId="20577"/>
      <pc:docMkLst>
        <pc:docMk/>
      </pc:docMkLst>
      <pc:sldChg chg="delSp modSp">
        <pc:chgData name="Lanza, Mark S" userId="S::mark.lanza@pnnl.gov::a6eb6b83-0f44-48ea-90cf-1d26a0d25683" providerId="AD" clId="Web-{59478DE5-7D15-4198-BD1B-C3C04536FDEE}" dt="2021-12-04T01:35:24.666" v="4" actId="20577"/>
        <pc:sldMkLst>
          <pc:docMk/>
          <pc:sldMk cId="1301174294" sldId="397"/>
        </pc:sldMkLst>
        <pc:spChg chg="mod">
          <ac:chgData name="Lanza, Mark S" userId="S::mark.lanza@pnnl.gov::a6eb6b83-0f44-48ea-90cf-1d26a0d25683" providerId="AD" clId="Web-{59478DE5-7D15-4198-BD1B-C3C04536FDEE}" dt="2021-12-04T01:35:24.666" v="4" actId="20577"/>
          <ac:spMkLst>
            <pc:docMk/>
            <pc:sldMk cId="1301174294" sldId="397"/>
            <ac:spMk id="4" creationId="{DE3A61EF-9BD8-4350-B5C9-B26414410479}"/>
          </ac:spMkLst>
        </pc:spChg>
        <pc:spChg chg="mod">
          <ac:chgData name="Lanza, Mark S" userId="S::mark.lanza@pnnl.gov::a6eb6b83-0f44-48ea-90cf-1d26a0d25683" providerId="AD" clId="Web-{59478DE5-7D15-4198-BD1B-C3C04536FDEE}" dt="2021-12-04T01:35:21.712" v="2" actId="20577"/>
          <ac:spMkLst>
            <pc:docMk/>
            <pc:sldMk cId="1301174294" sldId="397"/>
            <ac:spMk id="7" creationId="{833489F4-EFF9-43D2-8978-80DB246B764B}"/>
          </ac:spMkLst>
        </pc:spChg>
        <pc:spChg chg="del">
          <ac:chgData name="Lanza, Mark S" userId="S::mark.lanza@pnnl.gov::a6eb6b83-0f44-48ea-90cf-1d26a0d25683" providerId="AD" clId="Web-{59478DE5-7D15-4198-BD1B-C3C04536FDEE}" dt="2021-12-04T01:35:17.228" v="0"/>
          <ac:spMkLst>
            <pc:docMk/>
            <pc:sldMk cId="1301174294" sldId="397"/>
            <ac:spMk id="8" creationId="{81235E28-4B0C-49E3-8BEC-C7105C7071E3}"/>
          </ac:spMkLst>
        </pc:spChg>
      </pc:sldChg>
      <pc:sldChg chg="modSp">
        <pc:chgData name="Lanza, Mark S" userId="S::mark.lanza@pnnl.gov::a6eb6b83-0f44-48ea-90cf-1d26a0d25683" providerId="AD" clId="Web-{59478DE5-7D15-4198-BD1B-C3C04536FDEE}" dt="2021-12-04T01:35:31.181" v="7" actId="20577"/>
        <pc:sldMkLst>
          <pc:docMk/>
          <pc:sldMk cId="1815391983" sldId="400"/>
        </pc:sldMkLst>
        <pc:spChg chg="mod">
          <ac:chgData name="Lanza, Mark S" userId="S::mark.lanza@pnnl.gov::a6eb6b83-0f44-48ea-90cf-1d26a0d25683" providerId="AD" clId="Web-{59478DE5-7D15-4198-BD1B-C3C04536FDEE}" dt="2021-12-04T01:35:29.103" v="6" actId="20577"/>
          <ac:spMkLst>
            <pc:docMk/>
            <pc:sldMk cId="1815391983" sldId="400"/>
            <ac:spMk id="4" creationId="{DE3A61EF-9BD8-4350-B5C9-B26414410479}"/>
          </ac:spMkLst>
        </pc:spChg>
        <pc:spChg chg="mod">
          <ac:chgData name="Lanza, Mark S" userId="S::mark.lanza@pnnl.gov::a6eb6b83-0f44-48ea-90cf-1d26a0d25683" providerId="AD" clId="Web-{59478DE5-7D15-4198-BD1B-C3C04536FDEE}" dt="2021-12-04T01:35:31.181" v="7" actId="20577"/>
          <ac:spMkLst>
            <pc:docMk/>
            <pc:sldMk cId="1815391983" sldId="400"/>
            <ac:spMk id="8" creationId="{81235E28-4B0C-49E3-8BEC-C7105C7071E3}"/>
          </ac:spMkLst>
        </pc:spChg>
      </pc:sldChg>
    </pc:docChg>
  </pc:docChgLst>
  <pc:docChgLst>
    <pc:chgData name="Lanza, Mark S" userId="a6eb6b83-0f44-48ea-90cf-1d26a0d25683" providerId="ADAL" clId="{5E834294-75F7-4690-BEE5-1BCF107FCA95}"/>
    <pc:docChg chg="undo custSel addSld delSld modSld sldOrd addSection delSection modSection">
      <pc:chgData name="Lanza, Mark S" userId="a6eb6b83-0f44-48ea-90cf-1d26a0d25683" providerId="ADAL" clId="{5E834294-75F7-4690-BEE5-1BCF107FCA95}" dt="2021-12-04T01:13:24.691" v="5552" actId="6549"/>
      <pc:docMkLst>
        <pc:docMk/>
      </pc:docMkLst>
      <pc:sldChg chg="ord">
        <pc:chgData name="Lanza, Mark S" userId="a6eb6b83-0f44-48ea-90cf-1d26a0d25683" providerId="ADAL" clId="{5E834294-75F7-4690-BEE5-1BCF107FCA95}" dt="2021-12-03T23:50:08.338" v="4299"/>
        <pc:sldMkLst>
          <pc:docMk/>
          <pc:sldMk cId="3274842692" sldId="256"/>
        </pc:sldMkLst>
      </pc:sldChg>
      <pc:sldChg chg="addSp delSp modSp mod">
        <pc:chgData name="Lanza, Mark S" userId="a6eb6b83-0f44-48ea-90cf-1d26a0d25683" providerId="ADAL" clId="{5E834294-75F7-4690-BEE5-1BCF107FCA95}" dt="2021-12-04T00:09:09.570" v="4883" actId="478"/>
        <pc:sldMkLst>
          <pc:docMk/>
          <pc:sldMk cId="196260642" sldId="260"/>
        </pc:sldMkLst>
        <pc:spChg chg="mod">
          <ac:chgData name="Lanza, Mark S" userId="a6eb6b83-0f44-48ea-90cf-1d26a0d25683" providerId="ADAL" clId="{5E834294-75F7-4690-BEE5-1BCF107FCA95}" dt="2021-12-04T00:07:01.226" v="4865"/>
          <ac:spMkLst>
            <pc:docMk/>
            <pc:sldMk cId="196260642" sldId="260"/>
            <ac:spMk id="20" creationId="{BCE88AA0-6BD1-46D0-9925-946ED7A9497A}"/>
          </ac:spMkLst>
        </pc:spChg>
        <pc:grpChg chg="add del mod">
          <ac:chgData name="Lanza, Mark S" userId="a6eb6b83-0f44-48ea-90cf-1d26a0d25683" providerId="ADAL" clId="{5E834294-75F7-4690-BEE5-1BCF107FCA95}" dt="2021-12-04T00:09:09.570" v="4883" actId="478"/>
          <ac:grpSpMkLst>
            <pc:docMk/>
            <pc:sldMk cId="196260642" sldId="260"/>
            <ac:grpSpMk id="16" creationId="{5707143B-CDDC-4E5A-A1DD-D71DF3517CB8}"/>
          </ac:grpSpMkLst>
        </pc:grpChg>
        <pc:grpChg chg="mod">
          <ac:chgData name="Lanza, Mark S" userId="a6eb6b83-0f44-48ea-90cf-1d26a0d25683" providerId="ADAL" clId="{5E834294-75F7-4690-BEE5-1BCF107FCA95}" dt="2021-12-04T00:07:01.226" v="4865"/>
          <ac:grpSpMkLst>
            <pc:docMk/>
            <pc:sldMk cId="196260642" sldId="260"/>
            <ac:grpSpMk id="17" creationId="{FCE1B08A-72C2-4EDD-BE9E-41B2A2833758}"/>
          </ac:grpSpMkLst>
        </pc:grpChg>
        <pc:picChg chg="del">
          <ac:chgData name="Lanza, Mark S" userId="a6eb6b83-0f44-48ea-90cf-1d26a0d25683" providerId="ADAL" clId="{5E834294-75F7-4690-BEE5-1BCF107FCA95}" dt="2021-12-04T00:06:46.294" v="4864" actId="478"/>
          <ac:picMkLst>
            <pc:docMk/>
            <pc:sldMk cId="196260642" sldId="260"/>
            <ac:picMk id="8" creationId="{7C3E4117-115B-4E68-A4C4-5448198D15C9}"/>
          </ac:picMkLst>
        </pc:picChg>
        <pc:picChg chg="mod">
          <ac:chgData name="Lanza, Mark S" userId="a6eb6b83-0f44-48ea-90cf-1d26a0d25683" providerId="ADAL" clId="{5E834294-75F7-4690-BEE5-1BCF107FCA95}" dt="2021-12-04T00:07:01.226" v="4865"/>
          <ac:picMkLst>
            <pc:docMk/>
            <pc:sldMk cId="196260642" sldId="260"/>
            <ac:picMk id="18" creationId="{B10FF633-DA8A-46F2-940D-18AB5FA4B4D6}"/>
          </ac:picMkLst>
        </pc:picChg>
        <pc:picChg chg="mod">
          <ac:chgData name="Lanza, Mark S" userId="a6eb6b83-0f44-48ea-90cf-1d26a0d25683" providerId="ADAL" clId="{5E834294-75F7-4690-BEE5-1BCF107FCA95}" dt="2021-12-04T00:07:01.226" v="4865"/>
          <ac:picMkLst>
            <pc:docMk/>
            <pc:sldMk cId="196260642" sldId="260"/>
            <ac:picMk id="19" creationId="{5AD3B257-97EC-4B73-85B1-7FF0DBC4A255}"/>
          </ac:picMkLst>
        </pc:picChg>
      </pc:sldChg>
      <pc:sldChg chg="addSp modSp mod ord modNotesTx">
        <pc:chgData name="Lanza, Mark S" userId="a6eb6b83-0f44-48ea-90cf-1d26a0d25683" providerId="ADAL" clId="{5E834294-75F7-4690-BEE5-1BCF107FCA95}" dt="2021-12-04T00:22:54.211" v="4982" actId="1076"/>
        <pc:sldMkLst>
          <pc:docMk/>
          <pc:sldMk cId="1825367393" sldId="264"/>
        </pc:sldMkLst>
        <pc:spChg chg="mod">
          <ac:chgData name="Lanza, Mark S" userId="a6eb6b83-0f44-48ea-90cf-1d26a0d25683" providerId="ADAL" clId="{5E834294-75F7-4690-BEE5-1BCF107FCA95}" dt="2021-12-04T00:21:22.430" v="4960" actId="20577"/>
          <ac:spMkLst>
            <pc:docMk/>
            <pc:sldMk cId="1825367393" sldId="264"/>
            <ac:spMk id="6" creationId="{D1B7AB54-A358-404C-BFED-B913F155DBF4}"/>
          </ac:spMkLst>
        </pc:spChg>
        <pc:spChg chg="add mod">
          <ac:chgData name="Lanza, Mark S" userId="a6eb6b83-0f44-48ea-90cf-1d26a0d25683" providerId="ADAL" clId="{5E834294-75F7-4690-BEE5-1BCF107FCA95}" dt="2021-12-04T00:22:54.211" v="4982" actId="1076"/>
          <ac:spMkLst>
            <pc:docMk/>
            <pc:sldMk cId="1825367393" sldId="264"/>
            <ac:spMk id="8" creationId="{3CA2381E-06E0-439D-B965-0138A2C6D4CA}"/>
          </ac:spMkLst>
        </pc:spChg>
        <pc:picChg chg="add mod">
          <ac:chgData name="Lanza, Mark S" userId="a6eb6b83-0f44-48ea-90cf-1d26a0d25683" providerId="ADAL" clId="{5E834294-75F7-4690-BEE5-1BCF107FCA95}" dt="2021-12-04T00:20:36.240" v="4949" actId="1076"/>
          <ac:picMkLst>
            <pc:docMk/>
            <pc:sldMk cId="1825367393" sldId="264"/>
            <ac:picMk id="5" creationId="{CD5A8E87-6117-4BF2-9206-534D9529323A}"/>
          </ac:picMkLst>
        </pc:picChg>
      </pc:sldChg>
      <pc:sldChg chg="addSp delSp modSp mod">
        <pc:chgData name="Lanza, Mark S" userId="a6eb6b83-0f44-48ea-90cf-1d26a0d25683" providerId="ADAL" clId="{5E834294-75F7-4690-BEE5-1BCF107FCA95}" dt="2021-12-03T19:14:12.531" v="2940" actId="14100"/>
        <pc:sldMkLst>
          <pc:docMk/>
          <pc:sldMk cId="1671190952" sldId="265"/>
        </pc:sldMkLst>
        <pc:spChg chg="add mod">
          <ac:chgData name="Lanza, Mark S" userId="a6eb6b83-0f44-48ea-90cf-1d26a0d25683" providerId="ADAL" clId="{5E834294-75F7-4690-BEE5-1BCF107FCA95}" dt="2021-12-03T19:09:14.481" v="2885" actId="1076"/>
          <ac:spMkLst>
            <pc:docMk/>
            <pc:sldMk cId="1671190952" sldId="265"/>
            <ac:spMk id="7" creationId="{0BED8561-1F84-4B87-9942-7ACB2CF54545}"/>
          </ac:spMkLst>
        </pc:spChg>
        <pc:spChg chg="mod">
          <ac:chgData name="Lanza, Mark S" userId="a6eb6b83-0f44-48ea-90cf-1d26a0d25683" providerId="ADAL" clId="{5E834294-75F7-4690-BEE5-1BCF107FCA95}" dt="2021-12-03T19:10:04.914" v="2895" actId="6549"/>
          <ac:spMkLst>
            <pc:docMk/>
            <pc:sldMk cId="1671190952" sldId="265"/>
            <ac:spMk id="8" creationId="{03E4DD0B-368D-4D04-994E-1CF0B8BC776A}"/>
          </ac:spMkLst>
        </pc:spChg>
        <pc:spChg chg="add del mod ord">
          <ac:chgData name="Lanza, Mark S" userId="a6eb6b83-0f44-48ea-90cf-1d26a0d25683" providerId="ADAL" clId="{5E834294-75F7-4690-BEE5-1BCF107FCA95}" dt="2021-12-03T19:12:33.267" v="2923" actId="478"/>
          <ac:spMkLst>
            <pc:docMk/>
            <pc:sldMk cId="1671190952" sldId="265"/>
            <ac:spMk id="12" creationId="{3AB8AA9C-BA3D-4295-9A0F-7A99E377317A}"/>
          </ac:spMkLst>
        </pc:spChg>
        <pc:spChg chg="add mod ord">
          <ac:chgData name="Lanza, Mark S" userId="a6eb6b83-0f44-48ea-90cf-1d26a0d25683" providerId="ADAL" clId="{5E834294-75F7-4690-BEE5-1BCF107FCA95}" dt="2021-12-03T19:12:03.190" v="2917" actId="1037"/>
          <ac:spMkLst>
            <pc:docMk/>
            <pc:sldMk cId="1671190952" sldId="265"/>
            <ac:spMk id="14" creationId="{E6850E30-2965-4BA4-8796-E40B64991FAA}"/>
          </ac:spMkLst>
        </pc:spChg>
        <pc:spChg chg="add del mod">
          <ac:chgData name="Lanza, Mark S" userId="a6eb6b83-0f44-48ea-90cf-1d26a0d25683" providerId="ADAL" clId="{5E834294-75F7-4690-BEE5-1BCF107FCA95}" dt="2021-12-03T19:12:27.949" v="2921" actId="478"/>
          <ac:spMkLst>
            <pc:docMk/>
            <pc:sldMk cId="1671190952" sldId="265"/>
            <ac:spMk id="16" creationId="{6B39E418-4C4D-4703-9AA0-8CFFE2E5D1D0}"/>
          </ac:spMkLst>
        </pc:spChg>
        <pc:spChg chg="add mod">
          <ac:chgData name="Lanza, Mark S" userId="a6eb6b83-0f44-48ea-90cf-1d26a0d25683" providerId="ADAL" clId="{5E834294-75F7-4690-BEE5-1BCF107FCA95}" dt="2021-12-03T19:13:31.875" v="2929" actId="14100"/>
          <ac:spMkLst>
            <pc:docMk/>
            <pc:sldMk cId="1671190952" sldId="265"/>
            <ac:spMk id="21" creationId="{9C341BDF-C94C-406E-A397-FEB6FC2F3ED6}"/>
          </ac:spMkLst>
        </pc:spChg>
        <pc:picChg chg="mod">
          <ac:chgData name="Lanza, Mark S" userId="a6eb6b83-0f44-48ea-90cf-1d26a0d25683" providerId="ADAL" clId="{5E834294-75F7-4690-BEE5-1BCF107FCA95}" dt="2021-12-03T19:13:50.640" v="2937" actId="1035"/>
          <ac:picMkLst>
            <pc:docMk/>
            <pc:sldMk cId="1671190952" sldId="265"/>
            <ac:picMk id="9" creationId="{AD65EE11-54D4-4BD6-B2E7-CF92CC607262}"/>
          </ac:picMkLst>
        </pc:picChg>
        <pc:picChg chg="add del mod ord">
          <ac:chgData name="Lanza, Mark S" userId="a6eb6b83-0f44-48ea-90cf-1d26a0d25683" providerId="ADAL" clId="{5E834294-75F7-4690-BEE5-1BCF107FCA95}" dt="2021-12-03T19:11:49.550" v="2910" actId="478"/>
          <ac:picMkLst>
            <pc:docMk/>
            <pc:sldMk cId="1671190952" sldId="265"/>
            <ac:picMk id="10" creationId="{BE401362-B8F5-434C-A1FB-7B51AF6EFA8C}"/>
          </ac:picMkLst>
        </pc:picChg>
        <pc:picChg chg="del">
          <ac:chgData name="Lanza, Mark S" userId="a6eb6b83-0f44-48ea-90cf-1d26a0d25683" providerId="ADAL" clId="{5E834294-75F7-4690-BEE5-1BCF107FCA95}" dt="2021-12-03T19:08:36.466" v="2874" actId="478"/>
          <ac:picMkLst>
            <pc:docMk/>
            <pc:sldMk cId="1671190952" sldId="265"/>
            <ac:picMk id="11" creationId="{5FEE7346-C9E8-4152-9D46-0234B7E94E85}"/>
          </ac:picMkLst>
        </pc:picChg>
        <pc:picChg chg="add mod">
          <ac:chgData name="Lanza, Mark S" userId="a6eb6b83-0f44-48ea-90cf-1d26a0d25683" providerId="ADAL" clId="{5E834294-75F7-4690-BEE5-1BCF107FCA95}" dt="2021-12-03T19:11:56.214" v="2912" actId="1076"/>
          <ac:picMkLst>
            <pc:docMk/>
            <pc:sldMk cId="1671190952" sldId="265"/>
            <ac:picMk id="18" creationId="{E584E23C-E4E5-48C3-9CA6-364D552F6953}"/>
          </ac:picMkLst>
        </pc:picChg>
        <pc:cxnChg chg="mod ord">
          <ac:chgData name="Lanza, Mark S" userId="a6eb6b83-0f44-48ea-90cf-1d26a0d25683" providerId="ADAL" clId="{5E834294-75F7-4690-BEE5-1BCF107FCA95}" dt="2021-12-03T19:14:08.132" v="2938" actId="14100"/>
          <ac:cxnSpMkLst>
            <pc:docMk/>
            <pc:sldMk cId="1671190952" sldId="265"/>
            <ac:cxnSpMk id="5" creationId="{BF65E981-A4A4-40BE-8D7E-03A7ED0DA65E}"/>
          </ac:cxnSpMkLst>
        </pc:cxnChg>
        <pc:cxnChg chg="mod">
          <ac:chgData name="Lanza, Mark S" userId="a6eb6b83-0f44-48ea-90cf-1d26a0d25683" providerId="ADAL" clId="{5E834294-75F7-4690-BEE5-1BCF107FCA95}" dt="2021-12-03T19:14:12.531" v="2940" actId="14100"/>
          <ac:cxnSpMkLst>
            <pc:docMk/>
            <pc:sldMk cId="1671190952" sldId="265"/>
            <ac:cxnSpMk id="6" creationId="{06AF6F73-1488-4F33-9505-271DA271DF1F}"/>
          </ac:cxnSpMkLst>
        </pc:cxnChg>
      </pc:sldChg>
      <pc:sldChg chg="del">
        <pc:chgData name="Lanza, Mark S" userId="a6eb6b83-0f44-48ea-90cf-1d26a0d25683" providerId="ADAL" clId="{5E834294-75F7-4690-BEE5-1BCF107FCA95}" dt="2021-12-03T19:27:00.943" v="3300" actId="47"/>
        <pc:sldMkLst>
          <pc:docMk/>
          <pc:sldMk cId="2975351036" sldId="267"/>
        </pc:sldMkLst>
      </pc:sldChg>
      <pc:sldChg chg="modSp mod modNotesTx">
        <pc:chgData name="Lanza, Mark S" userId="a6eb6b83-0f44-48ea-90cf-1d26a0d25683" providerId="ADAL" clId="{5E834294-75F7-4690-BEE5-1BCF107FCA95}" dt="2021-12-03T19:06:48.169" v="2867" actId="6549"/>
        <pc:sldMkLst>
          <pc:docMk/>
          <pc:sldMk cId="2963109901" sldId="268"/>
        </pc:sldMkLst>
        <pc:spChg chg="mod">
          <ac:chgData name="Lanza, Mark S" userId="a6eb6b83-0f44-48ea-90cf-1d26a0d25683" providerId="ADAL" clId="{5E834294-75F7-4690-BEE5-1BCF107FCA95}" dt="2021-12-03T17:50:42.171" v="1499" actId="20577"/>
          <ac:spMkLst>
            <pc:docMk/>
            <pc:sldMk cId="2963109901" sldId="268"/>
            <ac:spMk id="6" creationId="{FEC6D099-BF1F-4A66-A532-F0FEFEC1C0A5}"/>
          </ac:spMkLst>
        </pc:spChg>
      </pc:sldChg>
      <pc:sldChg chg="addSp modSp add mod ord modClrScheme chgLayout">
        <pc:chgData name="Lanza, Mark S" userId="a6eb6b83-0f44-48ea-90cf-1d26a0d25683" providerId="ADAL" clId="{5E834294-75F7-4690-BEE5-1BCF107FCA95}" dt="2021-12-03T20:00:53.173" v="3637"/>
        <pc:sldMkLst>
          <pc:docMk/>
          <pc:sldMk cId="3196794653" sldId="269"/>
        </pc:sldMkLst>
        <pc:spChg chg="mod ord">
          <ac:chgData name="Lanza, Mark S" userId="a6eb6b83-0f44-48ea-90cf-1d26a0d25683" providerId="ADAL" clId="{5E834294-75F7-4690-BEE5-1BCF107FCA95}" dt="2021-12-02T19:21:29.881" v="852" actId="1076"/>
          <ac:spMkLst>
            <pc:docMk/>
            <pc:sldMk cId="3196794653" sldId="269"/>
            <ac:spMk id="2" creationId="{10543AC3-0B3A-46F2-BFB9-8EC1A8760446}"/>
          </ac:spMkLst>
        </pc:spChg>
        <pc:spChg chg="add mod ord">
          <ac:chgData name="Lanza, Mark S" userId="a6eb6b83-0f44-48ea-90cf-1d26a0d25683" providerId="ADAL" clId="{5E834294-75F7-4690-BEE5-1BCF107FCA95}" dt="2021-12-02T19:29:43.009" v="907" actId="1076"/>
          <ac:spMkLst>
            <pc:docMk/>
            <pc:sldMk cId="3196794653" sldId="269"/>
            <ac:spMk id="3" creationId="{FAFA08C9-83A2-412A-8036-E8CEB905BC75}"/>
          </ac:spMkLst>
        </pc:spChg>
        <pc:spChg chg="mod">
          <ac:chgData name="Lanza, Mark S" userId="a6eb6b83-0f44-48ea-90cf-1d26a0d25683" providerId="ADAL" clId="{5E834294-75F7-4690-BEE5-1BCF107FCA95}" dt="2021-12-02T19:28:37.509" v="899" actId="6549"/>
          <ac:spMkLst>
            <pc:docMk/>
            <pc:sldMk cId="3196794653" sldId="269"/>
            <ac:spMk id="5" creationId="{DD494C76-5DE8-4C39-A7C0-FEFCDB7A6500}"/>
          </ac:spMkLst>
        </pc:spChg>
        <pc:spChg chg="mod">
          <ac:chgData name="Lanza, Mark S" userId="a6eb6b83-0f44-48ea-90cf-1d26a0d25683" providerId="ADAL" clId="{5E834294-75F7-4690-BEE5-1BCF107FCA95}" dt="2021-12-02T19:20:51.482" v="846" actId="1076"/>
          <ac:spMkLst>
            <pc:docMk/>
            <pc:sldMk cId="3196794653" sldId="269"/>
            <ac:spMk id="6" creationId="{41A9BE26-BE9A-4FD6-9CAF-7E01C52EDAF2}"/>
          </ac:spMkLst>
        </pc:spChg>
        <pc:spChg chg="mod">
          <ac:chgData name="Lanza, Mark S" userId="a6eb6b83-0f44-48ea-90cf-1d26a0d25683" providerId="ADAL" clId="{5E834294-75F7-4690-BEE5-1BCF107FCA95}" dt="2021-12-02T19:26:13.317" v="881" actId="208"/>
          <ac:spMkLst>
            <pc:docMk/>
            <pc:sldMk cId="3196794653" sldId="269"/>
            <ac:spMk id="7" creationId="{EFF95D0F-5832-4A2C-A7CA-2D89AACAAB61}"/>
          </ac:spMkLst>
        </pc:spChg>
        <pc:spChg chg="mod">
          <ac:chgData name="Lanza, Mark S" userId="a6eb6b83-0f44-48ea-90cf-1d26a0d25683" providerId="ADAL" clId="{5E834294-75F7-4690-BEE5-1BCF107FCA95}" dt="2021-12-02T19:29:37.650" v="906" actId="1076"/>
          <ac:spMkLst>
            <pc:docMk/>
            <pc:sldMk cId="3196794653" sldId="269"/>
            <ac:spMk id="8" creationId="{252CA49F-A967-4A6A-AAFB-ED70E6B3C8E1}"/>
          </ac:spMkLst>
        </pc:spChg>
        <pc:spChg chg="mod">
          <ac:chgData name="Lanza, Mark S" userId="a6eb6b83-0f44-48ea-90cf-1d26a0d25683" providerId="ADAL" clId="{5E834294-75F7-4690-BEE5-1BCF107FCA95}" dt="2021-12-02T19:29:16.002" v="904" actId="14100"/>
          <ac:spMkLst>
            <pc:docMk/>
            <pc:sldMk cId="3196794653" sldId="269"/>
            <ac:spMk id="10" creationId="{A3A13ECD-C0C0-44A2-B7D7-B95A59041623}"/>
          </ac:spMkLst>
        </pc:spChg>
        <pc:spChg chg="mod">
          <ac:chgData name="Lanza, Mark S" userId="a6eb6b83-0f44-48ea-90cf-1d26a0d25683" providerId="ADAL" clId="{5E834294-75F7-4690-BEE5-1BCF107FCA95}" dt="2021-12-02T19:29:00.316" v="900" actId="14100"/>
          <ac:spMkLst>
            <pc:docMk/>
            <pc:sldMk cId="3196794653" sldId="269"/>
            <ac:spMk id="11" creationId="{707A3A78-CD9B-40AE-A07B-DF3AFF598D7B}"/>
          </ac:spMkLst>
        </pc:spChg>
        <pc:spChg chg="mod">
          <ac:chgData name="Lanza, Mark S" userId="a6eb6b83-0f44-48ea-90cf-1d26a0d25683" providerId="ADAL" clId="{5E834294-75F7-4690-BEE5-1BCF107FCA95}" dt="2021-12-02T19:26:13.317" v="881" actId="208"/>
          <ac:spMkLst>
            <pc:docMk/>
            <pc:sldMk cId="3196794653" sldId="269"/>
            <ac:spMk id="15" creationId="{9202719B-6D91-4490-9350-E6EBFD9CB8E5}"/>
          </ac:spMkLst>
        </pc:spChg>
        <pc:spChg chg="mod">
          <ac:chgData name="Lanza, Mark S" userId="a6eb6b83-0f44-48ea-90cf-1d26a0d25683" providerId="ADAL" clId="{5E834294-75F7-4690-BEE5-1BCF107FCA95}" dt="2021-12-02T19:26:13.317" v="881" actId="208"/>
          <ac:spMkLst>
            <pc:docMk/>
            <pc:sldMk cId="3196794653" sldId="269"/>
            <ac:spMk id="16" creationId="{B3463E09-019D-4B69-AC70-1B5E615168B1}"/>
          </ac:spMkLst>
        </pc:spChg>
        <pc:spChg chg="mod">
          <ac:chgData name="Lanza, Mark S" userId="a6eb6b83-0f44-48ea-90cf-1d26a0d25683" providerId="ADAL" clId="{5E834294-75F7-4690-BEE5-1BCF107FCA95}" dt="2021-12-02T19:26:13.317" v="881" actId="208"/>
          <ac:spMkLst>
            <pc:docMk/>
            <pc:sldMk cId="3196794653" sldId="269"/>
            <ac:spMk id="17" creationId="{43E6E51F-D4B9-4440-A506-213E8C348AFB}"/>
          </ac:spMkLst>
        </pc:spChg>
        <pc:spChg chg="mod">
          <ac:chgData name="Lanza, Mark S" userId="a6eb6b83-0f44-48ea-90cf-1d26a0d25683" providerId="ADAL" clId="{5E834294-75F7-4690-BEE5-1BCF107FCA95}" dt="2021-12-02T19:26:21.863" v="882" actId="14100"/>
          <ac:spMkLst>
            <pc:docMk/>
            <pc:sldMk cId="3196794653" sldId="269"/>
            <ac:spMk id="36" creationId="{4786D657-6F23-4C1A-A565-E94D1F14FE88}"/>
          </ac:spMkLst>
        </pc:spChg>
        <pc:spChg chg="mod">
          <ac:chgData name="Lanza, Mark S" userId="a6eb6b83-0f44-48ea-90cf-1d26a0d25683" providerId="ADAL" clId="{5E834294-75F7-4690-BEE5-1BCF107FCA95}" dt="2021-12-02T19:29:10.831" v="903" actId="14100"/>
          <ac:spMkLst>
            <pc:docMk/>
            <pc:sldMk cId="3196794653" sldId="269"/>
            <ac:spMk id="37" creationId="{55D7E396-234B-42E5-9922-72E90F2210F7}"/>
          </ac:spMkLst>
        </pc:spChg>
        <pc:spChg chg="mod">
          <ac:chgData name="Lanza, Mark S" userId="a6eb6b83-0f44-48ea-90cf-1d26a0d25683" providerId="ADAL" clId="{5E834294-75F7-4690-BEE5-1BCF107FCA95}" dt="2021-12-02T19:17:05.122" v="803" actId="1037"/>
          <ac:spMkLst>
            <pc:docMk/>
            <pc:sldMk cId="3196794653" sldId="269"/>
            <ac:spMk id="38" creationId="{DBF62D52-F002-4DD7-AE7B-A810C1CF30DA}"/>
          </ac:spMkLst>
        </pc:spChg>
        <pc:spChg chg="mod">
          <ac:chgData name="Lanza, Mark S" userId="a6eb6b83-0f44-48ea-90cf-1d26a0d25683" providerId="ADAL" clId="{5E834294-75F7-4690-BEE5-1BCF107FCA95}" dt="2021-12-02T19:29:20.963" v="905" actId="1076"/>
          <ac:spMkLst>
            <pc:docMk/>
            <pc:sldMk cId="3196794653" sldId="269"/>
            <ac:spMk id="40" creationId="{29ACB796-2ADF-4ECC-8E83-BA80FCBDD27A}"/>
          </ac:spMkLst>
        </pc:spChg>
        <pc:picChg chg="mod ord">
          <ac:chgData name="Lanza, Mark S" userId="a6eb6b83-0f44-48ea-90cf-1d26a0d25683" providerId="ADAL" clId="{5E834294-75F7-4690-BEE5-1BCF107FCA95}" dt="2021-12-02T19:27:33.348" v="894" actId="14100"/>
          <ac:picMkLst>
            <pc:docMk/>
            <pc:sldMk cId="3196794653" sldId="269"/>
            <ac:picMk id="4" creationId="{83D55B4A-0CDC-41AF-8946-05969CEC150D}"/>
          </ac:picMkLst>
        </pc:picChg>
      </pc:sldChg>
      <pc:sldChg chg="modSp mod modNotesTx">
        <pc:chgData name="Lanza, Mark S" userId="a6eb6b83-0f44-48ea-90cf-1d26a0d25683" providerId="ADAL" clId="{5E834294-75F7-4690-BEE5-1BCF107FCA95}" dt="2021-12-02T18:11:25.791" v="315" actId="313"/>
        <pc:sldMkLst>
          <pc:docMk/>
          <pc:sldMk cId="571131970" sldId="275"/>
        </pc:sldMkLst>
        <pc:spChg chg="mod">
          <ac:chgData name="Lanza, Mark S" userId="a6eb6b83-0f44-48ea-90cf-1d26a0d25683" providerId="ADAL" clId="{5E834294-75F7-4690-BEE5-1BCF107FCA95}" dt="2021-12-02T18:08:05.118" v="167" actId="14100"/>
          <ac:spMkLst>
            <pc:docMk/>
            <pc:sldMk cId="571131970" sldId="275"/>
            <ac:spMk id="2" creationId="{3F673C2B-1967-47C9-BD6D-D846715E506C}"/>
          </ac:spMkLst>
        </pc:spChg>
        <pc:spChg chg="mod">
          <ac:chgData name="Lanza, Mark S" userId="a6eb6b83-0f44-48ea-90cf-1d26a0d25683" providerId="ADAL" clId="{5E834294-75F7-4690-BEE5-1BCF107FCA95}" dt="2021-12-02T18:07:05.460" v="166" actId="6549"/>
          <ac:spMkLst>
            <pc:docMk/>
            <pc:sldMk cId="571131970" sldId="275"/>
            <ac:spMk id="4" creationId="{4A4272C1-866F-4E16-97C0-6FFFC9679A59}"/>
          </ac:spMkLst>
        </pc:spChg>
      </pc:sldChg>
      <pc:sldChg chg="del">
        <pc:chgData name="Lanza, Mark S" userId="a6eb6b83-0f44-48ea-90cf-1d26a0d25683" providerId="ADAL" clId="{5E834294-75F7-4690-BEE5-1BCF107FCA95}" dt="2021-12-02T18:54:20.244" v="760" actId="47"/>
        <pc:sldMkLst>
          <pc:docMk/>
          <pc:sldMk cId="679549848" sldId="276"/>
        </pc:sldMkLst>
      </pc:sldChg>
      <pc:sldChg chg="delSp modSp mod chgLayout">
        <pc:chgData name="Lanza, Mark S" userId="a6eb6b83-0f44-48ea-90cf-1d26a0d25683" providerId="ADAL" clId="{5E834294-75F7-4690-BEE5-1BCF107FCA95}" dt="2021-12-04T01:10:58.887" v="5500" actId="947"/>
        <pc:sldMkLst>
          <pc:docMk/>
          <pc:sldMk cId="2965457956" sldId="277"/>
        </pc:sldMkLst>
        <pc:spChg chg="del">
          <ac:chgData name="Lanza, Mark S" userId="a6eb6b83-0f44-48ea-90cf-1d26a0d25683" providerId="ADAL" clId="{5E834294-75F7-4690-BEE5-1BCF107FCA95}" dt="2021-12-04T01:10:13.073" v="5496" actId="700"/>
          <ac:spMkLst>
            <pc:docMk/>
            <pc:sldMk cId="2965457956" sldId="277"/>
            <ac:spMk id="2" creationId="{51FD4A28-04B6-4210-92F2-08A02A00B767}"/>
          </ac:spMkLst>
        </pc:spChg>
        <pc:spChg chg="mod ord">
          <ac:chgData name="Lanza, Mark S" userId="a6eb6b83-0f44-48ea-90cf-1d26a0d25683" providerId="ADAL" clId="{5E834294-75F7-4690-BEE5-1BCF107FCA95}" dt="2021-12-04T01:10:13.073" v="5496" actId="700"/>
          <ac:spMkLst>
            <pc:docMk/>
            <pc:sldMk cId="2965457956" sldId="277"/>
            <ac:spMk id="3" creationId="{977AA87F-D8F4-47CD-8D2B-6C34EEF8305E}"/>
          </ac:spMkLst>
        </pc:spChg>
        <pc:spChg chg="mod">
          <ac:chgData name="Lanza, Mark S" userId="a6eb6b83-0f44-48ea-90cf-1d26a0d25683" providerId="ADAL" clId="{5E834294-75F7-4690-BEE5-1BCF107FCA95}" dt="2021-12-04T01:10:58.887" v="5500" actId="947"/>
          <ac:spMkLst>
            <pc:docMk/>
            <pc:sldMk cId="2965457956" sldId="277"/>
            <ac:spMk id="4" creationId="{DAA06418-FDDC-4F09-B23A-F38767FAA8A0}"/>
          </ac:spMkLst>
        </pc:spChg>
      </pc:sldChg>
      <pc:sldChg chg="delSp modSp mod chgLayout">
        <pc:chgData name="Lanza, Mark S" userId="a6eb6b83-0f44-48ea-90cf-1d26a0d25683" providerId="ADAL" clId="{5E834294-75F7-4690-BEE5-1BCF107FCA95}" dt="2021-12-04T01:10:24.161" v="5497" actId="700"/>
        <pc:sldMkLst>
          <pc:docMk/>
          <pc:sldMk cId="1740355884" sldId="279"/>
        </pc:sldMkLst>
        <pc:spChg chg="del">
          <ac:chgData name="Lanza, Mark S" userId="a6eb6b83-0f44-48ea-90cf-1d26a0d25683" providerId="ADAL" clId="{5E834294-75F7-4690-BEE5-1BCF107FCA95}" dt="2021-12-04T01:10:24.161" v="5497" actId="700"/>
          <ac:spMkLst>
            <pc:docMk/>
            <pc:sldMk cId="1740355884" sldId="279"/>
            <ac:spMk id="2" creationId="{E5E8CF59-86D9-465F-BA8E-688D8CFA1400}"/>
          </ac:spMkLst>
        </pc:spChg>
        <pc:spChg chg="mod ord">
          <ac:chgData name="Lanza, Mark S" userId="a6eb6b83-0f44-48ea-90cf-1d26a0d25683" providerId="ADAL" clId="{5E834294-75F7-4690-BEE5-1BCF107FCA95}" dt="2021-12-04T01:10:24.161" v="5497" actId="700"/>
          <ac:spMkLst>
            <pc:docMk/>
            <pc:sldMk cId="1740355884" sldId="279"/>
            <ac:spMk id="4" creationId="{88E76B86-D451-435B-9059-BA0A5C9FBD68}"/>
          </ac:spMkLst>
        </pc:spChg>
      </pc:sldChg>
      <pc:sldChg chg="modSp mod">
        <pc:chgData name="Lanza, Mark S" userId="a6eb6b83-0f44-48ea-90cf-1d26a0d25683" providerId="ADAL" clId="{5E834294-75F7-4690-BEE5-1BCF107FCA95}" dt="2021-12-02T18:01:04.190" v="0" actId="1076"/>
        <pc:sldMkLst>
          <pc:docMk/>
          <pc:sldMk cId="1642413649" sldId="283"/>
        </pc:sldMkLst>
        <pc:spChg chg="mod">
          <ac:chgData name="Lanza, Mark S" userId="a6eb6b83-0f44-48ea-90cf-1d26a0d25683" providerId="ADAL" clId="{5E834294-75F7-4690-BEE5-1BCF107FCA95}" dt="2021-12-02T18:01:04.190" v="0" actId="1076"/>
          <ac:spMkLst>
            <pc:docMk/>
            <pc:sldMk cId="1642413649" sldId="283"/>
            <ac:spMk id="7" creationId="{7FD2AD82-24D9-4F16-9003-2A1FEB7FA0BD}"/>
          </ac:spMkLst>
        </pc:spChg>
        <pc:spChg chg="mod">
          <ac:chgData name="Lanza, Mark S" userId="a6eb6b83-0f44-48ea-90cf-1d26a0d25683" providerId="ADAL" clId="{5E834294-75F7-4690-BEE5-1BCF107FCA95}" dt="2021-12-02T18:01:04.190" v="0" actId="1076"/>
          <ac:spMkLst>
            <pc:docMk/>
            <pc:sldMk cId="1642413649" sldId="283"/>
            <ac:spMk id="8" creationId="{2C6AF1DD-05AC-4B7E-8DE6-04D38E855245}"/>
          </ac:spMkLst>
        </pc:spChg>
      </pc:sldChg>
      <pc:sldChg chg="modSp del mod">
        <pc:chgData name="Lanza, Mark S" userId="a6eb6b83-0f44-48ea-90cf-1d26a0d25683" providerId="ADAL" clId="{5E834294-75F7-4690-BEE5-1BCF107FCA95}" dt="2021-12-04T00:08:06.649" v="4878" actId="2696"/>
        <pc:sldMkLst>
          <pc:docMk/>
          <pc:sldMk cId="836189716" sldId="284"/>
        </pc:sldMkLst>
        <pc:grpChg chg="mod">
          <ac:chgData name="Lanza, Mark S" userId="a6eb6b83-0f44-48ea-90cf-1d26a0d25683" providerId="ADAL" clId="{5E834294-75F7-4690-BEE5-1BCF107FCA95}" dt="2021-12-03T18:06:13.664" v="1787" actId="1076"/>
          <ac:grpSpMkLst>
            <pc:docMk/>
            <pc:sldMk cId="836189716" sldId="284"/>
            <ac:grpSpMk id="14" creationId="{253C8493-F49D-4C7F-A2BA-EE8DF9EA4056}"/>
          </ac:grpSpMkLst>
        </pc:grpChg>
      </pc:sldChg>
      <pc:sldChg chg="ord">
        <pc:chgData name="Lanza, Mark S" userId="a6eb6b83-0f44-48ea-90cf-1d26a0d25683" providerId="ADAL" clId="{5E834294-75F7-4690-BEE5-1BCF107FCA95}" dt="2021-12-04T01:09:29.615" v="5491"/>
        <pc:sldMkLst>
          <pc:docMk/>
          <pc:sldMk cId="35962122" sldId="285"/>
        </pc:sldMkLst>
      </pc:sldChg>
      <pc:sldChg chg="add del ord">
        <pc:chgData name="Lanza, Mark S" userId="a6eb6b83-0f44-48ea-90cf-1d26a0d25683" providerId="ADAL" clId="{5E834294-75F7-4690-BEE5-1BCF107FCA95}" dt="2021-12-03T19:59:35.395" v="3631"/>
        <pc:sldMkLst>
          <pc:docMk/>
          <pc:sldMk cId="2882460975" sldId="286"/>
        </pc:sldMkLst>
      </pc:sldChg>
      <pc:sldChg chg="ord">
        <pc:chgData name="Lanza, Mark S" userId="a6eb6b83-0f44-48ea-90cf-1d26a0d25683" providerId="ADAL" clId="{5E834294-75F7-4690-BEE5-1BCF107FCA95}" dt="2021-12-04T01:09:37.496" v="5493"/>
        <pc:sldMkLst>
          <pc:docMk/>
          <pc:sldMk cId="3604010856" sldId="287"/>
        </pc:sldMkLst>
      </pc:sldChg>
      <pc:sldChg chg="add del ord">
        <pc:chgData name="Lanza, Mark S" userId="a6eb6b83-0f44-48ea-90cf-1d26a0d25683" providerId="ADAL" clId="{5E834294-75F7-4690-BEE5-1BCF107FCA95}" dt="2021-12-03T19:59:35.395" v="3631"/>
        <pc:sldMkLst>
          <pc:docMk/>
          <pc:sldMk cId="1481885702" sldId="288"/>
        </pc:sldMkLst>
      </pc:sldChg>
      <pc:sldChg chg="addSp delSp modSp mod ord">
        <pc:chgData name="Lanza, Mark S" userId="a6eb6b83-0f44-48ea-90cf-1d26a0d25683" providerId="ADAL" clId="{5E834294-75F7-4690-BEE5-1BCF107FCA95}" dt="2021-12-04T00:15:59.369" v="4939" actId="14100"/>
        <pc:sldMkLst>
          <pc:docMk/>
          <pc:sldMk cId="2656468661" sldId="291"/>
        </pc:sldMkLst>
        <pc:spChg chg="add del mod">
          <ac:chgData name="Lanza, Mark S" userId="a6eb6b83-0f44-48ea-90cf-1d26a0d25683" providerId="ADAL" clId="{5E834294-75F7-4690-BEE5-1BCF107FCA95}" dt="2021-12-03T19:32:47.144" v="3452" actId="478"/>
          <ac:spMkLst>
            <pc:docMk/>
            <pc:sldMk cId="2656468661" sldId="291"/>
            <ac:spMk id="4" creationId="{28204E5C-5DF8-476D-974E-E7163DC7DB7B}"/>
          </ac:spMkLst>
        </pc:spChg>
        <pc:spChg chg="add ord">
          <ac:chgData name="Lanza, Mark S" userId="a6eb6b83-0f44-48ea-90cf-1d26a0d25683" providerId="ADAL" clId="{5E834294-75F7-4690-BEE5-1BCF107FCA95}" dt="2021-12-04T00:15:38.268" v="4935" actId="167"/>
          <ac:spMkLst>
            <pc:docMk/>
            <pc:sldMk cId="2656468661" sldId="291"/>
            <ac:spMk id="5" creationId="{460DC74F-336A-40DC-9EF5-FA02E18C8927}"/>
          </ac:spMkLst>
        </pc:spChg>
        <pc:spChg chg="del">
          <ac:chgData name="Lanza, Mark S" userId="a6eb6b83-0f44-48ea-90cf-1d26a0d25683" providerId="ADAL" clId="{5E834294-75F7-4690-BEE5-1BCF107FCA95}" dt="2021-12-03T19:32:44.138" v="3450" actId="478"/>
          <ac:spMkLst>
            <pc:docMk/>
            <pc:sldMk cId="2656468661" sldId="291"/>
            <ac:spMk id="5" creationId="{5E768E80-8C29-43AD-B415-4650F38D8ACC}"/>
          </ac:spMkLst>
        </pc:spChg>
        <pc:spChg chg="mod">
          <ac:chgData name="Lanza, Mark S" userId="a6eb6b83-0f44-48ea-90cf-1d26a0d25683" providerId="ADAL" clId="{5E834294-75F7-4690-BEE5-1BCF107FCA95}" dt="2021-12-04T00:12:16.387" v="4908" actId="20577"/>
          <ac:spMkLst>
            <pc:docMk/>
            <pc:sldMk cId="2656468661" sldId="291"/>
            <ac:spMk id="14" creationId="{98D96E47-EA89-490F-A3F1-D829A6E7993D}"/>
          </ac:spMkLst>
        </pc:spChg>
        <pc:spChg chg="add del mod">
          <ac:chgData name="Lanza, Mark S" userId="a6eb6b83-0f44-48ea-90cf-1d26a0d25683" providerId="ADAL" clId="{5E834294-75F7-4690-BEE5-1BCF107FCA95}" dt="2021-12-04T00:13:04.149" v="4916" actId="478"/>
          <ac:spMkLst>
            <pc:docMk/>
            <pc:sldMk cId="2656468661" sldId="291"/>
            <ac:spMk id="20" creationId="{C038F008-3557-4E7F-8CA0-525B68EA4F14}"/>
          </ac:spMkLst>
        </pc:spChg>
        <pc:spChg chg="add mod">
          <ac:chgData name="Lanza, Mark S" userId="a6eb6b83-0f44-48ea-90cf-1d26a0d25683" providerId="ADAL" clId="{5E834294-75F7-4690-BEE5-1BCF107FCA95}" dt="2021-12-04T00:14:55.194" v="4929" actId="1076"/>
          <ac:spMkLst>
            <pc:docMk/>
            <pc:sldMk cId="2656468661" sldId="291"/>
            <ac:spMk id="22" creationId="{30601472-5F27-42E1-AEDF-DC539FFD8499}"/>
          </ac:spMkLst>
        </pc:spChg>
        <pc:spChg chg="del">
          <ac:chgData name="Lanza, Mark S" userId="a6eb6b83-0f44-48ea-90cf-1d26a0d25683" providerId="ADAL" clId="{5E834294-75F7-4690-BEE5-1BCF107FCA95}" dt="2021-12-03T19:32:52.129" v="3455" actId="478"/>
          <ac:spMkLst>
            <pc:docMk/>
            <pc:sldMk cId="2656468661" sldId="291"/>
            <ac:spMk id="25" creationId="{4AF417F4-4730-4C64-9D53-CC1CEA584828}"/>
          </ac:spMkLst>
        </pc:spChg>
        <pc:spChg chg="mod">
          <ac:chgData name="Lanza, Mark S" userId="a6eb6b83-0f44-48ea-90cf-1d26a0d25683" providerId="ADAL" clId="{5E834294-75F7-4690-BEE5-1BCF107FCA95}" dt="2021-12-04T00:12:30.769" v="4911" actId="207"/>
          <ac:spMkLst>
            <pc:docMk/>
            <pc:sldMk cId="2656468661" sldId="291"/>
            <ac:spMk id="27" creationId="{B52B40A1-A8FD-4A2C-94D4-F9101275FB29}"/>
          </ac:spMkLst>
        </pc:spChg>
        <pc:spChg chg="mod">
          <ac:chgData name="Lanza, Mark S" userId="a6eb6b83-0f44-48ea-90cf-1d26a0d25683" providerId="ADAL" clId="{5E834294-75F7-4690-BEE5-1BCF107FCA95}" dt="2021-12-04T00:15:59.369" v="4939" actId="14100"/>
          <ac:spMkLst>
            <pc:docMk/>
            <pc:sldMk cId="2656468661" sldId="291"/>
            <ac:spMk id="33" creationId="{4736689F-3221-43FB-B272-AF8336D59B93}"/>
          </ac:spMkLst>
        </pc:spChg>
        <pc:spChg chg="mod">
          <ac:chgData name="Lanza, Mark S" userId="a6eb6b83-0f44-48ea-90cf-1d26a0d25683" providerId="ADAL" clId="{5E834294-75F7-4690-BEE5-1BCF107FCA95}" dt="2021-12-04T00:12:00.718" v="4905" actId="1076"/>
          <ac:spMkLst>
            <pc:docMk/>
            <pc:sldMk cId="2656468661" sldId="291"/>
            <ac:spMk id="39" creationId="{36C551F8-0353-4F74-AAD4-13AD29F77132}"/>
          </ac:spMkLst>
        </pc:spChg>
        <pc:graphicFrameChg chg="del">
          <ac:chgData name="Lanza, Mark S" userId="a6eb6b83-0f44-48ea-90cf-1d26a0d25683" providerId="ADAL" clId="{5E834294-75F7-4690-BEE5-1BCF107FCA95}" dt="2021-12-03T19:32:45.468" v="3451" actId="478"/>
          <ac:graphicFrameMkLst>
            <pc:docMk/>
            <pc:sldMk cId="2656468661" sldId="291"/>
            <ac:graphicFrameMk id="21" creationId="{4618289A-D6F2-482C-AA3C-0C192DC3385F}"/>
          </ac:graphicFrameMkLst>
        </pc:graphicFrameChg>
        <pc:graphicFrameChg chg="add mod modGraphic">
          <ac:chgData name="Lanza, Mark S" userId="a6eb6b83-0f44-48ea-90cf-1d26a0d25683" providerId="ADAL" clId="{5E834294-75F7-4690-BEE5-1BCF107FCA95}" dt="2021-12-04T00:15:05.883" v="4931" actId="1076"/>
          <ac:graphicFrameMkLst>
            <pc:docMk/>
            <pc:sldMk cId="2656468661" sldId="291"/>
            <ac:graphicFrameMk id="23" creationId="{5A5028D9-C193-485C-B251-6E4B33047904}"/>
          </ac:graphicFrameMkLst>
        </pc:graphicFrameChg>
        <pc:graphicFrameChg chg="del modGraphic">
          <ac:chgData name="Lanza, Mark S" userId="a6eb6b83-0f44-48ea-90cf-1d26a0d25683" providerId="ADAL" clId="{5E834294-75F7-4690-BEE5-1BCF107FCA95}" dt="2021-12-03T19:32:49.224" v="3454" actId="478"/>
          <ac:graphicFrameMkLst>
            <pc:docMk/>
            <pc:sldMk cId="2656468661" sldId="291"/>
            <ac:graphicFrameMk id="24" creationId="{0A39DF82-09AD-4DF5-B34B-8063D98E123F}"/>
          </ac:graphicFrameMkLst>
        </pc:graphicFrameChg>
        <pc:graphicFrameChg chg="mod">
          <ac:chgData name="Lanza, Mark S" userId="a6eb6b83-0f44-48ea-90cf-1d26a0d25683" providerId="ADAL" clId="{5E834294-75F7-4690-BEE5-1BCF107FCA95}" dt="2021-12-04T00:12:21.332" v="4909" actId="1076"/>
          <ac:graphicFrameMkLst>
            <pc:docMk/>
            <pc:sldMk cId="2656468661" sldId="291"/>
            <ac:graphicFrameMk id="26" creationId="{E23D794D-36AB-4F4E-AF86-548B73443AB2}"/>
          </ac:graphicFrameMkLst>
        </pc:graphicFrameChg>
        <pc:graphicFrameChg chg="mod modGraphic">
          <ac:chgData name="Lanza, Mark S" userId="a6eb6b83-0f44-48ea-90cf-1d26a0d25683" providerId="ADAL" clId="{5E834294-75F7-4690-BEE5-1BCF107FCA95}" dt="2021-12-04T00:12:14.199" v="4907" actId="1076"/>
          <ac:graphicFrameMkLst>
            <pc:docMk/>
            <pc:sldMk cId="2656468661" sldId="291"/>
            <ac:graphicFrameMk id="34" creationId="{69C33D7D-A884-405E-B0F3-F48954924038}"/>
          </ac:graphicFrameMkLst>
        </pc:graphicFrameChg>
        <pc:picChg chg="add mod">
          <ac:chgData name="Lanza, Mark S" userId="a6eb6b83-0f44-48ea-90cf-1d26a0d25683" providerId="ADAL" clId="{5E834294-75F7-4690-BEE5-1BCF107FCA95}" dt="2021-12-04T00:15:00.155" v="4930" actId="1076"/>
          <ac:picMkLst>
            <pc:docMk/>
            <pc:sldMk cId="2656468661" sldId="291"/>
            <ac:picMk id="15" creationId="{552EF497-8588-4C0D-8111-9B919F035E1B}"/>
          </ac:picMkLst>
        </pc:picChg>
        <pc:picChg chg="add mod">
          <ac:chgData name="Lanza, Mark S" userId="a6eb6b83-0f44-48ea-90cf-1d26a0d25683" providerId="ADAL" clId="{5E834294-75F7-4690-BEE5-1BCF107FCA95}" dt="2021-12-04T00:14:55.194" v="4929" actId="1076"/>
          <ac:picMkLst>
            <pc:docMk/>
            <pc:sldMk cId="2656468661" sldId="291"/>
            <ac:picMk id="18" creationId="{F96FDC9F-8823-4301-B16E-EB867D9879D3}"/>
          </ac:picMkLst>
        </pc:picChg>
        <pc:picChg chg="add del mod">
          <ac:chgData name="Lanza, Mark S" userId="a6eb6b83-0f44-48ea-90cf-1d26a0d25683" providerId="ADAL" clId="{5E834294-75F7-4690-BEE5-1BCF107FCA95}" dt="2021-12-04T00:13:00.140" v="4915" actId="478"/>
          <ac:picMkLst>
            <pc:docMk/>
            <pc:sldMk cId="2656468661" sldId="291"/>
            <ac:picMk id="19" creationId="{9418E4FF-EDC7-4569-BA75-FB73C58E06BB}"/>
          </ac:picMkLst>
        </pc:picChg>
        <pc:cxnChg chg="add del">
          <ac:chgData name="Lanza, Mark S" userId="a6eb6b83-0f44-48ea-90cf-1d26a0d25683" providerId="ADAL" clId="{5E834294-75F7-4690-BEE5-1BCF107FCA95}" dt="2021-12-04T00:15:23.326" v="4933" actId="11529"/>
          <ac:cxnSpMkLst>
            <pc:docMk/>
            <pc:sldMk cId="2656468661" sldId="291"/>
            <ac:cxnSpMk id="4" creationId="{C1DBF1D1-2500-4D25-92DD-24FBC33129CF}"/>
          </ac:cxnSpMkLst>
        </pc:cxnChg>
        <pc:cxnChg chg="del">
          <ac:chgData name="Lanza, Mark S" userId="a6eb6b83-0f44-48ea-90cf-1d26a0d25683" providerId="ADAL" clId="{5E834294-75F7-4690-BEE5-1BCF107FCA95}" dt="2021-12-03T19:33:40.390" v="3461" actId="478"/>
          <ac:cxnSpMkLst>
            <pc:docMk/>
            <pc:sldMk cId="2656468661" sldId="291"/>
            <ac:cxnSpMk id="29" creationId="{D65B96A7-2677-4825-9317-13C8E34A9D39}"/>
          </ac:cxnSpMkLst>
        </pc:cxnChg>
        <pc:cxnChg chg="del">
          <ac:chgData name="Lanza, Mark S" userId="a6eb6b83-0f44-48ea-90cf-1d26a0d25683" providerId="ADAL" clId="{5E834294-75F7-4690-BEE5-1BCF107FCA95}" dt="2021-12-03T19:33:36.295" v="3459" actId="478"/>
          <ac:cxnSpMkLst>
            <pc:docMk/>
            <pc:sldMk cId="2656468661" sldId="291"/>
            <ac:cxnSpMk id="31" creationId="{0E2526DE-B747-4B5C-B592-9C88BD58B942}"/>
          </ac:cxnSpMkLst>
        </pc:cxnChg>
        <pc:cxnChg chg="del">
          <ac:chgData name="Lanza, Mark S" userId="a6eb6b83-0f44-48ea-90cf-1d26a0d25683" providerId="ADAL" clId="{5E834294-75F7-4690-BEE5-1BCF107FCA95}" dt="2021-12-03T19:33:38.915" v="3460" actId="478"/>
          <ac:cxnSpMkLst>
            <pc:docMk/>
            <pc:sldMk cId="2656468661" sldId="291"/>
            <ac:cxnSpMk id="37" creationId="{B2D2DEE6-E4CB-4416-A8E4-DB335560ADB6}"/>
          </ac:cxnSpMkLst>
        </pc:cxnChg>
      </pc:sldChg>
      <pc:sldChg chg="del">
        <pc:chgData name="Lanza, Mark S" userId="a6eb6b83-0f44-48ea-90cf-1d26a0d25683" providerId="ADAL" clId="{5E834294-75F7-4690-BEE5-1BCF107FCA95}" dt="2021-12-02T18:23:53.698" v="464" actId="47"/>
        <pc:sldMkLst>
          <pc:docMk/>
          <pc:sldMk cId="3907158487" sldId="292"/>
        </pc:sldMkLst>
      </pc:sldChg>
      <pc:sldChg chg="del">
        <pc:chgData name="Lanza, Mark S" userId="a6eb6b83-0f44-48ea-90cf-1d26a0d25683" providerId="ADAL" clId="{5E834294-75F7-4690-BEE5-1BCF107FCA95}" dt="2021-12-03T18:16:55.503" v="2054" actId="47"/>
        <pc:sldMkLst>
          <pc:docMk/>
          <pc:sldMk cId="768159187" sldId="294"/>
        </pc:sldMkLst>
      </pc:sldChg>
      <pc:sldChg chg="ord">
        <pc:chgData name="Lanza, Mark S" userId="a6eb6b83-0f44-48ea-90cf-1d26a0d25683" providerId="ADAL" clId="{5E834294-75F7-4690-BEE5-1BCF107FCA95}" dt="2021-12-04T01:09:40.988" v="5495"/>
        <pc:sldMkLst>
          <pc:docMk/>
          <pc:sldMk cId="2827268421" sldId="295"/>
        </pc:sldMkLst>
      </pc:sldChg>
      <pc:sldChg chg="add del ord">
        <pc:chgData name="Lanza, Mark S" userId="a6eb6b83-0f44-48ea-90cf-1d26a0d25683" providerId="ADAL" clId="{5E834294-75F7-4690-BEE5-1BCF107FCA95}" dt="2021-12-03T19:59:35.395" v="3631"/>
        <pc:sldMkLst>
          <pc:docMk/>
          <pc:sldMk cId="3484744986" sldId="297"/>
        </pc:sldMkLst>
      </pc:sldChg>
      <pc:sldChg chg="addSp delSp modSp mod">
        <pc:chgData name="Lanza, Mark S" userId="a6eb6b83-0f44-48ea-90cf-1d26a0d25683" providerId="ADAL" clId="{5E834294-75F7-4690-BEE5-1BCF107FCA95}" dt="2021-12-03T19:26:27.800" v="3299" actId="1076"/>
        <pc:sldMkLst>
          <pc:docMk/>
          <pc:sldMk cId="2117747584" sldId="382"/>
        </pc:sldMkLst>
        <pc:spChg chg="add mod">
          <ac:chgData name="Lanza, Mark S" userId="a6eb6b83-0f44-48ea-90cf-1d26a0d25683" providerId="ADAL" clId="{5E834294-75F7-4690-BEE5-1BCF107FCA95}" dt="2021-12-03T19:25:46.391" v="3262" actId="20577"/>
          <ac:spMkLst>
            <pc:docMk/>
            <pc:sldMk cId="2117747584" sldId="382"/>
            <ac:spMk id="3" creationId="{2AD9733D-5513-419A-BB83-F897CCBFA7E1}"/>
          </ac:spMkLst>
        </pc:spChg>
        <pc:spChg chg="mod">
          <ac:chgData name="Lanza, Mark S" userId="a6eb6b83-0f44-48ea-90cf-1d26a0d25683" providerId="ADAL" clId="{5E834294-75F7-4690-BEE5-1BCF107FCA95}" dt="2021-12-03T19:26:20.478" v="3298" actId="1076"/>
          <ac:spMkLst>
            <pc:docMk/>
            <pc:sldMk cId="2117747584" sldId="382"/>
            <ac:spMk id="9" creationId="{511D6839-950D-42E7-B81F-2585CB8FD4D7}"/>
          </ac:spMkLst>
        </pc:spChg>
        <pc:spChg chg="del mod">
          <ac:chgData name="Lanza, Mark S" userId="a6eb6b83-0f44-48ea-90cf-1d26a0d25683" providerId="ADAL" clId="{5E834294-75F7-4690-BEE5-1BCF107FCA95}" dt="2021-12-03T19:16:07.463" v="2952"/>
          <ac:spMkLst>
            <pc:docMk/>
            <pc:sldMk cId="2117747584" sldId="382"/>
            <ac:spMk id="10" creationId="{5F00440F-47D4-4EAC-8B7E-8B71F41ACF27}"/>
          </ac:spMkLst>
        </pc:spChg>
        <pc:spChg chg="del mod">
          <ac:chgData name="Lanza, Mark S" userId="a6eb6b83-0f44-48ea-90cf-1d26a0d25683" providerId="ADAL" clId="{5E834294-75F7-4690-BEE5-1BCF107FCA95}" dt="2021-12-03T19:23:48.264" v="3204" actId="478"/>
          <ac:spMkLst>
            <pc:docMk/>
            <pc:sldMk cId="2117747584" sldId="382"/>
            <ac:spMk id="18" creationId="{B6D67EDB-F4F4-4BEE-A38D-1F167E40A7EA}"/>
          </ac:spMkLst>
        </pc:spChg>
        <pc:spChg chg="del mod">
          <ac:chgData name="Lanza, Mark S" userId="a6eb6b83-0f44-48ea-90cf-1d26a0d25683" providerId="ADAL" clId="{5E834294-75F7-4690-BEE5-1BCF107FCA95}" dt="2021-12-03T19:23:48.264" v="3204" actId="478"/>
          <ac:spMkLst>
            <pc:docMk/>
            <pc:sldMk cId="2117747584" sldId="382"/>
            <ac:spMk id="19" creationId="{74960807-AA9E-4E16-9DC4-ED70D44939AE}"/>
          </ac:spMkLst>
        </pc:spChg>
        <pc:spChg chg="del mod">
          <ac:chgData name="Lanza, Mark S" userId="a6eb6b83-0f44-48ea-90cf-1d26a0d25683" providerId="ADAL" clId="{5E834294-75F7-4690-BEE5-1BCF107FCA95}" dt="2021-12-03T19:23:48.264" v="3204" actId="478"/>
          <ac:spMkLst>
            <pc:docMk/>
            <pc:sldMk cId="2117747584" sldId="382"/>
            <ac:spMk id="20" creationId="{312BDBCA-6B3C-428F-B2EF-F3959BE42B37}"/>
          </ac:spMkLst>
        </pc:spChg>
        <pc:spChg chg="del mod">
          <ac:chgData name="Lanza, Mark S" userId="a6eb6b83-0f44-48ea-90cf-1d26a0d25683" providerId="ADAL" clId="{5E834294-75F7-4690-BEE5-1BCF107FCA95}" dt="2021-12-03T19:23:48.264" v="3204" actId="478"/>
          <ac:spMkLst>
            <pc:docMk/>
            <pc:sldMk cId="2117747584" sldId="382"/>
            <ac:spMk id="21" creationId="{1F39586D-AA85-4E0C-9149-EF3AC5695EE7}"/>
          </ac:spMkLst>
        </pc:spChg>
        <pc:spChg chg="del">
          <ac:chgData name="Lanza, Mark S" userId="a6eb6b83-0f44-48ea-90cf-1d26a0d25683" providerId="ADAL" clId="{5E834294-75F7-4690-BEE5-1BCF107FCA95}" dt="2021-12-03T19:15:30.989" v="2945" actId="478"/>
          <ac:spMkLst>
            <pc:docMk/>
            <pc:sldMk cId="2117747584" sldId="382"/>
            <ac:spMk id="23" creationId="{81F21A3A-03CB-44BC-AE02-1687C2838416}"/>
          </ac:spMkLst>
        </pc:spChg>
        <pc:grpChg chg="del mod">
          <ac:chgData name="Lanza, Mark S" userId="a6eb6b83-0f44-48ea-90cf-1d26a0d25683" providerId="ADAL" clId="{5E834294-75F7-4690-BEE5-1BCF107FCA95}" dt="2021-12-03T19:23:48.264" v="3204" actId="478"/>
          <ac:grpSpMkLst>
            <pc:docMk/>
            <pc:sldMk cId="2117747584" sldId="382"/>
            <ac:grpSpMk id="11" creationId="{0E5B7D82-00B0-4907-A079-FD5C193606F1}"/>
          </ac:grpSpMkLst>
        </pc:grpChg>
        <pc:graphicFrameChg chg="mod modGraphic">
          <ac:chgData name="Lanza, Mark S" userId="a6eb6b83-0f44-48ea-90cf-1d26a0d25683" providerId="ADAL" clId="{5E834294-75F7-4690-BEE5-1BCF107FCA95}" dt="2021-12-03T19:26:27.800" v="3299" actId="1076"/>
          <ac:graphicFrameMkLst>
            <pc:docMk/>
            <pc:sldMk cId="2117747584" sldId="382"/>
            <ac:graphicFrameMk id="14" creationId="{368C1B60-A34C-4636-9374-37D0F5A7338C}"/>
          </ac:graphicFrameMkLst>
        </pc:graphicFrameChg>
        <pc:picChg chg="del">
          <ac:chgData name="Lanza, Mark S" userId="a6eb6b83-0f44-48ea-90cf-1d26a0d25683" providerId="ADAL" clId="{5E834294-75F7-4690-BEE5-1BCF107FCA95}" dt="2021-12-03T19:15:27.362" v="2944" actId="478"/>
          <ac:picMkLst>
            <pc:docMk/>
            <pc:sldMk cId="2117747584" sldId="382"/>
            <ac:picMk id="16" creationId="{2A2F219D-7DEF-423C-815B-3811F19B7188}"/>
          </ac:picMkLst>
        </pc:picChg>
        <pc:picChg chg="del">
          <ac:chgData name="Lanza, Mark S" userId="a6eb6b83-0f44-48ea-90cf-1d26a0d25683" providerId="ADAL" clId="{5E834294-75F7-4690-BEE5-1BCF107FCA95}" dt="2021-12-03T19:16:07.463" v="2950" actId="478"/>
          <ac:picMkLst>
            <pc:docMk/>
            <pc:sldMk cId="2117747584" sldId="382"/>
            <ac:picMk id="22" creationId="{B4F0D9CB-639E-4B97-98D6-52298A6E4FF3}"/>
          </ac:picMkLst>
        </pc:picChg>
        <pc:picChg chg="add mod">
          <ac:chgData name="Lanza, Mark S" userId="a6eb6b83-0f44-48ea-90cf-1d26a0d25683" providerId="ADAL" clId="{5E834294-75F7-4690-BEE5-1BCF107FCA95}" dt="2021-12-03T19:20:27.217" v="2959" actId="14100"/>
          <ac:picMkLst>
            <pc:docMk/>
            <pc:sldMk cId="2117747584" sldId="382"/>
            <ac:picMk id="24" creationId="{335E46F3-50A9-4FB7-AAA6-E840DBB23285}"/>
          </ac:picMkLst>
        </pc:picChg>
      </pc:sldChg>
      <pc:sldChg chg="del">
        <pc:chgData name="Lanza, Mark S" userId="a6eb6b83-0f44-48ea-90cf-1d26a0d25683" providerId="ADAL" clId="{5E834294-75F7-4690-BEE5-1BCF107FCA95}" dt="2021-12-03T19:21:06.704" v="2962" actId="47"/>
        <pc:sldMkLst>
          <pc:docMk/>
          <pc:sldMk cId="1770323670" sldId="385"/>
        </pc:sldMkLst>
      </pc:sldChg>
      <pc:sldChg chg="addSp delSp modSp del mod">
        <pc:chgData name="Lanza, Mark S" userId="a6eb6b83-0f44-48ea-90cf-1d26a0d25683" providerId="ADAL" clId="{5E834294-75F7-4690-BEE5-1BCF107FCA95}" dt="2021-12-03T19:21:10.650" v="2963" actId="47"/>
        <pc:sldMkLst>
          <pc:docMk/>
          <pc:sldMk cId="339008760" sldId="386"/>
        </pc:sldMkLst>
        <pc:picChg chg="del">
          <ac:chgData name="Lanza, Mark S" userId="a6eb6b83-0f44-48ea-90cf-1d26a0d25683" providerId="ADAL" clId="{5E834294-75F7-4690-BEE5-1BCF107FCA95}" dt="2021-12-02T19:07:03.686" v="767" actId="478"/>
          <ac:picMkLst>
            <pc:docMk/>
            <pc:sldMk cId="339008760" sldId="386"/>
            <ac:picMk id="5" creationId="{DF8EA70C-5B97-457A-9DCC-4FAF3B5DB9F7}"/>
          </ac:picMkLst>
        </pc:picChg>
        <pc:picChg chg="del">
          <ac:chgData name="Lanza, Mark S" userId="a6eb6b83-0f44-48ea-90cf-1d26a0d25683" providerId="ADAL" clId="{5E834294-75F7-4690-BEE5-1BCF107FCA95}" dt="2021-12-02T19:07:16.171" v="772" actId="478"/>
          <ac:picMkLst>
            <pc:docMk/>
            <pc:sldMk cId="339008760" sldId="386"/>
            <ac:picMk id="6" creationId="{B9BEAB5A-4F53-4175-861A-D9B7E70F89A9}"/>
          </ac:picMkLst>
        </pc:picChg>
        <pc:picChg chg="add mod">
          <ac:chgData name="Lanza, Mark S" userId="a6eb6b83-0f44-48ea-90cf-1d26a0d25683" providerId="ADAL" clId="{5E834294-75F7-4690-BEE5-1BCF107FCA95}" dt="2021-12-02T19:07:13.661" v="771" actId="1076"/>
          <ac:picMkLst>
            <pc:docMk/>
            <pc:sldMk cId="339008760" sldId="386"/>
            <ac:picMk id="7" creationId="{C299986C-00C8-4D33-A349-66CEC006B846}"/>
          </ac:picMkLst>
        </pc:picChg>
        <pc:picChg chg="add mod">
          <ac:chgData name="Lanza, Mark S" userId="a6eb6b83-0f44-48ea-90cf-1d26a0d25683" providerId="ADAL" clId="{5E834294-75F7-4690-BEE5-1BCF107FCA95}" dt="2021-12-02T19:07:23.385" v="774" actId="1076"/>
          <ac:picMkLst>
            <pc:docMk/>
            <pc:sldMk cId="339008760" sldId="386"/>
            <ac:picMk id="8" creationId="{8009283D-7605-4AC3-9963-B6484FA541C4}"/>
          </ac:picMkLst>
        </pc:picChg>
      </pc:sldChg>
      <pc:sldChg chg="modSp mod">
        <pc:chgData name="Lanza, Mark S" userId="a6eb6b83-0f44-48ea-90cf-1d26a0d25683" providerId="ADAL" clId="{5E834294-75F7-4690-BEE5-1BCF107FCA95}" dt="2021-12-03T23:49:41.934" v="4297" actId="1076"/>
        <pc:sldMkLst>
          <pc:docMk/>
          <pc:sldMk cId="3109275029" sldId="387"/>
        </pc:sldMkLst>
        <pc:spChg chg="mod">
          <ac:chgData name="Lanza, Mark S" userId="a6eb6b83-0f44-48ea-90cf-1d26a0d25683" providerId="ADAL" clId="{5E834294-75F7-4690-BEE5-1BCF107FCA95}" dt="2021-12-02T18:04:23.911" v="123" actId="6549"/>
          <ac:spMkLst>
            <pc:docMk/>
            <pc:sldMk cId="3109275029" sldId="387"/>
            <ac:spMk id="4" creationId="{877D4AAB-FFFD-4A32-A9F9-9DC90E371355}"/>
          </ac:spMkLst>
        </pc:spChg>
        <pc:picChg chg="mod">
          <ac:chgData name="Lanza, Mark S" userId="a6eb6b83-0f44-48ea-90cf-1d26a0d25683" providerId="ADAL" clId="{5E834294-75F7-4690-BEE5-1BCF107FCA95}" dt="2021-12-03T23:49:41.934" v="4297" actId="1076"/>
          <ac:picMkLst>
            <pc:docMk/>
            <pc:sldMk cId="3109275029" sldId="387"/>
            <ac:picMk id="6" creationId="{0C253125-274C-4B56-93D1-8658E7856978}"/>
          </ac:picMkLst>
        </pc:picChg>
      </pc:sldChg>
      <pc:sldChg chg="modSp del mod">
        <pc:chgData name="Lanza, Mark S" userId="a6eb6b83-0f44-48ea-90cf-1d26a0d25683" providerId="ADAL" clId="{5E834294-75F7-4690-BEE5-1BCF107FCA95}" dt="2021-12-03T19:14:17.463" v="2941" actId="47"/>
        <pc:sldMkLst>
          <pc:docMk/>
          <pc:sldMk cId="1934186106" sldId="390"/>
        </pc:sldMkLst>
        <pc:picChg chg="mod ord">
          <ac:chgData name="Lanza, Mark S" userId="a6eb6b83-0f44-48ea-90cf-1d26a0d25683" providerId="ADAL" clId="{5E834294-75F7-4690-BEE5-1BCF107FCA95}" dt="2021-12-03T19:11:22.809" v="2909" actId="166"/>
          <ac:picMkLst>
            <pc:docMk/>
            <pc:sldMk cId="1934186106" sldId="390"/>
            <ac:picMk id="8" creationId="{1464A14A-1E88-4A6C-BA00-5B7A6024325F}"/>
          </ac:picMkLst>
        </pc:picChg>
      </pc:sldChg>
      <pc:sldChg chg="modSp del mod">
        <pc:chgData name="Lanza, Mark S" userId="a6eb6b83-0f44-48ea-90cf-1d26a0d25683" providerId="ADAL" clId="{5E834294-75F7-4690-BEE5-1BCF107FCA95}" dt="2021-12-03T19:08:09.916" v="2872" actId="47"/>
        <pc:sldMkLst>
          <pc:docMk/>
          <pc:sldMk cId="603199314" sldId="391"/>
        </pc:sldMkLst>
        <pc:picChg chg="mod">
          <ac:chgData name="Lanza, Mark S" userId="a6eb6b83-0f44-48ea-90cf-1d26a0d25683" providerId="ADAL" clId="{5E834294-75F7-4690-BEE5-1BCF107FCA95}" dt="2021-12-02T18:32:26.113" v="522" actId="1076"/>
          <ac:picMkLst>
            <pc:docMk/>
            <pc:sldMk cId="603199314" sldId="391"/>
            <ac:picMk id="5" creationId="{AFA0A933-582E-4799-9892-442F9E90BC9C}"/>
          </ac:picMkLst>
        </pc:picChg>
      </pc:sldChg>
      <pc:sldChg chg="ord">
        <pc:chgData name="Lanza, Mark S" userId="a6eb6b83-0f44-48ea-90cf-1d26a0d25683" providerId="ADAL" clId="{5E834294-75F7-4690-BEE5-1BCF107FCA95}" dt="2021-12-04T00:58:53.967" v="5227"/>
        <pc:sldMkLst>
          <pc:docMk/>
          <pc:sldMk cId="3270450510" sldId="393"/>
        </pc:sldMkLst>
      </pc:sldChg>
      <pc:sldChg chg="del">
        <pc:chgData name="Lanza, Mark S" userId="a6eb6b83-0f44-48ea-90cf-1d26a0d25683" providerId="ADAL" clId="{5E834294-75F7-4690-BEE5-1BCF107FCA95}" dt="2021-12-03T18:16:55.503" v="2054" actId="47"/>
        <pc:sldMkLst>
          <pc:docMk/>
          <pc:sldMk cId="4191854776" sldId="395"/>
        </pc:sldMkLst>
      </pc:sldChg>
      <pc:sldChg chg="addSp delSp modSp mod ord modNotesTx">
        <pc:chgData name="Lanza, Mark S" userId="a6eb6b83-0f44-48ea-90cf-1d26a0d25683" providerId="ADAL" clId="{5E834294-75F7-4690-BEE5-1BCF107FCA95}" dt="2021-12-04T00:06:18.820" v="4863" actId="6549"/>
        <pc:sldMkLst>
          <pc:docMk/>
          <pc:sldMk cId="2873173799" sldId="396"/>
        </pc:sldMkLst>
        <pc:spChg chg="add mod">
          <ac:chgData name="Lanza, Mark S" userId="a6eb6b83-0f44-48ea-90cf-1d26a0d25683" providerId="ADAL" clId="{5E834294-75F7-4690-BEE5-1BCF107FCA95}" dt="2021-12-04T00:06:18.820" v="4863" actId="6549"/>
          <ac:spMkLst>
            <pc:docMk/>
            <pc:sldMk cId="2873173799" sldId="396"/>
            <ac:spMk id="2" creationId="{8AAF6E73-CD0E-4828-BA86-D6AE249481C7}"/>
          </ac:spMkLst>
        </pc:spChg>
        <pc:spChg chg="mod">
          <ac:chgData name="Lanza, Mark S" userId="a6eb6b83-0f44-48ea-90cf-1d26a0d25683" providerId="ADAL" clId="{5E834294-75F7-4690-BEE5-1BCF107FCA95}" dt="2021-12-02T18:54:25.568" v="766" actId="6549"/>
          <ac:spMkLst>
            <pc:docMk/>
            <pc:sldMk cId="2873173799" sldId="396"/>
            <ac:spMk id="3" creationId="{329E47CD-0042-4F83-ACC0-D89135AD3FA7}"/>
          </ac:spMkLst>
        </pc:spChg>
        <pc:spChg chg="del">
          <ac:chgData name="Lanza, Mark S" userId="a6eb6b83-0f44-48ea-90cf-1d26a0d25683" providerId="ADAL" clId="{5E834294-75F7-4690-BEE5-1BCF107FCA95}" dt="2021-12-04T00:05:01.571" v="4826" actId="478"/>
          <ac:spMkLst>
            <pc:docMk/>
            <pc:sldMk cId="2873173799" sldId="396"/>
            <ac:spMk id="6" creationId="{1C68057B-3CDA-4635-B5D3-308795CB896F}"/>
          </ac:spMkLst>
        </pc:spChg>
        <pc:graphicFrameChg chg="mod">
          <ac:chgData name="Lanza, Mark S" userId="a6eb6b83-0f44-48ea-90cf-1d26a0d25683" providerId="ADAL" clId="{5E834294-75F7-4690-BEE5-1BCF107FCA95}" dt="2021-12-04T00:05:07.396" v="4827" actId="1076"/>
          <ac:graphicFrameMkLst>
            <pc:docMk/>
            <pc:sldMk cId="2873173799" sldId="396"/>
            <ac:graphicFrameMk id="5" creationId="{81C69976-55E4-4093-BC50-150D9B1A0ADB}"/>
          </ac:graphicFrameMkLst>
        </pc:graphicFrameChg>
      </pc:sldChg>
      <pc:sldChg chg="addSp delSp modSp add del mod ord">
        <pc:chgData name="Lanza, Mark S" userId="a6eb6b83-0f44-48ea-90cf-1d26a0d25683" providerId="ADAL" clId="{5E834294-75F7-4690-BEE5-1BCF107FCA95}" dt="2021-12-04T00:47:30.286" v="5087"/>
        <pc:sldMkLst>
          <pc:docMk/>
          <pc:sldMk cId="1301174294" sldId="397"/>
        </pc:sldMkLst>
        <pc:spChg chg="mod">
          <ac:chgData name="Lanza, Mark S" userId="a6eb6b83-0f44-48ea-90cf-1d26a0d25683" providerId="ADAL" clId="{5E834294-75F7-4690-BEE5-1BCF107FCA95}" dt="2021-12-02T18:38:46.135" v="580" actId="14100"/>
          <ac:spMkLst>
            <pc:docMk/>
            <pc:sldMk cId="1301174294" sldId="397"/>
            <ac:spMk id="10" creationId="{347E20D4-FB04-45D1-BCA5-E78B65884616}"/>
          </ac:spMkLst>
        </pc:spChg>
        <pc:picChg chg="del">
          <ac:chgData name="Lanza, Mark S" userId="a6eb6b83-0f44-48ea-90cf-1d26a0d25683" providerId="ADAL" clId="{5E834294-75F7-4690-BEE5-1BCF107FCA95}" dt="2021-12-02T18:39:26.930" v="583" actId="478"/>
          <ac:picMkLst>
            <pc:docMk/>
            <pc:sldMk cId="1301174294" sldId="397"/>
            <ac:picMk id="5" creationId="{3A1392F9-C54B-4A2B-A566-1B3A7285E170}"/>
          </ac:picMkLst>
        </pc:picChg>
        <pc:picChg chg="del mod">
          <ac:chgData name="Lanza, Mark S" userId="a6eb6b83-0f44-48ea-90cf-1d26a0d25683" providerId="ADAL" clId="{5E834294-75F7-4690-BEE5-1BCF107FCA95}" dt="2021-12-02T18:40:40.214" v="616" actId="478"/>
          <ac:picMkLst>
            <pc:docMk/>
            <pc:sldMk cId="1301174294" sldId="397"/>
            <ac:picMk id="9" creationId="{AD8711BA-0DD0-4972-8CAB-5C22263CEF23}"/>
          </ac:picMkLst>
        </pc:picChg>
        <pc:picChg chg="add del mod">
          <ac:chgData name="Lanza, Mark S" userId="a6eb6b83-0f44-48ea-90cf-1d26a0d25683" providerId="ADAL" clId="{5E834294-75F7-4690-BEE5-1BCF107FCA95}" dt="2021-12-02T18:43:13.515" v="631" actId="21"/>
          <ac:picMkLst>
            <pc:docMk/>
            <pc:sldMk cId="1301174294" sldId="397"/>
            <ac:picMk id="14" creationId="{F54E56A3-6854-4667-B5FC-E569FAD919C3}"/>
          </ac:picMkLst>
        </pc:picChg>
        <pc:picChg chg="del">
          <ac:chgData name="Lanza, Mark S" userId="a6eb6b83-0f44-48ea-90cf-1d26a0d25683" providerId="ADAL" clId="{5E834294-75F7-4690-BEE5-1BCF107FCA95}" dt="2021-12-02T18:39:27.782" v="584" actId="478"/>
          <ac:picMkLst>
            <pc:docMk/>
            <pc:sldMk cId="1301174294" sldId="397"/>
            <ac:picMk id="15" creationId="{27A56E7D-EE51-45C7-A581-F69AA0D8B175}"/>
          </ac:picMkLst>
        </pc:picChg>
        <pc:picChg chg="add del mod">
          <ac:chgData name="Lanza, Mark S" userId="a6eb6b83-0f44-48ea-90cf-1d26a0d25683" providerId="ADAL" clId="{5E834294-75F7-4690-BEE5-1BCF107FCA95}" dt="2021-12-02T18:43:13.515" v="631" actId="21"/>
          <ac:picMkLst>
            <pc:docMk/>
            <pc:sldMk cId="1301174294" sldId="397"/>
            <ac:picMk id="16" creationId="{CD59AF4D-994C-4710-B068-D6E85918DB48}"/>
          </ac:picMkLst>
        </pc:picChg>
        <pc:picChg chg="del">
          <ac:chgData name="Lanza, Mark S" userId="a6eb6b83-0f44-48ea-90cf-1d26a0d25683" providerId="ADAL" clId="{5E834294-75F7-4690-BEE5-1BCF107FCA95}" dt="2021-12-02T18:40:40.865" v="617" actId="478"/>
          <ac:picMkLst>
            <pc:docMk/>
            <pc:sldMk cId="1301174294" sldId="397"/>
            <ac:picMk id="17" creationId="{D2AFFC95-D574-4079-9DA1-C5F928C7C5DC}"/>
          </ac:picMkLst>
        </pc:picChg>
        <pc:picChg chg="add mod">
          <ac:chgData name="Lanza, Mark S" userId="a6eb6b83-0f44-48ea-90cf-1d26a0d25683" providerId="ADAL" clId="{5E834294-75F7-4690-BEE5-1BCF107FCA95}" dt="2021-12-02T18:40:53.034" v="625" actId="1038"/>
          <ac:picMkLst>
            <pc:docMk/>
            <pc:sldMk cId="1301174294" sldId="397"/>
            <ac:picMk id="19" creationId="{38E88B0E-975D-4E61-9784-B2B245B54815}"/>
          </ac:picMkLst>
        </pc:picChg>
        <pc:picChg chg="add mod">
          <ac:chgData name="Lanza, Mark S" userId="a6eb6b83-0f44-48ea-90cf-1d26a0d25683" providerId="ADAL" clId="{5E834294-75F7-4690-BEE5-1BCF107FCA95}" dt="2021-12-02T18:41:29.283" v="630" actId="1038"/>
          <ac:picMkLst>
            <pc:docMk/>
            <pc:sldMk cId="1301174294" sldId="397"/>
            <ac:picMk id="21" creationId="{3E578C17-9276-46FD-8801-81F6297A8DC7}"/>
          </ac:picMkLst>
        </pc:picChg>
      </pc:sldChg>
      <pc:sldChg chg="addSp delSp modSp mod ord">
        <pc:chgData name="Lanza, Mark S" userId="a6eb6b83-0f44-48ea-90cf-1d26a0d25683" providerId="ADAL" clId="{5E834294-75F7-4690-BEE5-1BCF107FCA95}" dt="2021-12-04T00:47:30.286" v="5087"/>
        <pc:sldMkLst>
          <pc:docMk/>
          <pc:sldMk cId="1815391983" sldId="400"/>
        </pc:sldMkLst>
        <pc:spChg chg="mod ord">
          <ac:chgData name="Lanza, Mark S" userId="a6eb6b83-0f44-48ea-90cf-1d26a0d25683" providerId="ADAL" clId="{5E834294-75F7-4690-BEE5-1BCF107FCA95}" dt="2021-12-02T18:43:46.373" v="641" actId="166"/>
          <ac:spMkLst>
            <pc:docMk/>
            <pc:sldMk cId="1815391983" sldId="400"/>
            <ac:spMk id="11" creationId="{4005A4B9-EF04-45ED-A922-5F1E3F5403BB}"/>
          </ac:spMkLst>
        </pc:spChg>
        <pc:spChg chg="add mod">
          <ac:chgData name="Lanza, Mark S" userId="a6eb6b83-0f44-48ea-90cf-1d26a0d25683" providerId="ADAL" clId="{5E834294-75F7-4690-BEE5-1BCF107FCA95}" dt="2021-12-02T18:37:05.781" v="576" actId="1076"/>
          <ac:spMkLst>
            <pc:docMk/>
            <pc:sldMk cId="1815391983" sldId="400"/>
            <ac:spMk id="13" creationId="{53B2C4E0-B788-4B07-B2C2-16587C5EBC25}"/>
          </ac:spMkLst>
        </pc:spChg>
        <pc:picChg chg="add mod ord">
          <ac:chgData name="Lanza, Mark S" userId="a6eb6b83-0f44-48ea-90cf-1d26a0d25683" providerId="ADAL" clId="{5E834294-75F7-4690-BEE5-1BCF107FCA95}" dt="2021-12-02T18:37:18.320" v="579" actId="1036"/>
          <ac:picMkLst>
            <pc:docMk/>
            <pc:sldMk cId="1815391983" sldId="400"/>
            <ac:picMk id="12" creationId="{67455D54-12D5-43DE-8162-78C998D3E3A9}"/>
          </ac:picMkLst>
        </pc:picChg>
        <pc:picChg chg="del">
          <ac:chgData name="Lanza, Mark S" userId="a6eb6b83-0f44-48ea-90cf-1d26a0d25683" providerId="ADAL" clId="{5E834294-75F7-4690-BEE5-1BCF107FCA95}" dt="2021-12-02T18:43:20.594" v="633" actId="478"/>
          <ac:picMkLst>
            <pc:docMk/>
            <pc:sldMk cId="1815391983" sldId="400"/>
            <ac:picMk id="14" creationId="{B191F578-F548-4446-BB2E-EE450053E0F3}"/>
          </ac:picMkLst>
        </pc:picChg>
        <pc:picChg chg="add mod">
          <ac:chgData name="Lanza, Mark S" userId="a6eb6b83-0f44-48ea-90cf-1d26a0d25683" providerId="ADAL" clId="{5E834294-75F7-4690-BEE5-1BCF107FCA95}" dt="2021-12-02T18:43:37.254" v="638" actId="1076"/>
          <ac:picMkLst>
            <pc:docMk/>
            <pc:sldMk cId="1815391983" sldId="400"/>
            <ac:picMk id="15" creationId="{5589C26C-D0C5-4AC5-BBA9-1F3B6CEDA1E5}"/>
          </ac:picMkLst>
        </pc:picChg>
        <pc:picChg chg="del">
          <ac:chgData name="Lanza, Mark S" userId="a6eb6b83-0f44-48ea-90cf-1d26a0d25683" providerId="ADAL" clId="{5E834294-75F7-4690-BEE5-1BCF107FCA95}" dt="2021-12-02T18:43:19.760" v="632" actId="478"/>
          <ac:picMkLst>
            <pc:docMk/>
            <pc:sldMk cId="1815391983" sldId="400"/>
            <ac:picMk id="16" creationId="{C3193B39-CAA1-417D-A046-020BA74AF5D8}"/>
          </ac:picMkLst>
        </pc:picChg>
        <pc:picChg chg="add mod">
          <ac:chgData name="Lanza, Mark S" userId="a6eb6b83-0f44-48ea-90cf-1d26a0d25683" providerId="ADAL" clId="{5E834294-75F7-4690-BEE5-1BCF107FCA95}" dt="2021-12-02T18:43:41.156" v="639" actId="1076"/>
          <ac:picMkLst>
            <pc:docMk/>
            <pc:sldMk cId="1815391983" sldId="400"/>
            <ac:picMk id="17" creationId="{D4857F5E-29A7-4316-A5A8-7E4D1FE26F5C}"/>
          </ac:picMkLst>
        </pc:picChg>
        <pc:picChg chg="add del">
          <ac:chgData name="Lanza, Mark S" userId="a6eb6b83-0f44-48ea-90cf-1d26a0d25683" providerId="ADAL" clId="{5E834294-75F7-4690-BEE5-1BCF107FCA95}" dt="2021-12-02T18:36:26.141" v="548" actId="478"/>
          <ac:picMkLst>
            <pc:docMk/>
            <pc:sldMk cId="1815391983" sldId="400"/>
            <ac:picMk id="18" creationId="{3C083DCD-47B7-4744-B15F-05C8EB3FB331}"/>
          </ac:picMkLst>
        </pc:picChg>
        <pc:picChg chg="mod">
          <ac:chgData name="Lanza, Mark S" userId="a6eb6b83-0f44-48ea-90cf-1d26a0d25683" providerId="ADAL" clId="{5E834294-75F7-4690-BEE5-1BCF107FCA95}" dt="2021-12-02T18:37:07.595" v="577" actId="1037"/>
          <ac:picMkLst>
            <pc:docMk/>
            <pc:sldMk cId="1815391983" sldId="400"/>
            <ac:picMk id="20" creationId="{174A3C66-DCB5-4ECB-B47B-994D9099CD3F}"/>
          </ac:picMkLst>
        </pc:picChg>
      </pc:sldChg>
      <pc:sldChg chg="ord">
        <pc:chgData name="Lanza, Mark S" userId="a6eb6b83-0f44-48ea-90cf-1d26a0d25683" providerId="ADAL" clId="{5E834294-75F7-4690-BEE5-1BCF107FCA95}" dt="2021-12-04T00:58:53.967" v="5227"/>
        <pc:sldMkLst>
          <pc:docMk/>
          <pc:sldMk cId="2932031275" sldId="448"/>
        </pc:sldMkLst>
      </pc:sldChg>
      <pc:sldChg chg="addSp delSp modSp new mod modNotesTx">
        <pc:chgData name="Lanza, Mark S" userId="a6eb6b83-0f44-48ea-90cf-1d26a0d25683" providerId="ADAL" clId="{5E834294-75F7-4690-BEE5-1BCF107FCA95}" dt="2021-12-04T01:13:24.691" v="5552" actId="6549"/>
        <pc:sldMkLst>
          <pc:docMk/>
          <pc:sldMk cId="3481323067" sldId="449"/>
        </pc:sldMkLst>
        <pc:spChg chg="mod">
          <ac:chgData name="Lanza, Mark S" userId="a6eb6b83-0f44-48ea-90cf-1d26a0d25683" providerId="ADAL" clId="{5E834294-75F7-4690-BEE5-1BCF107FCA95}" dt="2021-12-04T01:12:41.017" v="5523" actId="6549"/>
          <ac:spMkLst>
            <pc:docMk/>
            <pc:sldMk cId="3481323067" sldId="449"/>
            <ac:spMk id="2" creationId="{28F2CB7E-90D0-4665-89D7-EAEB7AE096D6}"/>
          </ac:spMkLst>
        </pc:spChg>
        <pc:spChg chg="del">
          <ac:chgData name="Lanza, Mark S" userId="a6eb6b83-0f44-48ea-90cf-1d26a0d25683" providerId="ADAL" clId="{5E834294-75F7-4690-BEE5-1BCF107FCA95}" dt="2021-12-03T23:54:38.590" v="4475" actId="478"/>
          <ac:spMkLst>
            <pc:docMk/>
            <pc:sldMk cId="3481323067" sldId="449"/>
            <ac:spMk id="3" creationId="{DFEB7729-CFF7-4E55-893E-EC4EEDD86E43}"/>
          </ac:spMkLst>
        </pc:spChg>
        <pc:spChg chg="add mod">
          <ac:chgData name="Lanza, Mark S" userId="a6eb6b83-0f44-48ea-90cf-1d26a0d25683" providerId="ADAL" clId="{5E834294-75F7-4690-BEE5-1BCF107FCA95}" dt="2021-12-04T01:13:24.691" v="5552" actId="6549"/>
          <ac:spMkLst>
            <pc:docMk/>
            <pc:sldMk cId="3481323067" sldId="449"/>
            <ac:spMk id="6" creationId="{9F14DADC-29E4-4F74-80B7-F8FB0F74D9D7}"/>
          </ac:spMkLst>
        </pc:spChg>
      </pc:sldChg>
      <pc:sldChg chg="addSp modSp new del mod">
        <pc:chgData name="Lanza, Mark S" userId="a6eb6b83-0f44-48ea-90cf-1d26a0d25683" providerId="ADAL" clId="{5E834294-75F7-4690-BEE5-1BCF107FCA95}" dt="2021-12-02T18:52:14.565" v="754" actId="47"/>
        <pc:sldMkLst>
          <pc:docMk/>
          <pc:sldMk cId="2714703736" sldId="450"/>
        </pc:sldMkLst>
        <pc:spChg chg="mod">
          <ac:chgData name="Lanza, Mark S" userId="a6eb6b83-0f44-48ea-90cf-1d26a0d25683" providerId="ADAL" clId="{5E834294-75F7-4690-BEE5-1BCF107FCA95}" dt="2021-12-02T18:34:24.621" v="528" actId="20577"/>
          <ac:spMkLst>
            <pc:docMk/>
            <pc:sldMk cId="2714703736" sldId="450"/>
            <ac:spMk id="2" creationId="{5CF8ABC4-2127-4111-8B47-C22B00D59BAD}"/>
          </ac:spMkLst>
        </pc:spChg>
        <pc:picChg chg="add mod">
          <ac:chgData name="Lanza, Mark S" userId="a6eb6b83-0f44-48ea-90cf-1d26a0d25683" providerId="ADAL" clId="{5E834294-75F7-4690-BEE5-1BCF107FCA95}" dt="2021-12-02T18:34:45.134" v="539" actId="1076"/>
          <ac:picMkLst>
            <pc:docMk/>
            <pc:sldMk cId="2714703736" sldId="450"/>
            <ac:picMk id="5" creationId="{2664AEF0-D654-4769-BCCD-B6C44B7A2057}"/>
          </ac:picMkLst>
        </pc:picChg>
      </pc:sldChg>
      <pc:sldChg chg="new del">
        <pc:chgData name="Lanza, Mark S" userId="a6eb6b83-0f44-48ea-90cf-1d26a0d25683" providerId="ADAL" clId="{5E834294-75F7-4690-BEE5-1BCF107FCA95}" dt="2021-12-02T18:13:14.630" v="316" actId="47"/>
        <pc:sldMkLst>
          <pc:docMk/>
          <pc:sldMk cId="3734021694" sldId="450"/>
        </pc:sldMkLst>
      </pc:sldChg>
      <pc:sldChg chg="addSp modSp new del mod">
        <pc:chgData name="Lanza, Mark S" userId="a6eb6b83-0f44-48ea-90cf-1d26a0d25683" providerId="ADAL" clId="{5E834294-75F7-4690-BEE5-1BCF107FCA95}" dt="2021-12-02T18:52:17.958" v="755" actId="47"/>
        <pc:sldMkLst>
          <pc:docMk/>
          <pc:sldMk cId="3483282984" sldId="451"/>
        </pc:sldMkLst>
        <pc:spChg chg="mod">
          <ac:chgData name="Lanza, Mark S" userId="a6eb6b83-0f44-48ea-90cf-1d26a0d25683" providerId="ADAL" clId="{5E834294-75F7-4690-BEE5-1BCF107FCA95}" dt="2021-12-02T18:34:33.694" v="537" actId="20577"/>
          <ac:spMkLst>
            <pc:docMk/>
            <pc:sldMk cId="3483282984" sldId="451"/>
            <ac:spMk id="2" creationId="{CCEE0B44-1962-4400-8424-2038D168DBCE}"/>
          </ac:spMkLst>
        </pc:spChg>
        <pc:picChg chg="add mod">
          <ac:chgData name="Lanza, Mark S" userId="a6eb6b83-0f44-48ea-90cf-1d26a0d25683" providerId="ADAL" clId="{5E834294-75F7-4690-BEE5-1BCF107FCA95}" dt="2021-12-02T18:35:11.116" v="540"/>
          <ac:picMkLst>
            <pc:docMk/>
            <pc:sldMk cId="3483282984" sldId="451"/>
            <ac:picMk id="5" creationId="{5C73FAF0-7719-4D4A-A828-CF0B53B97AB0}"/>
          </ac:picMkLst>
        </pc:picChg>
      </pc:sldChg>
      <pc:sldChg chg="addSp delSp modSp add mod ord">
        <pc:chgData name="Lanza, Mark S" userId="a6eb6b83-0f44-48ea-90cf-1d26a0d25683" providerId="ADAL" clId="{5E834294-75F7-4690-BEE5-1BCF107FCA95}" dt="2021-12-04T00:47:30.286" v="5087"/>
        <pc:sldMkLst>
          <pc:docMk/>
          <pc:sldMk cId="2679783640" sldId="452"/>
        </pc:sldMkLst>
        <pc:spChg chg="mod">
          <ac:chgData name="Lanza, Mark S" userId="a6eb6b83-0f44-48ea-90cf-1d26a0d25683" providerId="ADAL" clId="{5E834294-75F7-4690-BEE5-1BCF107FCA95}" dt="2021-12-02T18:49:23.983" v="681" actId="6549"/>
          <ac:spMkLst>
            <pc:docMk/>
            <pc:sldMk cId="2679783640" sldId="452"/>
            <ac:spMk id="4" creationId="{DE3A61EF-9BD8-4350-B5C9-B26414410479}"/>
          </ac:spMkLst>
        </pc:spChg>
        <pc:spChg chg="mod">
          <ac:chgData name="Lanza, Mark S" userId="a6eb6b83-0f44-48ea-90cf-1d26a0d25683" providerId="ADAL" clId="{5E834294-75F7-4690-BEE5-1BCF107FCA95}" dt="2021-12-02T18:50:00.234" v="740" actId="6549"/>
          <ac:spMkLst>
            <pc:docMk/>
            <pc:sldMk cId="2679783640" sldId="452"/>
            <ac:spMk id="8" creationId="{81235E28-4B0C-49E3-8BEC-C7105C7071E3}"/>
          </ac:spMkLst>
        </pc:spChg>
        <pc:spChg chg="mod ord">
          <ac:chgData name="Lanza, Mark S" userId="a6eb6b83-0f44-48ea-90cf-1d26a0d25683" providerId="ADAL" clId="{5E834294-75F7-4690-BEE5-1BCF107FCA95}" dt="2021-12-02T18:45:13.829" v="655" actId="1076"/>
          <ac:spMkLst>
            <pc:docMk/>
            <pc:sldMk cId="2679783640" sldId="452"/>
            <ac:spMk id="11" creationId="{4005A4B9-EF04-45ED-A922-5F1E3F5403BB}"/>
          </ac:spMkLst>
        </pc:spChg>
        <pc:spChg chg="mod ord">
          <ac:chgData name="Lanza, Mark S" userId="a6eb6b83-0f44-48ea-90cf-1d26a0d25683" providerId="ADAL" clId="{5E834294-75F7-4690-BEE5-1BCF107FCA95}" dt="2021-12-02T18:50:46.525" v="748" actId="1076"/>
          <ac:spMkLst>
            <pc:docMk/>
            <pc:sldMk cId="2679783640" sldId="452"/>
            <ac:spMk id="13" creationId="{53B2C4E0-B788-4B07-B2C2-16587C5EBC25}"/>
          </ac:spMkLst>
        </pc:spChg>
        <pc:picChg chg="add mod ord">
          <ac:chgData name="Lanza, Mark S" userId="a6eb6b83-0f44-48ea-90cf-1d26a0d25683" providerId="ADAL" clId="{5E834294-75F7-4690-BEE5-1BCF107FCA95}" dt="2021-12-02T18:50:43.523" v="747" actId="1076"/>
          <ac:picMkLst>
            <pc:docMk/>
            <pc:sldMk cId="2679783640" sldId="452"/>
            <ac:picMk id="5" creationId="{4D65252A-7F31-4E56-9881-A4C1A683CB79}"/>
          </ac:picMkLst>
        </pc:picChg>
        <pc:picChg chg="add mod">
          <ac:chgData name="Lanza, Mark S" userId="a6eb6b83-0f44-48ea-90cf-1d26a0d25683" providerId="ADAL" clId="{5E834294-75F7-4690-BEE5-1BCF107FCA95}" dt="2021-12-02T18:51:08.681" v="751" actId="14100"/>
          <ac:picMkLst>
            <pc:docMk/>
            <pc:sldMk cId="2679783640" sldId="452"/>
            <ac:picMk id="9" creationId="{BD6CA23E-8622-42EA-9463-1EE49E2510BC}"/>
          </ac:picMkLst>
        </pc:picChg>
        <pc:picChg chg="del">
          <ac:chgData name="Lanza, Mark S" userId="a6eb6b83-0f44-48ea-90cf-1d26a0d25683" providerId="ADAL" clId="{5E834294-75F7-4690-BEE5-1BCF107FCA95}" dt="2021-12-02T18:44:31.568" v="645" actId="478"/>
          <ac:picMkLst>
            <pc:docMk/>
            <pc:sldMk cId="2679783640" sldId="452"/>
            <ac:picMk id="12" creationId="{67455D54-12D5-43DE-8162-78C998D3E3A9}"/>
          </ac:picMkLst>
        </pc:picChg>
        <pc:picChg chg="add mod">
          <ac:chgData name="Lanza, Mark S" userId="a6eb6b83-0f44-48ea-90cf-1d26a0d25683" providerId="ADAL" clId="{5E834294-75F7-4690-BEE5-1BCF107FCA95}" dt="2021-12-02T18:44:45.504" v="649" actId="14100"/>
          <ac:picMkLst>
            <pc:docMk/>
            <pc:sldMk cId="2679783640" sldId="452"/>
            <ac:picMk id="14" creationId="{E30C3069-8A47-4783-B536-3021CF54B50E}"/>
          </ac:picMkLst>
        </pc:picChg>
        <pc:picChg chg="del">
          <ac:chgData name="Lanza, Mark S" userId="a6eb6b83-0f44-48ea-90cf-1d26a0d25683" providerId="ADAL" clId="{5E834294-75F7-4690-BEE5-1BCF107FCA95}" dt="2021-12-02T18:44:29.685" v="643" actId="478"/>
          <ac:picMkLst>
            <pc:docMk/>
            <pc:sldMk cId="2679783640" sldId="452"/>
            <ac:picMk id="15" creationId="{5589C26C-D0C5-4AC5-BBA9-1F3B6CEDA1E5}"/>
          </ac:picMkLst>
        </pc:picChg>
        <pc:picChg chg="add mod">
          <ac:chgData name="Lanza, Mark S" userId="a6eb6b83-0f44-48ea-90cf-1d26a0d25683" providerId="ADAL" clId="{5E834294-75F7-4690-BEE5-1BCF107FCA95}" dt="2021-12-02T18:49:44.259" v="686" actId="1076"/>
          <ac:picMkLst>
            <pc:docMk/>
            <pc:sldMk cId="2679783640" sldId="452"/>
            <ac:picMk id="16" creationId="{0F184083-8B6E-4E67-A09C-CFB2F8BE96DD}"/>
          </ac:picMkLst>
        </pc:picChg>
        <pc:picChg chg="del">
          <ac:chgData name="Lanza, Mark S" userId="a6eb6b83-0f44-48ea-90cf-1d26a0d25683" providerId="ADAL" clId="{5E834294-75F7-4690-BEE5-1BCF107FCA95}" dt="2021-12-02T18:44:30.490" v="644" actId="478"/>
          <ac:picMkLst>
            <pc:docMk/>
            <pc:sldMk cId="2679783640" sldId="452"/>
            <ac:picMk id="17" creationId="{D4857F5E-29A7-4316-A5A8-7E4D1FE26F5C}"/>
          </ac:picMkLst>
        </pc:picChg>
        <pc:picChg chg="del">
          <ac:chgData name="Lanza, Mark S" userId="a6eb6b83-0f44-48ea-90cf-1d26a0d25683" providerId="ADAL" clId="{5E834294-75F7-4690-BEE5-1BCF107FCA95}" dt="2021-12-02T18:44:32.362" v="646" actId="478"/>
          <ac:picMkLst>
            <pc:docMk/>
            <pc:sldMk cId="2679783640" sldId="452"/>
            <ac:picMk id="20" creationId="{174A3C66-DCB5-4ECB-B47B-994D9099CD3F}"/>
          </ac:picMkLst>
        </pc:picChg>
      </pc:sldChg>
      <pc:sldChg chg="new del">
        <pc:chgData name="Lanza, Mark S" userId="a6eb6b83-0f44-48ea-90cf-1d26a0d25683" providerId="ADAL" clId="{5E834294-75F7-4690-BEE5-1BCF107FCA95}" dt="2021-12-02T19:13:42.870" v="779" actId="47"/>
        <pc:sldMkLst>
          <pc:docMk/>
          <pc:sldMk cId="324017627" sldId="453"/>
        </pc:sldMkLst>
      </pc:sldChg>
      <pc:sldChg chg="new del">
        <pc:chgData name="Lanza, Mark S" userId="a6eb6b83-0f44-48ea-90cf-1d26a0d25683" providerId="ADAL" clId="{5E834294-75F7-4690-BEE5-1BCF107FCA95}" dt="2021-12-02T19:32:48.110" v="916" actId="47"/>
        <pc:sldMkLst>
          <pc:docMk/>
          <pc:sldMk cId="4146501426" sldId="453"/>
        </pc:sldMkLst>
      </pc:sldChg>
      <pc:sldChg chg="addSp delSp modSp add mod ord modClrScheme chgLayout">
        <pc:chgData name="Lanza, Mark S" userId="a6eb6b83-0f44-48ea-90cf-1d26a0d25683" providerId="ADAL" clId="{5E834294-75F7-4690-BEE5-1BCF107FCA95}" dt="2021-12-03T20:00:53.173" v="3637"/>
        <pc:sldMkLst>
          <pc:docMk/>
          <pc:sldMk cId="1929165882" sldId="454"/>
        </pc:sldMkLst>
        <pc:spChg chg="mod ord">
          <ac:chgData name="Lanza, Mark S" userId="a6eb6b83-0f44-48ea-90cf-1d26a0d25683" providerId="ADAL" clId="{5E834294-75F7-4690-BEE5-1BCF107FCA95}" dt="2021-12-02T19:30:44.389" v="912" actId="700"/>
          <ac:spMkLst>
            <pc:docMk/>
            <pc:sldMk cId="1929165882" sldId="454"/>
            <ac:spMk id="2" creationId="{00000000-0000-0000-0000-000000000000}"/>
          </ac:spMkLst>
        </pc:spChg>
        <pc:spChg chg="add del mod ord">
          <ac:chgData name="Lanza, Mark S" userId="a6eb6b83-0f44-48ea-90cf-1d26a0d25683" providerId="ADAL" clId="{5E834294-75F7-4690-BEE5-1BCF107FCA95}" dt="2021-12-02T19:30:59.147" v="915" actId="478"/>
          <ac:spMkLst>
            <pc:docMk/>
            <pc:sldMk cId="1929165882" sldId="454"/>
            <ac:spMk id="3" creationId="{65317A4E-87FF-4566-8596-599B5A00D29E}"/>
          </ac:spMkLst>
        </pc:spChg>
        <pc:spChg chg="mod ord">
          <ac:chgData name="Lanza, Mark S" userId="a6eb6b83-0f44-48ea-90cf-1d26a0d25683" providerId="ADAL" clId="{5E834294-75F7-4690-BEE5-1BCF107FCA95}" dt="2021-12-02T19:30:44.389" v="912" actId="700"/>
          <ac:spMkLst>
            <pc:docMk/>
            <pc:sldMk cId="1929165882" sldId="454"/>
            <ac:spMk id="4" creationId="{00000000-0000-0000-0000-000000000000}"/>
          </ac:spMkLst>
        </pc:spChg>
        <pc:spChg chg="mod ord">
          <ac:chgData name="Lanza, Mark S" userId="a6eb6b83-0f44-48ea-90cf-1d26a0d25683" providerId="ADAL" clId="{5E834294-75F7-4690-BEE5-1BCF107FCA95}" dt="2021-12-02T19:30:44.389" v="912" actId="700"/>
          <ac:spMkLst>
            <pc:docMk/>
            <pc:sldMk cId="1929165882" sldId="454"/>
            <ac:spMk id="5" creationId="{00000000-0000-0000-0000-000000000000}"/>
          </ac:spMkLst>
        </pc:spChg>
        <pc:spChg chg="mod ord">
          <ac:chgData name="Lanza, Mark S" userId="a6eb6b83-0f44-48ea-90cf-1d26a0d25683" providerId="ADAL" clId="{5E834294-75F7-4690-BEE5-1BCF107FCA95}" dt="2021-12-02T19:30:55.527" v="914" actId="14100"/>
          <ac:spMkLst>
            <pc:docMk/>
            <pc:sldMk cId="1929165882" sldId="454"/>
            <ac:spMk id="7" creationId="{00000000-0000-0000-0000-000000000000}"/>
          </ac:spMkLst>
        </pc:spChg>
      </pc:sldChg>
      <pc:sldChg chg="new del">
        <pc:chgData name="Lanza, Mark S" userId="a6eb6b83-0f44-48ea-90cf-1d26a0d25683" providerId="ADAL" clId="{5E834294-75F7-4690-BEE5-1BCF107FCA95}" dt="2021-12-02T19:12:56.844" v="776" actId="47"/>
        <pc:sldMkLst>
          <pc:docMk/>
          <pc:sldMk cId="3837197701" sldId="454"/>
        </pc:sldMkLst>
      </pc:sldChg>
      <pc:sldChg chg="addSp delSp modSp new mod ord">
        <pc:chgData name="Lanza, Mark S" userId="a6eb6b83-0f44-48ea-90cf-1d26a0d25683" providerId="ADAL" clId="{5E834294-75F7-4690-BEE5-1BCF107FCA95}" dt="2021-12-04T00:50:02.574" v="5165" actId="20577"/>
        <pc:sldMkLst>
          <pc:docMk/>
          <pc:sldMk cId="919014052" sldId="455"/>
        </pc:sldMkLst>
        <pc:spChg chg="mod">
          <ac:chgData name="Lanza, Mark S" userId="a6eb6b83-0f44-48ea-90cf-1d26a0d25683" providerId="ADAL" clId="{5E834294-75F7-4690-BEE5-1BCF107FCA95}" dt="2021-12-03T19:03:32.395" v="2806" actId="313"/>
          <ac:spMkLst>
            <pc:docMk/>
            <pc:sldMk cId="919014052" sldId="455"/>
            <ac:spMk id="2" creationId="{C0032522-F6FC-4D62-8872-E0BBD181A2A6}"/>
          </ac:spMkLst>
        </pc:spChg>
        <pc:spChg chg="add del mod">
          <ac:chgData name="Lanza, Mark S" userId="a6eb6b83-0f44-48ea-90cf-1d26a0d25683" providerId="ADAL" clId="{5E834294-75F7-4690-BEE5-1BCF107FCA95}" dt="2021-12-04T00:50:02.574" v="5165" actId="20577"/>
          <ac:spMkLst>
            <pc:docMk/>
            <pc:sldMk cId="919014052" sldId="455"/>
            <ac:spMk id="3" creationId="{81D96145-66CD-46D2-A062-3FD658F0DF48}"/>
          </ac:spMkLst>
        </pc:spChg>
        <pc:graphicFrameChg chg="add del modGraphic">
          <ac:chgData name="Lanza, Mark S" userId="a6eb6b83-0f44-48ea-90cf-1d26a0d25683" providerId="ADAL" clId="{5E834294-75F7-4690-BEE5-1BCF107FCA95}" dt="2021-12-02T19:39:25.002" v="919" actId="1032"/>
          <ac:graphicFrameMkLst>
            <pc:docMk/>
            <pc:sldMk cId="919014052" sldId="455"/>
            <ac:graphicFrameMk id="5" creationId="{FB3C558C-8537-492E-B26D-FC769430A81F}"/>
          </ac:graphicFrameMkLst>
        </pc:graphicFrameChg>
      </pc:sldChg>
      <pc:sldChg chg="addSp delSp modSp new mod ord">
        <pc:chgData name="Lanza, Mark S" userId="a6eb6b83-0f44-48ea-90cf-1d26a0d25683" providerId="ADAL" clId="{5E834294-75F7-4690-BEE5-1BCF107FCA95}" dt="2021-12-04T00:58:53.967" v="5227"/>
        <pc:sldMkLst>
          <pc:docMk/>
          <pc:sldMk cId="1320472124" sldId="456"/>
        </pc:sldMkLst>
        <pc:spChg chg="add del mod">
          <ac:chgData name="Lanza, Mark S" userId="a6eb6b83-0f44-48ea-90cf-1d26a0d25683" providerId="ADAL" clId="{5E834294-75F7-4690-BEE5-1BCF107FCA95}" dt="2021-12-03T17:58:30.027" v="1662" actId="478"/>
          <ac:spMkLst>
            <pc:docMk/>
            <pc:sldMk cId="1320472124" sldId="456"/>
            <ac:spMk id="3" creationId="{7C9059C2-886F-4381-AFBA-B53D7B8222AE}"/>
          </ac:spMkLst>
        </pc:spChg>
        <pc:spChg chg="add mod ord">
          <ac:chgData name="Lanza, Mark S" userId="a6eb6b83-0f44-48ea-90cf-1d26a0d25683" providerId="ADAL" clId="{5E834294-75F7-4690-BEE5-1BCF107FCA95}" dt="2021-12-03T19:53:55.667" v="3621" actId="20577"/>
          <ac:spMkLst>
            <pc:docMk/>
            <pc:sldMk cId="1320472124" sldId="456"/>
            <ac:spMk id="4" creationId="{E0AE69E1-986E-4594-BD79-4C6E9D4709B2}"/>
          </ac:spMkLst>
        </pc:spChg>
        <pc:spChg chg="add del">
          <ac:chgData name="Lanza, Mark S" userId="a6eb6b83-0f44-48ea-90cf-1d26a0d25683" providerId="ADAL" clId="{5E834294-75F7-4690-BEE5-1BCF107FCA95}" dt="2021-12-02T20:17:30.379" v="1124" actId="22"/>
          <ac:spMkLst>
            <pc:docMk/>
            <pc:sldMk cId="1320472124" sldId="456"/>
            <ac:spMk id="6" creationId="{753E467A-818B-4715-9A44-4EA0E92E65B7}"/>
          </ac:spMkLst>
        </pc:spChg>
        <pc:spChg chg="add del mod">
          <ac:chgData name="Lanza, Mark S" userId="a6eb6b83-0f44-48ea-90cf-1d26a0d25683" providerId="ADAL" clId="{5E834294-75F7-4690-BEE5-1BCF107FCA95}" dt="2021-12-03T18:55:52.070" v="2621" actId="478"/>
          <ac:spMkLst>
            <pc:docMk/>
            <pc:sldMk cId="1320472124" sldId="456"/>
            <ac:spMk id="7" creationId="{927E736F-23A1-4B72-BF92-1773B19CB5DC}"/>
          </ac:spMkLst>
        </pc:spChg>
        <pc:spChg chg="add mod">
          <ac:chgData name="Lanza, Mark S" userId="a6eb6b83-0f44-48ea-90cf-1d26a0d25683" providerId="ADAL" clId="{5E834294-75F7-4690-BEE5-1BCF107FCA95}" dt="2021-12-03T17:58:48.845" v="1665" actId="208"/>
          <ac:spMkLst>
            <pc:docMk/>
            <pc:sldMk cId="1320472124" sldId="456"/>
            <ac:spMk id="8" creationId="{722F419A-2DD6-4829-985C-D72A5202F193}"/>
          </ac:spMkLst>
        </pc:spChg>
        <pc:spChg chg="add mod">
          <ac:chgData name="Lanza, Mark S" userId="a6eb6b83-0f44-48ea-90cf-1d26a0d25683" providerId="ADAL" clId="{5E834294-75F7-4690-BEE5-1BCF107FCA95}" dt="2021-12-03T19:53:07.294" v="3587" actId="1076"/>
          <ac:spMkLst>
            <pc:docMk/>
            <pc:sldMk cId="1320472124" sldId="456"/>
            <ac:spMk id="9" creationId="{E59A9F37-102A-4D03-BD8D-84C0E1615268}"/>
          </ac:spMkLst>
        </pc:spChg>
        <pc:spChg chg="add mod">
          <ac:chgData name="Lanza, Mark S" userId="a6eb6b83-0f44-48ea-90cf-1d26a0d25683" providerId="ADAL" clId="{5E834294-75F7-4690-BEE5-1BCF107FCA95}" dt="2021-12-03T19:56:49.454" v="3623" actId="207"/>
          <ac:spMkLst>
            <pc:docMk/>
            <pc:sldMk cId="1320472124" sldId="456"/>
            <ac:spMk id="10" creationId="{5D9741CE-C5A0-444B-94B2-FD2C71127DC7}"/>
          </ac:spMkLst>
        </pc:spChg>
        <pc:spChg chg="add mod">
          <ac:chgData name="Lanza, Mark S" userId="a6eb6b83-0f44-48ea-90cf-1d26a0d25683" providerId="ADAL" clId="{5E834294-75F7-4690-BEE5-1BCF107FCA95}" dt="2021-12-03T18:59:38.616" v="2736" actId="20577"/>
          <ac:spMkLst>
            <pc:docMk/>
            <pc:sldMk cId="1320472124" sldId="456"/>
            <ac:spMk id="11" creationId="{56BB8CCB-A972-4356-98B2-E97A617D0B64}"/>
          </ac:spMkLst>
        </pc:spChg>
        <pc:spChg chg="add mod">
          <ac:chgData name="Lanza, Mark S" userId="a6eb6b83-0f44-48ea-90cf-1d26a0d25683" providerId="ADAL" clId="{5E834294-75F7-4690-BEE5-1BCF107FCA95}" dt="2021-12-03T19:53:07.294" v="3587" actId="1076"/>
          <ac:spMkLst>
            <pc:docMk/>
            <pc:sldMk cId="1320472124" sldId="456"/>
            <ac:spMk id="12" creationId="{ED4C4A74-F0F2-4D80-82F5-CDB8E9F58C68}"/>
          </ac:spMkLst>
        </pc:spChg>
        <pc:spChg chg="add mod">
          <ac:chgData name="Lanza, Mark S" userId="a6eb6b83-0f44-48ea-90cf-1d26a0d25683" providerId="ADAL" clId="{5E834294-75F7-4690-BEE5-1BCF107FCA95}" dt="2021-12-03T19:53:07.294" v="3587" actId="1076"/>
          <ac:spMkLst>
            <pc:docMk/>
            <pc:sldMk cId="1320472124" sldId="456"/>
            <ac:spMk id="13" creationId="{4FE61AEF-D5FC-46DF-A531-63539B8D5B96}"/>
          </ac:spMkLst>
        </pc:spChg>
        <pc:spChg chg="add mod">
          <ac:chgData name="Lanza, Mark S" userId="a6eb6b83-0f44-48ea-90cf-1d26a0d25683" providerId="ADAL" clId="{5E834294-75F7-4690-BEE5-1BCF107FCA95}" dt="2021-12-03T19:53:07.294" v="3587" actId="1076"/>
          <ac:spMkLst>
            <pc:docMk/>
            <pc:sldMk cId="1320472124" sldId="456"/>
            <ac:spMk id="14" creationId="{A5A08CBF-9C79-4922-A52E-EC50CDF46C79}"/>
          </ac:spMkLst>
        </pc:spChg>
        <pc:picChg chg="add mod ord">
          <ac:chgData name="Lanza, Mark S" userId="a6eb6b83-0f44-48ea-90cf-1d26a0d25683" providerId="ADAL" clId="{5E834294-75F7-4690-BEE5-1BCF107FCA95}" dt="2021-12-03T18:51:30.641" v="2501" actId="1076"/>
          <ac:picMkLst>
            <pc:docMk/>
            <pc:sldMk cId="1320472124" sldId="456"/>
            <ac:picMk id="6" creationId="{7AC1BF06-8D0E-4759-B32D-9F3136DE0CDC}"/>
          </ac:picMkLst>
        </pc:picChg>
      </pc:sldChg>
      <pc:sldChg chg="new del">
        <pc:chgData name="Lanza, Mark S" userId="a6eb6b83-0f44-48ea-90cf-1d26a0d25683" providerId="ADAL" clId="{5E834294-75F7-4690-BEE5-1BCF107FCA95}" dt="2021-12-03T17:55:21.709" v="1655" actId="47"/>
        <pc:sldMkLst>
          <pc:docMk/>
          <pc:sldMk cId="1282098871" sldId="457"/>
        </pc:sldMkLst>
      </pc:sldChg>
      <pc:sldChg chg="addSp delSp modSp new mod ord">
        <pc:chgData name="Lanza, Mark S" userId="a6eb6b83-0f44-48ea-90cf-1d26a0d25683" providerId="ADAL" clId="{5E834294-75F7-4690-BEE5-1BCF107FCA95}" dt="2021-12-04T00:53:08.825" v="5225" actId="20577"/>
        <pc:sldMkLst>
          <pc:docMk/>
          <pc:sldMk cId="6934632" sldId="458"/>
        </pc:sldMkLst>
        <pc:spChg chg="mod">
          <ac:chgData name="Lanza, Mark S" userId="a6eb6b83-0f44-48ea-90cf-1d26a0d25683" providerId="ADAL" clId="{5E834294-75F7-4690-BEE5-1BCF107FCA95}" dt="2021-12-03T17:52:35.657" v="1582" actId="20577"/>
          <ac:spMkLst>
            <pc:docMk/>
            <pc:sldMk cId="6934632" sldId="458"/>
            <ac:spMk id="2" creationId="{CFFB6F95-7224-4898-9076-E402FCA6D707}"/>
          </ac:spMkLst>
        </pc:spChg>
        <pc:spChg chg="del mod">
          <ac:chgData name="Lanza, Mark S" userId="a6eb6b83-0f44-48ea-90cf-1d26a0d25683" providerId="ADAL" clId="{5E834294-75F7-4690-BEE5-1BCF107FCA95}" dt="2021-12-04T00:51:25.477" v="5173" actId="478"/>
          <ac:spMkLst>
            <pc:docMk/>
            <pc:sldMk cId="6934632" sldId="458"/>
            <ac:spMk id="3" creationId="{4AB0B961-8CB8-4A25-99CF-5A59165BF8F8}"/>
          </ac:spMkLst>
        </pc:spChg>
        <pc:graphicFrameChg chg="add mod modGraphic">
          <ac:chgData name="Lanza, Mark S" userId="a6eb6b83-0f44-48ea-90cf-1d26a0d25683" providerId="ADAL" clId="{5E834294-75F7-4690-BEE5-1BCF107FCA95}" dt="2021-12-04T00:53:08.825" v="5225" actId="20577"/>
          <ac:graphicFrameMkLst>
            <pc:docMk/>
            <pc:sldMk cId="6934632" sldId="458"/>
            <ac:graphicFrameMk id="5" creationId="{DB54A366-E9F4-4F76-A361-B276D56EE390}"/>
          </ac:graphicFrameMkLst>
        </pc:graphicFrameChg>
      </pc:sldChg>
      <pc:sldChg chg="modSp add mod ord">
        <pc:chgData name="Lanza, Mark S" userId="a6eb6b83-0f44-48ea-90cf-1d26a0d25683" providerId="ADAL" clId="{5E834294-75F7-4690-BEE5-1BCF107FCA95}" dt="2021-12-04T01:09:12.513" v="5487" actId="207"/>
        <pc:sldMkLst>
          <pc:docMk/>
          <pc:sldMk cId="1722017631" sldId="459"/>
        </pc:sldMkLst>
        <pc:graphicFrameChg chg="mod modGraphic">
          <ac:chgData name="Lanza, Mark S" userId="a6eb6b83-0f44-48ea-90cf-1d26a0d25683" providerId="ADAL" clId="{5E834294-75F7-4690-BEE5-1BCF107FCA95}" dt="2021-12-04T01:09:12.513" v="5487" actId="207"/>
          <ac:graphicFrameMkLst>
            <pc:docMk/>
            <pc:sldMk cId="1722017631" sldId="459"/>
            <ac:graphicFrameMk id="4" creationId="{EF83AEBA-1D1A-48AD-AC11-6CF7639D18EC}"/>
          </ac:graphicFrameMkLst>
        </pc:graphicFrameChg>
      </pc:sldChg>
      <pc:sldChg chg="modSp new del mod">
        <pc:chgData name="Lanza, Mark S" userId="a6eb6b83-0f44-48ea-90cf-1d26a0d25683" providerId="ADAL" clId="{5E834294-75F7-4690-BEE5-1BCF107FCA95}" dt="2021-12-03T17:55:16.983" v="1654" actId="47"/>
        <pc:sldMkLst>
          <pc:docMk/>
          <pc:sldMk cId="2996068447" sldId="459"/>
        </pc:sldMkLst>
        <pc:spChg chg="mod">
          <ac:chgData name="Lanza, Mark S" userId="a6eb6b83-0f44-48ea-90cf-1d26a0d25683" providerId="ADAL" clId="{5E834294-75F7-4690-BEE5-1BCF107FCA95}" dt="2021-12-03T17:53:30.362" v="1629" actId="6549"/>
          <ac:spMkLst>
            <pc:docMk/>
            <pc:sldMk cId="2996068447" sldId="459"/>
            <ac:spMk id="2" creationId="{731B2547-ED00-4F35-82C3-FBEA579AAAAD}"/>
          </ac:spMkLst>
        </pc:spChg>
      </pc:sldChg>
      <pc:sldChg chg="addSp delSp modSp new mod ord modClrScheme addCm delCm chgLayout">
        <pc:chgData name="Lanza, Mark S" userId="a6eb6b83-0f44-48ea-90cf-1d26a0d25683" providerId="ADAL" clId="{5E834294-75F7-4690-BEE5-1BCF107FCA95}" dt="2021-12-03T23:49:30.960" v="4295"/>
        <pc:sldMkLst>
          <pc:docMk/>
          <pc:sldMk cId="1444232333" sldId="460"/>
        </pc:sldMkLst>
        <pc:spChg chg="del">
          <ac:chgData name="Lanza, Mark S" userId="a6eb6b83-0f44-48ea-90cf-1d26a0d25683" providerId="ADAL" clId="{5E834294-75F7-4690-BEE5-1BCF107FCA95}" dt="2021-12-03T18:10:30.100" v="1996" actId="700"/>
          <ac:spMkLst>
            <pc:docMk/>
            <pc:sldMk cId="1444232333" sldId="460"/>
            <ac:spMk id="2" creationId="{811AF667-BA3C-451A-9119-DF0363F78BD0}"/>
          </ac:spMkLst>
        </pc:spChg>
        <pc:spChg chg="del">
          <ac:chgData name="Lanza, Mark S" userId="a6eb6b83-0f44-48ea-90cf-1d26a0d25683" providerId="ADAL" clId="{5E834294-75F7-4690-BEE5-1BCF107FCA95}" dt="2021-12-03T18:05:50.387" v="1786" actId="1032"/>
          <ac:spMkLst>
            <pc:docMk/>
            <pc:sldMk cId="1444232333" sldId="460"/>
            <ac:spMk id="3" creationId="{5EC59E02-2C3E-4869-8CF9-ED90D573CAC1}"/>
          </ac:spMkLst>
        </pc:spChg>
        <pc:spChg chg="mod ord">
          <ac:chgData name="Lanza, Mark S" userId="a6eb6b83-0f44-48ea-90cf-1d26a0d25683" providerId="ADAL" clId="{5E834294-75F7-4690-BEE5-1BCF107FCA95}" dt="2021-12-03T18:10:30.100" v="1996" actId="700"/>
          <ac:spMkLst>
            <pc:docMk/>
            <pc:sldMk cId="1444232333" sldId="460"/>
            <ac:spMk id="4" creationId="{1B466D92-FABC-46C1-9156-0F388AA8C909}"/>
          </ac:spMkLst>
        </pc:spChg>
        <pc:spChg chg="add mod ord">
          <ac:chgData name="Lanza, Mark S" userId="a6eb6b83-0f44-48ea-90cf-1d26a0d25683" providerId="ADAL" clId="{5E834294-75F7-4690-BEE5-1BCF107FCA95}" dt="2021-12-03T18:15:08.102" v="2044" actId="167"/>
          <ac:spMkLst>
            <pc:docMk/>
            <pc:sldMk cId="1444232333" sldId="460"/>
            <ac:spMk id="6" creationId="{6EA4C2A1-B93D-4396-8383-22136E712662}"/>
          </ac:spMkLst>
        </pc:spChg>
        <pc:spChg chg="add mod">
          <ac:chgData name="Lanza, Mark S" userId="a6eb6b83-0f44-48ea-90cf-1d26a0d25683" providerId="ADAL" clId="{5E834294-75F7-4690-BEE5-1BCF107FCA95}" dt="2021-12-03T18:36:17.723" v="2337" actId="1076"/>
          <ac:spMkLst>
            <pc:docMk/>
            <pc:sldMk cId="1444232333" sldId="460"/>
            <ac:spMk id="7" creationId="{BFF886F6-8B34-4B21-9DD1-04DA2DA9964D}"/>
          </ac:spMkLst>
        </pc:spChg>
        <pc:spChg chg="add mod">
          <ac:chgData name="Lanza, Mark S" userId="a6eb6b83-0f44-48ea-90cf-1d26a0d25683" providerId="ADAL" clId="{5E834294-75F7-4690-BEE5-1BCF107FCA95}" dt="2021-12-03T18:37:03.111" v="2345" actId="1076"/>
          <ac:spMkLst>
            <pc:docMk/>
            <pc:sldMk cId="1444232333" sldId="460"/>
            <ac:spMk id="8" creationId="{CB1C6E81-B008-442E-93B3-D96A7208DB49}"/>
          </ac:spMkLst>
        </pc:spChg>
        <pc:spChg chg="add mod">
          <ac:chgData name="Lanza, Mark S" userId="a6eb6b83-0f44-48ea-90cf-1d26a0d25683" providerId="ADAL" clId="{5E834294-75F7-4690-BEE5-1BCF107FCA95}" dt="2021-12-03T18:29:30.625" v="2218" actId="1076"/>
          <ac:spMkLst>
            <pc:docMk/>
            <pc:sldMk cId="1444232333" sldId="460"/>
            <ac:spMk id="9" creationId="{628B6072-6E1E-4F14-A4DD-F2BB5339842E}"/>
          </ac:spMkLst>
        </pc:spChg>
        <pc:spChg chg="add mod">
          <ac:chgData name="Lanza, Mark S" userId="a6eb6b83-0f44-48ea-90cf-1d26a0d25683" providerId="ADAL" clId="{5E834294-75F7-4690-BEE5-1BCF107FCA95}" dt="2021-12-03T18:29:33.666" v="2219" actId="1076"/>
          <ac:spMkLst>
            <pc:docMk/>
            <pc:sldMk cId="1444232333" sldId="460"/>
            <ac:spMk id="10" creationId="{4C4558F9-E336-4F9F-A80C-EC233F666EAE}"/>
          </ac:spMkLst>
        </pc:spChg>
        <pc:spChg chg="add mod ord">
          <ac:chgData name="Lanza, Mark S" userId="a6eb6b83-0f44-48ea-90cf-1d26a0d25683" providerId="ADAL" clId="{5E834294-75F7-4690-BEE5-1BCF107FCA95}" dt="2021-12-03T23:47:08.833" v="4283" actId="166"/>
          <ac:spMkLst>
            <pc:docMk/>
            <pc:sldMk cId="1444232333" sldId="460"/>
            <ac:spMk id="11" creationId="{E221B375-8ED7-46D7-8160-645BA069E910}"/>
          </ac:spMkLst>
        </pc:spChg>
        <pc:spChg chg="add mod ord">
          <ac:chgData name="Lanza, Mark S" userId="a6eb6b83-0f44-48ea-90cf-1d26a0d25683" providerId="ADAL" clId="{5E834294-75F7-4690-BEE5-1BCF107FCA95}" dt="2021-12-03T18:34:05.486" v="2315" actId="1076"/>
          <ac:spMkLst>
            <pc:docMk/>
            <pc:sldMk cId="1444232333" sldId="460"/>
            <ac:spMk id="23" creationId="{F6F82EDB-93EA-468C-BFBB-62A7E43E058E}"/>
          </ac:spMkLst>
        </pc:spChg>
        <pc:graphicFrameChg chg="add mod ord modGraphic">
          <ac:chgData name="Lanza, Mark S" userId="a6eb6b83-0f44-48ea-90cf-1d26a0d25683" providerId="ADAL" clId="{5E834294-75F7-4690-BEE5-1BCF107FCA95}" dt="2021-12-03T23:46:53.712" v="4281"/>
          <ac:graphicFrameMkLst>
            <pc:docMk/>
            <pc:sldMk cId="1444232333" sldId="460"/>
            <ac:graphicFrameMk id="5" creationId="{0CBFB299-D27E-4530-BEA5-69189C093A1B}"/>
          </ac:graphicFrameMkLst>
        </pc:graphicFrameChg>
        <pc:picChg chg="add mod">
          <ac:chgData name="Lanza, Mark S" userId="a6eb6b83-0f44-48ea-90cf-1d26a0d25683" providerId="ADAL" clId="{5E834294-75F7-4690-BEE5-1BCF107FCA95}" dt="2021-12-03T23:47:15.365" v="4284" actId="1076"/>
          <ac:picMkLst>
            <pc:docMk/>
            <pc:sldMk cId="1444232333" sldId="460"/>
            <ac:picMk id="18" creationId="{13DFA8DB-E4FF-4EE0-89F8-FF7446271B67}"/>
          </ac:picMkLst>
        </pc:picChg>
        <pc:picChg chg="add mod">
          <ac:chgData name="Lanza, Mark S" userId="a6eb6b83-0f44-48ea-90cf-1d26a0d25683" providerId="ADAL" clId="{5E834294-75F7-4690-BEE5-1BCF107FCA95}" dt="2021-12-03T18:33:45.808" v="2311" actId="14100"/>
          <ac:picMkLst>
            <pc:docMk/>
            <pc:sldMk cId="1444232333" sldId="460"/>
            <ac:picMk id="24" creationId="{010A637D-F450-4F24-AA37-705A35C67D61}"/>
          </ac:picMkLst>
        </pc:picChg>
        <pc:cxnChg chg="add mod ord">
          <ac:chgData name="Lanza, Mark S" userId="a6eb6b83-0f44-48ea-90cf-1d26a0d25683" providerId="ADAL" clId="{5E834294-75F7-4690-BEE5-1BCF107FCA95}" dt="2021-12-03T23:48:43.839" v="4292" actId="14100"/>
          <ac:cxnSpMkLst>
            <pc:docMk/>
            <pc:sldMk cId="1444232333" sldId="460"/>
            <ac:cxnSpMk id="13" creationId="{2B365EFB-1084-4183-95FB-F86D4E8B5BE7}"/>
          </ac:cxnSpMkLst>
        </pc:cxnChg>
        <pc:cxnChg chg="add mod ord">
          <ac:chgData name="Lanza, Mark S" userId="a6eb6b83-0f44-48ea-90cf-1d26a0d25683" providerId="ADAL" clId="{5E834294-75F7-4690-BEE5-1BCF107FCA95}" dt="2021-12-03T23:48:30.258" v="4288" actId="14100"/>
          <ac:cxnSpMkLst>
            <pc:docMk/>
            <pc:sldMk cId="1444232333" sldId="460"/>
            <ac:cxnSpMk id="15" creationId="{2F61E6FB-C153-4005-A428-8C6DEFBC4578}"/>
          </ac:cxnSpMkLst>
        </pc:cxnChg>
        <pc:cxnChg chg="add mod ord">
          <ac:chgData name="Lanza, Mark S" userId="a6eb6b83-0f44-48ea-90cf-1d26a0d25683" providerId="ADAL" clId="{5E834294-75F7-4690-BEE5-1BCF107FCA95}" dt="2021-12-03T23:47:50.478" v="4285" actId="14100"/>
          <ac:cxnSpMkLst>
            <pc:docMk/>
            <pc:sldMk cId="1444232333" sldId="460"/>
            <ac:cxnSpMk id="17" creationId="{DC4D102F-C845-4AE7-B980-5EC376CDB208}"/>
          </ac:cxnSpMkLst>
        </pc:cxnChg>
        <pc:cxnChg chg="add mod ord">
          <ac:chgData name="Lanza, Mark S" userId="a6eb6b83-0f44-48ea-90cf-1d26a0d25683" providerId="ADAL" clId="{5E834294-75F7-4690-BEE5-1BCF107FCA95}" dt="2021-12-03T23:48:14.305" v="4287" actId="14100"/>
          <ac:cxnSpMkLst>
            <pc:docMk/>
            <pc:sldMk cId="1444232333" sldId="460"/>
            <ac:cxnSpMk id="19" creationId="{56F67368-404B-4626-86A8-EDF9083440D2}"/>
          </ac:cxnSpMkLst>
        </pc:cxnChg>
        <pc:cxnChg chg="add mod ord">
          <ac:chgData name="Lanza, Mark S" userId="a6eb6b83-0f44-48ea-90cf-1d26a0d25683" providerId="ADAL" clId="{5E834294-75F7-4690-BEE5-1BCF107FCA95}" dt="2021-12-03T23:47:59.430" v="4286" actId="14100"/>
          <ac:cxnSpMkLst>
            <pc:docMk/>
            <pc:sldMk cId="1444232333" sldId="460"/>
            <ac:cxnSpMk id="21" creationId="{26E58FAB-4B33-43A1-B44B-0E86E11F458D}"/>
          </ac:cxnSpMkLst>
        </pc:cxnChg>
        <pc:cxnChg chg="add mod ord">
          <ac:chgData name="Lanza, Mark S" userId="a6eb6b83-0f44-48ea-90cf-1d26a0d25683" providerId="ADAL" clId="{5E834294-75F7-4690-BEE5-1BCF107FCA95}" dt="2021-12-03T23:48:48.449" v="4293" actId="167"/>
          <ac:cxnSpMkLst>
            <pc:docMk/>
            <pc:sldMk cId="1444232333" sldId="460"/>
            <ac:cxnSpMk id="22" creationId="{0BF78F69-8778-4DD2-95EF-56625EDC639B}"/>
          </ac:cxnSpMkLst>
        </pc:cxnChg>
      </pc:sldChg>
      <pc:sldChg chg="addSp delSp modSp new mod ord modClrScheme chgLayout">
        <pc:chgData name="Lanza, Mark S" userId="a6eb6b83-0f44-48ea-90cf-1d26a0d25683" providerId="ADAL" clId="{5E834294-75F7-4690-BEE5-1BCF107FCA95}" dt="2021-12-04T00:58:53.967" v="5227"/>
        <pc:sldMkLst>
          <pc:docMk/>
          <pc:sldMk cId="618029694" sldId="461"/>
        </pc:sldMkLst>
        <pc:spChg chg="mod ord">
          <ac:chgData name="Lanza, Mark S" userId="a6eb6b83-0f44-48ea-90cf-1d26a0d25683" providerId="ADAL" clId="{5E834294-75F7-4690-BEE5-1BCF107FCA95}" dt="2021-12-03T20:03:31.833" v="3649" actId="700"/>
          <ac:spMkLst>
            <pc:docMk/>
            <pc:sldMk cId="618029694" sldId="461"/>
            <ac:spMk id="2" creationId="{2B67A7FB-73F6-4D37-A7D7-BA429C733DB1}"/>
          </ac:spMkLst>
        </pc:spChg>
        <pc:spChg chg="add mod ord">
          <ac:chgData name="Lanza, Mark S" userId="a6eb6b83-0f44-48ea-90cf-1d26a0d25683" providerId="ADAL" clId="{5E834294-75F7-4690-BEE5-1BCF107FCA95}" dt="2021-12-04T00:32:56.827" v="5035" actId="14100"/>
          <ac:spMkLst>
            <pc:docMk/>
            <pc:sldMk cId="618029694" sldId="461"/>
            <ac:spMk id="3" creationId="{85217A86-07DE-430B-BA87-0E5B14825043}"/>
          </ac:spMkLst>
        </pc:spChg>
        <pc:spChg chg="add del mod ord">
          <ac:chgData name="Lanza, Mark S" userId="a6eb6b83-0f44-48ea-90cf-1d26a0d25683" providerId="ADAL" clId="{5E834294-75F7-4690-BEE5-1BCF107FCA95}" dt="2021-12-04T00:26:53.366" v="4994" actId="478"/>
          <ac:spMkLst>
            <pc:docMk/>
            <pc:sldMk cId="618029694" sldId="461"/>
            <ac:spMk id="4" creationId="{1EA6FB1F-0906-4B7C-9C17-5461E9F62817}"/>
          </ac:spMkLst>
        </pc:spChg>
        <pc:spChg chg="add mod">
          <ac:chgData name="Lanza, Mark S" userId="a6eb6b83-0f44-48ea-90cf-1d26a0d25683" providerId="ADAL" clId="{5E834294-75F7-4690-BEE5-1BCF107FCA95}" dt="2021-12-04T00:27:09.340" v="4996"/>
          <ac:spMkLst>
            <pc:docMk/>
            <pc:sldMk cId="618029694" sldId="461"/>
            <ac:spMk id="6" creationId="{4A1C23ED-CF89-4CDF-946E-753B6A93864E}"/>
          </ac:spMkLst>
        </pc:spChg>
        <pc:spChg chg="add mod">
          <ac:chgData name="Lanza, Mark S" userId="a6eb6b83-0f44-48ea-90cf-1d26a0d25683" providerId="ADAL" clId="{5E834294-75F7-4690-BEE5-1BCF107FCA95}" dt="2021-12-04T00:27:09.340" v="4996"/>
          <ac:spMkLst>
            <pc:docMk/>
            <pc:sldMk cId="618029694" sldId="461"/>
            <ac:spMk id="7" creationId="{D75A9697-0B1E-42F2-9BA5-5B9B0086F152}"/>
          </ac:spMkLst>
        </pc:spChg>
        <pc:spChg chg="add mod">
          <ac:chgData name="Lanza, Mark S" userId="a6eb6b83-0f44-48ea-90cf-1d26a0d25683" providerId="ADAL" clId="{5E834294-75F7-4690-BEE5-1BCF107FCA95}" dt="2021-12-04T00:27:09.340" v="4996"/>
          <ac:spMkLst>
            <pc:docMk/>
            <pc:sldMk cId="618029694" sldId="461"/>
            <ac:spMk id="8" creationId="{38059771-CA20-4CF9-B221-5DED1678E991}"/>
          </ac:spMkLst>
        </pc:spChg>
        <pc:spChg chg="add mod">
          <ac:chgData name="Lanza, Mark S" userId="a6eb6b83-0f44-48ea-90cf-1d26a0d25683" providerId="ADAL" clId="{5E834294-75F7-4690-BEE5-1BCF107FCA95}" dt="2021-12-04T00:27:09.340" v="4996"/>
          <ac:spMkLst>
            <pc:docMk/>
            <pc:sldMk cId="618029694" sldId="461"/>
            <ac:spMk id="9" creationId="{273EF977-143D-459A-96C5-E88F56B92500}"/>
          </ac:spMkLst>
        </pc:spChg>
        <pc:spChg chg="add mod">
          <ac:chgData name="Lanza, Mark S" userId="a6eb6b83-0f44-48ea-90cf-1d26a0d25683" providerId="ADAL" clId="{5E834294-75F7-4690-BEE5-1BCF107FCA95}" dt="2021-12-04T00:27:09.340" v="4996"/>
          <ac:spMkLst>
            <pc:docMk/>
            <pc:sldMk cId="618029694" sldId="461"/>
            <ac:spMk id="10" creationId="{B0A28B83-8275-4408-9CEE-BD7EB66A5D1D}"/>
          </ac:spMkLst>
        </pc:spChg>
        <pc:spChg chg="add mod">
          <ac:chgData name="Lanza, Mark S" userId="a6eb6b83-0f44-48ea-90cf-1d26a0d25683" providerId="ADAL" clId="{5E834294-75F7-4690-BEE5-1BCF107FCA95}" dt="2021-12-04T00:30:28.999" v="5016" actId="20577"/>
          <ac:spMkLst>
            <pc:docMk/>
            <pc:sldMk cId="618029694" sldId="461"/>
            <ac:spMk id="11" creationId="{D1080C2A-0CFE-48CD-95EE-BE875CA26398}"/>
          </ac:spMkLst>
        </pc:spChg>
        <pc:spChg chg="add del mod">
          <ac:chgData name="Lanza, Mark S" userId="a6eb6b83-0f44-48ea-90cf-1d26a0d25683" providerId="ADAL" clId="{5E834294-75F7-4690-BEE5-1BCF107FCA95}" dt="2021-12-04T00:30:44.558" v="5022"/>
          <ac:spMkLst>
            <pc:docMk/>
            <pc:sldMk cId="618029694" sldId="461"/>
            <ac:spMk id="13" creationId="{6EF1CD3A-57DA-407B-A51F-7DCD89906431}"/>
          </ac:spMkLst>
        </pc:spChg>
        <pc:spChg chg="add mod">
          <ac:chgData name="Lanza, Mark S" userId="a6eb6b83-0f44-48ea-90cf-1d26a0d25683" providerId="ADAL" clId="{5E834294-75F7-4690-BEE5-1BCF107FCA95}" dt="2021-12-04T00:31:14.786" v="5025" actId="1076"/>
          <ac:spMkLst>
            <pc:docMk/>
            <pc:sldMk cId="618029694" sldId="461"/>
            <ac:spMk id="14" creationId="{4F4747D7-90CB-4C20-81E5-ED95D6CEEC52}"/>
          </ac:spMkLst>
        </pc:spChg>
        <pc:spChg chg="add mod">
          <ac:chgData name="Lanza, Mark S" userId="a6eb6b83-0f44-48ea-90cf-1d26a0d25683" providerId="ADAL" clId="{5E834294-75F7-4690-BEE5-1BCF107FCA95}" dt="2021-12-04T00:31:56.949" v="5034" actId="1076"/>
          <ac:spMkLst>
            <pc:docMk/>
            <pc:sldMk cId="618029694" sldId="461"/>
            <ac:spMk id="15" creationId="{C11F324A-C43D-41CF-8C67-4F5CAAC937E3}"/>
          </ac:spMkLst>
        </pc:spChg>
        <pc:picChg chg="add mod">
          <ac:chgData name="Lanza, Mark S" userId="a6eb6b83-0f44-48ea-90cf-1d26a0d25683" providerId="ADAL" clId="{5E834294-75F7-4690-BEE5-1BCF107FCA95}" dt="2021-12-04T00:27:09.340" v="4996"/>
          <ac:picMkLst>
            <pc:docMk/>
            <pc:sldMk cId="618029694" sldId="461"/>
            <ac:picMk id="5" creationId="{7265B51C-AA4A-40E5-B04A-FEB898A1FCE3}"/>
          </ac:picMkLst>
        </pc:picChg>
      </pc:sldChg>
      <pc:sldChg chg="modSp new mod ord">
        <pc:chgData name="Lanza, Mark S" userId="a6eb6b83-0f44-48ea-90cf-1d26a0d25683" providerId="ADAL" clId="{5E834294-75F7-4690-BEE5-1BCF107FCA95}" dt="2021-12-04T00:58:53.967" v="5227"/>
        <pc:sldMkLst>
          <pc:docMk/>
          <pc:sldMk cId="1537537003" sldId="462"/>
        </pc:sldMkLst>
        <pc:spChg chg="mod">
          <ac:chgData name="Lanza, Mark S" userId="a6eb6b83-0f44-48ea-90cf-1d26a0d25683" providerId="ADAL" clId="{5E834294-75F7-4690-BEE5-1BCF107FCA95}" dt="2021-12-03T20:05:42.581" v="3724" actId="20577"/>
          <ac:spMkLst>
            <pc:docMk/>
            <pc:sldMk cId="1537537003" sldId="462"/>
            <ac:spMk id="2" creationId="{BC0BD3F3-1453-464F-B717-B0B9339039D4}"/>
          </ac:spMkLst>
        </pc:spChg>
        <pc:spChg chg="mod">
          <ac:chgData name="Lanza, Mark S" userId="a6eb6b83-0f44-48ea-90cf-1d26a0d25683" providerId="ADAL" clId="{5E834294-75F7-4690-BEE5-1BCF107FCA95}" dt="2021-12-04T00:46:17.612" v="5085" actId="12"/>
          <ac:spMkLst>
            <pc:docMk/>
            <pc:sldMk cId="1537537003" sldId="462"/>
            <ac:spMk id="3" creationId="{E81440E2-788F-4925-99EA-1FC2FBFA5B09}"/>
          </ac:spMkLst>
        </pc:spChg>
      </pc:sldChg>
      <pc:sldChg chg="delSp modSp add mod">
        <pc:chgData name="Lanza, Mark S" userId="a6eb6b83-0f44-48ea-90cf-1d26a0d25683" providerId="ADAL" clId="{5E834294-75F7-4690-BEE5-1BCF107FCA95}" dt="2021-12-04T00:07:55.744" v="4877" actId="1076"/>
        <pc:sldMkLst>
          <pc:docMk/>
          <pc:sldMk cId="2496713583" sldId="463"/>
        </pc:sldMkLst>
        <pc:spChg chg="del">
          <ac:chgData name="Lanza, Mark S" userId="a6eb6b83-0f44-48ea-90cf-1d26a0d25683" providerId="ADAL" clId="{5E834294-75F7-4690-BEE5-1BCF107FCA95}" dt="2021-12-04T00:07:42.057" v="4872" actId="478"/>
          <ac:spMkLst>
            <pc:docMk/>
            <pc:sldMk cId="2496713583" sldId="463"/>
            <ac:spMk id="9" creationId="{5FAF792B-0DBD-4556-8797-D047BE720912}"/>
          </ac:spMkLst>
        </pc:spChg>
        <pc:spChg chg="del">
          <ac:chgData name="Lanza, Mark S" userId="a6eb6b83-0f44-48ea-90cf-1d26a0d25683" providerId="ADAL" clId="{5E834294-75F7-4690-BEE5-1BCF107FCA95}" dt="2021-12-04T00:07:42.057" v="4872" actId="478"/>
          <ac:spMkLst>
            <pc:docMk/>
            <pc:sldMk cId="2496713583" sldId="463"/>
            <ac:spMk id="10" creationId="{9597EE69-432F-4436-A6EF-78EEAE45D5C9}"/>
          </ac:spMkLst>
        </pc:spChg>
        <pc:spChg chg="del">
          <ac:chgData name="Lanza, Mark S" userId="a6eb6b83-0f44-48ea-90cf-1d26a0d25683" providerId="ADAL" clId="{5E834294-75F7-4690-BEE5-1BCF107FCA95}" dt="2021-12-04T00:07:42.057" v="4872" actId="478"/>
          <ac:spMkLst>
            <pc:docMk/>
            <pc:sldMk cId="2496713583" sldId="463"/>
            <ac:spMk id="11" creationId="{620EB23D-308D-423F-AE4F-BFE75F204EE8}"/>
          </ac:spMkLst>
        </pc:spChg>
        <pc:spChg chg="del">
          <ac:chgData name="Lanza, Mark S" userId="a6eb6b83-0f44-48ea-90cf-1d26a0d25683" providerId="ADAL" clId="{5E834294-75F7-4690-BEE5-1BCF107FCA95}" dt="2021-12-04T00:07:42.057" v="4872" actId="478"/>
          <ac:spMkLst>
            <pc:docMk/>
            <pc:sldMk cId="2496713583" sldId="463"/>
            <ac:spMk id="12" creationId="{AD97972B-A2AE-468E-8332-B269E39C2F83}"/>
          </ac:spMkLst>
        </pc:spChg>
        <pc:spChg chg="del">
          <ac:chgData name="Lanza, Mark S" userId="a6eb6b83-0f44-48ea-90cf-1d26a0d25683" providerId="ADAL" clId="{5E834294-75F7-4690-BEE5-1BCF107FCA95}" dt="2021-12-04T00:07:42.057" v="4872" actId="478"/>
          <ac:spMkLst>
            <pc:docMk/>
            <pc:sldMk cId="2496713583" sldId="463"/>
            <ac:spMk id="13" creationId="{71B80E9A-9B4B-4BD2-A4E5-878C86844643}"/>
          </ac:spMkLst>
        </pc:spChg>
        <pc:grpChg chg="mod">
          <ac:chgData name="Lanza, Mark S" userId="a6eb6b83-0f44-48ea-90cf-1d26a0d25683" providerId="ADAL" clId="{5E834294-75F7-4690-BEE5-1BCF107FCA95}" dt="2021-12-04T00:07:55.744" v="4877" actId="1076"/>
          <ac:grpSpMkLst>
            <pc:docMk/>
            <pc:sldMk cId="2496713583" sldId="463"/>
            <ac:grpSpMk id="16" creationId="{5707143B-CDDC-4E5A-A1DD-D71DF3517CB8}"/>
          </ac:grpSpMkLst>
        </pc:grpChg>
        <pc:picChg chg="del">
          <ac:chgData name="Lanza, Mark S" userId="a6eb6b83-0f44-48ea-90cf-1d26a0d25683" providerId="ADAL" clId="{5E834294-75F7-4690-BEE5-1BCF107FCA95}" dt="2021-12-04T00:07:44.866" v="4873" actId="478"/>
          <ac:picMkLst>
            <pc:docMk/>
            <pc:sldMk cId="2496713583" sldId="463"/>
            <ac:picMk id="7" creationId="{F6F75976-80F8-40CF-BD48-373BC92F3E9E}"/>
          </ac:picMkLst>
        </pc:picChg>
      </pc:sldChg>
      <pc:sldChg chg="add del">
        <pc:chgData name="Lanza, Mark S" userId="a6eb6b83-0f44-48ea-90cf-1d26a0d25683" providerId="ADAL" clId="{5E834294-75F7-4690-BEE5-1BCF107FCA95}" dt="2021-12-04T00:27:12.641" v="4997" actId="47"/>
        <pc:sldMkLst>
          <pc:docMk/>
          <pc:sldMk cId="1246409198" sldId="464"/>
        </pc:sldMkLst>
      </pc:sldChg>
      <pc:sldChg chg="addSp delSp modSp new del mod">
        <pc:chgData name="Lanza, Mark S" userId="a6eb6b83-0f44-48ea-90cf-1d26a0d25683" providerId="ADAL" clId="{5E834294-75F7-4690-BEE5-1BCF107FCA95}" dt="2021-12-04T00:26:43.331" v="4993" actId="2696"/>
        <pc:sldMkLst>
          <pc:docMk/>
          <pc:sldMk cId="2748316869" sldId="464"/>
        </pc:sldMkLst>
        <pc:spChg chg="mod">
          <ac:chgData name="Lanza, Mark S" userId="a6eb6b83-0f44-48ea-90cf-1d26a0d25683" providerId="ADAL" clId="{5E834294-75F7-4690-BEE5-1BCF107FCA95}" dt="2021-12-04T00:24:21.384" v="4988" actId="14100"/>
          <ac:spMkLst>
            <pc:docMk/>
            <pc:sldMk cId="2748316869" sldId="464"/>
            <ac:spMk id="2" creationId="{F1B7E5C1-02FE-435E-A1BF-45D4B836E765}"/>
          </ac:spMkLst>
        </pc:spChg>
        <pc:spChg chg="del">
          <ac:chgData name="Lanza, Mark S" userId="a6eb6b83-0f44-48ea-90cf-1d26a0d25683" providerId="ADAL" clId="{5E834294-75F7-4690-BEE5-1BCF107FCA95}" dt="2021-12-04T00:24:01.141" v="4984" actId="478"/>
          <ac:spMkLst>
            <pc:docMk/>
            <pc:sldMk cId="2748316869" sldId="464"/>
            <ac:spMk id="3" creationId="{3371EE15-8CA1-42D0-9D26-3608F2B6C790}"/>
          </ac:spMkLst>
        </pc:spChg>
        <pc:spChg chg="add del mod">
          <ac:chgData name="Lanza, Mark S" userId="a6eb6b83-0f44-48ea-90cf-1d26a0d25683" providerId="ADAL" clId="{5E834294-75F7-4690-BEE5-1BCF107FCA95}" dt="2021-12-04T00:24:04.019" v="4986"/>
          <ac:spMkLst>
            <pc:docMk/>
            <pc:sldMk cId="2748316869" sldId="464"/>
            <ac:spMk id="5" creationId="{7D951ED5-709B-4868-8965-D5D597A85552}"/>
          </ac:spMkLst>
        </pc:spChg>
        <pc:spChg chg="add del mod">
          <ac:chgData name="Lanza, Mark S" userId="a6eb6b83-0f44-48ea-90cf-1d26a0d25683" providerId="ADAL" clId="{5E834294-75F7-4690-BEE5-1BCF107FCA95}" dt="2021-12-04T00:24:04.019" v="4986"/>
          <ac:spMkLst>
            <pc:docMk/>
            <pc:sldMk cId="2748316869" sldId="464"/>
            <ac:spMk id="6" creationId="{9FDD9910-D024-4A7D-865B-F3AFA02A4AD7}"/>
          </ac:spMkLst>
        </pc:spChg>
        <pc:spChg chg="add del mod">
          <ac:chgData name="Lanza, Mark S" userId="a6eb6b83-0f44-48ea-90cf-1d26a0d25683" providerId="ADAL" clId="{5E834294-75F7-4690-BEE5-1BCF107FCA95}" dt="2021-12-04T00:24:04.019" v="4986"/>
          <ac:spMkLst>
            <pc:docMk/>
            <pc:sldMk cId="2748316869" sldId="464"/>
            <ac:spMk id="7" creationId="{757365BE-ADB4-431C-9A39-87DD52236AC3}"/>
          </ac:spMkLst>
        </pc:spChg>
        <pc:spChg chg="add del mod">
          <ac:chgData name="Lanza, Mark S" userId="a6eb6b83-0f44-48ea-90cf-1d26a0d25683" providerId="ADAL" clId="{5E834294-75F7-4690-BEE5-1BCF107FCA95}" dt="2021-12-04T00:24:04.019" v="4986"/>
          <ac:spMkLst>
            <pc:docMk/>
            <pc:sldMk cId="2748316869" sldId="464"/>
            <ac:spMk id="8" creationId="{6B6E167F-6954-4BFA-B667-4A15A3312FE4}"/>
          </ac:spMkLst>
        </pc:spChg>
        <pc:spChg chg="add del mod">
          <ac:chgData name="Lanza, Mark S" userId="a6eb6b83-0f44-48ea-90cf-1d26a0d25683" providerId="ADAL" clId="{5E834294-75F7-4690-BEE5-1BCF107FCA95}" dt="2021-12-04T00:24:04.019" v="4986"/>
          <ac:spMkLst>
            <pc:docMk/>
            <pc:sldMk cId="2748316869" sldId="464"/>
            <ac:spMk id="9" creationId="{BA1917CF-B9A1-44AC-999A-B8B275DB6E2D}"/>
          </ac:spMkLst>
        </pc:spChg>
        <pc:spChg chg="add del mod">
          <ac:chgData name="Lanza, Mark S" userId="a6eb6b83-0f44-48ea-90cf-1d26a0d25683" providerId="ADAL" clId="{5E834294-75F7-4690-BEE5-1BCF107FCA95}" dt="2021-12-04T00:24:39.861" v="4991" actId="478"/>
          <ac:spMkLst>
            <pc:docMk/>
            <pc:sldMk cId="2748316869" sldId="464"/>
            <ac:spMk id="11" creationId="{ED5DAD2B-DF07-42CC-8BA0-6147B6F2BDA7}"/>
          </ac:spMkLst>
        </pc:spChg>
        <pc:spChg chg="add mod">
          <ac:chgData name="Lanza, Mark S" userId="a6eb6b83-0f44-48ea-90cf-1d26a0d25683" providerId="ADAL" clId="{5E834294-75F7-4690-BEE5-1BCF107FCA95}" dt="2021-12-04T00:24:17.502" v="4987"/>
          <ac:spMkLst>
            <pc:docMk/>
            <pc:sldMk cId="2748316869" sldId="464"/>
            <ac:spMk id="12" creationId="{EC319A4D-79B1-46BD-9C5F-BBE88AF92E47}"/>
          </ac:spMkLst>
        </pc:spChg>
        <pc:spChg chg="add mod">
          <ac:chgData name="Lanza, Mark S" userId="a6eb6b83-0f44-48ea-90cf-1d26a0d25683" providerId="ADAL" clId="{5E834294-75F7-4690-BEE5-1BCF107FCA95}" dt="2021-12-04T00:24:17.502" v="4987"/>
          <ac:spMkLst>
            <pc:docMk/>
            <pc:sldMk cId="2748316869" sldId="464"/>
            <ac:spMk id="13" creationId="{19F4D3AD-9AC3-43CE-B367-36E89B46292C}"/>
          </ac:spMkLst>
        </pc:spChg>
        <pc:spChg chg="add mod">
          <ac:chgData name="Lanza, Mark S" userId="a6eb6b83-0f44-48ea-90cf-1d26a0d25683" providerId="ADAL" clId="{5E834294-75F7-4690-BEE5-1BCF107FCA95}" dt="2021-12-04T00:24:47.625" v="4992" actId="1076"/>
          <ac:spMkLst>
            <pc:docMk/>
            <pc:sldMk cId="2748316869" sldId="464"/>
            <ac:spMk id="14" creationId="{F698FE65-F315-4FE1-94B1-4E877E11EA23}"/>
          </ac:spMkLst>
        </pc:spChg>
        <pc:spChg chg="add mod">
          <ac:chgData name="Lanza, Mark S" userId="a6eb6b83-0f44-48ea-90cf-1d26a0d25683" providerId="ADAL" clId="{5E834294-75F7-4690-BEE5-1BCF107FCA95}" dt="2021-12-04T00:24:47.625" v="4992" actId="1076"/>
          <ac:spMkLst>
            <pc:docMk/>
            <pc:sldMk cId="2748316869" sldId="464"/>
            <ac:spMk id="15" creationId="{E8B5F3A5-0ECF-4DC3-93DD-4EA6D9946245}"/>
          </ac:spMkLst>
        </pc:spChg>
        <pc:spChg chg="add mod">
          <ac:chgData name="Lanza, Mark S" userId="a6eb6b83-0f44-48ea-90cf-1d26a0d25683" providerId="ADAL" clId="{5E834294-75F7-4690-BEE5-1BCF107FCA95}" dt="2021-12-04T00:24:47.625" v="4992" actId="1076"/>
          <ac:spMkLst>
            <pc:docMk/>
            <pc:sldMk cId="2748316869" sldId="464"/>
            <ac:spMk id="16" creationId="{67B68106-CF78-4B5E-AB66-D3483B9EACFC}"/>
          </ac:spMkLst>
        </pc:spChg>
        <pc:picChg chg="add mod">
          <ac:chgData name="Lanza, Mark S" userId="a6eb6b83-0f44-48ea-90cf-1d26a0d25683" providerId="ADAL" clId="{5E834294-75F7-4690-BEE5-1BCF107FCA95}" dt="2021-12-04T00:24:17.502" v="4987"/>
          <ac:picMkLst>
            <pc:docMk/>
            <pc:sldMk cId="2748316869" sldId="464"/>
            <ac:picMk id="10" creationId="{4AB8A1D0-7427-43CF-A042-72EAC57F4F46}"/>
          </ac:picMkLst>
        </pc:picChg>
      </pc:sldChg>
    </pc:docChg>
  </pc:docChgLst>
  <pc:docChgLst>
    <pc:chgData name="Pagh, Richard T" userId="1eb3253b-7106-414c-8029-9dedc852564c" providerId="ADAL" clId="{CCBD1810-349E-4F2D-A6CA-D133188E8523}"/>
    <pc:docChg chg="undo custSel addSld delSld modSld sldOrd modMainMaster delSection modSection">
      <pc:chgData name="Pagh, Richard T" userId="1eb3253b-7106-414c-8029-9dedc852564c" providerId="ADAL" clId="{CCBD1810-349E-4F2D-A6CA-D133188E8523}" dt="2023-01-27T23:01:28.459" v="4135" actId="20577"/>
      <pc:docMkLst>
        <pc:docMk/>
      </pc:docMkLst>
      <pc:sldChg chg="del">
        <pc:chgData name="Pagh, Richard T" userId="1eb3253b-7106-414c-8029-9dedc852564c" providerId="ADAL" clId="{CCBD1810-349E-4F2D-A6CA-D133188E8523}" dt="2023-01-20T23:16:09.832" v="83" actId="2696"/>
        <pc:sldMkLst>
          <pc:docMk/>
          <pc:sldMk cId="3274842692" sldId="256"/>
        </pc:sldMkLst>
      </pc:sldChg>
      <pc:sldChg chg="del">
        <pc:chgData name="Pagh, Richard T" userId="1eb3253b-7106-414c-8029-9dedc852564c" providerId="ADAL" clId="{CCBD1810-349E-4F2D-A6CA-D133188E8523}" dt="2023-01-20T23:16:09.832" v="83" actId="2696"/>
        <pc:sldMkLst>
          <pc:docMk/>
          <pc:sldMk cId="196260642" sldId="260"/>
        </pc:sldMkLst>
      </pc:sldChg>
      <pc:sldChg chg="del">
        <pc:chgData name="Pagh, Richard T" userId="1eb3253b-7106-414c-8029-9dedc852564c" providerId="ADAL" clId="{CCBD1810-349E-4F2D-A6CA-D133188E8523}" dt="2023-01-20T23:16:09.832" v="83" actId="2696"/>
        <pc:sldMkLst>
          <pc:docMk/>
          <pc:sldMk cId="1825367393" sldId="264"/>
        </pc:sldMkLst>
      </pc:sldChg>
      <pc:sldChg chg="del">
        <pc:chgData name="Pagh, Richard T" userId="1eb3253b-7106-414c-8029-9dedc852564c" providerId="ADAL" clId="{CCBD1810-349E-4F2D-A6CA-D133188E8523}" dt="2023-01-20T23:16:09.832" v="83" actId="2696"/>
        <pc:sldMkLst>
          <pc:docMk/>
          <pc:sldMk cId="1671190952" sldId="265"/>
        </pc:sldMkLst>
      </pc:sldChg>
      <pc:sldChg chg="del">
        <pc:chgData name="Pagh, Richard T" userId="1eb3253b-7106-414c-8029-9dedc852564c" providerId="ADAL" clId="{CCBD1810-349E-4F2D-A6CA-D133188E8523}" dt="2023-01-20T23:16:09.832" v="83" actId="2696"/>
        <pc:sldMkLst>
          <pc:docMk/>
          <pc:sldMk cId="3196794653" sldId="269"/>
        </pc:sldMkLst>
      </pc:sldChg>
      <pc:sldChg chg="del">
        <pc:chgData name="Pagh, Richard T" userId="1eb3253b-7106-414c-8029-9dedc852564c" providerId="ADAL" clId="{CCBD1810-349E-4F2D-A6CA-D133188E8523}" dt="2023-01-20T23:16:09.832" v="83" actId="2696"/>
        <pc:sldMkLst>
          <pc:docMk/>
          <pc:sldMk cId="2620518301" sldId="270"/>
        </pc:sldMkLst>
      </pc:sldChg>
      <pc:sldChg chg="addSp delSp modSp mod">
        <pc:chgData name="Pagh, Richard T" userId="1eb3253b-7106-414c-8029-9dedc852564c" providerId="ADAL" clId="{CCBD1810-349E-4F2D-A6CA-D133188E8523}" dt="2023-01-20T23:28:58.287" v="460" actId="20577"/>
        <pc:sldMkLst>
          <pc:docMk/>
          <pc:sldMk cId="1750434706" sldId="274"/>
        </pc:sldMkLst>
        <pc:spChg chg="mod">
          <ac:chgData name="Pagh, Richard T" userId="1eb3253b-7106-414c-8029-9dedc852564c" providerId="ADAL" clId="{CCBD1810-349E-4F2D-A6CA-D133188E8523}" dt="2023-01-20T23:14:06.066" v="33" actId="20577"/>
          <ac:spMkLst>
            <pc:docMk/>
            <pc:sldMk cId="1750434706" sldId="274"/>
            <ac:spMk id="2" creationId="{82C63085-87BB-4500-B972-222C2B98210E}"/>
          </ac:spMkLst>
        </pc:spChg>
        <pc:spChg chg="mod">
          <ac:chgData name="Pagh, Richard T" userId="1eb3253b-7106-414c-8029-9dedc852564c" providerId="ADAL" clId="{CCBD1810-349E-4F2D-A6CA-D133188E8523}" dt="2023-01-20T23:28:58.287" v="460" actId="20577"/>
          <ac:spMkLst>
            <pc:docMk/>
            <pc:sldMk cId="1750434706" sldId="274"/>
            <ac:spMk id="4" creationId="{39B690B0-02A1-4B73-A4F8-7730211B339F}"/>
          </ac:spMkLst>
        </pc:spChg>
        <pc:spChg chg="del">
          <ac:chgData name="Pagh, Richard T" userId="1eb3253b-7106-414c-8029-9dedc852564c" providerId="ADAL" clId="{CCBD1810-349E-4F2D-A6CA-D133188E8523}" dt="2023-01-20T23:15:36.371" v="80" actId="478"/>
          <ac:spMkLst>
            <pc:docMk/>
            <pc:sldMk cId="1750434706" sldId="274"/>
            <ac:spMk id="5" creationId="{C3435DE1-C928-4F85-8F5D-2F3B94B905F3}"/>
          </ac:spMkLst>
        </pc:spChg>
        <pc:spChg chg="mod">
          <ac:chgData name="Pagh, Richard T" userId="1eb3253b-7106-414c-8029-9dedc852564c" providerId="ADAL" clId="{CCBD1810-349E-4F2D-A6CA-D133188E8523}" dt="2023-01-20T23:14:26.321" v="57" actId="20577"/>
          <ac:spMkLst>
            <pc:docMk/>
            <pc:sldMk cId="1750434706" sldId="274"/>
            <ac:spMk id="6" creationId="{81B20448-A573-447A-AB6E-4E0B39300985}"/>
          </ac:spMkLst>
        </pc:spChg>
        <pc:spChg chg="add del mod">
          <ac:chgData name="Pagh, Richard T" userId="1eb3253b-7106-414c-8029-9dedc852564c" providerId="ADAL" clId="{CCBD1810-349E-4F2D-A6CA-D133188E8523}" dt="2023-01-20T23:15:38.441" v="81" actId="478"/>
          <ac:spMkLst>
            <pc:docMk/>
            <pc:sldMk cId="1750434706" sldId="274"/>
            <ac:spMk id="8" creationId="{A9F0DC3F-CEA7-D732-EFE1-DDA767929D85}"/>
          </ac:spMkLst>
        </pc:spChg>
      </pc:sldChg>
      <pc:sldChg chg="del">
        <pc:chgData name="Pagh, Richard T" userId="1eb3253b-7106-414c-8029-9dedc852564c" providerId="ADAL" clId="{CCBD1810-349E-4F2D-A6CA-D133188E8523}" dt="2023-01-20T23:16:09.832" v="83" actId="2696"/>
        <pc:sldMkLst>
          <pc:docMk/>
          <pc:sldMk cId="571131970" sldId="275"/>
        </pc:sldMkLst>
      </pc:sldChg>
      <pc:sldChg chg="del">
        <pc:chgData name="Pagh, Richard T" userId="1eb3253b-7106-414c-8029-9dedc852564c" providerId="ADAL" clId="{CCBD1810-349E-4F2D-A6CA-D133188E8523}" dt="2023-01-20T23:16:09.832" v="83" actId="2696"/>
        <pc:sldMkLst>
          <pc:docMk/>
          <pc:sldMk cId="2965457956" sldId="277"/>
        </pc:sldMkLst>
      </pc:sldChg>
      <pc:sldChg chg="del">
        <pc:chgData name="Pagh, Richard T" userId="1eb3253b-7106-414c-8029-9dedc852564c" providerId="ADAL" clId="{CCBD1810-349E-4F2D-A6CA-D133188E8523}" dt="2023-01-20T23:16:09.832" v="83" actId="2696"/>
        <pc:sldMkLst>
          <pc:docMk/>
          <pc:sldMk cId="1740355884" sldId="279"/>
        </pc:sldMkLst>
      </pc:sldChg>
      <pc:sldChg chg="del">
        <pc:chgData name="Pagh, Richard T" userId="1eb3253b-7106-414c-8029-9dedc852564c" providerId="ADAL" clId="{CCBD1810-349E-4F2D-A6CA-D133188E8523}" dt="2023-01-20T23:15:52.335" v="82" actId="2696"/>
        <pc:sldMkLst>
          <pc:docMk/>
          <pc:sldMk cId="1642413649" sldId="283"/>
        </pc:sldMkLst>
      </pc:sldChg>
      <pc:sldChg chg="del">
        <pc:chgData name="Pagh, Richard T" userId="1eb3253b-7106-414c-8029-9dedc852564c" providerId="ADAL" clId="{CCBD1810-349E-4F2D-A6CA-D133188E8523}" dt="2023-01-20T23:16:09.832" v="83" actId="2696"/>
        <pc:sldMkLst>
          <pc:docMk/>
          <pc:sldMk cId="35962122" sldId="285"/>
        </pc:sldMkLst>
      </pc:sldChg>
      <pc:sldChg chg="del">
        <pc:chgData name="Pagh, Richard T" userId="1eb3253b-7106-414c-8029-9dedc852564c" providerId="ADAL" clId="{CCBD1810-349E-4F2D-A6CA-D133188E8523}" dt="2023-01-20T23:16:09.832" v="83" actId="2696"/>
        <pc:sldMkLst>
          <pc:docMk/>
          <pc:sldMk cId="2882460975" sldId="286"/>
        </pc:sldMkLst>
      </pc:sldChg>
      <pc:sldChg chg="del">
        <pc:chgData name="Pagh, Richard T" userId="1eb3253b-7106-414c-8029-9dedc852564c" providerId="ADAL" clId="{CCBD1810-349E-4F2D-A6CA-D133188E8523}" dt="2023-01-20T23:16:09.832" v="83" actId="2696"/>
        <pc:sldMkLst>
          <pc:docMk/>
          <pc:sldMk cId="3604010856" sldId="287"/>
        </pc:sldMkLst>
      </pc:sldChg>
      <pc:sldChg chg="del">
        <pc:chgData name="Pagh, Richard T" userId="1eb3253b-7106-414c-8029-9dedc852564c" providerId="ADAL" clId="{CCBD1810-349E-4F2D-A6CA-D133188E8523}" dt="2023-01-20T23:16:09.832" v="83" actId="2696"/>
        <pc:sldMkLst>
          <pc:docMk/>
          <pc:sldMk cId="1481885702" sldId="288"/>
        </pc:sldMkLst>
      </pc:sldChg>
      <pc:sldChg chg="del">
        <pc:chgData name="Pagh, Richard T" userId="1eb3253b-7106-414c-8029-9dedc852564c" providerId="ADAL" clId="{CCBD1810-349E-4F2D-A6CA-D133188E8523}" dt="2023-01-20T23:16:09.832" v="83" actId="2696"/>
        <pc:sldMkLst>
          <pc:docMk/>
          <pc:sldMk cId="2656468661" sldId="291"/>
        </pc:sldMkLst>
      </pc:sldChg>
      <pc:sldChg chg="del">
        <pc:chgData name="Pagh, Richard T" userId="1eb3253b-7106-414c-8029-9dedc852564c" providerId="ADAL" clId="{CCBD1810-349E-4F2D-A6CA-D133188E8523}" dt="2023-01-20T23:16:09.832" v="83" actId="2696"/>
        <pc:sldMkLst>
          <pc:docMk/>
          <pc:sldMk cId="3484744986" sldId="297"/>
        </pc:sldMkLst>
      </pc:sldChg>
      <pc:sldChg chg="add del">
        <pc:chgData name="Pagh, Richard T" userId="1eb3253b-7106-414c-8029-9dedc852564c" providerId="ADAL" clId="{CCBD1810-349E-4F2D-A6CA-D133188E8523}" dt="2023-01-20T23:48:48.532" v="655"/>
        <pc:sldMkLst>
          <pc:docMk/>
          <pc:sldMk cId="1667068507" sldId="317"/>
        </pc:sldMkLst>
      </pc:sldChg>
      <pc:sldChg chg="del">
        <pc:chgData name="Pagh, Richard T" userId="1eb3253b-7106-414c-8029-9dedc852564c" providerId="ADAL" clId="{CCBD1810-349E-4F2D-A6CA-D133188E8523}" dt="2023-01-20T23:16:09.832" v="83" actId="2696"/>
        <pc:sldMkLst>
          <pc:docMk/>
          <pc:sldMk cId="2258509465" sldId="356"/>
        </pc:sldMkLst>
      </pc:sldChg>
      <pc:sldChg chg="del">
        <pc:chgData name="Pagh, Richard T" userId="1eb3253b-7106-414c-8029-9dedc852564c" providerId="ADAL" clId="{CCBD1810-349E-4F2D-A6CA-D133188E8523}" dt="2023-01-20T23:16:09.832" v="83" actId="2696"/>
        <pc:sldMkLst>
          <pc:docMk/>
          <pc:sldMk cId="3942432024" sldId="364"/>
        </pc:sldMkLst>
      </pc:sldChg>
      <pc:sldChg chg="del">
        <pc:chgData name="Pagh, Richard T" userId="1eb3253b-7106-414c-8029-9dedc852564c" providerId="ADAL" clId="{CCBD1810-349E-4F2D-A6CA-D133188E8523}" dt="2023-01-20T23:16:09.832" v="83" actId="2696"/>
        <pc:sldMkLst>
          <pc:docMk/>
          <pc:sldMk cId="1499267278" sldId="377"/>
        </pc:sldMkLst>
      </pc:sldChg>
      <pc:sldChg chg="del">
        <pc:chgData name="Pagh, Richard T" userId="1eb3253b-7106-414c-8029-9dedc852564c" providerId="ADAL" clId="{CCBD1810-349E-4F2D-A6CA-D133188E8523}" dt="2023-01-20T23:16:09.832" v="83" actId="2696"/>
        <pc:sldMkLst>
          <pc:docMk/>
          <pc:sldMk cId="1359212597" sldId="378"/>
        </pc:sldMkLst>
      </pc:sldChg>
      <pc:sldChg chg="del">
        <pc:chgData name="Pagh, Richard T" userId="1eb3253b-7106-414c-8029-9dedc852564c" providerId="ADAL" clId="{CCBD1810-349E-4F2D-A6CA-D133188E8523}" dt="2023-01-20T23:16:09.832" v="83" actId="2696"/>
        <pc:sldMkLst>
          <pc:docMk/>
          <pc:sldMk cId="2117747584" sldId="382"/>
        </pc:sldMkLst>
      </pc:sldChg>
      <pc:sldChg chg="delSp modSp mod modNotesTx">
        <pc:chgData name="Pagh, Richard T" userId="1eb3253b-7106-414c-8029-9dedc852564c" providerId="ADAL" clId="{CCBD1810-349E-4F2D-A6CA-D133188E8523}" dt="2023-01-20T23:17:31.447" v="92" actId="20577"/>
        <pc:sldMkLst>
          <pc:docMk/>
          <pc:sldMk cId="3109275029" sldId="387"/>
        </pc:sldMkLst>
        <pc:spChg chg="mod">
          <ac:chgData name="Pagh, Richard T" userId="1eb3253b-7106-414c-8029-9dedc852564c" providerId="ADAL" clId="{CCBD1810-349E-4F2D-A6CA-D133188E8523}" dt="2023-01-20T23:16:59.677" v="87"/>
          <ac:spMkLst>
            <pc:docMk/>
            <pc:sldMk cId="3109275029" sldId="387"/>
            <ac:spMk id="3" creationId="{D7B8CFCA-22DE-4B2B-B621-9511FB8E921A}"/>
          </ac:spMkLst>
        </pc:spChg>
        <pc:spChg chg="mod">
          <ac:chgData name="Pagh, Richard T" userId="1eb3253b-7106-414c-8029-9dedc852564c" providerId="ADAL" clId="{CCBD1810-349E-4F2D-A6CA-D133188E8523}" dt="2023-01-20T23:17:31.447" v="92" actId="20577"/>
          <ac:spMkLst>
            <pc:docMk/>
            <pc:sldMk cId="3109275029" sldId="387"/>
            <ac:spMk id="4" creationId="{877D4AAB-FFFD-4A32-A9F9-9DC90E371355}"/>
          </ac:spMkLst>
        </pc:spChg>
        <pc:picChg chg="del">
          <ac:chgData name="Pagh, Richard T" userId="1eb3253b-7106-414c-8029-9dedc852564c" providerId="ADAL" clId="{CCBD1810-349E-4F2D-A6CA-D133188E8523}" dt="2023-01-20T23:17:15.416" v="89" actId="478"/>
          <ac:picMkLst>
            <pc:docMk/>
            <pc:sldMk cId="3109275029" sldId="387"/>
            <ac:picMk id="6" creationId="{0C253125-274C-4B56-93D1-8658E7856978}"/>
          </ac:picMkLst>
        </pc:picChg>
      </pc:sldChg>
      <pc:sldChg chg="del">
        <pc:chgData name="Pagh, Richard T" userId="1eb3253b-7106-414c-8029-9dedc852564c" providerId="ADAL" clId="{CCBD1810-349E-4F2D-A6CA-D133188E8523}" dt="2023-01-20T23:16:09.832" v="83" actId="2696"/>
        <pc:sldMkLst>
          <pc:docMk/>
          <pc:sldMk cId="473052522" sldId="392"/>
        </pc:sldMkLst>
      </pc:sldChg>
      <pc:sldChg chg="del">
        <pc:chgData name="Pagh, Richard T" userId="1eb3253b-7106-414c-8029-9dedc852564c" providerId="ADAL" clId="{CCBD1810-349E-4F2D-A6CA-D133188E8523}" dt="2023-01-20T23:16:09.832" v="83" actId="2696"/>
        <pc:sldMkLst>
          <pc:docMk/>
          <pc:sldMk cId="2873173799" sldId="396"/>
        </pc:sldMkLst>
      </pc:sldChg>
      <pc:sldChg chg="del">
        <pc:chgData name="Pagh, Richard T" userId="1eb3253b-7106-414c-8029-9dedc852564c" providerId="ADAL" clId="{CCBD1810-349E-4F2D-A6CA-D133188E8523}" dt="2023-01-20T23:16:09.832" v="83" actId="2696"/>
        <pc:sldMkLst>
          <pc:docMk/>
          <pc:sldMk cId="1301174294" sldId="397"/>
        </pc:sldMkLst>
      </pc:sldChg>
      <pc:sldChg chg="del">
        <pc:chgData name="Pagh, Richard T" userId="1eb3253b-7106-414c-8029-9dedc852564c" providerId="ADAL" clId="{CCBD1810-349E-4F2D-A6CA-D133188E8523}" dt="2023-01-20T23:16:09.832" v="83" actId="2696"/>
        <pc:sldMkLst>
          <pc:docMk/>
          <pc:sldMk cId="303486761" sldId="399"/>
        </pc:sldMkLst>
      </pc:sldChg>
      <pc:sldChg chg="delSp del mod">
        <pc:chgData name="Pagh, Richard T" userId="1eb3253b-7106-414c-8029-9dedc852564c" providerId="ADAL" clId="{CCBD1810-349E-4F2D-A6CA-D133188E8523}" dt="2023-01-20T23:13:53.511" v="21" actId="2696"/>
        <pc:sldMkLst>
          <pc:docMk/>
          <pc:sldMk cId="3679227435" sldId="447"/>
        </pc:sldMkLst>
        <pc:picChg chg="del">
          <ac:chgData name="Pagh, Richard T" userId="1eb3253b-7106-414c-8029-9dedc852564c" providerId="ADAL" clId="{CCBD1810-349E-4F2D-A6CA-D133188E8523}" dt="2023-01-20T23:08:22.055" v="0" actId="478"/>
          <ac:picMkLst>
            <pc:docMk/>
            <pc:sldMk cId="3679227435" sldId="447"/>
            <ac:picMk id="4" creationId="{00000000-0000-0000-0000-000000000000}"/>
          </ac:picMkLst>
        </pc:picChg>
      </pc:sldChg>
      <pc:sldChg chg="del">
        <pc:chgData name="Pagh, Richard T" userId="1eb3253b-7106-414c-8029-9dedc852564c" providerId="ADAL" clId="{CCBD1810-349E-4F2D-A6CA-D133188E8523}" dt="2023-01-20T23:16:09.832" v="83" actId="2696"/>
        <pc:sldMkLst>
          <pc:docMk/>
          <pc:sldMk cId="2932031275" sldId="448"/>
        </pc:sldMkLst>
      </pc:sldChg>
      <pc:sldChg chg="del">
        <pc:chgData name="Pagh, Richard T" userId="1eb3253b-7106-414c-8029-9dedc852564c" providerId="ADAL" clId="{CCBD1810-349E-4F2D-A6CA-D133188E8523}" dt="2023-01-20T23:16:09.832" v="83" actId="2696"/>
        <pc:sldMkLst>
          <pc:docMk/>
          <pc:sldMk cId="3481323067" sldId="449"/>
        </pc:sldMkLst>
      </pc:sldChg>
      <pc:sldChg chg="del">
        <pc:chgData name="Pagh, Richard T" userId="1eb3253b-7106-414c-8029-9dedc852564c" providerId="ADAL" clId="{CCBD1810-349E-4F2D-A6CA-D133188E8523}" dt="2023-01-20T23:16:09.832" v="83" actId="2696"/>
        <pc:sldMkLst>
          <pc:docMk/>
          <pc:sldMk cId="1929165882" sldId="454"/>
        </pc:sldMkLst>
      </pc:sldChg>
      <pc:sldChg chg="del">
        <pc:chgData name="Pagh, Richard T" userId="1eb3253b-7106-414c-8029-9dedc852564c" providerId="ADAL" clId="{CCBD1810-349E-4F2D-A6CA-D133188E8523}" dt="2023-01-20T23:16:09.832" v="83" actId="2696"/>
        <pc:sldMkLst>
          <pc:docMk/>
          <pc:sldMk cId="1320472124" sldId="456"/>
        </pc:sldMkLst>
      </pc:sldChg>
      <pc:sldChg chg="del">
        <pc:chgData name="Pagh, Richard T" userId="1eb3253b-7106-414c-8029-9dedc852564c" providerId="ADAL" clId="{CCBD1810-349E-4F2D-A6CA-D133188E8523}" dt="2023-01-20T23:16:09.832" v="83" actId="2696"/>
        <pc:sldMkLst>
          <pc:docMk/>
          <pc:sldMk cId="1722017631" sldId="459"/>
        </pc:sldMkLst>
      </pc:sldChg>
      <pc:sldChg chg="del">
        <pc:chgData name="Pagh, Richard T" userId="1eb3253b-7106-414c-8029-9dedc852564c" providerId="ADAL" clId="{CCBD1810-349E-4F2D-A6CA-D133188E8523}" dt="2023-01-20T23:16:09.832" v="83" actId="2696"/>
        <pc:sldMkLst>
          <pc:docMk/>
          <pc:sldMk cId="1444232333" sldId="460"/>
        </pc:sldMkLst>
      </pc:sldChg>
      <pc:sldChg chg="del">
        <pc:chgData name="Pagh, Richard T" userId="1eb3253b-7106-414c-8029-9dedc852564c" providerId="ADAL" clId="{CCBD1810-349E-4F2D-A6CA-D133188E8523}" dt="2023-01-20T23:16:09.832" v="83" actId="2696"/>
        <pc:sldMkLst>
          <pc:docMk/>
          <pc:sldMk cId="618029694" sldId="461"/>
        </pc:sldMkLst>
      </pc:sldChg>
      <pc:sldChg chg="del">
        <pc:chgData name="Pagh, Richard T" userId="1eb3253b-7106-414c-8029-9dedc852564c" providerId="ADAL" clId="{CCBD1810-349E-4F2D-A6CA-D133188E8523}" dt="2023-01-20T23:16:09.832" v="83" actId="2696"/>
        <pc:sldMkLst>
          <pc:docMk/>
          <pc:sldMk cId="1537537003" sldId="462"/>
        </pc:sldMkLst>
      </pc:sldChg>
      <pc:sldChg chg="del">
        <pc:chgData name="Pagh, Richard T" userId="1eb3253b-7106-414c-8029-9dedc852564c" providerId="ADAL" clId="{CCBD1810-349E-4F2D-A6CA-D133188E8523}" dt="2023-01-20T23:16:09.832" v="83" actId="2696"/>
        <pc:sldMkLst>
          <pc:docMk/>
          <pc:sldMk cId="2496713583" sldId="463"/>
        </pc:sldMkLst>
      </pc:sldChg>
      <pc:sldChg chg="del">
        <pc:chgData name="Pagh, Richard T" userId="1eb3253b-7106-414c-8029-9dedc852564c" providerId="ADAL" clId="{CCBD1810-349E-4F2D-A6CA-D133188E8523}" dt="2023-01-20T23:16:09.832" v="83" actId="2696"/>
        <pc:sldMkLst>
          <pc:docMk/>
          <pc:sldMk cId="883646000" sldId="464"/>
        </pc:sldMkLst>
      </pc:sldChg>
      <pc:sldChg chg="del">
        <pc:chgData name="Pagh, Richard T" userId="1eb3253b-7106-414c-8029-9dedc852564c" providerId="ADAL" clId="{CCBD1810-349E-4F2D-A6CA-D133188E8523}" dt="2023-01-20T23:16:09.832" v="83" actId="2696"/>
        <pc:sldMkLst>
          <pc:docMk/>
          <pc:sldMk cId="2080356398" sldId="465"/>
        </pc:sldMkLst>
      </pc:sldChg>
      <pc:sldChg chg="del">
        <pc:chgData name="Pagh, Richard T" userId="1eb3253b-7106-414c-8029-9dedc852564c" providerId="ADAL" clId="{CCBD1810-349E-4F2D-A6CA-D133188E8523}" dt="2023-01-20T23:16:09.832" v="83" actId="2696"/>
        <pc:sldMkLst>
          <pc:docMk/>
          <pc:sldMk cId="2481086863" sldId="466"/>
        </pc:sldMkLst>
      </pc:sldChg>
      <pc:sldChg chg="del">
        <pc:chgData name="Pagh, Richard T" userId="1eb3253b-7106-414c-8029-9dedc852564c" providerId="ADAL" clId="{CCBD1810-349E-4F2D-A6CA-D133188E8523}" dt="2023-01-20T23:16:09.832" v="83" actId="2696"/>
        <pc:sldMkLst>
          <pc:docMk/>
          <pc:sldMk cId="3892857283" sldId="467"/>
        </pc:sldMkLst>
      </pc:sldChg>
      <pc:sldChg chg="delSp new del mod">
        <pc:chgData name="Pagh, Richard T" userId="1eb3253b-7106-414c-8029-9dedc852564c" providerId="ADAL" clId="{CCBD1810-349E-4F2D-A6CA-D133188E8523}" dt="2023-01-20T23:10:39.202" v="9" actId="2696"/>
        <pc:sldMkLst>
          <pc:docMk/>
          <pc:sldMk cId="2934220699" sldId="468"/>
        </pc:sldMkLst>
        <pc:spChg chg="del">
          <ac:chgData name="Pagh, Richard T" userId="1eb3253b-7106-414c-8029-9dedc852564c" providerId="ADAL" clId="{CCBD1810-349E-4F2D-A6CA-D133188E8523}" dt="2023-01-20T23:09:38.633" v="3" actId="478"/>
          <ac:spMkLst>
            <pc:docMk/>
            <pc:sldMk cId="2934220699" sldId="468"/>
            <ac:spMk id="3" creationId="{15902DA9-3FDE-814D-BB5A-5685556D43F8}"/>
          </ac:spMkLst>
        </pc:spChg>
        <pc:spChg chg="del">
          <ac:chgData name="Pagh, Richard T" userId="1eb3253b-7106-414c-8029-9dedc852564c" providerId="ADAL" clId="{CCBD1810-349E-4F2D-A6CA-D133188E8523}" dt="2023-01-20T23:09:48.214" v="5" actId="478"/>
          <ac:spMkLst>
            <pc:docMk/>
            <pc:sldMk cId="2934220699" sldId="468"/>
            <ac:spMk id="4" creationId="{3E0C5376-FD8E-3FB2-113D-E7CD1C4C906D}"/>
          </ac:spMkLst>
        </pc:spChg>
        <pc:spChg chg="del">
          <ac:chgData name="Pagh, Richard T" userId="1eb3253b-7106-414c-8029-9dedc852564c" providerId="ADAL" clId="{CCBD1810-349E-4F2D-A6CA-D133188E8523}" dt="2023-01-20T23:09:45.133" v="4" actId="478"/>
          <ac:spMkLst>
            <pc:docMk/>
            <pc:sldMk cId="2934220699" sldId="468"/>
            <ac:spMk id="5" creationId="{5AA75617-1E12-8D70-E460-AB7B77615EC3}"/>
          </ac:spMkLst>
        </pc:spChg>
        <pc:spChg chg="del">
          <ac:chgData name="Pagh, Richard T" userId="1eb3253b-7106-414c-8029-9dedc852564c" providerId="ADAL" clId="{CCBD1810-349E-4F2D-A6CA-D133188E8523}" dt="2023-01-20T23:09:51.713" v="6" actId="478"/>
          <ac:spMkLst>
            <pc:docMk/>
            <pc:sldMk cId="2934220699" sldId="468"/>
            <ac:spMk id="6" creationId="{7CAD48E6-1F10-28A5-12DF-27CD90F8B315}"/>
          </ac:spMkLst>
        </pc:spChg>
      </pc:sldChg>
      <pc:sldChg chg="addSp delSp modSp new mod">
        <pc:chgData name="Pagh, Richard T" userId="1eb3253b-7106-414c-8029-9dedc852564c" providerId="ADAL" clId="{CCBD1810-349E-4F2D-A6CA-D133188E8523}" dt="2023-01-20T23:13:39.940" v="20" actId="22"/>
        <pc:sldMkLst>
          <pc:docMk/>
          <pc:sldMk cId="1543797716" sldId="469"/>
        </pc:sldMkLst>
        <pc:spChg chg="del">
          <ac:chgData name="Pagh, Richard T" userId="1eb3253b-7106-414c-8029-9dedc852564c" providerId="ADAL" clId="{CCBD1810-349E-4F2D-A6CA-D133188E8523}" dt="2023-01-20T23:10:42.147" v="10" actId="478"/>
          <ac:spMkLst>
            <pc:docMk/>
            <pc:sldMk cId="1543797716" sldId="469"/>
            <ac:spMk id="2" creationId="{7EF759FC-26DB-EF92-7053-5125F6B0148A}"/>
          </ac:spMkLst>
        </pc:spChg>
        <pc:spChg chg="del">
          <ac:chgData name="Pagh, Richard T" userId="1eb3253b-7106-414c-8029-9dedc852564c" providerId="ADAL" clId="{CCBD1810-349E-4F2D-A6CA-D133188E8523}" dt="2023-01-20T23:10:45.345" v="11" actId="478"/>
          <ac:spMkLst>
            <pc:docMk/>
            <pc:sldMk cId="1543797716" sldId="469"/>
            <ac:spMk id="3" creationId="{00069070-5483-F972-25D6-EB7858E1D2A1}"/>
          </ac:spMkLst>
        </pc:spChg>
        <pc:spChg chg="del">
          <ac:chgData name="Pagh, Richard T" userId="1eb3253b-7106-414c-8029-9dedc852564c" providerId="ADAL" clId="{CCBD1810-349E-4F2D-A6CA-D133188E8523}" dt="2023-01-20T23:10:47.911" v="12" actId="478"/>
          <ac:spMkLst>
            <pc:docMk/>
            <pc:sldMk cId="1543797716" sldId="469"/>
            <ac:spMk id="4" creationId="{51E2E237-ED41-956E-A653-FF372005D7FE}"/>
          </ac:spMkLst>
        </pc:spChg>
        <pc:picChg chg="add del mod">
          <ac:chgData name="Pagh, Richard T" userId="1eb3253b-7106-414c-8029-9dedc852564c" providerId="ADAL" clId="{CCBD1810-349E-4F2D-A6CA-D133188E8523}" dt="2023-01-20T23:13:27.661" v="19" actId="478"/>
          <ac:picMkLst>
            <pc:docMk/>
            <pc:sldMk cId="1543797716" sldId="469"/>
            <ac:picMk id="7" creationId="{83624575-C286-20FC-423D-13BC99474F64}"/>
          </ac:picMkLst>
        </pc:picChg>
        <pc:picChg chg="add">
          <ac:chgData name="Pagh, Richard T" userId="1eb3253b-7106-414c-8029-9dedc852564c" providerId="ADAL" clId="{CCBD1810-349E-4F2D-A6CA-D133188E8523}" dt="2023-01-20T23:13:39.940" v="20" actId="22"/>
          <ac:picMkLst>
            <pc:docMk/>
            <pc:sldMk cId="1543797716" sldId="469"/>
            <ac:picMk id="9" creationId="{5BD43711-0203-3D5D-69A1-91ACF88C7367}"/>
          </ac:picMkLst>
        </pc:picChg>
      </pc:sldChg>
      <pc:sldChg chg="addSp delSp modSp new mod">
        <pc:chgData name="Pagh, Richard T" userId="1eb3253b-7106-414c-8029-9dedc852564c" providerId="ADAL" clId="{CCBD1810-349E-4F2D-A6CA-D133188E8523}" dt="2023-01-20T23:22:51.368" v="429" actId="20577"/>
        <pc:sldMkLst>
          <pc:docMk/>
          <pc:sldMk cId="515103310" sldId="470"/>
        </pc:sldMkLst>
        <pc:spChg chg="add del">
          <ac:chgData name="Pagh, Richard T" userId="1eb3253b-7106-414c-8029-9dedc852564c" providerId="ADAL" clId="{CCBD1810-349E-4F2D-A6CA-D133188E8523}" dt="2023-01-20T23:21:40.953" v="290" actId="478"/>
          <ac:spMkLst>
            <pc:docMk/>
            <pc:sldMk cId="515103310" sldId="470"/>
            <ac:spMk id="2" creationId="{CEC9C04D-84D9-A59F-BF4D-17336CEFA6C2}"/>
          </ac:spMkLst>
        </pc:spChg>
        <pc:spChg chg="mod">
          <ac:chgData name="Pagh, Richard T" userId="1eb3253b-7106-414c-8029-9dedc852564c" providerId="ADAL" clId="{CCBD1810-349E-4F2D-A6CA-D133188E8523}" dt="2023-01-20T23:22:51.368" v="429" actId="20577"/>
          <ac:spMkLst>
            <pc:docMk/>
            <pc:sldMk cId="515103310" sldId="470"/>
            <ac:spMk id="4" creationId="{5DCFABB1-3463-DA3C-377F-D891802B1F11}"/>
          </ac:spMkLst>
        </pc:spChg>
        <pc:spChg chg="mod">
          <ac:chgData name="Pagh, Richard T" userId="1eb3253b-7106-414c-8029-9dedc852564c" providerId="ADAL" clId="{CCBD1810-349E-4F2D-A6CA-D133188E8523}" dt="2023-01-20T23:18:46.855" v="137" actId="20577"/>
          <ac:spMkLst>
            <pc:docMk/>
            <pc:sldMk cId="515103310" sldId="470"/>
            <ac:spMk id="5" creationId="{939CD4A7-D3A4-AF00-6EE7-B0BFBECDB834}"/>
          </ac:spMkLst>
        </pc:spChg>
        <pc:spChg chg="mod">
          <ac:chgData name="Pagh, Richard T" userId="1eb3253b-7106-414c-8029-9dedc852564c" providerId="ADAL" clId="{CCBD1810-349E-4F2D-A6CA-D133188E8523}" dt="2023-01-20T23:19:25.702" v="265" actId="20577"/>
          <ac:spMkLst>
            <pc:docMk/>
            <pc:sldMk cId="515103310" sldId="470"/>
            <ac:spMk id="6" creationId="{B274F82F-0941-14A3-9956-BBC6A49EC7EF}"/>
          </ac:spMkLst>
        </pc:spChg>
        <pc:spChg chg="add del">
          <ac:chgData name="Pagh, Richard T" userId="1eb3253b-7106-414c-8029-9dedc852564c" providerId="ADAL" clId="{CCBD1810-349E-4F2D-A6CA-D133188E8523}" dt="2023-01-20T23:19:51.022" v="267" actId="22"/>
          <ac:spMkLst>
            <pc:docMk/>
            <pc:sldMk cId="515103310" sldId="470"/>
            <ac:spMk id="9" creationId="{0C213F24-B41E-EB38-0F0C-E50396BD809E}"/>
          </ac:spMkLst>
        </pc:spChg>
        <pc:picChg chg="add del mod">
          <ac:chgData name="Pagh, Richard T" userId="1eb3253b-7106-414c-8029-9dedc852564c" providerId="ADAL" clId="{CCBD1810-349E-4F2D-A6CA-D133188E8523}" dt="2023-01-20T23:20:50.473" v="272" actId="931"/>
          <ac:picMkLst>
            <pc:docMk/>
            <pc:sldMk cId="515103310" sldId="470"/>
            <ac:picMk id="11" creationId="{340201F6-F94D-DCCC-060A-48DE07AFBF1F}"/>
          </ac:picMkLst>
        </pc:picChg>
        <pc:picChg chg="add del mod ord modCrop">
          <ac:chgData name="Pagh, Richard T" userId="1eb3253b-7106-414c-8029-9dedc852564c" providerId="ADAL" clId="{CCBD1810-349E-4F2D-A6CA-D133188E8523}" dt="2023-01-20T23:21:37.823" v="289" actId="22"/>
          <ac:picMkLst>
            <pc:docMk/>
            <pc:sldMk cId="515103310" sldId="470"/>
            <ac:picMk id="13" creationId="{41139F41-5EB8-1DB1-CB50-A827CD69ACB8}"/>
          </ac:picMkLst>
        </pc:picChg>
        <pc:picChg chg="add mod">
          <ac:chgData name="Pagh, Richard T" userId="1eb3253b-7106-414c-8029-9dedc852564c" providerId="ADAL" clId="{CCBD1810-349E-4F2D-A6CA-D133188E8523}" dt="2023-01-20T23:21:53.880" v="293" actId="1076"/>
          <ac:picMkLst>
            <pc:docMk/>
            <pc:sldMk cId="515103310" sldId="470"/>
            <ac:picMk id="15" creationId="{6229F287-E279-8A29-022D-0E9924BE5062}"/>
          </ac:picMkLst>
        </pc:picChg>
      </pc:sldChg>
      <pc:sldChg chg="new del">
        <pc:chgData name="Pagh, Richard T" userId="1eb3253b-7106-414c-8029-9dedc852564c" providerId="ADAL" clId="{CCBD1810-349E-4F2D-A6CA-D133188E8523}" dt="2023-01-20T23:24:35.381" v="432" actId="2696"/>
        <pc:sldMkLst>
          <pc:docMk/>
          <pc:sldMk cId="4167927104" sldId="471"/>
        </pc:sldMkLst>
      </pc:sldChg>
      <pc:sldChg chg="modSp new mod">
        <pc:chgData name="Pagh, Richard T" userId="1eb3253b-7106-414c-8029-9dedc852564c" providerId="ADAL" clId="{CCBD1810-349E-4F2D-A6CA-D133188E8523}" dt="2023-01-20T23:26:15.279" v="441" actId="12"/>
        <pc:sldMkLst>
          <pc:docMk/>
          <pc:sldMk cId="265165813" sldId="472"/>
        </pc:sldMkLst>
        <pc:spChg chg="mod">
          <ac:chgData name="Pagh, Richard T" userId="1eb3253b-7106-414c-8029-9dedc852564c" providerId="ADAL" clId="{CCBD1810-349E-4F2D-A6CA-D133188E8523}" dt="2023-01-20T23:24:44.565" v="433"/>
          <ac:spMkLst>
            <pc:docMk/>
            <pc:sldMk cId="265165813" sldId="472"/>
            <ac:spMk id="3" creationId="{55A81D31-3F45-2E16-62DA-DAD4A0B3158E}"/>
          </ac:spMkLst>
        </pc:spChg>
        <pc:spChg chg="mod">
          <ac:chgData name="Pagh, Richard T" userId="1eb3253b-7106-414c-8029-9dedc852564c" providerId="ADAL" clId="{CCBD1810-349E-4F2D-A6CA-D133188E8523}" dt="2023-01-20T23:26:15.279" v="441" actId="12"/>
          <ac:spMkLst>
            <pc:docMk/>
            <pc:sldMk cId="265165813" sldId="472"/>
            <ac:spMk id="4" creationId="{E2CA002E-704B-8638-FD57-D7FC53F076BF}"/>
          </ac:spMkLst>
        </pc:spChg>
      </pc:sldChg>
      <pc:sldChg chg="addSp modSp new modNotesTx">
        <pc:chgData name="Pagh, Richard T" userId="1eb3253b-7106-414c-8029-9dedc852564c" providerId="ADAL" clId="{CCBD1810-349E-4F2D-A6CA-D133188E8523}" dt="2023-01-27T22:30:41.223" v="4051" actId="20577"/>
        <pc:sldMkLst>
          <pc:docMk/>
          <pc:sldMk cId="2016242276" sldId="473"/>
        </pc:sldMkLst>
        <pc:picChg chg="add mod">
          <ac:chgData name="Pagh, Richard T" userId="1eb3253b-7106-414c-8029-9dedc852564c" providerId="ADAL" clId="{CCBD1810-349E-4F2D-A6CA-D133188E8523}" dt="2023-01-20T23:28:26.003" v="444" actId="1076"/>
          <ac:picMkLst>
            <pc:docMk/>
            <pc:sldMk cId="2016242276" sldId="473"/>
            <ac:picMk id="4" creationId="{E6E34B82-425E-3430-F750-98953E731E9A}"/>
          </ac:picMkLst>
        </pc:picChg>
      </pc:sldChg>
      <pc:sldChg chg="new del">
        <pc:chgData name="Pagh, Richard T" userId="1eb3253b-7106-414c-8029-9dedc852564c" providerId="ADAL" clId="{CCBD1810-349E-4F2D-A6CA-D133188E8523}" dt="2023-01-20T23:29:57.227" v="464" actId="680"/>
        <pc:sldMkLst>
          <pc:docMk/>
          <pc:sldMk cId="2267767398" sldId="474"/>
        </pc:sldMkLst>
      </pc:sldChg>
      <pc:sldChg chg="addSp modSp new add del mod">
        <pc:chgData name="Pagh, Richard T" userId="1eb3253b-7106-414c-8029-9dedc852564c" providerId="ADAL" clId="{CCBD1810-349E-4F2D-A6CA-D133188E8523}" dt="2023-01-27T22:30:15.223" v="4004" actId="47"/>
        <pc:sldMkLst>
          <pc:docMk/>
          <pc:sldMk cId="2802172260" sldId="474"/>
        </pc:sldMkLst>
        <pc:spChg chg="add mod">
          <ac:chgData name="Pagh, Richard T" userId="1eb3253b-7106-414c-8029-9dedc852564c" providerId="ADAL" clId="{CCBD1810-349E-4F2D-A6CA-D133188E8523}" dt="2023-01-20T23:31:02.012" v="496" actId="1076"/>
          <ac:spMkLst>
            <pc:docMk/>
            <pc:sldMk cId="2802172260" sldId="474"/>
            <ac:spMk id="4" creationId="{210B1027-839F-2072-4365-BF4F1432AC54}"/>
          </ac:spMkLst>
        </pc:spChg>
      </pc:sldChg>
      <pc:sldChg chg="new del">
        <pc:chgData name="Pagh, Richard T" userId="1eb3253b-7106-414c-8029-9dedc852564c" providerId="ADAL" clId="{CCBD1810-349E-4F2D-A6CA-D133188E8523}" dt="2023-01-20T23:29:40.665" v="462" actId="680"/>
        <pc:sldMkLst>
          <pc:docMk/>
          <pc:sldMk cId="3764859100" sldId="474"/>
        </pc:sldMkLst>
      </pc:sldChg>
      <pc:sldChg chg="new del">
        <pc:chgData name="Pagh, Richard T" userId="1eb3253b-7106-414c-8029-9dedc852564c" providerId="ADAL" clId="{CCBD1810-349E-4F2D-A6CA-D133188E8523}" dt="2023-01-20T23:35:37.877" v="507" actId="680"/>
        <pc:sldMkLst>
          <pc:docMk/>
          <pc:sldMk cId="2515676114" sldId="475"/>
        </pc:sldMkLst>
      </pc:sldChg>
      <pc:sldChg chg="addSp modSp new mod">
        <pc:chgData name="Pagh, Richard T" userId="1eb3253b-7106-414c-8029-9dedc852564c" providerId="ADAL" clId="{CCBD1810-349E-4F2D-A6CA-D133188E8523}" dt="2023-01-20T23:37:53.947" v="558"/>
        <pc:sldMkLst>
          <pc:docMk/>
          <pc:sldMk cId="2519399437" sldId="475"/>
        </pc:sldMkLst>
        <pc:spChg chg="mod">
          <ac:chgData name="Pagh, Richard T" userId="1eb3253b-7106-414c-8029-9dedc852564c" providerId="ADAL" clId="{CCBD1810-349E-4F2D-A6CA-D133188E8523}" dt="2023-01-20T23:36:09.912" v="516" actId="20577"/>
          <ac:spMkLst>
            <pc:docMk/>
            <pc:sldMk cId="2519399437" sldId="475"/>
            <ac:spMk id="3" creationId="{46520221-B9B9-4007-E0A2-8EC750C21DE1}"/>
          </ac:spMkLst>
        </pc:spChg>
        <pc:spChg chg="mod">
          <ac:chgData name="Pagh, Richard T" userId="1eb3253b-7106-414c-8029-9dedc852564c" providerId="ADAL" clId="{CCBD1810-349E-4F2D-A6CA-D133188E8523}" dt="2023-01-20T23:37:53.947" v="558"/>
          <ac:spMkLst>
            <pc:docMk/>
            <pc:sldMk cId="2519399437" sldId="475"/>
            <ac:spMk id="4" creationId="{F1617DEF-F3F5-4A7C-2F7C-C07D51B3FDEC}"/>
          </ac:spMkLst>
        </pc:spChg>
        <pc:spChg chg="add mod">
          <ac:chgData name="Pagh, Richard T" userId="1eb3253b-7106-414c-8029-9dedc852564c" providerId="ADAL" clId="{CCBD1810-349E-4F2D-A6CA-D133188E8523}" dt="2023-01-20T23:37:40.867" v="557"/>
          <ac:spMkLst>
            <pc:docMk/>
            <pc:sldMk cId="2519399437" sldId="475"/>
            <ac:spMk id="6" creationId="{3801D926-38B3-F965-2B7E-6EDDFD706339}"/>
          </ac:spMkLst>
        </pc:spChg>
      </pc:sldChg>
      <pc:sldChg chg="modSp new del mod">
        <pc:chgData name="Pagh, Richard T" userId="1eb3253b-7106-414c-8029-9dedc852564c" providerId="ADAL" clId="{CCBD1810-349E-4F2D-A6CA-D133188E8523}" dt="2023-01-20T23:35:07.187" v="505" actId="2696"/>
        <pc:sldMkLst>
          <pc:docMk/>
          <pc:sldMk cId="3752481368" sldId="475"/>
        </pc:sldMkLst>
        <pc:spChg chg="mod">
          <ac:chgData name="Pagh, Richard T" userId="1eb3253b-7106-414c-8029-9dedc852564c" providerId="ADAL" clId="{CCBD1810-349E-4F2D-A6CA-D133188E8523}" dt="2023-01-20T23:34:56.626" v="504" actId="20577"/>
          <ac:spMkLst>
            <pc:docMk/>
            <pc:sldMk cId="3752481368" sldId="475"/>
            <ac:spMk id="3" creationId="{A0171816-A838-34D1-4C61-2AF72A6D785E}"/>
          </ac:spMkLst>
        </pc:spChg>
      </pc:sldChg>
      <pc:sldChg chg="addSp delSp modSp new add del mod">
        <pc:chgData name="Pagh, Richard T" userId="1eb3253b-7106-414c-8029-9dedc852564c" providerId="ADAL" clId="{CCBD1810-349E-4F2D-A6CA-D133188E8523}" dt="2023-01-27T22:30:59.485" v="4053" actId="47"/>
        <pc:sldMkLst>
          <pc:docMk/>
          <pc:sldMk cId="4157628144" sldId="476"/>
        </pc:sldMkLst>
        <pc:spChg chg="mod">
          <ac:chgData name="Pagh, Richard T" userId="1eb3253b-7106-414c-8029-9dedc852564c" providerId="ADAL" clId="{CCBD1810-349E-4F2D-A6CA-D133188E8523}" dt="2023-01-20T23:38:19.537" v="566" actId="20577"/>
          <ac:spMkLst>
            <pc:docMk/>
            <pc:sldMk cId="4157628144" sldId="476"/>
            <ac:spMk id="3" creationId="{4BB6C575-052D-0559-7A6E-7208093C40A5}"/>
          </ac:spMkLst>
        </pc:spChg>
        <pc:spChg chg="del">
          <ac:chgData name="Pagh, Richard T" userId="1eb3253b-7106-414c-8029-9dedc852564c" providerId="ADAL" clId="{CCBD1810-349E-4F2D-A6CA-D133188E8523}" dt="2023-01-20T23:38:27.397" v="567"/>
          <ac:spMkLst>
            <pc:docMk/>
            <pc:sldMk cId="4157628144" sldId="476"/>
            <ac:spMk id="4" creationId="{5C842799-02B3-EA00-479E-956C22163FC5}"/>
          </ac:spMkLst>
        </pc:spChg>
        <pc:picChg chg="add mod">
          <ac:chgData name="Pagh, Richard T" userId="1eb3253b-7106-414c-8029-9dedc852564c" providerId="ADAL" clId="{CCBD1810-349E-4F2D-A6CA-D133188E8523}" dt="2023-01-20T23:38:27.397" v="567"/>
          <ac:picMkLst>
            <pc:docMk/>
            <pc:sldMk cId="4157628144" sldId="476"/>
            <ac:picMk id="6" creationId="{7611540D-7226-C53B-98C2-E920813DDCA6}"/>
          </ac:picMkLst>
        </pc:picChg>
      </pc:sldChg>
      <pc:sldChg chg="addSp delSp modSp new mod">
        <pc:chgData name="Pagh, Richard T" userId="1eb3253b-7106-414c-8029-9dedc852564c" providerId="ADAL" clId="{CCBD1810-349E-4F2D-A6CA-D133188E8523}" dt="2023-01-20T23:40:51.912" v="585" actId="1076"/>
        <pc:sldMkLst>
          <pc:docMk/>
          <pc:sldMk cId="2393376705" sldId="477"/>
        </pc:sldMkLst>
        <pc:spChg chg="mod">
          <ac:chgData name="Pagh, Richard T" userId="1eb3253b-7106-414c-8029-9dedc852564c" providerId="ADAL" clId="{CCBD1810-349E-4F2D-A6CA-D133188E8523}" dt="2023-01-20T23:38:53.587" v="575" actId="20577"/>
          <ac:spMkLst>
            <pc:docMk/>
            <pc:sldMk cId="2393376705" sldId="477"/>
            <ac:spMk id="3" creationId="{B949C6E1-C4F3-402D-B829-48C2C79BDF07}"/>
          </ac:spMkLst>
        </pc:spChg>
        <pc:spChg chg="del">
          <ac:chgData name="Pagh, Richard T" userId="1eb3253b-7106-414c-8029-9dedc852564c" providerId="ADAL" clId="{CCBD1810-349E-4F2D-A6CA-D133188E8523}" dt="2023-01-20T23:40:21.623" v="576" actId="22"/>
          <ac:spMkLst>
            <pc:docMk/>
            <pc:sldMk cId="2393376705" sldId="477"/>
            <ac:spMk id="4" creationId="{516B183E-CA36-CA3A-ADCC-1B382E8EE414}"/>
          </ac:spMkLst>
        </pc:spChg>
        <pc:picChg chg="add mod ord">
          <ac:chgData name="Pagh, Richard T" userId="1eb3253b-7106-414c-8029-9dedc852564c" providerId="ADAL" clId="{CCBD1810-349E-4F2D-A6CA-D133188E8523}" dt="2023-01-20T23:40:51.912" v="585" actId="1076"/>
          <ac:picMkLst>
            <pc:docMk/>
            <pc:sldMk cId="2393376705" sldId="477"/>
            <ac:picMk id="7" creationId="{3BBF73FE-26FD-C78D-7FBA-7A6ED3DDE9B8}"/>
          </ac:picMkLst>
        </pc:picChg>
      </pc:sldChg>
      <pc:sldChg chg="addSp delSp modSp add mod ord">
        <pc:chgData name="Pagh, Richard T" userId="1eb3253b-7106-414c-8029-9dedc852564c" providerId="ADAL" clId="{CCBD1810-349E-4F2D-A6CA-D133188E8523}" dt="2023-01-20T23:42:30.884" v="618" actId="1076"/>
        <pc:sldMkLst>
          <pc:docMk/>
          <pc:sldMk cId="630880147" sldId="478"/>
        </pc:sldMkLst>
        <pc:spChg chg="mod">
          <ac:chgData name="Pagh, Richard T" userId="1eb3253b-7106-414c-8029-9dedc852564c" providerId="ADAL" clId="{CCBD1810-349E-4F2D-A6CA-D133188E8523}" dt="2023-01-20T23:41:38.038" v="601" actId="20577"/>
          <ac:spMkLst>
            <pc:docMk/>
            <pc:sldMk cId="630880147" sldId="478"/>
            <ac:spMk id="3" creationId="{46520221-B9B9-4007-E0A2-8EC750C21DE1}"/>
          </ac:spMkLst>
        </pc:spChg>
        <pc:spChg chg="del mod">
          <ac:chgData name="Pagh, Richard T" userId="1eb3253b-7106-414c-8029-9dedc852564c" providerId="ADAL" clId="{CCBD1810-349E-4F2D-A6CA-D133188E8523}" dt="2023-01-20T23:41:46.943" v="603" actId="478"/>
          <ac:spMkLst>
            <pc:docMk/>
            <pc:sldMk cId="630880147" sldId="478"/>
            <ac:spMk id="4" creationId="{F1617DEF-F3F5-4A7C-2F7C-C07D51B3FDEC}"/>
          </ac:spMkLst>
        </pc:spChg>
        <pc:spChg chg="del">
          <ac:chgData name="Pagh, Richard T" userId="1eb3253b-7106-414c-8029-9dedc852564c" providerId="ADAL" clId="{CCBD1810-349E-4F2D-A6CA-D133188E8523}" dt="2023-01-20T23:42:19.442" v="616" actId="478"/>
          <ac:spMkLst>
            <pc:docMk/>
            <pc:sldMk cId="630880147" sldId="478"/>
            <ac:spMk id="6" creationId="{3801D926-38B3-F965-2B7E-6EDDFD706339}"/>
          </ac:spMkLst>
        </pc:spChg>
        <pc:spChg chg="add del mod">
          <ac:chgData name="Pagh, Richard T" userId="1eb3253b-7106-414c-8029-9dedc852564c" providerId="ADAL" clId="{CCBD1810-349E-4F2D-A6CA-D133188E8523}" dt="2023-01-20T23:42:03.283" v="610" actId="478"/>
          <ac:spMkLst>
            <pc:docMk/>
            <pc:sldMk cId="630880147" sldId="478"/>
            <ac:spMk id="8" creationId="{E0464F74-7BFE-9BF8-60C3-FB49BF87C024}"/>
          </ac:spMkLst>
        </pc:spChg>
        <pc:spChg chg="add del mod">
          <ac:chgData name="Pagh, Richard T" userId="1eb3253b-7106-414c-8029-9dedc852564c" providerId="ADAL" clId="{CCBD1810-349E-4F2D-A6CA-D133188E8523}" dt="2023-01-20T23:41:56.059" v="607"/>
          <ac:spMkLst>
            <pc:docMk/>
            <pc:sldMk cId="630880147" sldId="478"/>
            <ac:spMk id="9" creationId="{CDF49BE0-223D-D6E5-FA01-BD5FE431C082}"/>
          </ac:spMkLst>
        </pc:spChg>
        <pc:spChg chg="add mod">
          <ac:chgData name="Pagh, Richard T" userId="1eb3253b-7106-414c-8029-9dedc852564c" providerId="ADAL" clId="{CCBD1810-349E-4F2D-A6CA-D133188E8523}" dt="2023-01-20T23:42:30.884" v="618" actId="1076"/>
          <ac:spMkLst>
            <pc:docMk/>
            <pc:sldMk cId="630880147" sldId="478"/>
            <ac:spMk id="10" creationId="{05B4EB8A-FF0B-2138-2E98-430F5EF0844C}"/>
          </ac:spMkLst>
        </pc:spChg>
        <pc:spChg chg="add del mod">
          <ac:chgData name="Pagh, Richard T" userId="1eb3253b-7106-414c-8029-9dedc852564c" providerId="ADAL" clId="{CCBD1810-349E-4F2D-A6CA-D133188E8523}" dt="2023-01-20T23:42:16.220" v="614"/>
          <ac:spMkLst>
            <pc:docMk/>
            <pc:sldMk cId="630880147" sldId="478"/>
            <ac:spMk id="11" creationId="{6A8C904C-732E-B7E6-22CA-684E3AD446BC}"/>
          </ac:spMkLst>
        </pc:spChg>
        <pc:spChg chg="add mod">
          <ac:chgData name="Pagh, Richard T" userId="1eb3253b-7106-414c-8029-9dedc852564c" providerId="ADAL" clId="{CCBD1810-349E-4F2D-A6CA-D133188E8523}" dt="2023-01-20T23:42:27.346" v="617" actId="1076"/>
          <ac:spMkLst>
            <pc:docMk/>
            <pc:sldMk cId="630880147" sldId="478"/>
            <ac:spMk id="12" creationId="{D3E7967E-72A4-A67B-9F01-53F5A3BC20FE}"/>
          </ac:spMkLst>
        </pc:spChg>
      </pc:sldChg>
      <pc:sldChg chg="addSp delSp modSp new mod">
        <pc:chgData name="Pagh, Richard T" userId="1eb3253b-7106-414c-8029-9dedc852564c" providerId="ADAL" clId="{CCBD1810-349E-4F2D-A6CA-D133188E8523}" dt="2023-01-20T23:43:07.574" v="633"/>
        <pc:sldMkLst>
          <pc:docMk/>
          <pc:sldMk cId="4213963541" sldId="479"/>
        </pc:sldMkLst>
        <pc:spChg chg="mod">
          <ac:chgData name="Pagh, Richard T" userId="1eb3253b-7106-414c-8029-9dedc852564c" providerId="ADAL" clId="{CCBD1810-349E-4F2D-A6CA-D133188E8523}" dt="2023-01-20T23:42:49.188" v="626" actId="20577"/>
          <ac:spMkLst>
            <pc:docMk/>
            <pc:sldMk cId="4213963541" sldId="479"/>
            <ac:spMk id="3" creationId="{1795025B-AED7-3880-57D7-FCA02599D68F}"/>
          </ac:spMkLst>
        </pc:spChg>
        <pc:spChg chg="del">
          <ac:chgData name="Pagh, Richard T" userId="1eb3253b-7106-414c-8029-9dedc852564c" providerId="ADAL" clId="{CCBD1810-349E-4F2D-A6CA-D133188E8523}" dt="2023-01-20T23:43:07.574" v="633"/>
          <ac:spMkLst>
            <pc:docMk/>
            <pc:sldMk cId="4213963541" sldId="479"/>
            <ac:spMk id="4" creationId="{D46C1B7E-FD6B-B4A5-5A8A-209C829DF403}"/>
          </ac:spMkLst>
        </pc:spChg>
        <pc:picChg chg="add mod">
          <ac:chgData name="Pagh, Richard T" userId="1eb3253b-7106-414c-8029-9dedc852564c" providerId="ADAL" clId="{CCBD1810-349E-4F2D-A6CA-D133188E8523}" dt="2023-01-20T23:43:07.574" v="633"/>
          <ac:picMkLst>
            <pc:docMk/>
            <pc:sldMk cId="4213963541" sldId="479"/>
            <ac:picMk id="6" creationId="{D71F264B-C474-734C-1963-21A6CFBBA0C5}"/>
          </ac:picMkLst>
        </pc:picChg>
      </pc:sldChg>
      <pc:sldChg chg="addSp delSp modSp new mod">
        <pc:chgData name="Pagh, Richard T" userId="1eb3253b-7106-414c-8029-9dedc852564c" providerId="ADAL" clId="{CCBD1810-349E-4F2D-A6CA-D133188E8523}" dt="2023-01-20T23:45:45.247" v="637" actId="167"/>
        <pc:sldMkLst>
          <pc:docMk/>
          <pc:sldMk cId="104018559" sldId="480"/>
        </pc:sldMkLst>
        <pc:spChg chg="mod">
          <ac:chgData name="Pagh, Richard T" userId="1eb3253b-7106-414c-8029-9dedc852564c" providerId="ADAL" clId="{CCBD1810-349E-4F2D-A6CA-D133188E8523}" dt="2023-01-20T23:42:53.029" v="632" actId="20577"/>
          <ac:spMkLst>
            <pc:docMk/>
            <pc:sldMk cId="104018559" sldId="480"/>
            <ac:spMk id="3" creationId="{63E10693-AC6D-A84D-1121-4E7FA4E47D35}"/>
          </ac:spMkLst>
        </pc:spChg>
        <pc:spChg chg="del">
          <ac:chgData name="Pagh, Richard T" userId="1eb3253b-7106-414c-8029-9dedc852564c" providerId="ADAL" clId="{CCBD1810-349E-4F2D-A6CA-D133188E8523}" dt="2023-01-20T23:45:30.019" v="634"/>
          <ac:spMkLst>
            <pc:docMk/>
            <pc:sldMk cId="104018559" sldId="480"/>
            <ac:spMk id="4" creationId="{CD2925A2-6D31-04B6-1D08-C651DBFA0872}"/>
          </ac:spMkLst>
        </pc:spChg>
        <pc:picChg chg="add mod ord">
          <ac:chgData name="Pagh, Richard T" userId="1eb3253b-7106-414c-8029-9dedc852564c" providerId="ADAL" clId="{CCBD1810-349E-4F2D-A6CA-D133188E8523}" dt="2023-01-20T23:45:45.247" v="637" actId="167"/>
          <ac:picMkLst>
            <pc:docMk/>
            <pc:sldMk cId="104018559" sldId="480"/>
            <ac:picMk id="6" creationId="{134EC727-60FD-890F-20FB-FD380ACB95B1}"/>
          </ac:picMkLst>
        </pc:picChg>
      </pc:sldChg>
      <pc:sldChg chg="addSp delSp modSp new mod">
        <pc:chgData name="Pagh, Richard T" userId="1eb3253b-7106-414c-8029-9dedc852564c" providerId="ADAL" clId="{CCBD1810-349E-4F2D-A6CA-D133188E8523}" dt="2023-01-20T23:47:11.339" v="653" actId="1076"/>
        <pc:sldMkLst>
          <pc:docMk/>
          <pc:sldMk cId="2471117729" sldId="481"/>
        </pc:sldMkLst>
        <pc:spChg chg="mod">
          <ac:chgData name="Pagh, Richard T" userId="1eb3253b-7106-414c-8029-9dedc852564c" providerId="ADAL" clId="{CCBD1810-349E-4F2D-A6CA-D133188E8523}" dt="2023-01-20T23:46:31.419" v="641"/>
          <ac:spMkLst>
            <pc:docMk/>
            <pc:sldMk cId="2471117729" sldId="481"/>
            <ac:spMk id="3" creationId="{6D70E64B-B00E-42E3-B92A-894B9DF6CFFE}"/>
          </ac:spMkLst>
        </pc:spChg>
        <pc:spChg chg="del">
          <ac:chgData name="Pagh, Richard T" userId="1eb3253b-7106-414c-8029-9dedc852564c" providerId="ADAL" clId="{CCBD1810-349E-4F2D-A6CA-D133188E8523}" dt="2023-01-20T23:46:50.100" v="645" actId="478"/>
          <ac:spMkLst>
            <pc:docMk/>
            <pc:sldMk cId="2471117729" sldId="481"/>
            <ac:spMk id="4" creationId="{154F1E37-91FB-F379-85FF-8CF788D377C0}"/>
          </ac:spMkLst>
        </pc:spChg>
        <pc:spChg chg="add mod">
          <ac:chgData name="Pagh, Richard T" userId="1eb3253b-7106-414c-8029-9dedc852564c" providerId="ADAL" clId="{CCBD1810-349E-4F2D-A6CA-D133188E8523}" dt="2023-01-20T23:46:54.198" v="646" actId="1076"/>
          <ac:spMkLst>
            <pc:docMk/>
            <pc:sldMk cId="2471117729" sldId="481"/>
            <ac:spMk id="6" creationId="{FAF1396C-A6DF-78E8-ADAE-26DAB44241DD}"/>
          </ac:spMkLst>
        </pc:spChg>
        <pc:spChg chg="add del mod">
          <ac:chgData name="Pagh, Richard T" userId="1eb3253b-7106-414c-8029-9dedc852564c" providerId="ADAL" clId="{CCBD1810-349E-4F2D-A6CA-D133188E8523}" dt="2023-01-20T23:47:06.072" v="650"/>
          <ac:spMkLst>
            <pc:docMk/>
            <pc:sldMk cId="2471117729" sldId="481"/>
            <ac:spMk id="7" creationId="{383D28EE-5A57-02BB-A903-8C4B24A7379D}"/>
          </ac:spMkLst>
        </pc:spChg>
        <pc:spChg chg="add mod">
          <ac:chgData name="Pagh, Richard T" userId="1eb3253b-7106-414c-8029-9dedc852564c" providerId="ADAL" clId="{CCBD1810-349E-4F2D-A6CA-D133188E8523}" dt="2023-01-20T23:47:11.339" v="653" actId="1076"/>
          <ac:spMkLst>
            <pc:docMk/>
            <pc:sldMk cId="2471117729" sldId="481"/>
            <ac:spMk id="8" creationId="{0E2E058C-F884-69D5-6EE1-56E94CE5CA84}"/>
          </ac:spMkLst>
        </pc:spChg>
      </pc:sldChg>
      <pc:sldChg chg="addSp delSp modSp new mod">
        <pc:chgData name="Pagh, Richard T" userId="1eb3253b-7106-414c-8029-9dedc852564c" providerId="ADAL" clId="{CCBD1810-349E-4F2D-A6CA-D133188E8523}" dt="2023-01-20T23:54:00.629" v="769" actId="14100"/>
        <pc:sldMkLst>
          <pc:docMk/>
          <pc:sldMk cId="723544137" sldId="482"/>
        </pc:sldMkLst>
        <pc:spChg chg="mod">
          <ac:chgData name="Pagh, Richard T" userId="1eb3253b-7106-414c-8029-9dedc852564c" providerId="ADAL" clId="{CCBD1810-349E-4F2D-A6CA-D133188E8523}" dt="2023-01-20T23:49:17.265" v="667" actId="20577"/>
          <ac:spMkLst>
            <pc:docMk/>
            <pc:sldMk cId="723544137" sldId="482"/>
            <ac:spMk id="3" creationId="{916E795F-4414-20CE-37DD-3C068615A2F8}"/>
          </ac:spMkLst>
        </pc:spChg>
        <pc:spChg chg="del">
          <ac:chgData name="Pagh, Richard T" userId="1eb3253b-7106-414c-8029-9dedc852564c" providerId="ADAL" clId="{CCBD1810-349E-4F2D-A6CA-D133188E8523}" dt="2023-01-20T23:49:27.575" v="668"/>
          <ac:spMkLst>
            <pc:docMk/>
            <pc:sldMk cId="723544137" sldId="482"/>
            <ac:spMk id="4" creationId="{608460A0-E17C-5FFB-97BA-D61A03B5555A}"/>
          </ac:spMkLst>
        </pc:spChg>
        <pc:picChg chg="add mod modCrop">
          <ac:chgData name="Pagh, Richard T" userId="1eb3253b-7106-414c-8029-9dedc852564c" providerId="ADAL" clId="{CCBD1810-349E-4F2D-A6CA-D133188E8523}" dt="2023-01-20T23:54:00.629" v="769" actId="14100"/>
          <ac:picMkLst>
            <pc:docMk/>
            <pc:sldMk cId="723544137" sldId="482"/>
            <ac:picMk id="6" creationId="{ECA1258A-F3D3-455F-8BA9-62337F02EBA5}"/>
          </ac:picMkLst>
        </pc:picChg>
      </pc:sldChg>
      <pc:sldChg chg="addSp delSp modSp new mod ord">
        <pc:chgData name="Pagh, Richard T" userId="1eb3253b-7106-414c-8029-9dedc852564c" providerId="ADAL" clId="{CCBD1810-349E-4F2D-A6CA-D133188E8523}" dt="2023-01-20T23:49:10.006" v="660"/>
        <pc:sldMkLst>
          <pc:docMk/>
          <pc:sldMk cId="1140206516" sldId="483"/>
        </pc:sldMkLst>
        <pc:spChg chg="mod">
          <ac:chgData name="Pagh, Richard T" userId="1eb3253b-7106-414c-8029-9dedc852564c" providerId="ADAL" clId="{CCBD1810-349E-4F2D-A6CA-D133188E8523}" dt="2023-01-20T23:46:38.325" v="643"/>
          <ac:spMkLst>
            <pc:docMk/>
            <pc:sldMk cId="1140206516" sldId="483"/>
            <ac:spMk id="3" creationId="{1905B145-75D9-8689-CCC7-FD83EB79906B}"/>
          </ac:spMkLst>
        </pc:spChg>
        <pc:spChg chg="add del">
          <ac:chgData name="Pagh, Richard T" userId="1eb3253b-7106-414c-8029-9dedc852564c" providerId="ADAL" clId="{CCBD1810-349E-4F2D-A6CA-D133188E8523}" dt="2023-01-20T23:49:00.172" v="658"/>
          <ac:spMkLst>
            <pc:docMk/>
            <pc:sldMk cId="1140206516" sldId="483"/>
            <ac:spMk id="4" creationId="{B25707E9-95EE-2146-8832-6F8ADAED9F46}"/>
          </ac:spMkLst>
        </pc:spChg>
        <pc:picChg chg="add del mod">
          <ac:chgData name="Pagh, Richard T" userId="1eb3253b-7106-414c-8029-9dedc852564c" providerId="ADAL" clId="{CCBD1810-349E-4F2D-A6CA-D133188E8523}" dt="2023-01-20T23:48:54.193" v="657"/>
          <ac:picMkLst>
            <pc:docMk/>
            <pc:sldMk cId="1140206516" sldId="483"/>
            <ac:picMk id="6" creationId="{DEF445A9-0020-BC91-5FEC-718CE76A2188}"/>
          </ac:picMkLst>
        </pc:picChg>
        <pc:picChg chg="add mod">
          <ac:chgData name="Pagh, Richard T" userId="1eb3253b-7106-414c-8029-9dedc852564c" providerId="ADAL" clId="{CCBD1810-349E-4F2D-A6CA-D133188E8523}" dt="2023-01-20T23:49:00.172" v="658"/>
          <ac:picMkLst>
            <pc:docMk/>
            <pc:sldMk cId="1140206516" sldId="483"/>
            <ac:picMk id="7" creationId="{0691AA46-8EEB-E9EA-B033-7957FD6E618C}"/>
          </ac:picMkLst>
        </pc:picChg>
      </pc:sldChg>
      <pc:sldChg chg="new del">
        <pc:chgData name="Pagh, Richard T" userId="1eb3253b-7106-414c-8029-9dedc852564c" providerId="ADAL" clId="{CCBD1810-349E-4F2D-A6CA-D133188E8523}" dt="2023-01-20T23:50:03.216" v="671" actId="2696"/>
        <pc:sldMkLst>
          <pc:docMk/>
          <pc:sldMk cId="3712235804" sldId="484"/>
        </pc:sldMkLst>
      </pc:sldChg>
      <pc:sldChg chg="addSp delSp modSp new mod">
        <pc:chgData name="Pagh, Richard T" userId="1eb3253b-7106-414c-8029-9dedc852564c" providerId="ADAL" clId="{CCBD1810-349E-4F2D-A6CA-D133188E8523}" dt="2023-01-20T23:50:35.452" v="727"/>
        <pc:sldMkLst>
          <pc:docMk/>
          <pc:sldMk cId="2800700140" sldId="485"/>
        </pc:sldMkLst>
        <pc:spChg chg="mod">
          <ac:chgData name="Pagh, Richard T" userId="1eb3253b-7106-414c-8029-9dedc852564c" providerId="ADAL" clId="{CCBD1810-349E-4F2D-A6CA-D133188E8523}" dt="2023-01-20T23:50:16.659" v="726" actId="20577"/>
          <ac:spMkLst>
            <pc:docMk/>
            <pc:sldMk cId="2800700140" sldId="485"/>
            <ac:spMk id="3" creationId="{0596ECD0-A8F3-AD20-EB1E-4EDE67CB5A8D}"/>
          </ac:spMkLst>
        </pc:spChg>
        <pc:spChg chg="del">
          <ac:chgData name="Pagh, Richard T" userId="1eb3253b-7106-414c-8029-9dedc852564c" providerId="ADAL" clId="{CCBD1810-349E-4F2D-A6CA-D133188E8523}" dt="2023-01-20T23:50:35.452" v="727"/>
          <ac:spMkLst>
            <pc:docMk/>
            <pc:sldMk cId="2800700140" sldId="485"/>
            <ac:spMk id="4" creationId="{B808D0A2-6627-B502-11DF-753AB4DB83FE}"/>
          </ac:spMkLst>
        </pc:spChg>
        <pc:picChg chg="add mod">
          <ac:chgData name="Pagh, Richard T" userId="1eb3253b-7106-414c-8029-9dedc852564c" providerId="ADAL" clId="{CCBD1810-349E-4F2D-A6CA-D133188E8523}" dt="2023-01-20T23:50:35.452" v="727"/>
          <ac:picMkLst>
            <pc:docMk/>
            <pc:sldMk cId="2800700140" sldId="485"/>
            <ac:picMk id="6" creationId="{F9021F0C-9D55-C241-16C1-60DC6249DA01}"/>
          </ac:picMkLst>
        </pc:picChg>
      </pc:sldChg>
      <pc:sldChg chg="addSp delSp modSp add mod">
        <pc:chgData name="Pagh, Richard T" userId="1eb3253b-7106-414c-8029-9dedc852564c" providerId="ADAL" clId="{CCBD1810-349E-4F2D-A6CA-D133188E8523}" dt="2023-01-20T23:51:52.053" v="734" actId="167"/>
        <pc:sldMkLst>
          <pc:docMk/>
          <pc:sldMk cId="2276706252" sldId="486"/>
        </pc:sldMkLst>
        <pc:spChg chg="add del mod">
          <ac:chgData name="Pagh, Richard T" userId="1eb3253b-7106-414c-8029-9dedc852564c" providerId="ADAL" clId="{CCBD1810-349E-4F2D-A6CA-D133188E8523}" dt="2023-01-20T23:51:40.309" v="730"/>
          <ac:spMkLst>
            <pc:docMk/>
            <pc:sldMk cId="2276706252" sldId="486"/>
            <ac:spMk id="7" creationId="{15547117-229F-6183-22F6-413A39D7CAA2}"/>
          </ac:spMkLst>
        </pc:spChg>
        <pc:picChg chg="del">
          <ac:chgData name="Pagh, Richard T" userId="1eb3253b-7106-414c-8029-9dedc852564c" providerId="ADAL" clId="{CCBD1810-349E-4F2D-A6CA-D133188E8523}" dt="2023-01-20T23:51:32.282" v="729" actId="478"/>
          <ac:picMkLst>
            <pc:docMk/>
            <pc:sldMk cId="2276706252" sldId="486"/>
            <ac:picMk id="6" creationId="{ECA1258A-F3D3-455F-8BA9-62337F02EBA5}"/>
          </ac:picMkLst>
        </pc:picChg>
        <pc:picChg chg="add mod ord">
          <ac:chgData name="Pagh, Richard T" userId="1eb3253b-7106-414c-8029-9dedc852564c" providerId="ADAL" clId="{CCBD1810-349E-4F2D-A6CA-D133188E8523}" dt="2023-01-20T23:51:52.053" v="734" actId="167"/>
          <ac:picMkLst>
            <pc:docMk/>
            <pc:sldMk cId="2276706252" sldId="486"/>
            <ac:picMk id="8" creationId="{A6F7E13A-9118-81E1-EDEE-F160E3F9E7F4}"/>
          </ac:picMkLst>
        </pc:picChg>
      </pc:sldChg>
      <pc:sldChg chg="addSp delSp modSp add mod ord">
        <pc:chgData name="Pagh, Richard T" userId="1eb3253b-7106-414c-8029-9dedc852564c" providerId="ADAL" clId="{CCBD1810-349E-4F2D-A6CA-D133188E8523}" dt="2023-01-20T23:53:34.138" v="763" actId="1076"/>
        <pc:sldMkLst>
          <pc:docMk/>
          <pc:sldMk cId="2984827690" sldId="487"/>
        </pc:sldMkLst>
        <pc:spChg chg="mod">
          <ac:chgData name="Pagh, Richard T" userId="1eb3253b-7106-414c-8029-9dedc852564c" providerId="ADAL" clId="{CCBD1810-349E-4F2D-A6CA-D133188E8523}" dt="2023-01-20T23:52:33.988" v="749" actId="20577"/>
          <ac:spMkLst>
            <pc:docMk/>
            <pc:sldMk cId="2984827690" sldId="487"/>
            <ac:spMk id="3" creationId="{916E795F-4414-20CE-37DD-3C068615A2F8}"/>
          </ac:spMkLst>
        </pc:spChg>
        <pc:spChg chg="add del mod">
          <ac:chgData name="Pagh, Richard T" userId="1eb3253b-7106-414c-8029-9dedc852564c" providerId="ADAL" clId="{CCBD1810-349E-4F2D-A6CA-D133188E8523}" dt="2023-01-20T23:52:58.616" v="754" actId="478"/>
          <ac:spMkLst>
            <pc:docMk/>
            <pc:sldMk cId="2984827690" sldId="487"/>
            <ac:spMk id="8" creationId="{D3402FEF-C9D0-51FF-CDD0-1C83BFE6A0B7}"/>
          </ac:spMkLst>
        </pc:spChg>
        <pc:picChg chg="add mod modCrop">
          <ac:chgData name="Pagh, Richard T" userId="1eb3253b-7106-414c-8029-9dedc852564c" providerId="ADAL" clId="{CCBD1810-349E-4F2D-A6CA-D133188E8523}" dt="2023-01-20T23:53:34.138" v="763" actId="1076"/>
          <ac:picMkLst>
            <pc:docMk/>
            <pc:sldMk cId="2984827690" sldId="487"/>
            <ac:picMk id="4" creationId="{E391332A-3BE4-87AD-CACE-C53DC141D3CE}"/>
          </ac:picMkLst>
        </pc:picChg>
        <pc:picChg chg="del">
          <ac:chgData name="Pagh, Richard T" userId="1eb3253b-7106-414c-8029-9dedc852564c" providerId="ADAL" clId="{CCBD1810-349E-4F2D-A6CA-D133188E8523}" dt="2023-01-20T23:52:46.723" v="751" actId="478"/>
          <ac:picMkLst>
            <pc:docMk/>
            <pc:sldMk cId="2984827690" sldId="487"/>
            <ac:picMk id="6" creationId="{ECA1258A-F3D3-455F-8BA9-62337F02EBA5}"/>
          </ac:picMkLst>
        </pc:picChg>
      </pc:sldChg>
      <pc:sldChg chg="addSp delSp modSp add mod">
        <pc:chgData name="Pagh, Richard T" userId="1eb3253b-7106-414c-8029-9dedc852564c" providerId="ADAL" clId="{CCBD1810-349E-4F2D-A6CA-D133188E8523}" dt="2023-01-20T23:54:42.752" v="776" actId="1076"/>
        <pc:sldMkLst>
          <pc:docMk/>
          <pc:sldMk cId="3968941223" sldId="488"/>
        </pc:sldMkLst>
        <pc:picChg chg="del">
          <ac:chgData name="Pagh, Richard T" userId="1eb3253b-7106-414c-8029-9dedc852564c" providerId="ADAL" clId="{CCBD1810-349E-4F2D-A6CA-D133188E8523}" dt="2023-01-20T23:54:20.792" v="771" actId="478"/>
          <ac:picMkLst>
            <pc:docMk/>
            <pc:sldMk cId="3968941223" sldId="488"/>
            <ac:picMk id="4" creationId="{E391332A-3BE4-87AD-CACE-C53DC141D3CE}"/>
          </ac:picMkLst>
        </pc:picChg>
        <pc:picChg chg="add mod ord">
          <ac:chgData name="Pagh, Richard T" userId="1eb3253b-7106-414c-8029-9dedc852564c" providerId="ADAL" clId="{CCBD1810-349E-4F2D-A6CA-D133188E8523}" dt="2023-01-20T23:54:42.752" v="776" actId="1076"/>
          <ac:picMkLst>
            <pc:docMk/>
            <pc:sldMk cId="3968941223" sldId="488"/>
            <ac:picMk id="6" creationId="{D3B9ABC5-4186-720D-F82E-E01C03805FDF}"/>
          </ac:picMkLst>
        </pc:picChg>
      </pc:sldChg>
      <pc:sldChg chg="addSp delSp modSp new mod">
        <pc:chgData name="Pagh, Richard T" userId="1eb3253b-7106-414c-8029-9dedc852564c" providerId="ADAL" clId="{CCBD1810-349E-4F2D-A6CA-D133188E8523}" dt="2023-01-20T23:56:05.866" v="812" actId="1076"/>
        <pc:sldMkLst>
          <pc:docMk/>
          <pc:sldMk cId="2734059539" sldId="489"/>
        </pc:sldMkLst>
        <pc:spChg chg="mod">
          <ac:chgData name="Pagh, Richard T" userId="1eb3253b-7106-414c-8029-9dedc852564c" providerId="ADAL" clId="{CCBD1810-349E-4F2D-A6CA-D133188E8523}" dt="2023-01-20T23:55:23.857" v="805" actId="20577"/>
          <ac:spMkLst>
            <pc:docMk/>
            <pc:sldMk cId="2734059539" sldId="489"/>
            <ac:spMk id="3" creationId="{63A3A98B-B3E8-C420-3477-16CAB765E9A6}"/>
          </ac:spMkLst>
        </pc:spChg>
        <pc:spChg chg="del">
          <ac:chgData name="Pagh, Richard T" userId="1eb3253b-7106-414c-8029-9dedc852564c" providerId="ADAL" clId="{CCBD1810-349E-4F2D-A6CA-D133188E8523}" dt="2023-01-20T23:55:43.701" v="809" actId="478"/>
          <ac:spMkLst>
            <pc:docMk/>
            <pc:sldMk cId="2734059539" sldId="489"/>
            <ac:spMk id="4" creationId="{90BD4150-2980-271F-3211-6C88F73B8597}"/>
          </ac:spMkLst>
        </pc:spChg>
        <pc:spChg chg="add mod">
          <ac:chgData name="Pagh, Richard T" userId="1eb3253b-7106-414c-8029-9dedc852564c" providerId="ADAL" clId="{CCBD1810-349E-4F2D-A6CA-D133188E8523}" dt="2023-01-20T23:55:47.636" v="810" actId="1076"/>
          <ac:spMkLst>
            <pc:docMk/>
            <pc:sldMk cId="2734059539" sldId="489"/>
            <ac:spMk id="6" creationId="{8BD565ED-55F3-AA66-43CA-C975FB2F69DD}"/>
          </ac:spMkLst>
        </pc:spChg>
        <pc:spChg chg="add mod">
          <ac:chgData name="Pagh, Richard T" userId="1eb3253b-7106-414c-8029-9dedc852564c" providerId="ADAL" clId="{CCBD1810-349E-4F2D-A6CA-D133188E8523}" dt="2023-01-20T23:56:05.866" v="812" actId="1076"/>
          <ac:spMkLst>
            <pc:docMk/>
            <pc:sldMk cId="2734059539" sldId="489"/>
            <ac:spMk id="7" creationId="{B491FF5D-0DA1-3512-4111-B76A5D2C3827}"/>
          </ac:spMkLst>
        </pc:spChg>
      </pc:sldChg>
      <pc:sldChg chg="addSp delSp modSp add">
        <pc:chgData name="Pagh, Richard T" userId="1eb3253b-7106-414c-8029-9dedc852564c" providerId="ADAL" clId="{CCBD1810-349E-4F2D-A6CA-D133188E8523}" dt="2023-01-20T23:56:52.298" v="813"/>
        <pc:sldMkLst>
          <pc:docMk/>
          <pc:sldMk cId="4055714058" sldId="490"/>
        </pc:sldMkLst>
        <pc:spChg chg="del">
          <ac:chgData name="Pagh, Richard T" userId="1eb3253b-7106-414c-8029-9dedc852564c" providerId="ADAL" clId="{CCBD1810-349E-4F2D-A6CA-D133188E8523}" dt="2023-01-20T23:56:52.298" v="813"/>
          <ac:spMkLst>
            <pc:docMk/>
            <pc:sldMk cId="4055714058" sldId="490"/>
            <ac:spMk id="4" creationId="{90BD4150-2980-271F-3211-6C88F73B8597}"/>
          </ac:spMkLst>
        </pc:spChg>
        <pc:picChg chg="add mod">
          <ac:chgData name="Pagh, Richard T" userId="1eb3253b-7106-414c-8029-9dedc852564c" providerId="ADAL" clId="{CCBD1810-349E-4F2D-A6CA-D133188E8523}" dt="2023-01-20T23:56:52.298" v="813"/>
          <ac:picMkLst>
            <pc:docMk/>
            <pc:sldMk cId="4055714058" sldId="490"/>
            <ac:picMk id="6" creationId="{41E76641-FA25-41EA-5E36-D6AB66E50140}"/>
          </ac:picMkLst>
        </pc:picChg>
      </pc:sldChg>
      <pc:sldChg chg="addSp delSp modSp add mod">
        <pc:chgData name="Pagh, Richard T" userId="1eb3253b-7106-414c-8029-9dedc852564c" providerId="ADAL" clId="{CCBD1810-349E-4F2D-A6CA-D133188E8523}" dt="2023-01-20T23:58:42.498" v="827" actId="20577"/>
        <pc:sldMkLst>
          <pc:docMk/>
          <pc:sldMk cId="1787714629" sldId="491"/>
        </pc:sldMkLst>
        <pc:spChg chg="mod">
          <ac:chgData name="Pagh, Richard T" userId="1eb3253b-7106-414c-8029-9dedc852564c" providerId="ADAL" clId="{CCBD1810-349E-4F2D-A6CA-D133188E8523}" dt="2023-01-20T23:58:42.498" v="827" actId="20577"/>
          <ac:spMkLst>
            <pc:docMk/>
            <pc:sldMk cId="1787714629" sldId="491"/>
            <ac:spMk id="3" creationId="{63A3A98B-B3E8-C420-3477-16CAB765E9A6}"/>
          </ac:spMkLst>
        </pc:spChg>
        <pc:spChg chg="del">
          <ac:chgData name="Pagh, Richard T" userId="1eb3253b-7106-414c-8029-9dedc852564c" providerId="ADAL" clId="{CCBD1810-349E-4F2D-A6CA-D133188E8523}" dt="2023-01-20T23:57:12.882" v="814"/>
          <ac:spMkLst>
            <pc:docMk/>
            <pc:sldMk cId="1787714629" sldId="491"/>
            <ac:spMk id="4" creationId="{90BD4150-2980-271F-3211-6C88F73B8597}"/>
          </ac:spMkLst>
        </pc:spChg>
        <pc:picChg chg="add mod ord modCrop">
          <ac:chgData name="Pagh, Richard T" userId="1eb3253b-7106-414c-8029-9dedc852564c" providerId="ADAL" clId="{CCBD1810-349E-4F2D-A6CA-D133188E8523}" dt="2023-01-20T23:57:37.023" v="819" actId="732"/>
          <ac:picMkLst>
            <pc:docMk/>
            <pc:sldMk cId="1787714629" sldId="491"/>
            <ac:picMk id="6" creationId="{89B168DB-15FA-25ED-7491-327407D290B6}"/>
          </ac:picMkLst>
        </pc:picChg>
      </pc:sldChg>
      <pc:sldChg chg="addSp delSp modSp add mod">
        <pc:chgData name="Pagh, Richard T" userId="1eb3253b-7106-414c-8029-9dedc852564c" providerId="ADAL" clId="{CCBD1810-349E-4F2D-A6CA-D133188E8523}" dt="2023-01-20T23:59:38.866" v="848" actId="167"/>
        <pc:sldMkLst>
          <pc:docMk/>
          <pc:sldMk cId="428486420" sldId="492"/>
        </pc:sldMkLst>
        <pc:spChg chg="mod">
          <ac:chgData name="Pagh, Richard T" userId="1eb3253b-7106-414c-8029-9dedc852564c" providerId="ADAL" clId="{CCBD1810-349E-4F2D-A6CA-D133188E8523}" dt="2023-01-20T23:59:18.494" v="843" actId="20577"/>
          <ac:spMkLst>
            <pc:docMk/>
            <pc:sldMk cId="428486420" sldId="492"/>
            <ac:spMk id="3" creationId="{63A3A98B-B3E8-C420-3477-16CAB765E9A6}"/>
          </ac:spMkLst>
        </pc:spChg>
        <pc:spChg chg="add del mod">
          <ac:chgData name="Pagh, Richard T" userId="1eb3253b-7106-414c-8029-9dedc852564c" providerId="ADAL" clId="{CCBD1810-349E-4F2D-A6CA-D133188E8523}" dt="2023-01-20T23:59:26.725" v="844"/>
          <ac:spMkLst>
            <pc:docMk/>
            <pc:sldMk cId="428486420" sldId="492"/>
            <ac:spMk id="7" creationId="{2F9A37B3-2429-6156-BC1C-3ED5173C9864}"/>
          </ac:spMkLst>
        </pc:spChg>
        <pc:picChg chg="del">
          <ac:chgData name="Pagh, Richard T" userId="1eb3253b-7106-414c-8029-9dedc852564c" providerId="ADAL" clId="{CCBD1810-349E-4F2D-A6CA-D133188E8523}" dt="2023-01-20T23:59:06.103" v="829" actId="478"/>
          <ac:picMkLst>
            <pc:docMk/>
            <pc:sldMk cId="428486420" sldId="492"/>
            <ac:picMk id="6" creationId="{89B168DB-15FA-25ED-7491-327407D290B6}"/>
          </ac:picMkLst>
        </pc:picChg>
        <pc:picChg chg="add mod ord">
          <ac:chgData name="Pagh, Richard T" userId="1eb3253b-7106-414c-8029-9dedc852564c" providerId="ADAL" clId="{CCBD1810-349E-4F2D-A6CA-D133188E8523}" dt="2023-01-20T23:59:38.866" v="848" actId="167"/>
          <ac:picMkLst>
            <pc:docMk/>
            <pc:sldMk cId="428486420" sldId="492"/>
            <ac:picMk id="8" creationId="{AA17F993-8A1E-2882-55AC-5C77B4984E08}"/>
          </ac:picMkLst>
        </pc:picChg>
      </pc:sldChg>
      <pc:sldChg chg="addSp delSp modSp new mod">
        <pc:chgData name="Pagh, Richard T" userId="1eb3253b-7106-414c-8029-9dedc852564c" providerId="ADAL" clId="{CCBD1810-349E-4F2D-A6CA-D133188E8523}" dt="2023-01-21T00:04:57.492" v="1000" actId="1076"/>
        <pc:sldMkLst>
          <pc:docMk/>
          <pc:sldMk cId="339879747" sldId="493"/>
        </pc:sldMkLst>
        <pc:spChg chg="mod">
          <ac:chgData name="Pagh, Richard T" userId="1eb3253b-7106-414c-8029-9dedc852564c" providerId="ADAL" clId="{CCBD1810-349E-4F2D-A6CA-D133188E8523}" dt="2023-01-21T00:01:37.991" v="860" actId="20577"/>
          <ac:spMkLst>
            <pc:docMk/>
            <pc:sldMk cId="339879747" sldId="493"/>
            <ac:spMk id="3" creationId="{3EFEB180-EB0C-0168-4269-6DF0DE6EBBD8}"/>
          </ac:spMkLst>
        </pc:spChg>
        <pc:spChg chg="del">
          <ac:chgData name="Pagh, Richard T" userId="1eb3253b-7106-414c-8029-9dedc852564c" providerId="ADAL" clId="{CCBD1810-349E-4F2D-A6CA-D133188E8523}" dt="2023-01-21T00:04:48.892" v="998" actId="478"/>
          <ac:spMkLst>
            <pc:docMk/>
            <pc:sldMk cId="339879747" sldId="493"/>
            <ac:spMk id="4" creationId="{5B1B0609-C003-CF34-4428-68015626278A}"/>
          </ac:spMkLst>
        </pc:spChg>
        <pc:spChg chg="add mod">
          <ac:chgData name="Pagh, Richard T" userId="1eb3253b-7106-414c-8029-9dedc852564c" providerId="ADAL" clId="{CCBD1810-349E-4F2D-A6CA-D133188E8523}" dt="2023-01-21T00:04:57.492" v="1000" actId="1076"/>
          <ac:spMkLst>
            <pc:docMk/>
            <pc:sldMk cId="339879747" sldId="493"/>
            <ac:spMk id="6" creationId="{E4F6C28D-3A3B-B9EA-A1BE-3D763BD8815A}"/>
          </ac:spMkLst>
        </pc:spChg>
        <pc:spChg chg="add mod">
          <ac:chgData name="Pagh, Richard T" userId="1eb3253b-7106-414c-8029-9dedc852564c" providerId="ADAL" clId="{CCBD1810-349E-4F2D-A6CA-D133188E8523}" dt="2023-01-21T00:04:53.982" v="999" actId="1076"/>
          <ac:spMkLst>
            <pc:docMk/>
            <pc:sldMk cId="339879747" sldId="493"/>
            <ac:spMk id="7" creationId="{05FC3983-8126-A4BE-F1BB-F8C92AA0981D}"/>
          </ac:spMkLst>
        </pc:spChg>
      </pc:sldChg>
      <pc:sldChg chg="addSp delSp modSp add">
        <pc:chgData name="Pagh, Richard T" userId="1eb3253b-7106-414c-8029-9dedc852564c" providerId="ADAL" clId="{CCBD1810-349E-4F2D-A6CA-D133188E8523}" dt="2023-01-21T00:05:08.721" v="1001"/>
        <pc:sldMkLst>
          <pc:docMk/>
          <pc:sldMk cId="2387712502" sldId="494"/>
        </pc:sldMkLst>
        <pc:spChg chg="del">
          <ac:chgData name="Pagh, Richard T" userId="1eb3253b-7106-414c-8029-9dedc852564c" providerId="ADAL" clId="{CCBD1810-349E-4F2D-A6CA-D133188E8523}" dt="2023-01-21T00:05:08.721" v="1001"/>
          <ac:spMkLst>
            <pc:docMk/>
            <pc:sldMk cId="2387712502" sldId="494"/>
            <ac:spMk id="4" creationId="{5B1B0609-C003-CF34-4428-68015626278A}"/>
          </ac:spMkLst>
        </pc:spChg>
        <pc:picChg chg="add mod">
          <ac:chgData name="Pagh, Richard T" userId="1eb3253b-7106-414c-8029-9dedc852564c" providerId="ADAL" clId="{CCBD1810-349E-4F2D-A6CA-D133188E8523}" dt="2023-01-21T00:05:08.721" v="1001"/>
          <ac:picMkLst>
            <pc:docMk/>
            <pc:sldMk cId="2387712502" sldId="494"/>
            <ac:picMk id="6" creationId="{8B06302C-2607-2653-E7C2-3FB10F48EDAA}"/>
          </ac:picMkLst>
        </pc:picChg>
      </pc:sldChg>
      <pc:sldChg chg="addSp delSp modSp add mod">
        <pc:chgData name="Pagh, Richard T" userId="1eb3253b-7106-414c-8029-9dedc852564c" providerId="ADAL" clId="{CCBD1810-349E-4F2D-A6CA-D133188E8523}" dt="2023-01-21T00:05:28.196" v="1004" actId="14100"/>
        <pc:sldMkLst>
          <pc:docMk/>
          <pc:sldMk cId="403303115" sldId="495"/>
        </pc:sldMkLst>
        <pc:spChg chg="del">
          <ac:chgData name="Pagh, Richard T" userId="1eb3253b-7106-414c-8029-9dedc852564c" providerId="ADAL" clId="{CCBD1810-349E-4F2D-A6CA-D133188E8523}" dt="2023-01-21T00:05:22.611" v="1002"/>
          <ac:spMkLst>
            <pc:docMk/>
            <pc:sldMk cId="403303115" sldId="495"/>
            <ac:spMk id="4" creationId="{5B1B0609-C003-CF34-4428-68015626278A}"/>
          </ac:spMkLst>
        </pc:spChg>
        <pc:picChg chg="add mod">
          <ac:chgData name="Pagh, Richard T" userId="1eb3253b-7106-414c-8029-9dedc852564c" providerId="ADAL" clId="{CCBD1810-349E-4F2D-A6CA-D133188E8523}" dt="2023-01-21T00:05:28.196" v="1004" actId="14100"/>
          <ac:picMkLst>
            <pc:docMk/>
            <pc:sldMk cId="403303115" sldId="495"/>
            <ac:picMk id="6" creationId="{63CBCC34-E217-A919-C787-62446AEA0AC8}"/>
          </ac:picMkLst>
        </pc:picChg>
      </pc:sldChg>
      <pc:sldChg chg="addSp delSp modSp new mod">
        <pc:chgData name="Pagh, Richard T" userId="1eb3253b-7106-414c-8029-9dedc852564c" providerId="ADAL" clId="{CCBD1810-349E-4F2D-A6CA-D133188E8523}" dt="2023-01-21T00:06:04.057" v="1076" actId="1076"/>
        <pc:sldMkLst>
          <pc:docMk/>
          <pc:sldMk cId="1427369537" sldId="496"/>
        </pc:sldMkLst>
        <pc:spChg chg="mod">
          <ac:chgData name="Pagh, Richard T" userId="1eb3253b-7106-414c-8029-9dedc852564c" providerId="ADAL" clId="{CCBD1810-349E-4F2D-A6CA-D133188E8523}" dt="2023-01-21T00:01:50.982" v="874" actId="20577"/>
          <ac:spMkLst>
            <pc:docMk/>
            <pc:sldMk cId="1427369537" sldId="496"/>
            <ac:spMk id="3" creationId="{5DEE5133-CF35-C688-4E63-95E9289AD83B}"/>
          </ac:spMkLst>
        </pc:spChg>
        <pc:spChg chg="del">
          <ac:chgData name="Pagh, Richard T" userId="1eb3253b-7106-414c-8029-9dedc852564c" providerId="ADAL" clId="{CCBD1810-349E-4F2D-A6CA-D133188E8523}" dt="2023-01-21T00:05:43.598" v="1005" actId="478"/>
          <ac:spMkLst>
            <pc:docMk/>
            <pc:sldMk cId="1427369537" sldId="496"/>
            <ac:spMk id="4" creationId="{E2EC1CD0-25EB-5DC0-00E2-253C60EDC550}"/>
          </ac:spMkLst>
        </pc:spChg>
        <pc:spChg chg="add del mod">
          <ac:chgData name="Pagh, Richard T" userId="1eb3253b-7106-414c-8029-9dedc852564c" providerId="ADAL" clId="{CCBD1810-349E-4F2D-A6CA-D133188E8523}" dt="2023-01-21T00:05:49.239" v="1009"/>
          <ac:spMkLst>
            <pc:docMk/>
            <pc:sldMk cId="1427369537" sldId="496"/>
            <ac:spMk id="6" creationId="{481655A0-90AB-8413-5031-58DD2534FD0D}"/>
          </ac:spMkLst>
        </pc:spChg>
        <pc:spChg chg="add del mod">
          <ac:chgData name="Pagh, Richard T" userId="1eb3253b-7106-414c-8029-9dedc852564c" providerId="ADAL" clId="{CCBD1810-349E-4F2D-A6CA-D133188E8523}" dt="2023-01-21T00:05:49.239" v="1009"/>
          <ac:spMkLst>
            <pc:docMk/>
            <pc:sldMk cId="1427369537" sldId="496"/>
            <ac:spMk id="7" creationId="{C639F7FF-6E31-F23E-9599-C9A42D2A3867}"/>
          </ac:spMkLst>
        </pc:spChg>
        <pc:spChg chg="add mod">
          <ac:chgData name="Pagh, Richard T" userId="1eb3253b-7106-414c-8029-9dedc852564c" providerId="ADAL" clId="{CCBD1810-349E-4F2D-A6CA-D133188E8523}" dt="2023-01-21T00:05:59.956" v="1075" actId="1076"/>
          <ac:spMkLst>
            <pc:docMk/>
            <pc:sldMk cId="1427369537" sldId="496"/>
            <ac:spMk id="8" creationId="{43B61418-1E35-7CEB-1E15-B424D5AB7E9B}"/>
          </ac:spMkLst>
        </pc:spChg>
        <pc:spChg chg="add mod">
          <ac:chgData name="Pagh, Richard T" userId="1eb3253b-7106-414c-8029-9dedc852564c" providerId="ADAL" clId="{CCBD1810-349E-4F2D-A6CA-D133188E8523}" dt="2023-01-21T00:06:04.057" v="1076" actId="1076"/>
          <ac:spMkLst>
            <pc:docMk/>
            <pc:sldMk cId="1427369537" sldId="496"/>
            <ac:spMk id="9" creationId="{339A45E9-FB9F-5F8C-45E9-85D017E8DDFB}"/>
          </ac:spMkLst>
        </pc:spChg>
      </pc:sldChg>
      <pc:sldChg chg="addSp delSp modSp add mod">
        <pc:chgData name="Pagh, Richard T" userId="1eb3253b-7106-414c-8029-9dedc852564c" providerId="ADAL" clId="{CCBD1810-349E-4F2D-A6CA-D133188E8523}" dt="2023-01-21T00:06:22.479" v="1079" actId="1076"/>
        <pc:sldMkLst>
          <pc:docMk/>
          <pc:sldMk cId="2605184823" sldId="497"/>
        </pc:sldMkLst>
        <pc:spChg chg="del">
          <ac:chgData name="Pagh, Richard T" userId="1eb3253b-7106-414c-8029-9dedc852564c" providerId="ADAL" clId="{CCBD1810-349E-4F2D-A6CA-D133188E8523}" dt="2023-01-21T00:06:18.124" v="1077" actId="478"/>
          <ac:spMkLst>
            <pc:docMk/>
            <pc:sldMk cId="2605184823" sldId="497"/>
            <ac:spMk id="4" creationId="{E2EC1CD0-25EB-5DC0-00E2-253C60EDC550}"/>
          </ac:spMkLst>
        </pc:spChg>
        <pc:picChg chg="add mod">
          <ac:chgData name="Pagh, Richard T" userId="1eb3253b-7106-414c-8029-9dedc852564c" providerId="ADAL" clId="{CCBD1810-349E-4F2D-A6CA-D133188E8523}" dt="2023-01-21T00:06:22.479" v="1079" actId="1076"/>
          <ac:picMkLst>
            <pc:docMk/>
            <pc:sldMk cId="2605184823" sldId="497"/>
            <ac:picMk id="6" creationId="{F8CE3975-7AC2-8F82-4927-4CBE7FACDF9E}"/>
          </ac:picMkLst>
        </pc:picChg>
      </pc:sldChg>
      <pc:sldChg chg="addSp delSp modSp add mod">
        <pc:chgData name="Pagh, Richard T" userId="1eb3253b-7106-414c-8029-9dedc852564c" providerId="ADAL" clId="{CCBD1810-349E-4F2D-A6CA-D133188E8523}" dt="2023-01-21T00:06:54.189" v="1086" actId="14100"/>
        <pc:sldMkLst>
          <pc:docMk/>
          <pc:sldMk cId="1809418735" sldId="498"/>
        </pc:sldMkLst>
        <pc:spChg chg="del">
          <ac:chgData name="Pagh, Richard T" userId="1eb3253b-7106-414c-8029-9dedc852564c" providerId="ADAL" clId="{CCBD1810-349E-4F2D-A6CA-D133188E8523}" dt="2023-01-21T00:06:32.901" v="1080" actId="478"/>
          <ac:spMkLst>
            <pc:docMk/>
            <pc:sldMk cId="1809418735" sldId="498"/>
            <ac:spMk id="4" creationId="{E2EC1CD0-25EB-5DC0-00E2-253C60EDC550}"/>
          </ac:spMkLst>
        </pc:spChg>
        <pc:picChg chg="add mod ord">
          <ac:chgData name="Pagh, Richard T" userId="1eb3253b-7106-414c-8029-9dedc852564c" providerId="ADAL" clId="{CCBD1810-349E-4F2D-A6CA-D133188E8523}" dt="2023-01-21T00:06:54.189" v="1086" actId="14100"/>
          <ac:picMkLst>
            <pc:docMk/>
            <pc:sldMk cId="1809418735" sldId="498"/>
            <ac:picMk id="6" creationId="{7BCF6CD1-0D28-310A-0988-BBA0058AD6A5}"/>
          </ac:picMkLst>
        </pc:picChg>
      </pc:sldChg>
      <pc:sldChg chg="addSp delSp modSp new mod">
        <pc:chgData name="Pagh, Richard T" userId="1eb3253b-7106-414c-8029-9dedc852564c" providerId="ADAL" clId="{CCBD1810-349E-4F2D-A6CA-D133188E8523}" dt="2023-01-21T00:08:34.824" v="1133" actId="1076"/>
        <pc:sldMkLst>
          <pc:docMk/>
          <pc:sldMk cId="1854347040" sldId="499"/>
        </pc:sldMkLst>
        <pc:spChg chg="mod">
          <ac:chgData name="Pagh, Richard T" userId="1eb3253b-7106-414c-8029-9dedc852564c" providerId="ADAL" clId="{CCBD1810-349E-4F2D-A6CA-D133188E8523}" dt="2023-01-21T00:02:15.720" v="886" actId="20577"/>
          <ac:spMkLst>
            <pc:docMk/>
            <pc:sldMk cId="1854347040" sldId="499"/>
            <ac:spMk id="3" creationId="{BF12AAEA-96FE-FCBE-D81E-8DA50AA94D32}"/>
          </ac:spMkLst>
        </pc:spChg>
        <pc:spChg chg="del">
          <ac:chgData name="Pagh, Richard T" userId="1eb3253b-7106-414c-8029-9dedc852564c" providerId="ADAL" clId="{CCBD1810-349E-4F2D-A6CA-D133188E8523}" dt="2023-01-21T00:08:20.683" v="1087" actId="478"/>
          <ac:spMkLst>
            <pc:docMk/>
            <pc:sldMk cId="1854347040" sldId="499"/>
            <ac:spMk id="4" creationId="{F222D99C-D0EB-03A0-7BD6-EB04B22EFFC4}"/>
          </ac:spMkLst>
        </pc:spChg>
        <pc:spChg chg="add mod">
          <ac:chgData name="Pagh, Richard T" userId="1eb3253b-7106-414c-8029-9dedc852564c" providerId="ADAL" clId="{CCBD1810-349E-4F2D-A6CA-D133188E8523}" dt="2023-01-21T00:08:29.004" v="1132" actId="1036"/>
          <ac:spMkLst>
            <pc:docMk/>
            <pc:sldMk cId="1854347040" sldId="499"/>
            <ac:spMk id="6" creationId="{02074C00-8812-3694-AE9B-C001E38DDE7D}"/>
          </ac:spMkLst>
        </pc:spChg>
        <pc:spChg chg="add mod">
          <ac:chgData name="Pagh, Richard T" userId="1eb3253b-7106-414c-8029-9dedc852564c" providerId="ADAL" clId="{CCBD1810-349E-4F2D-A6CA-D133188E8523}" dt="2023-01-21T00:08:34.824" v="1133" actId="1076"/>
          <ac:spMkLst>
            <pc:docMk/>
            <pc:sldMk cId="1854347040" sldId="499"/>
            <ac:spMk id="7" creationId="{B37E45E3-9DAA-81BE-EFD7-DE0E2C18E6AD}"/>
          </ac:spMkLst>
        </pc:spChg>
      </pc:sldChg>
      <pc:sldChg chg="addSp delSp modSp new mod">
        <pc:chgData name="Pagh, Richard T" userId="1eb3253b-7106-414c-8029-9dedc852564c" providerId="ADAL" clId="{CCBD1810-349E-4F2D-A6CA-D133188E8523}" dt="2023-01-21T00:08:54.998" v="1136" actId="1076"/>
        <pc:sldMkLst>
          <pc:docMk/>
          <pc:sldMk cId="3976571807" sldId="500"/>
        </pc:sldMkLst>
        <pc:spChg chg="mod">
          <ac:chgData name="Pagh, Richard T" userId="1eb3253b-7106-414c-8029-9dedc852564c" providerId="ADAL" clId="{CCBD1810-349E-4F2D-A6CA-D133188E8523}" dt="2023-01-21T00:02:27.271" v="906" actId="20577"/>
          <ac:spMkLst>
            <pc:docMk/>
            <pc:sldMk cId="3976571807" sldId="500"/>
            <ac:spMk id="3" creationId="{F00EEF72-7A13-5676-65C3-EE98FF37D082}"/>
          </ac:spMkLst>
        </pc:spChg>
        <pc:spChg chg="del">
          <ac:chgData name="Pagh, Richard T" userId="1eb3253b-7106-414c-8029-9dedc852564c" providerId="ADAL" clId="{CCBD1810-349E-4F2D-A6CA-D133188E8523}" dt="2023-01-21T00:08:50.078" v="1134" actId="478"/>
          <ac:spMkLst>
            <pc:docMk/>
            <pc:sldMk cId="3976571807" sldId="500"/>
            <ac:spMk id="4" creationId="{8D3BD5FE-7873-6ACD-06DC-962699317EEB}"/>
          </ac:spMkLst>
        </pc:spChg>
        <pc:picChg chg="add mod">
          <ac:chgData name="Pagh, Richard T" userId="1eb3253b-7106-414c-8029-9dedc852564c" providerId="ADAL" clId="{CCBD1810-349E-4F2D-A6CA-D133188E8523}" dt="2023-01-21T00:08:54.998" v="1136" actId="1076"/>
          <ac:picMkLst>
            <pc:docMk/>
            <pc:sldMk cId="3976571807" sldId="500"/>
            <ac:picMk id="6" creationId="{6BF0372F-30E8-5C6F-F679-C14D50563DB7}"/>
          </ac:picMkLst>
        </pc:picChg>
      </pc:sldChg>
      <pc:sldChg chg="addSp delSp modSp add mod">
        <pc:chgData name="Pagh, Richard T" userId="1eb3253b-7106-414c-8029-9dedc852564c" providerId="ADAL" clId="{CCBD1810-349E-4F2D-A6CA-D133188E8523}" dt="2023-01-21T00:09:20.557" v="1142" actId="1076"/>
        <pc:sldMkLst>
          <pc:docMk/>
          <pc:sldMk cId="3179779626" sldId="501"/>
        </pc:sldMkLst>
        <pc:spChg chg="del">
          <ac:chgData name="Pagh, Richard T" userId="1eb3253b-7106-414c-8029-9dedc852564c" providerId="ADAL" clId="{CCBD1810-349E-4F2D-A6CA-D133188E8523}" dt="2023-01-21T00:09:06.658" v="1137" actId="478"/>
          <ac:spMkLst>
            <pc:docMk/>
            <pc:sldMk cId="3179779626" sldId="501"/>
            <ac:spMk id="4" creationId="{8D3BD5FE-7873-6ACD-06DC-962699317EEB}"/>
          </ac:spMkLst>
        </pc:spChg>
        <pc:picChg chg="add mod ord">
          <ac:chgData name="Pagh, Richard T" userId="1eb3253b-7106-414c-8029-9dedc852564c" providerId="ADAL" clId="{CCBD1810-349E-4F2D-A6CA-D133188E8523}" dt="2023-01-21T00:09:20.557" v="1142" actId="1076"/>
          <ac:picMkLst>
            <pc:docMk/>
            <pc:sldMk cId="3179779626" sldId="501"/>
            <ac:picMk id="6" creationId="{D7C9D77D-71FB-DC6A-DD0D-31046F07AC4E}"/>
          </ac:picMkLst>
        </pc:picChg>
      </pc:sldChg>
      <pc:sldChg chg="addSp delSp modSp new mod">
        <pc:chgData name="Pagh, Richard T" userId="1eb3253b-7106-414c-8029-9dedc852564c" providerId="ADAL" clId="{CCBD1810-349E-4F2D-A6CA-D133188E8523}" dt="2023-01-21T00:09:41.549" v="1145" actId="1076"/>
        <pc:sldMkLst>
          <pc:docMk/>
          <pc:sldMk cId="3628749686" sldId="502"/>
        </pc:sldMkLst>
        <pc:spChg chg="mod">
          <ac:chgData name="Pagh, Richard T" userId="1eb3253b-7106-414c-8029-9dedc852564c" providerId="ADAL" clId="{CCBD1810-349E-4F2D-A6CA-D133188E8523}" dt="2023-01-21T00:02:43.134" v="920" actId="20577"/>
          <ac:spMkLst>
            <pc:docMk/>
            <pc:sldMk cId="3628749686" sldId="502"/>
            <ac:spMk id="3" creationId="{237F2A1B-1BD2-2346-D540-7859AD7E64C2}"/>
          </ac:spMkLst>
        </pc:spChg>
        <pc:spChg chg="del">
          <ac:chgData name="Pagh, Richard T" userId="1eb3253b-7106-414c-8029-9dedc852564c" providerId="ADAL" clId="{CCBD1810-349E-4F2D-A6CA-D133188E8523}" dt="2023-01-21T00:09:35.503" v="1143" actId="478"/>
          <ac:spMkLst>
            <pc:docMk/>
            <pc:sldMk cId="3628749686" sldId="502"/>
            <ac:spMk id="4" creationId="{3CF5F318-EB2B-2ED4-DA8B-28BD91E7215C}"/>
          </ac:spMkLst>
        </pc:spChg>
        <pc:picChg chg="add mod">
          <ac:chgData name="Pagh, Richard T" userId="1eb3253b-7106-414c-8029-9dedc852564c" providerId="ADAL" clId="{CCBD1810-349E-4F2D-A6CA-D133188E8523}" dt="2023-01-21T00:09:41.549" v="1145" actId="1076"/>
          <ac:picMkLst>
            <pc:docMk/>
            <pc:sldMk cId="3628749686" sldId="502"/>
            <ac:picMk id="6" creationId="{C3045BE2-A7E7-EF38-FA08-9D8C38031E13}"/>
          </ac:picMkLst>
        </pc:picChg>
      </pc:sldChg>
      <pc:sldChg chg="addSp delSp modSp add mod">
        <pc:chgData name="Pagh, Richard T" userId="1eb3253b-7106-414c-8029-9dedc852564c" providerId="ADAL" clId="{CCBD1810-349E-4F2D-A6CA-D133188E8523}" dt="2023-01-21T00:10:21.890" v="1150" actId="14100"/>
        <pc:sldMkLst>
          <pc:docMk/>
          <pc:sldMk cId="2574616470" sldId="503"/>
        </pc:sldMkLst>
        <pc:spChg chg="del">
          <ac:chgData name="Pagh, Richard T" userId="1eb3253b-7106-414c-8029-9dedc852564c" providerId="ADAL" clId="{CCBD1810-349E-4F2D-A6CA-D133188E8523}" dt="2023-01-21T00:10:10.088" v="1146" actId="478"/>
          <ac:spMkLst>
            <pc:docMk/>
            <pc:sldMk cId="2574616470" sldId="503"/>
            <ac:spMk id="4" creationId="{3CF5F318-EB2B-2ED4-DA8B-28BD91E7215C}"/>
          </ac:spMkLst>
        </pc:spChg>
        <pc:picChg chg="add mod ord">
          <ac:chgData name="Pagh, Richard T" userId="1eb3253b-7106-414c-8029-9dedc852564c" providerId="ADAL" clId="{CCBD1810-349E-4F2D-A6CA-D133188E8523}" dt="2023-01-21T00:10:21.890" v="1150" actId="14100"/>
          <ac:picMkLst>
            <pc:docMk/>
            <pc:sldMk cId="2574616470" sldId="503"/>
            <ac:picMk id="6" creationId="{60936646-2466-08C2-5259-66A2D73FF327}"/>
          </ac:picMkLst>
        </pc:picChg>
      </pc:sldChg>
      <pc:sldChg chg="addSp delSp modSp new mod">
        <pc:chgData name="Pagh, Richard T" userId="1eb3253b-7106-414c-8029-9dedc852564c" providerId="ADAL" clId="{CCBD1810-349E-4F2D-A6CA-D133188E8523}" dt="2023-01-21T00:21:22.423" v="1216" actId="1076"/>
        <pc:sldMkLst>
          <pc:docMk/>
          <pc:sldMk cId="3502061881" sldId="504"/>
        </pc:sldMkLst>
        <pc:spChg chg="mod">
          <ac:chgData name="Pagh, Richard T" userId="1eb3253b-7106-414c-8029-9dedc852564c" providerId="ADAL" clId="{CCBD1810-349E-4F2D-A6CA-D133188E8523}" dt="2023-01-21T00:03:07.542" v="941" actId="20577"/>
          <ac:spMkLst>
            <pc:docMk/>
            <pc:sldMk cId="3502061881" sldId="504"/>
            <ac:spMk id="3" creationId="{D67D60F2-3672-578D-F5EC-5E837041B275}"/>
          </ac:spMkLst>
        </pc:spChg>
        <pc:spChg chg="del">
          <ac:chgData name="Pagh, Richard T" userId="1eb3253b-7106-414c-8029-9dedc852564c" providerId="ADAL" clId="{CCBD1810-349E-4F2D-A6CA-D133188E8523}" dt="2023-01-21T00:20:36.695" v="1151" actId="478"/>
          <ac:spMkLst>
            <pc:docMk/>
            <pc:sldMk cId="3502061881" sldId="504"/>
            <ac:spMk id="4" creationId="{BBB52013-F576-52F6-5F84-49C732E3EC78}"/>
          </ac:spMkLst>
        </pc:spChg>
        <pc:spChg chg="add del mod">
          <ac:chgData name="Pagh, Richard T" userId="1eb3253b-7106-414c-8029-9dedc852564c" providerId="ADAL" clId="{CCBD1810-349E-4F2D-A6CA-D133188E8523}" dt="2023-01-21T00:21:06.502" v="1162"/>
          <ac:spMkLst>
            <pc:docMk/>
            <pc:sldMk cId="3502061881" sldId="504"/>
            <ac:spMk id="6" creationId="{70A80A77-0DA9-E9FB-0BB5-3F8CCE0C201C}"/>
          </ac:spMkLst>
        </pc:spChg>
        <pc:spChg chg="add del mod">
          <ac:chgData name="Pagh, Richard T" userId="1eb3253b-7106-414c-8029-9dedc852564c" providerId="ADAL" clId="{CCBD1810-349E-4F2D-A6CA-D133188E8523}" dt="2023-01-21T00:21:06.502" v="1162"/>
          <ac:spMkLst>
            <pc:docMk/>
            <pc:sldMk cId="3502061881" sldId="504"/>
            <ac:spMk id="7" creationId="{22EA0547-1A18-623B-E4EF-55714B5D6528}"/>
          </ac:spMkLst>
        </pc:spChg>
        <pc:spChg chg="add del mod">
          <ac:chgData name="Pagh, Richard T" userId="1eb3253b-7106-414c-8029-9dedc852564c" providerId="ADAL" clId="{CCBD1810-349E-4F2D-A6CA-D133188E8523}" dt="2023-01-21T00:21:04.117" v="1160"/>
          <ac:spMkLst>
            <pc:docMk/>
            <pc:sldMk cId="3502061881" sldId="504"/>
            <ac:spMk id="8" creationId="{1838F871-8898-A868-EA26-03AF62CDBAD2}"/>
          </ac:spMkLst>
        </pc:spChg>
        <pc:spChg chg="add del mod">
          <ac:chgData name="Pagh, Richard T" userId="1eb3253b-7106-414c-8029-9dedc852564c" providerId="ADAL" clId="{CCBD1810-349E-4F2D-A6CA-D133188E8523}" dt="2023-01-21T00:21:04.117" v="1160"/>
          <ac:spMkLst>
            <pc:docMk/>
            <pc:sldMk cId="3502061881" sldId="504"/>
            <ac:spMk id="9" creationId="{24B1DA8F-1D4D-CDE4-92D6-9B4A366F2470}"/>
          </ac:spMkLst>
        </pc:spChg>
        <pc:spChg chg="add mod">
          <ac:chgData name="Pagh, Richard T" userId="1eb3253b-7106-414c-8029-9dedc852564c" providerId="ADAL" clId="{CCBD1810-349E-4F2D-A6CA-D133188E8523}" dt="2023-01-21T00:21:16.004" v="1215" actId="1037"/>
          <ac:spMkLst>
            <pc:docMk/>
            <pc:sldMk cId="3502061881" sldId="504"/>
            <ac:spMk id="10" creationId="{CF9E775A-49C2-79BF-73D1-D1071CB39A39}"/>
          </ac:spMkLst>
        </pc:spChg>
        <pc:spChg chg="add mod">
          <ac:chgData name="Pagh, Richard T" userId="1eb3253b-7106-414c-8029-9dedc852564c" providerId="ADAL" clId="{CCBD1810-349E-4F2D-A6CA-D133188E8523}" dt="2023-01-21T00:21:22.423" v="1216" actId="1076"/>
          <ac:spMkLst>
            <pc:docMk/>
            <pc:sldMk cId="3502061881" sldId="504"/>
            <ac:spMk id="11" creationId="{27C988BC-4196-958C-F42F-D476FF2D07ED}"/>
          </ac:spMkLst>
        </pc:spChg>
      </pc:sldChg>
      <pc:sldChg chg="addSp delSp modSp add">
        <pc:chgData name="Pagh, Richard T" userId="1eb3253b-7106-414c-8029-9dedc852564c" providerId="ADAL" clId="{CCBD1810-349E-4F2D-A6CA-D133188E8523}" dt="2023-01-21T00:21:40.208" v="1217"/>
        <pc:sldMkLst>
          <pc:docMk/>
          <pc:sldMk cId="3138042369" sldId="505"/>
        </pc:sldMkLst>
        <pc:spChg chg="del">
          <ac:chgData name="Pagh, Richard T" userId="1eb3253b-7106-414c-8029-9dedc852564c" providerId="ADAL" clId="{CCBD1810-349E-4F2D-A6CA-D133188E8523}" dt="2023-01-21T00:21:40.208" v="1217"/>
          <ac:spMkLst>
            <pc:docMk/>
            <pc:sldMk cId="3138042369" sldId="505"/>
            <ac:spMk id="4" creationId="{BBB52013-F576-52F6-5F84-49C732E3EC78}"/>
          </ac:spMkLst>
        </pc:spChg>
        <pc:picChg chg="add mod">
          <ac:chgData name="Pagh, Richard T" userId="1eb3253b-7106-414c-8029-9dedc852564c" providerId="ADAL" clId="{CCBD1810-349E-4F2D-A6CA-D133188E8523}" dt="2023-01-21T00:21:40.208" v="1217"/>
          <ac:picMkLst>
            <pc:docMk/>
            <pc:sldMk cId="3138042369" sldId="505"/>
            <ac:picMk id="6" creationId="{90BABE8C-849A-5E90-8F8A-4F207B70F542}"/>
          </ac:picMkLst>
        </pc:picChg>
      </pc:sldChg>
      <pc:sldChg chg="addSp delSp modSp add mod">
        <pc:chgData name="Pagh, Richard T" userId="1eb3253b-7106-414c-8029-9dedc852564c" providerId="ADAL" clId="{CCBD1810-349E-4F2D-A6CA-D133188E8523}" dt="2023-01-21T00:22:55.716" v="1228" actId="20577"/>
        <pc:sldMkLst>
          <pc:docMk/>
          <pc:sldMk cId="2062080067" sldId="506"/>
        </pc:sldMkLst>
        <pc:spChg chg="mod">
          <ac:chgData name="Pagh, Richard T" userId="1eb3253b-7106-414c-8029-9dedc852564c" providerId="ADAL" clId="{CCBD1810-349E-4F2D-A6CA-D133188E8523}" dt="2023-01-21T00:22:55.716" v="1228" actId="20577"/>
          <ac:spMkLst>
            <pc:docMk/>
            <pc:sldMk cId="2062080067" sldId="506"/>
            <ac:spMk id="3" creationId="{D67D60F2-3672-578D-F5EC-5E837041B275}"/>
          </ac:spMkLst>
        </pc:spChg>
        <pc:spChg chg="del">
          <ac:chgData name="Pagh, Richard T" userId="1eb3253b-7106-414c-8029-9dedc852564c" providerId="ADAL" clId="{CCBD1810-349E-4F2D-A6CA-D133188E8523}" dt="2023-01-21T00:22:45.650" v="1218"/>
          <ac:spMkLst>
            <pc:docMk/>
            <pc:sldMk cId="2062080067" sldId="506"/>
            <ac:spMk id="4" creationId="{BBB52013-F576-52F6-5F84-49C732E3EC78}"/>
          </ac:spMkLst>
        </pc:spChg>
        <pc:picChg chg="add mod">
          <ac:chgData name="Pagh, Richard T" userId="1eb3253b-7106-414c-8029-9dedc852564c" providerId="ADAL" clId="{CCBD1810-349E-4F2D-A6CA-D133188E8523}" dt="2023-01-21T00:22:52.538" v="1220" actId="14100"/>
          <ac:picMkLst>
            <pc:docMk/>
            <pc:sldMk cId="2062080067" sldId="506"/>
            <ac:picMk id="6" creationId="{506C149E-2764-B3CB-FD0D-20525189BD9D}"/>
          </ac:picMkLst>
        </pc:picChg>
      </pc:sldChg>
      <pc:sldChg chg="addSp delSp modSp add mod">
        <pc:chgData name="Pagh, Richard T" userId="1eb3253b-7106-414c-8029-9dedc852564c" providerId="ADAL" clId="{CCBD1810-349E-4F2D-A6CA-D133188E8523}" dt="2023-01-21T00:23:19.273" v="1240" actId="20577"/>
        <pc:sldMkLst>
          <pc:docMk/>
          <pc:sldMk cId="1061569050" sldId="507"/>
        </pc:sldMkLst>
        <pc:spChg chg="mod">
          <ac:chgData name="Pagh, Richard T" userId="1eb3253b-7106-414c-8029-9dedc852564c" providerId="ADAL" clId="{CCBD1810-349E-4F2D-A6CA-D133188E8523}" dt="2023-01-21T00:23:19.273" v="1240" actId="20577"/>
          <ac:spMkLst>
            <pc:docMk/>
            <pc:sldMk cId="1061569050" sldId="507"/>
            <ac:spMk id="3" creationId="{D67D60F2-3672-578D-F5EC-5E837041B275}"/>
          </ac:spMkLst>
        </pc:spChg>
        <pc:spChg chg="del">
          <ac:chgData name="Pagh, Richard T" userId="1eb3253b-7106-414c-8029-9dedc852564c" providerId="ADAL" clId="{CCBD1810-349E-4F2D-A6CA-D133188E8523}" dt="2023-01-21T00:23:09.084" v="1229"/>
          <ac:spMkLst>
            <pc:docMk/>
            <pc:sldMk cId="1061569050" sldId="507"/>
            <ac:spMk id="4" creationId="{BBB52013-F576-52F6-5F84-49C732E3EC78}"/>
          </ac:spMkLst>
        </pc:spChg>
        <pc:picChg chg="add mod">
          <ac:chgData name="Pagh, Richard T" userId="1eb3253b-7106-414c-8029-9dedc852564c" providerId="ADAL" clId="{CCBD1810-349E-4F2D-A6CA-D133188E8523}" dt="2023-01-21T00:23:14.859" v="1231" actId="14100"/>
          <ac:picMkLst>
            <pc:docMk/>
            <pc:sldMk cId="1061569050" sldId="507"/>
            <ac:picMk id="6" creationId="{74F3D848-646A-7A1D-CF80-C674EB11FB6F}"/>
          </ac:picMkLst>
        </pc:picChg>
      </pc:sldChg>
      <pc:sldChg chg="addSp delSp modSp new mod">
        <pc:chgData name="Pagh, Richard T" userId="1eb3253b-7106-414c-8029-9dedc852564c" providerId="ADAL" clId="{CCBD1810-349E-4F2D-A6CA-D133188E8523}" dt="2023-01-21T00:23:53.061" v="1243" actId="14100"/>
        <pc:sldMkLst>
          <pc:docMk/>
          <pc:sldMk cId="1544639131" sldId="508"/>
        </pc:sldMkLst>
        <pc:spChg chg="mod">
          <ac:chgData name="Pagh, Richard T" userId="1eb3253b-7106-414c-8029-9dedc852564c" providerId="ADAL" clId="{CCBD1810-349E-4F2D-A6CA-D133188E8523}" dt="2023-01-21T00:03:39.277" v="962" actId="20577"/>
          <ac:spMkLst>
            <pc:docMk/>
            <pc:sldMk cId="1544639131" sldId="508"/>
            <ac:spMk id="3" creationId="{908F6569-A993-854F-34EF-EC824732F484}"/>
          </ac:spMkLst>
        </pc:spChg>
        <pc:spChg chg="del">
          <ac:chgData name="Pagh, Richard T" userId="1eb3253b-7106-414c-8029-9dedc852564c" providerId="ADAL" clId="{CCBD1810-349E-4F2D-A6CA-D133188E8523}" dt="2023-01-21T00:23:45.560" v="1241"/>
          <ac:spMkLst>
            <pc:docMk/>
            <pc:sldMk cId="1544639131" sldId="508"/>
            <ac:spMk id="4" creationId="{C564C6F4-1531-B9EF-6ED2-A0168588417C}"/>
          </ac:spMkLst>
        </pc:spChg>
        <pc:picChg chg="add mod">
          <ac:chgData name="Pagh, Richard T" userId="1eb3253b-7106-414c-8029-9dedc852564c" providerId="ADAL" clId="{CCBD1810-349E-4F2D-A6CA-D133188E8523}" dt="2023-01-21T00:23:53.061" v="1243" actId="14100"/>
          <ac:picMkLst>
            <pc:docMk/>
            <pc:sldMk cId="1544639131" sldId="508"/>
            <ac:picMk id="6" creationId="{B6AA9991-78CA-B9CD-A294-1E2F06E66F44}"/>
          </ac:picMkLst>
        </pc:picChg>
      </pc:sldChg>
      <pc:sldChg chg="addSp delSp modSp new mod">
        <pc:chgData name="Pagh, Richard T" userId="1eb3253b-7106-414c-8029-9dedc852564c" providerId="ADAL" clId="{CCBD1810-349E-4F2D-A6CA-D133188E8523}" dt="2023-01-21T00:24:53.821" v="1274" actId="1076"/>
        <pc:sldMkLst>
          <pc:docMk/>
          <pc:sldMk cId="3627532854" sldId="509"/>
        </pc:sldMkLst>
        <pc:spChg chg="mod">
          <ac:chgData name="Pagh, Richard T" userId="1eb3253b-7106-414c-8029-9dedc852564c" providerId="ADAL" clId="{CCBD1810-349E-4F2D-A6CA-D133188E8523}" dt="2023-01-21T00:03:54.491" v="978" actId="20577"/>
          <ac:spMkLst>
            <pc:docMk/>
            <pc:sldMk cId="3627532854" sldId="509"/>
            <ac:spMk id="3" creationId="{86796469-C761-9A33-1874-58F57DDA8783}"/>
          </ac:spMkLst>
        </pc:spChg>
        <pc:spChg chg="del">
          <ac:chgData name="Pagh, Richard T" userId="1eb3253b-7106-414c-8029-9dedc852564c" providerId="ADAL" clId="{CCBD1810-349E-4F2D-A6CA-D133188E8523}" dt="2023-01-21T00:24:42.854" v="1244" actId="478"/>
          <ac:spMkLst>
            <pc:docMk/>
            <pc:sldMk cId="3627532854" sldId="509"/>
            <ac:spMk id="4" creationId="{41DDCCAA-BEDE-1887-5763-86302124511A}"/>
          </ac:spMkLst>
        </pc:spChg>
        <pc:spChg chg="add mod">
          <ac:chgData name="Pagh, Richard T" userId="1eb3253b-7106-414c-8029-9dedc852564c" providerId="ADAL" clId="{CCBD1810-349E-4F2D-A6CA-D133188E8523}" dt="2023-01-21T00:24:48.210" v="1273" actId="1038"/>
          <ac:spMkLst>
            <pc:docMk/>
            <pc:sldMk cId="3627532854" sldId="509"/>
            <ac:spMk id="6" creationId="{E7F7C782-4144-857F-F05F-57004B5CD802}"/>
          </ac:spMkLst>
        </pc:spChg>
        <pc:spChg chg="add mod">
          <ac:chgData name="Pagh, Richard T" userId="1eb3253b-7106-414c-8029-9dedc852564c" providerId="ADAL" clId="{CCBD1810-349E-4F2D-A6CA-D133188E8523}" dt="2023-01-21T00:24:53.821" v="1274" actId="1076"/>
          <ac:spMkLst>
            <pc:docMk/>
            <pc:sldMk cId="3627532854" sldId="509"/>
            <ac:spMk id="7" creationId="{080A9AD4-B564-CDC8-ECF2-746620D5945C}"/>
          </ac:spMkLst>
        </pc:spChg>
      </pc:sldChg>
      <pc:sldChg chg="addSp delSp modSp add">
        <pc:chgData name="Pagh, Richard T" userId="1eb3253b-7106-414c-8029-9dedc852564c" providerId="ADAL" clId="{CCBD1810-349E-4F2D-A6CA-D133188E8523}" dt="2023-01-21T00:25:05.329" v="1275"/>
        <pc:sldMkLst>
          <pc:docMk/>
          <pc:sldMk cId="3076068456" sldId="510"/>
        </pc:sldMkLst>
        <pc:spChg chg="del">
          <ac:chgData name="Pagh, Richard T" userId="1eb3253b-7106-414c-8029-9dedc852564c" providerId="ADAL" clId="{CCBD1810-349E-4F2D-A6CA-D133188E8523}" dt="2023-01-21T00:25:05.329" v="1275"/>
          <ac:spMkLst>
            <pc:docMk/>
            <pc:sldMk cId="3076068456" sldId="510"/>
            <ac:spMk id="4" creationId="{41DDCCAA-BEDE-1887-5763-86302124511A}"/>
          </ac:spMkLst>
        </pc:spChg>
        <pc:picChg chg="add mod">
          <ac:chgData name="Pagh, Richard T" userId="1eb3253b-7106-414c-8029-9dedc852564c" providerId="ADAL" clId="{CCBD1810-349E-4F2D-A6CA-D133188E8523}" dt="2023-01-21T00:25:05.329" v="1275"/>
          <ac:picMkLst>
            <pc:docMk/>
            <pc:sldMk cId="3076068456" sldId="510"/>
            <ac:picMk id="6" creationId="{84509A92-C745-B8DB-38FD-10B0CA072E6D}"/>
          </ac:picMkLst>
        </pc:picChg>
      </pc:sldChg>
      <pc:sldChg chg="addSp delSp modSp new mod">
        <pc:chgData name="Pagh, Richard T" userId="1eb3253b-7106-414c-8029-9dedc852564c" providerId="ADAL" clId="{CCBD1810-349E-4F2D-A6CA-D133188E8523}" dt="2023-01-21T00:25:51.065" v="1278" actId="14100"/>
        <pc:sldMkLst>
          <pc:docMk/>
          <pc:sldMk cId="876505171" sldId="511"/>
        </pc:sldMkLst>
        <pc:spChg chg="mod">
          <ac:chgData name="Pagh, Richard T" userId="1eb3253b-7106-414c-8029-9dedc852564c" providerId="ADAL" clId="{CCBD1810-349E-4F2D-A6CA-D133188E8523}" dt="2023-01-21T00:04:06.619" v="994" actId="20577"/>
          <ac:spMkLst>
            <pc:docMk/>
            <pc:sldMk cId="876505171" sldId="511"/>
            <ac:spMk id="3" creationId="{7F2F7D98-452B-E6F2-6C51-9A6A14093D6F}"/>
          </ac:spMkLst>
        </pc:spChg>
        <pc:spChg chg="del">
          <ac:chgData name="Pagh, Richard T" userId="1eb3253b-7106-414c-8029-9dedc852564c" providerId="ADAL" clId="{CCBD1810-349E-4F2D-A6CA-D133188E8523}" dt="2023-01-21T00:25:44.628" v="1276"/>
          <ac:spMkLst>
            <pc:docMk/>
            <pc:sldMk cId="876505171" sldId="511"/>
            <ac:spMk id="4" creationId="{780DAADD-91F8-3E11-7993-16D85D752AA0}"/>
          </ac:spMkLst>
        </pc:spChg>
        <pc:picChg chg="add mod">
          <ac:chgData name="Pagh, Richard T" userId="1eb3253b-7106-414c-8029-9dedc852564c" providerId="ADAL" clId="{CCBD1810-349E-4F2D-A6CA-D133188E8523}" dt="2023-01-21T00:25:51.065" v="1278" actId="14100"/>
          <ac:picMkLst>
            <pc:docMk/>
            <pc:sldMk cId="876505171" sldId="511"/>
            <ac:picMk id="6" creationId="{D323D7BC-7768-3A86-BC3A-13C38778E03B}"/>
          </ac:picMkLst>
        </pc:picChg>
      </pc:sldChg>
      <pc:sldChg chg="addSp delSp modSp add mod">
        <pc:chgData name="Pagh, Richard T" userId="1eb3253b-7106-414c-8029-9dedc852564c" providerId="ADAL" clId="{CCBD1810-349E-4F2D-A6CA-D133188E8523}" dt="2023-01-21T00:26:48.849" v="1282" actId="14100"/>
        <pc:sldMkLst>
          <pc:docMk/>
          <pc:sldMk cId="1830324774" sldId="512"/>
        </pc:sldMkLst>
        <pc:spChg chg="del">
          <ac:chgData name="Pagh, Richard T" userId="1eb3253b-7106-414c-8029-9dedc852564c" providerId="ADAL" clId="{CCBD1810-349E-4F2D-A6CA-D133188E8523}" dt="2023-01-21T00:26:36.622" v="1279"/>
          <ac:spMkLst>
            <pc:docMk/>
            <pc:sldMk cId="1830324774" sldId="512"/>
            <ac:spMk id="4" creationId="{780DAADD-91F8-3E11-7993-16D85D752AA0}"/>
          </ac:spMkLst>
        </pc:spChg>
        <pc:picChg chg="add mod ord">
          <ac:chgData name="Pagh, Richard T" userId="1eb3253b-7106-414c-8029-9dedc852564c" providerId="ADAL" clId="{CCBD1810-349E-4F2D-A6CA-D133188E8523}" dt="2023-01-21T00:26:48.849" v="1282" actId="14100"/>
          <ac:picMkLst>
            <pc:docMk/>
            <pc:sldMk cId="1830324774" sldId="512"/>
            <ac:picMk id="6" creationId="{8532DD95-31A6-A568-C76C-B80B98C089DE}"/>
          </ac:picMkLst>
        </pc:picChg>
      </pc:sldChg>
      <pc:sldChg chg="addSp delSp modSp add mod">
        <pc:chgData name="Pagh, Richard T" userId="1eb3253b-7106-414c-8029-9dedc852564c" providerId="ADAL" clId="{CCBD1810-349E-4F2D-A6CA-D133188E8523}" dt="2023-01-21T00:27:07.101" v="1285" actId="14100"/>
        <pc:sldMkLst>
          <pc:docMk/>
          <pc:sldMk cId="2521121232" sldId="513"/>
        </pc:sldMkLst>
        <pc:spChg chg="del">
          <ac:chgData name="Pagh, Richard T" userId="1eb3253b-7106-414c-8029-9dedc852564c" providerId="ADAL" clId="{CCBD1810-349E-4F2D-A6CA-D133188E8523}" dt="2023-01-21T00:27:00.992" v="1283"/>
          <ac:spMkLst>
            <pc:docMk/>
            <pc:sldMk cId="2521121232" sldId="513"/>
            <ac:spMk id="4" creationId="{780DAADD-91F8-3E11-7993-16D85D752AA0}"/>
          </ac:spMkLst>
        </pc:spChg>
        <pc:picChg chg="add mod">
          <ac:chgData name="Pagh, Richard T" userId="1eb3253b-7106-414c-8029-9dedc852564c" providerId="ADAL" clId="{CCBD1810-349E-4F2D-A6CA-D133188E8523}" dt="2023-01-21T00:27:07.101" v="1285" actId="14100"/>
          <ac:picMkLst>
            <pc:docMk/>
            <pc:sldMk cId="2521121232" sldId="513"/>
            <ac:picMk id="6" creationId="{78647F1E-A626-6D33-92CF-12455FF18A14}"/>
          </ac:picMkLst>
        </pc:picChg>
      </pc:sldChg>
      <pc:sldChg chg="addSp delSp modSp new mod">
        <pc:chgData name="Pagh, Richard T" userId="1eb3253b-7106-414c-8029-9dedc852564c" providerId="ADAL" clId="{CCBD1810-349E-4F2D-A6CA-D133188E8523}" dt="2023-01-23T16:41:04.658" v="1320" actId="20577"/>
        <pc:sldMkLst>
          <pc:docMk/>
          <pc:sldMk cId="3907773229" sldId="514"/>
        </pc:sldMkLst>
        <pc:spChg chg="mod">
          <ac:chgData name="Pagh, Richard T" userId="1eb3253b-7106-414c-8029-9dedc852564c" providerId="ADAL" clId="{CCBD1810-349E-4F2D-A6CA-D133188E8523}" dt="2023-01-23T16:41:04.658" v="1320" actId="20577"/>
          <ac:spMkLst>
            <pc:docMk/>
            <pc:sldMk cId="3907773229" sldId="514"/>
            <ac:spMk id="3" creationId="{16ED6715-A546-B18D-7575-44C1EE8B1AA2}"/>
          </ac:spMkLst>
        </pc:spChg>
        <pc:spChg chg="del">
          <ac:chgData name="Pagh, Richard T" userId="1eb3253b-7106-414c-8029-9dedc852564c" providerId="ADAL" clId="{CCBD1810-349E-4F2D-A6CA-D133188E8523}" dt="2023-01-23T16:40:37.367" v="1291" actId="478"/>
          <ac:spMkLst>
            <pc:docMk/>
            <pc:sldMk cId="3907773229" sldId="514"/>
            <ac:spMk id="4" creationId="{5CC3CF6C-9689-11A6-D731-CBA5ED770F5C}"/>
          </ac:spMkLst>
        </pc:spChg>
        <pc:picChg chg="add mod">
          <ac:chgData name="Pagh, Richard T" userId="1eb3253b-7106-414c-8029-9dedc852564c" providerId="ADAL" clId="{CCBD1810-349E-4F2D-A6CA-D133188E8523}" dt="2023-01-23T16:40:34.661" v="1290" actId="1076"/>
          <ac:picMkLst>
            <pc:docMk/>
            <pc:sldMk cId="3907773229" sldId="514"/>
            <ac:picMk id="6" creationId="{2E198E38-85ED-404D-EEE9-403A76E620B5}"/>
          </ac:picMkLst>
        </pc:picChg>
      </pc:sldChg>
      <pc:sldChg chg="modSp new mod">
        <pc:chgData name="Pagh, Richard T" userId="1eb3253b-7106-414c-8029-9dedc852564c" providerId="ADAL" clId="{CCBD1810-349E-4F2D-A6CA-D133188E8523}" dt="2023-01-27T17:37:03.676" v="2307" actId="20577"/>
        <pc:sldMkLst>
          <pc:docMk/>
          <pc:sldMk cId="3187921636" sldId="515"/>
        </pc:sldMkLst>
        <pc:spChg chg="mod">
          <ac:chgData name="Pagh, Richard T" userId="1eb3253b-7106-414c-8029-9dedc852564c" providerId="ADAL" clId="{CCBD1810-349E-4F2D-A6CA-D133188E8523}" dt="2023-01-27T17:14:18.170" v="1381" actId="20577"/>
          <ac:spMkLst>
            <pc:docMk/>
            <pc:sldMk cId="3187921636" sldId="515"/>
            <ac:spMk id="3" creationId="{DD55EDA4-29C2-5EBF-3263-18613F4C2027}"/>
          </ac:spMkLst>
        </pc:spChg>
        <pc:spChg chg="mod">
          <ac:chgData name="Pagh, Richard T" userId="1eb3253b-7106-414c-8029-9dedc852564c" providerId="ADAL" clId="{CCBD1810-349E-4F2D-A6CA-D133188E8523}" dt="2023-01-27T17:37:03.676" v="2307" actId="20577"/>
          <ac:spMkLst>
            <pc:docMk/>
            <pc:sldMk cId="3187921636" sldId="515"/>
            <ac:spMk id="4" creationId="{D819A085-C38C-947D-7CD7-4128DD837022}"/>
          </ac:spMkLst>
        </pc:spChg>
      </pc:sldChg>
      <pc:sldChg chg="addSp delSp modSp new mod modNotesTx">
        <pc:chgData name="Pagh, Richard T" userId="1eb3253b-7106-414c-8029-9dedc852564c" providerId="ADAL" clId="{CCBD1810-349E-4F2D-A6CA-D133188E8523}" dt="2023-01-27T18:06:19.555" v="2490" actId="478"/>
        <pc:sldMkLst>
          <pc:docMk/>
          <pc:sldMk cId="2189350515" sldId="516"/>
        </pc:sldMkLst>
        <pc:spChg chg="mod">
          <ac:chgData name="Pagh, Richard T" userId="1eb3253b-7106-414c-8029-9dedc852564c" providerId="ADAL" clId="{CCBD1810-349E-4F2D-A6CA-D133188E8523}" dt="2023-01-27T17:23:48.225" v="1910" actId="20577"/>
          <ac:spMkLst>
            <pc:docMk/>
            <pc:sldMk cId="2189350515" sldId="516"/>
            <ac:spMk id="3" creationId="{63411244-FF47-94D6-6330-993D36C3BCC4}"/>
          </ac:spMkLst>
        </pc:spChg>
        <pc:spChg chg="mod">
          <ac:chgData name="Pagh, Richard T" userId="1eb3253b-7106-414c-8029-9dedc852564c" providerId="ADAL" clId="{CCBD1810-349E-4F2D-A6CA-D133188E8523}" dt="2023-01-27T18:04:28.893" v="2483" actId="20577"/>
          <ac:spMkLst>
            <pc:docMk/>
            <pc:sldMk cId="2189350515" sldId="516"/>
            <ac:spMk id="4" creationId="{E1E7AB87-6D71-807B-DD70-84F0444F6E5F}"/>
          </ac:spMkLst>
        </pc:spChg>
        <pc:spChg chg="mod">
          <ac:chgData name="Pagh, Richard T" userId="1eb3253b-7106-414c-8029-9dedc852564c" providerId="ADAL" clId="{CCBD1810-349E-4F2D-A6CA-D133188E8523}" dt="2023-01-27T18:02:34.249" v="2432"/>
          <ac:spMkLst>
            <pc:docMk/>
            <pc:sldMk cId="2189350515" sldId="516"/>
            <ac:spMk id="8" creationId="{5B713B49-72A2-9E09-B5BB-62BD6B4EE29F}"/>
          </ac:spMkLst>
        </pc:spChg>
        <pc:grpChg chg="add mod">
          <ac:chgData name="Pagh, Richard T" userId="1eb3253b-7106-414c-8029-9dedc852564c" providerId="ADAL" clId="{CCBD1810-349E-4F2D-A6CA-D133188E8523}" dt="2023-01-27T18:03:51.193" v="2458" actId="14100"/>
          <ac:grpSpMkLst>
            <pc:docMk/>
            <pc:sldMk cId="2189350515" sldId="516"/>
            <ac:grpSpMk id="6" creationId="{88C193AD-BA8B-06EA-0254-90DB16BA99EC}"/>
          </ac:grpSpMkLst>
        </pc:grpChg>
        <pc:grpChg chg="mod">
          <ac:chgData name="Pagh, Richard T" userId="1eb3253b-7106-414c-8029-9dedc852564c" providerId="ADAL" clId="{CCBD1810-349E-4F2D-A6CA-D133188E8523}" dt="2023-01-27T18:02:34.249" v="2432"/>
          <ac:grpSpMkLst>
            <pc:docMk/>
            <pc:sldMk cId="2189350515" sldId="516"/>
            <ac:grpSpMk id="7" creationId="{353DD847-D5C5-C0AE-CBA7-8296CC29D5EE}"/>
          </ac:grpSpMkLst>
        </pc:grpChg>
        <pc:picChg chg="mod">
          <ac:chgData name="Pagh, Richard T" userId="1eb3253b-7106-414c-8029-9dedc852564c" providerId="ADAL" clId="{CCBD1810-349E-4F2D-A6CA-D133188E8523}" dt="2023-01-27T18:02:34.249" v="2432"/>
          <ac:picMkLst>
            <pc:docMk/>
            <pc:sldMk cId="2189350515" sldId="516"/>
            <ac:picMk id="9" creationId="{96A9EB34-68ED-819E-17D2-99D274AE02AE}"/>
          </ac:picMkLst>
        </pc:picChg>
        <pc:picChg chg="mod">
          <ac:chgData name="Pagh, Richard T" userId="1eb3253b-7106-414c-8029-9dedc852564c" providerId="ADAL" clId="{CCBD1810-349E-4F2D-A6CA-D133188E8523}" dt="2023-01-27T18:02:34.249" v="2432"/>
          <ac:picMkLst>
            <pc:docMk/>
            <pc:sldMk cId="2189350515" sldId="516"/>
            <ac:picMk id="10" creationId="{C1F17EA9-1D37-3608-9EF9-857959A24EDF}"/>
          </ac:picMkLst>
        </pc:picChg>
        <pc:picChg chg="add del mod">
          <ac:chgData name="Pagh, Richard T" userId="1eb3253b-7106-414c-8029-9dedc852564c" providerId="ADAL" clId="{CCBD1810-349E-4F2D-A6CA-D133188E8523}" dt="2023-01-27T18:05:58.929" v="2488" actId="478"/>
          <ac:picMkLst>
            <pc:docMk/>
            <pc:sldMk cId="2189350515" sldId="516"/>
            <ac:picMk id="12" creationId="{51F96223-61A6-60A1-E6C3-38C128DFE546}"/>
          </ac:picMkLst>
        </pc:picChg>
        <pc:picChg chg="add del">
          <ac:chgData name="Pagh, Richard T" userId="1eb3253b-7106-414c-8029-9dedc852564c" providerId="ADAL" clId="{CCBD1810-349E-4F2D-A6CA-D133188E8523}" dt="2023-01-27T18:06:19.555" v="2490" actId="478"/>
          <ac:picMkLst>
            <pc:docMk/>
            <pc:sldMk cId="2189350515" sldId="516"/>
            <ac:picMk id="14" creationId="{C52BFF62-D8FA-85BD-141D-43332B6FDC41}"/>
          </ac:picMkLst>
        </pc:picChg>
      </pc:sldChg>
      <pc:sldChg chg="addSp delSp modSp new mod">
        <pc:chgData name="Pagh, Richard T" userId="1eb3253b-7106-414c-8029-9dedc852564c" providerId="ADAL" clId="{CCBD1810-349E-4F2D-A6CA-D133188E8523}" dt="2023-01-27T22:17:24.690" v="3874" actId="167"/>
        <pc:sldMkLst>
          <pc:docMk/>
          <pc:sldMk cId="1290255354" sldId="517"/>
        </pc:sldMkLst>
        <pc:spChg chg="mod">
          <ac:chgData name="Pagh, Richard T" userId="1eb3253b-7106-414c-8029-9dedc852564c" providerId="ADAL" clId="{CCBD1810-349E-4F2D-A6CA-D133188E8523}" dt="2023-01-27T18:06:37.964" v="2527" actId="20577"/>
          <ac:spMkLst>
            <pc:docMk/>
            <pc:sldMk cId="1290255354" sldId="517"/>
            <ac:spMk id="3" creationId="{301F01B7-E9B4-8D69-1836-BE40EC5BAD35}"/>
          </ac:spMkLst>
        </pc:spChg>
        <pc:spChg chg="mod">
          <ac:chgData name="Pagh, Richard T" userId="1eb3253b-7106-414c-8029-9dedc852564c" providerId="ADAL" clId="{CCBD1810-349E-4F2D-A6CA-D133188E8523}" dt="2023-01-27T18:11:38.825" v="2778" actId="14100"/>
          <ac:spMkLst>
            <pc:docMk/>
            <pc:sldMk cId="1290255354" sldId="517"/>
            <ac:spMk id="4" creationId="{7596CDD4-DD67-9113-C16C-9D89695B3EDE}"/>
          </ac:spMkLst>
        </pc:spChg>
        <pc:spChg chg="add mod">
          <ac:chgData name="Pagh, Richard T" userId="1eb3253b-7106-414c-8029-9dedc852564c" providerId="ADAL" clId="{CCBD1810-349E-4F2D-A6CA-D133188E8523}" dt="2023-01-27T18:24:34.463" v="2846" actId="1035"/>
          <ac:spMkLst>
            <pc:docMk/>
            <pc:sldMk cId="1290255354" sldId="517"/>
            <ac:spMk id="8" creationId="{E73B3AE8-5918-777F-D6AA-722AF40E93F2}"/>
          </ac:spMkLst>
        </pc:spChg>
        <pc:spChg chg="add del mod">
          <ac:chgData name="Pagh, Richard T" userId="1eb3253b-7106-414c-8029-9dedc852564c" providerId="ADAL" clId="{CCBD1810-349E-4F2D-A6CA-D133188E8523}" dt="2023-01-27T18:25:21.628" v="2851" actId="478"/>
          <ac:spMkLst>
            <pc:docMk/>
            <pc:sldMk cId="1290255354" sldId="517"/>
            <ac:spMk id="9" creationId="{063608F8-7F96-45B2-F82D-0B00FC812094}"/>
          </ac:spMkLst>
        </pc:spChg>
        <pc:spChg chg="add mod">
          <ac:chgData name="Pagh, Richard T" userId="1eb3253b-7106-414c-8029-9dedc852564c" providerId="ADAL" clId="{CCBD1810-349E-4F2D-A6CA-D133188E8523}" dt="2023-01-27T18:25:49.200" v="2879" actId="1036"/>
          <ac:spMkLst>
            <pc:docMk/>
            <pc:sldMk cId="1290255354" sldId="517"/>
            <ac:spMk id="10" creationId="{66A555A8-8694-0A03-5725-C8224009F0BE}"/>
          </ac:spMkLst>
        </pc:spChg>
        <pc:picChg chg="add mod ord">
          <ac:chgData name="Pagh, Richard T" userId="1eb3253b-7106-414c-8029-9dedc852564c" providerId="ADAL" clId="{CCBD1810-349E-4F2D-A6CA-D133188E8523}" dt="2023-01-27T18:24:06.483" v="2832" actId="1076"/>
          <ac:picMkLst>
            <pc:docMk/>
            <pc:sldMk cId="1290255354" sldId="517"/>
            <ac:picMk id="7" creationId="{47CEC3E8-8D9C-99FD-FFB4-C301C86CF29D}"/>
          </ac:picMkLst>
        </pc:picChg>
        <pc:picChg chg="add del mod modCrop">
          <ac:chgData name="Pagh, Richard T" userId="1eb3253b-7106-414c-8029-9dedc852564c" providerId="ADAL" clId="{CCBD1810-349E-4F2D-A6CA-D133188E8523}" dt="2023-01-27T22:16:44.073" v="3836" actId="478"/>
          <ac:picMkLst>
            <pc:docMk/>
            <pc:sldMk cId="1290255354" sldId="517"/>
            <ac:picMk id="12" creationId="{35A6ACFE-AF44-869F-4C81-D374F3C01601}"/>
          </ac:picMkLst>
        </pc:picChg>
        <pc:picChg chg="add mod ord">
          <ac:chgData name="Pagh, Richard T" userId="1eb3253b-7106-414c-8029-9dedc852564c" providerId="ADAL" clId="{CCBD1810-349E-4F2D-A6CA-D133188E8523}" dt="2023-01-27T22:17:24.690" v="3874" actId="167"/>
          <ac:picMkLst>
            <pc:docMk/>
            <pc:sldMk cId="1290255354" sldId="517"/>
            <ac:picMk id="14" creationId="{8F3FBF13-5C33-8802-0980-E7C6025392D0}"/>
          </ac:picMkLst>
        </pc:picChg>
      </pc:sldChg>
      <pc:sldChg chg="modSp new mod">
        <pc:chgData name="Pagh, Richard T" userId="1eb3253b-7106-414c-8029-9dedc852564c" providerId="ADAL" clId="{CCBD1810-349E-4F2D-A6CA-D133188E8523}" dt="2023-01-27T23:01:28.459" v="4135" actId="20577"/>
        <pc:sldMkLst>
          <pc:docMk/>
          <pc:sldMk cId="2316086724" sldId="518"/>
        </pc:sldMkLst>
        <pc:spChg chg="mod">
          <ac:chgData name="Pagh, Richard T" userId="1eb3253b-7106-414c-8029-9dedc852564c" providerId="ADAL" clId="{CCBD1810-349E-4F2D-A6CA-D133188E8523}" dt="2023-01-27T19:25:32.880" v="2946" actId="20577"/>
          <ac:spMkLst>
            <pc:docMk/>
            <pc:sldMk cId="2316086724" sldId="518"/>
            <ac:spMk id="3" creationId="{FEC65341-B41F-8DF4-2B2B-69AAECA46DA2}"/>
          </ac:spMkLst>
        </pc:spChg>
        <pc:spChg chg="mod">
          <ac:chgData name="Pagh, Richard T" userId="1eb3253b-7106-414c-8029-9dedc852564c" providerId="ADAL" clId="{CCBD1810-349E-4F2D-A6CA-D133188E8523}" dt="2023-01-27T23:01:28.459" v="4135" actId="20577"/>
          <ac:spMkLst>
            <pc:docMk/>
            <pc:sldMk cId="2316086724" sldId="518"/>
            <ac:spMk id="4" creationId="{381E5980-7373-C28D-22CC-17927A7D5866}"/>
          </ac:spMkLst>
        </pc:spChg>
      </pc:sldChg>
      <pc:sldChg chg="modSp new mod">
        <pc:chgData name="Pagh, Richard T" userId="1eb3253b-7106-414c-8029-9dedc852564c" providerId="ADAL" clId="{CCBD1810-349E-4F2D-A6CA-D133188E8523}" dt="2023-01-27T21:37:46.588" v="3670" actId="20577"/>
        <pc:sldMkLst>
          <pc:docMk/>
          <pc:sldMk cId="159665703" sldId="519"/>
        </pc:sldMkLst>
        <pc:spChg chg="mod">
          <ac:chgData name="Pagh, Richard T" userId="1eb3253b-7106-414c-8029-9dedc852564c" providerId="ADAL" clId="{CCBD1810-349E-4F2D-A6CA-D133188E8523}" dt="2023-01-27T19:54:21.088" v="3197" actId="6549"/>
          <ac:spMkLst>
            <pc:docMk/>
            <pc:sldMk cId="159665703" sldId="519"/>
            <ac:spMk id="3" creationId="{ADE090FD-04CE-198A-47F4-DD9A3FFE76DE}"/>
          </ac:spMkLst>
        </pc:spChg>
        <pc:spChg chg="mod">
          <ac:chgData name="Pagh, Richard T" userId="1eb3253b-7106-414c-8029-9dedc852564c" providerId="ADAL" clId="{CCBD1810-349E-4F2D-A6CA-D133188E8523}" dt="2023-01-27T21:37:46.588" v="3670" actId="20577"/>
          <ac:spMkLst>
            <pc:docMk/>
            <pc:sldMk cId="159665703" sldId="519"/>
            <ac:spMk id="4" creationId="{984C950C-B0C8-1A45-19CD-ED4C0FBBD1E3}"/>
          </ac:spMkLst>
        </pc:spChg>
      </pc:sldChg>
      <pc:sldChg chg="addSp delSp modSp new mod">
        <pc:chgData name="Pagh, Richard T" userId="1eb3253b-7106-414c-8029-9dedc852564c" providerId="ADAL" clId="{CCBD1810-349E-4F2D-A6CA-D133188E8523}" dt="2023-01-27T21:38:23.891" v="3702" actId="20577"/>
        <pc:sldMkLst>
          <pc:docMk/>
          <pc:sldMk cId="3213094035" sldId="520"/>
        </pc:sldMkLst>
        <pc:spChg chg="mod">
          <ac:chgData name="Pagh, Richard T" userId="1eb3253b-7106-414c-8029-9dedc852564c" providerId="ADAL" clId="{CCBD1810-349E-4F2D-A6CA-D133188E8523}" dt="2023-01-27T21:38:23.891" v="3702" actId="20577"/>
          <ac:spMkLst>
            <pc:docMk/>
            <pc:sldMk cId="3213094035" sldId="520"/>
            <ac:spMk id="3" creationId="{C22D18AD-9C1D-0B28-3A50-5AFC1411222C}"/>
          </ac:spMkLst>
        </pc:spChg>
        <pc:spChg chg="del">
          <ac:chgData name="Pagh, Richard T" userId="1eb3253b-7106-414c-8029-9dedc852564c" providerId="ADAL" clId="{CCBD1810-349E-4F2D-A6CA-D133188E8523}" dt="2023-01-27T21:31:40.414" v="3662" actId="22"/>
          <ac:spMkLst>
            <pc:docMk/>
            <pc:sldMk cId="3213094035" sldId="520"/>
            <ac:spMk id="4" creationId="{184E5E2A-E2BE-1EDA-087E-7B22B7ADF599}"/>
          </ac:spMkLst>
        </pc:spChg>
        <pc:picChg chg="add mod ord">
          <ac:chgData name="Pagh, Richard T" userId="1eb3253b-7106-414c-8029-9dedc852564c" providerId="ADAL" clId="{CCBD1810-349E-4F2D-A6CA-D133188E8523}" dt="2023-01-27T21:31:40.414" v="3662" actId="22"/>
          <ac:picMkLst>
            <pc:docMk/>
            <pc:sldMk cId="3213094035" sldId="520"/>
            <ac:picMk id="7" creationId="{8CCD7E63-A4D8-A4B9-7AF3-FC7E7EFE2A48}"/>
          </ac:picMkLst>
        </pc:picChg>
      </pc:sldChg>
      <pc:sldChg chg="addSp delSp modSp new mod">
        <pc:chgData name="Pagh, Richard T" userId="1eb3253b-7106-414c-8029-9dedc852564c" providerId="ADAL" clId="{CCBD1810-349E-4F2D-A6CA-D133188E8523}" dt="2023-01-27T22:36:28.139" v="4079" actId="1076"/>
        <pc:sldMkLst>
          <pc:docMk/>
          <pc:sldMk cId="4049847473" sldId="521"/>
        </pc:sldMkLst>
        <pc:spChg chg="mod">
          <ac:chgData name="Pagh, Richard T" userId="1eb3253b-7106-414c-8029-9dedc852564c" providerId="ADAL" clId="{CCBD1810-349E-4F2D-A6CA-D133188E8523}" dt="2023-01-27T22:23:22.412" v="3899" actId="20577"/>
          <ac:spMkLst>
            <pc:docMk/>
            <pc:sldMk cId="4049847473" sldId="521"/>
            <ac:spMk id="3" creationId="{C7D23638-A6A0-F44B-E82F-236E987107D8}"/>
          </ac:spMkLst>
        </pc:spChg>
        <pc:spChg chg="del">
          <ac:chgData name="Pagh, Richard T" userId="1eb3253b-7106-414c-8029-9dedc852564c" providerId="ADAL" clId="{CCBD1810-349E-4F2D-A6CA-D133188E8523}" dt="2023-01-27T22:24:26.784" v="3905" actId="478"/>
          <ac:spMkLst>
            <pc:docMk/>
            <pc:sldMk cId="4049847473" sldId="521"/>
            <ac:spMk id="4" creationId="{6CECB560-9110-4394-1C33-5B90F5D88204}"/>
          </ac:spMkLst>
        </pc:spChg>
        <pc:spChg chg="add mod">
          <ac:chgData name="Pagh, Richard T" userId="1eb3253b-7106-414c-8029-9dedc852564c" providerId="ADAL" clId="{CCBD1810-349E-4F2D-A6CA-D133188E8523}" dt="2023-01-27T22:25:13.131" v="3911" actId="207"/>
          <ac:spMkLst>
            <pc:docMk/>
            <pc:sldMk cId="4049847473" sldId="521"/>
            <ac:spMk id="12" creationId="{F908C2BC-CD99-6952-99C2-C75556DB4A9E}"/>
          </ac:spMkLst>
        </pc:spChg>
        <pc:spChg chg="add del mod">
          <ac:chgData name="Pagh, Richard T" userId="1eb3253b-7106-414c-8029-9dedc852564c" providerId="ADAL" clId="{CCBD1810-349E-4F2D-A6CA-D133188E8523}" dt="2023-01-27T22:35:16.586" v="4066" actId="478"/>
          <ac:spMkLst>
            <pc:docMk/>
            <pc:sldMk cId="4049847473" sldId="521"/>
            <ac:spMk id="15" creationId="{CFBECB11-558A-379A-4119-E7CBA6766ECF}"/>
          </ac:spMkLst>
        </pc:spChg>
        <pc:spChg chg="add del mod">
          <ac:chgData name="Pagh, Richard T" userId="1eb3253b-7106-414c-8029-9dedc852564c" providerId="ADAL" clId="{CCBD1810-349E-4F2D-A6CA-D133188E8523}" dt="2023-01-27T22:35:19.137" v="4067" actId="478"/>
          <ac:spMkLst>
            <pc:docMk/>
            <pc:sldMk cId="4049847473" sldId="521"/>
            <ac:spMk id="16" creationId="{D008B408-A746-E9E5-8C3F-D03214FAB616}"/>
          </ac:spMkLst>
        </pc:spChg>
        <pc:picChg chg="add del">
          <ac:chgData name="Pagh, Richard T" userId="1eb3253b-7106-414c-8029-9dedc852564c" providerId="ADAL" clId="{CCBD1810-349E-4F2D-A6CA-D133188E8523}" dt="2023-01-27T22:23:48.909" v="3901" actId="22"/>
          <ac:picMkLst>
            <pc:docMk/>
            <pc:sldMk cId="4049847473" sldId="521"/>
            <ac:picMk id="7" creationId="{2F259FAC-6605-6FF3-0D15-C7AEF71660BC}"/>
          </ac:picMkLst>
        </pc:picChg>
        <pc:picChg chg="add mod">
          <ac:chgData name="Pagh, Richard T" userId="1eb3253b-7106-414c-8029-9dedc852564c" providerId="ADAL" clId="{CCBD1810-349E-4F2D-A6CA-D133188E8523}" dt="2023-01-27T22:25:00.181" v="3909" actId="1076"/>
          <ac:picMkLst>
            <pc:docMk/>
            <pc:sldMk cId="4049847473" sldId="521"/>
            <ac:picMk id="9" creationId="{AC40DF01-F209-0151-63B7-02DCE8C7704E}"/>
          </ac:picMkLst>
        </pc:picChg>
        <pc:picChg chg="add mod">
          <ac:chgData name="Pagh, Richard T" userId="1eb3253b-7106-414c-8029-9dedc852564c" providerId="ADAL" clId="{CCBD1810-349E-4F2D-A6CA-D133188E8523}" dt="2023-01-27T22:24:56.491" v="3908" actId="1076"/>
          <ac:picMkLst>
            <pc:docMk/>
            <pc:sldMk cId="4049847473" sldId="521"/>
            <ac:picMk id="11" creationId="{E2447B1D-4C39-56F1-0858-1AD28B5EA181}"/>
          </ac:picMkLst>
        </pc:picChg>
        <pc:picChg chg="add mod modCrop">
          <ac:chgData name="Pagh, Richard T" userId="1eb3253b-7106-414c-8029-9dedc852564c" providerId="ADAL" clId="{CCBD1810-349E-4F2D-A6CA-D133188E8523}" dt="2023-01-27T22:36:28.139" v="4079" actId="1076"/>
          <ac:picMkLst>
            <pc:docMk/>
            <pc:sldMk cId="4049847473" sldId="521"/>
            <ac:picMk id="14" creationId="{412E0D0F-7132-B661-E8DC-FCCBC7D3FBD2}"/>
          </ac:picMkLst>
        </pc:picChg>
        <pc:picChg chg="add mod modCrop">
          <ac:chgData name="Pagh, Richard T" userId="1eb3253b-7106-414c-8029-9dedc852564c" providerId="ADAL" clId="{CCBD1810-349E-4F2D-A6CA-D133188E8523}" dt="2023-01-27T22:36:17.809" v="4076" actId="1076"/>
          <ac:picMkLst>
            <pc:docMk/>
            <pc:sldMk cId="4049847473" sldId="521"/>
            <ac:picMk id="18" creationId="{D7F470F9-6BE5-8AB9-E892-2C18CEA646DB}"/>
          </ac:picMkLst>
        </pc:picChg>
        <pc:picChg chg="add mod">
          <ac:chgData name="Pagh, Richard T" userId="1eb3253b-7106-414c-8029-9dedc852564c" providerId="ADAL" clId="{CCBD1810-349E-4F2D-A6CA-D133188E8523}" dt="2023-01-27T22:36:24.899" v="4078" actId="14100"/>
          <ac:picMkLst>
            <pc:docMk/>
            <pc:sldMk cId="4049847473" sldId="521"/>
            <ac:picMk id="20" creationId="{5E3F01E7-F2B5-6822-D5B0-D84645F87E05}"/>
          </ac:picMkLst>
        </pc:picChg>
      </pc:sldChg>
      <pc:sldChg chg="addSp delSp modSp new mod">
        <pc:chgData name="Pagh, Richard T" userId="1eb3253b-7106-414c-8029-9dedc852564c" providerId="ADAL" clId="{CCBD1810-349E-4F2D-A6CA-D133188E8523}" dt="2023-01-27T22:29:16.610" v="4002" actId="22"/>
        <pc:sldMkLst>
          <pc:docMk/>
          <pc:sldMk cId="861923735" sldId="522"/>
        </pc:sldMkLst>
        <pc:spChg chg="mod">
          <ac:chgData name="Pagh, Richard T" userId="1eb3253b-7106-414c-8029-9dedc852564c" providerId="ADAL" clId="{CCBD1810-349E-4F2D-A6CA-D133188E8523}" dt="2023-01-27T22:28:58.972" v="4001" actId="20577"/>
          <ac:spMkLst>
            <pc:docMk/>
            <pc:sldMk cId="861923735" sldId="522"/>
            <ac:spMk id="3" creationId="{BD50AB15-D44B-37DD-68FF-7E5FD6DD73A5}"/>
          </ac:spMkLst>
        </pc:spChg>
        <pc:spChg chg="del">
          <ac:chgData name="Pagh, Richard T" userId="1eb3253b-7106-414c-8029-9dedc852564c" providerId="ADAL" clId="{CCBD1810-349E-4F2D-A6CA-D133188E8523}" dt="2023-01-27T22:29:16.610" v="4002" actId="22"/>
          <ac:spMkLst>
            <pc:docMk/>
            <pc:sldMk cId="861923735" sldId="522"/>
            <ac:spMk id="4" creationId="{3B184A25-FCE5-1770-05D7-567941FA6D8C}"/>
          </ac:spMkLst>
        </pc:spChg>
        <pc:picChg chg="add mod ord">
          <ac:chgData name="Pagh, Richard T" userId="1eb3253b-7106-414c-8029-9dedc852564c" providerId="ADAL" clId="{CCBD1810-349E-4F2D-A6CA-D133188E8523}" dt="2023-01-27T22:29:16.610" v="4002" actId="22"/>
          <ac:picMkLst>
            <pc:docMk/>
            <pc:sldMk cId="861923735" sldId="522"/>
            <ac:picMk id="7" creationId="{A03A9B5B-41DB-AFCD-34DA-349E6787DD9E}"/>
          </ac:picMkLst>
        </pc:picChg>
      </pc:sldChg>
      <pc:sldMasterChg chg="delSldLayout modSldLayout">
        <pc:chgData name="Pagh, Richard T" userId="1eb3253b-7106-414c-8029-9dedc852564c" providerId="ADAL" clId="{CCBD1810-349E-4F2D-A6CA-D133188E8523}" dt="2023-01-20T23:16:09.832" v="83" actId="2696"/>
        <pc:sldMasterMkLst>
          <pc:docMk/>
          <pc:sldMasterMk cId="670557522" sldId="2147483660"/>
        </pc:sldMasterMkLst>
        <pc:sldLayoutChg chg="del">
          <pc:chgData name="Pagh, Richard T" userId="1eb3253b-7106-414c-8029-9dedc852564c" providerId="ADAL" clId="{CCBD1810-349E-4F2D-A6CA-D133188E8523}" dt="2023-01-20T23:16:09.832" v="83" actId="2696"/>
          <pc:sldLayoutMkLst>
            <pc:docMk/>
            <pc:sldMasterMk cId="670557522" sldId="2147483660"/>
            <pc:sldLayoutMk cId="902912294" sldId="2147483672"/>
          </pc:sldLayoutMkLst>
        </pc:sldLayoutChg>
        <pc:sldLayoutChg chg="delSp modSp del mod">
          <pc:chgData name="Pagh, Richard T" userId="1eb3253b-7106-414c-8029-9dedc852564c" providerId="ADAL" clId="{CCBD1810-349E-4F2D-A6CA-D133188E8523}" dt="2023-01-20T23:13:53.511" v="21" actId="2696"/>
          <pc:sldLayoutMkLst>
            <pc:docMk/>
            <pc:sldMasterMk cId="670557522" sldId="2147483660"/>
            <pc:sldLayoutMk cId="2801604597" sldId="2147483675"/>
          </pc:sldLayoutMkLst>
          <pc:spChg chg="del">
            <ac:chgData name="Pagh, Richard T" userId="1eb3253b-7106-414c-8029-9dedc852564c" providerId="ADAL" clId="{CCBD1810-349E-4F2D-A6CA-D133188E8523}" dt="2023-01-20T23:09:24.584" v="2" actId="478"/>
            <ac:spMkLst>
              <pc:docMk/>
              <pc:sldMasterMk cId="670557522" sldId="2147483660"/>
              <pc:sldLayoutMk cId="2801604597" sldId="2147483675"/>
              <ac:spMk id="13" creationId="{00000000-0000-0000-0000-000000000000}"/>
            </ac:spMkLst>
          </pc:spChg>
          <pc:picChg chg="mod">
            <ac:chgData name="Pagh, Richard T" userId="1eb3253b-7106-414c-8029-9dedc852564c" providerId="ADAL" clId="{CCBD1810-349E-4F2D-A6CA-D133188E8523}" dt="2023-01-20T23:10:09.716" v="7" actId="1076"/>
            <ac:picMkLst>
              <pc:docMk/>
              <pc:sldMasterMk cId="670557522" sldId="2147483660"/>
              <pc:sldLayoutMk cId="2801604597" sldId="2147483675"/>
              <ac:picMk id="2" creationId="{00000000-0000-0000-0000-000000000000}"/>
            </ac:picMkLst>
          </pc:picChg>
        </pc:sldLayoutChg>
      </pc:sldMasterChg>
    </pc:docChg>
  </pc:docChgLst>
  <pc:docChgLst>
    <pc:chgData name="Love, Edward F Jr" userId="0009ab20-cea7-4d0b-86d0-38e1fda87b22" providerId="ADAL" clId="{5AAA6AA0-40B5-4108-A6ED-140845A7C52C}"/>
    <pc:docChg chg="custSel modSld">
      <pc:chgData name="Love, Edward F Jr" userId="0009ab20-cea7-4d0b-86d0-38e1fda87b22" providerId="ADAL" clId="{5AAA6AA0-40B5-4108-A6ED-140845A7C52C}" dt="2024-01-07T02:46:33.127" v="15" actId="20577"/>
      <pc:docMkLst>
        <pc:docMk/>
      </pc:docMkLst>
      <pc:sldChg chg="modSp mod">
        <pc:chgData name="Love, Edward F Jr" userId="0009ab20-cea7-4d0b-86d0-38e1fda87b22" providerId="ADAL" clId="{5AAA6AA0-40B5-4108-A6ED-140845A7C52C}" dt="2024-01-07T02:45:47.047" v="13" actId="20577"/>
        <pc:sldMkLst>
          <pc:docMk/>
          <pc:sldMk cId="479592055" sldId="295"/>
        </pc:sldMkLst>
        <pc:spChg chg="mod">
          <ac:chgData name="Love, Edward F Jr" userId="0009ab20-cea7-4d0b-86d0-38e1fda87b22" providerId="ADAL" clId="{5AAA6AA0-40B5-4108-A6ED-140845A7C52C}" dt="2024-01-07T02:45:47.047" v="13" actId="20577"/>
          <ac:spMkLst>
            <pc:docMk/>
            <pc:sldMk cId="479592055" sldId="295"/>
            <ac:spMk id="3" creationId="{00000000-0000-0000-0000-000000000000}"/>
          </ac:spMkLst>
        </pc:spChg>
      </pc:sldChg>
      <pc:sldChg chg="modSp mod">
        <pc:chgData name="Love, Edward F Jr" userId="0009ab20-cea7-4d0b-86d0-38e1fda87b22" providerId="ADAL" clId="{5AAA6AA0-40B5-4108-A6ED-140845A7C52C}" dt="2024-01-07T02:46:33.127" v="15" actId="20577"/>
        <pc:sldMkLst>
          <pc:docMk/>
          <pc:sldMk cId="1543797716" sldId="469"/>
        </pc:sldMkLst>
        <pc:spChg chg="mod">
          <ac:chgData name="Love, Edward F Jr" userId="0009ab20-cea7-4d0b-86d0-38e1fda87b22" providerId="ADAL" clId="{5AAA6AA0-40B5-4108-A6ED-140845A7C52C}" dt="2024-01-07T02:46:33.127" v="15" actId="20577"/>
          <ac:spMkLst>
            <pc:docMk/>
            <pc:sldMk cId="1543797716" sldId="469"/>
            <ac:spMk id="2" creationId="{819494A4-184A-706D-66F9-DF971337A269}"/>
          </ac:spMkLst>
        </pc:spChg>
      </pc:sldChg>
      <pc:sldChg chg="modSp mod">
        <pc:chgData name="Love, Edward F Jr" userId="0009ab20-cea7-4d0b-86d0-38e1fda87b22" providerId="ADAL" clId="{5AAA6AA0-40B5-4108-A6ED-140845A7C52C}" dt="2024-01-07T02:23:52.537" v="12" actId="313"/>
        <pc:sldMkLst>
          <pc:docMk/>
          <pc:sldMk cId="790483165" sldId="516"/>
        </pc:sldMkLst>
        <pc:spChg chg="mod">
          <ac:chgData name="Love, Edward F Jr" userId="0009ab20-cea7-4d0b-86d0-38e1fda87b22" providerId="ADAL" clId="{5AAA6AA0-40B5-4108-A6ED-140845A7C52C}" dt="2024-01-07T02:23:52.537" v="12" actId="313"/>
          <ac:spMkLst>
            <pc:docMk/>
            <pc:sldMk cId="790483165" sldId="516"/>
            <ac:spMk id="3" creationId="{B1E6ECBB-A1E1-C70A-FF82-0247C01BC0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3B536-512B-454D-AE63-68CCCF8955A5}"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D252F-279A-4DB8-9E52-7C7168E324F8}" type="slidenum">
              <a:rPr lang="en-US" smtClean="0"/>
              <a:t>‹#›</a:t>
            </a:fld>
            <a:endParaRPr lang="en-US"/>
          </a:p>
        </p:txBody>
      </p:sp>
    </p:spTree>
    <p:extLst>
      <p:ext uri="{BB962C8B-B14F-4D97-AF65-F5344CB8AC3E}">
        <p14:creationId xmlns:p14="http://schemas.microsoft.com/office/powerpoint/2010/main" val="82525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TextBox 10">
            <a:extLst>
              <a:ext uri="{FF2B5EF4-FFF2-40B4-BE49-F238E27FC236}">
                <a16:creationId xmlns:a16="http://schemas.microsoft.com/office/drawing/2014/main" id="{421DF1AC-1D08-B945-A034-B740A35902F9}"/>
              </a:ext>
            </a:extLst>
          </p:cNvPr>
          <p:cNvSpPr txBox="1"/>
          <p:nvPr/>
        </p:nvSpPr>
        <p:spPr>
          <a:xfrm>
            <a:off x="1143000" y="6286500"/>
            <a:ext cx="3048000" cy="190500"/>
          </a:xfrm>
          <a:prstGeom prst="rect">
            <a:avLst/>
          </a:prstGeom>
          <a:noFill/>
        </p:spPr>
        <p:txBody>
          <a:bodyPr wrap="square" lIns="0" tIns="0" rIns="0" bIns="0" rtlCol="0" anchor="t" anchorCtr="0">
            <a:noAutofit/>
          </a:bodyPr>
          <a:lstStyle/>
          <a:p>
            <a:pPr>
              <a:spcAft>
                <a:spcPts val="500"/>
              </a:spcAft>
            </a:pPr>
            <a:r>
              <a:rPr lang="en-US" sz="667">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143000" y="2286000"/>
            <a:ext cx="3810000" cy="1524000"/>
          </a:xfrm>
          <a:prstGeom prst="rect">
            <a:avLst/>
          </a:prstGeom>
        </p:spPr>
        <p:txBody>
          <a:bodyPr lIns="0" tIns="0" rIns="0" bIns="0" anchor="b">
            <a:noAutofit/>
          </a:bodyPr>
          <a:lstStyle>
            <a:lvl1pPr algn="r">
              <a:defRPr sz="4000" b="1">
                <a:solidFill>
                  <a:srgbClr val="C8722E"/>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142108" y="4724400"/>
            <a:ext cx="3810000" cy="228600"/>
          </a:xfrm>
          <a:prstGeom prst="rect">
            <a:avLst/>
          </a:prstGeom>
        </p:spPr>
        <p:txBody>
          <a:bodyPr wrap="none" lIns="0" tIns="0" rIns="0" bIns="0">
            <a:noAutofit/>
          </a:bodyPr>
          <a:lstStyle>
            <a:lvl1pPr marL="0" indent="0" algn="r">
              <a:buNone/>
              <a:defRPr sz="1500" b="1">
                <a:solidFill>
                  <a:srgbClr val="000000"/>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143000" y="4986130"/>
            <a:ext cx="3810000" cy="228600"/>
          </a:xfrm>
          <a:prstGeom prst="rect">
            <a:avLst/>
          </a:prstGeom>
        </p:spPr>
        <p:txBody>
          <a:bodyPr wrap="none" lIns="0" tIns="0" rIns="0" bIns="0">
            <a:noAutofit/>
          </a:bodyPr>
          <a:lstStyle>
            <a:lvl1pPr marL="0" indent="0" algn="r">
              <a:buNone/>
              <a:defRPr sz="1333">
                <a:solidFill>
                  <a:srgbClr val="616265"/>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p:nvSpPr>
        <p:spPr>
          <a:xfrm>
            <a:off x="3092174" y="-1038086"/>
            <a:ext cx="184731" cy="323165"/>
          </a:xfrm>
          <a:prstGeom prst="rect">
            <a:avLst/>
          </a:prstGeom>
          <a:noFill/>
        </p:spPr>
        <p:txBody>
          <a:bodyPr wrap="none" rtlCol="0">
            <a:spAutoFit/>
          </a:bodyPr>
          <a:lstStyle/>
          <a:p>
            <a:endParaRPr lang="en-US" sz="1500"/>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p:nvPicPr>
        <p:blipFill>
          <a:blip r:embed="rId2"/>
          <a:stretch>
            <a:fillRect/>
          </a:stretch>
        </p:blipFill>
        <p:spPr>
          <a:xfrm>
            <a:off x="1143000" y="198120"/>
            <a:ext cx="1066800" cy="1041020"/>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p:nvPicPr>
        <p:blipFill>
          <a:blip r:embed="rId3"/>
          <a:stretch>
            <a:fillRect/>
          </a:stretch>
        </p:blipFill>
        <p:spPr>
          <a:xfrm>
            <a:off x="1142108" y="5981700"/>
            <a:ext cx="687070" cy="1905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p:nvPicPr>
        <p:blipFill>
          <a:blip r:embed="rId4"/>
          <a:stretch>
            <a:fillRect/>
          </a:stretch>
        </p:blipFill>
        <p:spPr>
          <a:xfrm>
            <a:off x="1979613" y="6041364"/>
            <a:ext cx="774841" cy="129540"/>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209701" y="4096371"/>
            <a:ext cx="2742407" cy="365125"/>
          </a:xfrm>
          <a:prstGeom prst="rect">
            <a:avLst/>
          </a:prstGeom>
        </p:spPr>
        <p:txBody>
          <a:bodyPr vert="horz" lIns="91440" tIns="45720" rIns="91440" bIns="45720" rtlCol="0" anchor="ctr"/>
          <a:lstStyle>
            <a:lvl1pPr algn="r">
              <a:defRPr sz="1500">
                <a:solidFill>
                  <a:schemeClr val="tx1">
                    <a:tint val="75000"/>
                  </a:schemeClr>
                </a:solidFill>
              </a:defRPr>
            </a:lvl1pPr>
          </a:lstStyle>
          <a:p>
            <a:fld id="{D39AA8B7-3B3C-4584-A43D-FE8AB4BAE95D}" type="datetime1">
              <a:rPr lang="en-US" smtClean="0"/>
              <a:t>2/21/2024</a:t>
            </a:fld>
            <a:endParaRPr lang="en-US"/>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990865" y="644176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5488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16DA-6EAB-4093-BA54-D645409AD3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DDB79A-D21D-483D-A821-FD8197AD1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F5E03A-A2B9-419A-9EB4-2E2F33112F45}"/>
              </a:ext>
            </a:extLst>
          </p:cNvPr>
          <p:cNvSpPr>
            <a:spLocks noGrp="1"/>
          </p:cNvSpPr>
          <p:nvPr>
            <p:ph type="dt" sz="half" idx="10"/>
          </p:nvPr>
        </p:nvSpPr>
        <p:spPr/>
        <p:txBody>
          <a:bodyPr/>
          <a:lstStyle/>
          <a:p>
            <a:fld id="{9B93B328-E19D-4170-BDC2-3D8D003EA5EE}" type="datetime1">
              <a:rPr lang="en-US" smtClean="0"/>
              <a:t>2/21/2024</a:t>
            </a:fld>
            <a:endParaRPr lang="en-US"/>
          </a:p>
        </p:txBody>
      </p:sp>
      <p:sp>
        <p:nvSpPr>
          <p:cNvPr id="5" name="Footer Placeholder 4">
            <a:extLst>
              <a:ext uri="{FF2B5EF4-FFF2-40B4-BE49-F238E27FC236}">
                <a16:creationId xmlns:a16="http://schemas.microsoft.com/office/drawing/2014/main" id="{2803195F-44C8-4720-8147-5B755476F1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990774-207B-4E3C-952F-75E46D4C92A3}"/>
              </a:ext>
            </a:extLst>
          </p:cNvPr>
          <p:cNvSpPr>
            <a:spLocks noGrp="1"/>
          </p:cNvSpPr>
          <p:nvPr>
            <p:ph type="sldNum" sz="quarter" idx="12"/>
          </p:nvPr>
        </p:nvSpPr>
        <p:spPr/>
        <p:txBody>
          <a:bodyPr/>
          <a:lstStyle/>
          <a:p>
            <a:fld id="{738963CE-81F0-41A9-8B63-A45757F5C5B1}" type="slidenum">
              <a:rPr lang="en-US" smtClean="0"/>
              <a:t>‹#›</a:t>
            </a:fld>
            <a:endParaRPr lang="en-US"/>
          </a:p>
        </p:txBody>
      </p:sp>
    </p:spTree>
    <p:extLst>
      <p:ext uri="{BB962C8B-B14F-4D97-AF65-F5344CB8AC3E}">
        <p14:creationId xmlns:p14="http://schemas.microsoft.com/office/powerpoint/2010/main" val="118658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4A17-8F3F-4022-955E-E2DAD2B2E9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CCE8AB-6A88-426E-9805-DD6E945CA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C66DF-4FFB-453B-928E-3F87A9105356}"/>
              </a:ext>
            </a:extLst>
          </p:cNvPr>
          <p:cNvSpPr>
            <a:spLocks noGrp="1"/>
          </p:cNvSpPr>
          <p:nvPr>
            <p:ph type="dt" sz="half" idx="10"/>
          </p:nvPr>
        </p:nvSpPr>
        <p:spPr/>
        <p:txBody>
          <a:bodyPr/>
          <a:lstStyle/>
          <a:p>
            <a:fld id="{C010E827-EADE-4070-83B6-93D6369C4C92}" type="datetime1">
              <a:rPr lang="en-US" smtClean="0"/>
              <a:t>2/21/2024</a:t>
            </a:fld>
            <a:endParaRPr lang="en-US"/>
          </a:p>
        </p:txBody>
      </p:sp>
      <p:sp>
        <p:nvSpPr>
          <p:cNvPr id="5" name="Footer Placeholder 4">
            <a:extLst>
              <a:ext uri="{FF2B5EF4-FFF2-40B4-BE49-F238E27FC236}">
                <a16:creationId xmlns:a16="http://schemas.microsoft.com/office/drawing/2014/main" id="{D09DA774-41E0-49D7-83ED-F487C947DE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FB9217-0730-44C0-B8F5-B2B7B2614695}"/>
              </a:ext>
            </a:extLst>
          </p:cNvPr>
          <p:cNvSpPr>
            <a:spLocks noGrp="1"/>
          </p:cNvSpPr>
          <p:nvPr>
            <p:ph type="sldNum" sz="quarter" idx="12"/>
          </p:nvPr>
        </p:nvSpPr>
        <p:spPr/>
        <p:txBody>
          <a:bodyPr/>
          <a:lstStyle/>
          <a:p>
            <a:fld id="{738963CE-81F0-41A9-8B63-A45757F5C5B1}" type="slidenum">
              <a:rPr lang="en-US" smtClean="0"/>
              <a:t>‹#›</a:t>
            </a:fld>
            <a:endParaRPr lang="en-US"/>
          </a:p>
        </p:txBody>
      </p:sp>
    </p:spTree>
    <p:extLst>
      <p:ext uri="{BB962C8B-B14F-4D97-AF65-F5344CB8AC3E}">
        <p14:creationId xmlns:p14="http://schemas.microsoft.com/office/powerpoint/2010/main" val="562578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850F8-61C9-4EF5-A275-6ED5ECA754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5D90CB-5708-49A9-8145-1D48C762B8D8}"/>
              </a:ext>
            </a:extLst>
          </p:cNvPr>
          <p:cNvSpPr>
            <a:spLocks noGrp="1"/>
          </p:cNvSpPr>
          <p:nvPr>
            <p:ph type="dt" sz="half" idx="10"/>
          </p:nvPr>
        </p:nvSpPr>
        <p:spPr/>
        <p:txBody>
          <a:bodyPr/>
          <a:lstStyle/>
          <a:p>
            <a:fld id="{5E7307F0-BED3-4C3A-A50C-46A00288EC6E}" type="datetime1">
              <a:rPr lang="en-US" smtClean="0"/>
              <a:t>2/21/2024</a:t>
            </a:fld>
            <a:endParaRPr lang="en-US"/>
          </a:p>
        </p:txBody>
      </p:sp>
      <p:sp>
        <p:nvSpPr>
          <p:cNvPr id="4" name="Footer Placeholder 3">
            <a:extLst>
              <a:ext uri="{FF2B5EF4-FFF2-40B4-BE49-F238E27FC236}">
                <a16:creationId xmlns:a16="http://schemas.microsoft.com/office/drawing/2014/main" id="{D6CD60C9-9DC2-4A03-B11D-4380EB40E95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A47EC8-8058-482D-8AF4-1F2F0B3A711A}"/>
              </a:ext>
            </a:extLst>
          </p:cNvPr>
          <p:cNvSpPr>
            <a:spLocks noGrp="1"/>
          </p:cNvSpPr>
          <p:nvPr>
            <p:ph type="sldNum" sz="quarter" idx="12"/>
          </p:nvPr>
        </p:nvSpPr>
        <p:spPr/>
        <p:txBody>
          <a:bodyPr/>
          <a:lstStyle/>
          <a:p>
            <a:fld id="{96E20FA8-ACC4-4835-86B0-C27F2ABF8CE5}" type="slidenum">
              <a:rPr lang="en-US" smtClean="0"/>
              <a:t>‹#›</a:t>
            </a:fld>
            <a:endParaRPr lang="en-US"/>
          </a:p>
        </p:txBody>
      </p:sp>
    </p:spTree>
    <p:extLst>
      <p:ext uri="{BB962C8B-B14F-4D97-AF65-F5344CB8AC3E}">
        <p14:creationId xmlns:p14="http://schemas.microsoft.com/office/powerpoint/2010/main" val="42242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Line Title + Content">
    <p:spTree>
      <p:nvGrpSpPr>
        <p:cNvPr id="1" name=""/>
        <p:cNvGrpSpPr/>
        <p:nvPr/>
      </p:nvGrpSpPr>
      <p:grpSpPr>
        <a:xfrm>
          <a:off x="0" y="0"/>
          <a:ext cx="0" cy="0"/>
          <a:chOff x="0" y="0"/>
          <a:chExt cx="0" cy="0"/>
        </a:xfrm>
      </p:grpSpPr>
      <p:sp>
        <p:nvSpPr>
          <p:cNvPr id="5" name="Rectangle 4"/>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ln>
                <a:noFill/>
              </a:ln>
              <a:solidFill>
                <a:schemeClr val="bg1"/>
              </a:solidFill>
            </a:endParaRPr>
          </a:p>
        </p:txBody>
      </p:sp>
      <p:sp>
        <p:nvSpPr>
          <p:cNvPr id="2" name="Title 1"/>
          <p:cNvSpPr>
            <a:spLocks noGrp="1"/>
          </p:cNvSpPr>
          <p:nvPr userDrawn="1">
            <p:ph type="title"/>
          </p:nvPr>
        </p:nvSpPr>
        <p:spPr>
          <a:xfrm>
            <a:off x="609600" y="356614"/>
            <a:ext cx="8839200" cy="621792"/>
          </a:xfrm>
        </p:spPr>
        <p:txBody>
          <a:bodyPr lIns="0" tIns="0" rIns="0" bIns="0" anchor="t" anchorCtr="0">
            <a:spAutoFit/>
          </a:bodyPr>
          <a:lstStyle>
            <a:lvl1pPr algn="l">
              <a:defRPr sz="2500" b="1">
                <a:solidFill>
                  <a:srgbClr val="FFFFFF"/>
                </a:solidFill>
                <a:latin typeface="Arial"/>
                <a:cs typeface="Arial"/>
              </a:defRPr>
            </a:lvl1pPr>
          </a:lstStyle>
          <a:p>
            <a:r>
              <a:rPr lang="en-US"/>
              <a:t>Click to edit Master title style</a:t>
            </a:r>
          </a:p>
        </p:txBody>
      </p:sp>
      <p:sp>
        <p:nvSpPr>
          <p:cNvPr id="3" name="Content Placeholder 2"/>
          <p:cNvSpPr>
            <a:spLocks noGrp="1"/>
          </p:cNvSpPr>
          <p:nvPr userDrawn="1">
            <p:ph idx="1"/>
          </p:nvPr>
        </p:nvSpPr>
        <p:spPr>
          <a:xfrm>
            <a:off x="609600" y="1371597"/>
            <a:ext cx="109728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userDrawn="1">
            <p:ph type="dt" sz="half" idx="10"/>
          </p:nvPr>
        </p:nvSpPr>
        <p:spPr/>
        <p:txBody>
          <a:bodyPr lIns="0" tIns="0" rIns="0" bIns="0"/>
          <a:lstStyle>
            <a:lvl1pPr>
              <a:defRPr sz="900">
                <a:latin typeface="Arial"/>
                <a:cs typeface="Arial"/>
              </a:defRPr>
            </a:lvl1pPr>
          </a:lstStyle>
          <a:p>
            <a:fld id="{C7C235D2-115D-482E-A1E3-E8BD9B0C7598}" type="datetime1">
              <a:rPr lang="en-US" smtClean="0"/>
              <a:t>2/21/2024</a:t>
            </a:fld>
            <a:endParaRPr lang="en-US"/>
          </a:p>
        </p:txBody>
      </p:sp>
      <p:sp>
        <p:nvSpPr>
          <p:cNvPr id="10" name="Slide Number Placeholder 9"/>
          <p:cNvSpPr>
            <a:spLocks noGrp="1"/>
          </p:cNvSpPr>
          <p:nvPr userDrawn="1">
            <p:ph type="sldNum" sz="quarter" idx="11"/>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Arial"/>
                <a:cs typeface="Arial"/>
              </a:defRPr>
            </a:lvl1pPr>
          </a:lstStyle>
          <a:p>
            <a:endParaRPr lang="en-US" dirty="0"/>
          </a:p>
        </p:txBody>
      </p:sp>
    </p:spTree>
    <p:extLst>
      <p:ext uri="{BB962C8B-B14F-4D97-AF65-F5344CB8AC3E}">
        <p14:creationId xmlns:p14="http://schemas.microsoft.com/office/powerpoint/2010/main" val="423270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5334000" y="381000"/>
            <a:ext cx="6477000" cy="60960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738963CE-81F0-41A9-8B63-A45757F5C5B1}" type="slidenum">
              <a:rPr lang="en-US" smtClean="0"/>
              <a:t>‹#›</a:t>
            </a:fld>
            <a:endParaRPr lang="en-US"/>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5334000" y="5715000"/>
            <a:ext cx="6477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CC5FD61A-F92D-49E8-B884-F5DE813BB325}" type="datetime1">
              <a:rPr lang="en-US" smtClean="0"/>
              <a:t>2/21/2024</a:t>
            </a:fld>
            <a:endParaRPr lang="en-US"/>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3463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738963CE-81F0-41A9-8B63-A45757F5C5B1}" type="slidenum">
              <a:rPr lang="en-US" smtClean="0"/>
              <a:t>‹#›</a:t>
            </a:fld>
            <a:endParaRPr lang="en-US"/>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5358868" y="380999"/>
            <a:ext cx="6477000" cy="6096000"/>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4CABF965-7FB7-4AA8-BBAF-51F6F9D60DC1}" type="datetime1">
              <a:rPr lang="en-US" smtClean="0"/>
              <a:t>2/21/2024</a:t>
            </a:fld>
            <a:endParaRPr lang="en-US"/>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Tree>
    <p:extLst>
      <p:ext uri="{BB962C8B-B14F-4D97-AF65-F5344CB8AC3E}">
        <p14:creationId xmlns:p14="http://schemas.microsoft.com/office/powerpoint/2010/main" val="97303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738963CE-81F0-41A9-8B63-A45757F5C5B1}" type="slidenum">
              <a:rPr lang="en-US" smtClean="0"/>
              <a:t>‹#›</a:t>
            </a:fld>
            <a:endParaRPr lang="en-US"/>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143000" y="1714500"/>
            <a:ext cx="10668000" cy="4572001"/>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43FF6DE0-0CB2-4961-82FF-C37B93AF421D}" type="datetime1">
              <a:rPr lang="en-US" smtClean="0"/>
              <a:t>2/21/2024</a:t>
            </a:fld>
            <a:endParaRPr lang="en-US"/>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33107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5334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8763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5334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8763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5334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5334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8763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8763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738963CE-81F0-41A9-8B63-A45757F5C5B1}" type="slidenum">
              <a:rPr lang="en-US" smtClean="0"/>
              <a:t>‹#›</a:t>
            </a:fld>
            <a:endParaRPr lang="en-US"/>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2ECEF1D-B85B-4A74-9756-A6C21184A2FF}" type="datetime1">
              <a:rPr lang="en-US" smtClean="0"/>
              <a:t>2/21/2024</a:t>
            </a:fld>
            <a:endParaRPr lang="en-US"/>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5873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430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78155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430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78155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738963CE-81F0-41A9-8B63-A45757F5C5B1}" type="slidenum">
              <a:rPr lang="en-US" smtClean="0"/>
              <a:t>‹#›</a:t>
            </a:fld>
            <a:endParaRPr lang="en-US"/>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C79B3FCB-5E0A-4989-8840-3CBA5440988B}" type="datetime1">
              <a:rPr lang="en-US" smtClean="0"/>
              <a:t>2/21/2024</a:t>
            </a:fld>
            <a:endParaRPr lang="en-US"/>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143000" y="1828800"/>
            <a:ext cx="10668000" cy="438238"/>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33569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430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78155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430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78155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738963CE-81F0-41A9-8B63-A45757F5C5B1}" type="slidenum">
              <a:rPr lang="en-US" smtClean="0"/>
              <a:t>‹#›</a:t>
            </a:fld>
            <a:endParaRPr lang="en-US"/>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58462DA0-37BD-4917-BAE0-699B6BD16BA2}" type="datetime1">
              <a:rPr lang="en-US" smtClean="0"/>
              <a:t>2/21/2024</a:t>
            </a:fld>
            <a:endParaRPr lang="en-US"/>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Tree>
    <p:extLst>
      <p:ext uri="{BB962C8B-B14F-4D97-AF65-F5344CB8AC3E}">
        <p14:creationId xmlns:p14="http://schemas.microsoft.com/office/powerpoint/2010/main" val="407651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738963CE-81F0-41A9-8B63-A45757F5C5B1}" type="slidenum">
              <a:rPr lang="en-US" smtClean="0"/>
              <a:t>‹#›</a:t>
            </a:fld>
            <a:endParaRPr lang="en-US"/>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ECCE55ED-EECB-4EF1-89DE-D9428566A3A2}" type="datetime1">
              <a:rPr lang="en-US" smtClean="0"/>
              <a:t>2/21/2024</a:t>
            </a:fld>
            <a:endParaRPr lang="en-US"/>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92266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chemeClr val="bg1"/>
                </a:solidFill>
                <a:latin typeface="Arial" panose="020B0604020202020204" pitchFamily="34" charset="0"/>
                <a:cs typeface="Arial" panose="020B0604020202020204" pitchFamily="34" charset="0"/>
              </a:defRPr>
            </a:lvl1pPr>
          </a:lstStyle>
          <a:p>
            <a:fld id="{738963CE-81F0-41A9-8B63-A45757F5C5B1}" type="slidenum">
              <a:rPr lang="en-US" smtClean="0"/>
              <a:t>‹#›</a:t>
            </a:fld>
            <a:endParaRPr lang="en-US"/>
          </a:p>
        </p:txBody>
      </p:sp>
      <p:sp>
        <p:nvSpPr>
          <p:cNvPr id="6" name="TextBox 5">
            <a:extLst>
              <a:ext uri="{FF2B5EF4-FFF2-40B4-BE49-F238E27FC236}">
                <a16:creationId xmlns:a16="http://schemas.microsoft.com/office/drawing/2014/main" id="{D366D1A4-6DD7-B54C-AB7B-63074374BB93}"/>
              </a:ext>
            </a:extLst>
          </p:cNvPr>
          <p:cNvSpPr txBox="1"/>
          <p:nvPr/>
        </p:nvSpPr>
        <p:spPr>
          <a:xfrm>
            <a:off x="1143000" y="1714500"/>
            <a:ext cx="3810000" cy="4572000"/>
          </a:xfrm>
          <a:prstGeom prst="rect">
            <a:avLst/>
          </a:prstGeom>
          <a:noFill/>
        </p:spPr>
        <p:txBody>
          <a:bodyPr wrap="square" lIns="0" tIns="0" rIns="0" bIns="0" rtlCol="0" anchor="ctr" anchorCtr="0">
            <a:noAutofit/>
          </a:bodyPr>
          <a:lstStyle/>
          <a:p>
            <a:pPr>
              <a:lnSpc>
                <a:spcPct val="90000"/>
              </a:lnSpc>
            </a:pPr>
            <a:r>
              <a:rPr lang="en-US" sz="4000" b="1">
                <a:solidFill>
                  <a:srgbClr val="C8722E"/>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774373" y="6477000"/>
            <a:ext cx="455962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30691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tile tx="381000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6" name="Picture 5">
            <a:extLst>
              <a:ext uri="{FF2B5EF4-FFF2-40B4-BE49-F238E27FC236}">
                <a16:creationId xmlns:a16="http://schemas.microsoft.com/office/drawing/2014/main" id="{7588D28A-E737-5049-8A98-3AC3A6EA2CDB}"/>
              </a:ext>
            </a:extLst>
          </p:cNvPr>
          <p:cNvPicPr>
            <a:picLocks noChangeAspect="1"/>
          </p:cNvPicPr>
          <p:nvPr/>
        </p:nvPicPr>
        <p:blipFill>
          <a:blip r:embed="rId16"/>
          <a:stretch>
            <a:fillRect/>
          </a:stretch>
        </p:blipFill>
        <p:spPr>
          <a:xfrm>
            <a:off x="1143000" y="198120"/>
            <a:ext cx="1066800" cy="1041020"/>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990865" y="635661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670557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CFA4-DBE9-C3EA-BE95-EADD74524290}"/>
              </a:ext>
            </a:extLst>
          </p:cNvPr>
          <p:cNvSpPr>
            <a:spLocks noGrp="1"/>
          </p:cNvSpPr>
          <p:nvPr>
            <p:ph type="ctrTitle"/>
          </p:nvPr>
        </p:nvSpPr>
        <p:spPr>
          <a:xfrm>
            <a:off x="838729" y="1499340"/>
            <a:ext cx="4114271" cy="1524000"/>
          </a:xfrm>
        </p:spPr>
        <p:txBody>
          <a:bodyPr/>
          <a:lstStyle/>
          <a:p>
            <a:r>
              <a:rPr lang="en-US" dirty="0"/>
              <a:t>NNSA Tritium Modernization Program</a:t>
            </a:r>
          </a:p>
        </p:txBody>
      </p:sp>
      <p:sp>
        <p:nvSpPr>
          <p:cNvPr id="3" name="Text Placeholder 2">
            <a:extLst>
              <a:ext uri="{FF2B5EF4-FFF2-40B4-BE49-F238E27FC236}">
                <a16:creationId xmlns:a16="http://schemas.microsoft.com/office/drawing/2014/main" id="{0DEF1573-2EF4-80A0-F2DB-9BC40CCCF020}"/>
              </a:ext>
            </a:extLst>
          </p:cNvPr>
          <p:cNvSpPr>
            <a:spLocks noGrp="1"/>
          </p:cNvSpPr>
          <p:nvPr>
            <p:ph type="body" sz="quarter" idx="10"/>
          </p:nvPr>
        </p:nvSpPr>
        <p:spPr/>
        <p:txBody>
          <a:bodyPr/>
          <a:lstStyle/>
          <a:p>
            <a:r>
              <a:rPr lang="en-US" dirty="0"/>
              <a:t>Richard Pagh, PhD, PE</a:t>
            </a:r>
          </a:p>
        </p:txBody>
      </p:sp>
      <p:sp>
        <p:nvSpPr>
          <p:cNvPr id="4" name="Text Placeholder 3">
            <a:extLst>
              <a:ext uri="{FF2B5EF4-FFF2-40B4-BE49-F238E27FC236}">
                <a16:creationId xmlns:a16="http://schemas.microsoft.com/office/drawing/2014/main" id="{EC886757-477F-574D-BC93-14174DB68335}"/>
              </a:ext>
            </a:extLst>
          </p:cNvPr>
          <p:cNvSpPr>
            <a:spLocks noGrp="1"/>
          </p:cNvSpPr>
          <p:nvPr>
            <p:ph type="body" sz="quarter" idx="11"/>
          </p:nvPr>
        </p:nvSpPr>
        <p:spPr/>
        <p:txBody>
          <a:bodyPr/>
          <a:lstStyle/>
          <a:p>
            <a:pPr>
              <a:lnSpc>
                <a:spcPct val="100000"/>
              </a:lnSpc>
              <a:spcBef>
                <a:spcPts val="0"/>
              </a:spcBef>
            </a:pPr>
            <a:r>
              <a:rPr lang="en-US" dirty="0"/>
              <a:t>Senior Nuclear Engineer</a:t>
            </a:r>
          </a:p>
          <a:p>
            <a:pPr>
              <a:lnSpc>
                <a:spcPct val="100000"/>
              </a:lnSpc>
              <a:spcBef>
                <a:spcPts val="0"/>
              </a:spcBef>
            </a:pPr>
            <a:r>
              <a:rPr lang="en-US" dirty="0"/>
              <a:t>Production Design Manager</a:t>
            </a:r>
          </a:p>
        </p:txBody>
      </p:sp>
      <p:sp>
        <p:nvSpPr>
          <p:cNvPr id="5" name="Footer Placeholder 4">
            <a:extLst>
              <a:ext uri="{FF2B5EF4-FFF2-40B4-BE49-F238E27FC236}">
                <a16:creationId xmlns:a16="http://schemas.microsoft.com/office/drawing/2014/main" id="{1C342A88-F2A0-EAA5-AE77-2F9AA85929B4}"/>
              </a:ext>
            </a:extLst>
          </p:cNvPr>
          <p:cNvSpPr>
            <a:spLocks noGrp="1"/>
          </p:cNvSpPr>
          <p:nvPr>
            <p:ph type="ftr" sz="quarter" idx="3"/>
          </p:nvPr>
        </p:nvSpPr>
        <p:spPr/>
        <p:txBody>
          <a:bodyPr/>
          <a:lstStyle/>
          <a:p>
            <a:r>
              <a:rPr lang="en-US" dirty="0"/>
              <a:t>PNNL-SA-195130</a:t>
            </a:r>
          </a:p>
        </p:txBody>
      </p:sp>
      <p:sp>
        <p:nvSpPr>
          <p:cNvPr id="6" name="Title 1">
            <a:extLst>
              <a:ext uri="{FF2B5EF4-FFF2-40B4-BE49-F238E27FC236}">
                <a16:creationId xmlns:a16="http://schemas.microsoft.com/office/drawing/2014/main" id="{CAA8B55C-AB84-56E6-674E-00E02364A89B}"/>
              </a:ext>
            </a:extLst>
          </p:cNvPr>
          <p:cNvSpPr txBox="1">
            <a:spLocks/>
          </p:cNvSpPr>
          <p:nvPr/>
        </p:nvSpPr>
        <p:spPr>
          <a:xfrm>
            <a:off x="1142108" y="3081130"/>
            <a:ext cx="3810000" cy="865582"/>
          </a:xfrm>
          <a:prstGeom prst="rect">
            <a:avLst/>
          </a:prstGeom>
        </p:spPr>
        <p:txBody>
          <a:bodyPr lIns="0" tIns="0" rIns="0" bIns="0" anchor="b">
            <a:noAutofit/>
          </a:bodyPr>
          <a:lstStyle>
            <a:lvl1pPr algn="r" defTabSz="914363" rtl="0" eaLnBrk="1" latinLnBrk="0" hangingPunct="1">
              <a:lnSpc>
                <a:spcPct val="90000"/>
              </a:lnSpc>
              <a:spcBef>
                <a:spcPct val="0"/>
              </a:spcBef>
              <a:buNone/>
              <a:defRPr sz="4000" b="1" kern="1200">
                <a:solidFill>
                  <a:srgbClr val="C8722E"/>
                </a:solidFill>
                <a:latin typeface="Arial" panose="020B0604020202020204" pitchFamily="34" charset="0"/>
                <a:ea typeface="+mj-ea"/>
                <a:cs typeface="Arial" panose="020B0604020202020204" pitchFamily="34" charset="0"/>
              </a:defRPr>
            </a:lvl1pPr>
          </a:lstStyle>
          <a:p>
            <a:r>
              <a:rPr lang="en-US" sz="2400" dirty="0">
                <a:solidFill>
                  <a:schemeClr val="bg1">
                    <a:lumMod val="50000"/>
                  </a:schemeClr>
                </a:solidFill>
              </a:rPr>
              <a:t>Importance of Nuclear Data in Tritium Production</a:t>
            </a:r>
          </a:p>
        </p:txBody>
      </p:sp>
      <p:sp>
        <p:nvSpPr>
          <p:cNvPr id="7" name="TextBox 6">
            <a:extLst>
              <a:ext uri="{FF2B5EF4-FFF2-40B4-BE49-F238E27FC236}">
                <a16:creationId xmlns:a16="http://schemas.microsoft.com/office/drawing/2014/main" id="{C8B50B99-B342-694E-EEE3-DD32BC26DC3E}"/>
              </a:ext>
            </a:extLst>
          </p:cNvPr>
          <p:cNvSpPr txBox="1"/>
          <p:nvPr/>
        </p:nvSpPr>
        <p:spPr>
          <a:xfrm>
            <a:off x="3274359" y="4074456"/>
            <a:ext cx="1677749" cy="246221"/>
          </a:xfrm>
          <a:prstGeom prst="rect">
            <a:avLst/>
          </a:prstGeom>
          <a:noFill/>
        </p:spPr>
        <p:txBody>
          <a:bodyPr wrap="square" rtlCol="0">
            <a:spAutoFit/>
          </a:bodyPr>
          <a:lstStyle/>
          <a:p>
            <a:pPr algn="r"/>
            <a:r>
              <a:rPr lang="en-US" sz="1000" dirty="0">
                <a:solidFill>
                  <a:schemeClr val="tx1">
                    <a:tint val="75000"/>
                  </a:schemeClr>
                </a:solidFill>
              </a:rPr>
              <a:t>February 27, 2024</a:t>
            </a:r>
          </a:p>
        </p:txBody>
      </p:sp>
    </p:spTree>
    <p:extLst>
      <p:ext uri="{BB962C8B-B14F-4D97-AF65-F5344CB8AC3E}">
        <p14:creationId xmlns:p14="http://schemas.microsoft.com/office/powerpoint/2010/main" val="296222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A2190-2F1A-868D-4B71-7B19E9E042E1}"/>
              </a:ext>
            </a:extLst>
          </p:cNvPr>
          <p:cNvSpPr>
            <a:spLocks noGrp="1"/>
          </p:cNvSpPr>
          <p:nvPr>
            <p:ph type="sldNum" sz="quarter" idx="12"/>
          </p:nvPr>
        </p:nvSpPr>
        <p:spPr/>
        <p:txBody>
          <a:bodyPr/>
          <a:lstStyle/>
          <a:p>
            <a:fld id="{738963CE-81F0-41A9-8B63-A45757F5C5B1}" type="slidenum">
              <a:rPr lang="en-US" smtClean="0"/>
              <a:t>10</a:t>
            </a:fld>
            <a:endParaRPr lang="en-US"/>
          </a:p>
        </p:txBody>
      </p:sp>
      <p:sp>
        <p:nvSpPr>
          <p:cNvPr id="3" name="Title 2">
            <a:extLst>
              <a:ext uri="{FF2B5EF4-FFF2-40B4-BE49-F238E27FC236}">
                <a16:creationId xmlns:a16="http://schemas.microsoft.com/office/drawing/2014/main" id="{AF619F39-34AF-4427-EB64-5FE8C1C354E3}"/>
              </a:ext>
            </a:extLst>
          </p:cNvPr>
          <p:cNvSpPr>
            <a:spLocks noGrp="1"/>
          </p:cNvSpPr>
          <p:nvPr>
            <p:ph type="title"/>
          </p:nvPr>
        </p:nvSpPr>
        <p:spPr/>
        <p:txBody>
          <a:bodyPr/>
          <a:lstStyle/>
          <a:p>
            <a:r>
              <a:rPr lang="en-US" dirty="0"/>
              <a:t>Critical Experiments for Code Validation</a:t>
            </a:r>
          </a:p>
        </p:txBody>
      </p:sp>
      <p:sp>
        <p:nvSpPr>
          <p:cNvPr id="4" name="Content Placeholder 3">
            <a:extLst>
              <a:ext uri="{FF2B5EF4-FFF2-40B4-BE49-F238E27FC236}">
                <a16:creationId xmlns:a16="http://schemas.microsoft.com/office/drawing/2014/main" id="{B1E77932-C187-633B-7F92-F3E71B489E4F}"/>
              </a:ext>
            </a:extLst>
          </p:cNvPr>
          <p:cNvSpPr>
            <a:spLocks noGrp="1"/>
          </p:cNvSpPr>
          <p:nvPr>
            <p:ph sz="quarter" idx="20"/>
          </p:nvPr>
        </p:nvSpPr>
        <p:spPr>
          <a:xfrm>
            <a:off x="1143000" y="1675866"/>
            <a:ext cx="4774842" cy="4572001"/>
          </a:xfrm>
        </p:spPr>
        <p:txBody>
          <a:bodyPr/>
          <a:lstStyle/>
          <a:p>
            <a:r>
              <a:rPr lang="en-US" dirty="0"/>
              <a:t>Establish a new series of experiments which mimic regions (center/periphery) of PWR core</a:t>
            </a:r>
          </a:p>
          <a:p>
            <a:r>
              <a:rPr lang="en-US" dirty="0"/>
              <a:t>Extend fuel enrichments (greater than 5%)</a:t>
            </a:r>
          </a:p>
          <a:p>
            <a:r>
              <a:rPr lang="en-US" dirty="0"/>
              <a:t>Utilize B and Gd fuel burnable poisons of several patterns</a:t>
            </a:r>
          </a:p>
          <a:p>
            <a:r>
              <a:rPr lang="en-US" dirty="0"/>
              <a:t>Include presence/absence of TPBAR</a:t>
            </a:r>
          </a:p>
          <a:p>
            <a:r>
              <a:rPr lang="en-US" dirty="0"/>
              <a:t>Measurements:</a:t>
            </a:r>
          </a:p>
          <a:p>
            <a:pPr lvl="1"/>
            <a:r>
              <a:rPr lang="en-US" dirty="0"/>
              <a:t>Radial pin power</a:t>
            </a:r>
          </a:p>
          <a:p>
            <a:pPr lvl="1"/>
            <a:r>
              <a:rPr lang="en-US" dirty="0"/>
              <a:t>Axial pin power</a:t>
            </a:r>
          </a:p>
          <a:p>
            <a:pPr lvl="1"/>
            <a:r>
              <a:rPr lang="en-US" dirty="0"/>
              <a:t>Reactivity (criticality)</a:t>
            </a:r>
          </a:p>
        </p:txBody>
      </p:sp>
      <p:sp>
        <p:nvSpPr>
          <p:cNvPr id="5" name="Footer Placeholder 4">
            <a:extLst>
              <a:ext uri="{FF2B5EF4-FFF2-40B4-BE49-F238E27FC236}">
                <a16:creationId xmlns:a16="http://schemas.microsoft.com/office/drawing/2014/main" id="{CB247E58-A02D-DB86-7727-951E3773BCF3}"/>
              </a:ext>
            </a:extLst>
          </p:cNvPr>
          <p:cNvSpPr>
            <a:spLocks noGrp="1"/>
          </p:cNvSpPr>
          <p:nvPr>
            <p:ph type="ftr" sz="quarter" idx="3"/>
          </p:nvPr>
        </p:nvSpPr>
        <p:spPr/>
        <p:txBody>
          <a:bodyPr/>
          <a:lstStyle/>
          <a:p>
            <a:pPr marL="228600" indent="-228600" algn="l">
              <a:buFont typeface="+mj-lt"/>
              <a:buAutoNum type="arabicPeriod"/>
            </a:pPr>
            <a:r>
              <a:rPr lang="en-US" dirty="0"/>
              <a:t>G.A. Harms and R.A. </a:t>
            </a:r>
            <a:r>
              <a:rPr lang="en-US" dirty="0" err="1"/>
              <a:t>Knief</a:t>
            </a:r>
            <a:r>
              <a:rPr lang="en-US" dirty="0"/>
              <a:t>, “Critical Experimental Training at Sandia National Laboratories,” SAND2011-5793C.</a:t>
            </a:r>
          </a:p>
        </p:txBody>
      </p:sp>
      <p:pic>
        <p:nvPicPr>
          <p:cNvPr id="7" name="Picture 6">
            <a:extLst>
              <a:ext uri="{FF2B5EF4-FFF2-40B4-BE49-F238E27FC236}">
                <a16:creationId xmlns:a16="http://schemas.microsoft.com/office/drawing/2014/main" id="{E8753B1D-F22C-7C66-E7C2-CDCE870C512F}"/>
              </a:ext>
            </a:extLst>
          </p:cNvPr>
          <p:cNvPicPr>
            <a:picLocks noChangeAspect="1"/>
          </p:cNvPicPr>
          <p:nvPr/>
        </p:nvPicPr>
        <p:blipFill>
          <a:blip r:embed="rId2"/>
          <a:stretch>
            <a:fillRect/>
          </a:stretch>
        </p:blipFill>
        <p:spPr>
          <a:xfrm>
            <a:off x="5975175" y="1675607"/>
            <a:ext cx="5928018" cy="4462791"/>
          </a:xfrm>
          <a:prstGeom prst="rect">
            <a:avLst/>
          </a:prstGeom>
        </p:spPr>
      </p:pic>
      <p:sp>
        <p:nvSpPr>
          <p:cNvPr id="8" name="TextBox 7">
            <a:extLst>
              <a:ext uri="{FF2B5EF4-FFF2-40B4-BE49-F238E27FC236}">
                <a16:creationId xmlns:a16="http://schemas.microsoft.com/office/drawing/2014/main" id="{F96376DD-BA25-3BC6-FEDE-B60710254691}"/>
              </a:ext>
            </a:extLst>
          </p:cNvPr>
          <p:cNvSpPr txBox="1"/>
          <p:nvPr/>
        </p:nvSpPr>
        <p:spPr>
          <a:xfrm>
            <a:off x="5917842" y="6138399"/>
            <a:ext cx="6201177" cy="276999"/>
          </a:xfrm>
          <a:prstGeom prst="rect">
            <a:avLst/>
          </a:prstGeom>
          <a:noFill/>
        </p:spPr>
        <p:txBody>
          <a:bodyPr wrap="square" rtlCol="0">
            <a:spAutoFit/>
          </a:bodyPr>
          <a:lstStyle/>
          <a:p>
            <a:pPr algn="ctr"/>
            <a:r>
              <a:rPr lang="en-US" sz="1200" b="1" dirty="0"/>
              <a:t>Cut-away view of the core tank of the critical assembly with a 7uPCX core installed</a:t>
            </a:r>
          </a:p>
        </p:txBody>
      </p:sp>
    </p:spTree>
    <p:extLst>
      <p:ext uri="{BB962C8B-B14F-4D97-AF65-F5344CB8AC3E}">
        <p14:creationId xmlns:p14="http://schemas.microsoft.com/office/powerpoint/2010/main" val="333630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A91E8A-DCFE-64F0-F929-F66D64118452}"/>
              </a:ext>
            </a:extLst>
          </p:cNvPr>
          <p:cNvSpPr>
            <a:spLocks noGrp="1"/>
          </p:cNvSpPr>
          <p:nvPr>
            <p:ph type="sldNum" sz="quarter" idx="12"/>
          </p:nvPr>
        </p:nvSpPr>
        <p:spPr/>
        <p:txBody>
          <a:bodyPr/>
          <a:lstStyle/>
          <a:p>
            <a:fld id="{738963CE-81F0-41A9-8B63-A45757F5C5B1}" type="slidenum">
              <a:rPr lang="en-US" smtClean="0"/>
              <a:t>11</a:t>
            </a:fld>
            <a:endParaRPr lang="en-US"/>
          </a:p>
        </p:txBody>
      </p:sp>
    </p:spTree>
    <p:extLst>
      <p:ext uri="{BB962C8B-B14F-4D97-AF65-F5344CB8AC3E}">
        <p14:creationId xmlns:p14="http://schemas.microsoft.com/office/powerpoint/2010/main" val="53315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0472B5-7625-B900-F667-DFC53CE50C1D}"/>
              </a:ext>
            </a:extLst>
          </p:cNvPr>
          <p:cNvSpPr>
            <a:spLocks noGrp="1"/>
          </p:cNvSpPr>
          <p:nvPr>
            <p:ph type="sldNum" sz="quarter" idx="12"/>
          </p:nvPr>
        </p:nvSpPr>
        <p:spPr/>
        <p:txBody>
          <a:bodyPr/>
          <a:lstStyle/>
          <a:p>
            <a:fld id="{738963CE-81F0-41A9-8B63-A45757F5C5B1}" type="slidenum">
              <a:rPr lang="en-US" smtClean="0"/>
              <a:t>2</a:t>
            </a:fld>
            <a:endParaRPr lang="en-US"/>
          </a:p>
        </p:txBody>
      </p:sp>
      <p:sp>
        <p:nvSpPr>
          <p:cNvPr id="4" name="Text Placeholder 3">
            <a:extLst>
              <a:ext uri="{FF2B5EF4-FFF2-40B4-BE49-F238E27FC236}">
                <a16:creationId xmlns:a16="http://schemas.microsoft.com/office/drawing/2014/main" id="{5DCFABB1-3463-DA3C-377F-D891802B1F11}"/>
              </a:ext>
            </a:extLst>
          </p:cNvPr>
          <p:cNvSpPr>
            <a:spLocks noGrp="1"/>
          </p:cNvSpPr>
          <p:nvPr>
            <p:ph type="body" sz="quarter" idx="14"/>
          </p:nvPr>
        </p:nvSpPr>
        <p:spPr/>
        <p:txBody>
          <a:bodyPr/>
          <a:lstStyle/>
          <a:p>
            <a:r>
              <a:rPr lang="en-US" dirty="0"/>
              <a:t>Numerous national laboratories, manufacturers, vendors and DOE sites contribute to the success of the tritium mission.</a:t>
            </a:r>
          </a:p>
        </p:txBody>
      </p:sp>
      <p:sp>
        <p:nvSpPr>
          <p:cNvPr id="5" name="Title 4">
            <a:extLst>
              <a:ext uri="{FF2B5EF4-FFF2-40B4-BE49-F238E27FC236}">
                <a16:creationId xmlns:a16="http://schemas.microsoft.com/office/drawing/2014/main" id="{939CD4A7-D3A4-AF00-6EE7-B0BFBECDB834}"/>
              </a:ext>
            </a:extLst>
          </p:cNvPr>
          <p:cNvSpPr>
            <a:spLocks noGrp="1"/>
          </p:cNvSpPr>
          <p:nvPr>
            <p:ph type="title"/>
          </p:nvPr>
        </p:nvSpPr>
        <p:spPr/>
        <p:txBody>
          <a:bodyPr/>
          <a:lstStyle/>
          <a:p>
            <a:r>
              <a:rPr lang="en-US" dirty="0"/>
              <a:t>The NNSA Tritium Modernization Program (TMP)</a:t>
            </a:r>
          </a:p>
        </p:txBody>
      </p:sp>
      <p:sp>
        <p:nvSpPr>
          <p:cNvPr id="6" name="Content Placeholder 5">
            <a:extLst>
              <a:ext uri="{FF2B5EF4-FFF2-40B4-BE49-F238E27FC236}">
                <a16:creationId xmlns:a16="http://schemas.microsoft.com/office/drawing/2014/main" id="{B274F82F-0941-14A3-9956-BBC6A49EC7EF}"/>
              </a:ext>
            </a:extLst>
          </p:cNvPr>
          <p:cNvSpPr>
            <a:spLocks noGrp="1"/>
          </p:cNvSpPr>
          <p:nvPr>
            <p:ph sz="quarter" idx="21"/>
          </p:nvPr>
        </p:nvSpPr>
        <p:spPr/>
        <p:txBody>
          <a:bodyPr/>
          <a:lstStyle/>
          <a:p>
            <a:r>
              <a:rPr lang="en-US" dirty="0"/>
              <a:t>TMP organization scope spans from target design through manufacture and production to deployment of tritium in the field</a:t>
            </a:r>
          </a:p>
        </p:txBody>
      </p:sp>
      <p:sp>
        <p:nvSpPr>
          <p:cNvPr id="9" name="Rectangle 8">
            <a:extLst>
              <a:ext uri="{FF2B5EF4-FFF2-40B4-BE49-F238E27FC236}">
                <a16:creationId xmlns:a16="http://schemas.microsoft.com/office/drawing/2014/main" id="{9750FD0C-6D96-925A-BC62-2AA3A739CE34}"/>
              </a:ext>
            </a:extLst>
          </p:cNvPr>
          <p:cNvSpPr/>
          <p:nvPr/>
        </p:nvSpPr>
        <p:spPr>
          <a:xfrm>
            <a:off x="11221571" y="4612341"/>
            <a:ext cx="874058" cy="82638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iagram&#10;&#10;Description automatically generated">
            <a:extLst>
              <a:ext uri="{FF2B5EF4-FFF2-40B4-BE49-F238E27FC236}">
                <a16:creationId xmlns:a16="http://schemas.microsoft.com/office/drawing/2014/main" id="{0E1CA2B1-DB31-FCC6-5216-8FA4B576E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112" y="107584"/>
            <a:ext cx="7330888" cy="5588133"/>
          </a:xfrm>
          <a:prstGeom prst="rect">
            <a:avLst/>
          </a:prstGeom>
        </p:spPr>
      </p:pic>
    </p:spTree>
    <p:extLst>
      <p:ext uri="{BB962C8B-B14F-4D97-AF65-F5344CB8AC3E}">
        <p14:creationId xmlns:p14="http://schemas.microsoft.com/office/powerpoint/2010/main" val="5151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80DABB-6E33-D5FD-12A0-BFAF65DAEDF4}"/>
              </a:ext>
            </a:extLst>
          </p:cNvPr>
          <p:cNvSpPr>
            <a:spLocks noGrp="1"/>
          </p:cNvSpPr>
          <p:nvPr>
            <p:ph type="sldNum" sz="quarter" idx="12"/>
          </p:nvPr>
        </p:nvSpPr>
        <p:spPr/>
        <p:txBody>
          <a:bodyPr/>
          <a:lstStyle/>
          <a:p>
            <a:fld id="{738963CE-81F0-41A9-8B63-A45757F5C5B1}" type="slidenum">
              <a:rPr lang="en-US" smtClean="0"/>
              <a:t>3</a:t>
            </a:fld>
            <a:endParaRPr lang="en-US"/>
          </a:p>
        </p:txBody>
      </p:sp>
      <p:sp>
        <p:nvSpPr>
          <p:cNvPr id="3" name="Title 2">
            <a:extLst>
              <a:ext uri="{FF2B5EF4-FFF2-40B4-BE49-F238E27FC236}">
                <a16:creationId xmlns:a16="http://schemas.microsoft.com/office/drawing/2014/main" id="{D9DD3C57-C04F-1938-42B5-ECFE118222B9}"/>
              </a:ext>
            </a:extLst>
          </p:cNvPr>
          <p:cNvSpPr>
            <a:spLocks noGrp="1"/>
          </p:cNvSpPr>
          <p:nvPr>
            <p:ph type="title"/>
          </p:nvPr>
        </p:nvSpPr>
        <p:spPr/>
        <p:txBody>
          <a:bodyPr/>
          <a:lstStyle/>
          <a:p>
            <a:r>
              <a:rPr lang="en-US" sz="2800" dirty="0"/>
              <a:t>Tritium Producing Burnable Absorber Rod (TPBAR)</a:t>
            </a:r>
          </a:p>
        </p:txBody>
      </p:sp>
      <p:pic>
        <p:nvPicPr>
          <p:cNvPr id="6" name="Content Placeholder 5">
            <a:extLst>
              <a:ext uri="{FF2B5EF4-FFF2-40B4-BE49-F238E27FC236}">
                <a16:creationId xmlns:a16="http://schemas.microsoft.com/office/drawing/2014/main" id="{620D7809-F2F3-67AB-9EAC-51E8B3695EE0}"/>
              </a:ext>
            </a:extLst>
          </p:cNvPr>
          <p:cNvPicPr>
            <a:picLocks noGrp="1" noChangeAspect="1"/>
          </p:cNvPicPr>
          <p:nvPr>
            <p:ph sz="quarter" idx="20"/>
          </p:nvPr>
        </p:nvPicPr>
        <p:blipFill rotWithShape="1">
          <a:blip r:embed="rId2" cstate="screen">
            <a:extLst>
              <a:ext uri="{28A0092B-C50C-407E-A947-70E740481C1C}">
                <a14:useLocalDpi xmlns:a14="http://schemas.microsoft.com/office/drawing/2010/main"/>
              </a:ext>
            </a:extLst>
          </a:blip>
          <a:srcRect/>
          <a:stretch/>
        </p:blipFill>
        <p:spPr>
          <a:xfrm>
            <a:off x="1242583" y="2272553"/>
            <a:ext cx="6209175" cy="3317985"/>
          </a:xfrm>
          <a:prstGeom prst="rect">
            <a:avLst/>
          </a:prstGeom>
        </p:spPr>
      </p:pic>
      <p:pic>
        <p:nvPicPr>
          <p:cNvPr id="7" name="Picture 6">
            <a:extLst>
              <a:ext uri="{FF2B5EF4-FFF2-40B4-BE49-F238E27FC236}">
                <a16:creationId xmlns:a16="http://schemas.microsoft.com/office/drawing/2014/main" id="{AD464538-CEC3-BF17-F42C-5C7CEC21EA50}"/>
              </a:ext>
            </a:extLst>
          </p:cNvPr>
          <p:cNvPicPr>
            <a:picLocks noChangeAspect="1"/>
          </p:cNvPicPr>
          <p:nvPr/>
        </p:nvPicPr>
        <p:blipFill>
          <a:blip r:embed="rId3"/>
          <a:stretch>
            <a:fillRect/>
          </a:stretch>
        </p:blipFill>
        <p:spPr>
          <a:xfrm>
            <a:off x="7844830" y="1318261"/>
            <a:ext cx="3223259" cy="5219755"/>
          </a:xfrm>
          <a:prstGeom prst="rect">
            <a:avLst/>
          </a:prstGeom>
        </p:spPr>
      </p:pic>
    </p:spTree>
    <p:extLst>
      <p:ext uri="{BB962C8B-B14F-4D97-AF65-F5344CB8AC3E}">
        <p14:creationId xmlns:p14="http://schemas.microsoft.com/office/powerpoint/2010/main" val="148533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43F9C1-7FB3-F5A8-7E7E-15C72770397B}"/>
              </a:ext>
            </a:extLst>
          </p:cNvPr>
          <p:cNvSpPr>
            <a:spLocks noGrp="1"/>
          </p:cNvSpPr>
          <p:nvPr>
            <p:ph type="sldNum" sz="quarter" idx="12"/>
          </p:nvPr>
        </p:nvSpPr>
        <p:spPr/>
        <p:txBody>
          <a:bodyPr/>
          <a:lstStyle/>
          <a:p>
            <a:fld id="{738963CE-81F0-41A9-8B63-A45757F5C5B1}" type="slidenum">
              <a:rPr lang="en-US" smtClean="0"/>
              <a:t>4</a:t>
            </a:fld>
            <a:endParaRPr lang="en-US"/>
          </a:p>
        </p:txBody>
      </p:sp>
      <p:sp>
        <p:nvSpPr>
          <p:cNvPr id="3" name="Title 2">
            <a:extLst>
              <a:ext uri="{FF2B5EF4-FFF2-40B4-BE49-F238E27FC236}">
                <a16:creationId xmlns:a16="http://schemas.microsoft.com/office/drawing/2014/main" id="{848ACD2A-B253-7B45-6521-D77366D04B3F}"/>
              </a:ext>
            </a:extLst>
          </p:cNvPr>
          <p:cNvSpPr>
            <a:spLocks noGrp="1"/>
          </p:cNvSpPr>
          <p:nvPr>
            <p:ph type="title"/>
          </p:nvPr>
        </p:nvSpPr>
        <p:spPr/>
        <p:txBody>
          <a:bodyPr/>
          <a:lstStyle/>
          <a:p>
            <a:r>
              <a:rPr lang="en-US" dirty="0"/>
              <a:t>Main Tritium (T) Reactions in TPBARs</a:t>
            </a:r>
          </a:p>
        </p:txBody>
      </p:sp>
      <p:pic>
        <p:nvPicPr>
          <p:cNvPr id="7" name="Picture 6">
            <a:extLst>
              <a:ext uri="{FF2B5EF4-FFF2-40B4-BE49-F238E27FC236}">
                <a16:creationId xmlns:a16="http://schemas.microsoft.com/office/drawing/2014/main" id="{C0B3C620-455A-271E-9A1F-80128E89B705}"/>
              </a:ext>
            </a:extLst>
          </p:cNvPr>
          <p:cNvPicPr>
            <a:picLocks noChangeAspect="1"/>
          </p:cNvPicPr>
          <p:nvPr/>
        </p:nvPicPr>
        <p:blipFill rotWithShape="1">
          <a:blip r:embed="rId2"/>
          <a:srcRect l="755"/>
          <a:stretch/>
        </p:blipFill>
        <p:spPr>
          <a:xfrm>
            <a:off x="1195953" y="1508958"/>
            <a:ext cx="4900047" cy="3323453"/>
          </a:xfrm>
          <a:prstGeom prst="rect">
            <a:avLst/>
          </a:prstGeom>
        </p:spPr>
      </p:pic>
      <p:sp>
        <p:nvSpPr>
          <p:cNvPr id="11" name="Content Placeholder 10">
            <a:extLst>
              <a:ext uri="{FF2B5EF4-FFF2-40B4-BE49-F238E27FC236}">
                <a16:creationId xmlns:a16="http://schemas.microsoft.com/office/drawing/2014/main" id="{D89D314D-63C0-B67F-8FEE-D3476C54956D}"/>
              </a:ext>
            </a:extLst>
          </p:cNvPr>
          <p:cNvSpPr>
            <a:spLocks noGrp="1"/>
          </p:cNvSpPr>
          <p:nvPr>
            <p:ph sz="quarter" idx="20"/>
          </p:nvPr>
        </p:nvSpPr>
        <p:spPr>
          <a:xfrm>
            <a:off x="1150101" y="1490381"/>
            <a:ext cx="10668000" cy="4572001"/>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r>
              <a:rPr lang="en-US" baseline="30000" dirty="0"/>
              <a:t>6</a:t>
            </a:r>
            <a:r>
              <a:rPr lang="en-US" dirty="0"/>
              <a:t>Li(</a:t>
            </a:r>
            <a:r>
              <a:rPr lang="en-US" dirty="0" err="1"/>
              <a:t>n,T</a:t>
            </a:r>
            <a:r>
              <a:rPr lang="en-US" dirty="0"/>
              <a:t>)</a:t>
            </a:r>
            <a:r>
              <a:rPr lang="en-US" dirty="0">
                <a:latin typeface="Symbol" panose="05050102010706020507" pitchFamily="18" charset="2"/>
              </a:rPr>
              <a:t>a</a:t>
            </a:r>
            <a:r>
              <a:rPr lang="en-US" dirty="0"/>
              <a:t>                                                     </a:t>
            </a:r>
            <a:r>
              <a:rPr lang="en-US" baseline="30000" dirty="0"/>
              <a:t>7</a:t>
            </a:r>
            <a:r>
              <a:rPr lang="en-US" dirty="0"/>
              <a:t>Li(</a:t>
            </a:r>
            <a:r>
              <a:rPr lang="en-US" dirty="0" err="1"/>
              <a:t>n,n′</a:t>
            </a:r>
            <a:r>
              <a:rPr lang="en-US" dirty="0" err="1">
                <a:latin typeface="Symbol" panose="05050102010706020507" pitchFamily="18" charset="2"/>
              </a:rPr>
              <a:t>a</a:t>
            </a:r>
            <a:r>
              <a:rPr lang="en-US" dirty="0"/>
              <a:t>)T</a:t>
            </a:r>
          </a:p>
          <a:p>
            <a:pPr marL="0" indent="0">
              <a:buNone/>
            </a:pPr>
            <a:endParaRPr lang="en-US" dirty="0"/>
          </a:p>
          <a:p>
            <a:pPr marL="0" indent="0">
              <a:spcBef>
                <a:spcPts val="0"/>
              </a:spcBef>
              <a:buNone/>
            </a:pPr>
            <a:endParaRPr lang="en-US" sz="1600" dirty="0"/>
          </a:p>
        </p:txBody>
      </p:sp>
      <p:pic>
        <p:nvPicPr>
          <p:cNvPr id="13" name="Picture 12">
            <a:extLst>
              <a:ext uri="{FF2B5EF4-FFF2-40B4-BE49-F238E27FC236}">
                <a16:creationId xmlns:a16="http://schemas.microsoft.com/office/drawing/2014/main" id="{A1A121AA-CED9-8839-0F8E-CB39CE4B1BD9}"/>
              </a:ext>
            </a:extLst>
          </p:cNvPr>
          <p:cNvPicPr>
            <a:picLocks noChangeAspect="1"/>
          </p:cNvPicPr>
          <p:nvPr/>
        </p:nvPicPr>
        <p:blipFill>
          <a:blip r:embed="rId3"/>
          <a:stretch>
            <a:fillRect/>
          </a:stretch>
        </p:blipFill>
        <p:spPr>
          <a:xfrm>
            <a:off x="6842499" y="1490381"/>
            <a:ext cx="4975602" cy="3368099"/>
          </a:xfrm>
          <a:prstGeom prst="rect">
            <a:avLst/>
          </a:prstGeom>
        </p:spPr>
      </p:pic>
    </p:spTree>
    <p:extLst>
      <p:ext uri="{BB962C8B-B14F-4D97-AF65-F5344CB8AC3E}">
        <p14:creationId xmlns:p14="http://schemas.microsoft.com/office/powerpoint/2010/main" val="4433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EC8A47-F465-010B-766C-3E8E76380499}"/>
              </a:ext>
            </a:extLst>
          </p:cNvPr>
          <p:cNvSpPr>
            <a:spLocks noGrp="1"/>
          </p:cNvSpPr>
          <p:nvPr>
            <p:ph type="sldNum" sz="quarter" idx="12"/>
          </p:nvPr>
        </p:nvSpPr>
        <p:spPr/>
        <p:txBody>
          <a:bodyPr/>
          <a:lstStyle/>
          <a:p>
            <a:fld id="{738963CE-81F0-41A9-8B63-A45757F5C5B1}" type="slidenum">
              <a:rPr lang="en-US" smtClean="0"/>
              <a:t>5</a:t>
            </a:fld>
            <a:endParaRPr lang="en-US"/>
          </a:p>
        </p:txBody>
      </p:sp>
      <p:sp>
        <p:nvSpPr>
          <p:cNvPr id="3" name="Title 2">
            <a:extLst>
              <a:ext uri="{FF2B5EF4-FFF2-40B4-BE49-F238E27FC236}">
                <a16:creationId xmlns:a16="http://schemas.microsoft.com/office/drawing/2014/main" id="{EB5E1113-8025-2C4D-B6B0-4BE55D1A0DAF}"/>
              </a:ext>
            </a:extLst>
          </p:cNvPr>
          <p:cNvSpPr>
            <a:spLocks noGrp="1"/>
          </p:cNvSpPr>
          <p:nvPr>
            <p:ph type="title"/>
          </p:nvPr>
        </p:nvSpPr>
        <p:spPr/>
        <p:txBody>
          <a:bodyPr/>
          <a:lstStyle/>
          <a:p>
            <a:r>
              <a:rPr lang="en-US" dirty="0"/>
              <a:t>Latest Evaluation - ENDF/B-VIII.0 (2018)</a:t>
            </a:r>
          </a:p>
        </p:txBody>
      </p:sp>
      <p:pic>
        <p:nvPicPr>
          <p:cNvPr id="7" name="Content Placeholder 6">
            <a:extLst>
              <a:ext uri="{FF2B5EF4-FFF2-40B4-BE49-F238E27FC236}">
                <a16:creationId xmlns:a16="http://schemas.microsoft.com/office/drawing/2014/main" id="{C8625EF1-1972-3150-B628-6B5F2316855F}"/>
              </a:ext>
            </a:extLst>
          </p:cNvPr>
          <p:cNvPicPr>
            <a:picLocks noGrp="1" noChangeAspect="1"/>
          </p:cNvPicPr>
          <p:nvPr>
            <p:ph sz="quarter" idx="20"/>
          </p:nvPr>
        </p:nvPicPr>
        <p:blipFill rotWithShape="1">
          <a:blip r:embed="rId2"/>
          <a:srcRect t="1617"/>
          <a:stretch/>
        </p:blipFill>
        <p:spPr>
          <a:xfrm>
            <a:off x="6269709" y="1419115"/>
            <a:ext cx="5238732" cy="3502510"/>
          </a:xfrm>
        </p:spPr>
      </p:pic>
      <p:sp>
        <p:nvSpPr>
          <p:cNvPr id="5" name="Footer Placeholder 4">
            <a:extLst>
              <a:ext uri="{FF2B5EF4-FFF2-40B4-BE49-F238E27FC236}">
                <a16:creationId xmlns:a16="http://schemas.microsoft.com/office/drawing/2014/main" id="{D52D7E7D-81BD-A89E-A04B-8EA40CD700AB}"/>
              </a:ext>
            </a:extLst>
          </p:cNvPr>
          <p:cNvSpPr>
            <a:spLocks noGrp="1"/>
          </p:cNvSpPr>
          <p:nvPr>
            <p:ph type="ftr" sz="quarter" idx="3"/>
          </p:nvPr>
        </p:nvSpPr>
        <p:spPr>
          <a:xfrm>
            <a:off x="1433815" y="6136715"/>
            <a:ext cx="9324369" cy="365125"/>
          </a:xfrm>
        </p:spPr>
        <p:txBody>
          <a:bodyPr/>
          <a:lstStyle/>
          <a:p>
            <a:pPr marL="228600" indent="-228600" algn="l">
              <a:buFont typeface="+mj-lt"/>
              <a:buAutoNum type="arabicPeriod"/>
            </a:pPr>
            <a:r>
              <a:rPr lang="en-US" dirty="0"/>
              <a:t>D.A. Brown at al., “ENDF/B-VIII.0: The 8th Major Release of the Nuclear Reaction Data Library with CIELO-project Cross Sections, New Standards and Thermal Scattering Data,” Nuclear Data Sheets 148, 1-142 (2018).</a:t>
            </a:r>
          </a:p>
          <a:p>
            <a:pPr marL="228600" indent="-228600" algn="l">
              <a:buFont typeface="+mj-lt"/>
              <a:buAutoNum type="arabicPeriod"/>
            </a:pPr>
            <a:r>
              <a:rPr lang="en-US" dirty="0"/>
              <a:t>A.D. Carlson et al., “Evaluation of the Neutron Data Standards,” Nuclear Data Sheets 148, 143-188 (2018).</a:t>
            </a:r>
          </a:p>
          <a:p>
            <a:pPr marL="228600" indent="-228600" algn="l">
              <a:buFont typeface="+mj-lt"/>
              <a:buAutoNum type="arabicPeriod"/>
            </a:pPr>
            <a:r>
              <a:rPr lang="en-US" dirty="0"/>
              <a:t>R. Bevilacqua et al., “10B and 6Li Nuclear Data Measurements for Incident Neutron Energies up to 3 MeV,” Nuclear Data Sheets 119, 104–106 (2014).</a:t>
            </a:r>
          </a:p>
          <a:p>
            <a:pPr algn="l"/>
            <a:endParaRPr lang="en-US" dirty="0"/>
          </a:p>
        </p:txBody>
      </p:sp>
      <p:sp>
        <p:nvSpPr>
          <p:cNvPr id="9" name="TextBox 8">
            <a:extLst>
              <a:ext uri="{FF2B5EF4-FFF2-40B4-BE49-F238E27FC236}">
                <a16:creationId xmlns:a16="http://schemas.microsoft.com/office/drawing/2014/main" id="{515EAAAF-A849-E786-DB3C-BB973DDD4FEA}"/>
              </a:ext>
            </a:extLst>
          </p:cNvPr>
          <p:cNvSpPr txBox="1"/>
          <p:nvPr/>
        </p:nvSpPr>
        <p:spPr>
          <a:xfrm>
            <a:off x="1169043" y="1613063"/>
            <a:ext cx="5772670" cy="4228850"/>
          </a:xfrm>
          <a:prstGeom prst="rect">
            <a:avLst/>
          </a:prstGeom>
          <a:noFill/>
        </p:spPr>
        <p:txBody>
          <a:bodyPr wrap="square" rtlCol="0">
            <a:spAutoFit/>
          </a:bodyPr>
          <a:lstStyle/>
          <a:p>
            <a:pPr marL="342900" indent="-342900">
              <a:buFont typeface="Arial" panose="020B0604020202020204" pitchFamily="34" charset="0"/>
              <a:buChar char="•"/>
            </a:pPr>
            <a:r>
              <a:rPr lang="en-US" dirty="0"/>
              <a:t>New evaluations of cross section standards for:</a:t>
            </a:r>
          </a:p>
          <a:p>
            <a:pPr marL="891540" lvl="1" indent="-342900">
              <a:buFont typeface="Arial" panose="020B0604020202020204" pitchFamily="34" charset="0"/>
              <a:buChar char="•"/>
            </a:pPr>
            <a:r>
              <a:rPr lang="en-US" baseline="30000" dirty="0"/>
              <a:t>6</a:t>
            </a:r>
            <a:r>
              <a:rPr lang="en-US" dirty="0"/>
              <a:t>Li(</a:t>
            </a:r>
            <a:r>
              <a:rPr lang="en-US" dirty="0" err="1"/>
              <a:t>n,t</a:t>
            </a:r>
            <a:r>
              <a:rPr lang="en-US" dirty="0"/>
              <a:t>)</a:t>
            </a:r>
          </a:p>
          <a:p>
            <a:pPr marL="891540" lvl="1" indent="-342900">
              <a:buFont typeface="Arial" panose="020B0604020202020204" pitchFamily="34" charset="0"/>
              <a:buChar char="•"/>
            </a:pPr>
            <a:r>
              <a:rPr lang="pt-BR" baseline="30000" dirty="0"/>
              <a:t>10</a:t>
            </a:r>
            <a:r>
              <a:rPr lang="pt-BR" dirty="0"/>
              <a:t>B(n,α) </a:t>
            </a:r>
          </a:p>
          <a:p>
            <a:pPr marL="891540" lvl="1" indent="-342900">
              <a:buFont typeface="Arial" panose="020B0604020202020204" pitchFamily="34" charset="0"/>
              <a:buChar char="•"/>
            </a:pPr>
            <a:r>
              <a:rPr lang="pt-BR" baseline="30000" dirty="0"/>
              <a:t>10</a:t>
            </a:r>
            <a:r>
              <a:rPr lang="pt-BR" dirty="0"/>
              <a:t>B(n,α</a:t>
            </a:r>
            <a:r>
              <a:rPr lang="pt-BR" baseline="-25000" dirty="0"/>
              <a:t>1</a:t>
            </a:r>
            <a:r>
              <a:rPr lang="en-US" dirty="0">
                <a:latin typeface="Symbol" panose="05050102010706020507" pitchFamily="18" charset="2"/>
              </a:rPr>
              <a:t>g</a:t>
            </a:r>
            <a:r>
              <a:rPr lang="pt-BR" dirty="0"/>
              <a:t>)</a:t>
            </a:r>
          </a:p>
          <a:p>
            <a:pPr marL="342900" indent="-342900" algn="l">
              <a:buFont typeface="Arial" panose="020B0604020202020204" pitchFamily="34" charset="0"/>
              <a:buChar char="•"/>
            </a:pPr>
            <a:r>
              <a:rPr lang="pt-BR" dirty="0"/>
              <a:t>For Li - </a:t>
            </a:r>
            <a:r>
              <a:rPr lang="en-US" sz="1600" b="0" i="0" u="none" strike="noStrike" baseline="0" dirty="0">
                <a:latin typeface="CMR10"/>
              </a:rPr>
              <a:t>“The differences with ENDF/B VII.1 are generally small, and good agreement with the experimental data was maintained. The version VIII.0 cross sections were matched to those of version VII.1 at around 3.8 MeV, and they are identical to VII.1 above that energy.”</a:t>
            </a:r>
          </a:p>
          <a:p>
            <a:pPr marL="342900" indent="-342900" algn="l">
              <a:buFont typeface="Arial" panose="020B0604020202020204" pitchFamily="34" charset="0"/>
              <a:buChar char="•"/>
            </a:pPr>
            <a:r>
              <a:rPr lang="en-US" dirty="0"/>
              <a:t>For B – </a:t>
            </a:r>
            <a:r>
              <a:rPr lang="en-US" sz="1600" dirty="0">
                <a:latin typeface="CMR10"/>
              </a:rPr>
              <a:t>“…new work extends the measurements to about  3 MeV. At the higher energies there is concern since there are large deviations from the 2006 standards evaluation.”</a:t>
            </a:r>
            <a:endParaRPr lang="pt-BR" sz="1600" dirty="0">
              <a:latin typeface="CMR10"/>
            </a:endParaRPr>
          </a:p>
          <a:p>
            <a:pPr lvl="1"/>
            <a:endParaRPr lang="pt-BR" dirty="0"/>
          </a:p>
        </p:txBody>
      </p:sp>
    </p:spTree>
    <p:extLst>
      <p:ext uri="{BB962C8B-B14F-4D97-AF65-F5344CB8AC3E}">
        <p14:creationId xmlns:p14="http://schemas.microsoft.com/office/powerpoint/2010/main" val="197754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1A6F88D6-9796-501B-E9D8-9C4B402B9B69}"/>
              </a:ext>
            </a:extLst>
          </p:cNvPr>
          <p:cNvSpPr>
            <a:spLocks noGrp="1"/>
          </p:cNvSpPr>
          <p:nvPr>
            <p:ph type="sldNum" sz="quarter" idx="18"/>
          </p:nvPr>
        </p:nvSpPr>
        <p:spPr/>
        <p:txBody>
          <a:bodyPr/>
          <a:lstStyle/>
          <a:p>
            <a:fld id="{738963CE-81F0-41A9-8B63-A45757F5C5B1}" type="slidenum">
              <a:rPr lang="en-US" smtClean="0"/>
              <a:t>6</a:t>
            </a:fld>
            <a:endParaRPr lang="en-US"/>
          </a:p>
        </p:txBody>
      </p:sp>
      <p:sp>
        <p:nvSpPr>
          <p:cNvPr id="11" name="Title 10">
            <a:extLst>
              <a:ext uri="{FF2B5EF4-FFF2-40B4-BE49-F238E27FC236}">
                <a16:creationId xmlns:a16="http://schemas.microsoft.com/office/drawing/2014/main" id="{7B3D3963-BA5F-D3D0-C4EA-E4697B24CBC4}"/>
              </a:ext>
            </a:extLst>
          </p:cNvPr>
          <p:cNvSpPr>
            <a:spLocks noGrp="1"/>
          </p:cNvSpPr>
          <p:nvPr>
            <p:ph type="title"/>
          </p:nvPr>
        </p:nvSpPr>
        <p:spPr/>
        <p:txBody>
          <a:bodyPr/>
          <a:lstStyle/>
          <a:p>
            <a:r>
              <a:rPr lang="en-US" dirty="0"/>
              <a:t>Additional PWR T Reactions - Boron</a:t>
            </a:r>
          </a:p>
        </p:txBody>
      </p:sp>
      <p:sp>
        <p:nvSpPr>
          <p:cNvPr id="12" name="Content Placeholder 11">
            <a:extLst>
              <a:ext uri="{FF2B5EF4-FFF2-40B4-BE49-F238E27FC236}">
                <a16:creationId xmlns:a16="http://schemas.microsoft.com/office/drawing/2014/main" id="{C012DBC9-27E6-905F-0390-004E98C8179C}"/>
              </a:ext>
            </a:extLst>
          </p:cNvPr>
          <p:cNvSpPr>
            <a:spLocks noGrp="1"/>
          </p:cNvSpPr>
          <p:nvPr>
            <p:ph sz="quarter" idx="21"/>
          </p:nvPr>
        </p:nvSpPr>
        <p:spPr/>
        <p:txBody>
          <a:bodyPr/>
          <a:lstStyle/>
          <a:p>
            <a:pPr marL="457200" indent="-457200">
              <a:buFont typeface="+mj-lt"/>
              <a:buAutoNum type="arabicPeriod"/>
            </a:pPr>
            <a:r>
              <a:rPr lang="en-US" baseline="30000" dirty="0"/>
              <a:t>10</a:t>
            </a:r>
            <a:r>
              <a:rPr lang="en-US" dirty="0"/>
              <a:t>B(</a:t>
            </a:r>
            <a:r>
              <a:rPr lang="en-US" dirty="0" err="1"/>
              <a:t>n,T</a:t>
            </a:r>
            <a:r>
              <a:rPr lang="en-US" dirty="0"/>
              <a:t>)</a:t>
            </a:r>
            <a:r>
              <a:rPr lang="en-US" baseline="30000" dirty="0"/>
              <a:t>8</a:t>
            </a:r>
            <a:r>
              <a:rPr lang="en-US" dirty="0"/>
              <a:t>Be</a:t>
            </a:r>
          </a:p>
          <a:p>
            <a:pPr marL="457200" indent="-457200">
              <a:buFont typeface="+mj-lt"/>
              <a:buAutoNum type="arabicPeriod"/>
            </a:pPr>
            <a:r>
              <a:rPr lang="en-US" baseline="30000" dirty="0"/>
              <a:t>11</a:t>
            </a:r>
            <a:r>
              <a:rPr lang="en-US" dirty="0"/>
              <a:t>B(</a:t>
            </a:r>
            <a:r>
              <a:rPr lang="en-US" dirty="0" err="1"/>
              <a:t>n,T</a:t>
            </a:r>
            <a:r>
              <a:rPr lang="en-US" dirty="0"/>
              <a:t>)</a:t>
            </a:r>
            <a:r>
              <a:rPr lang="en-US" baseline="30000" dirty="0"/>
              <a:t>9</a:t>
            </a:r>
            <a:r>
              <a:rPr lang="en-US" dirty="0"/>
              <a:t>Be</a:t>
            </a:r>
          </a:p>
          <a:p>
            <a:pPr marL="457200" indent="-457200">
              <a:buFont typeface="+mj-lt"/>
              <a:buAutoNum type="arabicPeriod"/>
            </a:pPr>
            <a:r>
              <a:rPr lang="en-US" baseline="30000" dirty="0"/>
              <a:t>10</a:t>
            </a:r>
            <a:r>
              <a:rPr lang="en-US" dirty="0"/>
              <a:t>B(</a:t>
            </a:r>
            <a:r>
              <a:rPr lang="en-US" dirty="0" err="1"/>
              <a:t>n,</a:t>
            </a:r>
            <a:r>
              <a:rPr lang="en-US" dirty="0" err="1">
                <a:latin typeface="Symbol" panose="05050102010706020507" pitchFamily="18" charset="2"/>
              </a:rPr>
              <a:t>a</a:t>
            </a:r>
            <a:r>
              <a:rPr lang="en-US" dirty="0"/>
              <a:t>)</a:t>
            </a:r>
            <a:r>
              <a:rPr lang="en-US" baseline="30000" dirty="0"/>
              <a:t>7</a:t>
            </a:r>
            <a:r>
              <a:rPr lang="en-US" dirty="0"/>
              <a:t>Li</a:t>
            </a:r>
          </a:p>
          <a:p>
            <a:pPr marL="457200" indent="-457200">
              <a:buFont typeface="+mj-lt"/>
              <a:buAutoNum type="arabicPeriod"/>
            </a:pPr>
            <a:r>
              <a:rPr lang="en-US" baseline="30000" dirty="0"/>
              <a:t>10</a:t>
            </a:r>
            <a:r>
              <a:rPr lang="en-US" dirty="0"/>
              <a:t>B(</a:t>
            </a:r>
            <a:r>
              <a:rPr lang="en-US" dirty="0" err="1"/>
              <a:t>n,D</a:t>
            </a:r>
            <a:r>
              <a:rPr lang="en-US" dirty="0"/>
              <a:t>)</a:t>
            </a:r>
            <a:r>
              <a:rPr lang="en-US" baseline="30000" dirty="0"/>
              <a:t>9</a:t>
            </a:r>
            <a:r>
              <a:rPr lang="en-US" dirty="0"/>
              <a:t>Be</a:t>
            </a:r>
          </a:p>
        </p:txBody>
      </p:sp>
      <p:pic>
        <p:nvPicPr>
          <p:cNvPr id="17" name="Picture 16">
            <a:extLst>
              <a:ext uri="{FF2B5EF4-FFF2-40B4-BE49-F238E27FC236}">
                <a16:creationId xmlns:a16="http://schemas.microsoft.com/office/drawing/2014/main" id="{172A0990-23E7-C4E3-9225-35B6C70171BB}"/>
              </a:ext>
            </a:extLst>
          </p:cNvPr>
          <p:cNvPicPr>
            <a:picLocks noChangeAspect="1"/>
          </p:cNvPicPr>
          <p:nvPr/>
        </p:nvPicPr>
        <p:blipFill>
          <a:blip r:embed="rId2"/>
          <a:stretch>
            <a:fillRect/>
          </a:stretch>
        </p:blipFill>
        <p:spPr>
          <a:xfrm>
            <a:off x="4519001" y="466783"/>
            <a:ext cx="3545283" cy="2429913"/>
          </a:xfrm>
          <a:prstGeom prst="rect">
            <a:avLst/>
          </a:prstGeom>
        </p:spPr>
      </p:pic>
      <p:pic>
        <p:nvPicPr>
          <p:cNvPr id="21" name="Picture 20">
            <a:extLst>
              <a:ext uri="{FF2B5EF4-FFF2-40B4-BE49-F238E27FC236}">
                <a16:creationId xmlns:a16="http://schemas.microsoft.com/office/drawing/2014/main" id="{F0CFCE38-50B7-3966-CC43-43936218FC60}"/>
              </a:ext>
            </a:extLst>
          </p:cNvPr>
          <p:cNvPicPr>
            <a:picLocks noChangeAspect="1"/>
          </p:cNvPicPr>
          <p:nvPr/>
        </p:nvPicPr>
        <p:blipFill>
          <a:blip r:embed="rId3"/>
          <a:stretch>
            <a:fillRect/>
          </a:stretch>
        </p:blipFill>
        <p:spPr>
          <a:xfrm>
            <a:off x="8466934" y="481830"/>
            <a:ext cx="3619820" cy="2414866"/>
          </a:xfrm>
          <a:prstGeom prst="rect">
            <a:avLst/>
          </a:prstGeom>
        </p:spPr>
      </p:pic>
      <p:pic>
        <p:nvPicPr>
          <p:cNvPr id="29" name="Picture 28">
            <a:extLst>
              <a:ext uri="{FF2B5EF4-FFF2-40B4-BE49-F238E27FC236}">
                <a16:creationId xmlns:a16="http://schemas.microsoft.com/office/drawing/2014/main" id="{6C71E159-9A4D-BAC3-4A02-CF8994ED26BC}"/>
              </a:ext>
            </a:extLst>
          </p:cNvPr>
          <p:cNvPicPr>
            <a:picLocks noChangeAspect="1"/>
          </p:cNvPicPr>
          <p:nvPr/>
        </p:nvPicPr>
        <p:blipFill>
          <a:blip r:embed="rId4"/>
          <a:stretch>
            <a:fillRect/>
          </a:stretch>
        </p:blipFill>
        <p:spPr>
          <a:xfrm>
            <a:off x="4366388" y="3548368"/>
            <a:ext cx="3850507" cy="2545433"/>
          </a:xfrm>
          <a:prstGeom prst="rect">
            <a:avLst/>
          </a:prstGeom>
        </p:spPr>
      </p:pic>
      <p:pic>
        <p:nvPicPr>
          <p:cNvPr id="31" name="Picture 30">
            <a:extLst>
              <a:ext uri="{FF2B5EF4-FFF2-40B4-BE49-F238E27FC236}">
                <a16:creationId xmlns:a16="http://schemas.microsoft.com/office/drawing/2014/main" id="{F70161A7-B273-DAFD-4D77-F28AF3D4393E}"/>
              </a:ext>
            </a:extLst>
          </p:cNvPr>
          <p:cNvPicPr>
            <a:picLocks noChangeAspect="1"/>
          </p:cNvPicPr>
          <p:nvPr/>
        </p:nvPicPr>
        <p:blipFill>
          <a:blip r:embed="rId5"/>
          <a:stretch>
            <a:fillRect/>
          </a:stretch>
        </p:blipFill>
        <p:spPr>
          <a:xfrm>
            <a:off x="8223435" y="3548367"/>
            <a:ext cx="3863319" cy="2545433"/>
          </a:xfrm>
          <a:prstGeom prst="rect">
            <a:avLst/>
          </a:prstGeom>
        </p:spPr>
      </p:pic>
      <p:sp>
        <p:nvSpPr>
          <p:cNvPr id="32" name="TextBox 31">
            <a:extLst>
              <a:ext uri="{FF2B5EF4-FFF2-40B4-BE49-F238E27FC236}">
                <a16:creationId xmlns:a16="http://schemas.microsoft.com/office/drawing/2014/main" id="{7F0EF813-AD33-1083-0984-04FF6F627D2E}"/>
              </a:ext>
            </a:extLst>
          </p:cNvPr>
          <p:cNvSpPr txBox="1"/>
          <p:nvPr/>
        </p:nvSpPr>
        <p:spPr>
          <a:xfrm>
            <a:off x="6225798" y="3004268"/>
            <a:ext cx="565688" cy="424732"/>
          </a:xfrm>
          <a:prstGeom prst="rect">
            <a:avLst/>
          </a:prstGeom>
          <a:noFill/>
        </p:spPr>
        <p:txBody>
          <a:bodyPr wrap="square" rtlCol="0">
            <a:spAutoFit/>
          </a:bodyPr>
          <a:lstStyle/>
          <a:p>
            <a:r>
              <a:rPr lang="en-US" dirty="0"/>
              <a:t>(1)</a:t>
            </a:r>
          </a:p>
        </p:txBody>
      </p:sp>
      <p:sp>
        <p:nvSpPr>
          <p:cNvPr id="33" name="TextBox 32">
            <a:extLst>
              <a:ext uri="{FF2B5EF4-FFF2-40B4-BE49-F238E27FC236}">
                <a16:creationId xmlns:a16="http://schemas.microsoft.com/office/drawing/2014/main" id="{A2127848-9C05-5BD8-E6B2-E970E71F050D}"/>
              </a:ext>
            </a:extLst>
          </p:cNvPr>
          <p:cNvSpPr txBox="1"/>
          <p:nvPr/>
        </p:nvSpPr>
        <p:spPr>
          <a:xfrm>
            <a:off x="6225798" y="6191302"/>
            <a:ext cx="565688" cy="424732"/>
          </a:xfrm>
          <a:prstGeom prst="rect">
            <a:avLst/>
          </a:prstGeom>
          <a:noFill/>
        </p:spPr>
        <p:txBody>
          <a:bodyPr wrap="square" rtlCol="0">
            <a:spAutoFit/>
          </a:bodyPr>
          <a:lstStyle/>
          <a:p>
            <a:r>
              <a:rPr lang="en-US" dirty="0"/>
              <a:t>(3)</a:t>
            </a:r>
          </a:p>
        </p:txBody>
      </p:sp>
      <p:sp>
        <p:nvSpPr>
          <p:cNvPr id="34" name="TextBox 33">
            <a:extLst>
              <a:ext uri="{FF2B5EF4-FFF2-40B4-BE49-F238E27FC236}">
                <a16:creationId xmlns:a16="http://schemas.microsoft.com/office/drawing/2014/main" id="{F12E028F-7A8E-E3CA-CDB6-11414CD4AE62}"/>
              </a:ext>
            </a:extLst>
          </p:cNvPr>
          <p:cNvSpPr txBox="1"/>
          <p:nvPr/>
        </p:nvSpPr>
        <p:spPr>
          <a:xfrm>
            <a:off x="10155094" y="3004268"/>
            <a:ext cx="565688" cy="424732"/>
          </a:xfrm>
          <a:prstGeom prst="rect">
            <a:avLst/>
          </a:prstGeom>
          <a:noFill/>
        </p:spPr>
        <p:txBody>
          <a:bodyPr wrap="square" rtlCol="0">
            <a:spAutoFit/>
          </a:bodyPr>
          <a:lstStyle/>
          <a:p>
            <a:r>
              <a:rPr lang="en-US" dirty="0"/>
              <a:t>(2)</a:t>
            </a:r>
          </a:p>
        </p:txBody>
      </p:sp>
      <p:sp>
        <p:nvSpPr>
          <p:cNvPr id="35" name="TextBox 34">
            <a:extLst>
              <a:ext uri="{FF2B5EF4-FFF2-40B4-BE49-F238E27FC236}">
                <a16:creationId xmlns:a16="http://schemas.microsoft.com/office/drawing/2014/main" id="{4EBEED16-985C-848D-89D8-587BAD549D24}"/>
              </a:ext>
            </a:extLst>
          </p:cNvPr>
          <p:cNvSpPr txBox="1"/>
          <p:nvPr/>
        </p:nvSpPr>
        <p:spPr>
          <a:xfrm>
            <a:off x="10155094" y="6185621"/>
            <a:ext cx="565688" cy="4247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70192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78C11-9C51-11FF-DDC4-0E6452921809}"/>
              </a:ext>
            </a:extLst>
          </p:cNvPr>
          <p:cNvSpPr>
            <a:spLocks noGrp="1"/>
          </p:cNvSpPr>
          <p:nvPr>
            <p:ph type="sldNum" sz="quarter" idx="12"/>
          </p:nvPr>
        </p:nvSpPr>
        <p:spPr/>
        <p:txBody>
          <a:bodyPr/>
          <a:lstStyle/>
          <a:p>
            <a:fld id="{738963CE-81F0-41A9-8B63-A45757F5C5B1}" type="slidenum">
              <a:rPr lang="en-US" smtClean="0"/>
              <a:t>7</a:t>
            </a:fld>
            <a:endParaRPr lang="en-US"/>
          </a:p>
        </p:txBody>
      </p:sp>
      <p:sp>
        <p:nvSpPr>
          <p:cNvPr id="3" name="Content Placeholder 2">
            <a:extLst>
              <a:ext uri="{FF2B5EF4-FFF2-40B4-BE49-F238E27FC236}">
                <a16:creationId xmlns:a16="http://schemas.microsoft.com/office/drawing/2014/main" id="{5685726B-778B-F0BA-36B2-453A07CB82D7}"/>
              </a:ext>
            </a:extLst>
          </p:cNvPr>
          <p:cNvSpPr>
            <a:spLocks noGrp="1"/>
          </p:cNvSpPr>
          <p:nvPr>
            <p:ph sz="quarter" idx="20"/>
          </p:nvPr>
        </p:nvSpPr>
        <p:spPr/>
        <p:txBody>
          <a:bodyPr/>
          <a:lstStyle/>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r>
              <a:rPr lang="en-US" baseline="30000" dirty="0"/>
              <a:t>9</a:t>
            </a:r>
            <a:r>
              <a:rPr lang="en-US" dirty="0"/>
              <a:t>Be(</a:t>
            </a:r>
            <a:r>
              <a:rPr lang="en-US" dirty="0" err="1"/>
              <a:t>n,</a:t>
            </a:r>
            <a:r>
              <a:rPr lang="en-US" dirty="0" err="1">
                <a:latin typeface="Symbol" panose="05050102010706020507" pitchFamily="18" charset="2"/>
              </a:rPr>
              <a:t>a</a:t>
            </a:r>
            <a:r>
              <a:rPr lang="en-US" dirty="0">
                <a:latin typeface="Symbol" panose="05050102010706020507" pitchFamily="18" charset="2"/>
              </a:rPr>
              <a:t>)</a:t>
            </a:r>
            <a:r>
              <a:rPr lang="en-US" baseline="30000" dirty="0"/>
              <a:t>6</a:t>
            </a:r>
            <a:r>
              <a:rPr lang="en-US" dirty="0"/>
              <a:t>He  </a:t>
            </a:r>
            <a:r>
              <a:rPr lang="en-US" baseline="-25000" dirty="0">
                <a:latin typeface="Symbol" panose="05050102010706020507" pitchFamily="18" charset="2"/>
              </a:rPr>
              <a:t>b</a:t>
            </a:r>
            <a:r>
              <a:rPr lang="en-US" dirty="0"/>
              <a:t>   </a:t>
            </a:r>
            <a:r>
              <a:rPr lang="en-US" baseline="30000" dirty="0"/>
              <a:t>6</a:t>
            </a:r>
            <a:r>
              <a:rPr lang="en-US" dirty="0"/>
              <a:t>Li                      </a:t>
            </a:r>
            <a:r>
              <a:rPr lang="en-US" baseline="30000" dirty="0"/>
              <a:t>9</a:t>
            </a:r>
            <a:r>
              <a:rPr lang="en-US" dirty="0"/>
              <a:t>Be(</a:t>
            </a:r>
            <a:r>
              <a:rPr lang="en-US" dirty="0" err="1"/>
              <a:t>n,T</a:t>
            </a:r>
            <a:r>
              <a:rPr lang="en-US" dirty="0">
                <a:latin typeface="Symbol" panose="05050102010706020507" pitchFamily="18" charset="2"/>
              </a:rPr>
              <a:t>)</a:t>
            </a:r>
            <a:r>
              <a:rPr lang="en-US" baseline="30000" dirty="0"/>
              <a:t>7</a:t>
            </a:r>
            <a:r>
              <a:rPr lang="en-US" dirty="0"/>
              <a:t>Li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aseline="30000" dirty="0"/>
              <a:t>             9</a:t>
            </a:r>
            <a:r>
              <a:rPr lang="en-US" dirty="0"/>
              <a:t>Be(</a:t>
            </a:r>
            <a:r>
              <a:rPr lang="en-US" dirty="0" err="1"/>
              <a:t>n,</a:t>
            </a:r>
            <a:r>
              <a:rPr lang="en-US" dirty="0" err="1">
                <a:latin typeface="Symbol" panose="05050102010706020507" pitchFamily="18" charset="2"/>
              </a:rPr>
              <a:t>g</a:t>
            </a:r>
            <a:r>
              <a:rPr lang="en-US" dirty="0">
                <a:latin typeface="Symbol" panose="05050102010706020507" pitchFamily="18" charset="2"/>
              </a:rPr>
              <a:t>)</a:t>
            </a:r>
            <a:r>
              <a:rPr lang="en-US" baseline="30000" dirty="0"/>
              <a:t>10</a:t>
            </a:r>
            <a:r>
              <a:rPr lang="en-US" dirty="0"/>
              <a:t>Be                       </a:t>
            </a:r>
            <a:r>
              <a:rPr lang="en-US" baseline="30000" dirty="0"/>
              <a:t>10</a:t>
            </a:r>
            <a:r>
              <a:rPr lang="en-US" dirty="0"/>
              <a:t>Be(</a:t>
            </a:r>
            <a:r>
              <a:rPr lang="en-US" dirty="0" err="1"/>
              <a:t>n,T</a:t>
            </a:r>
            <a:r>
              <a:rPr lang="en-US" dirty="0">
                <a:latin typeface="Symbol" panose="05050102010706020507" pitchFamily="18" charset="2"/>
              </a:rPr>
              <a:t>)</a:t>
            </a:r>
            <a:r>
              <a:rPr lang="en-US" baseline="30000" dirty="0"/>
              <a:t>8</a:t>
            </a:r>
            <a:r>
              <a:rPr lang="en-US" dirty="0"/>
              <a:t>Li</a:t>
            </a:r>
          </a:p>
        </p:txBody>
      </p:sp>
      <p:sp>
        <p:nvSpPr>
          <p:cNvPr id="4" name="Content Placeholder 3">
            <a:extLst>
              <a:ext uri="{FF2B5EF4-FFF2-40B4-BE49-F238E27FC236}">
                <a16:creationId xmlns:a16="http://schemas.microsoft.com/office/drawing/2014/main" id="{0383F81A-03A7-F1C6-D0C2-B4B2F245E26A}"/>
              </a:ext>
            </a:extLst>
          </p:cNvPr>
          <p:cNvSpPr>
            <a:spLocks noGrp="1"/>
          </p:cNvSpPr>
          <p:nvPr>
            <p:ph sz="quarter" idx="21"/>
          </p:nvPr>
        </p:nvSpPr>
        <p:spPr>
          <a:xfrm>
            <a:off x="1138802" y="3045417"/>
            <a:ext cx="3810000" cy="345627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D(</a:t>
            </a:r>
            <a:r>
              <a:rPr lang="en-US" dirty="0" err="1"/>
              <a:t>n,T</a:t>
            </a:r>
            <a:r>
              <a:rPr lang="en-US" dirty="0"/>
              <a:t>)</a:t>
            </a:r>
          </a:p>
        </p:txBody>
      </p:sp>
      <p:sp>
        <p:nvSpPr>
          <p:cNvPr id="6" name="Title 5">
            <a:extLst>
              <a:ext uri="{FF2B5EF4-FFF2-40B4-BE49-F238E27FC236}">
                <a16:creationId xmlns:a16="http://schemas.microsoft.com/office/drawing/2014/main" id="{E75890BA-F082-5D48-EC3F-7CFCD14AB278}"/>
              </a:ext>
            </a:extLst>
          </p:cNvPr>
          <p:cNvSpPr>
            <a:spLocks noGrp="1"/>
          </p:cNvSpPr>
          <p:nvPr>
            <p:ph type="title"/>
          </p:nvPr>
        </p:nvSpPr>
        <p:spPr>
          <a:xfrm>
            <a:off x="1143000" y="1627938"/>
            <a:ext cx="3810001" cy="1325563"/>
          </a:xfrm>
        </p:spPr>
        <p:txBody>
          <a:bodyPr/>
          <a:lstStyle/>
          <a:p>
            <a:r>
              <a:rPr lang="en-US" dirty="0"/>
              <a:t>Additional PWR T Reactions -Deuterium and Beryllium</a:t>
            </a:r>
          </a:p>
        </p:txBody>
      </p:sp>
      <p:pic>
        <p:nvPicPr>
          <p:cNvPr id="8" name="Picture 7">
            <a:extLst>
              <a:ext uri="{FF2B5EF4-FFF2-40B4-BE49-F238E27FC236}">
                <a16:creationId xmlns:a16="http://schemas.microsoft.com/office/drawing/2014/main" id="{30C56C69-7702-A58F-9D7A-71F06D333C00}"/>
              </a:ext>
            </a:extLst>
          </p:cNvPr>
          <p:cNvPicPr>
            <a:picLocks noChangeAspect="1"/>
          </p:cNvPicPr>
          <p:nvPr/>
        </p:nvPicPr>
        <p:blipFill>
          <a:blip r:embed="rId2"/>
          <a:stretch>
            <a:fillRect/>
          </a:stretch>
        </p:blipFill>
        <p:spPr>
          <a:xfrm>
            <a:off x="898579" y="2992684"/>
            <a:ext cx="3936893" cy="2683492"/>
          </a:xfrm>
          <a:prstGeom prst="rect">
            <a:avLst/>
          </a:prstGeom>
        </p:spPr>
      </p:pic>
      <p:cxnSp>
        <p:nvCxnSpPr>
          <p:cNvPr id="10" name="Straight Arrow Connector 9">
            <a:extLst>
              <a:ext uri="{FF2B5EF4-FFF2-40B4-BE49-F238E27FC236}">
                <a16:creationId xmlns:a16="http://schemas.microsoft.com/office/drawing/2014/main" id="{0C4E7A44-DA69-1C91-4E2F-976007057F51}"/>
              </a:ext>
            </a:extLst>
          </p:cNvPr>
          <p:cNvCxnSpPr/>
          <p:nvPr/>
        </p:nvCxnSpPr>
        <p:spPr>
          <a:xfrm>
            <a:off x="7080866" y="2931457"/>
            <a:ext cx="3553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43FBD70-FB25-ACF1-2CDC-37A16F9CF695}"/>
              </a:ext>
            </a:extLst>
          </p:cNvPr>
          <p:cNvPicPr>
            <a:picLocks noChangeAspect="1"/>
          </p:cNvPicPr>
          <p:nvPr/>
        </p:nvPicPr>
        <p:blipFill rotWithShape="1">
          <a:blip r:embed="rId3"/>
          <a:srcRect r="5479"/>
          <a:stretch/>
        </p:blipFill>
        <p:spPr>
          <a:xfrm>
            <a:off x="4753820" y="268789"/>
            <a:ext cx="3446860" cy="2436197"/>
          </a:xfrm>
          <a:prstGeom prst="rect">
            <a:avLst/>
          </a:prstGeom>
        </p:spPr>
      </p:pic>
      <p:pic>
        <p:nvPicPr>
          <p:cNvPr id="16" name="Picture 15">
            <a:extLst>
              <a:ext uri="{FF2B5EF4-FFF2-40B4-BE49-F238E27FC236}">
                <a16:creationId xmlns:a16="http://schemas.microsoft.com/office/drawing/2014/main" id="{E81D0AC7-D8C2-90E9-A850-B9D7E785A299}"/>
              </a:ext>
            </a:extLst>
          </p:cNvPr>
          <p:cNvPicPr>
            <a:picLocks noChangeAspect="1"/>
          </p:cNvPicPr>
          <p:nvPr/>
        </p:nvPicPr>
        <p:blipFill>
          <a:blip r:embed="rId4"/>
          <a:stretch>
            <a:fillRect/>
          </a:stretch>
        </p:blipFill>
        <p:spPr>
          <a:xfrm>
            <a:off x="8404412" y="228622"/>
            <a:ext cx="3554506" cy="2516230"/>
          </a:xfrm>
          <a:prstGeom prst="rect">
            <a:avLst/>
          </a:prstGeom>
        </p:spPr>
      </p:pic>
      <p:pic>
        <p:nvPicPr>
          <p:cNvPr id="18" name="Picture 17">
            <a:extLst>
              <a:ext uri="{FF2B5EF4-FFF2-40B4-BE49-F238E27FC236}">
                <a16:creationId xmlns:a16="http://schemas.microsoft.com/office/drawing/2014/main" id="{0E4311D4-1DCA-7DF1-5AC7-C11D74D05E70}"/>
              </a:ext>
            </a:extLst>
          </p:cNvPr>
          <p:cNvPicPr>
            <a:picLocks noChangeAspect="1"/>
          </p:cNvPicPr>
          <p:nvPr/>
        </p:nvPicPr>
        <p:blipFill>
          <a:blip r:embed="rId5"/>
          <a:stretch>
            <a:fillRect/>
          </a:stretch>
        </p:blipFill>
        <p:spPr>
          <a:xfrm>
            <a:off x="4960116" y="3290815"/>
            <a:ext cx="3345241" cy="2373882"/>
          </a:xfrm>
          <a:prstGeom prst="rect">
            <a:avLst/>
          </a:prstGeom>
        </p:spPr>
      </p:pic>
      <p:cxnSp>
        <p:nvCxnSpPr>
          <p:cNvPr id="19" name="Straight Arrow Connector 18">
            <a:extLst>
              <a:ext uri="{FF2B5EF4-FFF2-40B4-BE49-F238E27FC236}">
                <a16:creationId xmlns:a16="http://schemas.microsoft.com/office/drawing/2014/main" id="{BC47F937-39A2-62A2-9AC6-7D957EBDB7AA}"/>
              </a:ext>
            </a:extLst>
          </p:cNvPr>
          <p:cNvCxnSpPr/>
          <p:nvPr/>
        </p:nvCxnSpPr>
        <p:spPr>
          <a:xfrm>
            <a:off x="8419689" y="6075828"/>
            <a:ext cx="3553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ED450B5-0997-4D30-8247-E6594A559F60}"/>
              </a:ext>
            </a:extLst>
          </p:cNvPr>
          <p:cNvPicPr>
            <a:picLocks noChangeAspect="1"/>
          </p:cNvPicPr>
          <p:nvPr/>
        </p:nvPicPr>
        <p:blipFill>
          <a:blip r:embed="rId6"/>
          <a:stretch>
            <a:fillRect/>
          </a:stretch>
        </p:blipFill>
        <p:spPr>
          <a:xfrm>
            <a:off x="8613676" y="3259137"/>
            <a:ext cx="3345241" cy="2389458"/>
          </a:xfrm>
          <a:prstGeom prst="rect">
            <a:avLst/>
          </a:prstGeom>
        </p:spPr>
      </p:pic>
    </p:spTree>
    <p:extLst>
      <p:ext uri="{BB962C8B-B14F-4D97-AF65-F5344CB8AC3E}">
        <p14:creationId xmlns:p14="http://schemas.microsoft.com/office/powerpoint/2010/main" val="242323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AE41CF-4927-5649-7AE9-ABE439A75F3E}"/>
              </a:ext>
            </a:extLst>
          </p:cNvPr>
          <p:cNvSpPr>
            <a:spLocks noGrp="1"/>
          </p:cNvSpPr>
          <p:nvPr>
            <p:ph type="sldNum" sz="quarter" idx="12"/>
          </p:nvPr>
        </p:nvSpPr>
        <p:spPr/>
        <p:txBody>
          <a:bodyPr/>
          <a:lstStyle/>
          <a:p>
            <a:fld id="{738963CE-81F0-41A9-8B63-A45757F5C5B1}" type="slidenum">
              <a:rPr lang="en-US" smtClean="0"/>
              <a:t>8</a:t>
            </a:fld>
            <a:endParaRPr lang="en-US"/>
          </a:p>
        </p:txBody>
      </p:sp>
      <p:sp>
        <p:nvSpPr>
          <p:cNvPr id="3" name="Title 2">
            <a:extLst>
              <a:ext uri="{FF2B5EF4-FFF2-40B4-BE49-F238E27FC236}">
                <a16:creationId xmlns:a16="http://schemas.microsoft.com/office/drawing/2014/main" id="{8D1F8CA6-25FE-F770-D86E-C738CCC036D0}"/>
              </a:ext>
            </a:extLst>
          </p:cNvPr>
          <p:cNvSpPr>
            <a:spLocks noGrp="1"/>
          </p:cNvSpPr>
          <p:nvPr>
            <p:ph type="title"/>
          </p:nvPr>
        </p:nvSpPr>
        <p:spPr/>
        <p:txBody>
          <a:bodyPr/>
          <a:lstStyle/>
          <a:p>
            <a:r>
              <a:rPr lang="en-US" sz="2800" dirty="0"/>
              <a:t>TPBAR T Releases to Reactor Coolant System (RCS)</a:t>
            </a:r>
          </a:p>
        </p:txBody>
      </p:sp>
      <p:sp>
        <p:nvSpPr>
          <p:cNvPr id="4" name="Content Placeholder 3">
            <a:extLst>
              <a:ext uri="{FF2B5EF4-FFF2-40B4-BE49-F238E27FC236}">
                <a16:creationId xmlns:a16="http://schemas.microsoft.com/office/drawing/2014/main" id="{6E01ADEF-1F31-F618-92AD-446C1E5DCC19}"/>
              </a:ext>
            </a:extLst>
          </p:cNvPr>
          <p:cNvSpPr>
            <a:spLocks noGrp="1"/>
          </p:cNvSpPr>
          <p:nvPr>
            <p:ph sz="quarter" idx="20"/>
          </p:nvPr>
        </p:nvSpPr>
        <p:spPr>
          <a:xfrm>
            <a:off x="1143000" y="1714500"/>
            <a:ext cx="5928360" cy="4572001"/>
          </a:xfrm>
        </p:spPr>
        <p:txBody>
          <a:bodyPr/>
          <a:lstStyle/>
          <a:p>
            <a:pPr>
              <a:spcAft>
                <a:spcPts val="600"/>
              </a:spcAft>
            </a:pPr>
            <a:r>
              <a:rPr lang="en-US" sz="2000" dirty="0"/>
              <a:t>Permeation of T through the TPBAR cladding (TPBAR Release) occurs during operation, but cannot be directly measured in-core</a:t>
            </a:r>
          </a:p>
          <a:p>
            <a:pPr>
              <a:spcAft>
                <a:spcPts val="600"/>
              </a:spcAft>
            </a:pPr>
            <a:r>
              <a:rPr lang="en-US" sz="2000" dirty="0"/>
              <a:t>TPBAR releases are inferred by subtracting expected T concentrations in RCS from measured concentrations</a:t>
            </a:r>
          </a:p>
          <a:p>
            <a:pPr lvl="1">
              <a:spcAft>
                <a:spcPts val="600"/>
              </a:spcAft>
            </a:pPr>
            <a:r>
              <a:rPr lang="en-US" sz="1800" dirty="0"/>
              <a:t>C</a:t>
            </a:r>
            <a:r>
              <a:rPr lang="en-US" sz="1800" baseline="-25000" dirty="0"/>
              <a:t>TPBAR</a:t>
            </a:r>
            <a:r>
              <a:rPr lang="en-US" sz="1800" dirty="0"/>
              <a:t> = C</a:t>
            </a:r>
            <a:r>
              <a:rPr lang="en-US" sz="1800" baseline="-25000" dirty="0"/>
              <a:t>measured</a:t>
            </a:r>
            <a:r>
              <a:rPr lang="en-US" sz="1800" dirty="0"/>
              <a:t> – C</a:t>
            </a:r>
            <a:r>
              <a:rPr lang="en-US" sz="1800" baseline="-25000" dirty="0"/>
              <a:t>nonTPBAR</a:t>
            </a:r>
          </a:p>
          <a:p>
            <a:pPr lvl="1">
              <a:spcAft>
                <a:spcPts val="600"/>
              </a:spcAft>
            </a:pPr>
            <a:r>
              <a:rPr lang="en-US" sz="1800" dirty="0"/>
              <a:t>C</a:t>
            </a:r>
            <a:r>
              <a:rPr lang="en-US" sz="1800" baseline="-25000" dirty="0"/>
              <a:t>nonTPBAR</a:t>
            </a:r>
            <a:r>
              <a:rPr lang="en-US" sz="1800" dirty="0"/>
              <a:t> = C</a:t>
            </a:r>
            <a:r>
              <a:rPr lang="en-US" sz="1800" baseline="-25000" dirty="0"/>
              <a:t>soluble</a:t>
            </a:r>
            <a:r>
              <a:rPr lang="en-US" sz="1800" dirty="0"/>
              <a:t> + C</a:t>
            </a:r>
            <a:r>
              <a:rPr lang="en-US" sz="1800" baseline="-25000" dirty="0"/>
              <a:t>reactor components</a:t>
            </a:r>
            <a:endParaRPr lang="en-US" sz="1800" dirty="0"/>
          </a:p>
          <a:p>
            <a:pPr>
              <a:spcAft>
                <a:spcPts val="600"/>
              </a:spcAft>
            </a:pPr>
            <a:r>
              <a:rPr lang="en-US" sz="2000" dirty="0"/>
              <a:t>Soluble species in the RCS include boron, lithium, and deuterium (from protium)</a:t>
            </a:r>
          </a:p>
          <a:p>
            <a:pPr>
              <a:spcAft>
                <a:spcPts val="600"/>
              </a:spcAft>
            </a:pPr>
            <a:r>
              <a:rPr lang="en-US" sz="2000" dirty="0"/>
              <a:t>Reactor components include secondary neutron startup sources, burnable absorber rods, fuel rods with integral burnup control, and control rods</a:t>
            </a:r>
          </a:p>
        </p:txBody>
      </p:sp>
      <p:pic>
        <p:nvPicPr>
          <p:cNvPr id="6" name="Picture 5">
            <a:extLst>
              <a:ext uri="{FF2B5EF4-FFF2-40B4-BE49-F238E27FC236}">
                <a16:creationId xmlns:a16="http://schemas.microsoft.com/office/drawing/2014/main" id="{20ACCD9D-09E1-909A-5BC7-6F4B60C1759C}"/>
              </a:ext>
            </a:extLst>
          </p:cNvPr>
          <p:cNvPicPr>
            <a:picLocks noChangeAspect="1"/>
          </p:cNvPicPr>
          <p:nvPr/>
        </p:nvPicPr>
        <p:blipFill>
          <a:blip r:embed="rId2"/>
          <a:stretch>
            <a:fillRect/>
          </a:stretch>
        </p:blipFill>
        <p:spPr>
          <a:xfrm>
            <a:off x="7006970" y="1830407"/>
            <a:ext cx="5120640" cy="3712845"/>
          </a:xfrm>
          <a:prstGeom prst="rect">
            <a:avLst/>
          </a:prstGeom>
        </p:spPr>
      </p:pic>
    </p:spTree>
    <p:extLst>
      <p:ext uri="{BB962C8B-B14F-4D97-AF65-F5344CB8AC3E}">
        <p14:creationId xmlns:p14="http://schemas.microsoft.com/office/powerpoint/2010/main" val="1628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6D1730-1480-70AF-05D9-35ACF4244D68}"/>
              </a:ext>
            </a:extLst>
          </p:cNvPr>
          <p:cNvSpPr>
            <a:spLocks noGrp="1"/>
          </p:cNvSpPr>
          <p:nvPr>
            <p:ph type="sldNum" sz="quarter" idx="12"/>
          </p:nvPr>
        </p:nvSpPr>
        <p:spPr/>
        <p:txBody>
          <a:bodyPr/>
          <a:lstStyle/>
          <a:p>
            <a:fld id="{738963CE-81F0-41A9-8B63-A45757F5C5B1}" type="slidenum">
              <a:rPr lang="en-US" smtClean="0"/>
              <a:t>9</a:t>
            </a:fld>
            <a:endParaRPr lang="en-US"/>
          </a:p>
        </p:txBody>
      </p:sp>
      <p:sp>
        <p:nvSpPr>
          <p:cNvPr id="3" name="Title 2">
            <a:extLst>
              <a:ext uri="{FF2B5EF4-FFF2-40B4-BE49-F238E27FC236}">
                <a16:creationId xmlns:a16="http://schemas.microsoft.com/office/drawing/2014/main" id="{53E5D5F9-551E-E5A7-731A-F39D92A42BF3}"/>
              </a:ext>
            </a:extLst>
          </p:cNvPr>
          <p:cNvSpPr>
            <a:spLocks noGrp="1"/>
          </p:cNvSpPr>
          <p:nvPr>
            <p:ph type="title"/>
          </p:nvPr>
        </p:nvSpPr>
        <p:spPr/>
        <p:txBody>
          <a:bodyPr/>
          <a:lstStyle/>
          <a:p>
            <a:r>
              <a:rPr lang="en-US" dirty="0"/>
              <a:t>TPBAR Challenges to Lattice Physics Codes</a:t>
            </a:r>
          </a:p>
        </p:txBody>
      </p:sp>
      <p:sp>
        <p:nvSpPr>
          <p:cNvPr id="4" name="Content Placeholder 3">
            <a:extLst>
              <a:ext uri="{FF2B5EF4-FFF2-40B4-BE49-F238E27FC236}">
                <a16:creationId xmlns:a16="http://schemas.microsoft.com/office/drawing/2014/main" id="{0C2A8D46-4D49-1A19-7B13-0770F2444CD3}"/>
              </a:ext>
            </a:extLst>
          </p:cNvPr>
          <p:cNvSpPr>
            <a:spLocks noGrp="1"/>
          </p:cNvSpPr>
          <p:nvPr>
            <p:ph sz="quarter" idx="20"/>
          </p:nvPr>
        </p:nvSpPr>
        <p:spPr/>
        <p:txBody>
          <a:bodyPr/>
          <a:lstStyle/>
          <a:p>
            <a:r>
              <a:rPr lang="en-US" dirty="0"/>
              <a:t>Predictions of T production and nuclear fuel management are produced from fuel supplier lattice physics codes</a:t>
            </a:r>
          </a:p>
          <a:p>
            <a:r>
              <a:rPr lang="en-US" dirty="0"/>
              <a:t>Presence of TPBARs in many of the fuel assemblies adds additional neutron poison to the standard nuclear plant</a:t>
            </a:r>
          </a:p>
          <a:p>
            <a:r>
              <a:rPr lang="en-US" dirty="0"/>
              <a:t>This influences,</a:t>
            </a:r>
          </a:p>
          <a:p>
            <a:pPr lvl="1"/>
            <a:r>
              <a:rPr lang="en-US" dirty="0"/>
              <a:t>Numbers of fresh fuel assemblies per cycle</a:t>
            </a:r>
          </a:p>
          <a:p>
            <a:pPr lvl="1"/>
            <a:r>
              <a:rPr lang="en-US" dirty="0"/>
              <a:t>Enrichments of fresh fuel assemblies (higher)</a:t>
            </a:r>
          </a:p>
          <a:p>
            <a:pPr lvl="1"/>
            <a:r>
              <a:rPr lang="en-US" dirty="0"/>
              <a:t>Neutron energy spectrum (harder/shift to epi-thermal)</a:t>
            </a:r>
          </a:p>
          <a:p>
            <a:pPr lvl="1"/>
            <a:r>
              <a:rPr lang="en-US" dirty="0"/>
              <a:t>In-core instrumentation response</a:t>
            </a:r>
          </a:p>
          <a:p>
            <a:pPr lvl="1"/>
            <a:r>
              <a:rPr lang="en-US" dirty="0"/>
              <a:t>Pin power distributions (radial and axial)</a:t>
            </a:r>
          </a:p>
          <a:p>
            <a:r>
              <a:rPr lang="en-US" dirty="0"/>
              <a:t>Nuclear industry looking to expand the historical operation box (higher fuel enrichments, longer cycle lengths, new fuel designs,…)</a:t>
            </a:r>
          </a:p>
        </p:txBody>
      </p:sp>
    </p:spTree>
    <p:extLst>
      <p:ext uri="{BB962C8B-B14F-4D97-AF65-F5344CB8AC3E}">
        <p14:creationId xmlns:p14="http://schemas.microsoft.com/office/powerpoint/2010/main" val="4890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TP">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TP" id="{073567F3-9386-459A-8753-12B302502368}" vid="{67E06F4B-B6A8-4390-8BE7-8516AC4F39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856E40EA9D9A4895458937E7A6B166" ma:contentTypeVersion="5" ma:contentTypeDescription="Create a new document." ma:contentTypeScope="" ma:versionID="2b51de8c640727ca4cf87b51bb5e4b71">
  <xsd:schema xmlns:xsd="http://www.w3.org/2001/XMLSchema" xmlns:xs="http://www.w3.org/2001/XMLSchema" xmlns:p="http://schemas.microsoft.com/office/2006/metadata/properties" xmlns:ns2="37b52865-318e-49f8-b75b-f5fe9724f52f" xmlns:ns3="91570d71-1c52-4086-afd3-ff04d6d1f4c7" targetNamespace="http://schemas.microsoft.com/office/2006/metadata/properties" ma:root="true" ma:fieldsID="8549ce598b3bf8d60dfd5b1bc2610bcc" ns2:_="" ns3:_="">
    <xsd:import namespace="37b52865-318e-49f8-b75b-f5fe9724f52f"/>
    <xsd:import namespace="91570d71-1c52-4086-afd3-ff04d6d1f4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52865-318e-49f8-b75b-f5fe9724f5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570d71-1c52-4086-afd3-ff04d6d1f4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AC3F36-AC15-4AB0-890D-909CF8FEF29C}">
  <ds:schemaRefs>
    <ds:schemaRef ds:uri="http://schemas.microsoft.com/sharepoint/v3/contenttype/forms"/>
  </ds:schemaRefs>
</ds:datastoreItem>
</file>

<file path=customXml/itemProps2.xml><?xml version="1.0" encoding="utf-8"?>
<ds:datastoreItem xmlns:ds="http://schemas.openxmlformats.org/officeDocument/2006/customXml" ds:itemID="{D16D9A37-45EA-4C9D-BAE7-6EE8D92D2D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b52865-318e-49f8-b75b-f5fe9724f52f"/>
    <ds:schemaRef ds:uri="91570d71-1c52-4086-afd3-ff04d6d1f4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2190B4-996F-4651-AC30-1BA8F6F5D685}">
  <ds:schemaRefs>
    <ds:schemaRef ds:uri="http://schemas.microsoft.com/office/infopath/2007/PartnerControls"/>
    <ds:schemaRef ds:uri="http://schemas.openxmlformats.org/package/2006/metadata/core-properties"/>
    <ds:schemaRef ds:uri="37b52865-318e-49f8-b75b-f5fe9724f52f"/>
    <ds:schemaRef ds:uri="http://schemas.microsoft.com/office/2006/documentManagement/types"/>
    <ds:schemaRef ds:uri="http://purl.org/dc/terms/"/>
    <ds:schemaRef ds:uri="91570d71-1c52-4086-afd3-ff04d6d1f4c7"/>
    <ds:schemaRef ds:uri="http://www.w3.org/XML/1998/namespace"/>
    <ds:schemaRef ds:uri="http://purl.org/dc/dcmityp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1321</TotalTime>
  <Words>731</Words>
  <Application>Microsoft Office PowerPoint</Application>
  <PresentationFormat>Widescreen</PresentationFormat>
  <Paragraphs>101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CMR10</vt:lpstr>
      <vt:lpstr>Symbol</vt:lpstr>
      <vt:lpstr>Wingdings</vt:lpstr>
      <vt:lpstr>TTP</vt:lpstr>
      <vt:lpstr>NNSA Tritium Modernization Program</vt:lpstr>
      <vt:lpstr>The NNSA Tritium Modernization Program (TMP)</vt:lpstr>
      <vt:lpstr>Tritium Producing Burnable Absorber Rod (TPBAR)</vt:lpstr>
      <vt:lpstr>Main Tritium (T) Reactions in TPBARs</vt:lpstr>
      <vt:lpstr>Latest Evaluation - ENDF/B-VIII.0 (2018)</vt:lpstr>
      <vt:lpstr>Additional PWR T Reactions - Boron</vt:lpstr>
      <vt:lpstr>Additional PWR T Reactions -Deuterium and Beryllium</vt:lpstr>
      <vt:lpstr>TPBAR T Releases to Reactor Coolant System (RCS)</vt:lpstr>
      <vt:lpstr>TPBAR Challenges to Lattice Physics Codes</vt:lpstr>
      <vt:lpstr>Critical Experiments for Code Validation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TPBAR MOOSE Model</dc:title>
  <dc:creator>Lanza, Mark S</dc:creator>
  <cp:lastModifiedBy>Pagh, Richard T</cp:lastModifiedBy>
  <cp:revision>1</cp:revision>
  <dcterms:created xsi:type="dcterms:W3CDTF">2021-08-04T18:46:26Z</dcterms:created>
  <dcterms:modified xsi:type="dcterms:W3CDTF">2024-02-21T22:45:49Z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0x01010084BCD8647E403740AAA752BEB45B7B39</vt:lpwstr>
  </property>
</Properties>
</file>