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25"/>
  </p:notesMasterIdLst>
  <p:sldIdLst>
    <p:sldId id="2142533982" r:id="rId5"/>
    <p:sldId id="2142534304" r:id="rId6"/>
    <p:sldId id="2142534305" r:id="rId7"/>
    <p:sldId id="2142534309" r:id="rId8"/>
    <p:sldId id="2142534315" r:id="rId9"/>
    <p:sldId id="2142534321" r:id="rId10"/>
    <p:sldId id="1843" r:id="rId11"/>
    <p:sldId id="2142534322" r:id="rId12"/>
    <p:sldId id="2142534323" r:id="rId13"/>
    <p:sldId id="2142534318" r:id="rId14"/>
    <p:sldId id="2142534319" r:id="rId15"/>
    <p:sldId id="2142534312" r:id="rId16"/>
    <p:sldId id="2142534314" r:id="rId17"/>
    <p:sldId id="2142534317" r:id="rId18"/>
    <p:sldId id="2142534324" r:id="rId19"/>
    <p:sldId id="2142534320" r:id="rId20"/>
    <p:sldId id="1832" r:id="rId21"/>
    <p:sldId id="2142534316" r:id="rId22"/>
    <p:sldId id="2142534325" r:id="rId23"/>
    <p:sldId id="214253432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88B1967-49C1-3CF4-D0C1-05424C0F2C7D}" name="Shaw, Guinevere" initials="GS" userId="S::Guinevere.Shaw@science.doe.gov::1e47992b-0de2-4190-83dc-2f3bb7c99058" providerId="AD"/>
  <p188:author id="{846BFE96-66A3-D20E-DD01-28F163798EEC}" name="Nehl, Colleen" initials="CN" userId="S::Colleen.Nehl@science.doe.gov::b7d7b7fc-2aa0-46d5-be1b-cfbb43e0c98e"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FFC3FC-5609-4624-9A74-24882E135928}" v="81" dt="2024-02-27T13:46:41.8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207" autoAdjust="0"/>
  </p:normalViewPr>
  <p:slideViewPr>
    <p:cSldViewPr snapToGrid="0">
      <p:cViewPr varScale="1">
        <p:scale>
          <a:sx n="94" d="100"/>
          <a:sy n="94" d="100"/>
        </p:scale>
        <p:origin x="38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w, Guinevere" userId="1e47992b-0de2-4190-83dc-2f3bb7c99058" providerId="ADAL" clId="{04FFC3FC-5609-4624-9A74-24882E135928}"/>
    <pc:docChg chg="undo redo custSel addSld delSld modSld sldOrd">
      <pc:chgData name="Shaw, Guinevere" userId="1e47992b-0de2-4190-83dc-2f3bb7c99058" providerId="ADAL" clId="{04FFC3FC-5609-4624-9A74-24882E135928}" dt="2024-02-27T14:12:33.892" v="9117" actId="33524"/>
      <pc:docMkLst>
        <pc:docMk/>
      </pc:docMkLst>
      <pc:sldChg chg="modSp add mod ord modTransition modClrScheme chgLayout">
        <pc:chgData name="Shaw, Guinevere" userId="1e47992b-0de2-4190-83dc-2f3bb7c99058" providerId="ADAL" clId="{04FFC3FC-5609-4624-9A74-24882E135928}" dt="2024-02-27T14:02:06.530" v="8545"/>
        <pc:sldMkLst>
          <pc:docMk/>
          <pc:sldMk cId="2282923404" sldId="1832"/>
        </pc:sldMkLst>
        <pc:spChg chg="mod ord">
          <ac:chgData name="Shaw, Guinevere" userId="1e47992b-0de2-4190-83dc-2f3bb7c99058" providerId="ADAL" clId="{04FFC3FC-5609-4624-9A74-24882E135928}" dt="2024-02-27T13:43:23.600" v="7862" actId="700"/>
          <ac:spMkLst>
            <pc:docMk/>
            <pc:sldMk cId="2282923404" sldId="1832"/>
            <ac:spMk id="2" creationId="{3853E7B0-25CE-49F8-B292-433D30F6294C}"/>
          </ac:spMkLst>
        </pc:spChg>
        <pc:spChg chg="mod ord">
          <ac:chgData name="Shaw, Guinevere" userId="1e47992b-0de2-4190-83dc-2f3bb7c99058" providerId="ADAL" clId="{04FFC3FC-5609-4624-9A74-24882E135928}" dt="2024-02-27T13:43:23.600" v="7862" actId="700"/>
          <ac:spMkLst>
            <pc:docMk/>
            <pc:sldMk cId="2282923404" sldId="1832"/>
            <ac:spMk id="4" creationId="{DA20AC97-992B-479D-BF38-89F14C27E267}"/>
          </ac:spMkLst>
        </pc:spChg>
        <pc:spChg chg="mod ord">
          <ac:chgData name="Shaw, Guinevere" userId="1e47992b-0de2-4190-83dc-2f3bb7c99058" providerId="ADAL" clId="{04FFC3FC-5609-4624-9A74-24882E135928}" dt="2024-02-27T13:43:23.600" v="7862" actId="700"/>
          <ac:spMkLst>
            <pc:docMk/>
            <pc:sldMk cId="2282923404" sldId="1832"/>
            <ac:spMk id="5" creationId="{FB9342D2-EB04-40BA-BDD8-DABF554BB288}"/>
          </ac:spMkLst>
        </pc:spChg>
        <pc:spChg chg="mod ord">
          <ac:chgData name="Shaw, Guinevere" userId="1e47992b-0de2-4190-83dc-2f3bb7c99058" providerId="ADAL" clId="{04FFC3FC-5609-4624-9A74-24882E135928}" dt="2024-02-27T13:44:24.596" v="7878" actId="20577"/>
          <ac:spMkLst>
            <pc:docMk/>
            <pc:sldMk cId="2282923404" sldId="1832"/>
            <ac:spMk id="13" creationId="{116EF68F-F6C4-4147-A2A2-0FE6DC81F0A0}"/>
          </ac:spMkLst>
        </pc:spChg>
        <pc:picChg chg="mod">
          <ac:chgData name="Shaw, Guinevere" userId="1e47992b-0de2-4190-83dc-2f3bb7c99058" providerId="ADAL" clId="{04FFC3FC-5609-4624-9A74-24882E135928}" dt="2024-02-27T13:43:40.249" v="7864" actId="1076"/>
          <ac:picMkLst>
            <pc:docMk/>
            <pc:sldMk cId="2282923404" sldId="1832"/>
            <ac:picMk id="6" creationId="{BD7CF0E9-85B3-4099-95EE-150DA3D3375A}"/>
          </ac:picMkLst>
        </pc:picChg>
      </pc:sldChg>
      <pc:sldChg chg="modSp add mod ord modTransition modClrScheme chgLayout">
        <pc:chgData name="Shaw, Guinevere" userId="1e47992b-0de2-4190-83dc-2f3bb7c99058" providerId="ADAL" clId="{04FFC3FC-5609-4624-9A74-24882E135928}" dt="2024-02-27T13:54:30.249" v="8134"/>
        <pc:sldMkLst>
          <pc:docMk/>
          <pc:sldMk cId="1878332866" sldId="1843"/>
        </pc:sldMkLst>
        <pc:spChg chg="mod ord">
          <ac:chgData name="Shaw, Guinevere" userId="1e47992b-0de2-4190-83dc-2f3bb7c99058" providerId="ADAL" clId="{04FFC3FC-5609-4624-9A74-24882E135928}" dt="2024-02-27T13:41:25.762" v="7856" actId="700"/>
          <ac:spMkLst>
            <pc:docMk/>
            <pc:sldMk cId="1878332866" sldId="1843"/>
            <ac:spMk id="2" creationId="{0FC011B3-0320-4722-BF25-4A87705DF266}"/>
          </ac:spMkLst>
        </pc:spChg>
        <pc:spChg chg="mod ord">
          <ac:chgData name="Shaw, Guinevere" userId="1e47992b-0de2-4190-83dc-2f3bb7c99058" providerId="ADAL" clId="{04FFC3FC-5609-4624-9A74-24882E135928}" dt="2024-02-27T13:41:25.762" v="7856" actId="700"/>
          <ac:spMkLst>
            <pc:docMk/>
            <pc:sldMk cId="1878332866" sldId="1843"/>
            <ac:spMk id="4" creationId="{0962A1DF-2022-4B24-92E2-4FCE7EF1DA81}"/>
          </ac:spMkLst>
        </pc:spChg>
        <pc:spChg chg="mod ord">
          <ac:chgData name="Shaw, Guinevere" userId="1e47992b-0de2-4190-83dc-2f3bb7c99058" providerId="ADAL" clId="{04FFC3FC-5609-4624-9A74-24882E135928}" dt="2024-02-27T13:41:25.762" v="7856" actId="700"/>
          <ac:spMkLst>
            <pc:docMk/>
            <pc:sldMk cId="1878332866" sldId="1843"/>
            <ac:spMk id="5" creationId="{E55276FC-3376-49B3-B39C-26631748E2B9}"/>
          </ac:spMkLst>
        </pc:spChg>
        <pc:spChg chg="mod ord">
          <ac:chgData name="Shaw, Guinevere" userId="1e47992b-0de2-4190-83dc-2f3bb7c99058" providerId="ADAL" clId="{04FFC3FC-5609-4624-9A74-24882E135928}" dt="2024-02-27T13:41:25.762" v="7856" actId="700"/>
          <ac:spMkLst>
            <pc:docMk/>
            <pc:sldMk cId="1878332866" sldId="1843"/>
            <ac:spMk id="8" creationId="{094D4C69-2A0D-4FBF-BA19-FA21F3F441D4}"/>
          </ac:spMkLst>
        </pc:spChg>
      </pc:sldChg>
      <pc:sldChg chg="addSp modSp mod">
        <pc:chgData name="Shaw, Guinevere" userId="1e47992b-0de2-4190-83dc-2f3bb7c99058" providerId="ADAL" clId="{04FFC3FC-5609-4624-9A74-24882E135928}" dt="2024-02-27T13:48:14.282" v="8132" actId="207"/>
        <pc:sldMkLst>
          <pc:docMk/>
          <pc:sldMk cId="87628039" sldId="2142533982"/>
        </pc:sldMkLst>
        <pc:spChg chg="add mod">
          <ac:chgData name="Shaw, Guinevere" userId="1e47992b-0de2-4190-83dc-2f3bb7c99058" providerId="ADAL" clId="{04FFC3FC-5609-4624-9A74-24882E135928}" dt="2024-02-27T13:48:14.282" v="8132" actId="207"/>
          <ac:spMkLst>
            <pc:docMk/>
            <pc:sldMk cId="87628039" sldId="2142533982"/>
            <ac:spMk id="2" creationId="{26CB1B51-AEB2-BFE2-656B-BB49B1B9EA4A}"/>
          </ac:spMkLst>
        </pc:spChg>
        <pc:spChg chg="mod">
          <ac:chgData name="Shaw, Guinevere" userId="1e47992b-0de2-4190-83dc-2f3bb7c99058" providerId="ADAL" clId="{04FFC3FC-5609-4624-9A74-24882E135928}" dt="2024-02-25T18:46:19.512" v="33" actId="20577"/>
          <ac:spMkLst>
            <pc:docMk/>
            <pc:sldMk cId="87628039" sldId="2142533982"/>
            <ac:spMk id="4" creationId="{5278524E-E147-753D-BAC2-1E0EC66336C4}"/>
          </ac:spMkLst>
        </pc:spChg>
        <pc:spChg chg="mod">
          <ac:chgData name="Shaw, Guinevere" userId="1e47992b-0de2-4190-83dc-2f3bb7c99058" providerId="ADAL" clId="{04FFC3FC-5609-4624-9A74-24882E135928}" dt="2024-02-25T18:47:08.518" v="114" actId="20577"/>
          <ac:spMkLst>
            <pc:docMk/>
            <pc:sldMk cId="87628039" sldId="2142533982"/>
            <ac:spMk id="5" creationId="{360495D6-ADA6-88B0-57CC-9794F85B8CB6}"/>
          </ac:spMkLst>
        </pc:spChg>
      </pc:sldChg>
      <pc:sldChg chg="modSp new del mod">
        <pc:chgData name="Shaw, Guinevere" userId="1e47992b-0de2-4190-83dc-2f3bb7c99058" providerId="ADAL" clId="{04FFC3FC-5609-4624-9A74-24882E135928}" dt="2024-02-25T21:58:23.875" v="4427" actId="47"/>
        <pc:sldMkLst>
          <pc:docMk/>
          <pc:sldMk cId="1782229243" sldId="2142533983"/>
        </pc:sldMkLst>
        <pc:spChg chg="mod">
          <ac:chgData name="Shaw, Guinevere" userId="1e47992b-0de2-4190-83dc-2f3bb7c99058" providerId="ADAL" clId="{04FFC3FC-5609-4624-9A74-24882E135928}" dt="2024-02-25T21:34:36.674" v="3970" actId="20577"/>
          <ac:spMkLst>
            <pc:docMk/>
            <pc:sldMk cId="1782229243" sldId="2142533983"/>
            <ac:spMk id="2" creationId="{06516B44-A4B1-CF4E-6234-3702F13D40D5}"/>
          </ac:spMkLst>
        </pc:spChg>
        <pc:spChg chg="mod">
          <ac:chgData name="Shaw, Guinevere" userId="1e47992b-0de2-4190-83dc-2f3bb7c99058" providerId="ADAL" clId="{04FFC3FC-5609-4624-9A74-24882E135928}" dt="2024-02-25T21:58:16.375" v="4426" actId="20577"/>
          <ac:spMkLst>
            <pc:docMk/>
            <pc:sldMk cId="1782229243" sldId="2142533983"/>
            <ac:spMk id="3" creationId="{DCDA7AB3-D5B2-F1B7-A824-D9B87C5F6850}"/>
          </ac:spMkLst>
        </pc:spChg>
      </pc:sldChg>
      <pc:sldChg chg="modSp new del mod ord">
        <pc:chgData name="Shaw, Guinevere" userId="1e47992b-0de2-4190-83dc-2f3bb7c99058" providerId="ADAL" clId="{04FFC3FC-5609-4624-9A74-24882E135928}" dt="2024-02-25T18:55:09.629" v="286" actId="47"/>
        <pc:sldMkLst>
          <pc:docMk/>
          <pc:sldMk cId="949276677" sldId="2142533984"/>
        </pc:sldMkLst>
        <pc:spChg chg="mod">
          <ac:chgData name="Shaw, Guinevere" userId="1e47992b-0de2-4190-83dc-2f3bb7c99058" providerId="ADAL" clId="{04FFC3FC-5609-4624-9A74-24882E135928}" dt="2024-02-25T18:49:18.124" v="270" actId="20577"/>
          <ac:spMkLst>
            <pc:docMk/>
            <pc:sldMk cId="949276677" sldId="2142533984"/>
            <ac:spMk id="2" creationId="{9640E0BD-D7ED-204E-5069-F4340FFB1209}"/>
          </ac:spMkLst>
        </pc:spChg>
      </pc:sldChg>
      <pc:sldChg chg="addSp delSp modSp add mod modClrScheme modAnim chgLayout">
        <pc:chgData name="Shaw, Guinevere" userId="1e47992b-0de2-4190-83dc-2f3bb7c99058" providerId="ADAL" clId="{04FFC3FC-5609-4624-9A74-24882E135928}" dt="2024-02-27T13:40:50.222" v="7852" actId="700"/>
        <pc:sldMkLst>
          <pc:docMk/>
          <pc:sldMk cId="3011017683" sldId="2142534304"/>
        </pc:sldMkLst>
        <pc:spChg chg="mod ord">
          <ac:chgData name="Shaw, Guinevere" userId="1e47992b-0de2-4190-83dc-2f3bb7c99058" providerId="ADAL" clId="{04FFC3FC-5609-4624-9A74-24882E135928}" dt="2024-02-27T13:40:50.222" v="7852" actId="700"/>
          <ac:spMkLst>
            <pc:docMk/>
            <pc:sldMk cId="3011017683" sldId="2142534304"/>
            <ac:spMk id="2" creationId="{93C698EA-B162-F284-8BB4-376F84778983}"/>
          </ac:spMkLst>
        </pc:spChg>
        <pc:spChg chg="mod ord">
          <ac:chgData name="Shaw, Guinevere" userId="1e47992b-0de2-4190-83dc-2f3bb7c99058" providerId="ADAL" clId="{04FFC3FC-5609-4624-9A74-24882E135928}" dt="2024-02-27T13:40:50.222" v="7852" actId="700"/>
          <ac:spMkLst>
            <pc:docMk/>
            <pc:sldMk cId="3011017683" sldId="2142534304"/>
            <ac:spMk id="4" creationId="{42538778-575E-7860-55C8-825619DF20C6}"/>
          </ac:spMkLst>
        </pc:spChg>
        <pc:spChg chg="mod ord">
          <ac:chgData name="Shaw, Guinevere" userId="1e47992b-0de2-4190-83dc-2f3bb7c99058" providerId="ADAL" clId="{04FFC3FC-5609-4624-9A74-24882E135928}" dt="2024-02-27T13:40:50.222" v="7852" actId="700"/>
          <ac:spMkLst>
            <pc:docMk/>
            <pc:sldMk cId="3011017683" sldId="2142534304"/>
            <ac:spMk id="6" creationId="{9E5140A5-BBF9-9469-BCE6-7F24519C44F0}"/>
          </ac:spMkLst>
        </pc:spChg>
        <pc:spChg chg="add del mod">
          <ac:chgData name="Shaw, Guinevere" userId="1e47992b-0de2-4190-83dc-2f3bb7c99058" providerId="ADAL" clId="{04FFC3FC-5609-4624-9A74-24882E135928}" dt="2024-02-25T18:54:31.908" v="285" actId="478"/>
          <ac:spMkLst>
            <pc:docMk/>
            <pc:sldMk cId="3011017683" sldId="2142534304"/>
            <ac:spMk id="8" creationId="{0B5E712C-9066-D6EF-12FB-59BBF7B6E35D}"/>
          </ac:spMkLst>
        </pc:spChg>
      </pc:sldChg>
      <pc:sldChg chg="addSp modSp add mod modClrScheme modAnim delCm chgLayout">
        <pc:chgData name="Shaw, Guinevere" userId="1e47992b-0de2-4190-83dc-2f3bb7c99058" providerId="ADAL" clId="{04FFC3FC-5609-4624-9A74-24882E135928}" dt="2024-02-27T13:40:50.222" v="7852" actId="700"/>
        <pc:sldMkLst>
          <pc:docMk/>
          <pc:sldMk cId="835720933" sldId="2142534305"/>
        </pc:sldMkLst>
        <pc:spChg chg="mod ord">
          <ac:chgData name="Shaw, Guinevere" userId="1e47992b-0de2-4190-83dc-2f3bb7c99058" providerId="ADAL" clId="{04FFC3FC-5609-4624-9A74-24882E135928}" dt="2024-02-27T13:40:50.222" v="7852" actId="700"/>
          <ac:spMkLst>
            <pc:docMk/>
            <pc:sldMk cId="835720933" sldId="2142534305"/>
            <ac:spMk id="2" creationId="{480B4DBF-C7E0-D88C-BD83-06D5266F655B}"/>
          </ac:spMkLst>
        </pc:spChg>
        <pc:spChg chg="mod ord">
          <ac:chgData name="Shaw, Guinevere" userId="1e47992b-0de2-4190-83dc-2f3bb7c99058" providerId="ADAL" clId="{04FFC3FC-5609-4624-9A74-24882E135928}" dt="2024-02-27T13:40:50.222" v="7852" actId="700"/>
          <ac:spMkLst>
            <pc:docMk/>
            <pc:sldMk cId="835720933" sldId="2142534305"/>
            <ac:spMk id="3" creationId="{1B504E9F-0119-B788-6E59-4BCFDEB1D302}"/>
          </ac:spMkLst>
        </pc:spChg>
        <pc:spChg chg="add mod">
          <ac:chgData name="Shaw, Guinevere" userId="1e47992b-0de2-4190-83dc-2f3bb7c99058" providerId="ADAL" clId="{04FFC3FC-5609-4624-9A74-24882E135928}" dt="2024-02-25T18:57:12.347" v="299" actId="1582"/>
          <ac:spMkLst>
            <pc:docMk/>
            <pc:sldMk cId="835720933" sldId="2142534305"/>
            <ac:spMk id="5" creationId="{D30CE976-14F7-7C8F-99D9-07B9C5FBED7C}"/>
          </ac:spMkLst>
        </pc:spChg>
        <pc:spChg chg="mod ord">
          <ac:chgData name="Shaw, Guinevere" userId="1e47992b-0de2-4190-83dc-2f3bb7c99058" providerId="ADAL" clId="{04FFC3FC-5609-4624-9A74-24882E135928}" dt="2024-02-27T13:40:50.222" v="7852" actId="700"/>
          <ac:spMkLst>
            <pc:docMk/>
            <pc:sldMk cId="835720933" sldId="2142534305"/>
            <ac:spMk id="6" creationId="{8582700A-E12D-F63A-5744-9BA345A7825D}"/>
          </ac:spMkLst>
        </pc:spChg>
        <pc:extLst>
          <p:ext xmlns:p="http://schemas.openxmlformats.org/presentationml/2006/main" uri="{D6D511B9-2390-475A-947B-AFAB55BFBCF1}">
            <pc226:cmChg xmlns:pc226="http://schemas.microsoft.com/office/powerpoint/2022/06/main/command" chg="del">
              <pc226:chgData name="Shaw, Guinevere" userId="1e47992b-0de2-4190-83dc-2f3bb7c99058" providerId="ADAL" clId="{04FFC3FC-5609-4624-9A74-24882E135928}" dt="2024-02-25T18:55:42.667" v="289"/>
              <pc2:cmMkLst xmlns:pc2="http://schemas.microsoft.com/office/powerpoint/2019/9/main/command">
                <pc:docMk/>
                <pc:sldMk cId="835720933" sldId="2142534305"/>
                <pc2:cmMk id="{2969186F-096A-4178-B65C-D26D95253EFE}"/>
              </pc2:cmMkLst>
            </pc226:cmChg>
          </p:ext>
        </pc:extLst>
      </pc:sldChg>
      <pc:sldChg chg="add del">
        <pc:chgData name="Shaw, Guinevere" userId="1e47992b-0de2-4190-83dc-2f3bb7c99058" providerId="ADAL" clId="{04FFC3FC-5609-4624-9A74-24882E135928}" dt="2024-02-25T18:55:14.261" v="287" actId="47"/>
        <pc:sldMkLst>
          <pc:docMk/>
          <pc:sldMk cId="3322724643" sldId="2142534305"/>
        </pc:sldMkLst>
      </pc:sldChg>
      <pc:sldChg chg="modSp add mod modClrScheme modAnim chgLayout">
        <pc:chgData name="Shaw, Guinevere" userId="1e47992b-0de2-4190-83dc-2f3bb7c99058" providerId="ADAL" clId="{04FFC3FC-5609-4624-9A74-24882E135928}" dt="2024-02-27T13:40:50.222" v="7852" actId="700"/>
        <pc:sldMkLst>
          <pc:docMk/>
          <pc:sldMk cId="2870542233" sldId="2142534309"/>
        </pc:sldMkLst>
        <pc:spChg chg="mod ord">
          <ac:chgData name="Shaw, Guinevere" userId="1e47992b-0de2-4190-83dc-2f3bb7c99058" providerId="ADAL" clId="{04FFC3FC-5609-4624-9A74-24882E135928}" dt="2024-02-27T13:40:50.222" v="7852" actId="700"/>
          <ac:spMkLst>
            <pc:docMk/>
            <pc:sldMk cId="2870542233" sldId="2142534309"/>
            <ac:spMk id="2" creationId="{48AF0067-C4DD-A467-3ED6-E08F22D5E69A}"/>
          </ac:spMkLst>
        </pc:spChg>
        <pc:spChg chg="mod ord">
          <ac:chgData name="Shaw, Guinevere" userId="1e47992b-0de2-4190-83dc-2f3bb7c99058" providerId="ADAL" clId="{04FFC3FC-5609-4624-9A74-24882E135928}" dt="2024-02-27T13:40:50.222" v="7852" actId="700"/>
          <ac:spMkLst>
            <pc:docMk/>
            <pc:sldMk cId="2870542233" sldId="2142534309"/>
            <ac:spMk id="4" creationId="{DF398705-E4E2-C728-5EB4-EE42F0D5538E}"/>
          </ac:spMkLst>
        </pc:spChg>
        <pc:spChg chg="mod ord">
          <ac:chgData name="Shaw, Guinevere" userId="1e47992b-0de2-4190-83dc-2f3bb7c99058" providerId="ADAL" clId="{04FFC3FC-5609-4624-9A74-24882E135928}" dt="2024-02-27T13:40:50.222" v="7852" actId="700"/>
          <ac:spMkLst>
            <pc:docMk/>
            <pc:sldMk cId="2870542233" sldId="2142534309"/>
            <ac:spMk id="10" creationId="{0804C3CA-F0E5-0F00-E541-402E1D3F2E6C}"/>
          </ac:spMkLst>
        </pc:spChg>
      </pc:sldChg>
      <pc:sldChg chg="add del">
        <pc:chgData name="Shaw, Guinevere" userId="1e47992b-0de2-4190-83dc-2f3bb7c99058" providerId="ADAL" clId="{04FFC3FC-5609-4624-9A74-24882E135928}" dt="2024-02-25T19:01:17.174" v="306" actId="47"/>
        <pc:sldMkLst>
          <pc:docMk/>
          <pc:sldMk cId="230002957" sldId="2142534310"/>
        </pc:sldMkLst>
      </pc:sldChg>
      <pc:sldChg chg="modSp new add del mod ord">
        <pc:chgData name="Shaw, Guinevere" userId="1e47992b-0de2-4190-83dc-2f3bb7c99058" providerId="ADAL" clId="{04FFC3FC-5609-4624-9A74-24882E135928}" dt="2024-02-26T13:27:47.146" v="5257" actId="47"/>
        <pc:sldMkLst>
          <pc:docMk/>
          <pc:sldMk cId="3112132078" sldId="2142534310"/>
        </pc:sldMkLst>
        <pc:spChg chg="mod">
          <ac:chgData name="Shaw, Guinevere" userId="1e47992b-0de2-4190-83dc-2f3bb7c99058" providerId="ADAL" clId="{04FFC3FC-5609-4624-9A74-24882E135928}" dt="2024-02-25T20:03:07.409" v="1742" actId="20577"/>
          <ac:spMkLst>
            <pc:docMk/>
            <pc:sldMk cId="3112132078" sldId="2142534310"/>
            <ac:spMk id="2" creationId="{F47EFB9E-E022-CC68-1E66-06D48A4837C0}"/>
          </ac:spMkLst>
        </pc:spChg>
        <pc:spChg chg="mod">
          <ac:chgData name="Shaw, Guinevere" userId="1e47992b-0de2-4190-83dc-2f3bb7c99058" providerId="ADAL" clId="{04FFC3FC-5609-4624-9A74-24882E135928}" dt="2024-02-25T21:34:35.127" v="3968" actId="20577"/>
          <ac:spMkLst>
            <pc:docMk/>
            <pc:sldMk cId="3112132078" sldId="2142534310"/>
            <ac:spMk id="3" creationId="{FF08C409-5690-3AC7-CFBB-7DD665C37F82}"/>
          </ac:spMkLst>
        </pc:spChg>
      </pc:sldChg>
      <pc:sldChg chg="new del">
        <pc:chgData name="Shaw, Guinevere" userId="1e47992b-0de2-4190-83dc-2f3bb7c99058" providerId="ADAL" clId="{04FFC3FC-5609-4624-9A74-24882E135928}" dt="2024-02-25T19:59:21.947" v="1697" actId="47"/>
        <pc:sldMkLst>
          <pc:docMk/>
          <pc:sldMk cId="2055512622" sldId="2142534311"/>
        </pc:sldMkLst>
      </pc:sldChg>
      <pc:sldChg chg="addSp delSp modSp new del mod">
        <pc:chgData name="Shaw, Guinevere" userId="1e47992b-0de2-4190-83dc-2f3bb7c99058" providerId="ADAL" clId="{04FFC3FC-5609-4624-9A74-24882E135928}" dt="2024-02-25T22:02:52.228" v="4435" actId="47"/>
        <pc:sldMkLst>
          <pc:docMk/>
          <pc:sldMk cId="4092968134" sldId="2142534311"/>
        </pc:sldMkLst>
        <pc:spChg chg="mod">
          <ac:chgData name="Shaw, Guinevere" userId="1e47992b-0de2-4190-83dc-2f3bb7c99058" providerId="ADAL" clId="{04FFC3FC-5609-4624-9A74-24882E135928}" dt="2024-02-25T21:37:54.930" v="4062" actId="20577"/>
          <ac:spMkLst>
            <pc:docMk/>
            <pc:sldMk cId="4092968134" sldId="2142534311"/>
            <ac:spMk id="2" creationId="{E7EAC560-737E-8EA5-2514-C489A3FCB453}"/>
          </ac:spMkLst>
        </pc:spChg>
        <pc:spChg chg="del">
          <ac:chgData name="Shaw, Guinevere" userId="1e47992b-0de2-4190-83dc-2f3bb7c99058" providerId="ADAL" clId="{04FFC3FC-5609-4624-9A74-24882E135928}" dt="2024-02-25T21:38:31.392" v="4064" actId="478"/>
          <ac:spMkLst>
            <pc:docMk/>
            <pc:sldMk cId="4092968134" sldId="2142534311"/>
            <ac:spMk id="3" creationId="{00125AEB-11E8-669D-612F-3BC21A72854F}"/>
          </ac:spMkLst>
        </pc:spChg>
        <pc:spChg chg="add mod">
          <ac:chgData name="Shaw, Guinevere" userId="1e47992b-0de2-4190-83dc-2f3bb7c99058" providerId="ADAL" clId="{04FFC3FC-5609-4624-9A74-24882E135928}" dt="2024-02-25T21:39:09.338" v="4100" actId="1036"/>
          <ac:spMkLst>
            <pc:docMk/>
            <pc:sldMk cId="4092968134" sldId="2142534311"/>
            <ac:spMk id="5" creationId="{E11FDC76-6669-7394-F0A2-E6109BC9B354}"/>
          </ac:spMkLst>
        </pc:spChg>
        <pc:spChg chg="add mod">
          <ac:chgData name="Shaw, Guinevere" userId="1e47992b-0de2-4190-83dc-2f3bb7c99058" providerId="ADAL" clId="{04FFC3FC-5609-4624-9A74-24882E135928}" dt="2024-02-25T21:39:59.669" v="4123" actId="1037"/>
          <ac:spMkLst>
            <pc:docMk/>
            <pc:sldMk cId="4092968134" sldId="2142534311"/>
            <ac:spMk id="6" creationId="{1595CFDD-CC92-608B-3220-82F54625B13E}"/>
          </ac:spMkLst>
        </pc:spChg>
        <pc:spChg chg="add mod">
          <ac:chgData name="Shaw, Guinevere" userId="1e47992b-0de2-4190-83dc-2f3bb7c99058" providerId="ADAL" clId="{04FFC3FC-5609-4624-9A74-24882E135928}" dt="2024-02-25T21:41:34.433" v="4206" actId="404"/>
          <ac:spMkLst>
            <pc:docMk/>
            <pc:sldMk cId="4092968134" sldId="2142534311"/>
            <ac:spMk id="8" creationId="{8C8246BF-56BC-C273-F19C-1EC23B3A1449}"/>
          </ac:spMkLst>
        </pc:spChg>
        <pc:spChg chg="add mod">
          <ac:chgData name="Shaw, Guinevere" userId="1e47992b-0de2-4190-83dc-2f3bb7c99058" providerId="ADAL" clId="{04FFC3FC-5609-4624-9A74-24882E135928}" dt="2024-02-25T21:42:06.701" v="4230" actId="20577"/>
          <ac:spMkLst>
            <pc:docMk/>
            <pc:sldMk cId="4092968134" sldId="2142534311"/>
            <ac:spMk id="9" creationId="{19AE370E-8C7B-103B-F51A-B5875EB056A6}"/>
          </ac:spMkLst>
        </pc:spChg>
        <pc:picChg chg="add mod">
          <ac:chgData name="Shaw, Guinevere" userId="1e47992b-0de2-4190-83dc-2f3bb7c99058" providerId="ADAL" clId="{04FFC3FC-5609-4624-9A74-24882E135928}" dt="2024-02-25T21:39:12.388" v="4103" actId="1035"/>
          <ac:picMkLst>
            <pc:docMk/>
            <pc:sldMk cId="4092968134" sldId="2142534311"/>
            <ac:picMk id="4" creationId="{83B19D31-DAF3-0157-0283-3184AE7CD405}"/>
          </ac:picMkLst>
        </pc:picChg>
        <pc:picChg chg="add mod">
          <ac:chgData name="Shaw, Guinevere" userId="1e47992b-0de2-4190-83dc-2f3bb7c99058" providerId="ADAL" clId="{04FFC3FC-5609-4624-9A74-24882E135928}" dt="2024-02-25T21:41:09.511" v="4203" actId="1038"/>
          <ac:picMkLst>
            <pc:docMk/>
            <pc:sldMk cId="4092968134" sldId="2142534311"/>
            <ac:picMk id="7" creationId="{BE26B3C9-46D0-B4AB-B9A1-A08D421346AE}"/>
          </ac:picMkLst>
        </pc:picChg>
      </pc:sldChg>
      <pc:sldChg chg="addSp modSp new mod modClrScheme chgLayout">
        <pc:chgData name="Shaw, Guinevere" userId="1e47992b-0de2-4190-83dc-2f3bb7c99058" providerId="ADAL" clId="{04FFC3FC-5609-4624-9A74-24882E135928}" dt="2024-02-27T13:40:50.222" v="7852" actId="700"/>
        <pc:sldMkLst>
          <pc:docMk/>
          <pc:sldMk cId="581458626" sldId="2142534312"/>
        </pc:sldMkLst>
        <pc:spChg chg="mod ord">
          <ac:chgData name="Shaw, Guinevere" userId="1e47992b-0de2-4190-83dc-2f3bb7c99058" providerId="ADAL" clId="{04FFC3FC-5609-4624-9A74-24882E135928}" dt="2024-02-27T13:40:50.222" v="7852" actId="700"/>
          <ac:spMkLst>
            <pc:docMk/>
            <pc:sldMk cId="581458626" sldId="2142534312"/>
            <ac:spMk id="2" creationId="{51FEA9D2-6345-509D-28F3-A118C1676629}"/>
          </ac:spMkLst>
        </pc:spChg>
        <pc:spChg chg="mod ord">
          <ac:chgData name="Shaw, Guinevere" userId="1e47992b-0de2-4190-83dc-2f3bb7c99058" providerId="ADAL" clId="{04FFC3FC-5609-4624-9A74-24882E135928}" dt="2024-02-27T13:40:50.222" v="7852" actId="700"/>
          <ac:spMkLst>
            <pc:docMk/>
            <pc:sldMk cId="581458626" sldId="2142534312"/>
            <ac:spMk id="3" creationId="{940642A1-953A-7030-D876-D2797231C1E3}"/>
          </ac:spMkLst>
        </pc:spChg>
        <pc:spChg chg="mod ord">
          <ac:chgData name="Shaw, Guinevere" userId="1e47992b-0de2-4190-83dc-2f3bb7c99058" providerId="ADAL" clId="{04FFC3FC-5609-4624-9A74-24882E135928}" dt="2024-02-27T13:40:50.222" v="7852" actId="700"/>
          <ac:spMkLst>
            <pc:docMk/>
            <pc:sldMk cId="581458626" sldId="2142534312"/>
            <ac:spMk id="4" creationId="{5DFB2274-DAFF-AD4B-72B1-E3326450D718}"/>
          </ac:spMkLst>
        </pc:spChg>
        <pc:spChg chg="add mod">
          <ac:chgData name="Shaw, Guinevere" userId="1e47992b-0de2-4190-83dc-2f3bb7c99058" providerId="ADAL" clId="{04FFC3FC-5609-4624-9A74-24882E135928}" dt="2024-02-25T21:19:23.143" v="3681" actId="1076"/>
          <ac:spMkLst>
            <pc:docMk/>
            <pc:sldMk cId="581458626" sldId="2142534312"/>
            <ac:spMk id="6" creationId="{40BB42DE-C1BF-E37F-F879-CFEE1647D8E7}"/>
          </ac:spMkLst>
        </pc:spChg>
        <pc:spChg chg="mod ord">
          <ac:chgData name="Shaw, Guinevere" userId="1e47992b-0de2-4190-83dc-2f3bb7c99058" providerId="ADAL" clId="{04FFC3FC-5609-4624-9A74-24882E135928}" dt="2024-02-27T13:40:50.222" v="7852" actId="700"/>
          <ac:spMkLst>
            <pc:docMk/>
            <pc:sldMk cId="581458626" sldId="2142534312"/>
            <ac:spMk id="7" creationId="{CFE1B5EC-2B11-D688-0C4F-3884A6023FC3}"/>
          </ac:spMkLst>
        </pc:spChg>
        <pc:picChg chg="add mod">
          <ac:chgData name="Shaw, Guinevere" userId="1e47992b-0de2-4190-83dc-2f3bb7c99058" providerId="ADAL" clId="{04FFC3FC-5609-4624-9A74-24882E135928}" dt="2024-02-25T21:17:00.688" v="3506" actId="14100"/>
          <ac:picMkLst>
            <pc:docMk/>
            <pc:sldMk cId="581458626" sldId="2142534312"/>
            <ac:picMk id="5" creationId="{02AFF9C9-5679-53AF-D5FC-C92C615CF363}"/>
          </ac:picMkLst>
        </pc:picChg>
      </pc:sldChg>
      <pc:sldChg chg="modSp new del mod">
        <pc:chgData name="Shaw, Guinevere" userId="1e47992b-0de2-4190-83dc-2f3bb7c99058" providerId="ADAL" clId="{04FFC3FC-5609-4624-9A74-24882E135928}" dt="2024-02-25T22:24:55.876" v="5065" actId="47"/>
        <pc:sldMkLst>
          <pc:docMk/>
          <pc:sldMk cId="1416883460" sldId="2142534313"/>
        </pc:sldMkLst>
        <pc:spChg chg="mod">
          <ac:chgData name="Shaw, Guinevere" userId="1e47992b-0de2-4190-83dc-2f3bb7c99058" providerId="ADAL" clId="{04FFC3FC-5609-4624-9A74-24882E135928}" dt="2024-02-25T21:11:36.286" v="3463" actId="20577"/>
          <ac:spMkLst>
            <pc:docMk/>
            <pc:sldMk cId="1416883460" sldId="2142534313"/>
            <ac:spMk id="2" creationId="{6C27513C-D9AF-918D-FFC0-C5E712289B18}"/>
          </ac:spMkLst>
        </pc:spChg>
      </pc:sldChg>
      <pc:sldChg chg="addSp delSp modSp new mod modClrScheme chgLayout">
        <pc:chgData name="Shaw, Guinevere" userId="1e47992b-0de2-4190-83dc-2f3bb7c99058" providerId="ADAL" clId="{04FFC3FC-5609-4624-9A74-24882E135928}" dt="2024-02-27T13:40:50.222" v="7852" actId="700"/>
        <pc:sldMkLst>
          <pc:docMk/>
          <pc:sldMk cId="796933948" sldId="2142534314"/>
        </pc:sldMkLst>
        <pc:spChg chg="mod ord">
          <ac:chgData name="Shaw, Guinevere" userId="1e47992b-0de2-4190-83dc-2f3bb7c99058" providerId="ADAL" clId="{04FFC3FC-5609-4624-9A74-24882E135928}" dt="2024-02-27T13:40:50.222" v="7852" actId="700"/>
          <ac:spMkLst>
            <pc:docMk/>
            <pc:sldMk cId="796933948" sldId="2142534314"/>
            <ac:spMk id="2" creationId="{C98BEC63-F605-EEAA-1C4E-7CA56B33623D}"/>
          </ac:spMkLst>
        </pc:spChg>
        <pc:spChg chg="del">
          <ac:chgData name="Shaw, Guinevere" userId="1e47992b-0de2-4190-83dc-2f3bb7c99058" providerId="ADAL" clId="{04FFC3FC-5609-4624-9A74-24882E135928}" dt="2024-02-25T21:21:47.676" v="3700" actId="22"/>
          <ac:spMkLst>
            <pc:docMk/>
            <pc:sldMk cId="796933948" sldId="2142534314"/>
            <ac:spMk id="3" creationId="{4779027B-5460-58B7-8C87-DE3BA1503BB9}"/>
          </ac:spMkLst>
        </pc:spChg>
        <pc:spChg chg="mod ord">
          <ac:chgData name="Shaw, Guinevere" userId="1e47992b-0de2-4190-83dc-2f3bb7c99058" providerId="ADAL" clId="{04FFC3FC-5609-4624-9A74-24882E135928}" dt="2024-02-27T13:40:50.222" v="7852" actId="700"/>
          <ac:spMkLst>
            <pc:docMk/>
            <pc:sldMk cId="796933948" sldId="2142534314"/>
            <ac:spMk id="3" creationId="{AD168C95-51DC-1245-B0E6-9D537D02BB2E}"/>
          </ac:spMkLst>
        </pc:spChg>
        <pc:spChg chg="mod ord">
          <ac:chgData name="Shaw, Guinevere" userId="1e47992b-0de2-4190-83dc-2f3bb7c99058" providerId="ADAL" clId="{04FFC3FC-5609-4624-9A74-24882E135928}" dt="2024-02-27T13:40:50.222" v="7852" actId="700"/>
          <ac:spMkLst>
            <pc:docMk/>
            <pc:sldMk cId="796933948" sldId="2142534314"/>
            <ac:spMk id="4" creationId="{9F74434A-E48C-85E4-ADAC-6A649D27A145}"/>
          </ac:spMkLst>
        </pc:spChg>
        <pc:spChg chg="add mod">
          <ac:chgData name="Shaw, Guinevere" userId="1e47992b-0de2-4190-83dc-2f3bb7c99058" providerId="ADAL" clId="{04FFC3FC-5609-4624-9A74-24882E135928}" dt="2024-02-25T21:22:20.831" v="3704"/>
          <ac:spMkLst>
            <pc:docMk/>
            <pc:sldMk cId="796933948" sldId="2142534314"/>
            <ac:spMk id="6" creationId="{225975E1-89C6-BD68-9184-FE9E53B75783}"/>
          </ac:spMkLst>
        </pc:spChg>
        <pc:picChg chg="add mod ord">
          <ac:chgData name="Shaw, Guinevere" userId="1e47992b-0de2-4190-83dc-2f3bb7c99058" providerId="ADAL" clId="{04FFC3FC-5609-4624-9A74-24882E135928}" dt="2024-02-27T13:40:50.222" v="7852" actId="700"/>
          <ac:picMkLst>
            <pc:docMk/>
            <pc:sldMk cId="796933948" sldId="2142534314"/>
            <ac:picMk id="5" creationId="{B1229C1E-B700-911C-D9D3-98DADFAE9C95}"/>
          </ac:picMkLst>
        </pc:picChg>
      </pc:sldChg>
      <pc:sldChg chg="addSp delSp modSp new add del mod modClrScheme delAnim modAnim chgLayout">
        <pc:chgData name="Shaw, Guinevere" userId="1e47992b-0de2-4190-83dc-2f3bb7c99058" providerId="ADAL" clId="{04FFC3FC-5609-4624-9A74-24882E135928}" dt="2024-02-27T13:41:15.168" v="7855" actId="700"/>
        <pc:sldMkLst>
          <pc:docMk/>
          <pc:sldMk cId="187338949" sldId="2142534315"/>
        </pc:sldMkLst>
        <pc:spChg chg="mod ord">
          <ac:chgData name="Shaw, Guinevere" userId="1e47992b-0de2-4190-83dc-2f3bb7c99058" providerId="ADAL" clId="{04FFC3FC-5609-4624-9A74-24882E135928}" dt="2024-02-27T13:41:15.168" v="7855" actId="700"/>
          <ac:spMkLst>
            <pc:docMk/>
            <pc:sldMk cId="187338949" sldId="2142534315"/>
            <ac:spMk id="2" creationId="{BA27142B-518B-78DF-9057-B4C5666CF619}"/>
          </ac:spMkLst>
        </pc:spChg>
        <pc:spChg chg="mod ord">
          <ac:chgData name="Shaw, Guinevere" userId="1e47992b-0de2-4190-83dc-2f3bb7c99058" providerId="ADAL" clId="{04FFC3FC-5609-4624-9A74-24882E135928}" dt="2024-02-27T13:41:15.168" v="7855" actId="700"/>
          <ac:spMkLst>
            <pc:docMk/>
            <pc:sldMk cId="187338949" sldId="2142534315"/>
            <ac:spMk id="3" creationId="{8E77D3E5-E985-008F-5021-828BD7C9B992}"/>
          </ac:spMkLst>
        </pc:spChg>
        <pc:spChg chg="add del mod">
          <ac:chgData name="Shaw, Guinevere" userId="1e47992b-0de2-4190-83dc-2f3bb7c99058" providerId="ADAL" clId="{04FFC3FC-5609-4624-9A74-24882E135928}" dt="2024-02-25T22:41:07.246" v="5070" actId="478"/>
          <ac:spMkLst>
            <pc:docMk/>
            <pc:sldMk cId="187338949" sldId="2142534315"/>
            <ac:spMk id="3" creationId="{EEA5B3D3-E768-C182-F7A1-6C53A2BF54FB}"/>
          </ac:spMkLst>
        </pc:spChg>
        <pc:spChg chg="mod ord">
          <ac:chgData name="Shaw, Guinevere" userId="1e47992b-0de2-4190-83dc-2f3bb7c99058" providerId="ADAL" clId="{04FFC3FC-5609-4624-9A74-24882E135928}" dt="2024-02-27T13:41:15.168" v="7855" actId="700"/>
          <ac:spMkLst>
            <pc:docMk/>
            <pc:sldMk cId="187338949" sldId="2142534315"/>
            <ac:spMk id="4" creationId="{375C677C-B6C8-7A96-A474-0C58F1251501}"/>
          </ac:spMkLst>
        </pc:spChg>
        <pc:spChg chg="add mod">
          <ac:chgData name="Shaw, Guinevere" userId="1e47992b-0de2-4190-83dc-2f3bb7c99058" providerId="ADAL" clId="{04FFC3FC-5609-4624-9A74-24882E135928}" dt="2024-02-25T21:34:12.064" v="3948"/>
          <ac:spMkLst>
            <pc:docMk/>
            <pc:sldMk cId="187338949" sldId="2142534315"/>
            <ac:spMk id="4" creationId="{DA29E698-41C9-8AF5-3D14-A82B9CD65542}"/>
          </ac:spMkLst>
        </pc:spChg>
        <pc:spChg chg="add mod">
          <ac:chgData name="Shaw, Guinevere" userId="1e47992b-0de2-4190-83dc-2f3bb7c99058" providerId="ADAL" clId="{04FFC3FC-5609-4624-9A74-24882E135928}" dt="2024-02-25T21:34:27.503" v="3960"/>
          <ac:spMkLst>
            <pc:docMk/>
            <pc:sldMk cId="187338949" sldId="2142534315"/>
            <ac:spMk id="5" creationId="{8A3DD65C-43B9-99D6-377D-E1A2D5CB386A}"/>
          </ac:spMkLst>
        </pc:spChg>
        <pc:spChg chg="add del mod">
          <ac:chgData name="Shaw, Guinevere" userId="1e47992b-0de2-4190-83dc-2f3bb7c99058" providerId="ADAL" clId="{04FFC3FC-5609-4624-9A74-24882E135928}" dt="2024-02-25T22:05:59.267" v="4677" actId="478"/>
          <ac:spMkLst>
            <pc:docMk/>
            <pc:sldMk cId="187338949" sldId="2142534315"/>
            <ac:spMk id="8" creationId="{F9C64ED9-E6AC-5FB6-417C-DF28D1B19E5B}"/>
          </ac:spMkLst>
        </pc:spChg>
        <pc:spChg chg="add del">
          <ac:chgData name="Shaw, Guinevere" userId="1e47992b-0de2-4190-83dc-2f3bb7c99058" providerId="ADAL" clId="{04FFC3FC-5609-4624-9A74-24882E135928}" dt="2024-02-25T22:02:11.022" v="4432" actId="22"/>
          <ac:spMkLst>
            <pc:docMk/>
            <pc:sldMk cId="187338949" sldId="2142534315"/>
            <ac:spMk id="10" creationId="{733046E9-2851-5B1B-B08D-332848051B66}"/>
          </ac:spMkLst>
        </pc:spChg>
        <pc:spChg chg="add del mod">
          <ac:chgData name="Shaw, Guinevere" userId="1e47992b-0de2-4190-83dc-2f3bb7c99058" providerId="ADAL" clId="{04FFC3FC-5609-4624-9A74-24882E135928}" dt="2024-02-25T22:39:57.211" v="5067" actId="478"/>
          <ac:spMkLst>
            <pc:docMk/>
            <pc:sldMk cId="187338949" sldId="2142534315"/>
            <ac:spMk id="13" creationId="{2159E53D-96A3-AB32-D712-5A59FF8DD60F}"/>
          </ac:spMkLst>
        </pc:spChg>
        <pc:spChg chg="add del mod">
          <ac:chgData name="Shaw, Guinevere" userId="1e47992b-0de2-4190-83dc-2f3bb7c99058" providerId="ADAL" clId="{04FFC3FC-5609-4624-9A74-24882E135928}" dt="2024-02-25T22:41:15.981" v="5072" actId="478"/>
          <ac:spMkLst>
            <pc:docMk/>
            <pc:sldMk cId="187338949" sldId="2142534315"/>
            <ac:spMk id="15" creationId="{1C7F1C18-9355-05FF-5C95-86333B35F06D}"/>
          </ac:spMkLst>
        </pc:spChg>
        <pc:spChg chg="add mod ord">
          <ac:chgData name="Shaw, Guinevere" userId="1e47992b-0de2-4190-83dc-2f3bb7c99058" providerId="ADAL" clId="{04FFC3FC-5609-4624-9A74-24882E135928}" dt="2024-02-27T13:41:15.168" v="7855" actId="700"/>
          <ac:spMkLst>
            <pc:docMk/>
            <pc:sldMk cId="187338949" sldId="2142534315"/>
            <ac:spMk id="18" creationId="{21074FFE-3F43-1291-76BF-E062AEEDB160}"/>
          </ac:spMkLst>
        </pc:spChg>
        <pc:picChg chg="add del mod">
          <ac:chgData name="Shaw, Guinevere" userId="1e47992b-0de2-4190-83dc-2f3bb7c99058" providerId="ADAL" clId="{04FFC3FC-5609-4624-9A74-24882E135928}" dt="2024-02-25T22:01:57.583" v="4428" actId="478"/>
          <ac:picMkLst>
            <pc:docMk/>
            <pc:sldMk cId="187338949" sldId="2142534315"/>
            <ac:picMk id="6" creationId="{0DD96568-D734-A3A1-98B3-0BB63D13A0E4}"/>
          </ac:picMkLst>
        </pc:picChg>
        <pc:picChg chg="add del mod">
          <ac:chgData name="Shaw, Guinevere" userId="1e47992b-0de2-4190-83dc-2f3bb7c99058" providerId="ADAL" clId="{04FFC3FC-5609-4624-9A74-24882E135928}" dt="2024-02-25T22:01:59.184" v="4429" actId="478"/>
          <ac:picMkLst>
            <pc:docMk/>
            <pc:sldMk cId="187338949" sldId="2142534315"/>
            <ac:picMk id="7" creationId="{F0368794-3880-9458-D920-750A0F007B68}"/>
          </ac:picMkLst>
        </pc:picChg>
        <pc:picChg chg="add del mod">
          <ac:chgData name="Shaw, Guinevere" userId="1e47992b-0de2-4190-83dc-2f3bb7c99058" providerId="ADAL" clId="{04FFC3FC-5609-4624-9A74-24882E135928}" dt="2024-02-25T22:41:12.564" v="5071" actId="478"/>
          <ac:picMkLst>
            <pc:docMk/>
            <pc:sldMk cId="187338949" sldId="2142534315"/>
            <ac:picMk id="11" creationId="{21DDBACB-00BE-591F-9B95-6934A9642C50}"/>
          </ac:picMkLst>
        </pc:picChg>
        <pc:picChg chg="add del mod">
          <ac:chgData name="Shaw, Guinevere" userId="1e47992b-0de2-4190-83dc-2f3bb7c99058" providerId="ADAL" clId="{04FFC3FC-5609-4624-9A74-24882E135928}" dt="2024-02-25T22:40:10.545" v="5068" actId="478"/>
          <ac:picMkLst>
            <pc:docMk/>
            <pc:sldMk cId="187338949" sldId="2142534315"/>
            <ac:picMk id="12" creationId="{AC76ECEF-5139-6023-5F13-27CDA4C6278A}"/>
          </ac:picMkLst>
        </pc:picChg>
        <pc:picChg chg="add del mod">
          <ac:chgData name="Shaw, Guinevere" userId="1e47992b-0de2-4190-83dc-2f3bb7c99058" providerId="ADAL" clId="{04FFC3FC-5609-4624-9A74-24882E135928}" dt="2024-02-26T13:27:50.864" v="5258" actId="478"/>
          <ac:picMkLst>
            <pc:docMk/>
            <pc:sldMk cId="187338949" sldId="2142534315"/>
            <ac:picMk id="17" creationId="{0780403E-5045-ACF2-A3C8-15083C8DF82F}"/>
          </ac:picMkLst>
        </pc:picChg>
        <pc:picChg chg="add mod">
          <ac:chgData name="Shaw, Guinevere" userId="1e47992b-0de2-4190-83dc-2f3bb7c99058" providerId="ADAL" clId="{04FFC3FC-5609-4624-9A74-24882E135928}" dt="2024-02-26T13:39:45.561" v="5281" actId="1076"/>
          <ac:picMkLst>
            <pc:docMk/>
            <pc:sldMk cId="187338949" sldId="2142534315"/>
            <ac:picMk id="20" creationId="{EA4729A4-F9AA-3EE5-A924-BC8F4474179E}"/>
          </ac:picMkLst>
        </pc:picChg>
      </pc:sldChg>
      <pc:sldChg chg="addSp delSp modSp new mod ord modClrScheme chgLayout modNotesTx">
        <pc:chgData name="Shaw, Guinevere" userId="1e47992b-0de2-4190-83dc-2f3bb7c99058" providerId="ADAL" clId="{04FFC3FC-5609-4624-9A74-24882E135928}" dt="2024-02-27T13:42:59.659" v="7860"/>
        <pc:sldMkLst>
          <pc:docMk/>
          <pc:sldMk cId="1146159492" sldId="2142534316"/>
        </pc:sldMkLst>
        <pc:spChg chg="mod ord">
          <ac:chgData name="Shaw, Guinevere" userId="1e47992b-0de2-4190-83dc-2f3bb7c99058" providerId="ADAL" clId="{04FFC3FC-5609-4624-9A74-24882E135928}" dt="2024-02-27T13:40:50.222" v="7852" actId="700"/>
          <ac:spMkLst>
            <pc:docMk/>
            <pc:sldMk cId="1146159492" sldId="2142534316"/>
            <ac:spMk id="2" creationId="{02B4578F-D8D7-5B47-5688-1300DF49FCD7}"/>
          </ac:spMkLst>
        </pc:spChg>
        <pc:spChg chg="mod ord">
          <ac:chgData name="Shaw, Guinevere" userId="1e47992b-0de2-4190-83dc-2f3bb7c99058" providerId="ADAL" clId="{04FFC3FC-5609-4624-9A74-24882E135928}" dt="2024-02-27T13:40:50.222" v="7852" actId="700"/>
          <ac:spMkLst>
            <pc:docMk/>
            <pc:sldMk cId="1146159492" sldId="2142534316"/>
            <ac:spMk id="3" creationId="{27FE85A0-F19D-BC4A-652B-E5DFFC2130F0}"/>
          </ac:spMkLst>
        </pc:spChg>
        <pc:spChg chg="del mod">
          <ac:chgData name="Shaw, Guinevere" userId="1e47992b-0de2-4190-83dc-2f3bb7c99058" providerId="ADAL" clId="{04FFC3FC-5609-4624-9A74-24882E135928}" dt="2024-02-25T21:48:38.186" v="4269"/>
          <ac:spMkLst>
            <pc:docMk/>
            <pc:sldMk cId="1146159492" sldId="2142534316"/>
            <ac:spMk id="3" creationId="{F63949BC-23B0-FBFA-1276-73F18A2DDFAE}"/>
          </ac:spMkLst>
        </pc:spChg>
        <pc:spChg chg="add mod">
          <ac:chgData name="Shaw, Guinevere" userId="1e47992b-0de2-4190-83dc-2f3bb7c99058" providerId="ADAL" clId="{04FFC3FC-5609-4624-9A74-24882E135928}" dt="2024-02-25T21:52:22.195" v="4422" actId="20577"/>
          <ac:spMkLst>
            <pc:docMk/>
            <pc:sldMk cId="1146159492" sldId="2142534316"/>
            <ac:spMk id="4" creationId="{AA0E745E-8D98-2993-1175-76F4006CA289}"/>
          </ac:spMkLst>
        </pc:spChg>
        <pc:spChg chg="mod ord">
          <ac:chgData name="Shaw, Guinevere" userId="1e47992b-0de2-4190-83dc-2f3bb7c99058" providerId="ADAL" clId="{04FFC3FC-5609-4624-9A74-24882E135928}" dt="2024-02-27T13:40:50.222" v="7852" actId="700"/>
          <ac:spMkLst>
            <pc:docMk/>
            <pc:sldMk cId="1146159492" sldId="2142534316"/>
            <ac:spMk id="5" creationId="{444AC53B-CF6B-F9FD-22FA-6C1245450111}"/>
          </ac:spMkLst>
        </pc:spChg>
        <pc:picChg chg="add mod ord">
          <ac:chgData name="Shaw, Guinevere" userId="1e47992b-0de2-4190-83dc-2f3bb7c99058" providerId="ADAL" clId="{04FFC3FC-5609-4624-9A74-24882E135928}" dt="2024-02-27T13:40:50.222" v="7852" actId="700"/>
          <ac:picMkLst>
            <pc:docMk/>
            <pc:sldMk cId="1146159492" sldId="2142534316"/>
            <ac:picMk id="1026" creationId="{1B676EFF-7D52-9A94-7E3B-F62961AFF530}"/>
          </ac:picMkLst>
        </pc:picChg>
        <pc:picChg chg="add mod">
          <ac:chgData name="Shaw, Guinevere" userId="1e47992b-0de2-4190-83dc-2f3bb7c99058" providerId="ADAL" clId="{04FFC3FC-5609-4624-9A74-24882E135928}" dt="2024-02-25T21:51:18.837" v="4409" actId="14100"/>
          <ac:picMkLst>
            <pc:docMk/>
            <pc:sldMk cId="1146159492" sldId="2142534316"/>
            <ac:picMk id="1028" creationId="{7B5FD1BB-AAB6-ED24-BBE5-EF0DB34D011A}"/>
          </ac:picMkLst>
        </pc:picChg>
      </pc:sldChg>
      <pc:sldChg chg="addSp modSp new mod ord modClrScheme chgLayout">
        <pc:chgData name="Shaw, Guinevere" userId="1e47992b-0de2-4190-83dc-2f3bb7c99058" providerId="ADAL" clId="{04FFC3FC-5609-4624-9A74-24882E135928}" dt="2024-02-27T14:01:40.906" v="8539"/>
        <pc:sldMkLst>
          <pc:docMk/>
          <pc:sldMk cId="1396292951" sldId="2142534317"/>
        </pc:sldMkLst>
        <pc:spChg chg="mod ord">
          <ac:chgData name="Shaw, Guinevere" userId="1e47992b-0de2-4190-83dc-2f3bb7c99058" providerId="ADAL" clId="{04FFC3FC-5609-4624-9A74-24882E135928}" dt="2024-02-27T13:40:50.222" v="7852" actId="700"/>
          <ac:spMkLst>
            <pc:docMk/>
            <pc:sldMk cId="1396292951" sldId="2142534317"/>
            <ac:spMk id="2" creationId="{2C5C32BF-0CCD-EC3F-8CB0-C08FDC8A4553}"/>
          </ac:spMkLst>
        </pc:spChg>
        <pc:spChg chg="mod ord">
          <ac:chgData name="Shaw, Guinevere" userId="1e47992b-0de2-4190-83dc-2f3bb7c99058" providerId="ADAL" clId="{04FFC3FC-5609-4624-9A74-24882E135928}" dt="2024-02-27T13:40:50.222" v="7852" actId="700"/>
          <ac:spMkLst>
            <pc:docMk/>
            <pc:sldMk cId="1396292951" sldId="2142534317"/>
            <ac:spMk id="3" creationId="{A24F6E65-5D7F-638D-57E3-DE5B21900879}"/>
          </ac:spMkLst>
        </pc:spChg>
        <pc:spChg chg="mod ord">
          <ac:chgData name="Shaw, Guinevere" userId="1e47992b-0de2-4190-83dc-2f3bb7c99058" providerId="ADAL" clId="{04FFC3FC-5609-4624-9A74-24882E135928}" dt="2024-02-27T13:40:50.222" v="7852" actId="700"/>
          <ac:spMkLst>
            <pc:docMk/>
            <pc:sldMk cId="1396292951" sldId="2142534317"/>
            <ac:spMk id="6" creationId="{E130CC69-2F1F-74FD-15F7-1FCE43137A37}"/>
          </ac:spMkLst>
        </pc:spChg>
        <pc:spChg chg="mod ord">
          <ac:chgData name="Shaw, Guinevere" userId="1e47992b-0de2-4190-83dc-2f3bb7c99058" providerId="ADAL" clId="{04FFC3FC-5609-4624-9A74-24882E135928}" dt="2024-02-27T13:40:50.222" v="7852" actId="700"/>
          <ac:spMkLst>
            <pc:docMk/>
            <pc:sldMk cId="1396292951" sldId="2142534317"/>
            <ac:spMk id="7" creationId="{2D5AD531-7243-8B03-3AA9-9B3F4DC2179C}"/>
          </ac:spMkLst>
        </pc:spChg>
        <pc:picChg chg="add mod">
          <ac:chgData name="Shaw, Guinevere" userId="1e47992b-0de2-4190-83dc-2f3bb7c99058" providerId="ADAL" clId="{04FFC3FC-5609-4624-9A74-24882E135928}" dt="2024-02-25T22:08:10.555" v="4752" actId="1076"/>
          <ac:picMkLst>
            <pc:docMk/>
            <pc:sldMk cId="1396292951" sldId="2142534317"/>
            <ac:picMk id="4" creationId="{E26F1B4B-0CB5-73B1-EC9C-532ECCEFBC4F}"/>
          </ac:picMkLst>
        </pc:picChg>
        <pc:picChg chg="add mod">
          <ac:chgData name="Shaw, Guinevere" userId="1e47992b-0de2-4190-83dc-2f3bb7c99058" providerId="ADAL" clId="{04FFC3FC-5609-4624-9A74-24882E135928}" dt="2024-02-25T22:08:16.206" v="4753" actId="1076"/>
          <ac:picMkLst>
            <pc:docMk/>
            <pc:sldMk cId="1396292951" sldId="2142534317"/>
            <ac:picMk id="5" creationId="{5E754A69-CAFD-C96D-1BEF-15B2595AFDA9}"/>
          </ac:picMkLst>
        </pc:picChg>
      </pc:sldChg>
      <pc:sldChg chg="addSp delSp modSp new mod ord modClrScheme chgLayout modNotesTx">
        <pc:chgData name="Shaw, Guinevere" userId="1e47992b-0de2-4190-83dc-2f3bb7c99058" providerId="ADAL" clId="{04FFC3FC-5609-4624-9A74-24882E135928}" dt="2024-02-27T14:00:26.856" v="8536" actId="208"/>
        <pc:sldMkLst>
          <pc:docMk/>
          <pc:sldMk cId="2437394598" sldId="2142534318"/>
        </pc:sldMkLst>
        <pc:spChg chg="mod ord">
          <ac:chgData name="Shaw, Guinevere" userId="1e47992b-0de2-4190-83dc-2f3bb7c99058" providerId="ADAL" clId="{04FFC3FC-5609-4624-9A74-24882E135928}" dt="2024-02-27T13:40:50.222" v="7852" actId="700"/>
          <ac:spMkLst>
            <pc:docMk/>
            <pc:sldMk cId="2437394598" sldId="2142534318"/>
            <ac:spMk id="2" creationId="{9BEE30E8-BB86-A66B-704E-9E5439A4D64A}"/>
          </ac:spMkLst>
        </pc:spChg>
        <pc:spChg chg="add mod">
          <ac:chgData name="Shaw, Guinevere" userId="1e47992b-0de2-4190-83dc-2f3bb7c99058" providerId="ADAL" clId="{04FFC3FC-5609-4624-9A74-24882E135928}" dt="2024-02-27T14:00:26.856" v="8536" actId="208"/>
          <ac:spMkLst>
            <pc:docMk/>
            <pc:sldMk cId="2437394598" sldId="2142534318"/>
            <ac:spMk id="3" creationId="{573D8454-DB79-6998-F9F9-3DE80E7F3193}"/>
          </ac:spMkLst>
        </pc:spChg>
        <pc:spChg chg="del">
          <ac:chgData name="Shaw, Guinevere" userId="1e47992b-0de2-4190-83dc-2f3bb7c99058" providerId="ADAL" clId="{04FFC3FC-5609-4624-9A74-24882E135928}" dt="2024-02-25T22:10:47.930" v="4801" actId="478"/>
          <ac:spMkLst>
            <pc:docMk/>
            <pc:sldMk cId="2437394598" sldId="2142534318"/>
            <ac:spMk id="3" creationId="{C7DC335D-39AE-22C5-7473-2B4FEF331819}"/>
          </ac:spMkLst>
        </pc:spChg>
        <pc:spChg chg="add mod">
          <ac:chgData name="Shaw, Guinevere" userId="1e47992b-0de2-4190-83dc-2f3bb7c99058" providerId="ADAL" clId="{04FFC3FC-5609-4624-9A74-24882E135928}" dt="2024-02-27T14:00:17.587" v="8535" actId="208"/>
          <ac:spMkLst>
            <pc:docMk/>
            <pc:sldMk cId="2437394598" sldId="2142534318"/>
            <ac:spMk id="5" creationId="{49A55A8A-81A0-C22C-38C5-F4754B3D8678}"/>
          </ac:spMkLst>
        </pc:spChg>
        <pc:spChg chg="mod ord">
          <ac:chgData name="Shaw, Guinevere" userId="1e47992b-0de2-4190-83dc-2f3bb7c99058" providerId="ADAL" clId="{04FFC3FC-5609-4624-9A74-24882E135928}" dt="2024-02-27T13:40:50.222" v="7852" actId="700"/>
          <ac:spMkLst>
            <pc:docMk/>
            <pc:sldMk cId="2437394598" sldId="2142534318"/>
            <ac:spMk id="6" creationId="{D04C691E-E842-BF9D-95C6-7489193FFFE8}"/>
          </ac:spMkLst>
        </pc:spChg>
        <pc:spChg chg="mod ord">
          <ac:chgData name="Shaw, Guinevere" userId="1e47992b-0de2-4190-83dc-2f3bb7c99058" providerId="ADAL" clId="{04FFC3FC-5609-4624-9A74-24882E135928}" dt="2024-02-27T13:40:50.222" v="7852" actId="700"/>
          <ac:spMkLst>
            <pc:docMk/>
            <pc:sldMk cId="2437394598" sldId="2142534318"/>
            <ac:spMk id="7" creationId="{199B7BAE-00E2-B94F-6E3E-07AED2FC1977}"/>
          </ac:spMkLst>
        </pc:spChg>
        <pc:spChg chg="add del mod ord">
          <ac:chgData name="Shaw, Guinevere" userId="1e47992b-0de2-4190-83dc-2f3bb7c99058" providerId="ADAL" clId="{04FFC3FC-5609-4624-9A74-24882E135928}" dt="2024-02-27T13:40:50.222" v="7852" actId="700"/>
          <ac:spMkLst>
            <pc:docMk/>
            <pc:sldMk cId="2437394598" sldId="2142534318"/>
            <ac:spMk id="8" creationId="{43B92E4D-FB12-E696-C3E8-A66F7D56DABA}"/>
          </ac:spMkLst>
        </pc:spChg>
        <pc:spChg chg="add del mod ord">
          <ac:chgData name="Shaw, Guinevere" userId="1e47992b-0de2-4190-83dc-2f3bb7c99058" providerId="ADAL" clId="{04FFC3FC-5609-4624-9A74-24882E135928}" dt="2024-02-27T13:40:49.737" v="7851" actId="700"/>
          <ac:spMkLst>
            <pc:docMk/>
            <pc:sldMk cId="2437394598" sldId="2142534318"/>
            <ac:spMk id="9" creationId="{A08C3A5E-1839-D38E-CBBC-7C706B723520}"/>
          </ac:spMkLst>
        </pc:spChg>
        <pc:picChg chg="add mod">
          <ac:chgData name="Shaw, Guinevere" userId="1e47992b-0de2-4190-83dc-2f3bb7c99058" providerId="ADAL" clId="{04FFC3FC-5609-4624-9A74-24882E135928}" dt="2024-02-27T14:00:03.060" v="8530" actId="1035"/>
          <ac:picMkLst>
            <pc:docMk/>
            <pc:sldMk cId="2437394598" sldId="2142534318"/>
            <ac:picMk id="4" creationId="{B6400BFE-9B54-E293-3E9E-E7736C1839FF}"/>
          </ac:picMkLst>
        </pc:picChg>
      </pc:sldChg>
      <pc:sldChg chg="addSp modSp new mod ord modClrScheme chgLayout">
        <pc:chgData name="Shaw, Guinevere" userId="1e47992b-0de2-4190-83dc-2f3bb7c99058" providerId="ADAL" clId="{04FFC3FC-5609-4624-9A74-24882E135928}" dt="2024-02-27T14:00:50.103" v="8537" actId="20577"/>
        <pc:sldMkLst>
          <pc:docMk/>
          <pc:sldMk cId="2691125325" sldId="2142534319"/>
        </pc:sldMkLst>
        <pc:spChg chg="mod ord">
          <ac:chgData name="Shaw, Guinevere" userId="1e47992b-0de2-4190-83dc-2f3bb7c99058" providerId="ADAL" clId="{04FFC3FC-5609-4624-9A74-24882E135928}" dt="2024-02-27T13:40:50.222" v="7852" actId="700"/>
          <ac:spMkLst>
            <pc:docMk/>
            <pc:sldMk cId="2691125325" sldId="2142534319"/>
            <ac:spMk id="2" creationId="{BF8F6B0A-9EA6-1985-EE94-F52D5DBCB038}"/>
          </ac:spMkLst>
        </pc:spChg>
        <pc:spChg chg="mod ord">
          <ac:chgData name="Shaw, Guinevere" userId="1e47992b-0de2-4190-83dc-2f3bb7c99058" providerId="ADAL" clId="{04FFC3FC-5609-4624-9A74-24882E135928}" dt="2024-02-27T14:00:50.103" v="8537" actId="20577"/>
          <ac:spMkLst>
            <pc:docMk/>
            <pc:sldMk cId="2691125325" sldId="2142534319"/>
            <ac:spMk id="3" creationId="{029CB568-160B-29B7-BFDD-943F70A15381}"/>
          </ac:spMkLst>
        </pc:spChg>
        <pc:spChg chg="add mod">
          <ac:chgData name="Shaw, Guinevere" userId="1e47992b-0de2-4190-83dc-2f3bb7c99058" providerId="ADAL" clId="{04FFC3FC-5609-4624-9A74-24882E135928}" dt="2024-02-25T22:14:01.074" v="4980" actId="1076"/>
          <ac:spMkLst>
            <pc:docMk/>
            <pc:sldMk cId="2691125325" sldId="2142534319"/>
            <ac:spMk id="5" creationId="{3E890EA6-DF2F-E108-3E66-215C581AAD36}"/>
          </ac:spMkLst>
        </pc:spChg>
        <pc:spChg chg="add mod">
          <ac:chgData name="Shaw, Guinevere" userId="1e47992b-0de2-4190-83dc-2f3bb7c99058" providerId="ADAL" clId="{04FFC3FC-5609-4624-9A74-24882E135928}" dt="2024-02-25T22:13:55.960" v="4979" actId="1076"/>
          <ac:spMkLst>
            <pc:docMk/>
            <pc:sldMk cId="2691125325" sldId="2142534319"/>
            <ac:spMk id="6" creationId="{08CD8DCF-640D-600B-6C12-1CCD44A1AF16}"/>
          </ac:spMkLst>
        </pc:spChg>
        <pc:spChg chg="mod ord">
          <ac:chgData name="Shaw, Guinevere" userId="1e47992b-0de2-4190-83dc-2f3bb7c99058" providerId="ADAL" clId="{04FFC3FC-5609-4624-9A74-24882E135928}" dt="2024-02-27T13:40:50.222" v="7852" actId="700"/>
          <ac:spMkLst>
            <pc:docMk/>
            <pc:sldMk cId="2691125325" sldId="2142534319"/>
            <ac:spMk id="7" creationId="{EC16DA4B-1F21-411A-9DBF-909874CDD58F}"/>
          </ac:spMkLst>
        </pc:spChg>
        <pc:spChg chg="mod ord">
          <ac:chgData name="Shaw, Guinevere" userId="1e47992b-0de2-4190-83dc-2f3bb7c99058" providerId="ADAL" clId="{04FFC3FC-5609-4624-9A74-24882E135928}" dt="2024-02-27T13:40:50.222" v="7852" actId="700"/>
          <ac:spMkLst>
            <pc:docMk/>
            <pc:sldMk cId="2691125325" sldId="2142534319"/>
            <ac:spMk id="8" creationId="{6073C586-D8E0-7398-F791-67B523D3EB95}"/>
          </ac:spMkLst>
        </pc:spChg>
        <pc:picChg chg="add mod">
          <ac:chgData name="Shaw, Guinevere" userId="1e47992b-0de2-4190-83dc-2f3bb7c99058" providerId="ADAL" clId="{04FFC3FC-5609-4624-9A74-24882E135928}" dt="2024-02-25T22:13:52.214" v="4978" actId="1076"/>
          <ac:picMkLst>
            <pc:docMk/>
            <pc:sldMk cId="2691125325" sldId="2142534319"/>
            <ac:picMk id="4" creationId="{631B304D-B921-348E-0B65-4BA0546E62F6}"/>
          </ac:picMkLst>
        </pc:picChg>
      </pc:sldChg>
      <pc:sldChg chg="modSp new mod ord modClrScheme chgLayout">
        <pc:chgData name="Shaw, Guinevere" userId="1e47992b-0de2-4190-83dc-2f3bb7c99058" providerId="ADAL" clId="{04FFC3FC-5609-4624-9A74-24882E135928}" dt="2024-02-27T14:01:56.138" v="8541"/>
        <pc:sldMkLst>
          <pc:docMk/>
          <pc:sldMk cId="2650069493" sldId="2142534320"/>
        </pc:sldMkLst>
        <pc:spChg chg="mod ord">
          <ac:chgData name="Shaw, Guinevere" userId="1e47992b-0de2-4190-83dc-2f3bb7c99058" providerId="ADAL" clId="{04FFC3FC-5609-4624-9A74-24882E135928}" dt="2024-02-27T13:40:50.222" v="7852" actId="700"/>
          <ac:spMkLst>
            <pc:docMk/>
            <pc:sldMk cId="2650069493" sldId="2142534320"/>
            <ac:spMk id="2" creationId="{73AAA63C-4339-6012-9E9A-F08A5D69B5BF}"/>
          </ac:spMkLst>
        </pc:spChg>
        <pc:spChg chg="mod ord">
          <ac:chgData name="Shaw, Guinevere" userId="1e47992b-0de2-4190-83dc-2f3bb7c99058" providerId="ADAL" clId="{04FFC3FC-5609-4624-9A74-24882E135928}" dt="2024-02-27T13:45:29.596" v="7936" actId="20577"/>
          <ac:spMkLst>
            <pc:docMk/>
            <pc:sldMk cId="2650069493" sldId="2142534320"/>
            <ac:spMk id="3" creationId="{A05929CF-77EB-07DA-493D-5EBEF4B9E801}"/>
          </ac:spMkLst>
        </pc:spChg>
        <pc:spChg chg="mod ord">
          <ac:chgData name="Shaw, Guinevere" userId="1e47992b-0de2-4190-83dc-2f3bb7c99058" providerId="ADAL" clId="{04FFC3FC-5609-4624-9A74-24882E135928}" dt="2024-02-27T13:40:50.222" v="7852" actId="700"/>
          <ac:spMkLst>
            <pc:docMk/>
            <pc:sldMk cId="2650069493" sldId="2142534320"/>
            <ac:spMk id="4" creationId="{383B6542-CAAE-063E-DEE5-0016ABBB88B6}"/>
          </ac:spMkLst>
        </pc:spChg>
        <pc:spChg chg="mod ord">
          <ac:chgData name="Shaw, Guinevere" userId="1e47992b-0de2-4190-83dc-2f3bb7c99058" providerId="ADAL" clId="{04FFC3FC-5609-4624-9A74-24882E135928}" dt="2024-02-27T13:40:50.222" v="7852" actId="700"/>
          <ac:spMkLst>
            <pc:docMk/>
            <pc:sldMk cId="2650069493" sldId="2142534320"/>
            <ac:spMk id="5" creationId="{9126A6AD-6E5B-BAA8-131F-4923483F4F98}"/>
          </ac:spMkLst>
        </pc:spChg>
      </pc:sldChg>
      <pc:sldChg chg="addSp delSp modSp new mod modClrScheme chgLayout">
        <pc:chgData name="Shaw, Guinevere" userId="1e47992b-0de2-4190-83dc-2f3bb7c99058" providerId="ADAL" clId="{04FFC3FC-5609-4624-9A74-24882E135928}" dt="2024-02-27T13:40:50.222" v="7852" actId="700"/>
        <pc:sldMkLst>
          <pc:docMk/>
          <pc:sldMk cId="3845931103" sldId="2142534321"/>
        </pc:sldMkLst>
        <pc:spChg chg="mod ord">
          <ac:chgData name="Shaw, Guinevere" userId="1e47992b-0de2-4190-83dc-2f3bb7c99058" providerId="ADAL" clId="{04FFC3FC-5609-4624-9A74-24882E135928}" dt="2024-02-27T13:40:50.222" v="7852" actId="700"/>
          <ac:spMkLst>
            <pc:docMk/>
            <pc:sldMk cId="3845931103" sldId="2142534321"/>
            <ac:spMk id="2" creationId="{3900EEF9-F6BE-8060-7DED-ADD0594E520E}"/>
          </ac:spMkLst>
        </pc:spChg>
        <pc:spChg chg="mod ord">
          <ac:chgData name="Shaw, Guinevere" userId="1e47992b-0de2-4190-83dc-2f3bb7c99058" providerId="ADAL" clId="{04FFC3FC-5609-4624-9A74-24882E135928}" dt="2024-02-27T13:40:50.222" v="7852" actId="700"/>
          <ac:spMkLst>
            <pc:docMk/>
            <pc:sldMk cId="3845931103" sldId="2142534321"/>
            <ac:spMk id="3" creationId="{2BFCB7CE-618F-B378-E7BE-DFAF5FFACA76}"/>
          </ac:spMkLst>
        </pc:spChg>
        <pc:spChg chg="del mod">
          <ac:chgData name="Shaw, Guinevere" userId="1e47992b-0de2-4190-83dc-2f3bb7c99058" providerId="ADAL" clId="{04FFC3FC-5609-4624-9A74-24882E135928}" dt="2024-02-26T13:27:58.208" v="5259" actId="478"/>
          <ac:spMkLst>
            <pc:docMk/>
            <pc:sldMk cId="3845931103" sldId="2142534321"/>
            <ac:spMk id="3" creationId="{5B954FD2-FEC8-7F8E-743A-03846580FA1A}"/>
          </ac:spMkLst>
        </pc:spChg>
        <pc:spChg chg="mod ord">
          <ac:chgData name="Shaw, Guinevere" userId="1e47992b-0de2-4190-83dc-2f3bb7c99058" providerId="ADAL" clId="{04FFC3FC-5609-4624-9A74-24882E135928}" dt="2024-02-27T13:40:50.222" v="7852" actId="700"/>
          <ac:spMkLst>
            <pc:docMk/>
            <pc:sldMk cId="3845931103" sldId="2142534321"/>
            <ac:spMk id="4" creationId="{746B6C91-797A-BB89-635E-330520CDC19B}"/>
          </ac:spMkLst>
        </pc:spChg>
        <pc:spChg chg="add mod ord">
          <ac:chgData name="Shaw, Guinevere" userId="1e47992b-0de2-4190-83dc-2f3bb7c99058" providerId="ADAL" clId="{04FFC3FC-5609-4624-9A74-24882E135928}" dt="2024-02-27T13:40:50.222" v="7852" actId="700"/>
          <ac:spMkLst>
            <pc:docMk/>
            <pc:sldMk cId="3845931103" sldId="2142534321"/>
            <ac:spMk id="5" creationId="{610E1536-35A9-0E5C-89D4-183AC9925D0C}"/>
          </ac:spMkLst>
        </pc:spChg>
      </pc:sldChg>
      <pc:sldChg chg="addSp modSp new mod modClrScheme chgLayout">
        <pc:chgData name="Shaw, Guinevere" userId="1e47992b-0de2-4190-83dc-2f3bb7c99058" providerId="ADAL" clId="{04FFC3FC-5609-4624-9A74-24882E135928}" dt="2024-02-27T13:40:50.222" v="7852" actId="700"/>
        <pc:sldMkLst>
          <pc:docMk/>
          <pc:sldMk cId="1748608212" sldId="2142534322"/>
        </pc:sldMkLst>
        <pc:spChg chg="mod ord">
          <ac:chgData name="Shaw, Guinevere" userId="1e47992b-0de2-4190-83dc-2f3bb7c99058" providerId="ADAL" clId="{04FFC3FC-5609-4624-9A74-24882E135928}" dt="2024-02-27T13:40:50.222" v="7852" actId="700"/>
          <ac:spMkLst>
            <pc:docMk/>
            <pc:sldMk cId="1748608212" sldId="2142534322"/>
            <ac:spMk id="2" creationId="{8808C8C2-66E0-FA44-0654-45295359007B}"/>
          </ac:spMkLst>
        </pc:spChg>
        <pc:spChg chg="mod ord">
          <ac:chgData name="Shaw, Guinevere" userId="1e47992b-0de2-4190-83dc-2f3bb7c99058" providerId="ADAL" clId="{04FFC3FC-5609-4624-9A74-24882E135928}" dt="2024-02-27T13:40:50.222" v="7852" actId="700"/>
          <ac:spMkLst>
            <pc:docMk/>
            <pc:sldMk cId="1748608212" sldId="2142534322"/>
            <ac:spMk id="3" creationId="{24AC80C3-CC1C-1A08-BF0B-BD03D2F6F30E}"/>
          </ac:spMkLst>
        </pc:spChg>
        <pc:spChg chg="mod ord">
          <ac:chgData name="Shaw, Guinevere" userId="1e47992b-0de2-4190-83dc-2f3bb7c99058" providerId="ADAL" clId="{04FFC3FC-5609-4624-9A74-24882E135928}" dt="2024-02-27T13:40:50.222" v="7852" actId="700"/>
          <ac:spMkLst>
            <pc:docMk/>
            <pc:sldMk cId="1748608212" sldId="2142534322"/>
            <ac:spMk id="5" creationId="{BED18BD2-3BF9-7AD0-0D0A-0A888D436C03}"/>
          </ac:spMkLst>
        </pc:spChg>
        <pc:spChg chg="mod ord">
          <ac:chgData name="Shaw, Guinevere" userId="1e47992b-0de2-4190-83dc-2f3bb7c99058" providerId="ADAL" clId="{04FFC3FC-5609-4624-9A74-24882E135928}" dt="2024-02-27T13:40:50.222" v="7852" actId="700"/>
          <ac:spMkLst>
            <pc:docMk/>
            <pc:sldMk cId="1748608212" sldId="2142534322"/>
            <ac:spMk id="6" creationId="{B5A2A05F-0077-E516-AA11-2F33A379923A}"/>
          </ac:spMkLst>
        </pc:spChg>
        <pc:picChg chg="add mod">
          <ac:chgData name="Shaw, Guinevere" userId="1e47992b-0de2-4190-83dc-2f3bb7c99058" providerId="ADAL" clId="{04FFC3FC-5609-4624-9A74-24882E135928}" dt="2024-02-26T13:43:36.605" v="5452" actId="1076"/>
          <ac:picMkLst>
            <pc:docMk/>
            <pc:sldMk cId="1748608212" sldId="2142534322"/>
            <ac:picMk id="4" creationId="{91C3F860-EE2A-68ED-0295-B9B0337FD1B3}"/>
          </ac:picMkLst>
        </pc:picChg>
      </pc:sldChg>
      <pc:sldChg chg="addSp delSp modSp new mod modClrScheme chgLayout">
        <pc:chgData name="Shaw, Guinevere" userId="1e47992b-0de2-4190-83dc-2f3bb7c99058" providerId="ADAL" clId="{04FFC3FC-5609-4624-9A74-24882E135928}" dt="2024-02-27T13:40:50.222" v="7852" actId="700"/>
        <pc:sldMkLst>
          <pc:docMk/>
          <pc:sldMk cId="925090114" sldId="2142534323"/>
        </pc:sldMkLst>
        <pc:spChg chg="mod ord">
          <ac:chgData name="Shaw, Guinevere" userId="1e47992b-0de2-4190-83dc-2f3bb7c99058" providerId="ADAL" clId="{04FFC3FC-5609-4624-9A74-24882E135928}" dt="2024-02-27T13:40:50.222" v="7852" actId="700"/>
          <ac:spMkLst>
            <pc:docMk/>
            <pc:sldMk cId="925090114" sldId="2142534323"/>
            <ac:spMk id="2" creationId="{BF39E9DE-6079-A2CC-5429-CA5E8EA5DF42}"/>
          </ac:spMkLst>
        </pc:spChg>
        <pc:spChg chg="mod ord">
          <ac:chgData name="Shaw, Guinevere" userId="1e47992b-0de2-4190-83dc-2f3bb7c99058" providerId="ADAL" clId="{04FFC3FC-5609-4624-9A74-24882E135928}" dt="2024-02-27T13:40:50.222" v="7852" actId="700"/>
          <ac:spMkLst>
            <pc:docMk/>
            <pc:sldMk cId="925090114" sldId="2142534323"/>
            <ac:spMk id="3" creationId="{47684D0F-CE17-DB47-88CE-39C734275D14}"/>
          </ac:spMkLst>
        </pc:spChg>
        <pc:spChg chg="mod ord">
          <ac:chgData name="Shaw, Guinevere" userId="1e47992b-0de2-4190-83dc-2f3bb7c99058" providerId="ADAL" clId="{04FFC3FC-5609-4624-9A74-24882E135928}" dt="2024-02-27T13:40:50.222" v="7852" actId="700"/>
          <ac:spMkLst>
            <pc:docMk/>
            <pc:sldMk cId="925090114" sldId="2142534323"/>
            <ac:spMk id="4" creationId="{F2E80F3C-482D-5D89-ECD3-2DA505456319}"/>
          </ac:spMkLst>
        </pc:spChg>
        <pc:spChg chg="mod ord">
          <ac:chgData name="Shaw, Guinevere" userId="1e47992b-0de2-4190-83dc-2f3bb7c99058" providerId="ADAL" clId="{04FFC3FC-5609-4624-9A74-24882E135928}" dt="2024-02-27T13:40:50.222" v="7852" actId="700"/>
          <ac:spMkLst>
            <pc:docMk/>
            <pc:sldMk cId="925090114" sldId="2142534323"/>
            <ac:spMk id="5" creationId="{703AC763-5E7D-D4D2-11C9-E722B0EC921A}"/>
          </ac:spMkLst>
        </pc:spChg>
        <pc:spChg chg="add mod">
          <ac:chgData name="Shaw, Guinevere" userId="1e47992b-0de2-4190-83dc-2f3bb7c99058" providerId="ADAL" clId="{04FFC3FC-5609-4624-9A74-24882E135928}" dt="2024-02-26T14:17:11.014" v="5735" actId="14100"/>
          <ac:spMkLst>
            <pc:docMk/>
            <pc:sldMk cId="925090114" sldId="2142534323"/>
            <ac:spMk id="7" creationId="{1DBF5E4A-EF34-67D4-F765-A2E666C7D104}"/>
          </ac:spMkLst>
        </pc:spChg>
        <pc:picChg chg="add del mod">
          <ac:chgData name="Shaw, Guinevere" userId="1e47992b-0de2-4190-83dc-2f3bb7c99058" providerId="ADAL" clId="{04FFC3FC-5609-4624-9A74-24882E135928}" dt="2024-02-26T14:12:28.869" v="5593" actId="478"/>
          <ac:picMkLst>
            <pc:docMk/>
            <pc:sldMk cId="925090114" sldId="2142534323"/>
            <ac:picMk id="5" creationId="{00A95EE2-F61B-13EC-213F-C8CB36B7A7D6}"/>
          </ac:picMkLst>
        </pc:picChg>
        <pc:picChg chg="add mod modCrop">
          <ac:chgData name="Shaw, Guinevere" userId="1e47992b-0de2-4190-83dc-2f3bb7c99058" providerId="ADAL" clId="{04FFC3FC-5609-4624-9A74-24882E135928}" dt="2024-02-26T14:17:37.726" v="5741" actId="732"/>
          <ac:picMkLst>
            <pc:docMk/>
            <pc:sldMk cId="925090114" sldId="2142534323"/>
            <ac:picMk id="9" creationId="{300F1C84-9060-F50D-4CD5-E5F733506F40}"/>
          </ac:picMkLst>
        </pc:picChg>
      </pc:sldChg>
      <pc:sldChg chg="addSp modSp new mod ord modClrScheme modAnim chgLayout">
        <pc:chgData name="Shaw, Guinevere" userId="1e47992b-0de2-4190-83dc-2f3bb7c99058" providerId="ADAL" clId="{04FFC3FC-5609-4624-9A74-24882E135928}" dt="2024-02-27T14:04:47.950" v="8711" actId="20577"/>
        <pc:sldMkLst>
          <pc:docMk/>
          <pc:sldMk cId="2980589366" sldId="2142534324"/>
        </pc:sldMkLst>
        <pc:spChg chg="mod ord">
          <ac:chgData name="Shaw, Guinevere" userId="1e47992b-0de2-4190-83dc-2f3bb7c99058" providerId="ADAL" clId="{04FFC3FC-5609-4624-9A74-24882E135928}" dt="2024-02-27T13:40:50.222" v="7852" actId="700"/>
          <ac:spMkLst>
            <pc:docMk/>
            <pc:sldMk cId="2980589366" sldId="2142534324"/>
            <ac:spMk id="2" creationId="{17D41B41-E76C-5F26-CAF8-F9ABE47DE2D1}"/>
          </ac:spMkLst>
        </pc:spChg>
        <pc:spChg chg="mod ord">
          <ac:chgData name="Shaw, Guinevere" userId="1e47992b-0de2-4190-83dc-2f3bb7c99058" providerId="ADAL" clId="{04FFC3FC-5609-4624-9A74-24882E135928}" dt="2024-02-27T14:04:47.950" v="8711" actId="20577"/>
          <ac:spMkLst>
            <pc:docMk/>
            <pc:sldMk cId="2980589366" sldId="2142534324"/>
            <ac:spMk id="3" creationId="{4213D91D-CC27-50A7-614A-8F0AABBB4B9C}"/>
          </ac:spMkLst>
        </pc:spChg>
        <pc:spChg chg="add mod">
          <ac:chgData name="Shaw, Guinevere" userId="1e47992b-0de2-4190-83dc-2f3bb7c99058" providerId="ADAL" clId="{04FFC3FC-5609-4624-9A74-24882E135928}" dt="2024-02-26T15:17:42.214" v="7137" actId="208"/>
          <ac:spMkLst>
            <pc:docMk/>
            <pc:sldMk cId="2980589366" sldId="2142534324"/>
            <ac:spMk id="6" creationId="{9F6F70B0-DF20-50E0-3411-F28B25AE6FAF}"/>
          </ac:spMkLst>
        </pc:spChg>
        <pc:spChg chg="mod ord">
          <ac:chgData name="Shaw, Guinevere" userId="1e47992b-0de2-4190-83dc-2f3bb7c99058" providerId="ADAL" clId="{04FFC3FC-5609-4624-9A74-24882E135928}" dt="2024-02-27T13:40:50.222" v="7852" actId="700"/>
          <ac:spMkLst>
            <pc:docMk/>
            <pc:sldMk cId="2980589366" sldId="2142534324"/>
            <ac:spMk id="7" creationId="{D3C75785-AAB2-37A8-FA83-9364F7C1BEAA}"/>
          </ac:spMkLst>
        </pc:spChg>
        <pc:spChg chg="mod ord">
          <ac:chgData name="Shaw, Guinevere" userId="1e47992b-0de2-4190-83dc-2f3bb7c99058" providerId="ADAL" clId="{04FFC3FC-5609-4624-9A74-24882E135928}" dt="2024-02-27T13:40:50.222" v="7852" actId="700"/>
          <ac:spMkLst>
            <pc:docMk/>
            <pc:sldMk cId="2980589366" sldId="2142534324"/>
            <ac:spMk id="8" creationId="{B351E65D-AB18-0954-B043-D3317BC31FE4}"/>
          </ac:spMkLst>
        </pc:spChg>
        <pc:picChg chg="add mod">
          <ac:chgData name="Shaw, Guinevere" userId="1e47992b-0de2-4190-83dc-2f3bb7c99058" providerId="ADAL" clId="{04FFC3FC-5609-4624-9A74-24882E135928}" dt="2024-02-26T15:13:29.255" v="6846" actId="1076"/>
          <ac:picMkLst>
            <pc:docMk/>
            <pc:sldMk cId="2980589366" sldId="2142534324"/>
            <ac:picMk id="4" creationId="{03ED5438-EE42-FDE2-1DC9-C6D596D71F26}"/>
          </ac:picMkLst>
        </pc:picChg>
        <pc:picChg chg="add mod">
          <ac:chgData name="Shaw, Guinevere" userId="1e47992b-0de2-4190-83dc-2f3bb7c99058" providerId="ADAL" clId="{04FFC3FC-5609-4624-9A74-24882E135928}" dt="2024-02-26T15:13:42.124" v="6848" actId="1076"/>
          <ac:picMkLst>
            <pc:docMk/>
            <pc:sldMk cId="2980589366" sldId="2142534324"/>
            <ac:picMk id="5" creationId="{AA949B08-2281-B940-7350-E5002EE7CD27}"/>
          </ac:picMkLst>
        </pc:picChg>
      </pc:sldChg>
      <pc:sldChg chg="modSp new mod modClrScheme chgLayout">
        <pc:chgData name="Shaw, Guinevere" userId="1e47992b-0de2-4190-83dc-2f3bb7c99058" providerId="ADAL" clId="{04FFC3FC-5609-4624-9A74-24882E135928}" dt="2024-02-27T14:12:33.892" v="9117" actId="33524"/>
        <pc:sldMkLst>
          <pc:docMk/>
          <pc:sldMk cId="827663061" sldId="2142534325"/>
        </pc:sldMkLst>
        <pc:spChg chg="mod ord">
          <ac:chgData name="Shaw, Guinevere" userId="1e47992b-0de2-4190-83dc-2f3bb7c99058" providerId="ADAL" clId="{04FFC3FC-5609-4624-9A74-24882E135928}" dt="2024-02-27T14:10:53.319" v="9052" actId="700"/>
          <ac:spMkLst>
            <pc:docMk/>
            <pc:sldMk cId="827663061" sldId="2142534325"/>
            <ac:spMk id="2" creationId="{6C40D813-BFF3-76ED-51FF-7AF1CF024815}"/>
          </ac:spMkLst>
        </pc:spChg>
        <pc:spChg chg="mod ord">
          <ac:chgData name="Shaw, Guinevere" userId="1e47992b-0de2-4190-83dc-2f3bb7c99058" providerId="ADAL" clId="{04FFC3FC-5609-4624-9A74-24882E135928}" dt="2024-02-27T14:12:33.892" v="9117" actId="33524"/>
          <ac:spMkLst>
            <pc:docMk/>
            <pc:sldMk cId="827663061" sldId="2142534325"/>
            <ac:spMk id="3" creationId="{DEF3DB84-3BD9-3A47-D925-02AA360AC6C1}"/>
          </ac:spMkLst>
        </pc:spChg>
        <pc:spChg chg="mod ord">
          <ac:chgData name="Shaw, Guinevere" userId="1e47992b-0de2-4190-83dc-2f3bb7c99058" providerId="ADAL" clId="{04FFC3FC-5609-4624-9A74-24882E135928}" dt="2024-02-27T13:40:50.222" v="7852" actId="700"/>
          <ac:spMkLst>
            <pc:docMk/>
            <pc:sldMk cId="827663061" sldId="2142534325"/>
            <ac:spMk id="4" creationId="{0B31DA37-1ACF-8A53-91AF-43D63B2B70EB}"/>
          </ac:spMkLst>
        </pc:spChg>
        <pc:spChg chg="mod ord">
          <ac:chgData name="Shaw, Guinevere" userId="1e47992b-0de2-4190-83dc-2f3bb7c99058" providerId="ADAL" clId="{04FFC3FC-5609-4624-9A74-24882E135928}" dt="2024-02-27T14:10:53.319" v="9052" actId="700"/>
          <ac:spMkLst>
            <pc:docMk/>
            <pc:sldMk cId="827663061" sldId="2142534325"/>
            <ac:spMk id="5" creationId="{5BE407DA-D624-2161-5319-AF9FD5454C01}"/>
          </ac:spMkLst>
        </pc:spChg>
      </pc:sldChg>
      <pc:sldChg chg="modSp new mod">
        <pc:chgData name="Shaw, Guinevere" userId="1e47992b-0de2-4190-83dc-2f3bb7c99058" providerId="ADAL" clId="{04FFC3FC-5609-4624-9A74-24882E135928}" dt="2024-02-27T14:11:21.695" v="9113" actId="20577"/>
        <pc:sldMkLst>
          <pc:docMk/>
          <pc:sldMk cId="923410295" sldId="2142534326"/>
        </pc:sldMkLst>
        <pc:spChg chg="mod">
          <ac:chgData name="Shaw, Guinevere" userId="1e47992b-0de2-4190-83dc-2f3bb7c99058" providerId="ADAL" clId="{04FFC3FC-5609-4624-9A74-24882E135928}" dt="2024-02-27T14:11:06.628" v="9063" actId="20577"/>
          <ac:spMkLst>
            <pc:docMk/>
            <pc:sldMk cId="923410295" sldId="2142534326"/>
            <ac:spMk id="2" creationId="{9CDD1812-1013-CD55-04F3-6889FE220DE2}"/>
          </ac:spMkLst>
        </pc:spChg>
        <pc:spChg chg="mod">
          <ac:chgData name="Shaw, Guinevere" userId="1e47992b-0de2-4190-83dc-2f3bb7c99058" providerId="ADAL" clId="{04FFC3FC-5609-4624-9A74-24882E135928}" dt="2024-02-27T14:11:21.695" v="9113" actId="20577"/>
          <ac:spMkLst>
            <pc:docMk/>
            <pc:sldMk cId="923410295" sldId="2142534326"/>
            <ac:spMk id="3" creationId="{BE221C5D-2F27-94F5-7038-FAF3D5D9C303}"/>
          </ac:spMkLst>
        </pc:spChg>
      </pc:sldChg>
      <pc:sldChg chg="modSp new add del mod modClrScheme chgLayout">
        <pc:chgData name="Shaw, Guinevere" userId="1e47992b-0de2-4190-83dc-2f3bb7c99058" providerId="ADAL" clId="{04FFC3FC-5609-4624-9A74-24882E135928}" dt="2024-02-27T14:10:39.738" v="9049" actId="47"/>
        <pc:sldMkLst>
          <pc:docMk/>
          <pc:sldMk cId="2465774904" sldId="2142534326"/>
        </pc:sldMkLst>
        <pc:spChg chg="mod ord">
          <ac:chgData name="Shaw, Guinevere" userId="1e47992b-0de2-4190-83dc-2f3bb7c99058" providerId="ADAL" clId="{04FFC3FC-5609-4624-9A74-24882E135928}" dt="2024-02-27T13:40:50.222" v="7852" actId="700"/>
          <ac:spMkLst>
            <pc:docMk/>
            <pc:sldMk cId="2465774904" sldId="2142534326"/>
            <ac:spMk id="2" creationId="{B25B6E3F-BFEC-6236-C996-9A042DF75829}"/>
          </ac:spMkLst>
        </pc:spChg>
        <pc:spChg chg="mod ord">
          <ac:chgData name="Shaw, Guinevere" userId="1e47992b-0de2-4190-83dc-2f3bb7c99058" providerId="ADAL" clId="{04FFC3FC-5609-4624-9A74-24882E135928}" dt="2024-02-27T13:40:50.222" v="7852" actId="700"/>
          <ac:spMkLst>
            <pc:docMk/>
            <pc:sldMk cId="2465774904" sldId="2142534326"/>
            <ac:spMk id="3" creationId="{938F2705-5A64-EC4A-9E3B-BC60C7CF5DAF}"/>
          </ac:spMkLst>
        </pc:spChg>
        <pc:spChg chg="mod ord">
          <ac:chgData name="Shaw, Guinevere" userId="1e47992b-0de2-4190-83dc-2f3bb7c99058" providerId="ADAL" clId="{04FFC3FC-5609-4624-9A74-24882E135928}" dt="2024-02-27T13:40:50.222" v="7852" actId="700"/>
          <ac:spMkLst>
            <pc:docMk/>
            <pc:sldMk cId="2465774904" sldId="2142534326"/>
            <ac:spMk id="4" creationId="{169AB968-6702-BC36-E904-1250195E1B7F}"/>
          </ac:spMkLst>
        </pc:spChg>
        <pc:spChg chg="mod ord">
          <ac:chgData name="Shaw, Guinevere" userId="1e47992b-0de2-4190-83dc-2f3bb7c99058" providerId="ADAL" clId="{04FFC3FC-5609-4624-9A74-24882E135928}" dt="2024-02-27T13:40:50.222" v="7852" actId="700"/>
          <ac:spMkLst>
            <pc:docMk/>
            <pc:sldMk cId="2465774904" sldId="2142534326"/>
            <ac:spMk id="5" creationId="{4CD336A4-649C-1C3E-73AD-E7BE40AAA31A}"/>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AA010F-692A-4C2D-A28D-4A340AA43B02}" type="doc">
      <dgm:prSet loTypeId="urn:microsoft.com/office/officeart/2005/8/layout/hList7" loCatId="process" qsTypeId="urn:microsoft.com/office/officeart/2005/8/quickstyle/simple1" qsCatId="simple" csTypeId="urn:microsoft.com/office/officeart/2005/8/colors/accent1_2" csCatId="accent1" phldr="1"/>
      <dgm:spPr/>
    </dgm:pt>
    <dgm:pt modelId="{2CE9FC1F-24AF-4A96-B741-08C5047C2DCF}">
      <dgm:prSet phldrT="[Text]"/>
      <dgm:spPr>
        <a:solidFill>
          <a:srgbClr val="0B2C45"/>
        </a:solidFill>
      </dgm:spPr>
      <dgm:t>
        <a:bodyPr/>
        <a:lstStyle/>
        <a:p>
          <a:r>
            <a:rPr lang="en-US"/>
            <a:t>Sustain a Burning Plasma</a:t>
          </a:r>
        </a:p>
      </dgm:t>
    </dgm:pt>
    <dgm:pt modelId="{26283492-6521-4769-85E0-349E516DCC61}" type="parTrans" cxnId="{781AC230-96AB-48EB-A3D3-CCB9F5D18C91}">
      <dgm:prSet/>
      <dgm:spPr/>
      <dgm:t>
        <a:bodyPr/>
        <a:lstStyle/>
        <a:p>
          <a:endParaRPr lang="en-US"/>
        </a:p>
      </dgm:t>
    </dgm:pt>
    <dgm:pt modelId="{CAF24040-6DFF-466B-BA44-1AA8EEF193EF}" type="sibTrans" cxnId="{781AC230-96AB-48EB-A3D3-CCB9F5D18C91}">
      <dgm:prSet/>
      <dgm:spPr/>
      <dgm:t>
        <a:bodyPr/>
        <a:lstStyle/>
        <a:p>
          <a:endParaRPr lang="en-US"/>
        </a:p>
      </dgm:t>
    </dgm:pt>
    <dgm:pt modelId="{1A63548E-54CA-4F1E-A7B7-D5E7EDAE4370}">
      <dgm:prSet phldrT="[Text]"/>
      <dgm:spPr>
        <a:solidFill>
          <a:srgbClr val="0B2C45"/>
        </a:solidFill>
      </dgm:spPr>
      <dgm:t>
        <a:bodyPr/>
        <a:lstStyle/>
        <a:p>
          <a:r>
            <a:rPr lang="en-US"/>
            <a:t>Engineer for Extreme Conditions</a:t>
          </a:r>
        </a:p>
      </dgm:t>
    </dgm:pt>
    <dgm:pt modelId="{FD94FE2C-A1EC-4FAB-92D0-BC3B61FA1C0C}" type="parTrans" cxnId="{13F95F12-43EF-45DF-B025-7243E8CE8407}">
      <dgm:prSet/>
      <dgm:spPr/>
      <dgm:t>
        <a:bodyPr/>
        <a:lstStyle/>
        <a:p>
          <a:endParaRPr lang="en-US"/>
        </a:p>
      </dgm:t>
    </dgm:pt>
    <dgm:pt modelId="{15BEC2EA-21A7-4BA9-A694-A47F0D5B1849}" type="sibTrans" cxnId="{13F95F12-43EF-45DF-B025-7243E8CE8407}">
      <dgm:prSet/>
      <dgm:spPr/>
      <dgm:t>
        <a:bodyPr/>
        <a:lstStyle/>
        <a:p>
          <a:endParaRPr lang="en-US"/>
        </a:p>
      </dgm:t>
    </dgm:pt>
    <dgm:pt modelId="{30696372-154D-4C9D-9B1F-FD9A26AFE5FA}">
      <dgm:prSet phldrT="[Text]"/>
      <dgm:spPr>
        <a:solidFill>
          <a:srgbClr val="0B2C45"/>
        </a:solidFill>
      </dgm:spPr>
      <dgm:t>
        <a:bodyPr/>
        <a:lstStyle/>
        <a:p>
          <a:r>
            <a:rPr lang="en-US"/>
            <a:t>Harness Fusion Energy</a:t>
          </a:r>
        </a:p>
      </dgm:t>
    </dgm:pt>
    <dgm:pt modelId="{ACA06B17-250D-42B4-B493-313D49CD2D51}" type="parTrans" cxnId="{BED3388E-D6DA-4EF3-86CC-B0896C99AEEF}">
      <dgm:prSet/>
      <dgm:spPr/>
      <dgm:t>
        <a:bodyPr/>
        <a:lstStyle/>
        <a:p>
          <a:endParaRPr lang="en-US"/>
        </a:p>
      </dgm:t>
    </dgm:pt>
    <dgm:pt modelId="{5AF6B63B-49B2-4C81-B799-01F9A894B1FC}" type="sibTrans" cxnId="{BED3388E-D6DA-4EF3-86CC-B0896C99AEEF}">
      <dgm:prSet/>
      <dgm:spPr/>
      <dgm:t>
        <a:bodyPr/>
        <a:lstStyle/>
        <a:p>
          <a:endParaRPr lang="en-US"/>
        </a:p>
      </dgm:t>
    </dgm:pt>
    <dgm:pt modelId="{C02FD5C6-83E5-4FA5-902E-3FF7BE40C4CE}" type="pres">
      <dgm:prSet presAssocID="{B8AA010F-692A-4C2D-A28D-4A340AA43B02}" presName="Name0" presStyleCnt="0">
        <dgm:presLayoutVars>
          <dgm:dir/>
          <dgm:resizeHandles val="exact"/>
        </dgm:presLayoutVars>
      </dgm:prSet>
      <dgm:spPr/>
    </dgm:pt>
    <dgm:pt modelId="{DEC5E2CC-0683-48CF-89FE-A505E005B2F4}" type="pres">
      <dgm:prSet presAssocID="{B8AA010F-692A-4C2D-A28D-4A340AA43B02}" presName="fgShape" presStyleLbl="fgShp" presStyleIdx="0" presStyleCnt="1" custScaleY="263740" custLinFactNeighborX="-119" custLinFactNeighborY="2919"/>
      <dgm:spPr>
        <a:solidFill>
          <a:schemeClr val="tx1">
            <a:lumMod val="50000"/>
            <a:lumOff val="50000"/>
          </a:schemeClr>
        </a:solidFill>
        <a:ln>
          <a:solidFill>
            <a:schemeClr val="tx1"/>
          </a:solidFill>
        </a:ln>
      </dgm:spPr>
    </dgm:pt>
    <dgm:pt modelId="{8413D9AE-BD0F-4A41-BB77-31122E2D5943}" type="pres">
      <dgm:prSet presAssocID="{B8AA010F-692A-4C2D-A28D-4A340AA43B02}" presName="linComp" presStyleCnt="0"/>
      <dgm:spPr/>
    </dgm:pt>
    <dgm:pt modelId="{613EB987-9282-4FF2-BA7B-170C262B60CC}" type="pres">
      <dgm:prSet presAssocID="{2CE9FC1F-24AF-4A96-B741-08C5047C2DCF}" presName="compNode" presStyleCnt="0"/>
      <dgm:spPr/>
    </dgm:pt>
    <dgm:pt modelId="{050FAF4F-4EF8-4429-890B-45A49A381048}" type="pres">
      <dgm:prSet presAssocID="{2CE9FC1F-24AF-4A96-B741-08C5047C2DCF}" presName="bkgdShape" presStyleLbl="node1" presStyleIdx="0" presStyleCnt="3"/>
      <dgm:spPr/>
    </dgm:pt>
    <dgm:pt modelId="{251DE897-31F6-4017-8920-7F024C279DBA}" type="pres">
      <dgm:prSet presAssocID="{2CE9FC1F-24AF-4A96-B741-08C5047C2DCF}" presName="nodeTx" presStyleLbl="node1" presStyleIdx="0" presStyleCnt="3">
        <dgm:presLayoutVars>
          <dgm:bulletEnabled val="1"/>
        </dgm:presLayoutVars>
      </dgm:prSet>
      <dgm:spPr/>
    </dgm:pt>
    <dgm:pt modelId="{3D97D8F9-A8FD-411F-BF85-187BFF1AEDAA}" type="pres">
      <dgm:prSet presAssocID="{2CE9FC1F-24AF-4A96-B741-08C5047C2DCF}" presName="invisiNode" presStyleLbl="node1" presStyleIdx="0" presStyleCnt="3"/>
      <dgm:spPr/>
    </dgm:pt>
    <dgm:pt modelId="{85059C87-06F2-4FB7-8A7A-04A748058D70}" type="pres">
      <dgm:prSet presAssocID="{2CE9FC1F-24AF-4A96-B741-08C5047C2DCF}"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dgm:spPr>
    </dgm:pt>
    <dgm:pt modelId="{27E11368-C34E-4089-B71A-EDA3748799BB}" type="pres">
      <dgm:prSet presAssocID="{CAF24040-6DFF-466B-BA44-1AA8EEF193EF}" presName="sibTrans" presStyleLbl="sibTrans2D1" presStyleIdx="0" presStyleCnt="0"/>
      <dgm:spPr/>
    </dgm:pt>
    <dgm:pt modelId="{93A00834-2E4A-42D3-BA1A-C13A52B54192}" type="pres">
      <dgm:prSet presAssocID="{1A63548E-54CA-4F1E-A7B7-D5E7EDAE4370}" presName="compNode" presStyleCnt="0"/>
      <dgm:spPr/>
    </dgm:pt>
    <dgm:pt modelId="{322DABB2-B3EA-4502-9FDA-3AB5C1205507}" type="pres">
      <dgm:prSet presAssocID="{1A63548E-54CA-4F1E-A7B7-D5E7EDAE4370}" presName="bkgdShape" presStyleLbl="node1" presStyleIdx="1" presStyleCnt="3"/>
      <dgm:spPr/>
    </dgm:pt>
    <dgm:pt modelId="{0CC1FC2E-9CC6-4C36-AAFE-CA6E55C0BBDD}" type="pres">
      <dgm:prSet presAssocID="{1A63548E-54CA-4F1E-A7B7-D5E7EDAE4370}" presName="nodeTx" presStyleLbl="node1" presStyleIdx="1" presStyleCnt="3">
        <dgm:presLayoutVars>
          <dgm:bulletEnabled val="1"/>
        </dgm:presLayoutVars>
      </dgm:prSet>
      <dgm:spPr/>
    </dgm:pt>
    <dgm:pt modelId="{C51FC3EF-0EC7-4A85-8180-88C7B92A17E0}" type="pres">
      <dgm:prSet presAssocID="{1A63548E-54CA-4F1E-A7B7-D5E7EDAE4370}" presName="invisiNode" presStyleLbl="node1" presStyleIdx="1" presStyleCnt="3"/>
      <dgm:spPr/>
    </dgm:pt>
    <dgm:pt modelId="{E47B0BB4-B898-4446-8E72-572C6C80D3B9}" type="pres">
      <dgm:prSet presAssocID="{1A63548E-54CA-4F1E-A7B7-D5E7EDAE4370}"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dgm:spPr>
    </dgm:pt>
    <dgm:pt modelId="{894F9E6E-0959-4987-8817-71F1203E396A}" type="pres">
      <dgm:prSet presAssocID="{15BEC2EA-21A7-4BA9-A694-A47F0D5B1849}" presName="sibTrans" presStyleLbl="sibTrans2D1" presStyleIdx="0" presStyleCnt="0"/>
      <dgm:spPr/>
    </dgm:pt>
    <dgm:pt modelId="{DD4ED3DB-AF43-4BB2-867E-90CDB91E19B1}" type="pres">
      <dgm:prSet presAssocID="{30696372-154D-4C9D-9B1F-FD9A26AFE5FA}" presName="compNode" presStyleCnt="0"/>
      <dgm:spPr/>
    </dgm:pt>
    <dgm:pt modelId="{52CF45BF-43C3-49CD-99FF-57202B0B7927}" type="pres">
      <dgm:prSet presAssocID="{30696372-154D-4C9D-9B1F-FD9A26AFE5FA}" presName="bkgdShape" presStyleLbl="node1" presStyleIdx="2" presStyleCnt="3" custLinFactNeighborX="64" custLinFactNeighborY="-3742"/>
      <dgm:spPr/>
    </dgm:pt>
    <dgm:pt modelId="{AE1E8BDD-8E91-47D3-8EB5-36B74D73C27A}" type="pres">
      <dgm:prSet presAssocID="{30696372-154D-4C9D-9B1F-FD9A26AFE5FA}" presName="nodeTx" presStyleLbl="node1" presStyleIdx="2" presStyleCnt="3">
        <dgm:presLayoutVars>
          <dgm:bulletEnabled val="1"/>
        </dgm:presLayoutVars>
      </dgm:prSet>
      <dgm:spPr/>
    </dgm:pt>
    <dgm:pt modelId="{56403E1A-F49A-47A5-838C-8D983C540F41}" type="pres">
      <dgm:prSet presAssocID="{30696372-154D-4C9D-9B1F-FD9A26AFE5FA}" presName="invisiNode" presStyleLbl="node1" presStyleIdx="2" presStyleCnt="3"/>
      <dgm:spPr/>
    </dgm:pt>
    <dgm:pt modelId="{1DC77664-F294-4988-831E-BC96BAF0FF44}" type="pres">
      <dgm:prSet presAssocID="{30696372-154D-4C9D-9B1F-FD9A26AFE5FA}" presName="imagNod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2000" r="-2000"/>
          </a:stretch>
        </a:blipFill>
      </dgm:spPr>
    </dgm:pt>
  </dgm:ptLst>
  <dgm:cxnLst>
    <dgm:cxn modelId="{13F95F12-43EF-45DF-B025-7243E8CE8407}" srcId="{B8AA010F-692A-4C2D-A28D-4A340AA43B02}" destId="{1A63548E-54CA-4F1E-A7B7-D5E7EDAE4370}" srcOrd="1" destOrd="0" parTransId="{FD94FE2C-A1EC-4FAB-92D0-BC3B61FA1C0C}" sibTransId="{15BEC2EA-21A7-4BA9-A694-A47F0D5B1849}"/>
    <dgm:cxn modelId="{F199F617-2CC2-4D17-BD7C-4709D30AEBE1}" type="presOf" srcId="{2CE9FC1F-24AF-4A96-B741-08C5047C2DCF}" destId="{251DE897-31F6-4017-8920-7F024C279DBA}" srcOrd="1" destOrd="0" presId="urn:microsoft.com/office/officeart/2005/8/layout/hList7"/>
    <dgm:cxn modelId="{7874D421-AC3A-4498-B783-1CCF3F2BB3F4}" type="presOf" srcId="{15BEC2EA-21A7-4BA9-A694-A47F0D5B1849}" destId="{894F9E6E-0959-4987-8817-71F1203E396A}" srcOrd="0" destOrd="0" presId="urn:microsoft.com/office/officeart/2005/8/layout/hList7"/>
    <dgm:cxn modelId="{6DF6A223-57B3-4F8D-A081-0E051D0FFB80}" type="presOf" srcId="{B8AA010F-692A-4C2D-A28D-4A340AA43B02}" destId="{C02FD5C6-83E5-4FA5-902E-3FF7BE40C4CE}" srcOrd="0" destOrd="0" presId="urn:microsoft.com/office/officeart/2005/8/layout/hList7"/>
    <dgm:cxn modelId="{781AC230-96AB-48EB-A3D3-CCB9F5D18C91}" srcId="{B8AA010F-692A-4C2D-A28D-4A340AA43B02}" destId="{2CE9FC1F-24AF-4A96-B741-08C5047C2DCF}" srcOrd="0" destOrd="0" parTransId="{26283492-6521-4769-85E0-349E516DCC61}" sibTransId="{CAF24040-6DFF-466B-BA44-1AA8EEF193EF}"/>
    <dgm:cxn modelId="{94284F32-6011-43DC-934A-FCDA05C7E7A5}" type="presOf" srcId="{30696372-154D-4C9D-9B1F-FD9A26AFE5FA}" destId="{AE1E8BDD-8E91-47D3-8EB5-36B74D73C27A}" srcOrd="1" destOrd="0" presId="urn:microsoft.com/office/officeart/2005/8/layout/hList7"/>
    <dgm:cxn modelId="{CEC6567E-8ADB-4E67-851B-A3B9C71DF2DC}" type="presOf" srcId="{1A63548E-54CA-4F1E-A7B7-D5E7EDAE4370}" destId="{0CC1FC2E-9CC6-4C36-AAFE-CA6E55C0BBDD}" srcOrd="1" destOrd="0" presId="urn:microsoft.com/office/officeart/2005/8/layout/hList7"/>
    <dgm:cxn modelId="{BED3388E-D6DA-4EF3-86CC-B0896C99AEEF}" srcId="{B8AA010F-692A-4C2D-A28D-4A340AA43B02}" destId="{30696372-154D-4C9D-9B1F-FD9A26AFE5FA}" srcOrd="2" destOrd="0" parTransId="{ACA06B17-250D-42B4-B493-313D49CD2D51}" sibTransId="{5AF6B63B-49B2-4C81-B799-01F9A894B1FC}"/>
    <dgm:cxn modelId="{A3A109A2-91B6-4BAA-B264-B0E5F904EDE6}" type="presOf" srcId="{2CE9FC1F-24AF-4A96-B741-08C5047C2DCF}" destId="{050FAF4F-4EF8-4429-890B-45A49A381048}" srcOrd="0" destOrd="0" presId="urn:microsoft.com/office/officeart/2005/8/layout/hList7"/>
    <dgm:cxn modelId="{3123D1B2-5AC5-45B9-B3EB-E4AAF47D00D9}" type="presOf" srcId="{CAF24040-6DFF-466B-BA44-1AA8EEF193EF}" destId="{27E11368-C34E-4089-B71A-EDA3748799BB}" srcOrd="0" destOrd="0" presId="urn:microsoft.com/office/officeart/2005/8/layout/hList7"/>
    <dgm:cxn modelId="{AC0E4EB5-A221-48F6-8B2E-58901DC447B2}" type="presOf" srcId="{30696372-154D-4C9D-9B1F-FD9A26AFE5FA}" destId="{52CF45BF-43C3-49CD-99FF-57202B0B7927}" srcOrd="0" destOrd="0" presId="urn:microsoft.com/office/officeart/2005/8/layout/hList7"/>
    <dgm:cxn modelId="{0E3EBFC7-C524-4B74-A546-F04B99084FE7}" type="presOf" srcId="{1A63548E-54CA-4F1E-A7B7-D5E7EDAE4370}" destId="{322DABB2-B3EA-4502-9FDA-3AB5C1205507}" srcOrd="0" destOrd="0" presId="urn:microsoft.com/office/officeart/2005/8/layout/hList7"/>
    <dgm:cxn modelId="{8258A11B-A869-48E7-B51D-68458F978BB4}" type="presParOf" srcId="{C02FD5C6-83E5-4FA5-902E-3FF7BE40C4CE}" destId="{DEC5E2CC-0683-48CF-89FE-A505E005B2F4}" srcOrd="0" destOrd="0" presId="urn:microsoft.com/office/officeart/2005/8/layout/hList7"/>
    <dgm:cxn modelId="{0AF07496-D54F-4B35-9D18-F4E31AA148D7}" type="presParOf" srcId="{C02FD5C6-83E5-4FA5-902E-3FF7BE40C4CE}" destId="{8413D9AE-BD0F-4A41-BB77-31122E2D5943}" srcOrd="1" destOrd="0" presId="urn:microsoft.com/office/officeart/2005/8/layout/hList7"/>
    <dgm:cxn modelId="{923987C6-4BA4-47F5-9356-08DEAD25295E}" type="presParOf" srcId="{8413D9AE-BD0F-4A41-BB77-31122E2D5943}" destId="{613EB987-9282-4FF2-BA7B-170C262B60CC}" srcOrd="0" destOrd="0" presId="urn:microsoft.com/office/officeart/2005/8/layout/hList7"/>
    <dgm:cxn modelId="{9B187E80-5A41-493D-BD50-3F153B3A6015}" type="presParOf" srcId="{613EB987-9282-4FF2-BA7B-170C262B60CC}" destId="{050FAF4F-4EF8-4429-890B-45A49A381048}" srcOrd="0" destOrd="0" presId="urn:microsoft.com/office/officeart/2005/8/layout/hList7"/>
    <dgm:cxn modelId="{26A2A6CB-70D3-4C8A-A35A-155FE71BDC2E}" type="presParOf" srcId="{613EB987-9282-4FF2-BA7B-170C262B60CC}" destId="{251DE897-31F6-4017-8920-7F024C279DBA}" srcOrd="1" destOrd="0" presId="urn:microsoft.com/office/officeart/2005/8/layout/hList7"/>
    <dgm:cxn modelId="{82A00A25-2A0A-4719-8FF2-F356F6B05D02}" type="presParOf" srcId="{613EB987-9282-4FF2-BA7B-170C262B60CC}" destId="{3D97D8F9-A8FD-411F-BF85-187BFF1AEDAA}" srcOrd="2" destOrd="0" presId="urn:microsoft.com/office/officeart/2005/8/layout/hList7"/>
    <dgm:cxn modelId="{832782B1-4600-4EB6-ADD8-28EFD4297843}" type="presParOf" srcId="{613EB987-9282-4FF2-BA7B-170C262B60CC}" destId="{85059C87-06F2-4FB7-8A7A-04A748058D70}" srcOrd="3" destOrd="0" presId="urn:microsoft.com/office/officeart/2005/8/layout/hList7"/>
    <dgm:cxn modelId="{48B44523-25A7-489F-817A-C85EBB62B85C}" type="presParOf" srcId="{8413D9AE-BD0F-4A41-BB77-31122E2D5943}" destId="{27E11368-C34E-4089-B71A-EDA3748799BB}" srcOrd="1" destOrd="0" presId="urn:microsoft.com/office/officeart/2005/8/layout/hList7"/>
    <dgm:cxn modelId="{CFCBE274-F96F-4847-BE74-410E5203CBBE}" type="presParOf" srcId="{8413D9AE-BD0F-4A41-BB77-31122E2D5943}" destId="{93A00834-2E4A-42D3-BA1A-C13A52B54192}" srcOrd="2" destOrd="0" presId="urn:microsoft.com/office/officeart/2005/8/layout/hList7"/>
    <dgm:cxn modelId="{273E6B84-E027-4217-9A07-BF389F3C1926}" type="presParOf" srcId="{93A00834-2E4A-42D3-BA1A-C13A52B54192}" destId="{322DABB2-B3EA-4502-9FDA-3AB5C1205507}" srcOrd="0" destOrd="0" presId="urn:microsoft.com/office/officeart/2005/8/layout/hList7"/>
    <dgm:cxn modelId="{D62BD69D-B0FB-4547-BDF3-7BDED7BE7658}" type="presParOf" srcId="{93A00834-2E4A-42D3-BA1A-C13A52B54192}" destId="{0CC1FC2E-9CC6-4C36-AAFE-CA6E55C0BBDD}" srcOrd="1" destOrd="0" presId="urn:microsoft.com/office/officeart/2005/8/layout/hList7"/>
    <dgm:cxn modelId="{E6AF1000-2AD4-4175-9A05-6BB1DE40F71D}" type="presParOf" srcId="{93A00834-2E4A-42D3-BA1A-C13A52B54192}" destId="{C51FC3EF-0EC7-4A85-8180-88C7B92A17E0}" srcOrd="2" destOrd="0" presId="urn:microsoft.com/office/officeart/2005/8/layout/hList7"/>
    <dgm:cxn modelId="{856514CE-A09A-4E11-B571-EE0D3494805A}" type="presParOf" srcId="{93A00834-2E4A-42D3-BA1A-C13A52B54192}" destId="{E47B0BB4-B898-4446-8E72-572C6C80D3B9}" srcOrd="3" destOrd="0" presId="urn:microsoft.com/office/officeart/2005/8/layout/hList7"/>
    <dgm:cxn modelId="{6C2E5D12-32E5-4E67-A109-485285D9A643}" type="presParOf" srcId="{8413D9AE-BD0F-4A41-BB77-31122E2D5943}" destId="{894F9E6E-0959-4987-8817-71F1203E396A}" srcOrd="3" destOrd="0" presId="urn:microsoft.com/office/officeart/2005/8/layout/hList7"/>
    <dgm:cxn modelId="{3DA81764-F309-4B67-9D98-21A32A448941}" type="presParOf" srcId="{8413D9AE-BD0F-4A41-BB77-31122E2D5943}" destId="{DD4ED3DB-AF43-4BB2-867E-90CDB91E19B1}" srcOrd="4" destOrd="0" presId="urn:microsoft.com/office/officeart/2005/8/layout/hList7"/>
    <dgm:cxn modelId="{7335115D-1A11-4BF9-ABB4-48A1D2608F19}" type="presParOf" srcId="{DD4ED3DB-AF43-4BB2-867E-90CDB91E19B1}" destId="{52CF45BF-43C3-49CD-99FF-57202B0B7927}" srcOrd="0" destOrd="0" presId="urn:microsoft.com/office/officeart/2005/8/layout/hList7"/>
    <dgm:cxn modelId="{996068EC-4607-4442-AE70-87874080588E}" type="presParOf" srcId="{DD4ED3DB-AF43-4BB2-867E-90CDB91E19B1}" destId="{AE1E8BDD-8E91-47D3-8EB5-36B74D73C27A}" srcOrd="1" destOrd="0" presId="urn:microsoft.com/office/officeart/2005/8/layout/hList7"/>
    <dgm:cxn modelId="{14FC103E-BF83-4825-96DB-3971A535F053}" type="presParOf" srcId="{DD4ED3DB-AF43-4BB2-867E-90CDB91E19B1}" destId="{56403E1A-F49A-47A5-838C-8D983C540F41}" srcOrd="2" destOrd="0" presId="urn:microsoft.com/office/officeart/2005/8/layout/hList7"/>
    <dgm:cxn modelId="{7DD821F8-6CB4-44BD-86E5-4A842E7BE34D}" type="presParOf" srcId="{DD4ED3DB-AF43-4BB2-867E-90CDB91E19B1}" destId="{1DC77664-F294-4988-831E-BC96BAF0FF44}" srcOrd="3" destOrd="0" presId="urn:microsoft.com/office/officeart/2005/8/layout/hList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0FAF4F-4EF8-4429-890B-45A49A381048}">
      <dsp:nvSpPr>
        <dsp:cNvPr id="0" name=""/>
        <dsp:cNvSpPr/>
      </dsp:nvSpPr>
      <dsp:spPr>
        <a:xfrm>
          <a:off x="1467" y="-63343"/>
          <a:ext cx="2282906" cy="1740074"/>
        </a:xfrm>
        <a:prstGeom prst="roundRect">
          <a:avLst>
            <a:gd name="adj" fmla="val 10000"/>
          </a:avLst>
        </a:prstGeom>
        <a:solidFill>
          <a:srgbClr val="0B2C4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a:t>Sustain a Burning Plasma</a:t>
          </a:r>
        </a:p>
      </dsp:txBody>
      <dsp:txXfrm>
        <a:off x="1467" y="632686"/>
        <a:ext cx="2282906" cy="696029"/>
      </dsp:txXfrm>
    </dsp:sp>
    <dsp:sp modelId="{85059C87-06F2-4FB7-8A7A-04A748058D70}">
      <dsp:nvSpPr>
        <dsp:cNvPr id="0" name=""/>
        <dsp:cNvSpPr/>
      </dsp:nvSpPr>
      <dsp:spPr>
        <a:xfrm>
          <a:off x="853198" y="41061"/>
          <a:ext cx="579444" cy="579444"/>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22DABB2-B3EA-4502-9FDA-3AB5C1205507}">
      <dsp:nvSpPr>
        <dsp:cNvPr id="0" name=""/>
        <dsp:cNvSpPr/>
      </dsp:nvSpPr>
      <dsp:spPr>
        <a:xfrm>
          <a:off x="2352861" y="-63343"/>
          <a:ext cx="2282906" cy="1740074"/>
        </a:xfrm>
        <a:prstGeom prst="roundRect">
          <a:avLst>
            <a:gd name="adj" fmla="val 10000"/>
          </a:avLst>
        </a:prstGeom>
        <a:solidFill>
          <a:srgbClr val="0B2C4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a:t>Engineer for Extreme Conditions</a:t>
          </a:r>
        </a:p>
      </dsp:txBody>
      <dsp:txXfrm>
        <a:off x="2352861" y="632686"/>
        <a:ext cx="2282906" cy="696029"/>
      </dsp:txXfrm>
    </dsp:sp>
    <dsp:sp modelId="{E47B0BB4-B898-4446-8E72-572C6C80D3B9}">
      <dsp:nvSpPr>
        <dsp:cNvPr id="0" name=""/>
        <dsp:cNvSpPr/>
      </dsp:nvSpPr>
      <dsp:spPr>
        <a:xfrm>
          <a:off x="3204592" y="41061"/>
          <a:ext cx="579444" cy="579444"/>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2CF45BF-43C3-49CD-99FF-57202B0B7927}">
      <dsp:nvSpPr>
        <dsp:cNvPr id="0" name=""/>
        <dsp:cNvSpPr/>
      </dsp:nvSpPr>
      <dsp:spPr>
        <a:xfrm>
          <a:off x="4705716" y="-63343"/>
          <a:ext cx="2282906" cy="1740074"/>
        </a:xfrm>
        <a:prstGeom prst="roundRect">
          <a:avLst>
            <a:gd name="adj" fmla="val 10000"/>
          </a:avLst>
        </a:prstGeom>
        <a:solidFill>
          <a:srgbClr val="0B2C4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a:t>Harness Fusion Energy</a:t>
          </a:r>
        </a:p>
      </dsp:txBody>
      <dsp:txXfrm>
        <a:off x="4705716" y="632686"/>
        <a:ext cx="2282906" cy="696029"/>
      </dsp:txXfrm>
    </dsp:sp>
    <dsp:sp modelId="{1DC77664-F294-4988-831E-BC96BAF0FF44}">
      <dsp:nvSpPr>
        <dsp:cNvPr id="0" name=""/>
        <dsp:cNvSpPr/>
      </dsp:nvSpPr>
      <dsp:spPr>
        <a:xfrm>
          <a:off x="5555986" y="41061"/>
          <a:ext cx="579444" cy="579444"/>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EC5E2CC-0683-48CF-89FE-A505E005B2F4}">
      <dsp:nvSpPr>
        <dsp:cNvPr id="0" name=""/>
        <dsp:cNvSpPr/>
      </dsp:nvSpPr>
      <dsp:spPr>
        <a:xfrm>
          <a:off x="271894" y="1115026"/>
          <a:ext cx="6429538" cy="688390"/>
        </a:xfrm>
        <a:prstGeom prst="leftRightArrow">
          <a:avLst/>
        </a:prstGeom>
        <a:solidFill>
          <a:schemeClr val="tx1">
            <a:lumMod val="50000"/>
            <a:lumOff val="5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BCDBD0-3FE0-477E-A95F-996CC42BEAAD}" type="datetimeFigureOut">
              <a:rPr lang="en-US" smtClean="0"/>
              <a:t>2/27/2024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E6B27A-6769-41CA-BE76-24EB67BA9E80}" type="slidenum">
              <a:rPr lang="en-US" smtClean="0"/>
              <a:t>‹#›</a:t>
            </a:fld>
            <a:endParaRPr lang="en-US"/>
          </a:p>
        </p:txBody>
      </p:sp>
    </p:spTree>
    <p:extLst>
      <p:ext uri="{BB962C8B-B14F-4D97-AF65-F5344CB8AC3E}">
        <p14:creationId xmlns:p14="http://schemas.microsoft.com/office/powerpoint/2010/main" val="36218315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27389-80CA-43CB-8023-162BF2204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5215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E6B27A-6769-41CA-BE76-24EB67BA9E80}" type="slidenum">
              <a:rPr lang="en-US" smtClean="0"/>
              <a:t>5</a:t>
            </a:fld>
            <a:endParaRPr lang="en-US"/>
          </a:p>
        </p:txBody>
      </p:sp>
    </p:spTree>
    <p:extLst>
      <p:ext uri="{BB962C8B-B14F-4D97-AF65-F5344CB8AC3E}">
        <p14:creationId xmlns:p14="http://schemas.microsoft.com/office/powerpoint/2010/main" val="314949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rPr>
              <a:t>indication of a ‘cliff’ of decreasing performance for reduced activation ferritic martensitic alloy elongation/fracture toughness at intermediate to low temperatures and helium concentration on the order of a few hundred ppm He (may be order 500 </a:t>
            </a:r>
            <a:r>
              <a:rPr lang="en-US" sz="1800" dirty="0" err="1">
                <a:effectLst/>
                <a:latin typeface="Calibri" panose="020F0502020204030204" pitchFamily="34" charset="0"/>
                <a:ea typeface="Times New Roman" panose="02020603050405020304" pitchFamily="18" charset="0"/>
              </a:rPr>
              <a:t>appm</a:t>
            </a:r>
            <a:r>
              <a:rPr lang="en-US" sz="1800" dirty="0">
                <a:effectLst/>
                <a:latin typeface="Calibri" panose="020F0502020204030204" pitchFamily="34" charset="0"/>
                <a:ea typeface="Times New Roman" panose="02020603050405020304" pitchFamily="18" charset="0"/>
              </a:rPr>
              <a:t>, or lower or higher) and there is a lack of systematic data. </a:t>
            </a:r>
            <a:endParaRPr lang="en-US" sz="1800" dirty="0">
              <a:effectLst/>
              <a:latin typeface="Calibri" panose="020F0502020204030204" pitchFamily="34" charset="0"/>
              <a:ea typeface="Calibri" panose="020F0502020204030204" pitchFamily="34" charset="0"/>
            </a:endParaRPr>
          </a:p>
          <a:p>
            <a:endParaRPr lang="en-US" sz="1800" dirty="0">
              <a:effectLst/>
              <a:latin typeface="Calibri" panose="020F0502020204030204" pitchFamily="34" charset="0"/>
              <a:ea typeface="Times New Roman" panose="02020603050405020304" pitchFamily="18" charset="0"/>
            </a:endParaRPr>
          </a:p>
          <a:p>
            <a:r>
              <a:rPr lang="en-US" sz="1800" dirty="0">
                <a:effectLst/>
                <a:latin typeface="Calibri" panose="020F0502020204030204" pitchFamily="34" charset="0"/>
                <a:ea typeface="Times New Roman" panose="02020603050405020304" pitchFamily="18" charset="0"/>
              </a:rPr>
              <a:t>I would also call out that we have very limited data and understanding whether this type of performance degradation cliff exists in other proposed structural materials and that higher temperature helium embrittlement effects (combined with creep and/or creep + fatigue loading) is almost entirely unexplored in advanced materials</a:t>
            </a:r>
            <a:endParaRPr lang="en-US" dirty="0"/>
          </a:p>
        </p:txBody>
      </p:sp>
      <p:sp>
        <p:nvSpPr>
          <p:cNvPr id="4" name="Slide Number Placeholder 3"/>
          <p:cNvSpPr>
            <a:spLocks noGrp="1"/>
          </p:cNvSpPr>
          <p:nvPr>
            <p:ph type="sldNum" sz="quarter" idx="5"/>
          </p:nvPr>
        </p:nvSpPr>
        <p:spPr/>
        <p:txBody>
          <a:bodyPr/>
          <a:lstStyle/>
          <a:p>
            <a:fld id="{B3E6B27A-6769-41CA-BE76-24EB67BA9E80}" type="slidenum">
              <a:rPr lang="en-US" smtClean="0"/>
              <a:t>10</a:t>
            </a:fld>
            <a:endParaRPr lang="en-US"/>
          </a:p>
        </p:txBody>
      </p:sp>
    </p:spTree>
    <p:extLst>
      <p:ext uri="{BB962C8B-B14F-4D97-AF65-F5344CB8AC3E}">
        <p14:creationId xmlns:p14="http://schemas.microsoft.com/office/powerpoint/2010/main" val="33852693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highlighting the need for solid transmutant in additional to gaseous </a:t>
            </a:r>
          </a:p>
        </p:txBody>
      </p:sp>
      <p:sp>
        <p:nvSpPr>
          <p:cNvPr id="4" name="Slide Number Placeholder 3"/>
          <p:cNvSpPr>
            <a:spLocks noGrp="1"/>
          </p:cNvSpPr>
          <p:nvPr>
            <p:ph type="sldNum" sz="quarter" idx="5"/>
          </p:nvPr>
        </p:nvSpPr>
        <p:spPr/>
        <p:txBody>
          <a:bodyPr/>
          <a:lstStyle/>
          <a:p>
            <a:fld id="{B3E6B27A-6769-41CA-BE76-24EB67BA9E80}" type="slidenum">
              <a:rPr lang="en-US" smtClean="0"/>
              <a:t>18</a:t>
            </a:fld>
            <a:endParaRPr lang="en-US"/>
          </a:p>
        </p:txBody>
      </p:sp>
    </p:spTree>
    <p:extLst>
      <p:ext uri="{BB962C8B-B14F-4D97-AF65-F5344CB8AC3E}">
        <p14:creationId xmlns:p14="http://schemas.microsoft.com/office/powerpoint/2010/main" val="11201585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E05F05D6-87BC-4641-9E7B-7E87232D684E}"/>
              </a:ext>
            </a:extLst>
          </p:cNvPr>
          <p:cNvSpPr/>
          <p:nvPr/>
        </p:nvSpPr>
        <p:spPr>
          <a:xfrm>
            <a:off x="0" y="174171"/>
            <a:ext cx="5552896" cy="6683828"/>
          </a:xfrm>
          <a:custGeom>
            <a:avLst/>
            <a:gdLst>
              <a:gd name="connsiteX0" fmla="*/ 1145996 w 5552896"/>
              <a:gd name="connsiteY0" fmla="*/ 0 h 6683828"/>
              <a:gd name="connsiteX1" fmla="*/ 5552896 w 5552896"/>
              <a:gd name="connsiteY1" fmla="*/ 4406900 h 6683828"/>
              <a:gd name="connsiteX2" fmla="*/ 5021007 w 5552896"/>
              <a:gd name="connsiteY2" fmla="*/ 6507491 h 6683828"/>
              <a:gd name="connsiteX3" fmla="*/ 4919615 w 5552896"/>
              <a:gd name="connsiteY3" fmla="*/ 6683828 h 6683828"/>
              <a:gd name="connsiteX4" fmla="*/ 0 w 5552896"/>
              <a:gd name="connsiteY4" fmla="*/ 6683828 h 6683828"/>
              <a:gd name="connsiteX5" fmla="*/ 0 w 5552896"/>
              <a:gd name="connsiteY5" fmla="*/ 151418 h 6683828"/>
              <a:gd name="connsiteX6" fmla="*/ 44643 w 5552896"/>
              <a:gd name="connsiteY6" fmla="*/ 138741 h 6683828"/>
              <a:gd name="connsiteX7" fmla="*/ 1145996 w 5552896"/>
              <a:gd name="connsiteY7" fmla="*/ 0 h 6683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2896" h="6683828">
                <a:moveTo>
                  <a:pt x="1145996" y="0"/>
                </a:moveTo>
                <a:cubicBezTo>
                  <a:pt x="3579860" y="0"/>
                  <a:pt x="5552896" y="1973036"/>
                  <a:pt x="5552896" y="4406900"/>
                </a:cubicBezTo>
                <a:cubicBezTo>
                  <a:pt x="5552896" y="5167483"/>
                  <a:pt x="5360217" y="5883063"/>
                  <a:pt x="5021007" y="6507491"/>
                </a:cubicBezTo>
                <a:lnTo>
                  <a:pt x="4919615" y="6683828"/>
                </a:lnTo>
                <a:lnTo>
                  <a:pt x="0" y="6683828"/>
                </a:lnTo>
                <a:lnTo>
                  <a:pt x="0" y="151418"/>
                </a:lnTo>
                <a:lnTo>
                  <a:pt x="44643" y="138741"/>
                </a:lnTo>
                <a:cubicBezTo>
                  <a:pt x="396664" y="48170"/>
                  <a:pt x="765705" y="0"/>
                  <a:pt x="1145996" y="0"/>
                </a:cubicBezTo>
                <a:close/>
              </a:path>
            </a:pathLst>
          </a:custGeom>
          <a:blipFill dpi="0" rotWithShape="1">
            <a:blip r:embed="rId2">
              <a:alphaModFix amt="14000"/>
              <a:duotone>
                <a:schemeClr val="bg2">
                  <a:shade val="45000"/>
                  <a:satMod val="135000"/>
                </a:schemeClr>
                <a:prstClr val="white"/>
              </a:duotone>
            </a:blip>
            <a:srcRect/>
            <a:stretch>
              <a:fillRect l="-59000" b="-3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id="{33CA5F9C-B2FB-4910-BF97-3FC139F747A0}"/>
              </a:ext>
            </a:extLst>
          </p:cNvPr>
          <p:cNvSpPr>
            <a:spLocks noGrp="1"/>
          </p:cNvSpPr>
          <p:nvPr>
            <p:ph type="ctrTitle" hasCustomPrompt="1"/>
          </p:nvPr>
        </p:nvSpPr>
        <p:spPr>
          <a:xfrm>
            <a:off x="838200" y="1122363"/>
            <a:ext cx="10515600" cy="2387600"/>
          </a:xfrm>
        </p:spPr>
        <p:txBody>
          <a:bodyPr anchor="b">
            <a:normAutofit/>
          </a:bodyPr>
          <a:lstStyle>
            <a:lvl1pPr algn="r">
              <a:defRPr sz="5400">
                <a:solidFill>
                  <a:schemeClr val="bg1"/>
                </a:solidFill>
                <a:latin typeface="Segoe UI Black" panose="020B0A02040204020203" pitchFamily="34" charset="0"/>
                <a:ea typeface="Segoe UI Black" panose="020B0A02040204020203" pitchFamily="34" charset="0"/>
              </a:defRPr>
            </a:lvl1pPr>
          </a:lstStyle>
          <a:p>
            <a:r>
              <a:rPr lang="en-US"/>
              <a:t>CLICK TO EDIT COVER TITLE</a:t>
            </a:r>
          </a:p>
        </p:txBody>
      </p:sp>
      <p:sp>
        <p:nvSpPr>
          <p:cNvPr id="3" name="Subtitle 2">
            <a:extLst>
              <a:ext uri="{FF2B5EF4-FFF2-40B4-BE49-F238E27FC236}">
                <a16:creationId xmlns:a16="http://schemas.microsoft.com/office/drawing/2014/main" id="{EDF02D35-3374-40B9-8710-1C65494473D1}"/>
              </a:ext>
            </a:extLst>
          </p:cNvPr>
          <p:cNvSpPr>
            <a:spLocks noGrp="1"/>
          </p:cNvSpPr>
          <p:nvPr>
            <p:ph type="subTitle" idx="1"/>
          </p:nvPr>
        </p:nvSpPr>
        <p:spPr>
          <a:xfrm>
            <a:off x="838200" y="3602038"/>
            <a:ext cx="10515600" cy="1655762"/>
          </a:xfrm>
        </p:spPr>
        <p:txBody>
          <a:bodyPr/>
          <a:lstStyle>
            <a:lvl1pPr marL="0" indent="0" algn="r">
              <a:buNone/>
              <a:defRPr sz="2400">
                <a:solidFill>
                  <a:schemeClr val="bg1"/>
                </a:solidFill>
                <a:latin typeface="AvenirNext LT Pro Regular" panose="020B05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1103B12-C55B-4B82-8BA9-95AE94E3A80A}"/>
              </a:ext>
            </a:extLst>
          </p:cNvPr>
          <p:cNvSpPr>
            <a:spLocks noGrp="1"/>
          </p:cNvSpPr>
          <p:nvPr>
            <p:ph type="dt" sz="half" idx="10"/>
          </p:nvPr>
        </p:nvSpPr>
        <p:spPr>
          <a:xfrm>
            <a:off x="838200" y="6356350"/>
            <a:ext cx="2743200" cy="365125"/>
          </a:xfrm>
          <a:prstGeom prst="rect">
            <a:avLst/>
          </a:prstGeom>
        </p:spPr>
        <p:txBody>
          <a:bodyPr/>
          <a:lstStyle/>
          <a:p>
            <a:fld id="{CE8D455A-A350-451A-8B13-0B8CF49311CF}" type="datetime1">
              <a:rPr lang="en-US" smtClean="0"/>
              <a:t>2/27/2024</a:t>
            </a:fld>
            <a:endParaRPr lang="en-US"/>
          </a:p>
        </p:txBody>
      </p:sp>
      <p:sp>
        <p:nvSpPr>
          <p:cNvPr id="5" name="Footer Placeholder 4">
            <a:extLst>
              <a:ext uri="{FF2B5EF4-FFF2-40B4-BE49-F238E27FC236}">
                <a16:creationId xmlns:a16="http://schemas.microsoft.com/office/drawing/2014/main" id="{E31ECE7A-E88F-4A89-98E2-757941D04A17}"/>
              </a:ext>
            </a:extLst>
          </p:cNvPr>
          <p:cNvSpPr>
            <a:spLocks noGrp="1"/>
          </p:cNvSpPr>
          <p:nvPr>
            <p:ph type="ftr" sz="quarter" idx="11"/>
          </p:nvPr>
        </p:nvSpPr>
        <p:spPr>
          <a:xfrm>
            <a:off x="4038600" y="6356350"/>
            <a:ext cx="4114800" cy="365125"/>
          </a:xfrm>
          <a:prstGeom prst="rect">
            <a:avLst/>
          </a:prstGeom>
        </p:spPr>
        <p:txBody>
          <a:bodyPr/>
          <a:lstStyle/>
          <a:p>
            <a:r>
              <a:rPr lang="en-US"/>
              <a:t>WANDA 2024</a:t>
            </a:r>
          </a:p>
        </p:txBody>
      </p:sp>
      <p:sp>
        <p:nvSpPr>
          <p:cNvPr id="6" name="Slide Number Placeholder 5">
            <a:extLst>
              <a:ext uri="{FF2B5EF4-FFF2-40B4-BE49-F238E27FC236}">
                <a16:creationId xmlns:a16="http://schemas.microsoft.com/office/drawing/2014/main" id="{09583A18-438C-40E9-BAE5-F582279D1221}"/>
              </a:ext>
            </a:extLst>
          </p:cNvPr>
          <p:cNvSpPr>
            <a:spLocks noGrp="1"/>
          </p:cNvSpPr>
          <p:nvPr>
            <p:ph type="sldNum" sz="quarter" idx="12"/>
          </p:nvPr>
        </p:nvSpPr>
        <p:spPr/>
        <p:txBody>
          <a:bodyPr/>
          <a:lstStyle/>
          <a:p>
            <a:fld id="{2F3902C9-C47C-4EF4-BA50-DAB7C4D8D7B4}" type="slidenum">
              <a:rPr lang="en-US" smtClean="0"/>
              <a:t>‹#›</a:t>
            </a:fld>
            <a:endParaRPr lang="en-US"/>
          </a:p>
        </p:txBody>
      </p:sp>
      <p:pic>
        <p:nvPicPr>
          <p:cNvPr id="16" name="Picture 15">
            <a:extLst>
              <a:ext uri="{FF2B5EF4-FFF2-40B4-BE49-F238E27FC236}">
                <a16:creationId xmlns:a16="http://schemas.microsoft.com/office/drawing/2014/main" id="{0A0D0AEC-56AC-4BD1-BD5A-FB55804037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78381" y="5205045"/>
            <a:ext cx="3581400" cy="1652954"/>
          </a:xfrm>
          <a:prstGeom prst="rect">
            <a:avLst/>
          </a:prstGeom>
        </p:spPr>
      </p:pic>
    </p:spTree>
    <p:extLst>
      <p:ext uri="{BB962C8B-B14F-4D97-AF65-F5344CB8AC3E}">
        <p14:creationId xmlns:p14="http://schemas.microsoft.com/office/powerpoint/2010/main" val="2737004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ustom Layout">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F758E1C-8655-4BE6-AB44-E9A3C56307B7}"/>
              </a:ext>
            </a:extLst>
          </p:cNvPr>
          <p:cNvSpPr/>
          <p:nvPr/>
        </p:nvSpPr>
        <p:spPr>
          <a:xfrm>
            <a:off x="1" y="1"/>
            <a:ext cx="12192000" cy="6371770"/>
          </a:xfrm>
          <a:prstGeom prst="rect">
            <a:avLst/>
          </a:prstGeom>
          <a:solidFill>
            <a:schemeClr val="bg1"/>
          </a:solidFill>
          <a:ln>
            <a:noFill/>
          </a:ln>
          <a:effectLst>
            <a:outerShdw blurRad="3937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BD320D-9AE5-495A-8DCF-E560C7CE6942}"/>
              </a:ext>
            </a:extLst>
          </p:cNvPr>
          <p:cNvSpPr>
            <a:spLocks noGrp="1"/>
          </p:cNvSpPr>
          <p:nvPr>
            <p:ph type="title" hasCustomPrompt="1"/>
          </p:nvPr>
        </p:nvSpPr>
        <p:spPr>
          <a:xfrm>
            <a:off x="533399" y="365125"/>
            <a:ext cx="11125199" cy="1325563"/>
          </a:xfrm>
          <a:noFill/>
          <a:effectLst/>
        </p:spPr>
        <p:txBody>
          <a:bodyPr>
            <a:normAutofit/>
          </a:bodyPr>
          <a:lstStyle>
            <a:lvl1pPr>
              <a:defRPr sz="3200">
                <a:latin typeface="Segoe UI Black" panose="020B0A02040204020203" pitchFamily="34" charset="0"/>
                <a:ea typeface="Segoe UI Black" panose="020B0A02040204020203" pitchFamily="34" charset="0"/>
              </a:defRPr>
            </a:lvl1pPr>
          </a:lstStyle>
          <a:p>
            <a:r>
              <a:rPr lang="en-US"/>
              <a:t>CLICK TO EDIT TITLE</a:t>
            </a:r>
          </a:p>
        </p:txBody>
      </p:sp>
      <p:sp>
        <p:nvSpPr>
          <p:cNvPr id="8" name="Content Placeholder 7">
            <a:extLst>
              <a:ext uri="{FF2B5EF4-FFF2-40B4-BE49-F238E27FC236}">
                <a16:creationId xmlns:a16="http://schemas.microsoft.com/office/drawing/2014/main" id="{8FA30B88-A952-44AD-A005-15181C4C3821}"/>
              </a:ext>
            </a:extLst>
          </p:cNvPr>
          <p:cNvSpPr>
            <a:spLocks noGrp="1"/>
          </p:cNvSpPr>
          <p:nvPr>
            <p:ph sz="quarter" idx="13"/>
          </p:nvPr>
        </p:nvSpPr>
        <p:spPr>
          <a:xfrm>
            <a:off x="533400" y="1690687"/>
            <a:ext cx="10820400" cy="4681083"/>
          </a:xfrm>
          <a:noFill/>
          <a:effectLst/>
        </p:spPr>
        <p:txBody>
          <a:bodyPr/>
          <a:lstStyle>
            <a:lvl1pPr>
              <a:defRPr>
                <a:latin typeface="AvenirNext LT Pro Regular" panose="020B0504020202020204" pitchFamily="34" charset="0"/>
              </a:defRPr>
            </a:lvl1pPr>
            <a:lvl2pPr>
              <a:defRPr>
                <a:latin typeface="AvenirNext LT Pro Regular" panose="020B0504020202020204" pitchFamily="34" charset="0"/>
              </a:defRPr>
            </a:lvl2pPr>
            <a:lvl3pPr>
              <a:defRPr>
                <a:latin typeface="AvenirNext LT Pro Regular" panose="020B0504020202020204" pitchFamily="34" charset="0"/>
              </a:defRPr>
            </a:lvl3pPr>
            <a:lvl4pPr>
              <a:defRPr>
                <a:latin typeface="AvenirNext LT Pro Regular" panose="020B0504020202020204" pitchFamily="34" charset="0"/>
              </a:defRPr>
            </a:lvl4pPr>
            <a:lvl5pPr>
              <a:defRPr>
                <a:latin typeface="AvenirNext LT Pro Regular" panose="020B05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2B64AAD3-F0AA-4ADC-94DB-573E7A24E05D}"/>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fld id="{63E271BD-8135-4176-B7B9-8819F205DA16}" type="datetime1">
              <a:rPr lang="en-US" smtClean="0"/>
              <a:t>2/27/2024</a:t>
            </a:fld>
            <a:endParaRPr lang="en-US"/>
          </a:p>
        </p:txBody>
      </p:sp>
      <p:sp>
        <p:nvSpPr>
          <p:cNvPr id="4" name="Footer Placeholder 3">
            <a:extLst>
              <a:ext uri="{FF2B5EF4-FFF2-40B4-BE49-F238E27FC236}">
                <a16:creationId xmlns:a16="http://schemas.microsoft.com/office/drawing/2014/main" id="{A0DA90BE-ACA4-4FB3-94A8-F04E91F8DD8D}"/>
              </a:ext>
            </a:extLst>
          </p:cNvPr>
          <p:cNvSpPr>
            <a:spLocks noGrp="1"/>
          </p:cNvSpPr>
          <p:nvPr>
            <p:ph type="ftr" sz="quarter" idx="11"/>
          </p:nvPr>
        </p:nvSpPr>
        <p:spPr>
          <a:xfrm>
            <a:off x="4038600" y="6356350"/>
            <a:ext cx="4114800" cy="365125"/>
          </a:xfrm>
          <a:prstGeom prst="rect">
            <a:avLst/>
          </a:prstGeom>
        </p:spPr>
        <p:txBody>
          <a:bodyPr/>
          <a:lstStyle>
            <a:lvl1pPr>
              <a:defRPr>
                <a:solidFill>
                  <a:schemeClr val="bg1"/>
                </a:solidFill>
              </a:defRPr>
            </a:lvl1pPr>
          </a:lstStyle>
          <a:p>
            <a:r>
              <a:rPr lang="en-US"/>
              <a:t>WANDA 2024</a:t>
            </a:r>
          </a:p>
        </p:txBody>
      </p:sp>
      <p:sp>
        <p:nvSpPr>
          <p:cNvPr id="5" name="Slide Number Placeholder 4">
            <a:extLst>
              <a:ext uri="{FF2B5EF4-FFF2-40B4-BE49-F238E27FC236}">
                <a16:creationId xmlns:a16="http://schemas.microsoft.com/office/drawing/2014/main" id="{C2D6825A-BF46-4C73-BAF3-E0F8BD54BD30}"/>
              </a:ext>
            </a:extLst>
          </p:cNvPr>
          <p:cNvSpPr>
            <a:spLocks noGrp="1"/>
          </p:cNvSpPr>
          <p:nvPr>
            <p:ph type="sldNum" sz="quarter" idx="12"/>
          </p:nvPr>
        </p:nvSpPr>
        <p:spPr/>
        <p:txBody>
          <a:bodyPr/>
          <a:lstStyle>
            <a:lvl1pPr>
              <a:defRPr>
                <a:solidFill>
                  <a:schemeClr val="bg1"/>
                </a:solidFill>
              </a:defRPr>
            </a:lvl1pPr>
          </a:lstStyle>
          <a:p>
            <a:fld id="{2F3902C9-C47C-4EF4-BA50-DAB7C4D8D7B4}" type="slidenum">
              <a:rPr lang="en-US" smtClean="0"/>
              <a:pPr/>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17058" y="6419716"/>
            <a:ext cx="1990546" cy="365760"/>
          </a:xfrm>
          <a:prstGeom prst="rect">
            <a:avLst/>
          </a:prstGeom>
        </p:spPr>
      </p:pic>
    </p:spTree>
    <p:extLst>
      <p:ext uri="{BB962C8B-B14F-4D97-AF65-F5344CB8AC3E}">
        <p14:creationId xmlns:p14="http://schemas.microsoft.com/office/powerpoint/2010/main" val="22833500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04AE35-0473-4BB6-BF52-059C1F420114}"/>
              </a:ext>
            </a:extLst>
          </p:cNvPr>
          <p:cNvSpPr>
            <a:spLocks noGrp="1"/>
          </p:cNvSpPr>
          <p:nvPr>
            <p:ph type="dt" sz="half" idx="10"/>
          </p:nvPr>
        </p:nvSpPr>
        <p:spPr>
          <a:xfrm>
            <a:off x="838200" y="6356350"/>
            <a:ext cx="2743200" cy="365125"/>
          </a:xfrm>
          <a:prstGeom prst="rect">
            <a:avLst/>
          </a:prstGeom>
        </p:spPr>
        <p:txBody>
          <a:bodyPr/>
          <a:lstStyle/>
          <a:p>
            <a:fld id="{1B1D0F7D-BEB8-4822-99B1-B2FBCCDE6BD4}" type="datetime1">
              <a:rPr lang="en-US" smtClean="0"/>
              <a:t>2/27/2024</a:t>
            </a:fld>
            <a:endParaRPr lang="en-US"/>
          </a:p>
        </p:txBody>
      </p:sp>
      <p:sp>
        <p:nvSpPr>
          <p:cNvPr id="3" name="Footer Placeholder 2">
            <a:extLst>
              <a:ext uri="{FF2B5EF4-FFF2-40B4-BE49-F238E27FC236}">
                <a16:creationId xmlns:a16="http://schemas.microsoft.com/office/drawing/2014/main" id="{6DD74EF1-3D9D-4336-81A0-5D6255E53121}"/>
              </a:ext>
            </a:extLst>
          </p:cNvPr>
          <p:cNvSpPr>
            <a:spLocks noGrp="1"/>
          </p:cNvSpPr>
          <p:nvPr>
            <p:ph type="ftr" sz="quarter" idx="11"/>
          </p:nvPr>
        </p:nvSpPr>
        <p:spPr>
          <a:xfrm>
            <a:off x="4038600" y="6356350"/>
            <a:ext cx="4114800" cy="365125"/>
          </a:xfrm>
          <a:prstGeom prst="rect">
            <a:avLst/>
          </a:prstGeom>
        </p:spPr>
        <p:txBody>
          <a:bodyPr/>
          <a:lstStyle/>
          <a:p>
            <a:r>
              <a:rPr lang="en-US"/>
              <a:t>WANDA 2024</a:t>
            </a:r>
          </a:p>
        </p:txBody>
      </p:sp>
      <p:sp>
        <p:nvSpPr>
          <p:cNvPr id="4" name="Slide Number Placeholder 3">
            <a:extLst>
              <a:ext uri="{FF2B5EF4-FFF2-40B4-BE49-F238E27FC236}">
                <a16:creationId xmlns:a16="http://schemas.microsoft.com/office/drawing/2014/main" id="{454B6087-4148-4F26-932B-04BBE3CFDD00}"/>
              </a:ext>
            </a:extLst>
          </p:cNvPr>
          <p:cNvSpPr>
            <a:spLocks noGrp="1"/>
          </p:cNvSpPr>
          <p:nvPr>
            <p:ph type="sldNum" sz="quarter" idx="12"/>
          </p:nvPr>
        </p:nvSpPr>
        <p:spPr/>
        <p:txBody>
          <a:bodyPr/>
          <a:lstStyle/>
          <a:p>
            <a:fld id="{2F3902C9-C47C-4EF4-BA50-DAB7C4D8D7B4}" type="slidenum">
              <a:rPr lang="en-US" smtClean="0"/>
              <a:t>‹#›</a:t>
            </a:fld>
            <a:endParaRPr lang="en-US"/>
          </a:p>
        </p:txBody>
      </p:sp>
    </p:spTree>
    <p:extLst>
      <p:ext uri="{BB962C8B-B14F-4D97-AF65-F5344CB8AC3E}">
        <p14:creationId xmlns:p14="http://schemas.microsoft.com/office/powerpoint/2010/main" val="1276937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2612570" y="6403005"/>
            <a:ext cx="968829" cy="365125"/>
          </a:xfrm>
          <a:prstGeom prst="rect">
            <a:avLst/>
          </a:prstGeom>
        </p:spPr>
        <p:txBody>
          <a:bodyPr/>
          <a:lstStyle/>
          <a:p>
            <a:fld id="{29596B22-6767-40BE-9D4B-2F628E5AF608}" type="datetime1">
              <a:rPr lang="en-US" smtClean="0"/>
              <a:t>2/27/2024</a:t>
            </a:fld>
            <a:endParaRPr lang="en-US"/>
          </a:p>
        </p:txBody>
      </p:sp>
      <p:sp>
        <p:nvSpPr>
          <p:cNvPr id="4" name="Footer Placeholder 3"/>
          <p:cNvSpPr>
            <a:spLocks noGrp="1"/>
          </p:cNvSpPr>
          <p:nvPr>
            <p:ph type="ftr" sz="quarter" idx="11"/>
          </p:nvPr>
        </p:nvSpPr>
        <p:spPr>
          <a:xfrm>
            <a:off x="4038600" y="6403005"/>
            <a:ext cx="4114800" cy="365125"/>
          </a:xfrm>
          <a:prstGeom prst="rect">
            <a:avLst/>
          </a:prstGeom>
        </p:spPr>
        <p:txBody>
          <a:bodyPr/>
          <a:lstStyle/>
          <a:p>
            <a:r>
              <a:rPr lang="en-US"/>
              <a:t>WANDA 2024</a:t>
            </a:r>
          </a:p>
        </p:txBody>
      </p:sp>
      <p:sp>
        <p:nvSpPr>
          <p:cNvPr id="5" name="Slide Number Placeholder 4"/>
          <p:cNvSpPr>
            <a:spLocks noGrp="1"/>
          </p:cNvSpPr>
          <p:nvPr>
            <p:ph type="sldNum" sz="quarter" idx="12"/>
          </p:nvPr>
        </p:nvSpPr>
        <p:spPr/>
        <p:txBody>
          <a:bodyPr/>
          <a:lstStyle/>
          <a:p>
            <a:fld id="{835B6AD7-18B8-4C9C-AA70-ABD830A869AC}" type="slidenum">
              <a:rPr lang="en-US" smtClean="0"/>
              <a:t>‹#›</a:t>
            </a:fld>
            <a:endParaRPr lang="en-US"/>
          </a:p>
        </p:txBody>
      </p:sp>
    </p:spTree>
    <p:extLst>
      <p:ext uri="{BB962C8B-B14F-4D97-AF65-F5344CB8AC3E}">
        <p14:creationId xmlns:p14="http://schemas.microsoft.com/office/powerpoint/2010/main" val="21280438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cSld name="Blank Slide">
    <p:bg>
      <p:bgRef idx="1001">
        <a:schemeClr val="bg1"/>
      </p:bgRef>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1F062FA-AF45-4321-8D16-B5AE092183F5}"/>
              </a:ext>
            </a:extLst>
          </p:cNvPr>
          <p:cNvSpPr>
            <a:spLocks noGrp="1"/>
          </p:cNvSpPr>
          <p:nvPr>
            <p:ph type="sldNum" sz="quarter" idx="12"/>
          </p:nvPr>
        </p:nvSpPr>
        <p:spPr>
          <a:xfrm>
            <a:off x="11436808" y="6308056"/>
            <a:ext cx="576296" cy="365125"/>
          </a:xfrm>
          <a:prstGeom prst="rect">
            <a:avLst/>
          </a:prstGeom>
        </p:spPr>
        <p:txBody>
          <a:bodyPr/>
          <a:lstStyle>
            <a:lvl1pPr>
              <a:defRPr sz="1000">
                <a:solidFill>
                  <a:schemeClr val="accent1"/>
                </a:solidFill>
              </a:defRPr>
            </a:lvl1pPr>
          </a:lstStyle>
          <a:p>
            <a:fld id="{26CA2777-A89F-4130-B308-73BB65955918}" type="slidenum">
              <a:rPr lang="en-US" smtClean="0"/>
              <a:t>‹#›</a:t>
            </a:fld>
            <a:endParaRPr lang="en-US"/>
          </a:p>
        </p:txBody>
      </p:sp>
    </p:spTree>
    <p:extLst>
      <p:ext uri="{BB962C8B-B14F-4D97-AF65-F5344CB8AC3E}">
        <p14:creationId xmlns:p14="http://schemas.microsoft.com/office/powerpoint/2010/main" val="2644520203"/>
      </p:ext>
    </p:extLst>
  </p:cSld>
  <p:clrMapOvr>
    <a:overrideClrMapping bg1="lt1" tx1="dk1" bg2="lt2" tx2="dk2" accent1="accent1" accent2="accent2" accent3="accent3" accent4="accent4" accent5="accent5" accent6="accent6" hlink="hlink" folHlink="folHlink"/>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 No Footer">
    <p:spTree>
      <p:nvGrpSpPr>
        <p:cNvPr id="1" name=""/>
        <p:cNvGrpSpPr/>
        <p:nvPr/>
      </p:nvGrpSpPr>
      <p:grpSpPr>
        <a:xfrm>
          <a:off x="0" y="0"/>
          <a:ext cx="0" cy="0"/>
          <a:chOff x="0" y="0"/>
          <a:chExt cx="0" cy="0"/>
        </a:xfrm>
      </p:grpSpPr>
      <p:sp>
        <p:nvSpPr>
          <p:cNvPr id="4" name="Rectangle 3"/>
          <p:cNvSpPr/>
          <p:nvPr userDrawn="1"/>
        </p:nvSpPr>
        <p:spPr>
          <a:xfrm>
            <a:off x="0" y="6127846"/>
            <a:ext cx="12192000" cy="730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lvl1pPr>
              <a:defRPr sz="3600"/>
            </a:lvl1pPr>
          </a:lstStyle>
          <a:p>
            <a:r>
              <a:rPr lang="en-US"/>
              <a:t>Click to edit Master title style</a:t>
            </a:r>
          </a:p>
        </p:txBody>
      </p:sp>
      <p:sp>
        <p:nvSpPr>
          <p:cNvPr id="3" name="Content Placeholder 2"/>
          <p:cNvSpPr>
            <a:spLocks noGrp="1"/>
          </p:cNvSpPr>
          <p:nvPr>
            <p:ph idx="1"/>
          </p:nvPr>
        </p:nvSpPr>
        <p:spPr>
          <a:xfrm>
            <a:off x="623035" y="1017332"/>
            <a:ext cx="11390071" cy="5601833"/>
          </a:xfrm>
        </p:spPr>
        <p:txBody>
          <a:bodyPr/>
          <a:lstStyle>
            <a:lvl1pPr>
              <a:spcBef>
                <a:spcPts val="10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a:xfrm>
            <a:off x="11436808" y="6619164"/>
            <a:ext cx="576296" cy="231440"/>
          </a:xfrm>
          <a:prstGeom prst="rect">
            <a:avLst/>
          </a:prstGeom>
        </p:spPr>
        <p:txBody>
          <a:bodyPr/>
          <a:lstStyle>
            <a:lvl1pPr>
              <a:defRPr sz="1000">
                <a:solidFill>
                  <a:schemeClr val="accent1"/>
                </a:solidFill>
              </a:defRPr>
            </a:lvl1pPr>
          </a:lstStyle>
          <a:p>
            <a:pPr>
              <a:defRPr/>
            </a:pPr>
            <a:fld id="{1F8A97BA-DB9B-4291-87AE-AF89EA7F18B7}" type="slidenum">
              <a:rPr lang="en-US" smtClean="0"/>
              <a:pPr>
                <a:defRPr/>
              </a:pPr>
              <a:t>‹#›</a:t>
            </a:fld>
            <a:endParaRPr lang="en-US"/>
          </a:p>
        </p:txBody>
      </p:sp>
    </p:spTree>
    <p:extLst>
      <p:ext uri="{BB962C8B-B14F-4D97-AF65-F5344CB8AC3E}">
        <p14:creationId xmlns:p14="http://schemas.microsoft.com/office/powerpoint/2010/main" val="151062120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2060"/>
                </a:solidFill>
                <a:latin typeface="Arial" panose="020B0604020202020204" pitchFamily="34" charset="0"/>
                <a:cs typeface="Arial" panose="020B0604020202020204" pitchFamily="34" charset="0"/>
              </a:defRPr>
            </a:lvl1pPr>
          </a:lstStyle>
          <a:p>
            <a:r>
              <a:rPr lang="en-US"/>
              <a:t>Click to edit title</a:t>
            </a:r>
          </a:p>
        </p:txBody>
      </p:sp>
      <p:sp>
        <p:nvSpPr>
          <p:cNvPr id="4" name="Rectangle 3">
            <a:extLst>
              <a:ext uri="{FF2B5EF4-FFF2-40B4-BE49-F238E27FC236}">
                <a16:creationId xmlns:a16="http://schemas.microsoft.com/office/drawing/2014/main" id="{9D265990-C2AC-43F4-A5F5-C94F93DD392D}"/>
              </a:ext>
            </a:extLst>
          </p:cNvPr>
          <p:cNvSpPr/>
          <p:nvPr userDrawn="1"/>
        </p:nvSpPr>
        <p:spPr>
          <a:xfrm>
            <a:off x="0" y="6320118"/>
            <a:ext cx="12192000" cy="537882"/>
          </a:xfrm>
          <a:prstGeom prst="rect">
            <a:avLst/>
          </a:prstGeom>
          <a:solidFill>
            <a:srgbClr val="0B2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p:cNvSpPr>
            <a:spLocks noGrp="1"/>
          </p:cNvSpPr>
          <p:nvPr>
            <p:ph type="sldNum" sz="quarter" idx="4"/>
          </p:nvPr>
        </p:nvSpPr>
        <p:spPr>
          <a:xfrm>
            <a:off x="4724400" y="6403005"/>
            <a:ext cx="2743200" cy="365125"/>
          </a:xfrm>
          <a:prstGeom prst="rect">
            <a:avLst/>
          </a:prstGeom>
        </p:spPr>
        <p:txBody>
          <a:bodyPr vert="horz" lIns="91440" tIns="45720" rIns="91440" bIns="45720" rtlCol="0" anchor="ctr"/>
          <a:lstStyle>
            <a:lvl1pPr algn="ctr">
              <a:defRPr sz="1400">
                <a:solidFill>
                  <a:schemeClr val="bg1"/>
                </a:solidFill>
                <a:latin typeface="AvenirNext LT Pro Regular" panose="020B0504020202020204" pitchFamily="34" charset="0"/>
              </a:defRPr>
            </a:lvl1pPr>
          </a:lstStyle>
          <a:p>
            <a:fld id="{835B6AD7-18B8-4C9C-AA70-ABD830A869AC}" type="slidenum">
              <a:rPr lang="en-US" smtClean="0"/>
              <a:pPr/>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667" y="6373156"/>
            <a:ext cx="2149533" cy="394974"/>
          </a:xfrm>
          <a:prstGeom prst="rect">
            <a:avLst/>
          </a:prstGeom>
        </p:spPr>
      </p:pic>
      <p:sp>
        <p:nvSpPr>
          <p:cNvPr id="7" name="TextBox 6"/>
          <p:cNvSpPr txBox="1"/>
          <p:nvPr userDrawn="1"/>
        </p:nvSpPr>
        <p:spPr>
          <a:xfrm>
            <a:off x="9943949" y="6398798"/>
            <a:ext cx="2248051" cy="369332"/>
          </a:xfrm>
          <a:prstGeom prst="rect">
            <a:avLst/>
          </a:prstGeom>
          <a:noFill/>
        </p:spPr>
        <p:txBody>
          <a:bodyPr wrap="none" rtlCol="0">
            <a:spAutoFit/>
          </a:bodyPr>
          <a:lstStyle/>
          <a:p>
            <a:pPr algn="r"/>
            <a:r>
              <a:rPr lang="en-US">
                <a:solidFill>
                  <a:schemeClr val="bg1"/>
                </a:solidFill>
                <a:latin typeface="AvenirNext LT Pro Regular" panose="020B0504020202020204" pitchFamily="34" charset="0"/>
              </a:rPr>
              <a:t>Energy.gov/science</a:t>
            </a:r>
          </a:p>
        </p:txBody>
      </p:sp>
      <p:sp>
        <p:nvSpPr>
          <p:cNvPr id="3" name="Content Placeholder 7">
            <a:extLst>
              <a:ext uri="{FF2B5EF4-FFF2-40B4-BE49-F238E27FC236}">
                <a16:creationId xmlns:a16="http://schemas.microsoft.com/office/drawing/2014/main" id="{F5DAADE9-0749-EBC6-CED8-93111DF4CEB1}"/>
              </a:ext>
            </a:extLst>
          </p:cNvPr>
          <p:cNvSpPr>
            <a:spLocks noGrp="1"/>
          </p:cNvSpPr>
          <p:nvPr>
            <p:ph sz="quarter" idx="13"/>
          </p:nvPr>
        </p:nvSpPr>
        <p:spPr>
          <a:xfrm>
            <a:off x="487679" y="1380349"/>
            <a:ext cx="11460479" cy="4681083"/>
          </a:xfrm>
          <a:noFill/>
          <a:effectLst/>
        </p:spPr>
        <p:txBody>
          <a:bodyPr>
            <a:normAutofit/>
          </a:bodyPr>
          <a:lstStyle>
            <a:lvl1pPr>
              <a:defRPr sz="2800">
                <a:latin typeface="AvenirNext LT Pro Regular" panose="020B0504020202020204" pitchFamily="34" charset="0"/>
              </a:defRPr>
            </a:lvl1pPr>
            <a:lvl2pPr>
              <a:defRPr sz="2800">
                <a:latin typeface="AvenirNext LT Pro Regular" panose="020B0504020202020204" pitchFamily="34" charset="0"/>
              </a:defRPr>
            </a:lvl2pPr>
            <a:lvl3pPr>
              <a:defRPr sz="2800">
                <a:latin typeface="AvenirNext LT Pro Regular" panose="020B0504020202020204" pitchFamily="34" charset="0"/>
              </a:defRPr>
            </a:lvl3pPr>
            <a:lvl4pPr>
              <a:defRPr sz="2800">
                <a:latin typeface="AvenirNext LT Pro Regular" panose="020B0504020202020204" pitchFamily="34" charset="0"/>
              </a:defRPr>
            </a:lvl4pPr>
            <a:lvl5pPr>
              <a:defRPr sz="2800">
                <a:latin typeface="AvenirNext LT Pro Regular" panose="020B05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2379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415635-9927-4B1C-BCBA-74C46BB02219}"/>
              </a:ext>
            </a:extLst>
          </p:cNvPr>
          <p:cNvSpPr>
            <a:spLocks noGrp="1"/>
          </p:cNvSpPr>
          <p:nvPr>
            <p:ph type="title"/>
          </p:nvPr>
        </p:nvSpPr>
        <p:spPr>
          <a:xfrm>
            <a:off x="487680" y="365125"/>
            <a:ext cx="11460480" cy="756539"/>
          </a:xfrm>
          <a:prstGeom prst="rect">
            <a:avLst/>
          </a:prstGeom>
        </p:spPr>
        <p:txBody>
          <a:bodyPr vert="horz" lIns="91440" tIns="45720" rIns="91440" bIns="45720" rtlCol="0" anchor="ctr">
            <a:normAutofit/>
          </a:bodyPr>
          <a:lstStyle/>
          <a:p>
            <a:r>
              <a:rPr lang="en-US"/>
              <a:t>Click to edit title</a:t>
            </a:r>
          </a:p>
        </p:txBody>
      </p:sp>
      <p:sp>
        <p:nvSpPr>
          <p:cNvPr id="3" name="Text Placeholder 2">
            <a:extLst>
              <a:ext uri="{FF2B5EF4-FFF2-40B4-BE49-F238E27FC236}">
                <a16:creationId xmlns:a16="http://schemas.microsoft.com/office/drawing/2014/main" id="{124FD26F-AC1F-4853-BE31-699FFA4D8096}"/>
              </a:ext>
            </a:extLst>
          </p:cNvPr>
          <p:cNvSpPr>
            <a:spLocks noGrp="1"/>
          </p:cNvSpPr>
          <p:nvPr>
            <p:ph type="body" idx="1"/>
          </p:nvPr>
        </p:nvSpPr>
        <p:spPr>
          <a:xfrm>
            <a:off x="487680" y="1257712"/>
            <a:ext cx="11460480" cy="491655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CDE9A4E-0838-453C-BC81-15C8D263980D}"/>
              </a:ext>
            </a:extLst>
          </p:cNvPr>
          <p:cNvSpPr>
            <a:spLocks noGrp="1"/>
          </p:cNvSpPr>
          <p:nvPr>
            <p:ph type="sldNum" sz="quarter" idx="4"/>
          </p:nvPr>
        </p:nvSpPr>
        <p:spPr>
          <a:xfrm>
            <a:off x="487680" y="631031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3902C9-C47C-4EF4-BA50-DAB7C4D8D7B4}" type="slidenum">
              <a:rPr lang="en-US" smtClean="0"/>
              <a:pPr/>
              <a:t>‹#›</a:t>
            </a:fld>
            <a:endParaRPr lang="en-US"/>
          </a:p>
        </p:txBody>
      </p:sp>
    </p:spTree>
    <p:extLst>
      <p:ext uri="{BB962C8B-B14F-4D97-AF65-F5344CB8AC3E}">
        <p14:creationId xmlns:p14="http://schemas.microsoft.com/office/powerpoint/2010/main" val="23791027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hf hdr="0" ftr="0" dt="0"/>
  <p:txStyles>
    <p:titleStyle>
      <a:lvl1pPr algn="l" defTabSz="914400" rtl="0" eaLnBrk="1" latinLnBrk="0" hangingPunct="1">
        <a:lnSpc>
          <a:spcPct val="90000"/>
        </a:lnSpc>
        <a:spcBef>
          <a:spcPct val="0"/>
        </a:spcBef>
        <a:buNone/>
        <a:defRPr sz="3200" b="1" kern="1200">
          <a:solidFill>
            <a:srgbClr val="002060"/>
          </a:solidFill>
          <a:effectLst/>
          <a:latin typeface="Avenir Next LT Pro" panose="020B05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venir Next LT Pro"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venir Next L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venir Next L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www.epri.com/research/products/000000003002023917"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emf"/><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278524E-E147-753D-BAC2-1E0EC66336C4}"/>
              </a:ext>
            </a:extLst>
          </p:cNvPr>
          <p:cNvSpPr>
            <a:spLocks noGrp="1"/>
          </p:cNvSpPr>
          <p:nvPr>
            <p:ph type="ctrTitle"/>
          </p:nvPr>
        </p:nvSpPr>
        <p:spPr>
          <a:xfrm>
            <a:off x="838200" y="607459"/>
            <a:ext cx="10515600" cy="2387600"/>
          </a:xfrm>
        </p:spPr>
        <p:txBody>
          <a:bodyPr/>
          <a:lstStyle/>
          <a:p>
            <a:pPr algn="ctr"/>
            <a:r>
              <a:rPr lang="en-US" dirty="0"/>
              <a:t>Fusion Material Damage</a:t>
            </a:r>
          </a:p>
        </p:txBody>
      </p:sp>
      <p:sp>
        <p:nvSpPr>
          <p:cNvPr id="5" name="Subtitle 4">
            <a:extLst>
              <a:ext uri="{FF2B5EF4-FFF2-40B4-BE49-F238E27FC236}">
                <a16:creationId xmlns:a16="http://schemas.microsoft.com/office/drawing/2014/main" id="{360495D6-ADA6-88B0-57CC-9794F85B8CB6}"/>
              </a:ext>
            </a:extLst>
          </p:cNvPr>
          <p:cNvSpPr>
            <a:spLocks noGrp="1"/>
          </p:cNvSpPr>
          <p:nvPr>
            <p:ph type="subTitle" idx="1"/>
          </p:nvPr>
        </p:nvSpPr>
        <p:spPr>
          <a:xfrm>
            <a:off x="838200" y="3631066"/>
            <a:ext cx="10515600" cy="1655762"/>
          </a:xfrm>
        </p:spPr>
        <p:txBody>
          <a:bodyPr>
            <a:normAutofit fontScale="77500" lnSpcReduction="20000"/>
          </a:bodyPr>
          <a:lstStyle/>
          <a:p>
            <a:pPr algn="ctr"/>
            <a:r>
              <a:rPr lang="en-US" sz="4200" dirty="0"/>
              <a:t>FES Perspective</a:t>
            </a:r>
          </a:p>
          <a:p>
            <a:pPr algn="ctr"/>
            <a:endParaRPr lang="en-US" sz="3200" dirty="0"/>
          </a:p>
          <a:p>
            <a:pPr algn="ctr"/>
            <a:r>
              <a:rPr lang="en-US" sz="3200" dirty="0"/>
              <a:t>Dr. Guinevere Shaw</a:t>
            </a:r>
          </a:p>
          <a:p>
            <a:pPr algn="ctr"/>
            <a:r>
              <a:rPr lang="en-US" sz="3200" dirty="0"/>
              <a:t>February 27, 2024</a:t>
            </a:r>
          </a:p>
        </p:txBody>
      </p:sp>
      <p:sp>
        <p:nvSpPr>
          <p:cNvPr id="2" name="TextBox 1">
            <a:extLst>
              <a:ext uri="{FF2B5EF4-FFF2-40B4-BE49-F238E27FC236}">
                <a16:creationId xmlns:a16="http://schemas.microsoft.com/office/drawing/2014/main" id="{26CB1B51-AEB2-BFE2-656B-BB49B1B9EA4A}"/>
              </a:ext>
            </a:extLst>
          </p:cNvPr>
          <p:cNvSpPr txBox="1"/>
          <p:nvPr/>
        </p:nvSpPr>
        <p:spPr>
          <a:xfrm>
            <a:off x="299259" y="5436524"/>
            <a:ext cx="4023360" cy="1200329"/>
          </a:xfrm>
          <a:prstGeom prst="rect">
            <a:avLst/>
          </a:prstGeom>
          <a:noFill/>
        </p:spPr>
        <p:txBody>
          <a:bodyPr wrap="square" rtlCol="0">
            <a:spAutoFit/>
          </a:bodyPr>
          <a:lstStyle/>
          <a:p>
            <a:r>
              <a:rPr lang="en-US" dirty="0">
                <a:solidFill>
                  <a:schemeClr val="bg1"/>
                </a:solidFill>
              </a:rPr>
              <a:t>*Thanks to B.D. Wirth et. al.</a:t>
            </a:r>
          </a:p>
          <a:p>
            <a:r>
              <a:rPr lang="en-US" dirty="0">
                <a:solidFill>
                  <a:schemeClr val="bg1"/>
                </a:solidFill>
              </a:rPr>
              <a:t>**See P. Humrickhouse and M. Loughlin discussions for additional information</a:t>
            </a:r>
          </a:p>
        </p:txBody>
      </p:sp>
    </p:spTree>
    <p:extLst>
      <p:ext uri="{BB962C8B-B14F-4D97-AF65-F5344CB8AC3E}">
        <p14:creationId xmlns:p14="http://schemas.microsoft.com/office/powerpoint/2010/main" val="876280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E30E8-BB86-A66B-704E-9E5439A4D64A}"/>
              </a:ext>
            </a:extLst>
          </p:cNvPr>
          <p:cNvSpPr>
            <a:spLocks noGrp="1"/>
          </p:cNvSpPr>
          <p:nvPr>
            <p:ph type="title"/>
          </p:nvPr>
        </p:nvSpPr>
        <p:spPr/>
        <p:txBody>
          <a:bodyPr/>
          <a:lstStyle/>
          <a:p>
            <a:r>
              <a:rPr lang="en-US" dirty="0"/>
              <a:t>He Effects on and our current understanding</a:t>
            </a:r>
          </a:p>
        </p:txBody>
      </p:sp>
      <p:pic>
        <p:nvPicPr>
          <p:cNvPr id="4" name="Picture 3">
            <a:extLst>
              <a:ext uri="{FF2B5EF4-FFF2-40B4-BE49-F238E27FC236}">
                <a16:creationId xmlns:a16="http://schemas.microsoft.com/office/drawing/2014/main" id="{B6400BFE-9B54-E293-3E9E-E7736C1839FF}"/>
              </a:ext>
            </a:extLst>
          </p:cNvPr>
          <p:cNvPicPr>
            <a:picLocks noChangeAspect="1"/>
          </p:cNvPicPr>
          <p:nvPr/>
        </p:nvPicPr>
        <p:blipFill>
          <a:blip r:embed="rId3"/>
          <a:stretch>
            <a:fillRect/>
          </a:stretch>
        </p:blipFill>
        <p:spPr>
          <a:xfrm>
            <a:off x="389170" y="1224905"/>
            <a:ext cx="11055660" cy="4175440"/>
          </a:xfrm>
          <a:prstGeom prst="rect">
            <a:avLst/>
          </a:prstGeom>
        </p:spPr>
      </p:pic>
      <p:sp>
        <p:nvSpPr>
          <p:cNvPr id="5" name="TextBox 4">
            <a:extLst>
              <a:ext uri="{FF2B5EF4-FFF2-40B4-BE49-F238E27FC236}">
                <a16:creationId xmlns:a16="http://schemas.microsoft.com/office/drawing/2014/main" id="{49A55A8A-81A0-C22C-38C5-F4754B3D8678}"/>
              </a:ext>
            </a:extLst>
          </p:cNvPr>
          <p:cNvSpPr txBox="1"/>
          <p:nvPr/>
        </p:nvSpPr>
        <p:spPr>
          <a:xfrm>
            <a:off x="747170" y="5416970"/>
            <a:ext cx="11272059" cy="923330"/>
          </a:xfrm>
          <a:prstGeom prst="rect">
            <a:avLst/>
          </a:prstGeom>
          <a:noFill/>
          <a:ln>
            <a:solidFill>
              <a:srgbClr val="FF0000"/>
            </a:solidFill>
          </a:ln>
        </p:spPr>
        <p:txBody>
          <a:bodyPr wrap="square" rtlCol="0">
            <a:spAutoFit/>
          </a:bodyPr>
          <a:lstStyle/>
          <a:p>
            <a:r>
              <a:rPr lang="en-US" dirty="0"/>
              <a:t>There is limited data and understanding if this performance degradation occurs in other proposed structural materials plus limited understanding of higher temperature helium embrittlement effects (creep and </a:t>
            </a:r>
            <a:r>
              <a:rPr lang="en-US" dirty="0" err="1"/>
              <a:t>creep+fatigue</a:t>
            </a:r>
            <a:r>
              <a:rPr lang="en-US" dirty="0"/>
              <a:t> loading)</a:t>
            </a:r>
          </a:p>
        </p:txBody>
      </p:sp>
      <p:sp>
        <p:nvSpPr>
          <p:cNvPr id="3" name="TextBox 2">
            <a:extLst>
              <a:ext uri="{FF2B5EF4-FFF2-40B4-BE49-F238E27FC236}">
                <a16:creationId xmlns:a16="http://schemas.microsoft.com/office/drawing/2014/main" id="{573D8454-DB79-6998-F9F9-3DE80E7F3193}"/>
              </a:ext>
            </a:extLst>
          </p:cNvPr>
          <p:cNvSpPr txBox="1"/>
          <p:nvPr/>
        </p:nvSpPr>
        <p:spPr>
          <a:xfrm>
            <a:off x="8302106" y="1341280"/>
            <a:ext cx="3352200" cy="923330"/>
          </a:xfrm>
          <a:prstGeom prst="rect">
            <a:avLst/>
          </a:prstGeom>
          <a:noFill/>
          <a:ln>
            <a:solidFill>
              <a:schemeClr val="tx1"/>
            </a:solidFill>
          </a:ln>
        </p:spPr>
        <p:txBody>
          <a:bodyPr wrap="none" rtlCol="0">
            <a:spAutoFit/>
          </a:bodyPr>
          <a:lstStyle/>
          <a:p>
            <a:r>
              <a:rPr lang="en-US" dirty="0"/>
              <a:t>Reduced Activation</a:t>
            </a:r>
          </a:p>
          <a:p>
            <a:r>
              <a:rPr lang="en-US" dirty="0"/>
              <a:t>for ferritic martensitic alloy</a:t>
            </a:r>
          </a:p>
          <a:p>
            <a:r>
              <a:rPr lang="en-US" dirty="0"/>
              <a:t>elongation / fracture toughness</a:t>
            </a:r>
          </a:p>
        </p:txBody>
      </p:sp>
      <p:sp>
        <p:nvSpPr>
          <p:cNvPr id="7" name="Slide Number Placeholder 6">
            <a:extLst>
              <a:ext uri="{FF2B5EF4-FFF2-40B4-BE49-F238E27FC236}">
                <a16:creationId xmlns:a16="http://schemas.microsoft.com/office/drawing/2014/main" id="{199B7BAE-00E2-B94F-6E3E-07AED2FC1977}"/>
              </a:ext>
            </a:extLst>
          </p:cNvPr>
          <p:cNvSpPr>
            <a:spLocks noGrp="1"/>
          </p:cNvSpPr>
          <p:nvPr>
            <p:ph type="sldNum" sz="quarter" idx="12"/>
          </p:nvPr>
        </p:nvSpPr>
        <p:spPr/>
        <p:txBody>
          <a:bodyPr/>
          <a:lstStyle/>
          <a:p>
            <a:fld id="{2F3902C9-C47C-4EF4-BA50-DAB7C4D8D7B4}" type="slidenum">
              <a:rPr lang="en-US" smtClean="0"/>
              <a:pPr/>
              <a:t>10</a:t>
            </a:fld>
            <a:endParaRPr lang="en-US"/>
          </a:p>
        </p:txBody>
      </p:sp>
    </p:spTree>
    <p:extLst>
      <p:ext uri="{BB962C8B-B14F-4D97-AF65-F5344CB8AC3E}">
        <p14:creationId xmlns:p14="http://schemas.microsoft.com/office/powerpoint/2010/main" val="24373945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F6B0A-9EA6-1985-EE94-F52D5DBCB038}"/>
              </a:ext>
            </a:extLst>
          </p:cNvPr>
          <p:cNvSpPr>
            <a:spLocks noGrp="1"/>
          </p:cNvSpPr>
          <p:nvPr>
            <p:ph type="title"/>
          </p:nvPr>
        </p:nvSpPr>
        <p:spPr/>
        <p:txBody>
          <a:bodyPr/>
          <a:lstStyle/>
          <a:p>
            <a:r>
              <a:rPr lang="en-US" dirty="0"/>
              <a:t>Solid Transmutations</a:t>
            </a:r>
          </a:p>
        </p:txBody>
      </p:sp>
      <p:sp>
        <p:nvSpPr>
          <p:cNvPr id="3" name="Content Placeholder 2">
            <a:extLst>
              <a:ext uri="{FF2B5EF4-FFF2-40B4-BE49-F238E27FC236}">
                <a16:creationId xmlns:a16="http://schemas.microsoft.com/office/drawing/2014/main" id="{029CB568-160B-29B7-BFDD-943F70A15381}"/>
              </a:ext>
            </a:extLst>
          </p:cNvPr>
          <p:cNvSpPr>
            <a:spLocks noGrp="1"/>
          </p:cNvSpPr>
          <p:nvPr>
            <p:ph sz="quarter" idx="13"/>
          </p:nvPr>
        </p:nvSpPr>
        <p:spPr>
          <a:xfrm>
            <a:off x="533400" y="1690687"/>
            <a:ext cx="5717771" cy="4681083"/>
          </a:xfrm>
        </p:spPr>
        <p:txBody>
          <a:bodyPr>
            <a:normAutofit lnSpcReduction="10000"/>
          </a:bodyPr>
          <a:lstStyle/>
          <a:p>
            <a:r>
              <a:rPr lang="en-US" dirty="0"/>
              <a:t>In addition to the significant gaseous transmutations, some materials such as </a:t>
            </a:r>
            <a:r>
              <a:rPr lang="en-US" dirty="0" err="1"/>
              <a:t>SiC</a:t>
            </a:r>
            <a:r>
              <a:rPr lang="en-US" dirty="0"/>
              <a:t> experience significant solid transmutations in a fusion spectrum</a:t>
            </a:r>
          </a:p>
          <a:p>
            <a:pPr lvl="1"/>
            <a:r>
              <a:rPr lang="en-US" dirty="0"/>
              <a:t>Burn-in: Variety of nuclear reactions with different threshold energies (En &gt; 3 MeV) produce 6 </a:t>
            </a:r>
            <a:r>
              <a:rPr lang="en-US" dirty="0" err="1"/>
              <a:t>transmutants</a:t>
            </a:r>
            <a:r>
              <a:rPr lang="en-US" dirty="0"/>
              <a:t>: Mg (58%), Be (22%), Al (20%), P, B, Li.</a:t>
            </a:r>
          </a:p>
          <a:p>
            <a:pPr lvl="1"/>
            <a:r>
              <a:rPr lang="en-US" dirty="0"/>
              <a:t>Also results in non-stoichiometric burn-out</a:t>
            </a:r>
          </a:p>
          <a:p>
            <a:r>
              <a:rPr lang="en-US" dirty="0"/>
              <a:t>Consequences are largely unknown, but will likely impose significant effects, especially in combination with gaseous transmutation production</a:t>
            </a:r>
          </a:p>
          <a:p>
            <a:r>
              <a:rPr lang="en-US" dirty="0"/>
              <a:t>These are fusion-specific issues which cannot be readily simulated using existing techniques </a:t>
            </a:r>
          </a:p>
          <a:p>
            <a:r>
              <a:rPr lang="en-US" b="1" dirty="0"/>
              <a:t>Uncertainties in ND/cross sections at/above 10 MeV </a:t>
            </a:r>
          </a:p>
          <a:p>
            <a:pPr marL="0" indent="0">
              <a:buNone/>
            </a:pPr>
            <a:endParaRPr lang="en-US" dirty="0"/>
          </a:p>
        </p:txBody>
      </p:sp>
      <p:pic>
        <p:nvPicPr>
          <p:cNvPr id="4" name="Picture 3">
            <a:extLst>
              <a:ext uri="{FF2B5EF4-FFF2-40B4-BE49-F238E27FC236}">
                <a16:creationId xmlns:a16="http://schemas.microsoft.com/office/drawing/2014/main" id="{631B304D-B921-348E-0B65-4BA0546E62F6}"/>
              </a:ext>
            </a:extLst>
          </p:cNvPr>
          <p:cNvPicPr>
            <a:picLocks noChangeAspect="1"/>
          </p:cNvPicPr>
          <p:nvPr/>
        </p:nvPicPr>
        <p:blipFill>
          <a:blip r:embed="rId2"/>
          <a:stretch>
            <a:fillRect/>
          </a:stretch>
        </p:blipFill>
        <p:spPr>
          <a:xfrm>
            <a:off x="6849069" y="787160"/>
            <a:ext cx="4632021" cy="3902907"/>
          </a:xfrm>
          <a:prstGeom prst="rect">
            <a:avLst/>
          </a:prstGeom>
        </p:spPr>
      </p:pic>
      <p:sp>
        <p:nvSpPr>
          <p:cNvPr id="5" name="TextBox 4">
            <a:extLst>
              <a:ext uri="{FF2B5EF4-FFF2-40B4-BE49-F238E27FC236}">
                <a16:creationId xmlns:a16="http://schemas.microsoft.com/office/drawing/2014/main" id="{3E890EA6-DF2F-E108-3E66-215C581AAD36}"/>
              </a:ext>
            </a:extLst>
          </p:cNvPr>
          <p:cNvSpPr txBox="1"/>
          <p:nvPr/>
        </p:nvSpPr>
        <p:spPr>
          <a:xfrm>
            <a:off x="7721346" y="5286938"/>
            <a:ext cx="3583623" cy="646331"/>
          </a:xfrm>
          <a:prstGeom prst="rect">
            <a:avLst/>
          </a:prstGeom>
          <a:noFill/>
        </p:spPr>
        <p:txBody>
          <a:bodyPr wrap="square">
            <a:spAutoFit/>
          </a:bodyPr>
          <a:lstStyle/>
          <a:p>
            <a:pPr algn="l"/>
            <a:r>
              <a:rPr lang="en-US" sz="1200" b="0" i="1" u="none" strike="noStrike" baseline="0" dirty="0">
                <a:solidFill>
                  <a:srgbClr val="0000FF"/>
                </a:solidFill>
                <a:latin typeface="TimesNewRomanPS-ItalicMT"/>
              </a:rPr>
              <a:t>M. </a:t>
            </a:r>
            <a:r>
              <a:rPr lang="en-US" sz="1200" b="0" i="1" u="none" strike="noStrike" baseline="0" dirty="0" err="1">
                <a:solidFill>
                  <a:srgbClr val="0000FF"/>
                </a:solidFill>
                <a:latin typeface="TimesNewRomanPS-ItalicMT"/>
              </a:rPr>
              <a:t>Sawan</a:t>
            </a:r>
            <a:r>
              <a:rPr lang="en-US" sz="1200" b="0" i="1" u="none" strike="noStrike" baseline="0" dirty="0">
                <a:solidFill>
                  <a:srgbClr val="0000FF"/>
                </a:solidFill>
                <a:latin typeface="TimesNewRomanPS-ItalicMT"/>
              </a:rPr>
              <a:t>, Y. </a:t>
            </a:r>
            <a:r>
              <a:rPr lang="en-US" sz="1200" b="0" i="1" u="none" strike="noStrike" baseline="0" dirty="0" err="1">
                <a:solidFill>
                  <a:srgbClr val="0000FF"/>
                </a:solidFill>
                <a:latin typeface="TimesNewRomanPS-ItalicMT"/>
              </a:rPr>
              <a:t>Katoh</a:t>
            </a:r>
            <a:r>
              <a:rPr lang="en-US" sz="1200" b="0" i="1" u="none" strike="noStrike" baseline="0" dirty="0">
                <a:solidFill>
                  <a:srgbClr val="0000FF"/>
                </a:solidFill>
                <a:latin typeface="TimesNewRomanPS-ItalicMT"/>
              </a:rPr>
              <a:t>, and L. L. Snead, ‘‘Transmutation</a:t>
            </a:r>
          </a:p>
          <a:p>
            <a:pPr algn="l"/>
            <a:r>
              <a:rPr lang="en-US" sz="1200" b="0" i="1" u="none" strike="noStrike" baseline="0" dirty="0">
                <a:solidFill>
                  <a:srgbClr val="0000FF"/>
                </a:solidFill>
                <a:latin typeface="TimesNewRomanPS-ItalicMT"/>
              </a:rPr>
              <a:t>of Silicon Carbide in Fusion Nuclear Environment,’’</a:t>
            </a:r>
          </a:p>
          <a:p>
            <a:pPr algn="l"/>
            <a:r>
              <a:rPr lang="en-US" sz="1200" b="0" i="1" u="none" strike="noStrike" baseline="0" dirty="0">
                <a:solidFill>
                  <a:srgbClr val="0000FF"/>
                </a:solidFill>
                <a:latin typeface="TimesNewRomanPS-ItalicMT"/>
              </a:rPr>
              <a:t>J. </a:t>
            </a:r>
            <a:r>
              <a:rPr lang="en-US" sz="1200" b="0" i="1" u="none" strike="noStrike" baseline="0" dirty="0" err="1">
                <a:solidFill>
                  <a:srgbClr val="0000FF"/>
                </a:solidFill>
                <a:latin typeface="TimesNewRomanPS-ItalicMT"/>
              </a:rPr>
              <a:t>Nucl</a:t>
            </a:r>
            <a:r>
              <a:rPr lang="en-US" sz="1200" b="0" i="1" u="none" strike="noStrike" baseline="0" dirty="0">
                <a:solidFill>
                  <a:srgbClr val="0000FF"/>
                </a:solidFill>
                <a:latin typeface="TimesNewRomanPS-ItalicMT"/>
              </a:rPr>
              <a:t>. Mater., 442, 1–3, S370 (2013).</a:t>
            </a:r>
            <a:endParaRPr lang="en-US" sz="1200" dirty="0"/>
          </a:p>
        </p:txBody>
      </p:sp>
      <p:sp>
        <p:nvSpPr>
          <p:cNvPr id="6" name="TextBox 5">
            <a:extLst>
              <a:ext uri="{FF2B5EF4-FFF2-40B4-BE49-F238E27FC236}">
                <a16:creationId xmlns:a16="http://schemas.microsoft.com/office/drawing/2014/main" id="{08CD8DCF-640D-600B-6C12-1CCD44A1AF16}"/>
              </a:ext>
            </a:extLst>
          </p:cNvPr>
          <p:cNvSpPr txBox="1"/>
          <p:nvPr/>
        </p:nvSpPr>
        <p:spPr>
          <a:xfrm>
            <a:off x="7721346" y="4709324"/>
            <a:ext cx="3759744" cy="461665"/>
          </a:xfrm>
          <a:prstGeom prst="rect">
            <a:avLst/>
          </a:prstGeom>
          <a:noFill/>
        </p:spPr>
        <p:txBody>
          <a:bodyPr wrap="square">
            <a:spAutoFit/>
          </a:bodyPr>
          <a:lstStyle/>
          <a:p>
            <a:r>
              <a:rPr lang="en-US" sz="1200" b="1" dirty="0">
                <a:latin typeface="Times New Roman" panose="02020603050405020304" pitchFamily="18" charset="0"/>
              </a:rPr>
              <a:t>Comparison of solid transmutations in </a:t>
            </a:r>
            <a:r>
              <a:rPr lang="en-US" sz="1200" b="1" dirty="0" err="1">
                <a:latin typeface="Times New Roman" panose="02020603050405020304" pitchFamily="18" charset="0"/>
              </a:rPr>
              <a:t>SiC</a:t>
            </a:r>
            <a:r>
              <a:rPr lang="en-US" sz="1200" b="1" dirty="0">
                <a:latin typeface="Times New Roman" panose="02020603050405020304" pitchFamily="18" charset="0"/>
              </a:rPr>
              <a:t> in a Fusion vs thermal fission reactor environment </a:t>
            </a:r>
          </a:p>
        </p:txBody>
      </p:sp>
      <p:sp>
        <p:nvSpPr>
          <p:cNvPr id="8" name="Slide Number Placeholder 7">
            <a:extLst>
              <a:ext uri="{FF2B5EF4-FFF2-40B4-BE49-F238E27FC236}">
                <a16:creationId xmlns:a16="http://schemas.microsoft.com/office/drawing/2014/main" id="{6073C586-D8E0-7398-F791-67B523D3EB95}"/>
              </a:ext>
            </a:extLst>
          </p:cNvPr>
          <p:cNvSpPr>
            <a:spLocks noGrp="1"/>
          </p:cNvSpPr>
          <p:nvPr>
            <p:ph type="sldNum" sz="quarter" idx="12"/>
          </p:nvPr>
        </p:nvSpPr>
        <p:spPr/>
        <p:txBody>
          <a:bodyPr/>
          <a:lstStyle/>
          <a:p>
            <a:fld id="{2F3902C9-C47C-4EF4-BA50-DAB7C4D8D7B4}" type="slidenum">
              <a:rPr lang="en-US" smtClean="0"/>
              <a:pPr/>
              <a:t>11</a:t>
            </a:fld>
            <a:endParaRPr lang="en-US"/>
          </a:p>
        </p:txBody>
      </p:sp>
    </p:spTree>
    <p:extLst>
      <p:ext uri="{BB962C8B-B14F-4D97-AF65-F5344CB8AC3E}">
        <p14:creationId xmlns:p14="http://schemas.microsoft.com/office/powerpoint/2010/main" val="26911253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EA9D2-6345-509D-28F3-A118C1676629}"/>
              </a:ext>
            </a:extLst>
          </p:cNvPr>
          <p:cNvSpPr>
            <a:spLocks noGrp="1"/>
          </p:cNvSpPr>
          <p:nvPr>
            <p:ph type="title"/>
          </p:nvPr>
        </p:nvSpPr>
        <p:spPr/>
        <p:txBody>
          <a:bodyPr/>
          <a:lstStyle/>
          <a:p>
            <a:r>
              <a:rPr lang="en-US" dirty="0"/>
              <a:t>Plasma Facing Components*</a:t>
            </a:r>
          </a:p>
        </p:txBody>
      </p:sp>
      <p:sp>
        <p:nvSpPr>
          <p:cNvPr id="3" name="Content Placeholder 2">
            <a:extLst>
              <a:ext uri="{FF2B5EF4-FFF2-40B4-BE49-F238E27FC236}">
                <a16:creationId xmlns:a16="http://schemas.microsoft.com/office/drawing/2014/main" id="{940642A1-953A-7030-D876-D2797231C1E3}"/>
              </a:ext>
            </a:extLst>
          </p:cNvPr>
          <p:cNvSpPr>
            <a:spLocks noGrp="1"/>
          </p:cNvSpPr>
          <p:nvPr>
            <p:ph sz="quarter" idx="13"/>
          </p:nvPr>
        </p:nvSpPr>
        <p:spPr>
          <a:xfrm>
            <a:off x="533400" y="1690687"/>
            <a:ext cx="6864927" cy="4681083"/>
          </a:xfrm>
        </p:spPr>
        <p:txBody>
          <a:bodyPr>
            <a:normAutofit lnSpcReduction="10000"/>
          </a:bodyPr>
          <a:lstStyle/>
          <a:p>
            <a:r>
              <a:rPr lang="en-US" dirty="0"/>
              <a:t>Typical materials considered for PFM include graphite, beryllium and tungsten -- although this list has been modified by considerations at ITER</a:t>
            </a:r>
          </a:p>
          <a:p>
            <a:r>
              <a:rPr lang="en-US" dirty="0"/>
              <a:t>Tungsten alloys leading candidates as divertor structural materials due to their excellent thermo-physical properties.</a:t>
            </a:r>
          </a:p>
          <a:p>
            <a:r>
              <a:rPr lang="en-US" dirty="0"/>
              <a:t>However, critical issues need to be addressed:</a:t>
            </a:r>
          </a:p>
          <a:p>
            <a:pPr lvl="1"/>
            <a:r>
              <a:rPr lang="en-US" dirty="0"/>
              <a:t>Creep strength</a:t>
            </a:r>
          </a:p>
          <a:p>
            <a:pPr lvl="1"/>
            <a:r>
              <a:rPr lang="en-US" dirty="0"/>
              <a:t>Fracture toughness (DBTT) </a:t>
            </a:r>
          </a:p>
          <a:p>
            <a:pPr lvl="1"/>
            <a:r>
              <a:rPr lang="en-US" dirty="0"/>
              <a:t>Microstructural stability (Recrystallization) </a:t>
            </a:r>
          </a:p>
          <a:p>
            <a:pPr lvl="1"/>
            <a:r>
              <a:rPr lang="en-US" dirty="0"/>
              <a:t>Low &amp; high cycle fatigue • Oxidation resistance </a:t>
            </a:r>
          </a:p>
          <a:p>
            <a:pPr lvl="1"/>
            <a:r>
              <a:rPr lang="en-US" b="1" dirty="0"/>
              <a:t>Effects of neutron irradiation (hardening &amp; embrittlement, composition changes, He, H) </a:t>
            </a:r>
          </a:p>
          <a:p>
            <a:r>
              <a:rPr lang="en-US" dirty="0"/>
              <a:t>Several computational and experimental efforts to explore ways to predict &amp; improve the performance of tungsten PFCs are now underway</a:t>
            </a:r>
          </a:p>
        </p:txBody>
      </p:sp>
      <p:pic>
        <p:nvPicPr>
          <p:cNvPr id="5" name="Picture 4">
            <a:extLst>
              <a:ext uri="{FF2B5EF4-FFF2-40B4-BE49-F238E27FC236}">
                <a16:creationId xmlns:a16="http://schemas.microsoft.com/office/drawing/2014/main" id="{02AFF9C9-5679-53AF-D5FC-C92C615CF363}"/>
              </a:ext>
            </a:extLst>
          </p:cNvPr>
          <p:cNvPicPr>
            <a:picLocks noChangeAspect="1"/>
          </p:cNvPicPr>
          <p:nvPr/>
        </p:nvPicPr>
        <p:blipFill>
          <a:blip r:embed="rId2"/>
          <a:stretch>
            <a:fillRect/>
          </a:stretch>
        </p:blipFill>
        <p:spPr>
          <a:xfrm>
            <a:off x="7398327" y="1061956"/>
            <a:ext cx="4538749" cy="5275123"/>
          </a:xfrm>
          <a:prstGeom prst="rect">
            <a:avLst/>
          </a:prstGeom>
        </p:spPr>
      </p:pic>
      <p:sp>
        <p:nvSpPr>
          <p:cNvPr id="6" name="TextBox 5">
            <a:extLst>
              <a:ext uri="{FF2B5EF4-FFF2-40B4-BE49-F238E27FC236}">
                <a16:creationId xmlns:a16="http://schemas.microsoft.com/office/drawing/2014/main" id="{40BB42DE-C1BF-E37F-F879-CFEE1647D8E7}"/>
              </a:ext>
            </a:extLst>
          </p:cNvPr>
          <p:cNvSpPr txBox="1"/>
          <p:nvPr/>
        </p:nvSpPr>
        <p:spPr>
          <a:xfrm>
            <a:off x="282632" y="6396335"/>
            <a:ext cx="7115695" cy="461665"/>
          </a:xfrm>
          <a:prstGeom prst="rect">
            <a:avLst/>
          </a:prstGeom>
          <a:noFill/>
        </p:spPr>
        <p:txBody>
          <a:bodyPr wrap="square" rtlCol="0">
            <a:spAutoFit/>
          </a:bodyPr>
          <a:lstStyle/>
          <a:p>
            <a:r>
              <a:rPr lang="en-US" sz="1200" dirty="0">
                <a:solidFill>
                  <a:schemeClr val="bg1"/>
                </a:solidFill>
              </a:rPr>
              <a:t>* Road mapping Plasma Facing Materials For FPP – B. D. Wirth et al. – Presented 2023 Materials Road-mapping workshop </a:t>
            </a:r>
          </a:p>
        </p:txBody>
      </p:sp>
      <p:sp>
        <p:nvSpPr>
          <p:cNvPr id="7" name="Slide Number Placeholder 6">
            <a:extLst>
              <a:ext uri="{FF2B5EF4-FFF2-40B4-BE49-F238E27FC236}">
                <a16:creationId xmlns:a16="http://schemas.microsoft.com/office/drawing/2014/main" id="{CFE1B5EC-2B11-D688-0C4F-3884A6023FC3}"/>
              </a:ext>
            </a:extLst>
          </p:cNvPr>
          <p:cNvSpPr>
            <a:spLocks noGrp="1"/>
          </p:cNvSpPr>
          <p:nvPr>
            <p:ph type="sldNum" sz="quarter" idx="12"/>
          </p:nvPr>
        </p:nvSpPr>
        <p:spPr/>
        <p:txBody>
          <a:bodyPr/>
          <a:lstStyle/>
          <a:p>
            <a:fld id="{2F3902C9-C47C-4EF4-BA50-DAB7C4D8D7B4}" type="slidenum">
              <a:rPr lang="en-US" smtClean="0"/>
              <a:pPr/>
              <a:t>12</a:t>
            </a:fld>
            <a:endParaRPr lang="en-US"/>
          </a:p>
        </p:txBody>
      </p:sp>
    </p:spTree>
    <p:extLst>
      <p:ext uri="{BB962C8B-B14F-4D97-AF65-F5344CB8AC3E}">
        <p14:creationId xmlns:p14="http://schemas.microsoft.com/office/powerpoint/2010/main" val="5814586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BEC63-F605-EEAA-1C4E-7CA56B33623D}"/>
              </a:ext>
            </a:extLst>
          </p:cNvPr>
          <p:cNvSpPr>
            <a:spLocks noGrp="1"/>
          </p:cNvSpPr>
          <p:nvPr>
            <p:ph type="title"/>
          </p:nvPr>
        </p:nvSpPr>
        <p:spPr>
          <a:xfrm>
            <a:off x="533397" y="0"/>
            <a:ext cx="11125199" cy="1325563"/>
          </a:xfrm>
        </p:spPr>
        <p:txBody>
          <a:bodyPr/>
          <a:lstStyle/>
          <a:p>
            <a:r>
              <a:rPr lang="en-US" dirty="0"/>
              <a:t>Plasma facing materials and the fusion environment</a:t>
            </a:r>
          </a:p>
        </p:txBody>
      </p:sp>
      <p:pic>
        <p:nvPicPr>
          <p:cNvPr id="5" name="Content Placeholder 4">
            <a:extLst>
              <a:ext uri="{FF2B5EF4-FFF2-40B4-BE49-F238E27FC236}">
                <a16:creationId xmlns:a16="http://schemas.microsoft.com/office/drawing/2014/main" id="{B1229C1E-B700-911C-D9D3-98DADFAE9C95}"/>
              </a:ext>
            </a:extLst>
          </p:cNvPr>
          <p:cNvPicPr>
            <a:picLocks noGrp="1" noChangeAspect="1"/>
          </p:cNvPicPr>
          <p:nvPr>
            <p:ph sz="quarter" idx="13"/>
          </p:nvPr>
        </p:nvPicPr>
        <p:blipFill>
          <a:blip r:embed="rId2"/>
          <a:stretch>
            <a:fillRect/>
          </a:stretch>
        </p:blipFill>
        <p:spPr>
          <a:xfrm>
            <a:off x="749505" y="1027906"/>
            <a:ext cx="10692985" cy="5270114"/>
          </a:xfrm>
        </p:spPr>
      </p:pic>
      <p:sp>
        <p:nvSpPr>
          <p:cNvPr id="6" name="TextBox 5">
            <a:extLst>
              <a:ext uri="{FF2B5EF4-FFF2-40B4-BE49-F238E27FC236}">
                <a16:creationId xmlns:a16="http://schemas.microsoft.com/office/drawing/2014/main" id="{225975E1-89C6-BD68-9184-FE9E53B75783}"/>
              </a:ext>
            </a:extLst>
          </p:cNvPr>
          <p:cNvSpPr txBox="1"/>
          <p:nvPr/>
        </p:nvSpPr>
        <p:spPr>
          <a:xfrm>
            <a:off x="282632" y="6396335"/>
            <a:ext cx="7115695" cy="461665"/>
          </a:xfrm>
          <a:prstGeom prst="rect">
            <a:avLst/>
          </a:prstGeom>
          <a:noFill/>
        </p:spPr>
        <p:txBody>
          <a:bodyPr wrap="square" rtlCol="0">
            <a:spAutoFit/>
          </a:bodyPr>
          <a:lstStyle/>
          <a:p>
            <a:r>
              <a:rPr lang="en-US" sz="1200" dirty="0">
                <a:solidFill>
                  <a:schemeClr val="bg1"/>
                </a:solidFill>
              </a:rPr>
              <a:t>* Road mapping Plasma Facing Materials For FPP – B. D. Wirth et al. – Presented 2023 Materials Road-mapping workshop </a:t>
            </a:r>
          </a:p>
        </p:txBody>
      </p:sp>
      <p:sp>
        <p:nvSpPr>
          <p:cNvPr id="4" name="Slide Number Placeholder 3">
            <a:extLst>
              <a:ext uri="{FF2B5EF4-FFF2-40B4-BE49-F238E27FC236}">
                <a16:creationId xmlns:a16="http://schemas.microsoft.com/office/drawing/2014/main" id="{9F74434A-E48C-85E4-ADAC-6A649D27A145}"/>
              </a:ext>
            </a:extLst>
          </p:cNvPr>
          <p:cNvSpPr>
            <a:spLocks noGrp="1"/>
          </p:cNvSpPr>
          <p:nvPr>
            <p:ph type="sldNum" sz="quarter" idx="12"/>
          </p:nvPr>
        </p:nvSpPr>
        <p:spPr/>
        <p:txBody>
          <a:bodyPr/>
          <a:lstStyle/>
          <a:p>
            <a:fld id="{2F3902C9-C47C-4EF4-BA50-DAB7C4D8D7B4}" type="slidenum">
              <a:rPr lang="en-US" smtClean="0"/>
              <a:pPr/>
              <a:t>13</a:t>
            </a:fld>
            <a:endParaRPr lang="en-US"/>
          </a:p>
        </p:txBody>
      </p:sp>
    </p:spTree>
    <p:extLst>
      <p:ext uri="{BB962C8B-B14F-4D97-AF65-F5344CB8AC3E}">
        <p14:creationId xmlns:p14="http://schemas.microsoft.com/office/powerpoint/2010/main" val="7969339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C32BF-0CCD-EC3F-8CB0-C08FDC8A4553}"/>
              </a:ext>
            </a:extLst>
          </p:cNvPr>
          <p:cNvSpPr>
            <a:spLocks noGrp="1"/>
          </p:cNvSpPr>
          <p:nvPr>
            <p:ph type="title"/>
          </p:nvPr>
        </p:nvSpPr>
        <p:spPr/>
        <p:txBody>
          <a:bodyPr/>
          <a:lstStyle/>
          <a:p>
            <a:r>
              <a:rPr lang="en-US" dirty="0"/>
              <a:t>Fusion Materials knowledge base</a:t>
            </a:r>
          </a:p>
        </p:txBody>
      </p:sp>
      <p:sp>
        <p:nvSpPr>
          <p:cNvPr id="3" name="Content Placeholder 2">
            <a:extLst>
              <a:ext uri="{FF2B5EF4-FFF2-40B4-BE49-F238E27FC236}">
                <a16:creationId xmlns:a16="http://schemas.microsoft.com/office/drawing/2014/main" id="{A24F6E65-5D7F-638D-57E3-DE5B21900879}"/>
              </a:ext>
            </a:extLst>
          </p:cNvPr>
          <p:cNvSpPr>
            <a:spLocks noGrp="1"/>
          </p:cNvSpPr>
          <p:nvPr>
            <p:ph sz="quarter" idx="13"/>
          </p:nvPr>
        </p:nvSpPr>
        <p:spPr>
          <a:xfrm>
            <a:off x="533399" y="1374803"/>
            <a:ext cx="10820400" cy="4681083"/>
          </a:xfrm>
        </p:spPr>
        <p:txBody>
          <a:bodyPr/>
          <a:lstStyle/>
          <a:p>
            <a:r>
              <a:rPr lang="en-US" b="1" dirty="0"/>
              <a:t>Key Point: </a:t>
            </a:r>
            <a:r>
              <a:rPr lang="en-US" dirty="0"/>
              <a:t>Fusion materials development requires both displacement damage and transmutation generation in BULK samples</a:t>
            </a:r>
          </a:p>
          <a:p>
            <a:pPr lvl="1"/>
            <a:r>
              <a:rPr lang="en-US" dirty="0"/>
              <a:t>Iron based materials (RAFM steels) are used as a reference material (10 </a:t>
            </a:r>
            <a:r>
              <a:rPr lang="en-US" dirty="0" err="1"/>
              <a:t>appm</a:t>
            </a:r>
            <a:r>
              <a:rPr lang="en-US" dirty="0"/>
              <a:t> He/dpa)</a:t>
            </a:r>
          </a:p>
          <a:p>
            <a:pPr lvl="1"/>
            <a:r>
              <a:rPr lang="en-US" dirty="0"/>
              <a:t>Generally, need to reach damage levels greater than 10 dpa/100 </a:t>
            </a:r>
            <a:r>
              <a:rPr lang="en-US" dirty="0" err="1"/>
              <a:t>appm</a:t>
            </a:r>
            <a:r>
              <a:rPr lang="en-US" dirty="0"/>
              <a:t> He to see effects</a:t>
            </a:r>
          </a:p>
          <a:p>
            <a:endParaRPr lang="en-US" dirty="0"/>
          </a:p>
        </p:txBody>
      </p:sp>
      <p:pic>
        <p:nvPicPr>
          <p:cNvPr id="4" name="Picture 3">
            <a:extLst>
              <a:ext uri="{FF2B5EF4-FFF2-40B4-BE49-F238E27FC236}">
                <a16:creationId xmlns:a16="http://schemas.microsoft.com/office/drawing/2014/main" id="{E26F1B4B-0CB5-73B1-EC9C-532ECCEFBC4F}"/>
              </a:ext>
            </a:extLst>
          </p:cNvPr>
          <p:cNvPicPr>
            <a:picLocks noChangeAspect="1"/>
          </p:cNvPicPr>
          <p:nvPr/>
        </p:nvPicPr>
        <p:blipFill>
          <a:blip r:embed="rId2"/>
          <a:stretch>
            <a:fillRect/>
          </a:stretch>
        </p:blipFill>
        <p:spPr>
          <a:xfrm>
            <a:off x="48797" y="2750120"/>
            <a:ext cx="4538749" cy="3742755"/>
          </a:xfrm>
          <a:prstGeom prst="rect">
            <a:avLst/>
          </a:prstGeom>
        </p:spPr>
      </p:pic>
      <p:pic>
        <p:nvPicPr>
          <p:cNvPr id="5" name="Picture 4">
            <a:extLst>
              <a:ext uri="{FF2B5EF4-FFF2-40B4-BE49-F238E27FC236}">
                <a16:creationId xmlns:a16="http://schemas.microsoft.com/office/drawing/2014/main" id="{5E754A69-CAFD-C96D-1BEF-15B2595AFDA9}"/>
              </a:ext>
            </a:extLst>
          </p:cNvPr>
          <p:cNvPicPr>
            <a:picLocks noChangeAspect="1"/>
          </p:cNvPicPr>
          <p:nvPr/>
        </p:nvPicPr>
        <p:blipFill>
          <a:blip r:embed="rId3"/>
          <a:stretch>
            <a:fillRect/>
          </a:stretch>
        </p:blipFill>
        <p:spPr>
          <a:xfrm>
            <a:off x="4767348" y="2675305"/>
            <a:ext cx="7071053" cy="3892384"/>
          </a:xfrm>
          <a:prstGeom prst="rect">
            <a:avLst/>
          </a:prstGeom>
        </p:spPr>
      </p:pic>
      <p:sp>
        <p:nvSpPr>
          <p:cNvPr id="7" name="Slide Number Placeholder 6">
            <a:extLst>
              <a:ext uri="{FF2B5EF4-FFF2-40B4-BE49-F238E27FC236}">
                <a16:creationId xmlns:a16="http://schemas.microsoft.com/office/drawing/2014/main" id="{2D5AD531-7243-8B03-3AA9-9B3F4DC2179C}"/>
              </a:ext>
            </a:extLst>
          </p:cNvPr>
          <p:cNvSpPr>
            <a:spLocks noGrp="1"/>
          </p:cNvSpPr>
          <p:nvPr>
            <p:ph type="sldNum" sz="quarter" idx="12"/>
          </p:nvPr>
        </p:nvSpPr>
        <p:spPr/>
        <p:txBody>
          <a:bodyPr/>
          <a:lstStyle/>
          <a:p>
            <a:fld id="{2F3902C9-C47C-4EF4-BA50-DAB7C4D8D7B4}" type="slidenum">
              <a:rPr lang="en-US" smtClean="0"/>
              <a:pPr/>
              <a:t>14</a:t>
            </a:fld>
            <a:endParaRPr lang="en-US"/>
          </a:p>
        </p:txBody>
      </p:sp>
    </p:spTree>
    <p:extLst>
      <p:ext uri="{BB962C8B-B14F-4D97-AF65-F5344CB8AC3E}">
        <p14:creationId xmlns:p14="http://schemas.microsoft.com/office/powerpoint/2010/main" val="13962929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41B41-E76C-5F26-CAF8-F9ABE47DE2D1}"/>
              </a:ext>
            </a:extLst>
          </p:cNvPr>
          <p:cNvSpPr>
            <a:spLocks noGrp="1"/>
          </p:cNvSpPr>
          <p:nvPr>
            <p:ph type="title"/>
          </p:nvPr>
        </p:nvSpPr>
        <p:spPr/>
        <p:txBody>
          <a:bodyPr/>
          <a:lstStyle/>
          <a:p>
            <a:r>
              <a:rPr lang="en-US" dirty="0"/>
              <a:t>Fusion Materials theory and modeling</a:t>
            </a:r>
          </a:p>
        </p:txBody>
      </p:sp>
      <p:sp>
        <p:nvSpPr>
          <p:cNvPr id="3" name="Content Placeholder 2">
            <a:extLst>
              <a:ext uri="{FF2B5EF4-FFF2-40B4-BE49-F238E27FC236}">
                <a16:creationId xmlns:a16="http://schemas.microsoft.com/office/drawing/2014/main" id="{4213D91D-CC27-50A7-614A-8F0AABBB4B9C}"/>
              </a:ext>
            </a:extLst>
          </p:cNvPr>
          <p:cNvSpPr>
            <a:spLocks noGrp="1"/>
          </p:cNvSpPr>
          <p:nvPr>
            <p:ph sz="quarter" idx="13"/>
          </p:nvPr>
        </p:nvSpPr>
        <p:spPr/>
        <p:txBody>
          <a:bodyPr/>
          <a:lstStyle/>
          <a:p>
            <a:r>
              <a:rPr lang="en-US" sz="2000" dirty="0"/>
              <a:t>General premise is to apply complementary modeling, experimental and theoretical techniques at appropriate scales to determine underlying mechanisms</a:t>
            </a:r>
          </a:p>
          <a:p>
            <a:r>
              <a:rPr lang="en-US" dirty="0"/>
              <a:t>Given the lack of experimental facilities that fully represented loading environments – data gaps and uncertainties still exists. </a:t>
            </a:r>
            <a:endParaRPr lang="en-US" sz="2000" dirty="0"/>
          </a:p>
        </p:txBody>
      </p:sp>
      <p:pic>
        <p:nvPicPr>
          <p:cNvPr id="4" name="Picture 3">
            <a:extLst>
              <a:ext uri="{FF2B5EF4-FFF2-40B4-BE49-F238E27FC236}">
                <a16:creationId xmlns:a16="http://schemas.microsoft.com/office/drawing/2014/main" id="{03ED5438-EE42-FDE2-1DC9-C6D596D71F26}"/>
              </a:ext>
            </a:extLst>
          </p:cNvPr>
          <p:cNvPicPr>
            <a:picLocks noChangeAspect="1"/>
          </p:cNvPicPr>
          <p:nvPr/>
        </p:nvPicPr>
        <p:blipFill>
          <a:blip r:embed="rId2"/>
          <a:stretch>
            <a:fillRect/>
          </a:stretch>
        </p:blipFill>
        <p:spPr>
          <a:xfrm>
            <a:off x="228602" y="3055991"/>
            <a:ext cx="4826851" cy="3649571"/>
          </a:xfrm>
          <a:prstGeom prst="rect">
            <a:avLst/>
          </a:prstGeom>
        </p:spPr>
      </p:pic>
      <p:pic>
        <p:nvPicPr>
          <p:cNvPr id="5" name="Picture 4">
            <a:extLst>
              <a:ext uri="{FF2B5EF4-FFF2-40B4-BE49-F238E27FC236}">
                <a16:creationId xmlns:a16="http://schemas.microsoft.com/office/drawing/2014/main" id="{AA949B08-2281-B940-7350-E5002EE7CD27}"/>
              </a:ext>
            </a:extLst>
          </p:cNvPr>
          <p:cNvPicPr>
            <a:picLocks noChangeAspect="1"/>
          </p:cNvPicPr>
          <p:nvPr/>
        </p:nvPicPr>
        <p:blipFill>
          <a:blip r:embed="rId3"/>
          <a:stretch>
            <a:fillRect/>
          </a:stretch>
        </p:blipFill>
        <p:spPr>
          <a:xfrm>
            <a:off x="5943600" y="3205804"/>
            <a:ext cx="6062151" cy="3349943"/>
          </a:xfrm>
          <a:prstGeom prst="rect">
            <a:avLst/>
          </a:prstGeom>
        </p:spPr>
      </p:pic>
      <p:sp>
        <p:nvSpPr>
          <p:cNvPr id="6" name="TextBox 5">
            <a:extLst>
              <a:ext uri="{FF2B5EF4-FFF2-40B4-BE49-F238E27FC236}">
                <a16:creationId xmlns:a16="http://schemas.microsoft.com/office/drawing/2014/main" id="{9F6F70B0-DF20-50E0-3411-F28B25AE6FAF}"/>
              </a:ext>
            </a:extLst>
          </p:cNvPr>
          <p:cNvSpPr txBox="1"/>
          <p:nvPr/>
        </p:nvSpPr>
        <p:spPr>
          <a:xfrm>
            <a:off x="5943600" y="3205804"/>
            <a:ext cx="5527964" cy="1754326"/>
          </a:xfrm>
          <a:prstGeom prst="rect">
            <a:avLst/>
          </a:prstGeom>
          <a:solidFill>
            <a:schemeClr val="bg1"/>
          </a:solidFill>
          <a:ln>
            <a:solidFill>
              <a:srgbClr val="FF0000"/>
            </a:solidFill>
          </a:ln>
        </p:spPr>
        <p:txBody>
          <a:bodyPr wrap="square" rtlCol="0">
            <a:spAutoFit/>
          </a:bodyPr>
          <a:lstStyle/>
          <a:p>
            <a:pPr marL="285750" indent="-285750">
              <a:buFont typeface="Arial" panose="020B0604020202020204" pitchFamily="34" charset="0"/>
              <a:buChar char="•"/>
            </a:pPr>
            <a:r>
              <a:rPr lang="en-US" dirty="0"/>
              <a:t>Uncertainties and errors are found – and ideally must be quantified – at every level</a:t>
            </a:r>
          </a:p>
          <a:p>
            <a:pPr marL="285750" indent="-285750">
              <a:buFont typeface="Arial" panose="020B0604020202020204" pitchFamily="34" charset="0"/>
              <a:buChar char="•"/>
            </a:pPr>
            <a:r>
              <a:rPr lang="en-US" dirty="0"/>
              <a:t>Significant opportunities for examples of computational thermodynamics to tailor improved material properties (advanced ferritic/martensitic alloys, Cu-based alloys, etc.)</a:t>
            </a:r>
          </a:p>
        </p:txBody>
      </p:sp>
      <p:sp>
        <p:nvSpPr>
          <p:cNvPr id="8" name="Slide Number Placeholder 7">
            <a:extLst>
              <a:ext uri="{FF2B5EF4-FFF2-40B4-BE49-F238E27FC236}">
                <a16:creationId xmlns:a16="http://schemas.microsoft.com/office/drawing/2014/main" id="{B351E65D-AB18-0954-B043-D3317BC31FE4}"/>
              </a:ext>
            </a:extLst>
          </p:cNvPr>
          <p:cNvSpPr>
            <a:spLocks noGrp="1"/>
          </p:cNvSpPr>
          <p:nvPr>
            <p:ph type="sldNum" sz="quarter" idx="12"/>
          </p:nvPr>
        </p:nvSpPr>
        <p:spPr/>
        <p:txBody>
          <a:bodyPr/>
          <a:lstStyle/>
          <a:p>
            <a:fld id="{2F3902C9-C47C-4EF4-BA50-DAB7C4D8D7B4}" type="slidenum">
              <a:rPr lang="en-US" smtClean="0"/>
              <a:pPr/>
              <a:t>15</a:t>
            </a:fld>
            <a:endParaRPr lang="en-US"/>
          </a:p>
        </p:txBody>
      </p:sp>
    </p:spTree>
    <p:extLst>
      <p:ext uri="{BB962C8B-B14F-4D97-AF65-F5344CB8AC3E}">
        <p14:creationId xmlns:p14="http://schemas.microsoft.com/office/powerpoint/2010/main" val="2980589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AA63C-4339-6012-9E9A-F08A5D69B5BF}"/>
              </a:ext>
            </a:extLst>
          </p:cNvPr>
          <p:cNvSpPr>
            <a:spLocks noGrp="1"/>
          </p:cNvSpPr>
          <p:nvPr>
            <p:ph type="title"/>
          </p:nvPr>
        </p:nvSpPr>
        <p:spPr/>
        <p:txBody>
          <a:bodyPr/>
          <a:lstStyle/>
          <a:p>
            <a:r>
              <a:rPr lang="en-US" dirty="0"/>
              <a:t>Integrated simulation for Fusion Technology</a:t>
            </a:r>
          </a:p>
        </p:txBody>
      </p:sp>
      <p:sp>
        <p:nvSpPr>
          <p:cNvPr id="5" name="Slide Number Placeholder 4">
            <a:extLst>
              <a:ext uri="{FF2B5EF4-FFF2-40B4-BE49-F238E27FC236}">
                <a16:creationId xmlns:a16="http://schemas.microsoft.com/office/drawing/2014/main" id="{9126A6AD-6E5B-BAA8-131F-4923483F4F98}"/>
              </a:ext>
            </a:extLst>
          </p:cNvPr>
          <p:cNvSpPr>
            <a:spLocks noGrp="1"/>
          </p:cNvSpPr>
          <p:nvPr>
            <p:ph type="sldNum" sz="quarter" idx="12"/>
          </p:nvPr>
        </p:nvSpPr>
        <p:spPr/>
        <p:txBody>
          <a:bodyPr/>
          <a:lstStyle/>
          <a:p>
            <a:fld id="{2F3902C9-C47C-4EF4-BA50-DAB7C4D8D7B4}" type="slidenum">
              <a:rPr lang="en-US" smtClean="0"/>
              <a:pPr/>
              <a:t>16</a:t>
            </a:fld>
            <a:endParaRPr lang="en-US"/>
          </a:p>
        </p:txBody>
      </p:sp>
      <p:sp>
        <p:nvSpPr>
          <p:cNvPr id="3" name="Content Placeholder 2">
            <a:extLst>
              <a:ext uri="{FF2B5EF4-FFF2-40B4-BE49-F238E27FC236}">
                <a16:creationId xmlns:a16="http://schemas.microsoft.com/office/drawing/2014/main" id="{A05929CF-77EB-07DA-493D-5EBEF4B9E801}"/>
              </a:ext>
            </a:extLst>
          </p:cNvPr>
          <p:cNvSpPr>
            <a:spLocks noGrp="1"/>
          </p:cNvSpPr>
          <p:nvPr>
            <p:ph sz="quarter" idx="13"/>
          </p:nvPr>
        </p:nvSpPr>
        <p:spPr/>
        <p:txBody>
          <a:bodyPr/>
          <a:lstStyle/>
          <a:p>
            <a:pPr marL="0" indent="0">
              <a:buNone/>
            </a:pPr>
            <a:r>
              <a:rPr lang="en-US" b="1" dirty="0"/>
              <a:t>Engineering and physics systems integration modeling and simulations are required to support the engineering design of an FPP.</a:t>
            </a:r>
          </a:p>
          <a:p>
            <a:r>
              <a:rPr lang="en-US" dirty="0"/>
              <a:t>Physics, system and process models can be combined into comprehensive full device models which will likely contribute to evaluating the operations and maintenance of the pilot plant</a:t>
            </a:r>
          </a:p>
          <a:p>
            <a:r>
              <a:rPr lang="en-US" dirty="0"/>
              <a:t>Modeling and simulations incorporating multiple physics and multiscale phenomena with increasing fidelity into simulations to evaluate the refine design options</a:t>
            </a:r>
          </a:p>
          <a:p>
            <a:pPr lvl="1"/>
            <a:r>
              <a:rPr lang="en-US" dirty="0"/>
              <a:t>High fidelity simulations will benefit from exascale computing and enable reduced models including via artificial intelligence</a:t>
            </a:r>
          </a:p>
          <a:p>
            <a:r>
              <a:rPr lang="en-US" dirty="0"/>
              <a:t>Engineering computer aided design, structural analysis and process and control modeling will provide an important opportunity to optimize the design and integration of the FPP</a:t>
            </a:r>
          </a:p>
          <a:p>
            <a:r>
              <a:rPr lang="en-US" dirty="0"/>
              <a:t>Given the lack of prototypic experimental facilities </a:t>
            </a:r>
          </a:p>
        </p:txBody>
      </p:sp>
    </p:spTree>
    <p:extLst>
      <p:ext uri="{BB962C8B-B14F-4D97-AF65-F5344CB8AC3E}">
        <p14:creationId xmlns:p14="http://schemas.microsoft.com/office/powerpoint/2010/main" val="26500694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3E7B0-25CE-49F8-B292-433D30F6294C}"/>
              </a:ext>
            </a:extLst>
          </p:cNvPr>
          <p:cNvSpPr>
            <a:spLocks noGrp="1"/>
          </p:cNvSpPr>
          <p:nvPr>
            <p:ph type="title"/>
          </p:nvPr>
        </p:nvSpPr>
        <p:spPr/>
        <p:txBody>
          <a:bodyPr/>
          <a:lstStyle/>
          <a:p>
            <a:r>
              <a:rPr lang="en-US" dirty="0"/>
              <a:t>Fission Irradiations Still Play a vital role</a:t>
            </a:r>
          </a:p>
        </p:txBody>
      </p:sp>
      <p:sp>
        <p:nvSpPr>
          <p:cNvPr id="13" name="Content Placeholder 2">
            <a:extLst>
              <a:ext uri="{FF2B5EF4-FFF2-40B4-BE49-F238E27FC236}">
                <a16:creationId xmlns:a16="http://schemas.microsoft.com/office/drawing/2014/main" id="{116EF68F-F6C4-4147-A2A2-0FE6DC81F0A0}"/>
              </a:ext>
            </a:extLst>
          </p:cNvPr>
          <p:cNvSpPr>
            <a:spLocks noGrp="1"/>
          </p:cNvSpPr>
          <p:nvPr>
            <p:ph sz="quarter" idx="13"/>
          </p:nvPr>
        </p:nvSpPr>
        <p:spPr>
          <a:xfrm>
            <a:off x="4555374" y="1690687"/>
            <a:ext cx="6798425" cy="4681083"/>
          </a:xfrm>
        </p:spPr>
        <p:txBody>
          <a:bodyPr>
            <a:normAutofit/>
          </a:bodyPr>
          <a:lstStyle/>
          <a:p>
            <a:pPr algn="l"/>
            <a:r>
              <a:rPr lang="en-US" b="0" i="0" u="none" strike="noStrike" baseline="0" dirty="0">
                <a:solidFill>
                  <a:srgbClr val="000000"/>
                </a:solidFill>
              </a:rPr>
              <a:t>The high He/</a:t>
            </a:r>
            <a:r>
              <a:rPr lang="en-US" b="0" i="0" u="none" strike="noStrike" baseline="0" dirty="0" err="1">
                <a:solidFill>
                  <a:srgbClr val="000000"/>
                </a:solidFill>
              </a:rPr>
              <a:t>dpa</a:t>
            </a:r>
            <a:r>
              <a:rPr lang="en-US" b="0" i="0" u="none" strike="noStrike" baseline="0" dirty="0">
                <a:solidFill>
                  <a:srgbClr val="000000"/>
                </a:solidFill>
              </a:rPr>
              <a:t> ratio regime is “limited” to the first few centimeters of the first wall </a:t>
            </a:r>
          </a:p>
          <a:p>
            <a:pPr algn="l"/>
            <a:r>
              <a:rPr lang="en-US" b="0" i="0" u="none" strike="noStrike" baseline="0" dirty="0">
                <a:solidFill>
                  <a:srgbClr val="000000"/>
                </a:solidFill>
              </a:rPr>
              <a:t>This part of the blanket carries the highest thermo-mechanical loads and </a:t>
            </a:r>
            <a:r>
              <a:rPr lang="en-US" dirty="0"/>
              <a:t>a dedicated fusion neutron source is indispensable to understanding materials degradation in this regime</a:t>
            </a:r>
            <a:endParaRPr lang="en-US" b="0" i="0" u="none" strike="noStrike" baseline="0" dirty="0">
              <a:solidFill>
                <a:srgbClr val="000000"/>
              </a:solidFill>
            </a:endParaRPr>
          </a:p>
          <a:p>
            <a:pPr algn="l"/>
            <a:r>
              <a:rPr lang="en-US" dirty="0"/>
              <a:t>However:</a:t>
            </a:r>
          </a:p>
          <a:p>
            <a:pPr lvl="1"/>
            <a:r>
              <a:rPr lang="en-US" dirty="0"/>
              <a:t>Fission reactor irradiations (especially fast spectrum irradiations) are still meaningful for a significant fraction of in-vessel components</a:t>
            </a:r>
          </a:p>
          <a:p>
            <a:pPr lvl="1"/>
            <a:r>
              <a:rPr lang="en-US" dirty="0"/>
              <a:t>Given limited volume and damage rates in an FPNS, fission irradiations are still imagined to play critical “work horse” role in the fusion materials program even after an FPNS is constructed and operational</a:t>
            </a:r>
          </a:p>
        </p:txBody>
      </p:sp>
      <p:sp>
        <p:nvSpPr>
          <p:cNvPr id="4" name="Footer Placeholder 3">
            <a:extLst>
              <a:ext uri="{FF2B5EF4-FFF2-40B4-BE49-F238E27FC236}">
                <a16:creationId xmlns:a16="http://schemas.microsoft.com/office/drawing/2014/main" id="{DA20AC97-992B-479D-BF38-89F14C27E267}"/>
              </a:ext>
            </a:extLst>
          </p:cNvPr>
          <p:cNvSpPr>
            <a:spLocks noGrp="1"/>
          </p:cNvSpPr>
          <p:nvPr>
            <p:ph type="ftr" sz="quarter" idx="11"/>
          </p:nvPr>
        </p:nvSpPr>
        <p:spPr>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accent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 name="Slide Number Placeholder 4">
            <a:extLst>
              <a:ext uri="{FF2B5EF4-FFF2-40B4-BE49-F238E27FC236}">
                <a16:creationId xmlns:a16="http://schemas.microsoft.com/office/drawing/2014/main" id="{FB9342D2-EB04-40BA-BDD8-DABF554BB288}"/>
              </a:ext>
            </a:extLst>
          </p:cNvPr>
          <p:cNvSpPr>
            <a:spLocks noGrp="1"/>
          </p:cNvSpPr>
          <p:nvPr>
            <p:ph type="sldNum" sz="quarter" idx="12"/>
          </p:nvPr>
        </p:nvSpPr>
        <p:spPr/>
        <p:txBody>
          <a:bodyPr/>
          <a:lstStyle/>
          <a:p>
            <a:fld id="{26CA2777-A89F-4130-B308-73BB65955918}" type="slidenum">
              <a:rPr lang="en-US" smtClean="0"/>
              <a:pPr/>
              <a:t>17</a:t>
            </a:fld>
            <a:endParaRPr lang="en-US"/>
          </a:p>
        </p:txBody>
      </p:sp>
      <p:pic>
        <p:nvPicPr>
          <p:cNvPr id="6" name="Picture 5">
            <a:extLst>
              <a:ext uri="{FF2B5EF4-FFF2-40B4-BE49-F238E27FC236}">
                <a16:creationId xmlns:a16="http://schemas.microsoft.com/office/drawing/2014/main" id="{BD7CF0E9-85B3-4099-95EE-150DA3D3375A}"/>
              </a:ext>
            </a:extLst>
          </p:cNvPr>
          <p:cNvPicPr>
            <a:picLocks noChangeAspect="1"/>
          </p:cNvPicPr>
          <p:nvPr/>
        </p:nvPicPr>
        <p:blipFill>
          <a:blip r:embed="rId2"/>
          <a:stretch>
            <a:fillRect/>
          </a:stretch>
        </p:blipFill>
        <p:spPr>
          <a:xfrm>
            <a:off x="533398" y="1340982"/>
            <a:ext cx="3762689" cy="4963886"/>
          </a:xfrm>
          <a:prstGeom prst="rect">
            <a:avLst/>
          </a:prstGeom>
        </p:spPr>
      </p:pic>
    </p:spTree>
    <p:extLst>
      <p:ext uri="{BB962C8B-B14F-4D97-AF65-F5344CB8AC3E}">
        <p14:creationId xmlns:p14="http://schemas.microsoft.com/office/powerpoint/2010/main" val="22829234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4578F-D8D7-5B47-5688-1300DF49FCD7}"/>
              </a:ext>
            </a:extLst>
          </p:cNvPr>
          <p:cNvSpPr>
            <a:spLocks noGrp="1"/>
          </p:cNvSpPr>
          <p:nvPr>
            <p:ph type="title"/>
          </p:nvPr>
        </p:nvSpPr>
        <p:spPr/>
        <p:txBody>
          <a:bodyPr/>
          <a:lstStyle/>
          <a:p>
            <a:r>
              <a:rPr lang="en-US" dirty="0"/>
              <a:t>2022 FPNS Community Workshop Outcome</a:t>
            </a:r>
          </a:p>
        </p:txBody>
      </p:sp>
      <p:pic>
        <p:nvPicPr>
          <p:cNvPr id="1026" name="Picture 2">
            <a:extLst>
              <a:ext uri="{FF2B5EF4-FFF2-40B4-BE49-F238E27FC236}">
                <a16:creationId xmlns:a16="http://schemas.microsoft.com/office/drawing/2014/main" id="{1B676EFF-7D52-9A94-7E3B-F62961AFF530}"/>
              </a:ext>
            </a:extLst>
          </p:cNvPr>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900438" y="1492980"/>
            <a:ext cx="9973508" cy="454017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A0E745E-8D98-2993-1175-76F4006CA289}"/>
              </a:ext>
            </a:extLst>
          </p:cNvPr>
          <p:cNvSpPr txBox="1"/>
          <p:nvPr/>
        </p:nvSpPr>
        <p:spPr>
          <a:xfrm>
            <a:off x="-2" y="6033159"/>
            <a:ext cx="12192000" cy="307777"/>
          </a:xfrm>
          <a:prstGeom prst="rect">
            <a:avLst/>
          </a:prstGeom>
          <a:noFill/>
        </p:spPr>
        <p:txBody>
          <a:bodyPr wrap="square" rtlCol="0">
            <a:spAutoFit/>
          </a:bodyPr>
          <a:lstStyle/>
          <a:p>
            <a:r>
              <a:rPr lang="en-US" sz="1400" dirty="0">
                <a:hlinkClick r:id="rId4"/>
              </a:rPr>
              <a:t>Program on Technology Innovation: 2022 Fusion Prototypic Neutron Source (FPNS) Performance Requirements Workshop Summary</a:t>
            </a:r>
            <a:endParaRPr lang="en-US" sz="1400" dirty="0"/>
          </a:p>
        </p:txBody>
      </p:sp>
      <p:sp>
        <p:nvSpPr>
          <p:cNvPr id="5" name="Slide Number Placeholder 4">
            <a:extLst>
              <a:ext uri="{FF2B5EF4-FFF2-40B4-BE49-F238E27FC236}">
                <a16:creationId xmlns:a16="http://schemas.microsoft.com/office/drawing/2014/main" id="{444AC53B-CF6B-F9FD-22FA-6C1245450111}"/>
              </a:ext>
            </a:extLst>
          </p:cNvPr>
          <p:cNvSpPr>
            <a:spLocks noGrp="1"/>
          </p:cNvSpPr>
          <p:nvPr>
            <p:ph type="sldNum" sz="quarter" idx="12"/>
          </p:nvPr>
        </p:nvSpPr>
        <p:spPr/>
        <p:txBody>
          <a:bodyPr/>
          <a:lstStyle/>
          <a:p>
            <a:fld id="{2F3902C9-C47C-4EF4-BA50-DAB7C4D8D7B4}" type="slidenum">
              <a:rPr lang="en-US" smtClean="0"/>
              <a:pPr/>
              <a:t>18</a:t>
            </a:fld>
            <a:endParaRPr lang="en-US"/>
          </a:p>
        </p:txBody>
      </p:sp>
    </p:spTree>
    <p:extLst>
      <p:ext uri="{BB962C8B-B14F-4D97-AF65-F5344CB8AC3E}">
        <p14:creationId xmlns:p14="http://schemas.microsoft.com/office/powerpoint/2010/main" val="11461594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0D813-BFF3-76ED-51FF-7AF1CF024815}"/>
              </a:ext>
            </a:extLst>
          </p:cNvPr>
          <p:cNvSpPr>
            <a:spLocks noGrp="1"/>
          </p:cNvSpPr>
          <p:nvPr>
            <p:ph type="title"/>
          </p:nvPr>
        </p:nvSpPr>
        <p:spPr/>
        <p:txBody>
          <a:bodyPr/>
          <a:lstStyle/>
          <a:p>
            <a:r>
              <a:rPr lang="en-US" dirty="0"/>
              <a:t>Summary: Fusion Materials development status and needs</a:t>
            </a:r>
          </a:p>
        </p:txBody>
      </p:sp>
      <p:sp>
        <p:nvSpPr>
          <p:cNvPr id="5" name="Slide Number Placeholder 4">
            <a:extLst>
              <a:ext uri="{FF2B5EF4-FFF2-40B4-BE49-F238E27FC236}">
                <a16:creationId xmlns:a16="http://schemas.microsoft.com/office/drawing/2014/main" id="{5BE407DA-D624-2161-5319-AF9FD5454C01}"/>
              </a:ext>
            </a:extLst>
          </p:cNvPr>
          <p:cNvSpPr>
            <a:spLocks noGrp="1"/>
          </p:cNvSpPr>
          <p:nvPr>
            <p:ph type="sldNum" sz="quarter" idx="12"/>
          </p:nvPr>
        </p:nvSpPr>
        <p:spPr/>
        <p:txBody>
          <a:bodyPr/>
          <a:lstStyle/>
          <a:p>
            <a:fld id="{2F3902C9-C47C-4EF4-BA50-DAB7C4D8D7B4}" type="slidenum">
              <a:rPr lang="en-US" smtClean="0"/>
              <a:pPr/>
              <a:t>19</a:t>
            </a:fld>
            <a:endParaRPr lang="en-US"/>
          </a:p>
        </p:txBody>
      </p:sp>
      <p:sp>
        <p:nvSpPr>
          <p:cNvPr id="3" name="Content Placeholder 2">
            <a:extLst>
              <a:ext uri="{FF2B5EF4-FFF2-40B4-BE49-F238E27FC236}">
                <a16:creationId xmlns:a16="http://schemas.microsoft.com/office/drawing/2014/main" id="{DEF3DB84-3BD9-3A47-D925-02AA360AC6C1}"/>
              </a:ext>
            </a:extLst>
          </p:cNvPr>
          <p:cNvSpPr>
            <a:spLocks noGrp="1"/>
          </p:cNvSpPr>
          <p:nvPr>
            <p:ph sz="quarter" idx="13"/>
          </p:nvPr>
        </p:nvSpPr>
        <p:spPr/>
        <p:txBody>
          <a:bodyPr>
            <a:normAutofit/>
          </a:bodyPr>
          <a:lstStyle/>
          <a:p>
            <a:r>
              <a:rPr lang="en-US" dirty="0"/>
              <a:t>Recent community prioritization has emphasized the need, and the urgency, for expanding efforts in fusion technology related to materials development for applications in PMI, blankets, structural components, functional materials (shielding, diagnostics), including the use of multiscale-</a:t>
            </a:r>
            <a:r>
              <a:rPr lang="en-US" dirty="0" err="1"/>
              <a:t>multiphysics</a:t>
            </a:r>
            <a:r>
              <a:rPr lang="en-US" dirty="0"/>
              <a:t> modeling &amp; simulation</a:t>
            </a:r>
          </a:p>
          <a:p>
            <a:r>
              <a:rPr lang="en-US" dirty="0"/>
              <a:t>Most significant development needs include Blanket technology, structural materials development for blankets, including environmental degradation and tritium permeation/retention, and 14 MeV prototypic neutron source</a:t>
            </a:r>
          </a:p>
          <a:p>
            <a:pPr lvl="1"/>
            <a:r>
              <a:rPr lang="en-US" b="1" dirty="0"/>
              <a:t>Biggest modeling challenges relate to multiscale time integration across rare dynamics and modeling multicomponent alloys with transmutant impurities</a:t>
            </a:r>
          </a:p>
          <a:p>
            <a:pPr lvl="1"/>
            <a:r>
              <a:rPr lang="en-US" b="1" dirty="0"/>
              <a:t>Defect production physics well established, and transmutation cross-sections known, but uncertainties exists above ~10MeV in some elements</a:t>
            </a:r>
          </a:p>
          <a:p>
            <a:pPr lvl="2"/>
            <a:r>
              <a:rPr lang="en-US" b="1" dirty="0"/>
              <a:t>Solid in addition to gaseous </a:t>
            </a:r>
            <a:r>
              <a:rPr lang="en-US" b="1" dirty="0" err="1"/>
              <a:t>transmutants</a:t>
            </a:r>
            <a:endParaRPr lang="en-US" b="1" dirty="0"/>
          </a:p>
          <a:p>
            <a:pPr lvl="1"/>
            <a:r>
              <a:rPr lang="en-US" b="1" dirty="0"/>
              <a:t>Lack of prototypic experimental facilities </a:t>
            </a:r>
          </a:p>
          <a:p>
            <a:pPr lvl="1"/>
            <a:endParaRPr lang="en-US" b="1" dirty="0"/>
          </a:p>
        </p:txBody>
      </p:sp>
    </p:spTree>
    <p:extLst>
      <p:ext uri="{BB962C8B-B14F-4D97-AF65-F5344CB8AC3E}">
        <p14:creationId xmlns:p14="http://schemas.microsoft.com/office/powerpoint/2010/main" val="8276630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698EA-B162-F284-8BB4-376F84778983}"/>
              </a:ext>
            </a:extLst>
          </p:cNvPr>
          <p:cNvSpPr>
            <a:spLocks noGrp="1"/>
          </p:cNvSpPr>
          <p:nvPr>
            <p:ph type="title"/>
          </p:nvPr>
        </p:nvSpPr>
        <p:spPr>
          <a:xfrm>
            <a:off x="487680" y="-277401"/>
            <a:ext cx="11460480" cy="1399066"/>
          </a:xfrm>
        </p:spPr>
        <p:txBody>
          <a:bodyPr/>
          <a:lstStyle/>
          <a:p>
            <a:r>
              <a:rPr lang="en-US" b="1">
                <a:solidFill>
                  <a:srgbClr val="002060"/>
                </a:solidFill>
                <a:latin typeface="+mn-lt"/>
                <a:ea typeface="Verdana" panose="020B0604030504040204" pitchFamily="34" charset="0"/>
              </a:rPr>
              <a:t>FES Mission and </a:t>
            </a:r>
            <a:r>
              <a:rPr lang="en-US">
                <a:solidFill>
                  <a:srgbClr val="002060"/>
                </a:solidFill>
                <a:latin typeface="+mn-lt"/>
                <a:ea typeface="Verdana" panose="020B0604030504040204" pitchFamily="34" charset="0"/>
              </a:rPr>
              <a:t>S</a:t>
            </a:r>
            <a:r>
              <a:rPr lang="en-US" b="1">
                <a:solidFill>
                  <a:srgbClr val="002060"/>
                </a:solidFill>
                <a:latin typeface="+mn-lt"/>
                <a:ea typeface="Verdana" panose="020B0604030504040204" pitchFamily="34" charset="0"/>
              </a:rPr>
              <a:t>trategic Priorities</a:t>
            </a:r>
          </a:p>
        </p:txBody>
      </p:sp>
      <p:sp>
        <p:nvSpPr>
          <p:cNvPr id="5" name="Rectangle 4">
            <a:extLst>
              <a:ext uri="{FF2B5EF4-FFF2-40B4-BE49-F238E27FC236}">
                <a16:creationId xmlns:a16="http://schemas.microsoft.com/office/drawing/2014/main" id="{6C6C8088-A03E-ABA7-C055-B7E3A3756865}"/>
              </a:ext>
            </a:extLst>
          </p:cNvPr>
          <p:cNvSpPr/>
          <p:nvPr/>
        </p:nvSpPr>
        <p:spPr>
          <a:xfrm>
            <a:off x="274319" y="886664"/>
            <a:ext cx="11430001" cy="1585049"/>
          </a:xfrm>
          <a:prstGeom prst="rect">
            <a:avLst/>
          </a:prstGeom>
          <a:solidFill>
            <a:schemeClr val="accent4">
              <a:lumMod val="75000"/>
            </a:schemeClr>
          </a:solidFill>
          <a:ln w="28575">
            <a:solidFill>
              <a:srgbClr val="002060"/>
            </a:solidFill>
          </a:ln>
        </p:spPr>
        <p:txBody>
          <a:bodyPr wrap="square">
            <a:spAutoFit/>
          </a:bodyPr>
          <a:lstStyle/>
          <a:p>
            <a:pPr marL="0" marR="0" lvl="0" indent="0" algn="just" defTabSz="457200" rtl="0" eaLnBrk="1" fontAlgn="auto" latinLnBrk="0" hangingPunct="1">
              <a:lnSpc>
                <a:spcPct val="100000"/>
              </a:lnSpc>
              <a:spcBef>
                <a:spcPct val="0"/>
              </a:spcBef>
              <a:spcAft>
                <a:spcPts val="600"/>
              </a:spcAft>
              <a:buClrTx/>
              <a:buSzTx/>
              <a:buFontTx/>
              <a:buNone/>
              <a:tabLst/>
              <a:defRPr/>
            </a:pPr>
            <a:r>
              <a:rPr kumimoji="0" lang="en-US" sz="20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Arial"/>
              </a:rPr>
              <a:t>MISSION</a:t>
            </a:r>
            <a:endParaRPr kumimoji="0" lang="en-US" sz="16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Arial"/>
            </a:endParaRPr>
          </a:p>
          <a:p>
            <a:pPr marL="0" marR="0" lvl="0" indent="0" algn="just" defTabSz="457200" rtl="0" eaLnBrk="1" fontAlgn="auto" latinLnBrk="0" hangingPunct="1">
              <a:lnSpc>
                <a:spcPct val="100000"/>
              </a:lnSpc>
              <a:spcBef>
                <a:spcPct val="0"/>
              </a:spcBef>
              <a:spcAft>
                <a:spcPts val="600"/>
              </a:spcAft>
              <a:buClrTx/>
              <a:buSzTx/>
              <a:buFontTx/>
              <a:buNone/>
              <a:tabLst/>
              <a:defRPr/>
            </a:pPr>
            <a:r>
              <a:rPr kumimoji="0" lang="en-US" sz="18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Arial"/>
              </a:rPr>
              <a:t>The mission of the Fusion Energy Sciences (FES) program is to expand the fundamental understanding of matter at very high temperatures and densities and to build the scientific foundations needed to develop a fusion energy source. This is accomplished by the study of the plasma state and its interactions with its surroundings. </a:t>
            </a:r>
          </a:p>
        </p:txBody>
      </p:sp>
      <p:sp>
        <p:nvSpPr>
          <p:cNvPr id="7" name="TextBox 6">
            <a:extLst>
              <a:ext uri="{FF2B5EF4-FFF2-40B4-BE49-F238E27FC236}">
                <a16:creationId xmlns:a16="http://schemas.microsoft.com/office/drawing/2014/main" id="{94C08DBB-8482-AAA3-B6B5-654D21E5411D}"/>
              </a:ext>
            </a:extLst>
          </p:cNvPr>
          <p:cNvSpPr txBox="1"/>
          <p:nvPr/>
        </p:nvSpPr>
        <p:spPr>
          <a:xfrm>
            <a:off x="1284910" y="2551870"/>
            <a:ext cx="9622179" cy="590931"/>
          </a:xfrm>
          <a:prstGeom prst="rect">
            <a:avLst/>
          </a:prstGeom>
          <a:solidFill>
            <a:srgbClr val="002060">
              <a:alpha val="6000"/>
            </a:srgbClr>
          </a:solidFill>
          <a:ln w="28575">
            <a:solidFill>
              <a:srgbClr val="CFBC31"/>
            </a:solidFill>
          </a:ln>
        </p:spPr>
        <p:txBody>
          <a:bodyPr wrap="square" rtlCol="0">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Verdana"/>
                <a:ea typeface="+mn-ea"/>
                <a:cs typeface="Arial"/>
              </a:rPr>
              <a:t>The Energy Act of 2020 </a:t>
            </a:r>
            <a:r>
              <a:rPr kumimoji="0" lang="en-US" sz="1800" b="1" i="0" u="none" strike="noStrike" kern="1200" cap="none" spc="0" normalizeH="0" baseline="0" noProof="0">
                <a:ln>
                  <a:noFill/>
                </a:ln>
                <a:solidFill>
                  <a:prstClr val="black"/>
                </a:solidFill>
                <a:effectLst/>
                <a:uLnTx/>
                <a:uFillTx/>
                <a:latin typeface="Verdana"/>
                <a:ea typeface="+mn-ea"/>
                <a:cs typeface="Arial"/>
              </a:rPr>
              <a:t>expanded the scientific mission of FES </a:t>
            </a:r>
            <a:r>
              <a:rPr kumimoji="0" lang="en-US" sz="1800" b="0" i="0" u="none" strike="noStrike" kern="1200" cap="none" spc="0" normalizeH="0" baseline="0" noProof="0">
                <a:ln>
                  <a:noFill/>
                </a:ln>
                <a:solidFill>
                  <a:prstClr val="black"/>
                </a:solidFill>
                <a:effectLst/>
                <a:uLnTx/>
                <a:uFillTx/>
                <a:latin typeface="Verdana"/>
                <a:ea typeface="+mn-ea"/>
                <a:cs typeface="Arial"/>
              </a:rPr>
              <a:t>to support “</a:t>
            </a:r>
            <a:r>
              <a:rPr kumimoji="0" lang="en-US" sz="1800" b="1" i="0" u="none" strike="noStrike" kern="1200" cap="none" spc="0" normalizeH="0" baseline="0" noProof="0">
                <a:ln>
                  <a:noFill/>
                </a:ln>
                <a:solidFill>
                  <a:prstClr val="black"/>
                </a:solidFill>
                <a:effectLst/>
                <a:uLnTx/>
                <a:uFillTx/>
                <a:latin typeface="Verdana"/>
                <a:ea typeface="+mn-ea"/>
                <a:cs typeface="Arial"/>
              </a:rPr>
              <a:t>the development of a competitive fusion power industry in the U.S</a:t>
            </a:r>
            <a:r>
              <a:rPr kumimoji="0" lang="en-US" sz="1800" b="0" i="0" u="none" strike="noStrike" kern="1200" cap="none" spc="0" normalizeH="0" baseline="0" noProof="0">
                <a:ln>
                  <a:noFill/>
                </a:ln>
                <a:solidFill>
                  <a:prstClr val="black"/>
                </a:solidFill>
                <a:effectLst/>
                <a:uLnTx/>
                <a:uFillTx/>
                <a:latin typeface="Verdana"/>
                <a:ea typeface="+mn-ea"/>
                <a:cs typeface="Arial"/>
              </a:rPr>
              <a:t>.”</a:t>
            </a:r>
          </a:p>
        </p:txBody>
      </p:sp>
      <p:sp>
        <p:nvSpPr>
          <p:cNvPr id="3" name="Slide Number Placeholder 8">
            <a:extLst>
              <a:ext uri="{FF2B5EF4-FFF2-40B4-BE49-F238E27FC236}">
                <a16:creationId xmlns:a16="http://schemas.microsoft.com/office/drawing/2014/main" id="{43724E25-9BE3-D923-9317-B3FD92C155A8}"/>
              </a:ext>
            </a:extLst>
          </p:cNvPr>
          <p:cNvSpPr txBox="1">
            <a:spLocks/>
          </p:cNvSpPr>
          <p:nvPr/>
        </p:nvSpPr>
        <p:spPr>
          <a:xfrm>
            <a:off x="487680" y="6310312"/>
            <a:ext cx="2743200" cy="365125"/>
          </a:xfrm>
          <a:prstGeom prst="rect">
            <a:avLst/>
          </a:prstGeom>
        </p:spPr>
        <p:txBody>
          <a:bodyPr vert="horz" lIns="91440" tIns="45720" rIns="91440" bIns="45720" rtlCol="0" anchor="ctr"/>
          <a:lstStyle>
            <a:defPPr>
              <a:defRPr lang="en-US"/>
            </a:defPPr>
            <a:lvl1pPr marL="0" algn="l" defTabSz="914400" rtl="0" eaLnBrk="1" fontAlgn="base" latinLnBrk="0" hangingPunct="1">
              <a:spcBef>
                <a:spcPct val="0"/>
              </a:spcBef>
              <a:spcAft>
                <a:spcPct val="0"/>
              </a:spcAft>
              <a:defRPr sz="1000" kern="1200">
                <a:solidFill>
                  <a:schemeClr val="accent1"/>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22DA33C2-9A53-493D-9783-AFB4BFA1AF98}" type="slidenum">
              <a:rPr kumimoji="0" lang="en-US" sz="1000" b="0" i="0" u="none" strike="noStrike" kern="1200" cap="none" spc="0" normalizeH="0" baseline="0" noProof="0" smtClean="0">
                <a:ln>
                  <a:noFill/>
                </a:ln>
                <a:solidFill>
                  <a:srgbClr val="0B2C45"/>
                </a:solidFill>
                <a:effectLst/>
                <a:uLnTx/>
                <a:uFillTx/>
                <a:latin typeface="Arial"/>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2</a:t>
            </a:fld>
            <a:endParaRPr kumimoji="0" lang="en-US" sz="1000" b="0" i="0" u="none" strike="noStrike" kern="1200" cap="none" spc="0" normalizeH="0" baseline="0" noProof="0">
              <a:ln>
                <a:noFill/>
              </a:ln>
              <a:solidFill>
                <a:srgbClr val="0B2C45"/>
              </a:solidFill>
              <a:effectLst/>
              <a:uLnTx/>
              <a:uFillTx/>
              <a:latin typeface="Arial"/>
              <a:ea typeface="+mn-ea"/>
              <a:cs typeface="+mn-cs"/>
            </a:endParaRPr>
          </a:p>
        </p:txBody>
      </p:sp>
      <p:sp>
        <p:nvSpPr>
          <p:cNvPr id="6" name="Content Placeholder 2">
            <a:extLst>
              <a:ext uri="{FF2B5EF4-FFF2-40B4-BE49-F238E27FC236}">
                <a16:creationId xmlns:a16="http://schemas.microsoft.com/office/drawing/2014/main" id="{9E5140A5-BBF9-9469-BCE6-7F24519C44F0}"/>
              </a:ext>
            </a:extLst>
          </p:cNvPr>
          <p:cNvSpPr>
            <a:spLocks noGrp="1"/>
          </p:cNvSpPr>
          <p:nvPr>
            <p:ph sz="quarter" idx="4294967295"/>
          </p:nvPr>
        </p:nvSpPr>
        <p:spPr>
          <a:xfrm>
            <a:off x="685800" y="3386138"/>
            <a:ext cx="10820400" cy="2733675"/>
          </a:xfrm>
          <a:solidFill>
            <a:schemeClr val="accent4">
              <a:lumMod val="75000"/>
            </a:schemeClr>
          </a:solidFill>
          <a:ln w="28575">
            <a:solidFill>
              <a:srgbClr val="002060"/>
            </a:solidFill>
          </a:ln>
        </p:spPr>
        <p:txBody>
          <a:bodyPr>
            <a:normAutofit lnSpcReduction="10000"/>
          </a:bodyPr>
          <a:lstStyle/>
          <a:p>
            <a:pPr marL="0" indent="0" algn="ctr">
              <a:spcBef>
                <a:spcPts val="1200"/>
              </a:spcBef>
              <a:buClr>
                <a:schemeClr val="bg1"/>
              </a:buClr>
              <a:buNone/>
            </a:pPr>
            <a:r>
              <a:rPr lang="en-US" b="1" dirty="0">
                <a:solidFill>
                  <a:schemeClr val="bg1"/>
                </a:solidFill>
                <a:latin typeface="Verdana" panose="020B0604030504040204" pitchFamily="34" charset="0"/>
                <a:ea typeface="Verdana" panose="020B0604030504040204" pitchFamily="34" charset="0"/>
              </a:rPr>
              <a:t>FES PROGRAM PRIORITIES</a:t>
            </a:r>
          </a:p>
          <a:p>
            <a:pPr marL="396875" indent="-342900">
              <a:spcBef>
                <a:spcPct val="0"/>
              </a:spcBef>
              <a:spcAft>
                <a:spcPts val="900"/>
              </a:spcAft>
              <a:buClr>
                <a:schemeClr val="bg1"/>
              </a:buClr>
              <a:buFont typeface="+mj-lt"/>
              <a:buAutoNum type="arabicPeriod"/>
            </a:pPr>
            <a:r>
              <a:rPr lang="en-US" sz="1800" dirty="0">
                <a:solidFill>
                  <a:schemeClr val="bg1"/>
                </a:solidFill>
                <a:latin typeface="Verdana" panose="020B0604030504040204" pitchFamily="34" charset="0"/>
                <a:ea typeface="Verdana" panose="020B0604030504040204" pitchFamily="34" charset="0"/>
              </a:rPr>
              <a:t>Accelerate fusion development as a carbon-free energy source via public-private partnerships (FESAC LRP + Bold Decadal Vision)</a:t>
            </a:r>
          </a:p>
          <a:p>
            <a:pPr marL="396875" indent="-342900">
              <a:spcBef>
                <a:spcPct val="0"/>
              </a:spcBef>
              <a:spcAft>
                <a:spcPts val="900"/>
              </a:spcAft>
              <a:buClr>
                <a:schemeClr val="bg1"/>
              </a:buClr>
              <a:buFont typeface="+mj-lt"/>
              <a:buAutoNum type="arabicPeriod"/>
            </a:pPr>
            <a:r>
              <a:rPr lang="en-US" sz="1800" dirty="0">
                <a:solidFill>
                  <a:schemeClr val="bg1"/>
                </a:solidFill>
                <a:latin typeface="Verdana" panose="020B0604030504040204" pitchFamily="34" charset="0"/>
                <a:ea typeface="Verdana" panose="020B0604030504040204" pitchFamily="34" charset="0"/>
              </a:rPr>
              <a:t>Support R&amp;D Fusion Centers (“FIRE” centers) to establish S&amp;T basis of a Fusion Pilot Plant (FPP)</a:t>
            </a:r>
          </a:p>
          <a:p>
            <a:pPr marL="396875" indent="-342900">
              <a:spcBef>
                <a:spcPct val="0"/>
              </a:spcBef>
              <a:spcAft>
                <a:spcPts val="900"/>
              </a:spcAft>
              <a:buClr>
                <a:schemeClr val="bg1"/>
              </a:buClr>
              <a:buFont typeface="+mj-lt"/>
              <a:buAutoNum type="arabicPeriod"/>
            </a:pPr>
            <a:r>
              <a:rPr lang="en-US" sz="1800" dirty="0">
                <a:solidFill>
                  <a:schemeClr val="bg1"/>
                </a:solidFill>
                <a:latin typeface="Verdana" panose="020B0604030504040204" pitchFamily="34" charset="0"/>
                <a:ea typeface="Verdana" panose="020B0604030504040204" pitchFamily="34" charset="0"/>
              </a:rPr>
              <a:t>U.S. participation in ITER to leverage engineering and study burning plasma science technology at power plant scale while expanding Inertial Fusion Energy (IFE) program</a:t>
            </a:r>
          </a:p>
          <a:p>
            <a:pPr marL="396875" indent="-342900">
              <a:spcBef>
                <a:spcPct val="0"/>
              </a:spcBef>
              <a:spcAft>
                <a:spcPts val="900"/>
              </a:spcAft>
              <a:buClr>
                <a:schemeClr val="bg1"/>
              </a:buClr>
              <a:buFont typeface="+mj-lt"/>
              <a:buAutoNum type="arabicPeriod"/>
            </a:pPr>
            <a:r>
              <a:rPr lang="en-US" sz="1800" dirty="0">
                <a:solidFill>
                  <a:schemeClr val="bg1"/>
                </a:solidFill>
                <a:latin typeface="Verdana" panose="020B0604030504040204" pitchFamily="34" charset="0"/>
                <a:ea typeface="Verdana" panose="020B0604030504040204" pitchFamily="34" charset="0"/>
              </a:rPr>
              <a:t>Support discovery plasma science and technology</a:t>
            </a:r>
          </a:p>
          <a:p>
            <a:pPr marL="396875" indent="-342900">
              <a:spcBef>
                <a:spcPct val="0"/>
              </a:spcBef>
              <a:spcAft>
                <a:spcPts val="900"/>
              </a:spcAft>
              <a:buClr>
                <a:schemeClr val="bg1"/>
              </a:buClr>
              <a:buFont typeface="+mj-lt"/>
              <a:buAutoNum type="arabicPeriod"/>
            </a:pPr>
            <a:r>
              <a:rPr lang="en-US" sz="1800" dirty="0">
                <a:solidFill>
                  <a:schemeClr val="bg1"/>
                </a:solidFill>
                <a:latin typeface="Verdana" panose="020B0604030504040204" pitchFamily="34" charset="0"/>
                <a:ea typeface="Verdana" panose="020B0604030504040204" pitchFamily="34" charset="0"/>
              </a:rPr>
              <a:t>Broaden participation in fusion and DEIA activities to enable the program</a:t>
            </a:r>
          </a:p>
        </p:txBody>
      </p:sp>
      <p:cxnSp>
        <p:nvCxnSpPr>
          <p:cNvPr id="9" name="Connector: Elbow 8">
            <a:extLst>
              <a:ext uri="{FF2B5EF4-FFF2-40B4-BE49-F238E27FC236}">
                <a16:creationId xmlns:a16="http://schemas.microsoft.com/office/drawing/2014/main" id="{DB7A7032-1DE1-079C-AFA8-5E06D951B1F8}"/>
              </a:ext>
            </a:extLst>
          </p:cNvPr>
          <p:cNvCxnSpPr>
            <a:cxnSpLocks/>
            <a:endCxn id="7" idx="1"/>
          </p:cNvCxnSpPr>
          <p:nvPr/>
        </p:nvCxnSpPr>
        <p:spPr>
          <a:xfrm rot="16200000" flipH="1">
            <a:off x="929259" y="2491685"/>
            <a:ext cx="386512" cy="324790"/>
          </a:xfrm>
          <a:prstGeom prst="bentConnector2">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42538778-575E-7860-55C8-825619DF20C6}"/>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35B6AD7-18B8-4C9C-AA70-ABD830A869AC}" type="slidenum">
              <a:rPr kumimoji="0" lang="en-US" sz="1400" b="0" i="0" u="none" strike="noStrike" kern="1200" cap="none" spc="0" normalizeH="0" baseline="0" noProof="0" smtClean="0">
                <a:ln>
                  <a:noFill/>
                </a:ln>
                <a:solidFill>
                  <a:prstClr val="white"/>
                </a:solidFill>
                <a:effectLst/>
                <a:uLnTx/>
                <a:uFillTx/>
                <a:latin typeface="AvenirNext LT Pro Regular" panose="020B05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1400" b="0" i="0" u="none" strike="noStrike" kern="1200" cap="none" spc="0" normalizeH="0" baseline="0" noProof="0">
              <a:ln>
                <a:noFill/>
              </a:ln>
              <a:solidFill>
                <a:prstClr val="white"/>
              </a:solidFill>
              <a:effectLst/>
              <a:uLnTx/>
              <a:uFillTx/>
              <a:latin typeface="AvenirNext LT Pro Regular" panose="020B0504020202020204" pitchFamily="34" charset="0"/>
              <a:ea typeface="+mn-ea"/>
              <a:cs typeface="+mn-cs"/>
            </a:endParaRPr>
          </a:p>
        </p:txBody>
      </p:sp>
    </p:spTree>
    <p:extLst>
      <p:ext uri="{BB962C8B-B14F-4D97-AF65-F5344CB8AC3E}">
        <p14:creationId xmlns:p14="http://schemas.microsoft.com/office/powerpoint/2010/main" val="3011017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D1812-1013-CD55-04F3-6889FE220DE2}"/>
              </a:ext>
            </a:extLst>
          </p:cNvPr>
          <p:cNvSpPr>
            <a:spLocks noGrp="1"/>
          </p:cNvSpPr>
          <p:nvPr>
            <p:ph type="ctrTitle"/>
          </p:nvPr>
        </p:nvSpPr>
        <p:spPr/>
        <p:txBody>
          <a:bodyPr/>
          <a:lstStyle/>
          <a:p>
            <a:r>
              <a:rPr lang="en-US" dirty="0"/>
              <a:t>Thank you!</a:t>
            </a:r>
          </a:p>
        </p:txBody>
      </p:sp>
      <p:sp>
        <p:nvSpPr>
          <p:cNvPr id="3" name="Subtitle 2">
            <a:extLst>
              <a:ext uri="{FF2B5EF4-FFF2-40B4-BE49-F238E27FC236}">
                <a16:creationId xmlns:a16="http://schemas.microsoft.com/office/drawing/2014/main" id="{BE221C5D-2F27-94F5-7038-FAF3D5D9C303}"/>
              </a:ext>
            </a:extLst>
          </p:cNvPr>
          <p:cNvSpPr>
            <a:spLocks noGrp="1"/>
          </p:cNvSpPr>
          <p:nvPr>
            <p:ph type="subTitle" idx="1"/>
          </p:nvPr>
        </p:nvSpPr>
        <p:spPr/>
        <p:txBody>
          <a:bodyPr/>
          <a:lstStyle/>
          <a:p>
            <a:r>
              <a:rPr lang="en-US" dirty="0"/>
              <a:t>Guinevere Shaw</a:t>
            </a:r>
          </a:p>
          <a:p>
            <a:r>
              <a:rPr lang="en-US" dirty="0"/>
              <a:t>guinevere.shaw@science.doe.gov</a:t>
            </a:r>
          </a:p>
        </p:txBody>
      </p:sp>
    </p:spTree>
    <p:extLst>
      <p:ext uri="{BB962C8B-B14F-4D97-AF65-F5344CB8AC3E}">
        <p14:creationId xmlns:p14="http://schemas.microsoft.com/office/powerpoint/2010/main" val="9234102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B4DBF-C7E0-D88C-BD83-06D5266F655B}"/>
              </a:ext>
            </a:extLst>
          </p:cNvPr>
          <p:cNvSpPr>
            <a:spLocks noGrp="1"/>
          </p:cNvSpPr>
          <p:nvPr>
            <p:ph type="title"/>
          </p:nvPr>
        </p:nvSpPr>
        <p:spPr>
          <a:xfrm>
            <a:off x="248720" y="147752"/>
            <a:ext cx="11460480" cy="756539"/>
          </a:xfrm>
        </p:spPr>
        <p:txBody>
          <a:bodyPr/>
          <a:lstStyle/>
          <a:p>
            <a:r>
              <a:rPr lang="en-US" dirty="0"/>
              <a:t>Vision for the DOE FES: Key Elements</a:t>
            </a:r>
          </a:p>
        </p:txBody>
      </p:sp>
      <p:sp>
        <p:nvSpPr>
          <p:cNvPr id="3" name="Content Placeholder 2">
            <a:extLst>
              <a:ext uri="{FF2B5EF4-FFF2-40B4-BE49-F238E27FC236}">
                <a16:creationId xmlns:a16="http://schemas.microsoft.com/office/drawing/2014/main" id="{1B504E9F-0119-B788-6E59-4BCFDEB1D302}"/>
              </a:ext>
            </a:extLst>
          </p:cNvPr>
          <p:cNvSpPr>
            <a:spLocks noGrp="1"/>
          </p:cNvSpPr>
          <p:nvPr>
            <p:ph sz="quarter" idx="13"/>
          </p:nvPr>
        </p:nvSpPr>
        <p:spPr>
          <a:xfrm>
            <a:off x="487680" y="1380349"/>
            <a:ext cx="9399735" cy="4681083"/>
          </a:xfrm>
        </p:spPr>
        <p:txBody>
          <a:bodyPr>
            <a:normAutofit/>
          </a:bodyPr>
          <a:lstStyle/>
          <a:p>
            <a:pPr>
              <a:spcAft>
                <a:spcPts val="1800"/>
              </a:spcAft>
            </a:pPr>
            <a:r>
              <a:rPr lang="en-US" sz="2400" b="1" i="1" dirty="0">
                <a:latin typeface="Verdana" panose="020B0604030504040204" pitchFamily="34" charset="0"/>
                <a:ea typeface="Verdana" panose="020B0604030504040204" pitchFamily="34" charset="0"/>
              </a:rPr>
              <a:t>Workforce Development and Sustainment: </a:t>
            </a:r>
            <a:r>
              <a:rPr lang="en-US" sz="2400" dirty="0">
                <a:latin typeface="Verdana" panose="020B0604030504040204" pitchFamily="34" charset="0"/>
                <a:ea typeface="Verdana" panose="020B0604030504040204" pitchFamily="34" charset="0"/>
              </a:rPr>
              <a:t>ensuring we establish sustainable and resilient pathways for diverse and exceptional talent</a:t>
            </a:r>
          </a:p>
          <a:p>
            <a:pPr>
              <a:spcAft>
                <a:spcPts val="1800"/>
              </a:spcAft>
            </a:pPr>
            <a:r>
              <a:rPr lang="en-US" sz="2400" b="1" i="1" dirty="0">
                <a:latin typeface="Verdana" panose="020B0604030504040204" pitchFamily="34" charset="0"/>
                <a:ea typeface="Verdana" panose="020B0604030504040204" pitchFamily="34" charset="0"/>
              </a:rPr>
              <a:t>Bridging Gaps: </a:t>
            </a:r>
            <a:r>
              <a:rPr lang="en-US" sz="2400" dirty="0">
                <a:latin typeface="Verdana" panose="020B0604030504040204" pitchFamily="34" charset="0"/>
                <a:ea typeface="Verdana" panose="020B0604030504040204" pitchFamily="34" charset="0"/>
              </a:rPr>
              <a:t>Creating innovation engines with national laboratories, universities, and industry to resolve R&amp;D gaps and support domestic supply chains for fusion energy</a:t>
            </a:r>
          </a:p>
          <a:p>
            <a:pPr>
              <a:spcAft>
                <a:spcPts val="1800"/>
              </a:spcAft>
            </a:pPr>
            <a:r>
              <a:rPr lang="en-US" sz="2400" b="1" i="1" dirty="0">
                <a:latin typeface="Verdana" panose="020B0604030504040204" pitchFamily="34" charset="0"/>
                <a:ea typeface="Verdana" panose="020B0604030504040204" pitchFamily="34" charset="0"/>
              </a:rPr>
              <a:t>Transformational Science: </a:t>
            </a:r>
            <a:r>
              <a:rPr lang="en-US" sz="2400" dirty="0">
                <a:latin typeface="Verdana" panose="020B0604030504040204" pitchFamily="34" charset="0"/>
                <a:ea typeface="Verdana" panose="020B0604030504040204" pitchFamily="34" charset="0"/>
              </a:rPr>
              <a:t>Nurturing plasma science and technology discovery translating to innovation impact</a:t>
            </a:r>
            <a:endParaRPr lang="en-US" sz="2400" b="1" i="1" dirty="0">
              <a:latin typeface="Verdana" panose="020B0604030504040204" pitchFamily="34" charset="0"/>
              <a:ea typeface="Verdana" panose="020B0604030504040204" pitchFamily="34" charset="0"/>
            </a:endParaRPr>
          </a:p>
        </p:txBody>
      </p:sp>
      <p:pic>
        <p:nvPicPr>
          <p:cNvPr id="5126" name="Picture 6" descr="12,555 Workforce Planning Images, Stock Photos &amp; Vectors | Shutterstock">
            <a:extLst>
              <a:ext uri="{FF2B5EF4-FFF2-40B4-BE49-F238E27FC236}">
                <a16:creationId xmlns:a16="http://schemas.microsoft.com/office/drawing/2014/main" id="{E6825D7E-7FEC-BB49-A77A-07459B659EB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3851"/>
          <a:stretch/>
        </p:blipFill>
        <p:spPr bwMode="auto">
          <a:xfrm>
            <a:off x="9766100" y="1297401"/>
            <a:ext cx="1943100" cy="1014513"/>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NIDCR “Building Bridges” Travel Award – Association for Psychological  Science – APS">
            <a:extLst>
              <a:ext uri="{FF2B5EF4-FFF2-40B4-BE49-F238E27FC236}">
                <a16:creationId xmlns:a16="http://schemas.microsoft.com/office/drawing/2014/main" id="{12BCB596-926A-8008-D779-967B77C9E1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81515" y="2705024"/>
            <a:ext cx="1400871" cy="933914"/>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Artificial Intelligence: Disrupting the Energy Sector for the Better – The  Leading Solar Magazine In India">
            <a:extLst>
              <a:ext uri="{FF2B5EF4-FFF2-40B4-BE49-F238E27FC236}">
                <a16:creationId xmlns:a16="http://schemas.microsoft.com/office/drawing/2014/main" id="{40ADC66D-A766-EAC1-3D66-E74C307870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81515" y="4064374"/>
            <a:ext cx="1512270" cy="990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A781030-0289-DB0A-9DD2-06E5D5DDD880}"/>
              </a:ext>
            </a:extLst>
          </p:cNvPr>
          <p:cNvSpPr txBox="1"/>
          <p:nvPr/>
        </p:nvSpPr>
        <p:spPr>
          <a:xfrm>
            <a:off x="0" y="5391398"/>
            <a:ext cx="1219200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sng" strike="noStrike" kern="1200" cap="none" spc="0" normalizeH="0" baseline="0" noProof="0">
                <a:ln>
                  <a:noFill/>
                </a:ln>
                <a:solidFill>
                  <a:srgbClr val="0B2C45"/>
                </a:solidFill>
                <a:effectLst/>
                <a:uLnTx/>
                <a:uFillTx/>
                <a:ea typeface="Verdana" panose="020B0604030504040204" pitchFamily="34" charset="0"/>
              </a:rPr>
              <a:t>Foundational Science </a:t>
            </a:r>
            <a:r>
              <a:rPr kumimoji="0" lang="en-US" sz="2600" b="1" i="0" u="sng" strike="noStrike" kern="1200" cap="none" spc="0" normalizeH="0" baseline="0" noProof="0">
                <a:ln>
                  <a:noFill/>
                </a:ln>
                <a:solidFill>
                  <a:srgbClr val="0B2C45"/>
                </a:solidFill>
                <a:effectLst/>
                <a:uLnTx/>
                <a:uFillTx/>
                <a:ea typeface="Verdana" panose="020B0604030504040204" pitchFamily="34" charset="0"/>
              </a:rPr>
              <a:t>will always </a:t>
            </a:r>
            <a:r>
              <a:rPr kumimoji="0" lang="en-US" sz="2600" b="0" i="0" u="sng" strike="noStrike" kern="1200" cap="none" spc="0" normalizeH="0" baseline="0" noProof="0">
                <a:ln>
                  <a:noFill/>
                </a:ln>
                <a:solidFill>
                  <a:srgbClr val="0B2C45"/>
                </a:solidFill>
                <a:effectLst/>
                <a:uLnTx/>
                <a:uFillTx/>
                <a:ea typeface="Verdana" panose="020B0604030504040204" pitchFamily="34" charset="0"/>
              </a:rPr>
              <a:t>play a role in a vibrant </a:t>
            </a:r>
            <a:r>
              <a:rPr kumimoji="0" lang="en-US" sz="2600" b="1" i="1" u="sng" strike="noStrike" kern="1200" cap="none" spc="0" normalizeH="0" baseline="0" noProof="0">
                <a:ln>
                  <a:noFill/>
                </a:ln>
                <a:solidFill>
                  <a:srgbClr val="0B2C45"/>
                </a:solidFill>
                <a:effectLst/>
                <a:uLnTx/>
                <a:uFillTx/>
                <a:ea typeface="Verdana" panose="020B0604030504040204" pitchFamily="34" charset="0"/>
              </a:rPr>
              <a:t>private fusion industry</a:t>
            </a:r>
            <a:endParaRPr kumimoji="0" lang="en-US" sz="2600" b="0" i="0" u="sng" strike="noStrike" kern="1200" cap="none" spc="0" normalizeH="0" baseline="0" noProof="0">
              <a:ln>
                <a:noFill/>
              </a:ln>
              <a:solidFill>
                <a:srgbClr val="0B2C45"/>
              </a:solidFill>
              <a:effectLst/>
              <a:uLnTx/>
              <a:uFillTx/>
              <a:ea typeface="Verdana" panose="020B0604030504040204" pitchFamily="34" charset="0"/>
            </a:endParaRPr>
          </a:p>
        </p:txBody>
      </p:sp>
      <p:sp>
        <p:nvSpPr>
          <p:cNvPr id="6" name="Slide Number Placeholder 5">
            <a:extLst>
              <a:ext uri="{FF2B5EF4-FFF2-40B4-BE49-F238E27FC236}">
                <a16:creationId xmlns:a16="http://schemas.microsoft.com/office/drawing/2014/main" id="{8582700A-E12D-F63A-5744-9BA345A7825D}"/>
              </a:ext>
            </a:extLst>
          </p:cNvPr>
          <p:cNvSpPr>
            <a:spLocks noGrp="1"/>
          </p:cNvSpPr>
          <p:nvPr>
            <p:ph type="sldNum" sz="quarter" idx="4"/>
          </p:nvPr>
        </p:nvSpPr>
        <p:spPr/>
        <p:txBody>
          <a:bodyPr/>
          <a:lstStyle/>
          <a:p>
            <a:fld id="{835B6AD7-18B8-4C9C-AA70-ABD830A869AC}" type="slidenum">
              <a:rPr lang="en-US" smtClean="0"/>
              <a:pPr/>
              <a:t>3</a:t>
            </a:fld>
            <a:endParaRPr lang="en-US"/>
          </a:p>
        </p:txBody>
      </p:sp>
      <p:sp>
        <p:nvSpPr>
          <p:cNvPr id="5" name="Rectangle 4">
            <a:extLst>
              <a:ext uri="{FF2B5EF4-FFF2-40B4-BE49-F238E27FC236}">
                <a16:creationId xmlns:a16="http://schemas.microsoft.com/office/drawing/2014/main" id="{D30CE976-14F7-7C8F-99D9-07B9C5FBED7C}"/>
              </a:ext>
            </a:extLst>
          </p:cNvPr>
          <p:cNvSpPr/>
          <p:nvPr/>
        </p:nvSpPr>
        <p:spPr>
          <a:xfrm>
            <a:off x="345233" y="2705024"/>
            <a:ext cx="9636282" cy="1549735"/>
          </a:xfrm>
          <a:prstGeom prst="rect">
            <a:avLst/>
          </a:prstGeom>
          <a:noFill/>
          <a:ln w="38100"/>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835720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FC3321A-B192-56D0-EA5B-9339E6DEA1AF}"/>
              </a:ext>
            </a:extLst>
          </p:cNvPr>
          <p:cNvPicPr>
            <a:picLocks noChangeAspect="1"/>
          </p:cNvPicPr>
          <p:nvPr/>
        </p:nvPicPr>
        <p:blipFill>
          <a:blip r:embed="rId3"/>
          <a:stretch>
            <a:fillRect/>
          </a:stretch>
        </p:blipFill>
        <p:spPr>
          <a:xfrm>
            <a:off x="190500" y="814089"/>
            <a:ext cx="3619227" cy="4683704"/>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48AF0067-C4DD-A467-3ED6-E08F22D5E69A}"/>
              </a:ext>
            </a:extLst>
          </p:cNvPr>
          <p:cNvSpPr>
            <a:spLocks noGrp="1"/>
          </p:cNvSpPr>
          <p:nvPr>
            <p:ph type="title"/>
          </p:nvPr>
        </p:nvSpPr>
        <p:spPr>
          <a:xfrm>
            <a:off x="281170" y="89870"/>
            <a:ext cx="11460480" cy="756539"/>
          </a:xfrm>
        </p:spPr>
        <p:txBody>
          <a:bodyPr/>
          <a:lstStyle/>
          <a:p>
            <a:r>
              <a:rPr lang="en-US"/>
              <a:t>Vision for a balanced and bold FES program</a:t>
            </a:r>
          </a:p>
        </p:txBody>
      </p:sp>
      <p:sp>
        <p:nvSpPr>
          <p:cNvPr id="10" name="Content Placeholder 9">
            <a:extLst>
              <a:ext uri="{FF2B5EF4-FFF2-40B4-BE49-F238E27FC236}">
                <a16:creationId xmlns:a16="http://schemas.microsoft.com/office/drawing/2014/main" id="{0804C3CA-F0E5-0F00-E541-402E1D3F2E6C}"/>
              </a:ext>
            </a:extLst>
          </p:cNvPr>
          <p:cNvSpPr>
            <a:spLocks noGrp="1"/>
          </p:cNvSpPr>
          <p:nvPr>
            <p:ph sz="quarter" idx="4294967295"/>
          </p:nvPr>
        </p:nvSpPr>
        <p:spPr>
          <a:xfrm>
            <a:off x="4505325" y="2493963"/>
            <a:ext cx="7496175" cy="1739900"/>
          </a:xfrm>
        </p:spPr>
        <p:txBody>
          <a:bodyPr>
            <a:normAutofit lnSpcReduction="10000"/>
          </a:bodyPr>
          <a:lstStyle/>
          <a:p>
            <a:r>
              <a:rPr lang="en-US" dirty="0">
                <a:solidFill>
                  <a:srgbClr val="0B2C45"/>
                </a:solidFill>
                <a:latin typeface="Verdana" panose="020B0604030504040204" pitchFamily="34" charset="0"/>
                <a:ea typeface="Verdana" panose="020B0604030504040204" pitchFamily="34" charset="0"/>
              </a:rPr>
              <a:t>U.S. National Fusion Science and Technology (S&amp;T) Roadmap</a:t>
            </a:r>
          </a:p>
          <a:p>
            <a:r>
              <a:rPr lang="en-US" b="1" dirty="0">
                <a:solidFill>
                  <a:srgbClr val="0B2C45"/>
                </a:solidFill>
                <a:latin typeface="Verdana" panose="020B0604030504040204" pitchFamily="34" charset="0"/>
                <a:ea typeface="Verdana" panose="020B0604030504040204" pitchFamily="34" charset="0"/>
              </a:rPr>
              <a:t>Focus:</a:t>
            </a:r>
            <a:r>
              <a:rPr lang="en-US" dirty="0">
                <a:solidFill>
                  <a:srgbClr val="0B2C45"/>
                </a:solidFill>
                <a:latin typeface="Verdana" panose="020B0604030504040204" pitchFamily="34" charset="0"/>
                <a:ea typeface="Verdana" panose="020B0604030504040204" pitchFamily="34" charset="0"/>
              </a:rPr>
              <a:t> critical science and technology gaps </a:t>
            </a:r>
          </a:p>
          <a:p>
            <a:r>
              <a:rPr lang="en-US" dirty="0">
                <a:solidFill>
                  <a:srgbClr val="0B2C45"/>
                </a:solidFill>
                <a:latin typeface="Verdana" panose="020B0604030504040204" pitchFamily="34" charset="0"/>
                <a:ea typeface="Verdana" panose="020B0604030504040204" pitchFamily="34" charset="0"/>
              </a:rPr>
              <a:t>Support public-private partnerships (PPPs)</a:t>
            </a:r>
          </a:p>
          <a:p>
            <a:r>
              <a:rPr lang="en-US" dirty="0">
                <a:solidFill>
                  <a:srgbClr val="0B2C45"/>
                </a:solidFill>
                <a:latin typeface="Verdana" panose="020B0604030504040204" pitchFamily="34" charset="0"/>
                <a:ea typeface="Verdana" panose="020B0604030504040204" pitchFamily="34" charset="0"/>
              </a:rPr>
              <a:t>Leverage international collaborations</a:t>
            </a:r>
          </a:p>
        </p:txBody>
      </p:sp>
      <p:sp>
        <p:nvSpPr>
          <p:cNvPr id="5" name="TextBox 4">
            <a:extLst>
              <a:ext uri="{FF2B5EF4-FFF2-40B4-BE49-F238E27FC236}">
                <a16:creationId xmlns:a16="http://schemas.microsoft.com/office/drawing/2014/main" id="{B94D267C-F53E-F318-FBE1-E8FCBC1A2581}"/>
              </a:ext>
            </a:extLst>
          </p:cNvPr>
          <p:cNvSpPr txBox="1"/>
          <p:nvPr/>
        </p:nvSpPr>
        <p:spPr>
          <a:xfrm>
            <a:off x="3965951" y="846409"/>
            <a:ext cx="8226049"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B2C45"/>
                </a:solidFill>
                <a:effectLst/>
                <a:uLnTx/>
                <a:uFillTx/>
                <a:latin typeface="Verdana" panose="020B0604030504040204" pitchFamily="34" charset="0"/>
                <a:ea typeface="Verdana" panose="020B0604030504040204" pitchFamily="34" charset="0"/>
                <a:cs typeface="+mn-cs"/>
              </a:rPr>
              <a:t>“Fulfilling the [fusion] energy mission demands a shift in the balance of research toward FM&amp;T (Fusion Materials and Technology), which connects the three science drivers: Sustain a Burning Plasma, Engineer for Extreme Conditions, and Harness Fusion Energy.” pg. 6 FESAC-LRP</a:t>
            </a:r>
          </a:p>
        </p:txBody>
      </p:sp>
      <p:graphicFrame>
        <p:nvGraphicFramePr>
          <p:cNvPr id="11" name="Diagram 10">
            <a:extLst>
              <a:ext uri="{FF2B5EF4-FFF2-40B4-BE49-F238E27FC236}">
                <a16:creationId xmlns:a16="http://schemas.microsoft.com/office/drawing/2014/main" id="{9F465DF3-15D6-1C60-457E-49173C7A6B9E}"/>
              </a:ext>
            </a:extLst>
          </p:cNvPr>
          <p:cNvGraphicFramePr/>
          <p:nvPr/>
        </p:nvGraphicFramePr>
        <p:xfrm>
          <a:off x="3456426" y="4449321"/>
          <a:ext cx="6988629" cy="174007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5" name="Arrow: Right 14">
            <a:extLst>
              <a:ext uri="{FF2B5EF4-FFF2-40B4-BE49-F238E27FC236}">
                <a16:creationId xmlns:a16="http://schemas.microsoft.com/office/drawing/2014/main" id="{8B76C65A-EB75-C2CF-CEB8-A85B9E13DCDF}"/>
              </a:ext>
            </a:extLst>
          </p:cNvPr>
          <p:cNvSpPr/>
          <p:nvPr/>
        </p:nvSpPr>
        <p:spPr>
          <a:xfrm>
            <a:off x="10527248" y="4744005"/>
            <a:ext cx="681858" cy="1150706"/>
          </a:xfrm>
          <a:prstGeom prst="rightArrow">
            <a:avLst/>
          </a:prstGeom>
          <a:solidFill>
            <a:srgbClr val="7030A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B2C45"/>
              </a:solidFill>
              <a:effectLst/>
              <a:uLnTx/>
              <a:uFillTx/>
              <a:latin typeface="Arial"/>
              <a:ea typeface="+mn-ea"/>
              <a:cs typeface="+mn-cs"/>
            </a:endParaRPr>
          </a:p>
        </p:txBody>
      </p:sp>
      <p:sp>
        <p:nvSpPr>
          <p:cNvPr id="16" name="TextBox 15">
            <a:extLst>
              <a:ext uri="{FF2B5EF4-FFF2-40B4-BE49-F238E27FC236}">
                <a16:creationId xmlns:a16="http://schemas.microsoft.com/office/drawing/2014/main" id="{97A2551F-F221-6570-8792-42E3CA08BD8F}"/>
              </a:ext>
            </a:extLst>
          </p:cNvPr>
          <p:cNvSpPr txBox="1"/>
          <p:nvPr/>
        </p:nvSpPr>
        <p:spPr>
          <a:xfrm flipH="1">
            <a:off x="11170959" y="5057748"/>
            <a:ext cx="100384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30A0"/>
                </a:solidFill>
                <a:effectLst/>
                <a:uLnTx/>
                <a:uFillTx/>
                <a:latin typeface="Verdana" panose="020B0604030504040204" pitchFamily="34" charset="0"/>
                <a:ea typeface="Verdana" panose="020B0604030504040204" pitchFamily="34" charset="0"/>
                <a:cs typeface="+mn-cs"/>
              </a:rPr>
              <a:t>FPP</a:t>
            </a:r>
          </a:p>
        </p:txBody>
      </p:sp>
      <p:sp>
        <p:nvSpPr>
          <p:cNvPr id="17" name="TextBox 16">
            <a:extLst>
              <a:ext uri="{FF2B5EF4-FFF2-40B4-BE49-F238E27FC236}">
                <a16:creationId xmlns:a16="http://schemas.microsoft.com/office/drawing/2014/main" id="{2A08ECB6-620D-6AEE-5955-9AF94160EBF8}"/>
              </a:ext>
            </a:extLst>
          </p:cNvPr>
          <p:cNvSpPr txBox="1"/>
          <p:nvPr/>
        </p:nvSpPr>
        <p:spPr>
          <a:xfrm>
            <a:off x="475433" y="5627690"/>
            <a:ext cx="317471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7030A0"/>
                </a:solidFill>
                <a:effectLst/>
                <a:uLnTx/>
                <a:uFillTx/>
                <a:latin typeface="Arial"/>
                <a:ea typeface="+mn-ea"/>
                <a:cs typeface="+mn-cs"/>
              </a:rPr>
              <a:t>2020 FESAC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7030A0"/>
                </a:solidFill>
                <a:effectLst/>
                <a:uLnTx/>
                <a:uFillTx/>
                <a:latin typeface="Arial"/>
                <a:ea typeface="+mn-ea"/>
                <a:cs typeface="+mn-cs"/>
              </a:rPr>
              <a:t>Long-Range Plan (LRP)</a:t>
            </a:r>
          </a:p>
        </p:txBody>
      </p:sp>
      <p:sp>
        <p:nvSpPr>
          <p:cNvPr id="6" name="TextBox 5">
            <a:extLst>
              <a:ext uri="{FF2B5EF4-FFF2-40B4-BE49-F238E27FC236}">
                <a16:creationId xmlns:a16="http://schemas.microsoft.com/office/drawing/2014/main" id="{EC3924B7-978B-F8F1-C3BB-ED6EF86A2F54}"/>
              </a:ext>
            </a:extLst>
          </p:cNvPr>
          <p:cNvSpPr txBox="1"/>
          <p:nvPr/>
        </p:nvSpPr>
        <p:spPr>
          <a:xfrm>
            <a:off x="5676001" y="5737354"/>
            <a:ext cx="274319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a:ea typeface="+mn-ea"/>
                <a:cs typeface="+mn-cs"/>
              </a:rPr>
              <a:t>LRP Science Drivers</a:t>
            </a:r>
          </a:p>
        </p:txBody>
      </p:sp>
      <p:sp>
        <p:nvSpPr>
          <p:cNvPr id="4" name="Slide Number Placeholder 3">
            <a:extLst>
              <a:ext uri="{FF2B5EF4-FFF2-40B4-BE49-F238E27FC236}">
                <a16:creationId xmlns:a16="http://schemas.microsoft.com/office/drawing/2014/main" id="{DF398705-E4E2-C728-5EB4-EE42F0D5538E}"/>
              </a:ext>
            </a:extLst>
          </p:cNvPr>
          <p:cNvSpPr>
            <a:spLocks noGrp="1"/>
          </p:cNvSpPr>
          <p:nvPr>
            <p:ph type="sldNum" sz="quarter" idx="4"/>
          </p:nvPr>
        </p:nvSpPr>
        <p:spPr/>
        <p:txBody>
          <a:bodyPr/>
          <a:lstStyle/>
          <a:p>
            <a:fld id="{835B6AD7-18B8-4C9C-AA70-ABD830A869AC}" type="slidenum">
              <a:rPr lang="en-US" smtClean="0"/>
              <a:pPr/>
              <a:t>4</a:t>
            </a:fld>
            <a:endParaRPr lang="en-US"/>
          </a:p>
        </p:txBody>
      </p:sp>
    </p:spTree>
    <p:extLst>
      <p:ext uri="{BB962C8B-B14F-4D97-AF65-F5344CB8AC3E}">
        <p14:creationId xmlns:p14="http://schemas.microsoft.com/office/powerpoint/2010/main" val="2870542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10">
                                            <p:txEl>
                                              <p:pRg st="1" end="1"/>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7142B-518B-78DF-9057-B4C5666CF619}"/>
              </a:ext>
            </a:extLst>
          </p:cNvPr>
          <p:cNvSpPr>
            <a:spLocks noGrp="1"/>
          </p:cNvSpPr>
          <p:nvPr>
            <p:ph type="title"/>
          </p:nvPr>
        </p:nvSpPr>
        <p:spPr/>
        <p:txBody>
          <a:bodyPr/>
          <a:lstStyle/>
          <a:p>
            <a:r>
              <a:rPr lang="en-US" dirty="0"/>
              <a:t>Scientific &amp; Technical Challenges for Fusion Materials are Significant</a:t>
            </a:r>
          </a:p>
        </p:txBody>
      </p:sp>
      <p:sp>
        <p:nvSpPr>
          <p:cNvPr id="18" name="Content Placeholder 17">
            <a:extLst>
              <a:ext uri="{FF2B5EF4-FFF2-40B4-BE49-F238E27FC236}">
                <a16:creationId xmlns:a16="http://schemas.microsoft.com/office/drawing/2014/main" id="{21074FFE-3F43-1291-76BF-E062AEEDB160}"/>
              </a:ext>
            </a:extLst>
          </p:cNvPr>
          <p:cNvSpPr>
            <a:spLocks noGrp="1"/>
          </p:cNvSpPr>
          <p:nvPr>
            <p:ph sz="quarter" idx="13"/>
          </p:nvPr>
        </p:nvSpPr>
        <p:spPr>
          <a:xfrm>
            <a:off x="-1" y="1690686"/>
            <a:ext cx="4692059" cy="4681083"/>
          </a:xfrm>
        </p:spPr>
        <p:txBody>
          <a:bodyPr>
            <a:normAutofit fontScale="77500" lnSpcReduction="20000"/>
          </a:bodyPr>
          <a:lstStyle/>
          <a:p>
            <a:r>
              <a:rPr lang="en-US" dirty="0"/>
              <a:t>Future D-T fusion reactors represent a uniquely hostile operating environment:</a:t>
            </a:r>
          </a:p>
          <a:p>
            <a:pPr lvl="1"/>
            <a:r>
              <a:rPr lang="en-US" dirty="0"/>
              <a:t>High temperatures</a:t>
            </a:r>
          </a:p>
          <a:p>
            <a:pPr lvl="1"/>
            <a:r>
              <a:rPr lang="en-US" dirty="0"/>
              <a:t>Reactive coolants</a:t>
            </a:r>
          </a:p>
          <a:p>
            <a:pPr lvl="1"/>
            <a:r>
              <a:rPr lang="en-US" dirty="0"/>
              <a:t>Large time-dependent thermal-mechanical stresses</a:t>
            </a:r>
          </a:p>
          <a:p>
            <a:pPr lvl="1"/>
            <a:r>
              <a:rPr lang="en-US" dirty="0"/>
              <a:t>Intense radiation (both plasma and neutrons)</a:t>
            </a:r>
          </a:p>
          <a:p>
            <a:r>
              <a:rPr lang="en-US" dirty="0"/>
              <a:t>Materials selection will strongly impact the Technical Viability, Safety, and Economics of future fusion reactors</a:t>
            </a:r>
          </a:p>
          <a:p>
            <a:r>
              <a:rPr lang="en-US" dirty="0"/>
              <a:t>Neutron irradiation leads to atomic displacements:</a:t>
            </a:r>
          </a:p>
          <a:p>
            <a:pPr lvl="1"/>
            <a:r>
              <a:rPr lang="en-US" dirty="0"/>
              <a:t>Is expressed in terms of displacements per atom – dpa</a:t>
            </a:r>
          </a:p>
          <a:p>
            <a:pPr lvl="1"/>
            <a:r>
              <a:rPr lang="en-US" dirty="0"/>
              <a:t>Lifetime exposures are expected to be greater 100 dpa (10 MW-y/m2) </a:t>
            </a:r>
          </a:p>
          <a:p>
            <a:pPr lvl="1"/>
            <a:r>
              <a:rPr lang="en-US" dirty="0"/>
              <a:t>Atomic displacements lead to significant microstructural evolution and bulk property degradation</a:t>
            </a:r>
          </a:p>
          <a:p>
            <a:r>
              <a:rPr lang="en-US" dirty="0"/>
              <a:t>Higher neutron energy (14.1 Me) results in:</a:t>
            </a:r>
          </a:p>
          <a:p>
            <a:pPr lvl="1"/>
            <a:r>
              <a:rPr lang="en-US" dirty="0"/>
              <a:t>Much higher gaseous transmutation (He and H)</a:t>
            </a:r>
          </a:p>
          <a:p>
            <a:pPr lvl="1"/>
            <a:r>
              <a:rPr lang="en-US" dirty="0"/>
              <a:t>Different solid transmutations (material system dependent)</a:t>
            </a:r>
          </a:p>
        </p:txBody>
      </p:sp>
      <p:pic>
        <p:nvPicPr>
          <p:cNvPr id="20" name="Picture 19">
            <a:extLst>
              <a:ext uri="{FF2B5EF4-FFF2-40B4-BE49-F238E27FC236}">
                <a16:creationId xmlns:a16="http://schemas.microsoft.com/office/drawing/2014/main" id="{EA4729A4-F9AA-3EE5-A924-BC8F4474179E}"/>
              </a:ext>
            </a:extLst>
          </p:cNvPr>
          <p:cNvPicPr>
            <a:picLocks noChangeAspect="1"/>
          </p:cNvPicPr>
          <p:nvPr/>
        </p:nvPicPr>
        <p:blipFill>
          <a:blip r:embed="rId3"/>
          <a:stretch>
            <a:fillRect/>
          </a:stretch>
        </p:blipFill>
        <p:spPr>
          <a:xfrm>
            <a:off x="4692058" y="1690686"/>
            <a:ext cx="7116168" cy="4201111"/>
          </a:xfrm>
          <a:prstGeom prst="rect">
            <a:avLst/>
          </a:prstGeom>
        </p:spPr>
      </p:pic>
      <p:sp>
        <p:nvSpPr>
          <p:cNvPr id="4" name="Slide Number Placeholder 3">
            <a:extLst>
              <a:ext uri="{FF2B5EF4-FFF2-40B4-BE49-F238E27FC236}">
                <a16:creationId xmlns:a16="http://schemas.microsoft.com/office/drawing/2014/main" id="{375C677C-B6C8-7A96-A474-0C58F1251501}"/>
              </a:ext>
            </a:extLst>
          </p:cNvPr>
          <p:cNvSpPr>
            <a:spLocks noGrp="1"/>
          </p:cNvSpPr>
          <p:nvPr>
            <p:ph type="sldNum" sz="quarter" idx="12"/>
          </p:nvPr>
        </p:nvSpPr>
        <p:spPr/>
        <p:txBody>
          <a:bodyPr/>
          <a:lstStyle/>
          <a:p>
            <a:fld id="{2F3902C9-C47C-4EF4-BA50-DAB7C4D8D7B4}" type="slidenum">
              <a:rPr lang="en-US" smtClean="0"/>
              <a:pPr/>
              <a:t>5</a:t>
            </a:fld>
            <a:endParaRPr lang="en-US"/>
          </a:p>
        </p:txBody>
      </p:sp>
    </p:spTree>
    <p:extLst>
      <p:ext uri="{BB962C8B-B14F-4D97-AF65-F5344CB8AC3E}">
        <p14:creationId xmlns:p14="http://schemas.microsoft.com/office/powerpoint/2010/main" val="1873389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0EEF9-F6BE-8060-7DED-ADD0594E520E}"/>
              </a:ext>
            </a:extLst>
          </p:cNvPr>
          <p:cNvSpPr>
            <a:spLocks noGrp="1"/>
          </p:cNvSpPr>
          <p:nvPr>
            <p:ph type="title"/>
          </p:nvPr>
        </p:nvSpPr>
        <p:spPr/>
        <p:txBody>
          <a:bodyPr/>
          <a:lstStyle/>
          <a:p>
            <a:r>
              <a:rPr lang="en-US" dirty="0"/>
              <a:t>Fusion Materials Development Challenges</a:t>
            </a:r>
          </a:p>
        </p:txBody>
      </p:sp>
      <p:sp>
        <p:nvSpPr>
          <p:cNvPr id="4" name="Slide Number Placeholder 3">
            <a:extLst>
              <a:ext uri="{FF2B5EF4-FFF2-40B4-BE49-F238E27FC236}">
                <a16:creationId xmlns:a16="http://schemas.microsoft.com/office/drawing/2014/main" id="{746B6C91-797A-BB89-635E-330520CDC19B}"/>
              </a:ext>
            </a:extLst>
          </p:cNvPr>
          <p:cNvSpPr>
            <a:spLocks noGrp="1"/>
          </p:cNvSpPr>
          <p:nvPr>
            <p:ph type="sldNum" sz="quarter" idx="12"/>
          </p:nvPr>
        </p:nvSpPr>
        <p:spPr/>
        <p:txBody>
          <a:bodyPr/>
          <a:lstStyle/>
          <a:p>
            <a:fld id="{2F3902C9-C47C-4EF4-BA50-DAB7C4D8D7B4}" type="slidenum">
              <a:rPr lang="en-US" smtClean="0"/>
              <a:pPr/>
              <a:t>6</a:t>
            </a:fld>
            <a:endParaRPr lang="en-US"/>
          </a:p>
        </p:txBody>
      </p:sp>
      <p:sp>
        <p:nvSpPr>
          <p:cNvPr id="5" name="Content Placeholder 4">
            <a:extLst>
              <a:ext uri="{FF2B5EF4-FFF2-40B4-BE49-F238E27FC236}">
                <a16:creationId xmlns:a16="http://schemas.microsoft.com/office/drawing/2014/main" id="{610E1536-35A9-0E5C-89D4-183AC9925D0C}"/>
              </a:ext>
            </a:extLst>
          </p:cNvPr>
          <p:cNvSpPr>
            <a:spLocks noGrp="1"/>
          </p:cNvSpPr>
          <p:nvPr>
            <p:ph sz="quarter" idx="13"/>
          </p:nvPr>
        </p:nvSpPr>
        <p:spPr/>
        <p:txBody>
          <a:bodyPr>
            <a:normAutofit/>
          </a:bodyPr>
          <a:lstStyle/>
          <a:p>
            <a:r>
              <a:rPr lang="en-US" dirty="0"/>
              <a:t>Plasma – materials interactions</a:t>
            </a:r>
          </a:p>
          <a:p>
            <a:pPr lvl="1"/>
            <a:r>
              <a:rPr lang="en-US" dirty="0"/>
              <a:t>Sputtering, re-deposition &amp; tritium implantation/retention</a:t>
            </a:r>
          </a:p>
          <a:p>
            <a:pPr lvl="1"/>
            <a:r>
              <a:rPr lang="en-US" dirty="0"/>
              <a:t>High heat flux</a:t>
            </a:r>
          </a:p>
          <a:p>
            <a:pPr lvl="1"/>
            <a:r>
              <a:rPr lang="en-US" dirty="0"/>
              <a:t>Varying thermomechanical stress</a:t>
            </a:r>
          </a:p>
          <a:p>
            <a:r>
              <a:rPr lang="en-US" dirty="0"/>
              <a:t>Nuclear &amp; non-nuclear degradation to materials and structures</a:t>
            </a:r>
          </a:p>
          <a:p>
            <a:pPr lvl="1"/>
            <a:r>
              <a:rPr lang="en-US" dirty="0"/>
              <a:t>Structural stability to intense fusion neutron exposure (including transmutant H/He)</a:t>
            </a:r>
          </a:p>
          <a:p>
            <a:pPr lvl="1"/>
            <a:r>
              <a:rPr lang="en-US" dirty="0"/>
              <a:t>Reduced activation mandate</a:t>
            </a:r>
          </a:p>
          <a:p>
            <a:pPr lvl="1"/>
            <a:r>
              <a:rPr lang="en-US" dirty="0"/>
              <a:t>Corrosive environments, with possible radiation enhanced corrosion</a:t>
            </a:r>
          </a:p>
          <a:p>
            <a:pPr lvl="1"/>
            <a:r>
              <a:rPr lang="en-US" dirty="0"/>
              <a:t>Large, time varying thermomechanical stresses and high temperatures</a:t>
            </a:r>
          </a:p>
          <a:p>
            <a:r>
              <a:rPr lang="en-US" dirty="0"/>
              <a:t>Harness fusion energy</a:t>
            </a:r>
          </a:p>
          <a:p>
            <a:pPr lvl="1"/>
            <a:r>
              <a:rPr lang="en-US" dirty="0"/>
              <a:t>Minimize tritium inventory in blanket structures, PFCs, etc.</a:t>
            </a:r>
          </a:p>
          <a:p>
            <a:pPr lvl="1"/>
            <a:r>
              <a:rPr lang="en-US" dirty="0"/>
              <a:t>Efficiently extract tritium from hot coolant</a:t>
            </a:r>
          </a:p>
          <a:p>
            <a:pPr lvl="1"/>
            <a:r>
              <a:rPr lang="en-US" dirty="0"/>
              <a:t>Thermohydraulic and magnetohydrodynamic instabilities</a:t>
            </a:r>
          </a:p>
        </p:txBody>
      </p:sp>
    </p:spTree>
    <p:extLst>
      <p:ext uri="{BB962C8B-B14F-4D97-AF65-F5344CB8AC3E}">
        <p14:creationId xmlns:p14="http://schemas.microsoft.com/office/powerpoint/2010/main" val="38459311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011B3-0320-4722-BF25-4A87705DF266}"/>
              </a:ext>
            </a:extLst>
          </p:cNvPr>
          <p:cNvSpPr>
            <a:spLocks noGrp="1"/>
          </p:cNvSpPr>
          <p:nvPr>
            <p:ph type="title"/>
          </p:nvPr>
        </p:nvSpPr>
        <p:spPr/>
        <p:txBody>
          <a:bodyPr>
            <a:normAutofit/>
          </a:bodyPr>
          <a:lstStyle/>
          <a:p>
            <a:r>
              <a:rPr lang="en-US" dirty="0"/>
              <a:t>Materials Degradation in the Fusion &amp; Advanced Fission Environments</a:t>
            </a:r>
          </a:p>
        </p:txBody>
      </p:sp>
      <p:sp>
        <p:nvSpPr>
          <p:cNvPr id="8" name="Content Placeholder 7">
            <a:extLst>
              <a:ext uri="{FF2B5EF4-FFF2-40B4-BE49-F238E27FC236}">
                <a16:creationId xmlns:a16="http://schemas.microsoft.com/office/drawing/2014/main" id="{094D4C69-2A0D-4FBF-BA19-FA21F3F441D4}"/>
              </a:ext>
            </a:extLst>
          </p:cNvPr>
          <p:cNvSpPr>
            <a:spLocks noGrp="1"/>
          </p:cNvSpPr>
          <p:nvPr>
            <p:ph sz="quarter" idx="13"/>
          </p:nvPr>
        </p:nvSpPr>
        <p:spPr/>
        <p:txBody>
          <a:bodyPr>
            <a:normAutofit/>
          </a:bodyPr>
          <a:lstStyle/>
          <a:p>
            <a:r>
              <a:rPr lang="en-US" sz="1800" dirty="0"/>
              <a:t>Fundamental radiation materials science is ubiquitous across the two fields</a:t>
            </a:r>
          </a:p>
        </p:txBody>
      </p:sp>
      <p:sp>
        <p:nvSpPr>
          <p:cNvPr id="5" name="Slide Number Placeholder 4">
            <a:extLst>
              <a:ext uri="{FF2B5EF4-FFF2-40B4-BE49-F238E27FC236}">
                <a16:creationId xmlns:a16="http://schemas.microsoft.com/office/drawing/2014/main" id="{E55276FC-3376-49B3-B39C-26631748E2B9}"/>
              </a:ext>
            </a:extLst>
          </p:cNvPr>
          <p:cNvSpPr>
            <a:spLocks noGrp="1"/>
          </p:cNvSpPr>
          <p:nvPr>
            <p:ph type="sldNum" sz="quarter" idx="12"/>
          </p:nvPr>
        </p:nvSpPr>
        <p:spPr/>
        <p:txBody>
          <a:bodyPr/>
          <a:lstStyle/>
          <a:p>
            <a:fld id="{26CA2777-A89F-4130-B308-73BB65955918}" type="slidenum">
              <a:rPr lang="en-US" smtClean="0"/>
              <a:pPr/>
              <a:t>7</a:t>
            </a:fld>
            <a:endParaRPr lang="en-US"/>
          </a:p>
        </p:txBody>
      </p:sp>
      <p:pic>
        <p:nvPicPr>
          <p:cNvPr id="11" name="Picture 10">
            <a:extLst>
              <a:ext uri="{FF2B5EF4-FFF2-40B4-BE49-F238E27FC236}">
                <a16:creationId xmlns:a16="http://schemas.microsoft.com/office/drawing/2014/main" id="{2DA6D0A0-BAA0-4E40-87D0-CB08829BCCBC}"/>
              </a:ext>
            </a:extLst>
          </p:cNvPr>
          <p:cNvPicPr>
            <a:picLocks noChangeAspect="1"/>
          </p:cNvPicPr>
          <p:nvPr/>
        </p:nvPicPr>
        <p:blipFill>
          <a:blip r:embed="rId2"/>
          <a:stretch>
            <a:fillRect/>
          </a:stretch>
        </p:blipFill>
        <p:spPr>
          <a:xfrm>
            <a:off x="290634" y="1524950"/>
            <a:ext cx="6880187" cy="4428963"/>
          </a:xfrm>
          <a:prstGeom prst="rect">
            <a:avLst/>
          </a:prstGeom>
        </p:spPr>
      </p:pic>
      <p:pic>
        <p:nvPicPr>
          <p:cNvPr id="7" name="Picture 6">
            <a:extLst>
              <a:ext uri="{FF2B5EF4-FFF2-40B4-BE49-F238E27FC236}">
                <a16:creationId xmlns:a16="http://schemas.microsoft.com/office/drawing/2014/main" id="{085B66C3-8ACE-4242-9701-983AF572F5D0}"/>
              </a:ext>
            </a:extLst>
          </p:cNvPr>
          <p:cNvPicPr>
            <a:picLocks noChangeAspect="1"/>
          </p:cNvPicPr>
          <p:nvPr/>
        </p:nvPicPr>
        <p:blipFill>
          <a:blip r:embed="rId3"/>
          <a:stretch>
            <a:fillRect/>
          </a:stretch>
        </p:blipFill>
        <p:spPr>
          <a:xfrm>
            <a:off x="7560453" y="1779543"/>
            <a:ext cx="4452651" cy="4061125"/>
          </a:xfrm>
          <a:prstGeom prst="rect">
            <a:avLst/>
          </a:prstGeom>
        </p:spPr>
      </p:pic>
    </p:spTree>
    <p:extLst>
      <p:ext uri="{BB962C8B-B14F-4D97-AF65-F5344CB8AC3E}">
        <p14:creationId xmlns:p14="http://schemas.microsoft.com/office/powerpoint/2010/main" val="18783328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8C8C2-66E0-FA44-0654-45295359007B}"/>
              </a:ext>
            </a:extLst>
          </p:cNvPr>
          <p:cNvSpPr>
            <a:spLocks noGrp="1"/>
          </p:cNvSpPr>
          <p:nvPr>
            <p:ph type="title"/>
          </p:nvPr>
        </p:nvSpPr>
        <p:spPr/>
        <p:txBody>
          <a:bodyPr/>
          <a:lstStyle/>
          <a:p>
            <a:r>
              <a:rPr lang="en-US" dirty="0"/>
              <a:t>Fusion Materials: Low-induced radioactivity</a:t>
            </a:r>
          </a:p>
        </p:txBody>
      </p:sp>
      <p:sp>
        <p:nvSpPr>
          <p:cNvPr id="3" name="Content Placeholder 2">
            <a:extLst>
              <a:ext uri="{FF2B5EF4-FFF2-40B4-BE49-F238E27FC236}">
                <a16:creationId xmlns:a16="http://schemas.microsoft.com/office/drawing/2014/main" id="{24AC80C3-CC1C-1A08-BF0B-BD03D2F6F30E}"/>
              </a:ext>
            </a:extLst>
          </p:cNvPr>
          <p:cNvSpPr>
            <a:spLocks noGrp="1"/>
          </p:cNvSpPr>
          <p:nvPr>
            <p:ph sz="quarter" idx="13"/>
          </p:nvPr>
        </p:nvSpPr>
        <p:spPr>
          <a:xfrm>
            <a:off x="533400" y="1690687"/>
            <a:ext cx="4204855" cy="4681083"/>
          </a:xfrm>
        </p:spPr>
        <p:txBody>
          <a:bodyPr/>
          <a:lstStyle/>
          <a:p>
            <a:r>
              <a:rPr lang="en-US" sz="1800" dirty="0"/>
              <a:t>Materials strongly impact environmental and safety aspects of fusion</a:t>
            </a:r>
          </a:p>
          <a:p>
            <a:r>
              <a:rPr lang="en-US" sz="1800" dirty="0"/>
              <a:t>Many materials are not suitable for various technical:</a:t>
            </a:r>
          </a:p>
          <a:p>
            <a:pPr lvl="1"/>
            <a:r>
              <a:rPr lang="en-US" sz="1400" dirty="0"/>
              <a:t>Performance</a:t>
            </a:r>
          </a:p>
          <a:p>
            <a:pPr lvl="1"/>
            <a:r>
              <a:rPr lang="en-US" sz="1400" dirty="0"/>
              <a:t>Safety</a:t>
            </a:r>
          </a:p>
          <a:p>
            <a:pPr lvl="1"/>
            <a:r>
              <a:rPr lang="en-US" sz="1400" dirty="0"/>
              <a:t>Waste</a:t>
            </a:r>
          </a:p>
          <a:p>
            <a:r>
              <a:rPr lang="en-US" sz="1800" dirty="0"/>
              <a:t>Leading candidate materials:</a:t>
            </a:r>
          </a:p>
          <a:p>
            <a:pPr lvl="1"/>
            <a:r>
              <a:rPr lang="en-US" sz="1400" dirty="0"/>
              <a:t>RAFM and Advanced Steels</a:t>
            </a:r>
          </a:p>
          <a:p>
            <a:pPr lvl="1"/>
            <a:r>
              <a:rPr lang="en-US" sz="1400" dirty="0" err="1"/>
              <a:t>SiC</a:t>
            </a:r>
            <a:r>
              <a:rPr lang="en-US" sz="1400" dirty="0"/>
              <a:t> composites</a:t>
            </a:r>
          </a:p>
          <a:p>
            <a:pPr lvl="1"/>
            <a:r>
              <a:rPr lang="en-US" sz="1400" dirty="0"/>
              <a:t>Tungsten alloys</a:t>
            </a:r>
          </a:p>
        </p:txBody>
      </p:sp>
      <p:pic>
        <p:nvPicPr>
          <p:cNvPr id="4" name="Picture 3">
            <a:extLst>
              <a:ext uri="{FF2B5EF4-FFF2-40B4-BE49-F238E27FC236}">
                <a16:creationId xmlns:a16="http://schemas.microsoft.com/office/drawing/2014/main" id="{91C3F860-EE2A-68ED-0295-B9B0337FD1B3}"/>
              </a:ext>
            </a:extLst>
          </p:cNvPr>
          <p:cNvPicPr>
            <a:picLocks noChangeAspect="1"/>
          </p:cNvPicPr>
          <p:nvPr/>
        </p:nvPicPr>
        <p:blipFill>
          <a:blip r:embed="rId2"/>
          <a:stretch>
            <a:fillRect/>
          </a:stretch>
        </p:blipFill>
        <p:spPr>
          <a:xfrm>
            <a:off x="4990966" y="1690687"/>
            <a:ext cx="6751869" cy="4670308"/>
          </a:xfrm>
          <a:prstGeom prst="rect">
            <a:avLst/>
          </a:prstGeom>
        </p:spPr>
      </p:pic>
      <p:sp>
        <p:nvSpPr>
          <p:cNvPr id="6" name="Slide Number Placeholder 5">
            <a:extLst>
              <a:ext uri="{FF2B5EF4-FFF2-40B4-BE49-F238E27FC236}">
                <a16:creationId xmlns:a16="http://schemas.microsoft.com/office/drawing/2014/main" id="{B5A2A05F-0077-E516-AA11-2F33A379923A}"/>
              </a:ext>
            </a:extLst>
          </p:cNvPr>
          <p:cNvSpPr>
            <a:spLocks noGrp="1"/>
          </p:cNvSpPr>
          <p:nvPr>
            <p:ph type="sldNum" sz="quarter" idx="12"/>
          </p:nvPr>
        </p:nvSpPr>
        <p:spPr/>
        <p:txBody>
          <a:bodyPr/>
          <a:lstStyle/>
          <a:p>
            <a:fld id="{2F3902C9-C47C-4EF4-BA50-DAB7C4D8D7B4}" type="slidenum">
              <a:rPr lang="en-US" smtClean="0"/>
              <a:pPr/>
              <a:t>8</a:t>
            </a:fld>
            <a:endParaRPr lang="en-US"/>
          </a:p>
        </p:txBody>
      </p:sp>
    </p:spTree>
    <p:extLst>
      <p:ext uri="{BB962C8B-B14F-4D97-AF65-F5344CB8AC3E}">
        <p14:creationId xmlns:p14="http://schemas.microsoft.com/office/powerpoint/2010/main" val="17486082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9E9DE-6079-A2CC-5429-CA5E8EA5DF42}"/>
              </a:ext>
            </a:extLst>
          </p:cNvPr>
          <p:cNvSpPr>
            <a:spLocks noGrp="1"/>
          </p:cNvSpPr>
          <p:nvPr>
            <p:ph type="title"/>
          </p:nvPr>
        </p:nvSpPr>
        <p:spPr/>
        <p:txBody>
          <a:bodyPr/>
          <a:lstStyle/>
          <a:p>
            <a:r>
              <a:rPr lang="en-US" dirty="0"/>
              <a:t>Irradiation effects on structural materials</a:t>
            </a:r>
          </a:p>
        </p:txBody>
      </p:sp>
      <p:sp>
        <p:nvSpPr>
          <p:cNvPr id="3" name="Content Placeholder 2">
            <a:extLst>
              <a:ext uri="{FF2B5EF4-FFF2-40B4-BE49-F238E27FC236}">
                <a16:creationId xmlns:a16="http://schemas.microsoft.com/office/drawing/2014/main" id="{47684D0F-CE17-DB47-88CE-39C734275D14}"/>
              </a:ext>
            </a:extLst>
          </p:cNvPr>
          <p:cNvSpPr>
            <a:spLocks noGrp="1"/>
          </p:cNvSpPr>
          <p:nvPr>
            <p:ph sz="quarter" idx="13"/>
          </p:nvPr>
        </p:nvSpPr>
        <p:spPr>
          <a:xfrm>
            <a:off x="468878" y="1358188"/>
            <a:ext cx="9473144" cy="4681083"/>
          </a:xfrm>
        </p:spPr>
        <p:txBody>
          <a:bodyPr>
            <a:normAutofit/>
          </a:bodyPr>
          <a:lstStyle/>
          <a:p>
            <a:r>
              <a:rPr lang="en-US" dirty="0"/>
              <a:t>Exposure to neutrons degrades the mechanical performance of structural materials and impacts the economics and safety of current &amp; future fission power plants:</a:t>
            </a:r>
          </a:p>
          <a:p>
            <a:pPr lvl="1"/>
            <a:r>
              <a:rPr lang="en-US" dirty="0"/>
              <a:t>Irradiation hardening and embrittlement/decreased uniform elongation (&lt; 0.4 Tm)</a:t>
            </a:r>
          </a:p>
          <a:p>
            <a:pPr lvl="1"/>
            <a:r>
              <a:rPr lang="en-US" dirty="0"/>
              <a:t>Irradiation (&lt;0.45 Tm) and thermal (&gt;~0.45 Tm) creep</a:t>
            </a:r>
          </a:p>
          <a:p>
            <a:pPr lvl="1"/>
            <a:r>
              <a:rPr lang="en-US" dirty="0"/>
              <a:t>Volumetric swelling, dimensional instability &amp; growth (0.3 - 0.6 Tm)</a:t>
            </a:r>
          </a:p>
          <a:p>
            <a:pPr lvl="1"/>
            <a:r>
              <a:rPr lang="en-US" dirty="0"/>
              <a:t>High temperature He embrittlement (&gt; 0.5 Tm); Specific to fusion &amp; spallation accelerators</a:t>
            </a:r>
          </a:p>
          <a:p>
            <a:r>
              <a:rPr lang="en-US" dirty="0"/>
              <a:t>Additional environmental degradation due to corrosive environments (SCC, uniform/shadow corrosion, CRUD)</a:t>
            </a:r>
          </a:p>
        </p:txBody>
      </p:sp>
      <p:sp>
        <p:nvSpPr>
          <p:cNvPr id="7" name="TextBox 6">
            <a:extLst>
              <a:ext uri="{FF2B5EF4-FFF2-40B4-BE49-F238E27FC236}">
                <a16:creationId xmlns:a16="http://schemas.microsoft.com/office/drawing/2014/main" id="{1DBF5E4A-EF34-67D4-F765-A2E666C7D104}"/>
              </a:ext>
            </a:extLst>
          </p:cNvPr>
          <p:cNvSpPr txBox="1"/>
          <p:nvPr/>
        </p:nvSpPr>
        <p:spPr>
          <a:xfrm>
            <a:off x="1494121" y="3893201"/>
            <a:ext cx="8996541" cy="2554545"/>
          </a:xfrm>
          <a:prstGeom prst="rect">
            <a:avLst/>
          </a:prstGeom>
          <a:noFill/>
        </p:spPr>
        <p:txBody>
          <a:bodyPr wrap="square">
            <a:spAutoFit/>
          </a:bodyPr>
          <a:lstStyle/>
          <a:p>
            <a:r>
              <a:rPr lang="en-US" sz="1600" b="1" dirty="0"/>
              <a:t>Variables</a:t>
            </a:r>
          </a:p>
          <a:p>
            <a:pPr marL="285750" indent="-285750">
              <a:buFont typeface="Arial" panose="020B0604020202020204" pitchFamily="34" charset="0"/>
              <a:buChar char="•"/>
            </a:pPr>
            <a:r>
              <a:rPr lang="en-US" sz="1600" dirty="0"/>
              <a:t>Structural Materials (Fe-based steels, Vanadium and Ni-based alloys, Refractory metals &amp; alloys, </a:t>
            </a:r>
            <a:r>
              <a:rPr lang="en-US" sz="1600" dirty="0" err="1"/>
              <a:t>SiC</a:t>
            </a:r>
            <a:r>
              <a:rPr lang="en-US" sz="1600" dirty="0"/>
              <a:t>) and composition</a:t>
            </a:r>
          </a:p>
          <a:p>
            <a:pPr marL="285750" indent="-285750">
              <a:buFont typeface="Arial" panose="020B0604020202020204" pitchFamily="34" charset="0"/>
              <a:buChar char="•"/>
            </a:pPr>
            <a:r>
              <a:rPr lang="en-US" sz="1600" dirty="0"/>
              <a:t>Zr alloy cladding</a:t>
            </a:r>
          </a:p>
          <a:p>
            <a:pPr marL="285750" indent="-285750">
              <a:buFont typeface="Arial" panose="020B0604020202020204" pitchFamily="34" charset="0"/>
              <a:buChar char="•"/>
            </a:pPr>
            <a:r>
              <a:rPr lang="en-US" sz="1600" dirty="0"/>
              <a:t>Initial microstructure (cold-worked, annealed)</a:t>
            </a:r>
          </a:p>
          <a:p>
            <a:pPr marL="285750" indent="-285750">
              <a:buFont typeface="Arial" panose="020B0604020202020204" pitchFamily="34" charset="0"/>
              <a:buChar char="•"/>
            </a:pPr>
            <a:r>
              <a:rPr lang="en-US" sz="1600" dirty="0"/>
              <a:t>Irradiation temperature</a:t>
            </a:r>
          </a:p>
          <a:p>
            <a:pPr marL="285750" indent="-285750">
              <a:buFont typeface="Arial" panose="020B0604020202020204" pitchFamily="34" charset="0"/>
              <a:buChar char="•"/>
            </a:pPr>
            <a:r>
              <a:rPr lang="en-US" sz="1600" dirty="0"/>
              <a:t>Chemical environment &amp; thermal mechanical loading</a:t>
            </a:r>
          </a:p>
          <a:p>
            <a:pPr marL="285750" indent="-285750">
              <a:buFont typeface="Arial" panose="020B0604020202020204" pitchFamily="34" charset="0"/>
              <a:buChar char="•"/>
            </a:pPr>
            <a:r>
              <a:rPr lang="en-US" sz="1600" dirty="0"/>
              <a:t>Neutron flux, fluence and energy spectrum </a:t>
            </a:r>
          </a:p>
          <a:p>
            <a:pPr marL="742950" lvl="1" indent="-285750">
              <a:buFont typeface="Arial" panose="020B0604020202020204" pitchFamily="34" charset="0"/>
              <a:buChar char="•"/>
            </a:pPr>
            <a:r>
              <a:rPr lang="en-US" sz="1600" dirty="0"/>
              <a:t>materials test reactor irradiations typically at accelerations of 10^2 – 10^4</a:t>
            </a:r>
          </a:p>
          <a:p>
            <a:r>
              <a:rPr lang="en-US" sz="1600" b="1" dirty="0"/>
              <a:t>Synergistic Interactions</a:t>
            </a:r>
          </a:p>
        </p:txBody>
      </p:sp>
      <p:pic>
        <p:nvPicPr>
          <p:cNvPr id="9" name="Picture 8">
            <a:extLst>
              <a:ext uri="{FF2B5EF4-FFF2-40B4-BE49-F238E27FC236}">
                <a16:creationId xmlns:a16="http://schemas.microsoft.com/office/drawing/2014/main" id="{300F1C84-9060-F50D-4CD5-E5F733506F40}"/>
              </a:ext>
            </a:extLst>
          </p:cNvPr>
          <p:cNvPicPr>
            <a:picLocks noChangeAspect="1"/>
          </p:cNvPicPr>
          <p:nvPr/>
        </p:nvPicPr>
        <p:blipFill rotWithShape="1">
          <a:blip r:embed="rId2"/>
          <a:srcRect t="3035"/>
          <a:stretch/>
        </p:blipFill>
        <p:spPr>
          <a:xfrm>
            <a:off x="10006543" y="1812175"/>
            <a:ext cx="2129619" cy="3882198"/>
          </a:xfrm>
          <a:prstGeom prst="rect">
            <a:avLst/>
          </a:prstGeom>
        </p:spPr>
      </p:pic>
      <p:sp>
        <p:nvSpPr>
          <p:cNvPr id="5" name="Slide Number Placeholder 4">
            <a:extLst>
              <a:ext uri="{FF2B5EF4-FFF2-40B4-BE49-F238E27FC236}">
                <a16:creationId xmlns:a16="http://schemas.microsoft.com/office/drawing/2014/main" id="{703AC763-5E7D-D4D2-11C9-E722B0EC921A}"/>
              </a:ext>
            </a:extLst>
          </p:cNvPr>
          <p:cNvSpPr>
            <a:spLocks noGrp="1"/>
          </p:cNvSpPr>
          <p:nvPr>
            <p:ph type="sldNum" sz="quarter" idx="12"/>
          </p:nvPr>
        </p:nvSpPr>
        <p:spPr/>
        <p:txBody>
          <a:bodyPr/>
          <a:lstStyle/>
          <a:p>
            <a:fld id="{2F3902C9-C47C-4EF4-BA50-DAB7C4D8D7B4}" type="slidenum">
              <a:rPr lang="en-US" smtClean="0"/>
              <a:pPr/>
              <a:t>9</a:t>
            </a:fld>
            <a:endParaRPr lang="en-US"/>
          </a:p>
        </p:txBody>
      </p:sp>
    </p:spTree>
    <p:extLst>
      <p:ext uri="{BB962C8B-B14F-4D97-AF65-F5344CB8AC3E}">
        <p14:creationId xmlns:p14="http://schemas.microsoft.com/office/powerpoint/2010/main" val="925090114"/>
      </p:ext>
    </p:extLst>
  </p:cSld>
  <p:clrMapOvr>
    <a:masterClrMapping/>
  </p:clrMapOvr>
</p:sld>
</file>

<file path=ppt/theme/theme1.xml><?xml version="1.0" encoding="utf-8"?>
<a:theme xmlns:a="http://schemas.openxmlformats.org/drawingml/2006/main" name="Science">
  <a:themeElements>
    <a:clrScheme name="New Science">
      <a:dk1>
        <a:sysClr val="windowText" lastClr="000000"/>
      </a:dk1>
      <a:lt1>
        <a:sysClr val="window" lastClr="FFFFFF"/>
      </a:lt1>
      <a:dk2>
        <a:srgbClr val="44546A"/>
      </a:dk2>
      <a:lt2>
        <a:srgbClr val="E7E6E6"/>
      </a:lt2>
      <a:accent1>
        <a:srgbClr val="0B2C45"/>
      </a:accent1>
      <a:accent2>
        <a:srgbClr val="92DCE5"/>
      </a:accent2>
      <a:accent3>
        <a:srgbClr val="D64933"/>
      </a:accent3>
      <a:accent4>
        <a:srgbClr val="7C7C7C"/>
      </a:accent4>
      <a:accent5>
        <a:srgbClr val="EFCB68"/>
      </a:accent5>
      <a:accent6>
        <a:srgbClr val="70AD47"/>
      </a:accent6>
      <a:hlink>
        <a:srgbClr val="0563C1"/>
      </a:hlink>
      <a:folHlink>
        <a:srgbClr val="954F72"/>
      </a:folHlink>
    </a:clrScheme>
    <a:fontScheme name="DOE">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cience" id="{0ED46717-7F61-4990-9F8B-095BC5381354}" vid="{EF96F1FD-7ADD-4A1E-BABE-F2AE57241A2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F69FCFF981AC04AB5A9C78BA699150C" ma:contentTypeVersion="4" ma:contentTypeDescription="Create a new document." ma:contentTypeScope="" ma:versionID="12882c5f2728fb9522ef76e6b3b9e8be">
  <xsd:schema xmlns:xsd="http://www.w3.org/2001/XMLSchema" xmlns:xs="http://www.w3.org/2001/XMLSchema" xmlns:p="http://schemas.microsoft.com/office/2006/metadata/properties" xmlns:ns2="ce8aadb3-50a8-4b55-8d66-be63aeff5bd8" targetNamespace="http://schemas.microsoft.com/office/2006/metadata/properties" ma:root="true" ma:fieldsID="aced37f605f3ec6cdb9444a5161ee6ad" ns2:_="">
    <xsd:import namespace="ce8aadb3-50a8-4b55-8d66-be63aeff5bd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8aadb3-50a8-4b55-8d66-be63aeff5bd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8E703C2-36A9-4DA5-A1B0-9A198948828F}">
  <ds:schemaRefs>
    <ds:schemaRef ds:uri="http://purl.org/dc/terms/"/>
    <ds:schemaRef ds:uri="http://www.w3.org/XML/1998/namespace"/>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ce8aadb3-50a8-4b55-8d66-be63aeff5bd8"/>
    <ds:schemaRef ds:uri="http://purl.org/dc/dcmitype/"/>
    <ds:schemaRef ds:uri="http://purl.org/dc/elements/1.1/"/>
  </ds:schemaRefs>
</ds:datastoreItem>
</file>

<file path=customXml/itemProps2.xml><?xml version="1.0" encoding="utf-8"?>
<ds:datastoreItem xmlns:ds="http://schemas.openxmlformats.org/officeDocument/2006/customXml" ds:itemID="{69A0FB7D-EE62-4215-BD9D-9A5582CBF112}">
  <ds:schemaRefs>
    <ds:schemaRef ds:uri="http://schemas.microsoft.com/sharepoint/v3/contenttype/forms"/>
  </ds:schemaRefs>
</ds:datastoreItem>
</file>

<file path=customXml/itemProps3.xml><?xml version="1.0" encoding="utf-8"?>
<ds:datastoreItem xmlns:ds="http://schemas.openxmlformats.org/officeDocument/2006/customXml" ds:itemID="{7FE98E92-E4AD-4B35-B0C8-0F15A1F9E8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e8aadb3-50a8-4b55-8d66-be63aeff5bd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1232</TotalTime>
  <Words>1890</Words>
  <Application>Microsoft Office PowerPoint</Application>
  <PresentationFormat>Widescreen</PresentationFormat>
  <Paragraphs>181</Paragraphs>
  <Slides>20</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Arial</vt:lpstr>
      <vt:lpstr>Avenir Next LT Pro</vt:lpstr>
      <vt:lpstr>AvenirNext LT Pro Regular</vt:lpstr>
      <vt:lpstr>Calibri</vt:lpstr>
      <vt:lpstr>Segoe UI Black</vt:lpstr>
      <vt:lpstr>Times New Roman</vt:lpstr>
      <vt:lpstr>TimesNewRomanPS-ItalicMT</vt:lpstr>
      <vt:lpstr>Verdana</vt:lpstr>
      <vt:lpstr>Science</vt:lpstr>
      <vt:lpstr>Fusion Material Damage</vt:lpstr>
      <vt:lpstr>FES Mission and Strategic Priorities</vt:lpstr>
      <vt:lpstr>Vision for the DOE FES: Key Elements</vt:lpstr>
      <vt:lpstr>Vision for a balanced and bold FES program</vt:lpstr>
      <vt:lpstr>Scientific &amp; Technical Challenges for Fusion Materials are Significant</vt:lpstr>
      <vt:lpstr>Fusion Materials Development Challenges</vt:lpstr>
      <vt:lpstr>Materials Degradation in the Fusion &amp; Advanced Fission Environments</vt:lpstr>
      <vt:lpstr>Fusion Materials: Low-induced radioactivity</vt:lpstr>
      <vt:lpstr>Irradiation effects on structural materials</vt:lpstr>
      <vt:lpstr>He Effects on and our current understanding</vt:lpstr>
      <vt:lpstr>Solid Transmutations</vt:lpstr>
      <vt:lpstr>Plasma Facing Components*</vt:lpstr>
      <vt:lpstr>Plasma facing materials and the fusion environment</vt:lpstr>
      <vt:lpstr>Fusion Materials knowledge base</vt:lpstr>
      <vt:lpstr>Fusion Materials theory and modeling</vt:lpstr>
      <vt:lpstr>Integrated simulation for Fusion Technology</vt:lpstr>
      <vt:lpstr>Fission Irradiations Still Play a vital role</vt:lpstr>
      <vt:lpstr>2022 FPNS Community Workshop Outcome</vt:lpstr>
      <vt:lpstr>Summary: Fusion Materials development status and needs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Fusion Material Damage</dc:title>
  <dc:creator>Shaw, Guinevere</dc:creator>
  <cp:lastModifiedBy>Shaw, Guinevere</cp:lastModifiedBy>
  <cp:revision>1</cp:revision>
  <dcterms:created xsi:type="dcterms:W3CDTF">2024-02-25T18:45:51Z</dcterms:created>
  <dcterms:modified xsi:type="dcterms:W3CDTF">2024-02-27T14:12:39Z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0x0101007F69FCFF981AC04AB5A9C78BA699150C</vt:lpwstr>
  </property>
</Properties>
</file>