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60" r:id="rId2"/>
    <p:sldId id="318" r:id="rId3"/>
    <p:sldId id="327" r:id="rId4"/>
    <p:sldId id="320" r:id="rId5"/>
    <p:sldId id="321" r:id="rId6"/>
    <p:sldId id="328" r:id="rId7"/>
    <p:sldId id="322" r:id="rId8"/>
    <p:sldId id="330" r:id="rId9"/>
    <p:sldId id="324" r:id="rId10"/>
    <p:sldId id="323" r:id="rId11"/>
    <p:sldId id="331" r:id="rId12"/>
    <p:sldId id="325" r:id="rId13"/>
    <p:sldId id="326" r:id="rId14"/>
  </p:sldIdLst>
  <p:sldSz cx="9144000" cy="51450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3399"/>
    <a:srgbClr val="800080"/>
    <a:srgbClr val="FFFFFF"/>
    <a:srgbClr val="CC00CC"/>
    <a:srgbClr val="0000FF"/>
    <a:srgbClr val="660033"/>
    <a:srgbClr val="000099"/>
    <a:srgbClr val="3333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4" autoAdjust="0"/>
    <p:restoredTop sz="96807" autoAdjust="0"/>
  </p:normalViewPr>
  <p:slideViewPr>
    <p:cSldViewPr snapToGrid="0">
      <p:cViewPr>
        <p:scale>
          <a:sx n="123" d="100"/>
          <a:sy n="123" d="100"/>
        </p:scale>
        <p:origin x="54" y="93"/>
      </p:cViewPr>
      <p:guideLst>
        <p:guide orient="horz" pos="1620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9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73DEC-04B3-4D44-8EDF-B692A4104B0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A8BB81-5B7F-4DB7-8EF1-E530D6256D05}">
      <dgm:prSet phldrT="[Text]"/>
      <dgm:spPr/>
      <dgm:t>
        <a:bodyPr/>
        <a:lstStyle/>
        <a:p>
          <a:r>
            <a:rPr lang="de-DE" dirty="0"/>
            <a:t>NJOY</a:t>
          </a:r>
          <a:endParaRPr lang="en-GB" dirty="0"/>
        </a:p>
      </dgm:t>
    </dgm:pt>
    <dgm:pt modelId="{27CFA127-7C41-4914-860B-9C88D63F5075}" type="parTrans" cxnId="{BF9DFCAE-0C83-4619-B68E-F8650AD4F4E1}">
      <dgm:prSet/>
      <dgm:spPr/>
      <dgm:t>
        <a:bodyPr/>
        <a:lstStyle/>
        <a:p>
          <a:endParaRPr lang="en-GB"/>
        </a:p>
      </dgm:t>
    </dgm:pt>
    <dgm:pt modelId="{100F8403-14A8-46D3-919B-70B40966FF63}" type="sibTrans" cxnId="{BF9DFCAE-0C83-4619-B68E-F8650AD4F4E1}">
      <dgm:prSet/>
      <dgm:spPr/>
      <dgm:t>
        <a:bodyPr/>
        <a:lstStyle/>
        <a:p>
          <a:endParaRPr lang="en-GB"/>
        </a:p>
      </dgm:t>
    </dgm:pt>
    <dgm:pt modelId="{E2A8C3D2-5E74-45D9-9D51-92A523F4E43D}">
      <dgm:prSet phldrT="[Text]"/>
      <dgm:spPr/>
      <dgm:t>
        <a:bodyPr/>
        <a:lstStyle/>
        <a:p>
          <a:r>
            <a:rPr lang="de-DE" dirty="0"/>
            <a:t>RECONR/BROADR</a:t>
          </a:r>
          <a:endParaRPr lang="en-GB" dirty="0"/>
        </a:p>
      </dgm:t>
    </dgm:pt>
    <dgm:pt modelId="{77998D0E-D9FE-469E-BA75-3BA044FFA0F0}" type="parTrans" cxnId="{8A70EE57-B3EE-48C4-A73B-2918B1CD9634}">
      <dgm:prSet/>
      <dgm:spPr/>
      <dgm:t>
        <a:bodyPr/>
        <a:lstStyle/>
        <a:p>
          <a:endParaRPr lang="en-GB"/>
        </a:p>
      </dgm:t>
    </dgm:pt>
    <dgm:pt modelId="{EBD67CFD-5314-459A-9B1F-AA9D8CAF1031}" type="sibTrans" cxnId="{8A70EE57-B3EE-48C4-A73B-2918B1CD9634}">
      <dgm:prSet/>
      <dgm:spPr/>
      <dgm:t>
        <a:bodyPr/>
        <a:lstStyle/>
        <a:p>
          <a:endParaRPr lang="en-GB"/>
        </a:p>
      </dgm:t>
    </dgm:pt>
    <dgm:pt modelId="{11FB5315-D3A6-47A5-B19D-01FB4F406CE6}">
      <dgm:prSet phldrT="[Text]"/>
      <dgm:spPr/>
      <dgm:t>
        <a:bodyPr/>
        <a:lstStyle/>
        <a:p>
          <a:r>
            <a:rPr lang="de-DE" dirty="0"/>
            <a:t>HEATR</a:t>
          </a:r>
          <a:endParaRPr lang="en-GB" dirty="0"/>
        </a:p>
      </dgm:t>
    </dgm:pt>
    <dgm:pt modelId="{436A4627-9BE9-4DEC-B98E-F3150C1A504B}" type="parTrans" cxnId="{D8F57B52-B4CC-4C2C-97C8-D4A299B697CC}">
      <dgm:prSet/>
      <dgm:spPr/>
      <dgm:t>
        <a:bodyPr/>
        <a:lstStyle/>
        <a:p>
          <a:endParaRPr lang="en-GB"/>
        </a:p>
      </dgm:t>
    </dgm:pt>
    <dgm:pt modelId="{F0DD914B-E0D6-44AF-9625-02B7C9F5F945}" type="sibTrans" cxnId="{D8F57B52-B4CC-4C2C-97C8-D4A299B697CC}">
      <dgm:prSet/>
      <dgm:spPr/>
      <dgm:t>
        <a:bodyPr/>
        <a:lstStyle/>
        <a:p>
          <a:endParaRPr lang="en-GB"/>
        </a:p>
      </dgm:t>
    </dgm:pt>
    <dgm:pt modelId="{7387735D-5437-4CCE-A53E-84D32494A6CE}">
      <dgm:prSet phldrT="[Text]"/>
      <dgm:spPr/>
      <dgm:t>
        <a:bodyPr/>
        <a:lstStyle/>
        <a:p>
          <a:r>
            <a:rPr lang="de-DE" dirty="0"/>
            <a:t>BEKED</a:t>
          </a:r>
          <a:endParaRPr lang="en-GB" dirty="0"/>
        </a:p>
      </dgm:t>
    </dgm:pt>
    <dgm:pt modelId="{581BE54C-D4C8-47E6-B076-11A504197431}" type="parTrans" cxnId="{A9386B0E-FE6F-4435-89F4-D1F5105FB54A}">
      <dgm:prSet/>
      <dgm:spPr/>
      <dgm:t>
        <a:bodyPr/>
        <a:lstStyle/>
        <a:p>
          <a:endParaRPr lang="en-GB"/>
        </a:p>
      </dgm:t>
    </dgm:pt>
    <dgm:pt modelId="{C015DD4C-66C1-406D-BDB8-DDF46F16A955}" type="sibTrans" cxnId="{A9386B0E-FE6F-4435-89F4-D1F5105FB54A}">
      <dgm:prSet/>
      <dgm:spPr/>
      <dgm:t>
        <a:bodyPr/>
        <a:lstStyle/>
        <a:p>
          <a:endParaRPr lang="en-GB"/>
        </a:p>
      </dgm:t>
    </dgm:pt>
    <dgm:pt modelId="{A9365650-9346-42D4-90AA-9D43108C7DE6}">
      <dgm:prSet phldrT="[Text]"/>
      <dgm:spPr/>
      <dgm:t>
        <a:bodyPr/>
        <a:lstStyle/>
        <a:p>
          <a:r>
            <a:rPr lang="de-DE" dirty="0"/>
            <a:t>NJOY</a:t>
          </a:r>
          <a:endParaRPr lang="en-GB" dirty="0"/>
        </a:p>
      </dgm:t>
    </dgm:pt>
    <dgm:pt modelId="{2C9A36D0-DC2C-4BA3-8003-FF7DFAB34DDF}" type="parTrans" cxnId="{DB9997A0-8C56-421E-9C89-7A7AEF421AF6}">
      <dgm:prSet/>
      <dgm:spPr/>
      <dgm:t>
        <a:bodyPr/>
        <a:lstStyle/>
        <a:p>
          <a:endParaRPr lang="en-GB"/>
        </a:p>
      </dgm:t>
    </dgm:pt>
    <dgm:pt modelId="{6567F5EB-0D67-461F-B791-1360BED2664A}" type="sibTrans" cxnId="{DB9997A0-8C56-421E-9C89-7A7AEF421AF6}">
      <dgm:prSet/>
      <dgm:spPr/>
      <dgm:t>
        <a:bodyPr/>
        <a:lstStyle/>
        <a:p>
          <a:endParaRPr lang="en-GB"/>
        </a:p>
      </dgm:t>
    </dgm:pt>
    <dgm:pt modelId="{8BBA4C6F-43A0-4091-8FE0-1ED2222F076B}">
      <dgm:prSet phldrT="[Text]"/>
      <dgm:spPr/>
      <dgm:t>
        <a:bodyPr/>
        <a:lstStyle/>
        <a:p>
          <a:r>
            <a:rPr lang="de-DE" dirty="0"/>
            <a:t>ACER</a:t>
          </a:r>
          <a:endParaRPr lang="en-GB" dirty="0"/>
        </a:p>
      </dgm:t>
    </dgm:pt>
    <dgm:pt modelId="{DBA32504-AC01-47EA-AF7B-CF0251D3E556}" type="parTrans" cxnId="{7CD9A7BA-6C3C-40BF-B060-F9CEF6CFB72E}">
      <dgm:prSet/>
      <dgm:spPr/>
      <dgm:t>
        <a:bodyPr/>
        <a:lstStyle/>
        <a:p>
          <a:endParaRPr lang="en-GB"/>
        </a:p>
      </dgm:t>
    </dgm:pt>
    <dgm:pt modelId="{D9086356-C9DE-4990-BD3E-4FFFF436D4E2}" type="sibTrans" cxnId="{7CD9A7BA-6C3C-40BF-B060-F9CEF6CFB72E}">
      <dgm:prSet/>
      <dgm:spPr/>
      <dgm:t>
        <a:bodyPr/>
        <a:lstStyle/>
        <a:p>
          <a:endParaRPr lang="en-GB"/>
        </a:p>
      </dgm:t>
    </dgm:pt>
    <dgm:pt modelId="{0D2C0F29-F405-43BE-9738-0B2EDDC9E06A}">
      <dgm:prSet phldrT="[Text]"/>
      <dgm:spPr/>
      <dgm:t>
        <a:bodyPr/>
        <a:lstStyle/>
        <a:p>
          <a:r>
            <a:rPr lang="de-DE" dirty="0"/>
            <a:t>PREPRO</a:t>
          </a:r>
          <a:br>
            <a:rPr lang="de-DE" dirty="0"/>
          </a:br>
          <a:r>
            <a:rPr lang="de-DE" dirty="0" err="1"/>
            <a:t>other</a:t>
          </a:r>
          <a:endParaRPr lang="en-GB" dirty="0"/>
        </a:p>
      </dgm:t>
    </dgm:pt>
    <dgm:pt modelId="{F37EAFDC-58F8-485E-A650-9BF110E8E9DB}" type="parTrans" cxnId="{CBF90964-E22D-490E-ABFA-F15FD4CD487D}">
      <dgm:prSet/>
      <dgm:spPr/>
      <dgm:t>
        <a:bodyPr/>
        <a:lstStyle/>
        <a:p>
          <a:endParaRPr lang="en-GB"/>
        </a:p>
      </dgm:t>
    </dgm:pt>
    <dgm:pt modelId="{0616D7CD-B42E-43DA-AF4C-4CEED61E8513}" type="sibTrans" cxnId="{CBF90964-E22D-490E-ABFA-F15FD4CD487D}">
      <dgm:prSet/>
      <dgm:spPr/>
      <dgm:t>
        <a:bodyPr/>
        <a:lstStyle/>
        <a:p>
          <a:endParaRPr lang="en-GB"/>
        </a:p>
      </dgm:t>
    </dgm:pt>
    <dgm:pt modelId="{ADE9C60A-88DE-4932-9E8A-E8B8A25AE4FC}">
      <dgm:prSet phldrT="[Text]"/>
      <dgm:spPr/>
      <dgm:t>
        <a:bodyPr/>
        <a:lstStyle/>
        <a:p>
          <a:r>
            <a:rPr lang="de-DE" dirty="0" err="1"/>
            <a:t>Elemental</a:t>
          </a:r>
          <a:r>
            <a:rPr lang="de-DE" dirty="0"/>
            <a:t> </a:t>
          </a:r>
          <a:r>
            <a:rPr lang="de-DE" dirty="0" err="1"/>
            <a:t>cross</a:t>
          </a:r>
          <a:r>
            <a:rPr lang="de-DE" dirty="0"/>
            <a:t> </a:t>
          </a:r>
          <a:r>
            <a:rPr lang="de-DE" dirty="0" err="1"/>
            <a:t>sections</a:t>
          </a:r>
          <a:r>
            <a:rPr lang="de-DE" dirty="0"/>
            <a:t> NRT/</a:t>
          </a:r>
          <a:r>
            <a:rPr lang="de-DE" dirty="0" err="1"/>
            <a:t>arcdpa</a:t>
          </a:r>
          <a:endParaRPr lang="en-GB" dirty="0"/>
        </a:p>
      </dgm:t>
    </dgm:pt>
    <dgm:pt modelId="{82DF749E-F648-4BB8-8AFB-F01C005F4950}" type="parTrans" cxnId="{F654485B-5FA1-435A-83FA-42AD696ADD7A}">
      <dgm:prSet/>
      <dgm:spPr/>
      <dgm:t>
        <a:bodyPr/>
        <a:lstStyle/>
        <a:p>
          <a:endParaRPr lang="en-GB"/>
        </a:p>
      </dgm:t>
    </dgm:pt>
    <dgm:pt modelId="{9004B361-7E54-4375-96B3-2F7095C40DB9}" type="sibTrans" cxnId="{F654485B-5FA1-435A-83FA-42AD696ADD7A}">
      <dgm:prSet/>
      <dgm:spPr/>
      <dgm:t>
        <a:bodyPr/>
        <a:lstStyle/>
        <a:p>
          <a:endParaRPr lang="en-GB"/>
        </a:p>
      </dgm:t>
    </dgm:pt>
    <dgm:pt modelId="{997B8C1F-FC02-4C2D-97EB-071F51E1D443}">
      <dgm:prSet phldrT="[Text]"/>
      <dgm:spPr/>
      <dgm:t>
        <a:bodyPr/>
        <a:lstStyle/>
        <a:p>
          <a:r>
            <a:rPr lang="en-GB" dirty="0" err="1"/>
            <a:t>arcdpa</a:t>
          </a:r>
          <a:endParaRPr lang="en-GB" dirty="0"/>
        </a:p>
      </dgm:t>
    </dgm:pt>
    <dgm:pt modelId="{E9FDFEDE-B931-4B57-BD88-3FD9F8961BB6}" type="sibTrans" cxnId="{29CDED38-38EB-4276-B3D8-355DFEF56D11}">
      <dgm:prSet/>
      <dgm:spPr/>
      <dgm:t>
        <a:bodyPr/>
        <a:lstStyle/>
        <a:p>
          <a:endParaRPr lang="en-GB"/>
        </a:p>
      </dgm:t>
    </dgm:pt>
    <dgm:pt modelId="{86D57D79-6676-4E7F-8985-A930847031FD}" type="parTrans" cxnId="{29CDED38-38EB-4276-B3D8-355DFEF56D11}">
      <dgm:prSet/>
      <dgm:spPr/>
      <dgm:t>
        <a:bodyPr/>
        <a:lstStyle/>
        <a:p>
          <a:endParaRPr lang="en-GB"/>
        </a:p>
      </dgm:t>
    </dgm:pt>
    <dgm:pt modelId="{0C8F799D-6DB7-40E4-82A2-3FB4724E99B2}">
      <dgm:prSet phldrT="[Text]"/>
      <dgm:spPr/>
      <dgm:t>
        <a:bodyPr/>
        <a:lstStyle/>
        <a:p>
          <a:r>
            <a:rPr lang="en-GB" dirty="0"/>
            <a:t>MF3, MT900, MT901</a:t>
          </a:r>
        </a:p>
      </dgm:t>
    </dgm:pt>
    <dgm:pt modelId="{AFF3811A-6E87-4E3F-BE74-C01620457428}" type="parTrans" cxnId="{FCE9102B-F286-4583-B7F3-E0B249A9E72B}">
      <dgm:prSet/>
      <dgm:spPr/>
      <dgm:t>
        <a:bodyPr/>
        <a:lstStyle/>
        <a:p>
          <a:endParaRPr lang="de-DE"/>
        </a:p>
      </dgm:t>
    </dgm:pt>
    <dgm:pt modelId="{480C4C4A-871D-4B86-9309-2F152AF3D82C}" type="sibTrans" cxnId="{FCE9102B-F286-4583-B7F3-E0B249A9E72B}">
      <dgm:prSet/>
      <dgm:spPr/>
      <dgm:t>
        <a:bodyPr/>
        <a:lstStyle/>
        <a:p>
          <a:endParaRPr lang="de-DE"/>
        </a:p>
      </dgm:t>
    </dgm:pt>
    <dgm:pt modelId="{55744D34-933C-4E09-8D58-27141913E926}" type="pres">
      <dgm:prSet presAssocID="{F3A73DEC-04B3-4D44-8EDF-B692A4104B01}" presName="linearFlow" presStyleCnt="0">
        <dgm:presLayoutVars>
          <dgm:dir/>
          <dgm:animLvl val="lvl"/>
          <dgm:resizeHandles val="exact"/>
        </dgm:presLayoutVars>
      </dgm:prSet>
      <dgm:spPr/>
    </dgm:pt>
    <dgm:pt modelId="{25869D77-57FE-4A76-8C3C-96B6310ED6AF}" type="pres">
      <dgm:prSet presAssocID="{96A8BB81-5B7F-4DB7-8EF1-E530D6256D05}" presName="composite" presStyleCnt="0"/>
      <dgm:spPr/>
    </dgm:pt>
    <dgm:pt modelId="{F0AF777F-58BC-43AE-9BAB-DB5FDC4DB714}" type="pres">
      <dgm:prSet presAssocID="{96A8BB81-5B7F-4DB7-8EF1-E530D6256D0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CACA96B-5158-4E4A-A4BC-59989AD81E7A}" type="pres">
      <dgm:prSet presAssocID="{96A8BB81-5B7F-4DB7-8EF1-E530D6256D05}" presName="descendantText" presStyleLbl="alignAcc1" presStyleIdx="0" presStyleCnt="4" custLinFactNeighborX="385">
        <dgm:presLayoutVars>
          <dgm:bulletEnabled val="1"/>
        </dgm:presLayoutVars>
      </dgm:prSet>
      <dgm:spPr/>
    </dgm:pt>
    <dgm:pt modelId="{508CEC3E-7A54-4D2F-9E88-6C494ED89091}" type="pres">
      <dgm:prSet presAssocID="{100F8403-14A8-46D3-919B-70B40966FF63}" presName="sp" presStyleCnt="0"/>
      <dgm:spPr/>
    </dgm:pt>
    <dgm:pt modelId="{E211846C-64A0-49F5-9D61-79C6F9EE98A6}" type="pres">
      <dgm:prSet presAssocID="{7387735D-5437-4CCE-A53E-84D32494A6CE}" presName="composite" presStyleCnt="0"/>
      <dgm:spPr/>
    </dgm:pt>
    <dgm:pt modelId="{B5321DF4-B722-45EE-AAAB-3BE36CD19308}" type="pres">
      <dgm:prSet presAssocID="{7387735D-5437-4CCE-A53E-84D32494A6C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29EF8E5-E42F-4B4A-9FF7-9A0D629CC3AC}" type="pres">
      <dgm:prSet presAssocID="{7387735D-5437-4CCE-A53E-84D32494A6CE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9FA41C9B-438A-4981-A58E-A3806EF299A3}" type="pres">
      <dgm:prSet presAssocID="{C015DD4C-66C1-406D-BDB8-DDF46F16A955}" presName="sp" presStyleCnt="0"/>
      <dgm:spPr/>
    </dgm:pt>
    <dgm:pt modelId="{2D639BC5-36DA-43AE-BE3D-A44545CE0784}" type="pres">
      <dgm:prSet presAssocID="{A9365650-9346-42D4-90AA-9D43108C7DE6}" presName="composite" presStyleCnt="0"/>
      <dgm:spPr/>
    </dgm:pt>
    <dgm:pt modelId="{D7FFFDC8-7418-4D02-B65D-2B1BF98ADFA7}" type="pres">
      <dgm:prSet presAssocID="{A9365650-9346-42D4-90AA-9D43108C7DE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49C2EBA-C21E-42BE-8E55-4C775CFAEEA0}" type="pres">
      <dgm:prSet presAssocID="{A9365650-9346-42D4-90AA-9D43108C7DE6}" presName="descendantText" presStyleLbl="alignAcc1" presStyleIdx="2" presStyleCnt="4">
        <dgm:presLayoutVars>
          <dgm:bulletEnabled val="1"/>
        </dgm:presLayoutVars>
      </dgm:prSet>
      <dgm:spPr/>
    </dgm:pt>
    <dgm:pt modelId="{8B4C9F18-AB01-489F-ADF6-BF80D461EC44}" type="pres">
      <dgm:prSet presAssocID="{6567F5EB-0D67-461F-B791-1360BED2664A}" presName="sp" presStyleCnt="0"/>
      <dgm:spPr/>
    </dgm:pt>
    <dgm:pt modelId="{5C391E01-B246-4076-A272-6ED3584600AB}" type="pres">
      <dgm:prSet presAssocID="{0D2C0F29-F405-43BE-9738-0B2EDDC9E06A}" presName="composite" presStyleCnt="0"/>
      <dgm:spPr/>
    </dgm:pt>
    <dgm:pt modelId="{337EF564-5A1D-4B04-B3A8-1D4C5D06599F}" type="pres">
      <dgm:prSet presAssocID="{0D2C0F29-F405-43BE-9738-0B2EDDC9E06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E4D70FA-BEE3-4CDB-9892-BDA04812A79E}" type="pres">
      <dgm:prSet presAssocID="{0D2C0F29-F405-43BE-9738-0B2EDDC9E06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9386B0E-FE6F-4435-89F4-D1F5105FB54A}" srcId="{F3A73DEC-04B3-4D44-8EDF-B692A4104B01}" destId="{7387735D-5437-4CCE-A53E-84D32494A6CE}" srcOrd="1" destOrd="0" parTransId="{581BE54C-D4C8-47E6-B076-11A504197431}" sibTransId="{C015DD4C-66C1-406D-BDB8-DDF46F16A955}"/>
    <dgm:cxn modelId="{FCE9102B-F286-4583-B7F3-E0B249A9E72B}" srcId="{0D2C0F29-F405-43BE-9738-0B2EDDC9E06A}" destId="{0C8F799D-6DB7-40E4-82A2-3FB4724E99B2}" srcOrd="1" destOrd="0" parTransId="{AFF3811A-6E87-4E3F-BE74-C01620457428}" sibTransId="{480C4C4A-871D-4B86-9309-2F152AF3D82C}"/>
    <dgm:cxn modelId="{76F77430-1430-4D64-93F2-8C0D64BD4392}" type="presOf" srcId="{0C8F799D-6DB7-40E4-82A2-3FB4724E99B2}" destId="{1E4D70FA-BEE3-4CDB-9892-BDA04812A79E}" srcOrd="0" destOrd="1" presId="urn:microsoft.com/office/officeart/2005/8/layout/chevron2"/>
    <dgm:cxn modelId="{29CDED38-38EB-4276-B3D8-355DFEF56D11}" srcId="{7387735D-5437-4CCE-A53E-84D32494A6CE}" destId="{997B8C1F-FC02-4C2D-97EB-071F51E1D443}" srcOrd="0" destOrd="0" parTransId="{86D57D79-6676-4E7F-8985-A930847031FD}" sibTransId="{E9FDFEDE-B931-4B57-BD88-3FD9F8961BB6}"/>
    <dgm:cxn modelId="{8BA79339-DDEA-4A18-9531-0B2C68CF1911}" type="presOf" srcId="{A9365650-9346-42D4-90AA-9D43108C7DE6}" destId="{D7FFFDC8-7418-4D02-B65D-2B1BF98ADFA7}" srcOrd="0" destOrd="0" presId="urn:microsoft.com/office/officeart/2005/8/layout/chevron2"/>
    <dgm:cxn modelId="{F654485B-5FA1-435A-83FA-42AD696ADD7A}" srcId="{0D2C0F29-F405-43BE-9738-0B2EDDC9E06A}" destId="{ADE9C60A-88DE-4932-9E8A-E8B8A25AE4FC}" srcOrd="0" destOrd="0" parTransId="{82DF749E-F648-4BB8-8AFB-F01C005F4950}" sibTransId="{9004B361-7E54-4375-96B3-2F7095C40DB9}"/>
    <dgm:cxn modelId="{51C2E95C-2F16-4504-B6C8-8BCB5370D4BC}" type="presOf" srcId="{11FB5315-D3A6-47A5-B19D-01FB4F406CE6}" destId="{1CACA96B-5158-4E4A-A4BC-59989AD81E7A}" srcOrd="0" destOrd="1" presId="urn:microsoft.com/office/officeart/2005/8/layout/chevron2"/>
    <dgm:cxn modelId="{B79D125D-EAA9-4AA7-A6BD-5834BD6F7F41}" type="presOf" srcId="{0D2C0F29-F405-43BE-9738-0B2EDDC9E06A}" destId="{337EF564-5A1D-4B04-B3A8-1D4C5D06599F}" srcOrd="0" destOrd="0" presId="urn:microsoft.com/office/officeart/2005/8/layout/chevron2"/>
    <dgm:cxn modelId="{CBF90964-E22D-490E-ABFA-F15FD4CD487D}" srcId="{F3A73DEC-04B3-4D44-8EDF-B692A4104B01}" destId="{0D2C0F29-F405-43BE-9738-0B2EDDC9E06A}" srcOrd="3" destOrd="0" parTransId="{F37EAFDC-58F8-485E-A650-9BF110E8E9DB}" sibTransId="{0616D7CD-B42E-43DA-AF4C-4CEED61E8513}"/>
    <dgm:cxn modelId="{7EC3454E-3D68-4F88-8702-69AB7E6952FE}" type="presOf" srcId="{ADE9C60A-88DE-4932-9E8A-E8B8A25AE4FC}" destId="{1E4D70FA-BEE3-4CDB-9892-BDA04812A79E}" srcOrd="0" destOrd="0" presId="urn:microsoft.com/office/officeart/2005/8/layout/chevron2"/>
    <dgm:cxn modelId="{DD6CA770-1B7A-4F64-961A-15A135625D8D}" type="presOf" srcId="{F3A73DEC-04B3-4D44-8EDF-B692A4104B01}" destId="{55744D34-933C-4E09-8D58-27141913E926}" srcOrd="0" destOrd="0" presId="urn:microsoft.com/office/officeart/2005/8/layout/chevron2"/>
    <dgm:cxn modelId="{D8F57B52-B4CC-4C2C-97C8-D4A299B697CC}" srcId="{96A8BB81-5B7F-4DB7-8EF1-E530D6256D05}" destId="{11FB5315-D3A6-47A5-B19D-01FB4F406CE6}" srcOrd="1" destOrd="0" parTransId="{436A4627-9BE9-4DEC-B98E-F3150C1A504B}" sibTransId="{F0DD914B-E0D6-44AF-9625-02B7C9F5F945}"/>
    <dgm:cxn modelId="{8A70EE57-B3EE-48C4-A73B-2918B1CD9634}" srcId="{96A8BB81-5B7F-4DB7-8EF1-E530D6256D05}" destId="{E2A8C3D2-5E74-45D9-9D51-92A523F4E43D}" srcOrd="0" destOrd="0" parTransId="{77998D0E-D9FE-469E-BA75-3BA044FFA0F0}" sibTransId="{EBD67CFD-5314-459A-9B1F-AA9D8CAF1031}"/>
    <dgm:cxn modelId="{CA510579-E208-4E7A-A4CD-3AB87F589274}" type="presOf" srcId="{E2A8C3D2-5E74-45D9-9D51-92A523F4E43D}" destId="{1CACA96B-5158-4E4A-A4BC-59989AD81E7A}" srcOrd="0" destOrd="0" presId="urn:microsoft.com/office/officeart/2005/8/layout/chevron2"/>
    <dgm:cxn modelId="{1712898D-B74A-460D-A5E9-BCFD11AE6CE8}" type="presOf" srcId="{96A8BB81-5B7F-4DB7-8EF1-E530D6256D05}" destId="{F0AF777F-58BC-43AE-9BAB-DB5FDC4DB714}" srcOrd="0" destOrd="0" presId="urn:microsoft.com/office/officeart/2005/8/layout/chevron2"/>
    <dgm:cxn modelId="{DE56329B-DB76-4E6C-9D2E-2CC3CC86202D}" type="presOf" srcId="{997B8C1F-FC02-4C2D-97EB-071F51E1D443}" destId="{529EF8E5-E42F-4B4A-9FF7-9A0D629CC3AC}" srcOrd="0" destOrd="0" presId="urn:microsoft.com/office/officeart/2005/8/layout/chevron2"/>
    <dgm:cxn modelId="{DB9997A0-8C56-421E-9C89-7A7AEF421AF6}" srcId="{F3A73DEC-04B3-4D44-8EDF-B692A4104B01}" destId="{A9365650-9346-42D4-90AA-9D43108C7DE6}" srcOrd="2" destOrd="0" parTransId="{2C9A36D0-DC2C-4BA3-8003-FF7DFAB34DDF}" sibTransId="{6567F5EB-0D67-461F-B791-1360BED2664A}"/>
    <dgm:cxn modelId="{BF9DFCAE-0C83-4619-B68E-F8650AD4F4E1}" srcId="{F3A73DEC-04B3-4D44-8EDF-B692A4104B01}" destId="{96A8BB81-5B7F-4DB7-8EF1-E530D6256D05}" srcOrd="0" destOrd="0" parTransId="{27CFA127-7C41-4914-860B-9C88D63F5075}" sibTransId="{100F8403-14A8-46D3-919B-70B40966FF63}"/>
    <dgm:cxn modelId="{7CD9A7BA-6C3C-40BF-B060-F9CEF6CFB72E}" srcId="{A9365650-9346-42D4-90AA-9D43108C7DE6}" destId="{8BBA4C6F-43A0-4091-8FE0-1ED2222F076B}" srcOrd="0" destOrd="0" parTransId="{DBA32504-AC01-47EA-AF7B-CF0251D3E556}" sibTransId="{D9086356-C9DE-4990-BD3E-4FFFF436D4E2}"/>
    <dgm:cxn modelId="{A42958E6-7393-422C-8955-937224BAAC7C}" type="presOf" srcId="{7387735D-5437-4CCE-A53E-84D32494A6CE}" destId="{B5321DF4-B722-45EE-AAAB-3BE36CD19308}" srcOrd="0" destOrd="0" presId="urn:microsoft.com/office/officeart/2005/8/layout/chevron2"/>
    <dgm:cxn modelId="{ED1680FF-B744-43F4-91A3-64ED49E8A8A4}" type="presOf" srcId="{8BBA4C6F-43A0-4091-8FE0-1ED2222F076B}" destId="{649C2EBA-C21E-42BE-8E55-4C775CFAEEA0}" srcOrd="0" destOrd="0" presId="urn:microsoft.com/office/officeart/2005/8/layout/chevron2"/>
    <dgm:cxn modelId="{4169AF9B-F21A-4D9A-8FA9-7CE7CF00FD21}" type="presParOf" srcId="{55744D34-933C-4E09-8D58-27141913E926}" destId="{25869D77-57FE-4A76-8C3C-96B6310ED6AF}" srcOrd="0" destOrd="0" presId="urn:microsoft.com/office/officeart/2005/8/layout/chevron2"/>
    <dgm:cxn modelId="{74C3BD71-A301-48DC-9860-5C3107D635A6}" type="presParOf" srcId="{25869D77-57FE-4A76-8C3C-96B6310ED6AF}" destId="{F0AF777F-58BC-43AE-9BAB-DB5FDC4DB714}" srcOrd="0" destOrd="0" presId="urn:microsoft.com/office/officeart/2005/8/layout/chevron2"/>
    <dgm:cxn modelId="{E8C33929-3224-4964-840A-027FCBC7AFB4}" type="presParOf" srcId="{25869D77-57FE-4A76-8C3C-96B6310ED6AF}" destId="{1CACA96B-5158-4E4A-A4BC-59989AD81E7A}" srcOrd="1" destOrd="0" presId="urn:microsoft.com/office/officeart/2005/8/layout/chevron2"/>
    <dgm:cxn modelId="{967E3308-E92F-4ACE-92EF-A31A108466DC}" type="presParOf" srcId="{55744D34-933C-4E09-8D58-27141913E926}" destId="{508CEC3E-7A54-4D2F-9E88-6C494ED89091}" srcOrd="1" destOrd="0" presId="urn:microsoft.com/office/officeart/2005/8/layout/chevron2"/>
    <dgm:cxn modelId="{CE94727F-B897-4D9A-851D-D67AA1ECEBDA}" type="presParOf" srcId="{55744D34-933C-4E09-8D58-27141913E926}" destId="{E211846C-64A0-49F5-9D61-79C6F9EE98A6}" srcOrd="2" destOrd="0" presId="urn:microsoft.com/office/officeart/2005/8/layout/chevron2"/>
    <dgm:cxn modelId="{5D6FCDCB-EA55-48FD-A85C-E2A433BE479F}" type="presParOf" srcId="{E211846C-64A0-49F5-9D61-79C6F9EE98A6}" destId="{B5321DF4-B722-45EE-AAAB-3BE36CD19308}" srcOrd="0" destOrd="0" presId="urn:microsoft.com/office/officeart/2005/8/layout/chevron2"/>
    <dgm:cxn modelId="{364F497B-51F2-4863-9CFC-DC0A421887FE}" type="presParOf" srcId="{E211846C-64A0-49F5-9D61-79C6F9EE98A6}" destId="{529EF8E5-E42F-4B4A-9FF7-9A0D629CC3AC}" srcOrd="1" destOrd="0" presId="urn:microsoft.com/office/officeart/2005/8/layout/chevron2"/>
    <dgm:cxn modelId="{58D679F2-6383-4887-A588-542DFDE09AA4}" type="presParOf" srcId="{55744D34-933C-4E09-8D58-27141913E926}" destId="{9FA41C9B-438A-4981-A58E-A3806EF299A3}" srcOrd="3" destOrd="0" presId="urn:microsoft.com/office/officeart/2005/8/layout/chevron2"/>
    <dgm:cxn modelId="{58FC716A-CCF1-483B-9FE1-99065E49D7C3}" type="presParOf" srcId="{55744D34-933C-4E09-8D58-27141913E926}" destId="{2D639BC5-36DA-43AE-BE3D-A44545CE0784}" srcOrd="4" destOrd="0" presId="urn:microsoft.com/office/officeart/2005/8/layout/chevron2"/>
    <dgm:cxn modelId="{A02CA472-D0B9-4CA7-817F-814544F80A7D}" type="presParOf" srcId="{2D639BC5-36DA-43AE-BE3D-A44545CE0784}" destId="{D7FFFDC8-7418-4D02-B65D-2B1BF98ADFA7}" srcOrd="0" destOrd="0" presId="urn:microsoft.com/office/officeart/2005/8/layout/chevron2"/>
    <dgm:cxn modelId="{1184649B-2F9A-4F18-85E2-37AB86A4D42A}" type="presParOf" srcId="{2D639BC5-36DA-43AE-BE3D-A44545CE0784}" destId="{649C2EBA-C21E-42BE-8E55-4C775CFAEEA0}" srcOrd="1" destOrd="0" presId="urn:microsoft.com/office/officeart/2005/8/layout/chevron2"/>
    <dgm:cxn modelId="{8E87D5EB-AC1C-403A-A369-EABA4F1FC970}" type="presParOf" srcId="{55744D34-933C-4E09-8D58-27141913E926}" destId="{8B4C9F18-AB01-489F-ADF6-BF80D461EC44}" srcOrd="5" destOrd="0" presId="urn:microsoft.com/office/officeart/2005/8/layout/chevron2"/>
    <dgm:cxn modelId="{345F84AF-646C-4E10-A7AA-C5D1DAA129A3}" type="presParOf" srcId="{55744D34-933C-4E09-8D58-27141913E926}" destId="{5C391E01-B246-4076-A272-6ED3584600AB}" srcOrd="6" destOrd="0" presId="urn:microsoft.com/office/officeart/2005/8/layout/chevron2"/>
    <dgm:cxn modelId="{511FB0F7-F516-46B2-84F6-05E48D7A47B5}" type="presParOf" srcId="{5C391E01-B246-4076-A272-6ED3584600AB}" destId="{337EF564-5A1D-4B04-B3A8-1D4C5D06599F}" srcOrd="0" destOrd="0" presId="urn:microsoft.com/office/officeart/2005/8/layout/chevron2"/>
    <dgm:cxn modelId="{7DDE53DF-1E70-4720-A637-7FC24C025A2F}" type="presParOf" srcId="{5C391E01-B246-4076-A272-6ED3584600AB}" destId="{1E4D70FA-BEE3-4CDB-9892-BDA04812A7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73DEC-04B3-4D44-8EDF-B692A4104B0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87735D-5437-4CCE-A53E-84D32494A6CE}">
      <dgm:prSet phldrT="[Text]"/>
      <dgm:spPr/>
      <dgm:t>
        <a:bodyPr/>
        <a:lstStyle/>
        <a:p>
          <a:r>
            <a:rPr lang="de-DE" dirty="0"/>
            <a:t>BEKED</a:t>
          </a:r>
          <a:endParaRPr lang="en-GB" dirty="0"/>
        </a:p>
      </dgm:t>
    </dgm:pt>
    <dgm:pt modelId="{581BE54C-D4C8-47E6-B076-11A504197431}" type="parTrans" cxnId="{A9386B0E-FE6F-4435-89F4-D1F5105FB54A}">
      <dgm:prSet/>
      <dgm:spPr/>
      <dgm:t>
        <a:bodyPr/>
        <a:lstStyle/>
        <a:p>
          <a:endParaRPr lang="en-GB"/>
        </a:p>
      </dgm:t>
    </dgm:pt>
    <dgm:pt modelId="{C015DD4C-66C1-406D-BDB8-DDF46F16A955}" type="sibTrans" cxnId="{A9386B0E-FE6F-4435-89F4-D1F5105FB54A}">
      <dgm:prSet/>
      <dgm:spPr/>
      <dgm:t>
        <a:bodyPr/>
        <a:lstStyle/>
        <a:p>
          <a:endParaRPr lang="en-GB"/>
        </a:p>
      </dgm:t>
    </dgm:pt>
    <dgm:pt modelId="{A9365650-9346-42D4-90AA-9D43108C7DE6}">
      <dgm:prSet phldrT="[Text]"/>
      <dgm:spPr/>
      <dgm:t>
        <a:bodyPr/>
        <a:lstStyle/>
        <a:p>
          <a:r>
            <a:rPr lang="de-DE" dirty="0"/>
            <a:t>NJOY</a:t>
          </a:r>
          <a:endParaRPr lang="en-GB" dirty="0"/>
        </a:p>
      </dgm:t>
    </dgm:pt>
    <dgm:pt modelId="{2C9A36D0-DC2C-4BA3-8003-FF7DFAB34DDF}" type="parTrans" cxnId="{DB9997A0-8C56-421E-9C89-7A7AEF421AF6}">
      <dgm:prSet/>
      <dgm:spPr/>
      <dgm:t>
        <a:bodyPr/>
        <a:lstStyle/>
        <a:p>
          <a:endParaRPr lang="en-GB"/>
        </a:p>
      </dgm:t>
    </dgm:pt>
    <dgm:pt modelId="{6567F5EB-0D67-461F-B791-1360BED2664A}" type="sibTrans" cxnId="{DB9997A0-8C56-421E-9C89-7A7AEF421AF6}">
      <dgm:prSet/>
      <dgm:spPr/>
      <dgm:t>
        <a:bodyPr/>
        <a:lstStyle/>
        <a:p>
          <a:endParaRPr lang="en-GB"/>
        </a:p>
      </dgm:t>
    </dgm:pt>
    <dgm:pt modelId="{8BBA4C6F-43A0-4091-8FE0-1ED2222F076B}">
      <dgm:prSet phldrT="[Text]"/>
      <dgm:spPr/>
      <dgm:t>
        <a:bodyPr/>
        <a:lstStyle/>
        <a:p>
          <a:r>
            <a:rPr lang="de-DE" dirty="0"/>
            <a:t>HEATR</a:t>
          </a:r>
          <a:endParaRPr lang="en-GB" dirty="0"/>
        </a:p>
      </dgm:t>
    </dgm:pt>
    <dgm:pt modelId="{DBA32504-AC01-47EA-AF7B-CF0251D3E556}" type="parTrans" cxnId="{7CD9A7BA-6C3C-40BF-B060-F9CEF6CFB72E}">
      <dgm:prSet/>
      <dgm:spPr/>
      <dgm:t>
        <a:bodyPr/>
        <a:lstStyle/>
        <a:p>
          <a:endParaRPr lang="en-GB"/>
        </a:p>
      </dgm:t>
    </dgm:pt>
    <dgm:pt modelId="{D9086356-C9DE-4990-BD3E-4FFFF436D4E2}" type="sibTrans" cxnId="{7CD9A7BA-6C3C-40BF-B060-F9CEF6CFB72E}">
      <dgm:prSet/>
      <dgm:spPr/>
      <dgm:t>
        <a:bodyPr/>
        <a:lstStyle/>
        <a:p>
          <a:endParaRPr lang="en-GB"/>
        </a:p>
      </dgm:t>
    </dgm:pt>
    <dgm:pt modelId="{1CED30FC-E6C6-4951-81A7-FB0C5EAD6114}">
      <dgm:prSet phldrT="[Text]"/>
      <dgm:spPr/>
      <dgm:t>
        <a:bodyPr/>
        <a:lstStyle/>
        <a:p>
          <a:r>
            <a:rPr lang="de-DE" dirty="0"/>
            <a:t>ACER</a:t>
          </a:r>
          <a:endParaRPr lang="en-GB" dirty="0"/>
        </a:p>
      </dgm:t>
    </dgm:pt>
    <dgm:pt modelId="{90B495DF-9118-41AF-822A-1467F7A194E9}" type="parTrans" cxnId="{BA455428-36A8-4CE7-9EE1-CB1B4DB94DE6}">
      <dgm:prSet/>
      <dgm:spPr/>
      <dgm:t>
        <a:bodyPr/>
        <a:lstStyle/>
        <a:p>
          <a:endParaRPr lang="en-GB"/>
        </a:p>
      </dgm:t>
    </dgm:pt>
    <dgm:pt modelId="{A45C6ABE-A61D-44D6-ADAB-73A50A65F4CD}" type="sibTrans" cxnId="{BA455428-36A8-4CE7-9EE1-CB1B4DB94DE6}">
      <dgm:prSet/>
      <dgm:spPr/>
      <dgm:t>
        <a:bodyPr/>
        <a:lstStyle/>
        <a:p>
          <a:endParaRPr lang="en-GB"/>
        </a:p>
      </dgm:t>
    </dgm:pt>
    <dgm:pt modelId="{0D2C0F29-F405-43BE-9738-0B2EDDC9E06A}">
      <dgm:prSet phldrT="[Text]"/>
      <dgm:spPr/>
      <dgm:t>
        <a:bodyPr/>
        <a:lstStyle/>
        <a:p>
          <a:r>
            <a:rPr lang="de-DE" dirty="0"/>
            <a:t>PREPRO</a:t>
          </a:r>
          <a:br>
            <a:rPr lang="de-DE" dirty="0"/>
          </a:br>
          <a:r>
            <a:rPr lang="de-DE" dirty="0" err="1"/>
            <a:t>other</a:t>
          </a:r>
          <a:endParaRPr lang="en-GB" dirty="0"/>
        </a:p>
      </dgm:t>
    </dgm:pt>
    <dgm:pt modelId="{F37EAFDC-58F8-485E-A650-9BF110E8E9DB}" type="parTrans" cxnId="{CBF90964-E22D-490E-ABFA-F15FD4CD487D}">
      <dgm:prSet/>
      <dgm:spPr/>
      <dgm:t>
        <a:bodyPr/>
        <a:lstStyle/>
        <a:p>
          <a:endParaRPr lang="en-GB"/>
        </a:p>
      </dgm:t>
    </dgm:pt>
    <dgm:pt modelId="{0616D7CD-B42E-43DA-AF4C-4CEED61E8513}" type="sibTrans" cxnId="{CBF90964-E22D-490E-ABFA-F15FD4CD487D}">
      <dgm:prSet/>
      <dgm:spPr/>
      <dgm:t>
        <a:bodyPr/>
        <a:lstStyle/>
        <a:p>
          <a:endParaRPr lang="en-GB"/>
        </a:p>
      </dgm:t>
    </dgm:pt>
    <dgm:pt modelId="{ADE9C60A-88DE-4932-9E8A-E8B8A25AE4FC}">
      <dgm:prSet phldrT="[Text]"/>
      <dgm:spPr/>
      <dgm:t>
        <a:bodyPr/>
        <a:lstStyle/>
        <a:p>
          <a:r>
            <a:rPr lang="en-GB" dirty="0"/>
            <a:t>Displacement cross section covariances</a:t>
          </a:r>
        </a:p>
      </dgm:t>
    </dgm:pt>
    <dgm:pt modelId="{82DF749E-F648-4BB8-8AFB-F01C005F4950}" type="parTrans" cxnId="{F654485B-5FA1-435A-83FA-42AD696ADD7A}">
      <dgm:prSet/>
      <dgm:spPr/>
      <dgm:t>
        <a:bodyPr/>
        <a:lstStyle/>
        <a:p>
          <a:endParaRPr lang="en-GB"/>
        </a:p>
      </dgm:t>
    </dgm:pt>
    <dgm:pt modelId="{9004B361-7E54-4375-96B3-2F7095C40DB9}" type="sibTrans" cxnId="{F654485B-5FA1-435A-83FA-42AD696ADD7A}">
      <dgm:prSet/>
      <dgm:spPr/>
      <dgm:t>
        <a:bodyPr/>
        <a:lstStyle/>
        <a:p>
          <a:endParaRPr lang="en-GB"/>
        </a:p>
      </dgm:t>
    </dgm:pt>
    <dgm:pt modelId="{997B8C1F-FC02-4C2D-97EB-071F51E1D443}">
      <dgm:prSet phldrT="[Text]"/>
      <dgm:spPr/>
      <dgm:t>
        <a:bodyPr/>
        <a:lstStyle/>
        <a:p>
          <a:r>
            <a:rPr lang="de-DE" dirty="0"/>
            <a:t>Random </a:t>
          </a:r>
          <a:r>
            <a:rPr lang="de-DE" dirty="0" err="1"/>
            <a:t>files</a:t>
          </a:r>
          <a:r>
            <a:rPr lang="de-DE" dirty="0"/>
            <a:t>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cov-data</a:t>
          </a:r>
          <a:endParaRPr lang="en-GB" dirty="0"/>
        </a:p>
      </dgm:t>
    </dgm:pt>
    <dgm:pt modelId="{E9FDFEDE-B931-4B57-BD88-3FD9F8961BB6}" type="sibTrans" cxnId="{29CDED38-38EB-4276-B3D8-355DFEF56D11}">
      <dgm:prSet/>
      <dgm:spPr/>
      <dgm:t>
        <a:bodyPr/>
        <a:lstStyle/>
        <a:p>
          <a:endParaRPr lang="en-GB"/>
        </a:p>
      </dgm:t>
    </dgm:pt>
    <dgm:pt modelId="{86D57D79-6676-4E7F-8985-A930847031FD}" type="parTrans" cxnId="{29CDED38-38EB-4276-B3D8-355DFEF56D11}">
      <dgm:prSet/>
      <dgm:spPr/>
      <dgm:t>
        <a:bodyPr/>
        <a:lstStyle/>
        <a:p>
          <a:endParaRPr lang="en-GB"/>
        </a:p>
      </dgm:t>
    </dgm:pt>
    <dgm:pt modelId="{ED316B46-1EFD-443B-A480-B5079DE01F3E}">
      <dgm:prSet phldrT="[Text]"/>
      <dgm:spPr/>
      <dgm:t>
        <a:bodyPr/>
        <a:lstStyle/>
        <a:p>
          <a:r>
            <a:rPr lang="de-DE" dirty="0"/>
            <a:t>Random </a:t>
          </a:r>
          <a:r>
            <a:rPr lang="de-DE" dirty="0" err="1"/>
            <a:t>sampling</a:t>
          </a:r>
          <a:r>
            <a:rPr lang="de-DE" dirty="0"/>
            <a:t> </a:t>
          </a:r>
          <a:r>
            <a:rPr lang="de-DE" dirty="0" err="1"/>
            <a:t>parameters</a:t>
          </a:r>
          <a:endParaRPr lang="en-GB" dirty="0"/>
        </a:p>
      </dgm:t>
    </dgm:pt>
    <dgm:pt modelId="{C056A746-2FF9-45EE-9B55-C843D1FC26FA}" type="sibTrans" cxnId="{F4DDFCC3-CFFB-4761-8E5C-0AB0E3982454}">
      <dgm:prSet/>
      <dgm:spPr/>
      <dgm:t>
        <a:bodyPr/>
        <a:lstStyle/>
        <a:p>
          <a:endParaRPr lang="en-GB"/>
        </a:p>
      </dgm:t>
    </dgm:pt>
    <dgm:pt modelId="{57E8F11E-7FD8-4AA2-BA12-4496604510A6}" type="parTrans" cxnId="{F4DDFCC3-CFFB-4761-8E5C-0AB0E3982454}">
      <dgm:prSet/>
      <dgm:spPr/>
      <dgm:t>
        <a:bodyPr/>
        <a:lstStyle/>
        <a:p>
          <a:endParaRPr lang="en-GB"/>
        </a:p>
      </dgm:t>
    </dgm:pt>
    <dgm:pt modelId="{CD19D381-9B5B-46EB-84DA-F7C7331F7A08}">
      <dgm:prSet phldrT="[Text]"/>
      <dgm:spPr/>
      <dgm:t>
        <a:bodyPr/>
        <a:lstStyle/>
        <a:p>
          <a:r>
            <a:rPr lang="en-GB" dirty="0"/>
            <a:t>MF33, MT900, MT901</a:t>
          </a:r>
        </a:p>
      </dgm:t>
    </dgm:pt>
    <dgm:pt modelId="{35CCA6F2-77BB-4EE9-94C3-19C2A85F5631}" type="parTrans" cxnId="{8C783CA9-ACD0-44F9-8A85-59ACD60C1190}">
      <dgm:prSet/>
      <dgm:spPr/>
      <dgm:t>
        <a:bodyPr/>
        <a:lstStyle/>
        <a:p>
          <a:endParaRPr lang="de-DE"/>
        </a:p>
      </dgm:t>
    </dgm:pt>
    <dgm:pt modelId="{ACDDAC5F-C8DB-4C5D-B2AB-8581D36DBD66}" type="sibTrans" cxnId="{8C783CA9-ACD0-44F9-8A85-59ACD60C1190}">
      <dgm:prSet/>
      <dgm:spPr/>
      <dgm:t>
        <a:bodyPr/>
        <a:lstStyle/>
        <a:p>
          <a:endParaRPr lang="de-DE"/>
        </a:p>
      </dgm:t>
    </dgm:pt>
    <dgm:pt modelId="{55744D34-933C-4E09-8D58-27141913E926}" type="pres">
      <dgm:prSet presAssocID="{F3A73DEC-04B3-4D44-8EDF-B692A4104B01}" presName="linearFlow" presStyleCnt="0">
        <dgm:presLayoutVars>
          <dgm:dir/>
          <dgm:animLvl val="lvl"/>
          <dgm:resizeHandles val="exact"/>
        </dgm:presLayoutVars>
      </dgm:prSet>
      <dgm:spPr/>
    </dgm:pt>
    <dgm:pt modelId="{E211846C-64A0-49F5-9D61-79C6F9EE98A6}" type="pres">
      <dgm:prSet presAssocID="{7387735D-5437-4CCE-A53E-84D32494A6CE}" presName="composite" presStyleCnt="0"/>
      <dgm:spPr/>
    </dgm:pt>
    <dgm:pt modelId="{B5321DF4-B722-45EE-AAAB-3BE36CD19308}" type="pres">
      <dgm:prSet presAssocID="{7387735D-5437-4CCE-A53E-84D32494A6C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29EF8E5-E42F-4B4A-9FF7-9A0D629CC3AC}" type="pres">
      <dgm:prSet presAssocID="{7387735D-5437-4CCE-A53E-84D32494A6CE}" presName="descendantText" presStyleLbl="alignAcc1" presStyleIdx="0" presStyleCnt="3">
        <dgm:presLayoutVars>
          <dgm:bulletEnabled val="1"/>
        </dgm:presLayoutVars>
      </dgm:prSet>
      <dgm:spPr/>
    </dgm:pt>
    <dgm:pt modelId="{9FA41C9B-438A-4981-A58E-A3806EF299A3}" type="pres">
      <dgm:prSet presAssocID="{C015DD4C-66C1-406D-BDB8-DDF46F16A955}" presName="sp" presStyleCnt="0"/>
      <dgm:spPr/>
    </dgm:pt>
    <dgm:pt modelId="{2D639BC5-36DA-43AE-BE3D-A44545CE0784}" type="pres">
      <dgm:prSet presAssocID="{A9365650-9346-42D4-90AA-9D43108C7DE6}" presName="composite" presStyleCnt="0"/>
      <dgm:spPr/>
    </dgm:pt>
    <dgm:pt modelId="{D7FFFDC8-7418-4D02-B65D-2B1BF98ADFA7}" type="pres">
      <dgm:prSet presAssocID="{A9365650-9346-42D4-90AA-9D43108C7DE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49C2EBA-C21E-42BE-8E55-4C775CFAEEA0}" type="pres">
      <dgm:prSet presAssocID="{A9365650-9346-42D4-90AA-9D43108C7DE6}" presName="descendantText" presStyleLbl="alignAcc1" presStyleIdx="1" presStyleCnt="3">
        <dgm:presLayoutVars>
          <dgm:bulletEnabled val="1"/>
        </dgm:presLayoutVars>
      </dgm:prSet>
      <dgm:spPr/>
    </dgm:pt>
    <dgm:pt modelId="{8B4C9F18-AB01-489F-ADF6-BF80D461EC44}" type="pres">
      <dgm:prSet presAssocID="{6567F5EB-0D67-461F-B791-1360BED2664A}" presName="sp" presStyleCnt="0"/>
      <dgm:spPr/>
    </dgm:pt>
    <dgm:pt modelId="{5C391E01-B246-4076-A272-6ED3584600AB}" type="pres">
      <dgm:prSet presAssocID="{0D2C0F29-F405-43BE-9738-0B2EDDC9E06A}" presName="composite" presStyleCnt="0"/>
      <dgm:spPr/>
    </dgm:pt>
    <dgm:pt modelId="{337EF564-5A1D-4B04-B3A8-1D4C5D06599F}" type="pres">
      <dgm:prSet presAssocID="{0D2C0F29-F405-43BE-9738-0B2EDDC9E06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E4D70FA-BEE3-4CDB-9892-BDA04812A79E}" type="pres">
      <dgm:prSet presAssocID="{0D2C0F29-F405-43BE-9738-0B2EDDC9E06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B2A1101-A883-4AC4-900F-E17186137433}" type="presOf" srcId="{ED316B46-1EFD-443B-A480-B5079DE01F3E}" destId="{529EF8E5-E42F-4B4A-9FF7-9A0D629CC3AC}" srcOrd="0" destOrd="1" presId="urn:microsoft.com/office/officeart/2005/8/layout/chevron2"/>
    <dgm:cxn modelId="{AD4E2F06-E4B7-40A4-9469-8F6D21B38DCE}" type="presOf" srcId="{CD19D381-9B5B-46EB-84DA-F7C7331F7A08}" destId="{1E4D70FA-BEE3-4CDB-9892-BDA04812A79E}" srcOrd="0" destOrd="1" presId="urn:microsoft.com/office/officeart/2005/8/layout/chevron2"/>
    <dgm:cxn modelId="{A9386B0E-FE6F-4435-89F4-D1F5105FB54A}" srcId="{F3A73DEC-04B3-4D44-8EDF-B692A4104B01}" destId="{7387735D-5437-4CCE-A53E-84D32494A6CE}" srcOrd="0" destOrd="0" parTransId="{581BE54C-D4C8-47E6-B076-11A504197431}" sibTransId="{C015DD4C-66C1-406D-BDB8-DDF46F16A955}"/>
    <dgm:cxn modelId="{BA455428-36A8-4CE7-9EE1-CB1B4DB94DE6}" srcId="{A9365650-9346-42D4-90AA-9D43108C7DE6}" destId="{1CED30FC-E6C6-4951-81A7-FB0C5EAD6114}" srcOrd="1" destOrd="0" parTransId="{90B495DF-9118-41AF-822A-1467F7A194E9}" sibTransId="{A45C6ABE-A61D-44D6-ADAB-73A50A65F4CD}"/>
    <dgm:cxn modelId="{29CDED38-38EB-4276-B3D8-355DFEF56D11}" srcId="{7387735D-5437-4CCE-A53E-84D32494A6CE}" destId="{997B8C1F-FC02-4C2D-97EB-071F51E1D443}" srcOrd="0" destOrd="0" parTransId="{86D57D79-6676-4E7F-8985-A930847031FD}" sibTransId="{E9FDFEDE-B931-4B57-BD88-3FD9F8961BB6}"/>
    <dgm:cxn modelId="{8BA79339-DDEA-4A18-9531-0B2C68CF1911}" type="presOf" srcId="{A9365650-9346-42D4-90AA-9D43108C7DE6}" destId="{D7FFFDC8-7418-4D02-B65D-2B1BF98ADFA7}" srcOrd="0" destOrd="0" presId="urn:microsoft.com/office/officeart/2005/8/layout/chevron2"/>
    <dgm:cxn modelId="{F654485B-5FA1-435A-83FA-42AD696ADD7A}" srcId="{0D2C0F29-F405-43BE-9738-0B2EDDC9E06A}" destId="{ADE9C60A-88DE-4932-9E8A-E8B8A25AE4FC}" srcOrd="0" destOrd="0" parTransId="{82DF749E-F648-4BB8-8AFB-F01C005F4950}" sibTransId="{9004B361-7E54-4375-96B3-2F7095C40DB9}"/>
    <dgm:cxn modelId="{B79D125D-EAA9-4AA7-A6BD-5834BD6F7F41}" type="presOf" srcId="{0D2C0F29-F405-43BE-9738-0B2EDDC9E06A}" destId="{337EF564-5A1D-4B04-B3A8-1D4C5D06599F}" srcOrd="0" destOrd="0" presId="urn:microsoft.com/office/officeart/2005/8/layout/chevron2"/>
    <dgm:cxn modelId="{CBF90964-E22D-490E-ABFA-F15FD4CD487D}" srcId="{F3A73DEC-04B3-4D44-8EDF-B692A4104B01}" destId="{0D2C0F29-F405-43BE-9738-0B2EDDC9E06A}" srcOrd="2" destOrd="0" parTransId="{F37EAFDC-58F8-485E-A650-9BF110E8E9DB}" sibTransId="{0616D7CD-B42E-43DA-AF4C-4CEED61E8513}"/>
    <dgm:cxn modelId="{7EC3454E-3D68-4F88-8702-69AB7E6952FE}" type="presOf" srcId="{ADE9C60A-88DE-4932-9E8A-E8B8A25AE4FC}" destId="{1E4D70FA-BEE3-4CDB-9892-BDA04812A79E}" srcOrd="0" destOrd="0" presId="urn:microsoft.com/office/officeart/2005/8/layout/chevron2"/>
    <dgm:cxn modelId="{DD6CA770-1B7A-4F64-961A-15A135625D8D}" type="presOf" srcId="{F3A73DEC-04B3-4D44-8EDF-B692A4104B01}" destId="{55744D34-933C-4E09-8D58-27141913E926}" srcOrd="0" destOrd="0" presId="urn:microsoft.com/office/officeart/2005/8/layout/chevron2"/>
    <dgm:cxn modelId="{DE56329B-DB76-4E6C-9D2E-2CC3CC86202D}" type="presOf" srcId="{997B8C1F-FC02-4C2D-97EB-071F51E1D443}" destId="{529EF8E5-E42F-4B4A-9FF7-9A0D629CC3AC}" srcOrd="0" destOrd="0" presId="urn:microsoft.com/office/officeart/2005/8/layout/chevron2"/>
    <dgm:cxn modelId="{DB9997A0-8C56-421E-9C89-7A7AEF421AF6}" srcId="{F3A73DEC-04B3-4D44-8EDF-B692A4104B01}" destId="{A9365650-9346-42D4-90AA-9D43108C7DE6}" srcOrd="1" destOrd="0" parTransId="{2C9A36D0-DC2C-4BA3-8003-FF7DFAB34DDF}" sibTransId="{6567F5EB-0D67-461F-B791-1360BED2664A}"/>
    <dgm:cxn modelId="{8C783CA9-ACD0-44F9-8A85-59ACD60C1190}" srcId="{0D2C0F29-F405-43BE-9738-0B2EDDC9E06A}" destId="{CD19D381-9B5B-46EB-84DA-F7C7331F7A08}" srcOrd="1" destOrd="0" parTransId="{35CCA6F2-77BB-4EE9-94C3-19C2A85F5631}" sibTransId="{ACDDAC5F-C8DB-4C5D-B2AB-8581D36DBD66}"/>
    <dgm:cxn modelId="{7CD9A7BA-6C3C-40BF-B060-F9CEF6CFB72E}" srcId="{A9365650-9346-42D4-90AA-9D43108C7DE6}" destId="{8BBA4C6F-43A0-4091-8FE0-1ED2222F076B}" srcOrd="0" destOrd="0" parTransId="{DBA32504-AC01-47EA-AF7B-CF0251D3E556}" sibTransId="{D9086356-C9DE-4990-BD3E-4FFFF436D4E2}"/>
    <dgm:cxn modelId="{F4DDFCC3-CFFB-4761-8E5C-0AB0E3982454}" srcId="{7387735D-5437-4CCE-A53E-84D32494A6CE}" destId="{ED316B46-1EFD-443B-A480-B5079DE01F3E}" srcOrd="1" destOrd="0" parTransId="{57E8F11E-7FD8-4AA2-BA12-4496604510A6}" sibTransId="{C056A746-2FF9-45EE-9B55-C843D1FC26FA}"/>
    <dgm:cxn modelId="{942522D6-40DF-4BF7-B176-E0BD93EAE6D5}" type="presOf" srcId="{1CED30FC-E6C6-4951-81A7-FB0C5EAD6114}" destId="{649C2EBA-C21E-42BE-8E55-4C775CFAEEA0}" srcOrd="0" destOrd="1" presId="urn:microsoft.com/office/officeart/2005/8/layout/chevron2"/>
    <dgm:cxn modelId="{A42958E6-7393-422C-8955-937224BAAC7C}" type="presOf" srcId="{7387735D-5437-4CCE-A53E-84D32494A6CE}" destId="{B5321DF4-B722-45EE-AAAB-3BE36CD19308}" srcOrd="0" destOrd="0" presId="urn:microsoft.com/office/officeart/2005/8/layout/chevron2"/>
    <dgm:cxn modelId="{ED1680FF-B744-43F4-91A3-64ED49E8A8A4}" type="presOf" srcId="{8BBA4C6F-43A0-4091-8FE0-1ED2222F076B}" destId="{649C2EBA-C21E-42BE-8E55-4C775CFAEEA0}" srcOrd="0" destOrd="0" presId="urn:microsoft.com/office/officeart/2005/8/layout/chevron2"/>
    <dgm:cxn modelId="{CE94727F-B897-4D9A-851D-D67AA1ECEBDA}" type="presParOf" srcId="{55744D34-933C-4E09-8D58-27141913E926}" destId="{E211846C-64A0-49F5-9D61-79C6F9EE98A6}" srcOrd="0" destOrd="0" presId="urn:microsoft.com/office/officeart/2005/8/layout/chevron2"/>
    <dgm:cxn modelId="{5D6FCDCB-EA55-48FD-A85C-E2A433BE479F}" type="presParOf" srcId="{E211846C-64A0-49F5-9D61-79C6F9EE98A6}" destId="{B5321DF4-B722-45EE-AAAB-3BE36CD19308}" srcOrd="0" destOrd="0" presId="urn:microsoft.com/office/officeart/2005/8/layout/chevron2"/>
    <dgm:cxn modelId="{364F497B-51F2-4863-9CFC-DC0A421887FE}" type="presParOf" srcId="{E211846C-64A0-49F5-9D61-79C6F9EE98A6}" destId="{529EF8E5-E42F-4B4A-9FF7-9A0D629CC3AC}" srcOrd="1" destOrd="0" presId="urn:microsoft.com/office/officeart/2005/8/layout/chevron2"/>
    <dgm:cxn modelId="{58D679F2-6383-4887-A588-542DFDE09AA4}" type="presParOf" srcId="{55744D34-933C-4E09-8D58-27141913E926}" destId="{9FA41C9B-438A-4981-A58E-A3806EF299A3}" srcOrd="1" destOrd="0" presId="urn:microsoft.com/office/officeart/2005/8/layout/chevron2"/>
    <dgm:cxn modelId="{58FC716A-CCF1-483B-9FE1-99065E49D7C3}" type="presParOf" srcId="{55744D34-933C-4E09-8D58-27141913E926}" destId="{2D639BC5-36DA-43AE-BE3D-A44545CE0784}" srcOrd="2" destOrd="0" presId="urn:microsoft.com/office/officeart/2005/8/layout/chevron2"/>
    <dgm:cxn modelId="{A02CA472-D0B9-4CA7-817F-814544F80A7D}" type="presParOf" srcId="{2D639BC5-36DA-43AE-BE3D-A44545CE0784}" destId="{D7FFFDC8-7418-4D02-B65D-2B1BF98ADFA7}" srcOrd="0" destOrd="0" presId="urn:microsoft.com/office/officeart/2005/8/layout/chevron2"/>
    <dgm:cxn modelId="{1184649B-2F9A-4F18-85E2-37AB86A4D42A}" type="presParOf" srcId="{2D639BC5-36DA-43AE-BE3D-A44545CE0784}" destId="{649C2EBA-C21E-42BE-8E55-4C775CFAEEA0}" srcOrd="1" destOrd="0" presId="urn:microsoft.com/office/officeart/2005/8/layout/chevron2"/>
    <dgm:cxn modelId="{8E87D5EB-AC1C-403A-A369-EABA4F1FC970}" type="presParOf" srcId="{55744D34-933C-4E09-8D58-27141913E926}" destId="{8B4C9F18-AB01-489F-ADF6-BF80D461EC44}" srcOrd="3" destOrd="0" presId="urn:microsoft.com/office/officeart/2005/8/layout/chevron2"/>
    <dgm:cxn modelId="{345F84AF-646C-4E10-A7AA-C5D1DAA129A3}" type="presParOf" srcId="{55744D34-933C-4E09-8D58-27141913E926}" destId="{5C391E01-B246-4076-A272-6ED3584600AB}" srcOrd="4" destOrd="0" presId="urn:microsoft.com/office/officeart/2005/8/layout/chevron2"/>
    <dgm:cxn modelId="{511FB0F7-F516-46B2-84F6-05E48D7A47B5}" type="presParOf" srcId="{5C391E01-B246-4076-A272-6ED3584600AB}" destId="{337EF564-5A1D-4B04-B3A8-1D4C5D06599F}" srcOrd="0" destOrd="0" presId="urn:microsoft.com/office/officeart/2005/8/layout/chevron2"/>
    <dgm:cxn modelId="{7DDE53DF-1E70-4720-A637-7FC24C025A2F}" type="presParOf" srcId="{5C391E01-B246-4076-A272-6ED3584600AB}" destId="{1E4D70FA-BEE3-4CDB-9892-BDA04812A7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777F-58BC-43AE-9BAB-DB5FDC4DB714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NJOY</a:t>
          </a:r>
          <a:endParaRPr lang="en-GB" sz="1200" kern="1200" dirty="0"/>
        </a:p>
      </dsp:txBody>
      <dsp:txXfrm rot="-5400000">
        <a:off x="1" y="395096"/>
        <a:ext cx="788987" cy="338137"/>
      </dsp:txXfrm>
    </dsp:sp>
    <dsp:sp modelId="{1CACA96B-5158-4E4A-A4BC-59989AD81E7A}">
      <dsp:nvSpPr>
        <dsp:cNvPr id="0" name=""/>
        <dsp:cNvSpPr/>
      </dsp:nvSpPr>
      <dsp:spPr>
        <a:xfrm rot="5400000">
          <a:off x="1933124" y="-1143535"/>
          <a:ext cx="732631" cy="302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RECONR/BROADR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HEATR</a:t>
          </a:r>
          <a:endParaRPr lang="en-GB" sz="1500" kern="1200" dirty="0"/>
        </a:p>
      </dsp:txBody>
      <dsp:txXfrm rot="-5400000">
        <a:off x="788988" y="36365"/>
        <a:ext cx="2985140" cy="661103"/>
      </dsp:txXfrm>
    </dsp:sp>
    <dsp:sp modelId="{B5321DF4-B722-45EE-AAAB-3BE36CD1930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BEKED</a:t>
          </a:r>
          <a:endParaRPr lang="en-GB" sz="1200" kern="1200" dirty="0"/>
        </a:p>
      </dsp:txBody>
      <dsp:txXfrm rot="-5400000">
        <a:off x="1" y="1373653"/>
        <a:ext cx="788987" cy="338137"/>
      </dsp:txXfrm>
    </dsp:sp>
    <dsp:sp modelId="{529EF8E5-E42F-4B4A-9FF7-9A0D629CC3AC}">
      <dsp:nvSpPr>
        <dsp:cNvPr id="0" name=""/>
        <dsp:cNvSpPr/>
      </dsp:nvSpPr>
      <dsp:spPr>
        <a:xfrm rot="5400000">
          <a:off x="1933124" y="-164977"/>
          <a:ext cx="732631" cy="302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arcdpa</a:t>
          </a:r>
          <a:endParaRPr lang="en-GB" sz="1500" kern="1200" dirty="0"/>
        </a:p>
      </dsp:txBody>
      <dsp:txXfrm rot="-5400000">
        <a:off x="788988" y="1014923"/>
        <a:ext cx="2985140" cy="661103"/>
      </dsp:txXfrm>
    </dsp:sp>
    <dsp:sp modelId="{D7FFFDC8-7418-4D02-B65D-2B1BF98ADFA7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NJOY</a:t>
          </a:r>
          <a:endParaRPr lang="en-GB" sz="1200" kern="1200" dirty="0"/>
        </a:p>
      </dsp:txBody>
      <dsp:txXfrm rot="-5400000">
        <a:off x="1" y="2352210"/>
        <a:ext cx="788987" cy="338137"/>
      </dsp:txXfrm>
    </dsp:sp>
    <dsp:sp modelId="{649C2EBA-C21E-42BE-8E55-4C775CFAEEA0}">
      <dsp:nvSpPr>
        <dsp:cNvPr id="0" name=""/>
        <dsp:cNvSpPr/>
      </dsp:nvSpPr>
      <dsp:spPr>
        <a:xfrm rot="5400000">
          <a:off x="1933124" y="813579"/>
          <a:ext cx="732631" cy="302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ACER</a:t>
          </a:r>
          <a:endParaRPr lang="en-GB" sz="1500" kern="1200" dirty="0"/>
        </a:p>
      </dsp:txBody>
      <dsp:txXfrm rot="-5400000">
        <a:off x="788988" y="1993479"/>
        <a:ext cx="2985140" cy="661103"/>
      </dsp:txXfrm>
    </dsp:sp>
    <dsp:sp modelId="{337EF564-5A1D-4B04-B3A8-1D4C5D06599F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PREPRO</a:t>
          </a:r>
          <a:br>
            <a:rPr lang="de-DE" sz="1200" kern="1200" dirty="0"/>
          </a:br>
          <a:r>
            <a:rPr lang="de-DE" sz="1200" kern="1200" dirty="0" err="1"/>
            <a:t>other</a:t>
          </a:r>
          <a:endParaRPr lang="en-GB" sz="1200" kern="1200" dirty="0"/>
        </a:p>
      </dsp:txBody>
      <dsp:txXfrm rot="-5400000">
        <a:off x="1" y="3330768"/>
        <a:ext cx="788987" cy="338137"/>
      </dsp:txXfrm>
    </dsp:sp>
    <dsp:sp modelId="{1E4D70FA-BEE3-4CDB-9892-BDA04812A79E}">
      <dsp:nvSpPr>
        <dsp:cNvPr id="0" name=""/>
        <dsp:cNvSpPr/>
      </dsp:nvSpPr>
      <dsp:spPr>
        <a:xfrm rot="5400000">
          <a:off x="1933124" y="1792137"/>
          <a:ext cx="732631" cy="3020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Elemental</a:t>
          </a:r>
          <a:r>
            <a:rPr lang="de-DE" sz="1500" kern="1200" dirty="0"/>
            <a:t> </a:t>
          </a:r>
          <a:r>
            <a:rPr lang="de-DE" sz="1500" kern="1200" dirty="0" err="1"/>
            <a:t>cross</a:t>
          </a:r>
          <a:r>
            <a:rPr lang="de-DE" sz="1500" kern="1200" dirty="0"/>
            <a:t> </a:t>
          </a:r>
          <a:r>
            <a:rPr lang="de-DE" sz="1500" kern="1200" dirty="0" err="1"/>
            <a:t>sections</a:t>
          </a:r>
          <a:r>
            <a:rPr lang="de-DE" sz="1500" kern="1200" dirty="0"/>
            <a:t> NRT/</a:t>
          </a:r>
          <a:r>
            <a:rPr lang="de-DE" sz="1500" kern="1200" dirty="0" err="1"/>
            <a:t>arcdpa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MF3, MT900, MT901</a:t>
          </a:r>
        </a:p>
      </dsp:txBody>
      <dsp:txXfrm rot="-5400000">
        <a:off x="788988" y="2972037"/>
        <a:ext cx="2985140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1DF4-B722-45EE-AAAB-3BE36CD19308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BEKED</a:t>
          </a:r>
          <a:endParaRPr lang="en-GB" sz="1600" kern="1200" dirty="0"/>
        </a:p>
      </dsp:txBody>
      <dsp:txXfrm rot="-5400000">
        <a:off x="1" y="520688"/>
        <a:ext cx="1039018" cy="445294"/>
      </dsp:txXfrm>
    </dsp:sp>
    <dsp:sp modelId="{529EF8E5-E42F-4B4A-9FF7-9A0D629CC3AC}">
      <dsp:nvSpPr>
        <dsp:cNvPr id="0" name=""/>
        <dsp:cNvSpPr/>
      </dsp:nvSpPr>
      <dsp:spPr>
        <a:xfrm rot="5400000">
          <a:off x="1942053" y="-901855"/>
          <a:ext cx="964803" cy="2770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Random </a:t>
          </a:r>
          <a:r>
            <a:rPr lang="de-DE" sz="1500" kern="1200" dirty="0" err="1"/>
            <a:t>files</a:t>
          </a:r>
          <a:r>
            <a:rPr lang="de-DE" sz="1500" kern="1200" dirty="0"/>
            <a:t> </a:t>
          </a:r>
          <a:r>
            <a:rPr lang="de-DE" sz="1500" kern="1200" dirty="0" err="1"/>
            <a:t>from</a:t>
          </a:r>
          <a:r>
            <a:rPr lang="de-DE" sz="1500" kern="1200" dirty="0"/>
            <a:t> </a:t>
          </a:r>
          <a:r>
            <a:rPr lang="de-DE" sz="1500" kern="1200" dirty="0" err="1"/>
            <a:t>cov-data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Random </a:t>
          </a:r>
          <a:r>
            <a:rPr lang="de-DE" sz="1500" kern="1200" dirty="0" err="1"/>
            <a:t>sampling</a:t>
          </a:r>
          <a:r>
            <a:rPr lang="de-DE" sz="1500" kern="1200" dirty="0"/>
            <a:t> </a:t>
          </a:r>
          <a:r>
            <a:rPr lang="de-DE" sz="1500" kern="1200" dirty="0" err="1"/>
            <a:t>parameters</a:t>
          </a:r>
          <a:endParaRPr lang="en-GB" sz="1500" kern="1200" dirty="0"/>
        </a:p>
      </dsp:txBody>
      <dsp:txXfrm rot="-5400000">
        <a:off x="1039018" y="48278"/>
        <a:ext cx="2723775" cy="870607"/>
      </dsp:txXfrm>
    </dsp:sp>
    <dsp:sp modelId="{D7FFFDC8-7418-4D02-B65D-2B1BF98ADFA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NJOY</a:t>
          </a:r>
          <a:endParaRPr lang="en-GB" sz="1600" kern="1200" dirty="0"/>
        </a:p>
      </dsp:txBody>
      <dsp:txXfrm rot="-5400000">
        <a:off x="1" y="1809352"/>
        <a:ext cx="1039018" cy="445294"/>
      </dsp:txXfrm>
    </dsp:sp>
    <dsp:sp modelId="{649C2EBA-C21E-42BE-8E55-4C775CFAEEA0}">
      <dsp:nvSpPr>
        <dsp:cNvPr id="0" name=""/>
        <dsp:cNvSpPr/>
      </dsp:nvSpPr>
      <dsp:spPr>
        <a:xfrm rot="5400000">
          <a:off x="1942053" y="386808"/>
          <a:ext cx="964803" cy="2770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HEATR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ACER</a:t>
          </a:r>
          <a:endParaRPr lang="en-GB" sz="1500" kern="1200" dirty="0"/>
        </a:p>
      </dsp:txBody>
      <dsp:txXfrm rot="-5400000">
        <a:off x="1039018" y="1336941"/>
        <a:ext cx="2723775" cy="870607"/>
      </dsp:txXfrm>
    </dsp:sp>
    <dsp:sp modelId="{337EF564-5A1D-4B04-B3A8-1D4C5D06599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PREPRO</a:t>
          </a:r>
          <a:br>
            <a:rPr lang="de-DE" sz="1600" kern="1200" dirty="0"/>
          </a:br>
          <a:r>
            <a:rPr lang="de-DE" sz="1600" kern="1200" dirty="0" err="1"/>
            <a:t>other</a:t>
          </a:r>
          <a:endParaRPr lang="en-GB" sz="1600" kern="1200" dirty="0"/>
        </a:p>
      </dsp:txBody>
      <dsp:txXfrm rot="-5400000">
        <a:off x="1" y="3098016"/>
        <a:ext cx="1039018" cy="445294"/>
      </dsp:txXfrm>
    </dsp:sp>
    <dsp:sp modelId="{1E4D70FA-BEE3-4CDB-9892-BDA04812A79E}">
      <dsp:nvSpPr>
        <dsp:cNvPr id="0" name=""/>
        <dsp:cNvSpPr/>
      </dsp:nvSpPr>
      <dsp:spPr>
        <a:xfrm rot="5400000">
          <a:off x="1942053" y="1675472"/>
          <a:ext cx="964803" cy="2770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Displacement cross section covariances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MF33, MT900, MT901</a:t>
          </a:r>
        </a:p>
      </dsp:txBody>
      <dsp:txXfrm rot="-5400000">
        <a:off x="1039018" y="2625605"/>
        <a:ext cx="2723775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777D1-A2DD-4244-9A24-95DB22900954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D1EC-2C08-4B29-8DA4-E67BFF5B03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10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86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212761" y="2677203"/>
            <a:ext cx="8829919" cy="2031205"/>
          </a:xfrm>
          <a:prstGeom prst="round2DiagRect">
            <a:avLst>
              <a:gd name="adj1" fmla="val 0"/>
              <a:gd name="adj2" fmla="val 8317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                                                                           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26.02.2024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26.02.2024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74882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baseline="0" dirty="0"/>
              <a:t>WANDA 2024, Arlington, USA, 26-29/02/2024</a:t>
            </a:r>
            <a:endParaRPr lang="en-US" altLang="de-DE" sz="900" dirty="0"/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88" r:id="rId7"/>
    <p:sldLayoutId id="214748368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t1p.de/8toxr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hyperlink" Target="https://bit.ly/3L8ZlHQ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-nea.org/dbdata/jef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65443" y="1445895"/>
            <a:ext cx="8587488" cy="704135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GB" sz="1800" dirty="0"/>
              <a:t>Status of complete neutron-induced displacement damage cross section data</a:t>
            </a:r>
            <a:endParaRPr lang="de-DE" sz="20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10852" y="2268414"/>
            <a:ext cx="8401185" cy="392900"/>
          </a:xfrm>
        </p:spPr>
        <p:txBody>
          <a:bodyPr>
            <a:normAutofit/>
          </a:bodyPr>
          <a:lstStyle/>
          <a:p>
            <a:pPr algn="ctr"/>
            <a:r>
              <a:rPr lang="de-DE" sz="1400" dirty="0" err="1"/>
              <a:t>A.Yu</a:t>
            </a:r>
            <a:r>
              <a:rPr lang="de-DE" sz="1400" dirty="0"/>
              <a:t>. </a:t>
            </a:r>
            <a:r>
              <a:rPr lang="de-DE" sz="1400" dirty="0" err="1"/>
              <a:t>Konobeyev</a:t>
            </a:r>
            <a:r>
              <a:rPr lang="de-DE" sz="1400" dirty="0"/>
              <a:t>,</a:t>
            </a:r>
            <a:r>
              <a:rPr lang="en-US" altLang="de-DE" sz="1400" dirty="0">
                <a:solidFill>
                  <a:srgbClr val="000000"/>
                </a:solidFill>
              </a:rPr>
              <a:t> D. </a:t>
            </a:r>
            <a:r>
              <a:rPr lang="en-US" altLang="de-DE" sz="1400" dirty="0" err="1">
                <a:solidFill>
                  <a:srgbClr val="000000"/>
                </a:solidFill>
              </a:rPr>
              <a:t>Leichtle</a:t>
            </a:r>
            <a:endParaRPr lang="de-DE" sz="1600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4" b="25094"/>
          <a:stretch>
            <a:fillRect/>
          </a:stretch>
        </p:blipFill>
        <p:spPr>
          <a:xfrm>
            <a:off x="212761" y="2692703"/>
            <a:ext cx="8829919" cy="2031205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A5561E7-952A-4938-B2FE-16E5E942B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44" y="294139"/>
            <a:ext cx="4329823" cy="8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4125"/>
            <a:ext cx="8343900" cy="3365893"/>
          </a:xfrm>
        </p:spPr>
        <p:txBody>
          <a:bodyPr/>
          <a:lstStyle/>
          <a:p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Nuclear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uncertainties</a:t>
            </a:r>
            <a:endParaRPr lang="de-DE" dirty="0"/>
          </a:p>
          <a:p>
            <a:pPr lvl="1"/>
            <a:r>
              <a:rPr lang="de-DE" dirty="0" err="1"/>
              <a:t>Covariance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JEFF/TENDL</a:t>
            </a:r>
            <a:br>
              <a:rPr lang="de-DE" dirty="0"/>
            </a:br>
            <a:r>
              <a:rPr lang="de-DE" dirty="0"/>
              <a:t>(light </a:t>
            </a:r>
            <a:r>
              <a:rPr lang="de-DE" dirty="0" err="1"/>
              <a:t>targets</a:t>
            </a:r>
            <a:r>
              <a:rPr lang="de-DE" dirty="0"/>
              <a:t>: </a:t>
            </a:r>
            <a:r>
              <a:rPr lang="de-DE" dirty="0" err="1"/>
              <a:t>previous</a:t>
            </a:r>
            <a:r>
              <a:rPr lang="de-DE" dirty="0"/>
              <a:t> TENDL)</a:t>
            </a:r>
          </a:p>
          <a:p>
            <a:pPr lvl="1"/>
            <a:r>
              <a:rPr lang="de-DE" dirty="0"/>
              <a:t>Random </a:t>
            </a:r>
            <a:r>
              <a:rPr lang="de-DE" dirty="0" err="1"/>
              <a:t>sampling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covariances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Uncertainty</a:t>
            </a:r>
            <a:r>
              <a:rPr lang="de-DE" dirty="0"/>
              <a:t> Propagation, </a:t>
            </a:r>
            <a:r>
              <a:rPr lang="de-DE" dirty="0" err="1"/>
              <a:t>Assumptions</a:t>
            </a:r>
            <a:endParaRPr lang="en-GB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8643028-447B-4E9B-B0E4-5A2096749E2D}"/>
              </a:ext>
            </a:extLst>
          </p:cNvPr>
          <p:cNvGrpSpPr/>
          <p:nvPr/>
        </p:nvGrpSpPr>
        <p:grpSpPr>
          <a:xfrm>
            <a:off x="542368" y="1452745"/>
            <a:ext cx="3542124" cy="1015662"/>
            <a:chOff x="804747" y="2433863"/>
            <a:chExt cx="3542124" cy="101566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279391C-C508-4ED3-8B6B-852C3C4E32A6}"/>
                </a:ext>
              </a:extLst>
            </p:cNvPr>
            <p:cNvSpPr/>
            <p:nvPr/>
          </p:nvSpPr>
          <p:spPr>
            <a:xfrm>
              <a:off x="804747" y="2772417"/>
              <a:ext cx="35421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en-US" sz="1600" dirty="0">
                  <a:solidFill>
                    <a:srgbClr val="003399"/>
                  </a:solidFill>
                </a:rPr>
                <a:t>NRT</a:t>
              </a:r>
              <a:r>
                <a:rPr lang="de-DE" altLang="en-US" sz="1600" dirty="0"/>
                <a:t>:  </a:t>
              </a:r>
              <a:r>
                <a:rPr lang="de-DE" altLang="en-US" sz="1600" dirty="0">
                  <a:sym typeface="Symbol" panose="05050102010706020507" pitchFamily="18" charset="2"/>
                </a:rPr>
                <a:t>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1</a:t>
              </a:r>
              <a:r>
                <a:rPr lang="de-DE" altLang="en-US" sz="1600" dirty="0"/>
                <a:t>/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1</a:t>
              </a:r>
              <a:r>
                <a:rPr lang="en-US" altLang="en-US" sz="1600" dirty="0"/>
                <a:t> =</a:t>
              </a:r>
              <a:r>
                <a:rPr lang="de-DE" altLang="en-US" sz="1600" dirty="0">
                  <a:sym typeface="Symbol" panose="05050102010706020507" pitchFamily="18" charset="2"/>
                </a:rPr>
                <a:t> 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2</a:t>
              </a:r>
              <a:r>
                <a:rPr lang="de-DE" altLang="en-US" sz="1600" dirty="0"/>
                <a:t>/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2 </a:t>
              </a:r>
              <a:r>
                <a:rPr lang="de-DE" altLang="en-US" sz="1600" dirty="0"/>
                <a:t>= </a:t>
              </a:r>
              <a:r>
                <a:rPr lang="de-DE" altLang="en-US" sz="1600" dirty="0">
                  <a:sym typeface="Symbol" panose="05050102010706020507" pitchFamily="18" charset="2"/>
                </a:rPr>
                <a:t>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3</a:t>
              </a:r>
              <a:r>
                <a:rPr lang="de-DE" altLang="en-US" sz="1600" dirty="0"/>
                <a:t>/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3 </a:t>
              </a:r>
              <a:r>
                <a:rPr lang="en-US" altLang="en-US" sz="1600" dirty="0"/>
                <a:t>= 15%</a:t>
              </a:r>
              <a:endParaRPr lang="de-DE" altLang="en-US" sz="16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17D6E2D-5B59-4B6C-847A-9558380F9FA9}"/>
                </a:ext>
              </a:extLst>
            </p:cNvPr>
            <p:cNvSpPr/>
            <p:nvPr/>
          </p:nvSpPr>
          <p:spPr>
            <a:xfrm>
              <a:off x="804747" y="2433863"/>
              <a:ext cx="15327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en-US" sz="1600" dirty="0">
                  <a:sym typeface="Symbol" panose="05050102010706020507" pitchFamily="18" charset="2"/>
                </a:rPr>
                <a:t></a:t>
              </a:r>
              <a:r>
                <a:rPr lang="de-DE" altLang="en-US" sz="1600" dirty="0"/>
                <a:t>E</a:t>
              </a:r>
              <a:r>
                <a:rPr lang="de-DE" altLang="en-US" sz="1600" baseline="-25000" dirty="0"/>
                <a:t>d</a:t>
              </a:r>
              <a:r>
                <a:rPr lang="en-US" altLang="en-US" sz="1600" dirty="0"/>
                <a:t> /</a:t>
              </a:r>
              <a:r>
                <a:rPr lang="de-DE" altLang="en-US" sz="1600" dirty="0"/>
                <a:t>E</a:t>
              </a:r>
              <a:r>
                <a:rPr lang="de-DE" altLang="en-US" sz="1600" baseline="-25000" dirty="0"/>
                <a:t>d </a:t>
              </a:r>
              <a:r>
                <a:rPr lang="en-US" altLang="en-US" sz="1600" dirty="0"/>
                <a:t>= 20%</a:t>
              </a:r>
              <a:endParaRPr lang="de-DE" sz="16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4FC480A-F6BA-4C09-B9E3-55BC9A150734}"/>
                </a:ext>
              </a:extLst>
            </p:cNvPr>
            <p:cNvSpPr/>
            <p:nvPr/>
          </p:nvSpPr>
          <p:spPr>
            <a:xfrm>
              <a:off x="804747" y="3110971"/>
              <a:ext cx="35413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en-US" sz="1600" dirty="0" err="1">
                  <a:solidFill>
                    <a:srgbClr val="003399"/>
                  </a:solidFill>
                </a:rPr>
                <a:t>Arc</a:t>
              </a:r>
              <a:r>
                <a:rPr lang="de-DE" altLang="en-US" sz="1600" dirty="0">
                  <a:solidFill>
                    <a:srgbClr val="003399"/>
                  </a:solidFill>
                </a:rPr>
                <a:t>-dpa</a:t>
              </a:r>
              <a:r>
                <a:rPr lang="de-DE" altLang="en-US" sz="1600" dirty="0"/>
                <a:t>: </a:t>
              </a:r>
              <a:r>
                <a:rPr lang="de-DE" altLang="en-US" sz="1600" dirty="0">
                  <a:sym typeface="Symbol" panose="05050102010706020507" pitchFamily="18" charset="2"/>
                </a:rPr>
                <a:t>b</a:t>
              </a:r>
              <a:r>
                <a:rPr lang="en-US" altLang="en-US" sz="1600" baseline="-25000" dirty="0">
                  <a:sym typeface="Symbol" panose="05050102010706020507" pitchFamily="18" charset="2"/>
                </a:rPr>
                <a:t>arc</a:t>
              </a:r>
              <a:r>
                <a:rPr lang="de-DE" altLang="en-US" sz="1600" dirty="0"/>
                <a:t>/</a:t>
              </a:r>
              <a:r>
                <a:rPr lang="de-DE" altLang="en-US" sz="1600" dirty="0">
                  <a:sym typeface="Symbol" panose="05050102010706020507" pitchFamily="18" charset="2"/>
                </a:rPr>
                <a:t>b</a:t>
              </a:r>
              <a:r>
                <a:rPr lang="en-US" altLang="en-US" sz="1600" baseline="-25000" dirty="0">
                  <a:sym typeface="Symbol" panose="05050102010706020507" pitchFamily="18" charset="2"/>
                </a:rPr>
                <a:t>arc </a:t>
              </a:r>
              <a:r>
                <a:rPr lang="en-US" altLang="en-US" sz="1600" dirty="0"/>
                <a:t> =</a:t>
              </a:r>
              <a:r>
                <a:rPr lang="de-DE" altLang="en-US" sz="1600" dirty="0">
                  <a:sym typeface="Symbol" panose="05050102010706020507" pitchFamily="18" charset="2"/>
                </a:rPr>
                <a:t> c</a:t>
              </a:r>
              <a:r>
                <a:rPr lang="en-US" altLang="en-US" sz="1600" baseline="-25000" dirty="0">
                  <a:sym typeface="Symbol" panose="05050102010706020507" pitchFamily="18" charset="2"/>
                </a:rPr>
                <a:t>arc</a:t>
              </a:r>
              <a:r>
                <a:rPr lang="de-DE" altLang="en-US" sz="1600" dirty="0"/>
                <a:t>/c</a:t>
              </a:r>
              <a:r>
                <a:rPr lang="en-US" altLang="en-US" sz="1600" baseline="-25000" dirty="0">
                  <a:sym typeface="Symbol" panose="05050102010706020507" pitchFamily="18" charset="2"/>
                </a:rPr>
                <a:t>arc </a:t>
              </a:r>
              <a:r>
                <a:rPr lang="en-US" altLang="en-US" sz="1600" dirty="0"/>
                <a:t>=20%</a:t>
              </a:r>
              <a:endParaRPr lang="de-DE" sz="1600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C0E40B64-6E3B-4D09-8169-40D74F1F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77" y="959195"/>
            <a:ext cx="3280202" cy="24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4125"/>
            <a:ext cx="4880997" cy="3365893"/>
          </a:xfrm>
        </p:spPr>
        <p:txBody>
          <a:bodyPr>
            <a:normAutofit/>
          </a:bodyPr>
          <a:lstStyle/>
          <a:p>
            <a:r>
              <a:rPr lang="de-DE" dirty="0" err="1"/>
              <a:t>Covariance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cross-sections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uncertainties</a:t>
            </a:r>
            <a:endParaRPr lang="de-DE" dirty="0"/>
          </a:p>
          <a:p>
            <a:pPr lvl="1"/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/>
            <a:r>
              <a:rPr lang="de-DE" dirty="0" err="1"/>
              <a:t>Covariance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JEFF/TENDL (light </a:t>
            </a:r>
            <a:r>
              <a:rPr lang="de-DE" dirty="0" err="1"/>
              <a:t>targets</a:t>
            </a:r>
            <a:r>
              <a:rPr lang="de-DE" dirty="0"/>
              <a:t>: </a:t>
            </a:r>
            <a:r>
              <a:rPr lang="de-DE" dirty="0" err="1"/>
              <a:t>previous</a:t>
            </a:r>
            <a:r>
              <a:rPr lang="de-DE" dirty="0"/>
              <a:t> TENDL)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Uncertainty</a:t>
            </a:r>
            <a:r>
              <a:rPr lang="de-DE" dirty="0"/>
              <a:t> Propagation, Sampling</a:t>
            </a:r>
            <a:endParaRPr lang="en-GB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206EAEE5-AC43-4255-8B29-BAE5CAAF5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720060"/>
              </p:ext>
            </p:extLst>
          </p:nvPr>
        </p:nvGraphicFramePr>
        <p:xfrm>
          <a:off x="5074511" y="937387"/>
          <a:ext cx="38098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77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5078F9-B28C-41FC-AFA2-72A7EA628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317" y="2876760"/>
            <a:ext cx="7291365" cy="193335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Uncertainties</a:t>
            </a:r>
            <a:r>
              <a:rPr lang="de-DE" dirty="0"/>
              <a:t> and </a:t>
            </a:r>
            <a:r>
              <a:rPr lang="de-DE" dirty="0" err="1"/>
              <a:t>Correlations</a:t>
            </a:r>
            <a:endParaRPr lang="en-GB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7FDCF84-C0BB-45DF-A073-7E431D0E1F58}"/>
              </a:ext>
            </a:extLst>
          </p:cNvPr>
          <p:cNvGrpSpPr/>
          <p:nvPr/>
        </p:nvGrpSpPr>
        <p:grpSpPr>
          <a:xfrm>
            <a:off x="6409363" y="1036258"/>
            <a:ext cx="2577804" cy="1933353"/>
            <a:chOff x="5094902" y="2294579"/>
            <a:chExt cx="3433442" cy="257508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3567B04-90D6-4BE5-8D7C-AF67A3AF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902" y="2294579"/>
              <a:ext cx="3433442" cy="2575081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42CFE80-B04E-4A18-A3DA-70165BBE9460}"/>
                </a:ext>
              </a:extLst>
            </p:cNvPr>
            <p:cNvSpPr txBox="1"/>
            <p:nvPr/>
          </p:nvSpPr>
          <p:spPr>
            <a:xfrm>
              <a:off x="7312158" y="3360356"/>
              <a:ext cx="992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n+</a:t>
              </a:r>
              <a:r>
                <a:rPr lang="en-US" sz="1400" baseline="30000" dirty="0"/>
                <a:t>56</a:t>
              </a:r>
              <a:r>
                <a:rPr lang="en-US" sz="1400" dirty="0"/>
                <a:t>Fe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F26FCFC7-30C4-40A9-903F-B7A77C6E74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" y="979484"/>
            <a:ext cx="2685204" cy="194498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7A50ACA-E7B0-43A0-9DAB-DE9AD8EFCBBA}"/>
              </a:ext>
            </a:extLst>
          </p:cNvPr>
          <p:cNvSpPr txBox="1"/>
          <p:nvPr/>
        </p:nvSpPr>
        <p:spPr>
          <a:xfrm>
            <a:off x="303451" y="4587234"/>
            <a:ext cx="2069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/>
              <a:t>*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nuclear data uncertainty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D99B6B80-D9D7-41D9-8AFB-EB4196D9BEC6}"/>
              </a:ext>
            </a:extLst>
          </p:cNvPr>
          <p:cNvSpPr txBox="1">
            <a:spLocks/>
          </p:cNvSpPr>
          <p:nvPr/>
        </p:nvSpPr>
        <p:spPr>
          <a:xfrm>
            <a:off x="2687869" y="1086562"/>
            <a:ext cx="5842746" cy="336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Example</a:t>
            </a:r>
            <a:r>
              <a:rPr lang="de-DE" dirty="0"/>
              <a:t>: 56-Fe</a:t>
            </a:r>
          </a:p>
          <a:p>
            <a:r>
              <a:rPr lang="de-DE" dirty="0"/>
              <a:t>Perturbation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 err="1"/>
              <a:t>Correlations</a:t>
            </a:r>
            <a:r>
              <a:rPr lang="de-DE" dirty="0"/>
              <a:t> </a:t>
            </a:r>
            <a:r>
              <a:rPr lang="de-DE" dirty="0" err="1"/>
              <a:t>dominated</a:t>
            </a:r>
            <a:r>
              <a:rPr lang="de-DE" dirty="0"/>
              <a:t> </a:t>
            </a:r>
            <a:r>
              <a:rPr lang="de-DE" dirty="0" err="1"/>
              <a:t>by</a:t>
            </a:r>
            <a:br>
              <a:rPr lang="de-DE" dirty="0"/>
            </a:b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dominated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</a:t>
            </a:r>
            <a:r>
              <a:rPr lang="de-DE" baseline="-25000" dirty="0"/>
              <a:t>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68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86ACDED2-619D-43F4-BF34-E691277F8995}"/>
              </a:ext>
            </a:extLst>
          </p:cNvPr>
          <p:cNvSpPr txBox="1">
            <a:spLocks/>
          </p:cNvSpPr>
          <p:nvPr/>
        </p:nvSpPr>
        <p:spPr>
          <a:xfrm>
            <a:off x="400050" y="1044186"/>
            <a:ext cx="8343900" cy="3757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NRT and </a:t>
            </a:r>
            <a:r>
              <a:rPr lang="de-DE" dirty="0" err="1"/>
              <a:t>arc</a:t>
            </a:r>
            <a:r>
              <a:rPr lang="de-DE" dirty="0"/>
              <a:t>-dpa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covariance</a:t>
            </a:r>
            <a:r>
              <a:rPr lang="de-DE" dirty="0"/>
              <a:t> </a:t>
            </a:r>
            <a:r>
              <a:rPr lang="de-DE" dirty="0" err="1"/>
              <a:t>matrices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Be…Bi (76 Elements)</a:t>
            </a:r>
          </a:p>
          <a:p>
            <a:pPr lvl="1"/>
            <a:r>
              <a:rPr lang="de-DE" dirty="0"/>
              <a:t>ENDF-6, ACE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MT 900: </a:t>
            </a:r>
            <a:r>
              <a:rPr lang="de-DE" dirty="0" err="1"/>
              <a:t>arcdpa</a:t>
            </a:r>
            <a:r>
              <a:rPr lang="de-DE" dirty="0"/>
              <a:t>, MT 901: NRT</a:t>
            </a:r>
          </a:p>
          <a:p>
            <a:pPr lvl="1"/>
            <a:r>
              <a:rPr lang="de-DE" dirty="0"/>
              <a:t>JEFF-4T2.2: </a:t>
            </a:r>
            <a:r>
              <a:rPr lang="en-US" altLang="en-US" dirty="0">
                <a:solidFill>
                  <a:srgbClr val="C00000"/>
                </a:solidFill>
                <a:cs typeface="Arial" pitchFamily="34" charset="0"/>
                <a:hlinkClick r:id="rId3"/>
              </a:rPr>
              <a:t>https://t1p.de/8toxr</a:t>
            </a:r>
            <a:r>
              <a:rPr lang="en-US" altLang="en-US" dirty="0">
                <a:solidFill>
                  <a:srgbClr val="C00000"/>
                </a:solidFill>
                <a:cs typeface="Arial" pitchFamily="34" charset="0"/>
              </a:rPr>
              <a:t>  </a:t>
            </a:r>
          </a:p>
          <a:p>
            <a:pPr lvl="1"/>
            <a:r>
              <a:rPr lang="de-DE" dirty="0"/>
              <a:t>Other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: </a:t>
            </a:r>
            <a:r>
              <a:rPr lang="en-US" altLang="en-US" dirty="0">
                <a:solidFill>
                  <a:srgbClr val="C00000"/>
                </a:solidFill>
                <a:cs typeface="Arial" pitchFamily="34" charset="0"/>
                <a:hlinkClick r:id="rId4"/>
              </a:rPr>
              <a:t>https://bit.ly/3L8ZlHQ</a:t>
            </a:r>
            <a:endParaRPr lang="de-DE" dirty="0"/>
          </a:p>
          <a:p>
            <a:pPr marL="266771" lvl="1" indent="0">
              <a:buNone/>
            </a:pPr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F3F9ECD4-FD89-424D-B200-891AA4A64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49379" y="1315758"/>
            <a:ext cx="2588012" cy="178774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and </a:t>
            </a:r>
            <a:r>
              <a:rPr lang="de-DE" dirty="0" err="1"/>
              <a:t>data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2691A0F-80A1-4B16-A898-D521A34A70F9}"/>
              </a:ext>
            </a:extLst>
          </p:cNvPr>
          <p:cNvGrpSpPr/>
          <p:nvPr/>
        </p:nvGrpSpPr>
        <p:grpSpPr>
          <a:xfrm>
            <a:off x="269704" y="1381956"/>
            <a:ext cx="4395539" cy="1630870"/>
            <a:chOff x="508227" y="1389600"/>
            <a:chExt cx="8119831" cy="301268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4E8C93F-E1A2-45AC-95DA-46757530E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141" y="1389600"/>
              <a:ext cx="4016917" cy="3012688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9F78D18-35CB-4623-8D6A-B73745A92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27" y="1389600"/>
              <a:ext cx="4016917" cy="3012688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AD0CB1E8-A17B-47DD-B2B0-0AEC32D88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870" y="1616706"/>
            <a:ext cx="2471221" cy="17877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78E6F36-D87D-4653-A8F8-9FC2BC2A2E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63760" y="2730911"/>
            <a:ext cx="1293888" cy="18479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855A7EF-C16A-4828-936D-8DB2C2602A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49340" y="3052980"/>
            <a:ext cx="1293888" cy="18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 err="1"/>
              <a:t>Methodology</a:t>
            </a:r>
            <a:r>
              <a:rPr lang="de-DE" dirty="0"/>
              <a:t>, Codes, Data, </a:t>
            </a:r>
            <a:r>
              <a:rPr lang="de-DE" dirty="0" err="1"/>
              <a:t>Assumptions</a:t>
            </a:r>
            <a:endParaRPr lang="de-DE" dirty="0"/>
          </a:p>
          <a:p>
            <a:r>
              <a:rPr lang="de-DE" dirty="0"/>
              <a:t>Summary and Data</a:t>
            </a:r>
          </a:p>
          <a:p>
            <a:pPr marL="266771" lvl="1" indent="0">
              <a:buNone/>
            </a:pP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64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Nuclear analysis support for design and safety of nuclear and accelerator facilities demand accurate and validated nuclear data.</a:t>
            </a:r>
          </a:p>
          <a:p>
            <a:r>
              <a:rPr lang="en-GB" dirty="0"/>
              <a:t>Specific interest in fusion technology applications, i.e. DT 14-MeV neutrons and d-Li neutron sources (IFMIF-DONES)</a:t>
            </a:r>
          </a:p>
          <a:p>
            <a:r>
              <a:rPr lang="en-GB" dirty="0"/>
              <a:t>Radiation damage due to irradiation with neutrons poses limitations on material performances and systems’ lifetimes.</a:t>
            </a:r>
          </a:p>
          <a:p>
            <a:r>
              <a:rPr lang="en-GB" dirty="0"/>
              <a:t>European effort on provision of recommended nuclear data libraries, in particular nuclear response files – displacement damage.</a:t>
            </a:r>
          </a:p>
          <a:p>
            <a:r>
              <a:rPr lang="en-GB" dirty="0"/>
              <a:t>Libraries should cover a wide range of elements and energies.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Joint Evaluated Fission and Fusion (JEFF) nuclear data library.</a:t>
            </a:r>
            <a:br>
              <a:rPr lang="en-GB" dirty="0"/>
            </a:br>
            <a:r>
              <a:rPr lang="en-US" dirty="0">
                <a:hlinkClick r:id="rId2"/>
              </a:rPr>
              <a:t>JEFF Nuclear Data Library - NEA (oecd-nea.org)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72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Damage </a:t>
            </a:r>
            <a:r>
              <a:rPr lang="de-DE" dirty="0" err="1"/>
              <a:t>models</a:t>
            </a:r>
            <a:r>
              <a:rPr lang="de-DE" dirty="0"/>
              <a:t> and </a:t>
            </a:r>
            <a:r>
              <a:rPr lang="de-DE" dirty="0" err="1"/>
              <a:t>parameters</a:t>
            </a:r>
            <a:endParaRPr lang="de-DE" dirty="0"/>
          </a:p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endParaRPr lang="de-DE" dirty="0"/>
          </a:p>
          <a:p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propagation</a:t>
            </a:r>
            <a:endParaRPr lang="de-DE" dirty="0"/>
          </a:p>
          <a:p>
            <a:r>
              <a:rPr lang="de-DE" dirty="0"/>
              <a:t>Processing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libraries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, Codes, Data, </a:t>
            </a:r>
            <a:r>
              <a:rPr lang="de-DE" dirty="0" err="1"/>
              <a:t>Assumptions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8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/>
          <a:lstStyle/>
          <a:p>
            <a:r>
              <a:rPr lang="de-DE" dirty="0"/>
              <a:t>Damage Models and Parameters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kt 5">
                <a:extLst>
                  <a:ext uri="{FF2B5EF4-FFF2-40B4-BE49-F238E27FC236}">
                    <a16:creationId xmlns:a16="http://schemas.microsoft.com/office/drawing/2014/main" id="{CADA5F7D-CEF9-4315-818D-995EDFEFCBD3}"/>
                  </a:ext>
                </a:extLst>
              </p:cNvPr>
              <p:cNvSpPr txBox="1"/>
              <p:nvPr/>
            </p:nvSpPr>
            <p:spPr bwMode="auto">
              <a:xfrm>
                <a:off x="501978" y="1533317"/>
                <a:ext cx="2595562" cy="5699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𝑁𝑅𝑇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GB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jekt 5">
                <a:extLst>
                  <a:ext uri="{FF2B5EF4-FFF2-40B4-BE49-F238E27FC236}">
                    <a16:creationId xmlns:a16="http://schemas.microsoft.com/office/drawing/2014/main" id="{CADA5F7D-CEF9-4315-818D-995EDFEFC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78" y="1533317"/>
                <a:ext cx="2595562" cy="569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32A5A05-5BB4-48CA-B791-706383FFA0D5}"/>
              </a:ext>
            </a:extLst>
          </p:cNvPr>
          <p:cNvGrpSpPr/>
          <p:nvPr/>
        </p:nvGrpSpPr>
        <p:grpSpPr>
          <a:xfrm>
            <a:off x="274811" y="2124588"/>
            <a:ext cx="3886792" cy="666867"/>
            <a:chOff x="574127" y="2312938"/>
            <a:chExt cx="3886792" cy="66686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65C21D5-AF3C-423A-B0A8-D52110214896}"/>
                </a:ext>
              </a:extLst>
            </p:cNvPr>
            <p:cNvSpPr/>
            <p:nvPr/>
          </p:nvSpPr>
          <p:spPr>
            <a:xfrm>
              <a:off x="574127" y="2312938"/>
              <a:ext cx="38867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dirty="0"/>
                <a:t>g(</a:t>
              </a:r>
              <a:r>
                <a:rPr lang="el-GR" altLang="en-US" sz="1600" dirty="0"/>
                <a:t>ε</a:t>
              </a:r>
              <a:r>
                <a:rPr lang="en-US" altLang="en-US" sz="1600" dirty="0"/>
                <a:t>)= 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1 </a:t>
              </a:r>
              <a:r>
                <a:rPr lang="el-GR" altLang="en-US" sz="1600" dirty="0"/>
                <a:t>ε</a:t>
              </a:r>
              <a:r>
                <a:rPr lang="en-US" altLang="en-US" sz="1600" baseline="30000" dirty="0"/>
                <a:t>1/6</a:t>
              </a:r>
              <a:r>
                <a:rPr lang="en-US" altLang="en-US" sz="1600" dirty="0"/>
                <a:t> +</a:t>
              </a:r>
              <a:r>
                <a:rPr lang="el-GR" altLang="en-US" sz="1600" dirty="0"/>
                <a:t> α</a:t>
              </a:r>
              <a:r>
                <a:rPr lang="en-US" altLang="en-US" sz="1600" baseline="-25000" dirty="0"/>
                <a:t>2 </a:t>
              </a:r>
              <a:r>
                <a:rPr lang="el-GR" altLang="en-US" sz="1600" dirty="0"/>
                <a:t>ε</a:t>
              </a:r>
              <a:r>
                <a:rPr lang="en-US" altLang="en-US" sz="1600" baseline="30000" dirty="0"/>
                <a:t>3/4</a:t>
              </a:r>
              <a:r>
                <a:rPr lang="en-US" altLang="en-US" sz="1600" dirty="0"/>
                <a:t> +</a:t>
              </a:r>
              <a:r>
                <a:rPr lang="el-GR" altLang="en-US" sz="1600" dirty="0"/>
                <a:t> α</a:t>
              </a:r>
              <a:r>
                <a:rPr lang="en-US" altLang="en-US" sz="1600" baseline="-25000" dirty="0"/>
                <a:t>3 </a:t>
              </a:r>
              <a:r>
                <a:rPr lang="en-US" altLang="en-US" sz="1600" dirty="0"/>
                <a:t>,   </a:t>
              </a:r>
              <a:r>
                <a:rPr lang="el-GR" altLang="en-US" sz="1600" dirty="0"/>
                <a:t>α</a:t>
              </a:r>
              <a:r>
                <a:rPr lang="de-DE" altLang="en-US" sz="1600" baseline="-25000" dirty="0"/>
                <a:t>4</a:t>
              </a:r>
              <a:r>
                <a:rPr lang="de-DE" altLang="en-US" sz="1600" dirty="0"/>
                <a:t> = E</a:t>
              </a:r>
              <a:r>
                <a:rPr lang="de-DE" altLang="en-US" sz="1600" baseline="-25000" dirty="0"/>
                <a:t>d</a:t>
              </a:r>
              <a:r>
                <a:rPr lang="en-US" altLang="en-US" sz="1600" dirty="0"/>
                <a:t> </a:t>
              </a:r>
              <a:endParaRPr lang="de-DE" sz="16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E3EFB1D-9BEC-4BC5-A600-D8DE84C6E174}"/>
                </a:ext>
              </a:extLst>
            </p:cNvPr>
            <p:cNvSpPr/>
            <p:nvPr/>
          </p:nvSpPr>
          <p:spPr>
            <a:xfrm>
              <a:off x="574127" y="2641251"/>
              <a:ext cx="33570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1 </a:t>
              </a:r>
              <a:r>
                <a:rPr lang="en-US" altLang="en-US" sz="1600" dirty="0"/>
                <a:t>= 3.4008, </a:t>
              </a:r>
              <a:r>
                <a:rPr lang="el-GR" altLang="en-US" sz="1600" dirty="0"/>
                <a:t>α</a:t>
              </a:r>
              <a:r>
                <a:rPr lang="en-US" altLang="en-US" sz="1600" baseline="-25000" dirty="0"/>
                <a:t>2 </a:t>
              </a:r>
              <a:r>
                <a:rPr lang="de-DE" altLang="en-US" sz="1600" dirty="0"/>
                <a:t>= 0.40244</a:t>
              </a:r>
              <a:r>
                <a:rPr lang="en-US" altLang="en-US" sz="1600" dirty="0"/>
                <a:t>, </a:t>
              </a:r>
              <a:r>
                <a:rPr lang="el-GR" altLang="en-US" sz="1600" dirty="0"/>
                <a:t> α</a:t>
              </a:r>
              <a:r>
                <a:rPr lang="en-US" altLang="en-US" sz="1600" baseline="-25000" dirty="0"/>
                <a:t>3 </a:t>
              </a:r>
              <a:r>
                <a:rPr lang="en-US" altLang="en-US" sz="1600" dirty="0"/>
                <a:t>= 1.0</a:t>
              </a:r>
              <a:endParaRPr lang="de-DE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kt 8">
                <a:extLst>
                  <a:ext uri="{FF2B5EF4-FFF2-40B4-BE49-F238E27FC236}">
                    <a16:creationId xmlns:a16="http://schemas.microsoft.com/office/drawing/2014/main" id="{1D77DF26-373A-48D3-AABE-EC99DFFB8D2C}"/>
                  </a:ext>
                </a:extLst>
              </p:cNvPr>
              <p:cNvSpPr txBox="1"/>
              <p:nvPr/>
            </p:nvSpPr>
            <p:spPr bwMode="auto">
              <a:xfrm>
                <a:off x="4206016" y="1816675"/>
                <a:ext cx="4541957" cy="769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𝑎𝑟𝑐𝑑𝑝𝑎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𝑎𝑟𝑐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/0.8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GB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e>
                                        <m:sub>
                                          <m:func>
                                            <m:funcPr>
                                              <m:ctrlPr>
                                                <a:rPr lang="en-GB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i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arc</m:t>
                                              </m:r>
                                            </m:fName>
                                            <m:e/>
                                          </m:func>
                                        </m:sub>
                                      </m:sSub>
                                    </m:fName>
                                    <m:e/>
                                  </m:func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func>
                                        <m:func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arc</m:t>
                                          </m:r>
                                        </m:fName>
                                        <m:e/>
                                      </m:func>
                                    </m:sub>
                                  </m:sSub>
                                </m:fName>
                                <m:e/>
                              </m:func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𝑎𝑟𝑐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𝑁𝑅𝑇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jekt 8">
                <a:extLst>
                  <a:ext uri="{FF2B5EF4-FFF2-40B4-BE49-F238E27FC236}">
                    <a16:creationId xmlns:a16="http://schemas.microsoft.com/office/drawing/2014/main" id="{1D77DF26-373A-48D3-AABE-EC99DFFB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016" y="1816675"/>
                <a:ext cx="4541957" cy="769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>
            <a:extLst>
              <a:ext uri="{FF2B5EF4-FFF2-40B4-BE49-F238E27FC236}">
                <a16:creationId xmlns:a16="http://schemas.microsoft.com/office/drawing/2014/main" id="{2EB20B46-A2D7-41F6-B774-2BE27105FADE}"/>
              </a:ext>
            </a:extLst>
          </p:cNvPr>
          <p:cNvSpPr/>
          <p:nvPr/>
        </p:nvSpPr>
        <p:spPr>
          <a:xfrm>
            <a:off x="4290865" y="2373292"/>
            <a:ext cx="3886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1600" dirty="0"/>
              <a:t>α</a:t>
            </a:r>
            <a:r>
              <a:rPr lang="en-US" altLang="en-US" sz="1600" baseline="-25000" dirty="0"/>
              <a:t>5 </a:t>
            </a:r>
            <a:r>
              <a:rPr lang="en-US" altLang="en-US" sz="1600" dirty="0"/>
              <a:t>= </a:t>
            </a:r>
            <a:r>
              <a:rPr lang="en-US" altLang="en-US" sz="1600" dirty="0" err="1"/>
              <a:t>b</a:t>
            </a:r>
            <a:r>
              <a:rPr lang="en-US" altLang="en-US" sz="1600" baseline="-25000" dirty="0" err="1"/>
              <a:t>arc</a:t>
            </a:r>
            <a:r>
              <a:rPr lang="en-US" altLang="en-US" sz="1600" dirty="0"/>
              <a:t> , </a:t>
            </a:r>
            <a:r>
              <a:rPr lang="el-GR" altLang="en-US" sz="1600" dirty="0"/>
              <a:t>α</a:t>
            </a:r>
            <a:r>
              <a:rPr lang="de-DE" altLang="en-US" sz="1600" baseline="-25000" dirty="0"/>
              <a:t>6</a:t>
            </a:r>
            <a:r>
              <a:rPr lang="de-DE" altLang="en-US" sz="1600" dirty="0"/>
              <a:t> = </a:t>
            </a:r>
            <a:r>
              <a:rPr lang="de-DE" altLang="en-US" sz="1600" dirty="0" err="1"/>
              <a:t>c</a:t>
            </a:r>
            <a:r>
              <a:rPr lang="de-DE" altLang="en-US" sz="1600" baseline="-25000" dirty="0" err="1"/>
              <a:t>arc</a:t>
            </a:r>
            <a:r>
              <a:rPr lang="en-US" altLang="en-US" sz="1600" dirty="0"/>
              <a:t> </a:t>
            </a:r>
            <a:endParaRPr lang="de-DE" sz="16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71CCA32-C7F4-4DD0-A18F-6F7C0081E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73" y="2837893"/>
            <a:ext cx="2852152" cy="19948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032B426-3B94-46AF-8064-D063B34B9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60" y="2698770"/>
            <a:ext cx="3013140" cy="20500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3BE354-1C70-4130-9465-99A18C932953}"/>
              </a:ext>
            </a:extLst>
          </p:cNvPr>
          <p:cNvSpPr txBox="1"/>
          <p:nvPr/>
        </p:nvSpPr>
        <p:spPr>
          <a:xfrm flipH="1">
            <a:off x="1449360" y="937812"/>
            <a:ext cx="93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87EF049-7026-4FD5-A4A4-E81DDE1814A2}"/>
              </a:ext>
            </a:extLst>
          </p:cNvPr>
          <p:cNvSpPr txBox="1"/>
          <p:nvPr/>
        </p:nvSpPr>
        <p:spPr>
          <a:xfrm flipH="1">
            <a:off x="4437984" y="927457"/>
            <a:ext cx="45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athermal</a:t>
            </a:r>
            <a:r>
              <a:rPr lang="de-DE" b="1" dirty="0"/>
              <a:t> </a:t>
            </a:r>
            <a:r>
              <a:rPr lang="de-DE" b="1" dirty="0" err="1"/>
              <a:t>recombination</a:t>
            </a:r>
            <a:r>
              <a:rPr lang="de-DE" b="1" dirty="0"/>
              <a:t> </a:t>
            </a:r>
            <a:r>
              <a:rPr lang="de-DE" b="1" dirty="0" err="1"/>
              <a:t>corrected</a:t>
            </a:r>
            <a:r>
              <a:rPr lang="de-DE" b="1" dirty="0"/>
              <a:t> dpa</a:t>
            </a:r>
          </a:p>
          <a:p>
            <a:r>
              <a:rPr lang="de-DE" b="1" dirty="0"/>
              <a:t>(</a:t>
            </a:r>
            <a:r>
              <a:rPr lang="de-DE" b="1" dirty="0" err="1"/>
              <a:t>arcdpa</a:t>
            </a:r>
            <a:r>
              <a:rPr lang="de-DE" b="1" dirty="0"/>
              <a:t>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11CCE05-9148-48C7-B69D-AB55CC979E2F}"/>
              </a:ext>
            </a:extLst>
          </p:cNvPr>
          <p:cNvSpPr txBox="1"/>
          <p:nvPr/>
        </p:nvSpPr>
        <p:spPr>
          <a:xfrm>
            <a:off x="3176248" y="4426113"/>
            <a:ext cx="2852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S.P. </a:t>
            </a:r>
            <a:r>
              <a:rPr lang="de-DE" sz="1200" dirty="0" err="1"/>
              <a:t>Simakov</a:t>
            </a:r>
            <a:r>
              <a:rPr lang="de-DE" sz="1200" dirty="0"/>
              <a:t> et al. (2018)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2504D3A-99FF-470F-822D-20BDFFC19431}"/>
              </a:ext>
            </a:extLst>
          </p:cNvPr>
          <p:cNvSpPr txBox="1"/>
          <p:nvPr/>
        </p:nvSpPr>
        <p:spPr>
          <a:xfrm>
            <a:off x="6866137" y="1206168"/>
            <a:ext cx="1877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K. </a:t>
            </a:r>
            <a:r>
              <a:rPr lang="de-DE" sz="1200" dirty="0" err="1"/>
              <a:t>Nordlund</a:t>
            </a:r>
            <a:r>
              <a:rPr lang="de-DE" sz="1200" dirty="0"/>
              <a:t> et al. (2015)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8D184D-29E0-477A-B7AF-C922C714577D}"/>
              </a:ext>
            </a:extLst>
          </p:cNvPr>
          <p:cNvSpPr txBox="1"/>
          <p:nvPr/>
        </p:nvSpPr>
        <p:spPr>
          <a:xfrm>
            <a:off x="149323" y="1227347"/>
            <a:ext cx="2852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M.J. </a:t>
            </a:r>
            <a:r>
              <a:rPr lang="de-DE" sz="1200" dirty="0" err="1"/>
              <a:t>Norgett</a:t>
            </a:r>
            <a:r>
              <a:rPr lang="de-DE" sz="1200" dirty="0"/>
              <a:t> et al. (1975)</a:t>
            </a:r>
          </a:p>
        </p:txBody>
      </p:sp>
    </p:spTree>
    <p:extLst>
      <p:ext uri="{BB962C8B-B14F-4D97-AF65-F5344CB8AC3E}">
        <p14:creationId xmlns:p14="http://schemas.microsoft.com/office/powerpoint/2010/main" val="42529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arc</a:t>
            </a:r>
            <a:r>
              <a:rPr lang="de-DE" dirty="0"/>
              <a:t>-dpa </a:t>
            </a:r>
            <a:r>
              <a:rPr lang="de-DE" dirty="0" err="1"/>
              <a:t>parameters</a:t>
            </a:r>
            <a:endParaRPr lang="de-DE" dirty="0"/>
          </a:p>
          <a:p>
            <a:pPr lvl="1"/>
            <a:r>
              <a:rPr lang="de-DE" dirty="0" err="1"/>
              <a:t>From</a:t>
            </a:r>
            <a:r>
              <a:rPr lang="de-DE" dirty="0"/>
              <a:t> experimental </a:t>
            </a:r>
            <a:r>
              <a:rPr lang="de-DE" dirty="0" err="1"/>
              <a:t>data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systematics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BCA-(MD/NRT/</a:t>
            </a:r>
            <a:r>
              <a:rPr lang="de-DE" dirty="0" err="1"/>
              <a:t>arcdpa</a:t>
            </a:r>
            <a:r>
              <a:rPr lang="de-DE" dirty="0"/>
              <a:t>) </a:t>
            </a:r>
            <a:r>
              <a:rPr lang="de-DE" dirty="0" err="1"/>
              <a:t>simulations</a:t>
            </a:r>
            <a:endParaRPr lang="de-DE" dirty="0"/>
          </a:p>
          <a:p>
            <a:pPr lvl="1"/>
            <a:r>
              <a:rPr lang="de-DE" dirty="0"/>
              <a:t>SRIM/IOTA </a:t>
            </a:r>
            <a:r>
              <a:rPr lang="de-DE" dirty="0" err="1"/>
              <a:t>codes</a:t>
            </a:r>
            <a:endParaRPr lang="de-DE" dirty="0"/>
          </a:p>
          <a:p>
            <a:pPr lvl="1"/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BCA </a:t>
            </a:r>
            <a:r>
              <a:rPr lang="de-DE" dirty="0" err="1"/>
              <a:t>simulations</a:t>
            </a:r>
            <a:r>
              <a:rPr lang="de-DE" dirty="0"/>
              <a:t> and</a:t>
            </a:r>
            <a:br>
              <a:rPr lang="de-DE" dirty="0"/>
            </a:br>
            <a:r>
              <a:rPr lang="de-DE" dirty="0"/>
              <a:t>MD/NRT/</a:t>
            </a:r>
            <a:r>
              <a:rPr lang="de-DE" dirty="0" err="1"/>
              <a:t>arcdpa</a:t>
            </a:r>
            <a:r>
              <a:rPr lang="de-DE" dirty="0"/>
              <a:t> Frenkel pair </a:t>
            </a:r>
            <a:r>
              <a:rPr lang="de-DE" dirty="0" err="1"/>
              <a:t>defect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Damage Models and Parameters</a:t>
            </a:r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F5F905F-1891-4B49-8DF8-50ACE10ECFFE}"/>
              </a:ext>
            </a:extLst>
          </p:cNvPr>
          <p:cNvSpPr/>
          <p:nvPr/>
        </p:nvSpPr>
        <p:spPr>
          <a:xfrm>
            <a:off x="2563744" y="2492343"/>
            <a:ext cx="121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sym typeface="Symbol"/>
              </a:rPr>
              <a:t>b</a:t>
            </a:r>
            <a:r>
              <a:rPr lang="en-GB" sz="1400" baseline="-25000" dirty="0" err="1">
                <a:sym typeface="Symbol"/>
              </a:rPr>
              <a:t>arcdpa</a:t>
            </a:r>
            <a:r>
              <a:rPr lang="en-GB" sz="1400" dirty="0">
                <a:sym typeface="Symbol"/>
              </a:rPr>
              <a:t>= -0.82</a:t>
            </a:r>
            <a:endParaRPr lang="en-US" sz="14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BFCE5A6-50A0-430C-B74D-1AB95977C949}"/>
              </a:ext>
            </a:extLst>
          </p:cNvPr>
          <p:cNvGrpSpPr/>
          <p:nvPr/>
        </p:nvGrpSpPr>
        <p:grpSpPr>
          <a:xfrm>
            <a:off x="3753941" y="898554"/>
            <a:ext cx="5043086" cy="1911974"/>
            <a:chOff x="3394014" y="2628144"/>
            <a:chExt cx="5656380" cy="214449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0451BA9-36C9-44E0-8B52-1CC8DA04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14" y="2628144"/>
              <a:ext cx="2828190" cy="2121143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52A9A1D-E8BD-4EE9-8122-7299C6328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04" y="2651492"/>
              <a:ext cx="2828190" cy="212114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4BCA9FBA-8C03-4454-B92B-03F5FF1F8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67" y="2942941"/>
            <a:ext cx="2591407" cy="19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4392801" cy="3365893"/>
          </a:xfrm>
        </p:spPr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processing</a:t>
            </a:r>
            <a:r>
              <a:rPr lang="de-DE" dirty="0"/>
              <a:t> via NJOY2016, and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(e.g. PREPRO 2021)</a:t>
            </a:r>
          </a:p>
          <a:p>
            <a:r>
              <a:rPr lang="de-DE" dirty="0"/>
              <a:t>78 Elements (Be…Bi) </a:t>
            </a:r>
            <a:r>
              <a:rPr lang="de-DE" dirty="0" err="1"/>
              <a:t>from</a:t>
            </a:r>
            <a:r>
              <a:rPr lang="de-DE" dirty="0"/>
              <a:t> JEFF-4T2.2 (also: JENDL-5, TENDL-2021, ENDF/B-VIII.0)</a:t>
            </a:r>
          </a:p>
          <a:p>
            <a:pPr lvl="1"/>
            <a:r>
              <a:rPr lang="de-DE" dirty="0" err="1"/>
              <a:t>Unphysical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in a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cross-sections</a:t>
            </a:r>
            <a:r>
              <a:rPr lang="de-DE" dirty="0"/>
              <a:t> (Mg, Al, Si, P, S, Ar, K, Ca, </a:t>
            </a:r>
            <a:r>
              <a:rPr lang="de-DE" dirty="0" err="1"/>
              <a:t>Sc</a:t>
            </a:r>
            <a:r>
              <a:rPr lang="de-DE" dirty="0"/>
              <a:t>, Ti, </a:t>
            </a:r>
            <a:r>
              <a:rPr lang="de-DE" dirty="0" err="1"/>
              <a:t>Cr</a:t>
            </a:r>
            <a:r>
              <a:rPr lang="de-DE" dirty="0"/>
              <a:t>, Ni, </a:t>
            </a:r>
            <a:r>
              <a:rPr lang="de-DE" dirty="0" err="1"/>
              <a:t>Zn</a:t>
            </a:r>
            <a:r>
              <a:rPr lang="de-DE" dirty="0"/>
              <a:t>, Ga, Ge, As, Se, </a:t>
            </a:r>
            <a:r>
              <a:rPr lang="de-DE" dirty="0" err="1"/>
              <a:t>Pd</a:t>
            </a:r>
            <a:r>
              <a:rPr lang="de-DE" dirty="0"/>
              <a:t>, </a:t>
            </a:r>
            <a:r>
              <a:rPr lang="de-DE" dirty="0" err="1"/>
              <a:t>Sm</a:t>
            </a:r>
            <a:r>
              <a:rPr lang="de-DE" dirty="0"/>
              <a:t>, Tb, Er, Tm, </a:t>
            </a:r>
            <a:r>
              <a:rPr lang="de-DE" dirty="0" err="1"/>
              <a:t>Yb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Extension </a:t>
            </a:r>
            <a:r>
              <a:rPr lang="de-DE" dirty="0" err="1"/>
              <a:t>to</a:t>
            </a:r>
            <a:r>
              <a:rPr lang="de-DE" dirty="0"/>
              <a:t> 200 </a:t>
            </a:r>
            <a:r>
              <a:rPr lang="de-DE" dirty="0" err="1"/>
              <a:t>MeV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Displacement</a:t>
            </a:r>
            <a:r>
              <a:rPr lang="de-DE" dirty="0"/>
              <a:t> Cross </a:t>
            </a:r>
            <a:r>
              <a:rPr lang="de-DE" dirty="0" err="1"/>
              <a:t>Sections</a:t>
            </a:r>
            <a:endParaRPr lang="en-GB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3E81CAE-31E8-4865-8A25-3DC71854F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289339"/>
              </p:ext>
            </p:extLst>
          </p:nvPr>
        </p:nvGraphicFramePr>
        <p:xfrm>
          <a:off x="5074511" y="937387"/>
          <a:ext cx="38098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68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Extension </a:t>
            </a:r>
            <a:r>
              <a:rPr lang="de-DE" dirty="0" err="1"/>
              <a:t>to</a:t>
            </a:r>
            <a:r>
              <a:rPr lang="de-DE" dirty="0"/>
              <a:t> 200 MeV,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Bridging</a:t>
            </a:r>
            <a:r>
              <a:rPr lang="de-DE" dirty="0"/>
              <a:t> and </a:t>
            </a:r>
            <a:r>
              <a:rPr lang="de-DE" dirty="0" err="1"/>
              <a:t>smoothing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91259"/>
            <a:ext cx="6869178" cy="575989"/>
          </a:xfrm>
        </p:spPr>
        <p:txBody>
          <a:bodyPr/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Displacement</a:t>
            </a:r>
            <a:r>
              <a:rPr lang="de-DE" dirty="0"/>
              <a:t> Cross </a:t>
            </a:r>
            <a:r>
              <a:rPr lang="de-DE" dirty="0" err="1"/>
              <a:t>Sections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1B8EF9E-29BD-498F-9913-0D5BFCDA7B99}"/>
              </a:ext>
            </a:extLst>
          </p:cNvPr>
          <p:cNvSpPr/>
          <p:nvPr/>
        </p:nvSpPr>
        <p:spPr>
          <a:xfrm>
            <a:off x="367423" y="1541933"/>
            <a:ext cx="4399768" cy="142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70000"/>
            </a:pPr>
            <a:r>
              <a:rPr lang="en-US" altLang="de-DE" sz="1400" dirty="0">
                <a:solidFill>
                  <a:srgbClr val="A50021"/>
                </a:solidFill>
              </a:rPr>
              <a:t>JEFF-4T1</a:t>
            </a:r>
            <a:r>
              <a:rPr lang="en-US" altLang="de-DE" sz="1400" dirty="0">
                <a:solidFill>
                  <a:srgbClr val="0033CC"/>
                </a:solidFill>
              </a:rPr>
              <a:t>        </a:t>
            </a:r>
            <a:r>
              <a:rPr lang="en-US" altLang="de-DE" sz="1400" dirty="0"/>
              <a:t>all data:  </a:t>
            </a:r>
            <a:r>
              <a:rPr lang="en-US" altLang="de-DE" sz="1400" dirty="0">
                <a:solidFill>
                  <a:srgbClr val="0033CC"/>
                </a:solidFill>
              </a:rPr>
              <a:t>22 %,      </a:t>
            </a:r>
            <a:r>
              <a:rPr lang="en-US" altLang="de-DE" sz="1400" dirty="0">
                <a:solidFill>
                  <a:srgbClr val="0000FF"/>
                </a:solidFill>
              </a:rPr>
              <a:t>3</a:t>
            </a:r>
            <a:r>
              <a:rPr lang="en-US" altLang="de-DE" sz="1400" dirty="0"/>
              <a:t> ≤  Z ≤ </a:t>
            </a:r>
            <a:r>
              <a:rPr lang="en-US" altLang="de-DE" sz="1400" dirty="0">
                <a:solidFill>
                  <a:srgbClr val="0000FF"/>
                </a:solidFill>
              </a:rPr>
              <a:t>83</a:t>
            </a:r>
            <a:r>
              <a:rPr lang="en-US" altLang="de-DE" sz="1400" dirty="0"/>
              <a:t>:</a:t>
            </a:r>
            <a:r>
              <a:rPr lang="en-US" altLang="de-DE" sz="1400" dirty="0">
                <a:solidFill>
                  <a:srgbClr val="0033CC"/>
                </a:solidFill>
              </a:rPr>
              <a:t>  13.5 %</a:t>
            </a:r>
          </a:p>
          <a:p>
            <a:pPr>
              <a:lnSpc>
                <a:spcPct val="150000"/>
              </a:lnSpc>
              <a:spcBef>
                <a:spcPts val="450"/>
              </a:spcBef>
              <a:buSzPct val="70000"/>
            </a:pPr>
            <a:r>
              <a:rPr lang="en-US" altLang="de-DE" sz="1400" dirty="0">
                <a:solidFill>
                  <a:srgbClr val="A50021"/>
                </a:solidFill>
              </a:rPr>
              <a:t>TENDL-21</a:t>
            </a:r>
            <a:r>
              <a:rPr lang="en-US" altLang="de-DE" sz="1400" dirty="0">
                <a:solidFill>
                  <a:srgbClr val="0033CC"/>
                </a:solidFill>
              </a:rPr>
              <a:t>       </a:t>
            </a:r>
            <a:r>
              <a:rPr lang="en-US" altLang="de-DE" sz="1400" dirty="0"/>
              <a:t>all data:  </a:t>
            </a:r>
            <a:r>
              <a:rPr lang="en-US" altLang="de-DE" sz="1400" dirty="0">
                <a:solidFill>
                  <a:srgbClr val="0033CC"/>
                </a:solidFill>
              </a:rPr>
              <a:t>0.8 %,     </a:t>
            </a:r>
            <a:r>
              <a:rPr lang="en-US" altLang="de-DE" sz="1400" dirty="0">
                <a:solidFill>
                  <a:srgbClr val="0000FF"/>
                </a:solidFill>
              </a:rPr>
              <a:t>3</a:t>
            </a:r>
            <a:r>
              <a:rPr lang="en-US" altLang="de-DE" sz="1400" dirty="0"/>
              <a:t> ≤  Z ≤ </a:t>
            </a:r>
            <a:r>
              <a:rPr lang="en-US" altLang="de-DE" sz="1400" dirty="0">
                <a:solidFill>
                  <a:srgbClr val="0000FF"/>
                </a:solidFill>
              </a:rPr>
              <a:t>83</a:t>
            </a:r>
            <a:r>
              <a:rPr lang="en-US" altLang="de-DE" sz="1400" dirty="0"/>
              <a:t>:  </a:t>
            </a:r>
            <a:r>
              <a:rPr lang="en-US" altLang="de-DE" sz="1400" dirty="0">
                <a:solidFill>
                  <a:srgbClr val="0033CC"/>
                </a:solidFill>
              </a:rPr>
              <a:t>0.5 %</a:t>
            </a:r>
          </a:p>
          <a:p>
            <a:pPr>
              <a:lnSpc>
                <a:spcPct val="150000"/>
              </a:lnSpc>
              <a:spcBef>
                <a:spcPts val="450"/>
              </a:spcBef>
              <a:buSzPct val="70000"/>
            </a:pPr>
            <a:r>
              <a:rPr lang="en-US" altLang="de-DE" sz="1400" dirty="0">
                <a:solidFill>
                  <a:srgbClr val="A50021"/>
                </a:solidFill>
              </a:rPr>
              <a:t>JENDL-5</a:t>
            </a:r>
            <a:r>
              <a:rPr lang="en-US" altLang="de-DE" sz="1400" dirty="0">
                <a:solidFill>
                  <a:srgbClr val="0033CC"/>
                </a:solidFill>
              </a:rPr>
              <a:t>          </a:t>
            </a:r>
            <a:r>
              <a:rPr lang="en-US" altLang="de-DE" sz="1400" dirty="0"/>
              <a:t>all data:  </a:t>
            </a:r>
            <a:r>
              <a:rPr lang="en-US" altLang="de-DE" sz="1400" dirty="0">
                <a:solidFill>
                  <a:srgbClr val="0033CC"/>
                </a:solidFill>
              </a:rPr>
              <a:t>27 %,     </a:t>
            </a:r>
            <a:r>
              <a:rPr lang="en-US" altLang="de-DE" sz="1400" dirty="0">
                <a:solidFill>
                  <a:srgbClr val="0000FF"/>
                </a:solidFill>
              </a:rPr>
              <a:t>3</a:t>
            </a:r>
            <a:r>
              <a:rPr lang="en-US" altLang="de-DE" sz="1400" dirty="0"/>
              <a:t> ≤  Z ≤ </a:t>
            </a:r>
            <a:r>
              <a:rPr lang="en-US" altLang="de-DE" sz="1400" dirty="0">
                <a:solidFill>
                  <a:srgbClr val="0000FF"/>
                </a:solidFill>
              </a:rPr>
              <a:t>83</a:t>
            </a:r>
            <a:r>
              <a:rPr lang="en-US" altLang="de-DE" sz="1400" dirty="0"/>
              <a:t>:  </a:t>
            </a:r>
            <a:r>
              <a:rPr lang="en-US" altLang="de-DE" sz="1400" dirty="0">
                <a:solidFill>
                  <a:srgbClr val="0033CC"/>
                </a:solidFill>
              </a:rPr>
              <a:t>20 %</a:t>
            </a:r>
          </a:p>
          <a:p>
            <a:pPr>
              <a:lnSpc>
                <a:spcPct val="150000"/>
              </a:lnSpc>
              <a:spcBef>
                <a:spcPts val="450"/>
              </a:spcBef>
              <a:buSzPct val="70000"/>
            </a:pPr>
            <a:r>
              <a:rPr lang="en-US" altLang="de-DE" sz="1400" dirty="0">
                <a:solidFill>
                  <a:srgbClr val="A50021"/>
                </a:solidFill>
              </a:rPr>
              <a:t>ENDF/B-VIII</a:t>
            </a:r>
            <a:r>
              <a:rPr lang="en-US" altLang="de-DE" sz="1400" dirty="0">
                <a:solidFill>
                  <a:srgbClr val="0033CC"/>
                </a:solidFill>
              </a:rPr>
              <a:t>     </a:t>
            </a:r>
            <a:r>
              <a:rPr lang="en-US" altLang="de-DE" sz="1400" dirty="0"/>
              <a:t>all data:  </a:t>
            </a:r>
            <a:r>
              <a:rPr lang="en-US" altLang="de-DE" sz="1400" dirty="0">
                <a:solidFill>
                  <a:srgbClr val="0033CC"/>
                </a:solidFill>
              </a:rPr>
              <a:t>92 %,     </a:t>
            </a:r>
            <a:r>
              <a:rPr lang="en-US" altLang="de-DE" sz="1400" dirty="0">
                <a:solidFill>
                  <a:srgbClr val="0000FF"/>
                </a:solidFill>
              </a:rPr>
              <a:t>3</a:t>
            </a:r>
            <a:r>
              <a:rPr lang="en-US" altLang="de-DE" sz="1400" dirty="0"/>
              <a:t> ≤  Z ≤ </a:t>
            </a:r>
            <a:r>
              <a:rPr lang="en-US" altLang="de-DE" sz="1400" dirty="0">
                <a:solidFill>
                  <a:srgbClr val="0000FF"/>
                </a:solidFill>
              </a:rPr>
              <a:t>83</a:t>
            </a:r>
            <a:r>
              <a:rPr lang="en-US" altLang="de-DE" sz="1400" dirty="0"/>
              <a:t>:  </a:t>
            </a:r>
            <a:r>
              <a:rPr lang="en-US" altLang="de-DE" sz="1400" dirty="0">
                <a:solidFill>
                  <a:srgbClr val="0033CC"/>
                </a:solidFill>
              </a:rPr>
              <a:t>91 %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F10B5F-501C-44BE-A1F2-6F0F81FD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7" y="829613"/>
            <a:ext cx="2937095" cy="22028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133822-19CD-4369-8581-27F90308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54" y="2666839"/>
            <a:ext cx="2937094" cy="22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5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A4D0DB-68FA-42EC-90AD-AB1AD8C0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MC Method (D.L. Smith, 2004)</a:t>
            </a:r>
          </a:p>
          <a:p>
            <a:pPr lvl="1"/>
            <a:r>
              <a:rPr lang="de-DE" dirty="0"/>
              <a:t>Choice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de-DE" dirty="0"/>
          </a:p>
          <a:p>
            <a:pPr lvl="1"/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deviations</a:t>
            </a:r>
            <a:endParaRPr lang="de-DE" dirty="0"/>
          </a:p>
          <a:p>
            <a:pPr lvl="1"/>
            <a:r>
              <a:rPr lang="de-DE" dirty="0"/>
              <a:t>MC </a:t>
            </a:r>
            <a:r>
              <a:rPr lang="de-DE" dirty="0" err="1"/>
              <a:t>sampling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pPr lvl="1"/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pPr lvl="1"/>
            <a:r>
              <a:rPr lang="de-DE" dirty="0"/>
              <a:t>Statistical </a:t>
            </a:r>
            <a:r>
              <a:rPr lang="de-DE" dirty="0" err="1"/>
              <a:t>evaluation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44394-9DED-4D82-8097-667E1728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441F65-1207-4B24-920C-89A670BB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Uncertainty</a:t>
            </a:r>
            <a:r>
              <a:rPr lang="de-DE" dirty="0"/>
              <a:t> Propagation</a:t>
            </a:r>
            <a:endParaRPr lang="en-GB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91D9AD0-DFAF-44A9-A992-A648BBCE4079}"/>
              </a:ext>
            </a:extLst>
          </p:cNvPr>
          <p:cNvGrpSpPr/>
          <p:nvPr/>
        </p:nvGrpSpPr>
        <p:grpSpPr>
          <a:xfrm>
            <a:off x="5132413" y="1549808"/>
            <a:ext cx="3659686" cy="1920101"/>
            <a:chOff x="5132413" y="1565307"/>
            <a:chExt cx="3659686" cy="1920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kt 5">
                  <a:extLst>
                    <a:ext uri="{FF2B5EF4-FFF2-40B4-BE49-F238E27FC236}">
                      <a16:creationId xmlns:a16="http://schemas.microsoft.com/office/drawing/2014/main" id="{36C01B9C-BD4A-4E7A-B589-756794BBD0FB}"/>
                    </a:ext>
                  </a:extLst>
                </p:cNvPr>
                <p:cNvSpPr txBox="1"/>
                <p:nvPr/>
              </p:nvSpPr>
              <p:spPr bwMode="auto">
                <a:xfrm>
                  <a:off x="5347224" y="2006177"/>
                  <a:ext cx="3444875" cy="864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=(1/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∑"/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𝑘𝑖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Objekt 5">
                  <a:extLst>
                    <a:ext uri="{FF2B5EF4-FFF2-40B4-BE49-F238E27FC236}">
                      <a16:creationId xmlns:a16="http://schemas.microsoft.com/office/drawing/2014/main" id="{36C01B9C-BD4A-4E7A-B589-756794BBD0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7224" y="2006177"/>
                  <a:ext cx="3444875" cy="8647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kt 6">
                  <a:extLst>
                    <a:ext uri="{FF2B5EF4-FFF2-40B4-BE49-F238E27FC236}">
                      <a16:creationId xmlns:a16="http://schemas.microsoft.com/office/drawing/2014/main" id="{79AC25A7-6AE4-4351-8904-AC9C4FAA39A2}"/>
                    </a:ext>
                  </a:extLst>
                </p:cNvPr>
                <p:cNvSpPr txBox="1"/>
                <p:nvPr/>
              </p:nvSpPr>
              <p:spPr bwMode="auto">
                <a:xfrm>
                  <a:off x="5248650" y="1565307"/>
                  <a:ext cx="3543449" cy="4367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={</m:t>
                        </m:r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01</m:t>
                        </m:r>
                        <m:r>
                          <m:rPr>
                            <m:nor/>
                          </m:rPr>
                          <a:rPr lang="en-US" altLang="ja-JP" dirty="0">
                            <a:latin typeface="Symbol" pitchFamily="18" charset="2"/>
                            <a:ea typeface="MS PGothic" pitchFamily="34" charset="-128"/>
                            <a:sym typeface="Symbol" pitchFamily="18" charset="2"/>
                          </a:rPr>
                          <m:t></m:t>
                        </m:r>
                        <m:r>
                          <m:rPr>
                            <m:nor/>
                          </m:rPr>
                          <a:rPr lang="de-DE" altLang="ja-JP" dirty="0">
                            <a:ea typeface="MS PGothic" pitchFamily="34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altLang="ja-JP" dirty="0">
                            <a:latin typeface="Symbol" pitchFamily="18" charset="2"/>
                            <a:ea typeface="MS PGothic" pitchFamily="34" charset="-128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e-DE" altLang="ja-JP" dirty="0">
                            <a:latin typeface="Symbol" pitchFamily="18" charset="2"/>
                            <a:ea typeface="MS PGothic" pitchFamily="34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1,,..…,</m:t>
                        </m:r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dirty="0">
                            <a:latin typeface="Symbol" pitchFamily="18" charset="2"/>
                            <a:ea typeface="MS PGothic" pitchFamily="34" charset="-128"/>
                            <a:sym typeface="Symbol" pitchFamily="18" charset="2"/>
                          </a:rPr>
                          <m:t></m:t>
                        </m:r>
                        <m:r>
                          <m:rPr>
                            <m:nor/>
                          </m:rPr>
                          <a:rPr lang="de-DE" altLang="ja-JP" dirty="0">
                            <a:ea typeface="MS PGothic" pitchFamily="34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altLang="ja-JP" dirty="0">
                            <a:latin typeface="Symbol" pitchFamily="18" charset="2"/>
                            <a:ea typeface="MS PGothic" pitchFamily="34" charset="-128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e-DE" altLang="ja-JP" dirty="0">
                            <a:latin typeface="Symbol" pitchFamily="18" charset="2"/>
                            <a:ea typeface="MS PGothic" pitchFamily="34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altLang="ja-JP" baseline="-25000" dirty="0">
                            <a:ea typeface="MS PGothic" pitchFamily="34" charset="-128"/>
                          </a:rPr>
                          <m:t>kL</m:t>
                        </m:r>
                        <m:r>
                          <m:rPr>
                            <m:nor/>
                          </m:rPr>
                          <a:rPr lang="en-GB" altLang="ja-JP" dirty="0">
                            <a:ea typeface="MS PGothic" pitchFamily="34" charset="-128"/>
                          </a:rPr>
                          <m:t>}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Objekt 6">
                  <a:extLst>
                    <a:ext uri="{FF2B5EF4-FFF2-40B4-BE49-F238E27FC236}">
                      <a16:creationId xmlns:a16="http://schemas.microsoft.com/office/drawing/2014/main" id="{79AC25A7-6AE4-4351-8904-AC9C4FAA3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650" y="1565307"/>
                  <a:ext cx="3543449" cy="4367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kt 5">
                  <a:extLst>
                    <a:ext uri="{FF2B5EF4-FFF2-40B4-BE49-F238E27FC236}">
                      <a16:creationId xmlns:a16="http://schemas.microsoft.com/office/drawing/2014/main" id="{7B43FDD7-B79B-4609-BDA4-5046695C9A3F}"/>
                    </a:ext>
                  </a:extLst>
                </p:cNvPr>
                <p:cNvSpPr txBox="1"/>
                <p:nvPr/>
              </p:nvSpPr>
              <p:spPr bwMode="auto">
                <a:xfrm>
                  <a:off x="5132413" y="2888017"/>
                  <a:ext cx="1441219" cy="597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Objekt 5">
                  <a:extLst>
                    <a:ext uri="{FF2B5EF4-FFF2-40B4-BE49-F238E27FC236}">
                      <a16:creationId xmlns:a16="http://schemas.microsoft.com/office/drawing/2014/main" id="{7B43FDD7-B79B-4609-BDA4-5046695C9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2413" y="2888017"/>
                  <a:ext cx="1441219" cy="5973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684321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797</Words>
  <Application>Microsoft Office PowerPoint</Application>
  <PresentationFormat>Benutzerdefiniert</PresentationFormat>
  <Paragraphs>140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Wingdings</vt:lpstr>
      <vt:lpstr>Design1</vt:lpstr>
      <vt:lpstr>PowerPoint-Präsentation</vt:lpstr>
      <vt:lpstr>Content</vt:lpstr>
      <vt:lpstr>Introduction</vt:lpstr>
      <vt:lpstr>Methodology, Codes, Data, Assumptions</vt:lpstr>
      <vt:lpstr>Damage Models and Parameters</vt:lpstr>
      <vt:lpstr>Damage Models and Parameters</vt:lpstr>
      <vt:lpstr>Production of Displacement Cross Sections</vt:lpstr>
      <vt:lpstr>Production of Displacement Cross Sections</vt:lpstr>
      <vt:lpstr>Uncertainty Propagation</vt:lpstr>
      <vt:lpstr>Uncertainty Propagation, Assumptions</vt:lpstr>
      <vt:lpstr>Uncertainty Propagation, Sampling</vt:lpstr>
      <vt:lpstr>Uncertainties and Correlations</vt:lpstr>
      <vt:lpstr>Summary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Leichtle, Dieter (INR)</cp:lastModifiedBy>
  <cp:revision>294</cp:revision>
  <cp:lastPrinted>2023-04-21T13:45:43Z</cp:lastPrinted>
  <dcterms:created xsi:type="dcterms:W3CDTF">2017-12-07T14:50:50Z</dcterms:created>
  <dcterms:modified xsi:type="dcterms:W3CDTF">2024-02-26T20:08:30Z</dcterms:modified>
</cp:coreProperties>
</file>