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" ContentType="image/tiff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</p:sldMasterIdLst>
  <p:notesMasterIdLst>
    <p:notesMasterId r:id="rId17"/>
  </p:notesMasterIdLst>
  <p:sldIdLst>
    <p:sldId id="635" r:id="rId2"/>
    <p:sldId id="781" r:id="rId3"/>
    <p:sldId id="662" r:id="rId4"/>
    <p:sldId id="279" r:id="rId5"/>
    <p:sldId id="786" r:id="rId6"/>
    <p:sldId id="1708" r:id="rId7"/>
    <p:sldId id="1707" r:id="rId8"/>
    <p:sldId id="1712" r:id="rId9"/>
    <p:sldId id="1709" r:id="rId10"/>
    <p:sldId id="1715" r:id="rId11"/>
    <p:sldId id="1713" r:id="rId12"/>
    <p:sldId id="1710" r:id="rId13"/>
    <p:sldId id="1714" r:id="rId14"/>
    <p:sldId id="790" r:id="rId15"/>
    <p:sldId id="710" r:id="rId1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4543E"/>
    <a:srgbClr val="9DA09F"/>
    <a:srgbClr val="D7D8D7"/>
    <a:srgbClr val="BCBCBC"/>
    <a:srgbClr val="002E98"/>
    <a:srgbClr val="669DF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7407"/>
    <p:restoredTop sz="94437"/>
  </p:normalViewPr>
  <p:slideViewPr>
    <p:cSldViewPr snapToGrid="0" snapToObjects="1">
      <p:cViewPr>
        <p:scale>
          <a:sx n="104" d="100"/>
          <a:sy n="104" d="100"/>
        </p:scale>
        <p:origin x="160" y="36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52" d="100"/>
        <a:sy n="152" d="100"/>
      </p:scale>
      <p:origin x="0" y="0"/>
    </p:cViewPr>
  </p:sorterViewPr>
  <p:notesViewPr>
    <p:cSldViewPr snapToGrid="0" snapToObjects="1">
      <p:cViewPr varScale="1">
        <p:scale>
          <a:sx n="93" d="100"/>
          <a:sy n="93" d="100"/>
        </p:scale>
        <p:origin x="2576" y="21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nssc/Downloads/EOB%20Activity%20Calculations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1910338058726727"/>
          <c:y val="6.2663438256658599E-2"/>
          <c:w val="0.7481231504918493"/>
          <c:h val="0.77740138414901527"/>
        </c:manualLayout>
      </c:layout>
      <c:scatterChart>
        <c:scatterStyle val="smoothMarker"/>
        <c:varyColors val="0"/>
        <c:ser>
          <c:idx val="0"/>
          <c:order val="0"/>
          <c:tx>
            <c:v>14°</c:v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xVal>
            <c:numRef>
              <c:f>'Angle spectra'!$D$3:$D$402</c:f>
              <c:numCache>
                <c:formatCode>General</c:formatCode>
                <c:ptCount val="400"/>
                <c:pt idx="0">
                  <c:v>0.1</c:v>
                </c:pt>
                <c:pt idx="1">
                  <c:v>0.2</c:v>
                </c:pt>
                <c:pt idx="2">
                  <c:v>0.3</c:v>
                </c:pt>
                <c:pt idx="3">
                  <c:v>0.4</c:v>
                </c:pt>
                <c:pt idx="4">
                  <c:v>0.5</c:v>
                </c:pt>
                <c:pt idx="5">
                  <c:v>0.6</c:v>
                </c:pt>
                <c:pt idx="6">
                  <c:v>0.7</c:v>
                </c:pt>
                <c:pt idx="7">
                  <c:v>0.8</c:v>
                </c:pt>
                <c:pt idx="8">
                  <c:v>0.9</c:v>
                </c:pt>
                <c:pt idx="9">
                  <c:v>1</c:v>
                </c:pt>
                <c:pt idx="10">
                  <c:v>1.1000000000000001</c:v>
                </c:pt>
                <c:pt idx="11">
                  <c:v>1.2</c:v>
                </c:pt>
                <c:pt idx="12">
                  <c:v>1.3</c:v>
                </c:pt>
                <c:pt idx="13">
                  <c:v>1.4</c:v>
                </c:pt>
                <c:pt idx="14">
                  <c:v>1.5</c:v>
                </c:pt>
                <c:pt idx="15">
                  <c:v>1.6</c:v>
                </c:pt>
                <c:pt idx="16">
                  <c:v>1.7</c:v>
                </c:pt>
                <c:pt idx="17">
                  <c:v>1.8</c:v>
                </c:pt>
                <c:pt idx="18">
                  <c:v>1.9</c:v>
                </c:pt>
                <c:pt idx="19">
                  <c:v>2</c:v>
                </c:pt>
                <c:pt idx="20">
                  <c:v>2.1</c:v>
                </c:pt>
                <c:pt idx="21">
                  <c:v>2.2000000000000002</c:v>
                </c:pt>
                <c:pt idx="22">
                  <c:v>2.2999999999999998</c:v>
                </c:pt>
                <c:pt idx="23">
                  <c:v>2.4</c:v>
                </c:pt>
                <c:pt idx="24">
                  <c:v>2.5</c:v>
                </c:pt>
                <c:pt idx="25">
                  <c:v>2.6</c:v>
                </c:pt>
                <c:pt idx="26">
                  <c:v>2.7</c:v>
                </c:pt>
                <c:pt idx="27">
                  <c:v>2.8</c:v>
                </c:pt>
                <c:pt idx="28">
                  <c:v>2.9</c:v>
                </c:pt>
                <c:pt idx="29">
                  <c:v>3</c:v>
                </c:pt>
                <c:pt idx="30">
                  <c:v>3.1</c:v>
                </c:pt>
                <c:pt idx="31">
                  <c:v>3.2</c:v>
                </c:pt>
                <c:pt idx="32">
                  <c:v>3.3</c:v>
                </c:pt>
                <c:pt idx="33">
                  <c:v>3.4</c:v>
                </c:pt>
                <c:pt idx="34">
                  <c:v>3.5</c:v>
                </c:pt>
                <c:pt idx="35">
                  <c:v>3.6</c:v>
                </c:pt>
                <c:pt idx="36">
                  <c:v>3.7</c:v>
                </c:pt>
                <c:pt idx="37">
                  <c:v>3.8</c:v>
                </c:pt>
                <c:pt idx="38">
                  <c:v>3.9</c:v>
                </c:pt>
                <c:pt idx="39">
                  <c:v>4</c:v>
                </c:pt>
                <c:pt idx="40">
                  <c:v>4.0999999999999996</c:v>
                </c:pt>
                <c:pt idx="41">
                  <c:v>4.2</c:v>
                </c:pt>
                <c:pt idx="42">
                  <c:v>4.3</c:v>
                </c:pt>
                <c:pt idx="43">
                  <c:v>4.4000000000000004</c:v>
                </c:pt>
                <c:pt idx="44">
                  <c:v>4.5</c:v>
                </c:pt>
                <c:pt idx="45">
                  <c:v>4.5999999999999996</c:v>
                </c:pt>
                <c:pt idx="46">
                  <c:v>4.7</c:v>
                </c:pt>
                <c:pt idx="47">
                  <c:v>4.8</c:v>
                </c:pt>
                <c:pt idx="48">
                  <c:v>4.9000000000000004</c:v>
                </c:pt>
                <c:pt idx="49">
                  <c:v>5</c:v>
                </c:pt>
                <c:pt idx="50">
                  <c:v>5.0999999999999996</c:v>
                </c:pt>
                <c:pt idx="51">
                  <c:v>5.2</c:v>
                </c:pt>
                <c:pt idx="52">
                  <c:v>5.3</c:v>
                </c:pt>
                <c:pt idx="53">
                  <c:v>5.4</c:v>
                </c:pt>
                <c:pt idx="54">
                  <c:v>5.5</c:v>
                </c:pt>
                <c:pt idx="55">
                  <c:v>5.6</c:v>
                </c:pt>
                <c:pt idx="56">
                  <c:v>5.7</c:v>
                </c:pt>
                <c:pt idx="57">
                  <c:v>5.8</c:v>
                </c:pt>
                <c:pt idx="58">
                  <c:v>5.9</c:v>
                </c:pt>
                <c:pt idx="59">
                  <c:v>6</c:v>
                </c:pt>
                <c:pt idx="60">
                  <c:v>6.1</c:v>
                </c:pt>
                <c:pt idx="61">
                  <c:v>6.2</c:v>
                </c:pt>
                <c:pt idx="62">
                  <c:v>6.3</c:v>
                </c:pt>
                <c:pt idx="63">
                  <c:v>6.4</c:v>
                </c:pt>
                <c:pt idx="64">
                  <c:v>6.5</c:v>
                </c:pt>
                <c:pt idx="65">
                  <c:v>6.6</c:v>
                </c:pt>
                <c:pt idx="66">
                  <c:v>6.7</c:v>
                </c:pt>
                <c:pt idx="67">
                  <c:v>6.8</c:v>
                </c:pt>
                <c:pt idx="68">
                  <c:v>6.9</c:v>
                </c:pt>
                <c:pt idx="69">
                  <c:v>7</c:v>
                </c:pt>
                <c:pt idx="70">
                  <c:v>7.1</c:v>
                </c:pt>
                <c:pt idx="71">
                  <c:v>7.2</c:v>
                </c:pt>
                <c:pt idx="72">
                  <c:v>7.3</c:v>
                </c:pt>
                <c:pt idx="73">
                  <c:v>7.4</c:v>
                </c:pt>
                <c:pt idx="74">
                  <c:v>7.5</c:v>
                </c:pt>
                <c:pt idx="75">
                  <c:v>7.6</c:v>
                </c:pt>
                <c:pt idx="76">
                  <c:v>7.7</c:v>
                </c:pt>
                <c:pt idx="77">
                  <c:v>7.8</c:v>
                </c:pt>
                <c:pt idx="78">
                  <c:v>7.9</c:v>
                </c:pt>
                <c:pt idx="79">
                  <c:v>8</c:v>
                </c:pt>
                <c:pt idx="80">
                  <c:v>8.1</c:v>
                </c:pt>
                <c:pt idx="81">
                  <c:v>8.1999999999999993</c:v>
                </c:pt>
                <c:pt idx="82">
                  <c:v>8.3000000000000007</c:v>
                </c:pt>
                <c:pt idx="83">
                  <c:v>8.4</c:v>
                </c:pt>
                <c:pt idx="84">
                  <c:v>8.5</c:v>
                </c:pt>
                <c:pt idx="85">
                  <c:v>8.6</c:v>
                </c:pt>
                <c:pt idx="86">
                  <c:v>8.6999999999999993</c:v>
                </c:pt>
                <c:pt idx="87">
                  <c:v>8.8000000000000007</c:v>
                </c:pt>
                <c:pt idx="88">
                  <c:v>8.9</c:v>
                </c:pt>
                <c:pt idx="89">
                  <c:v>9</c:v>
                </c:pt>
                <c:pt idx="90">
                  <c:v>9.1</c:v>
                </c:pt>
                <c:pt idx="91">
                  <c:v>9.1999999999999993</c:v>
                </c:pt>
                <c:pt idx="92">
                  <c:v>9.3000000000000007</c:v>
                </c:pt>
                <c:pt idx="93">
                  <c:v>9.4</c:v>
                </c:pt>
                <c:pt idx="94">
                  <c:v>9.5</c:v>
                </c:pt>
                <c:pt idx="95">
                  <c:v>9.6</c:v>
                </c:pt>
                <c:pt idx="96">
                  <c:v>9.6999999999999993</c:v>
                </c:pt>
                <c:pt idx="97">
                  <c:v>9.8000000000000007</c:v>
                </c:pt>
                <c:pt idx="98">
                  <c:v>9.9</c:v>
                </c:pt>
                <c:pt idx="99">
                  <c:v>10</c:v>
                </c:pt>
                <c:pt idx="100">
                  <c:v>10.1</c:v>
                </c:pt>
                <c:pt idx="101">
                  <c:v>10.199999999999999</c:v>
                </c:pt>
                <c:pt idx="102">
                  <c:v>10.3</c:v>
                </c:pt>
                <c:pt idx="103">
                  <c:v>10.4</c:v>
                </c:pt>
                <c:pt idx="104">
                  <c:v>10.5</c:v>
                </c:pt>
                <c:pt idx="105">
                  <c:v>10.6</c:v>
                </c:pt>
                <c:pt idx="106">
                  <c:v>10.7</c:v>
                </c:pt>
                <c:pt idx="107">
                  <c:v>10.8</c:v>
                </c:pt>
                <c:pt idx="108">
                  <c:v>10.9</c:v>
                </c:pt>
                <c:pt idx="109">
                  <c:v>11</c:v>
                </c:pt>
                <c:pt idx="110">
                  <c:v>11.1</c:v>
                </c:pt>
                <c:pt idx="111">
                  <c:v>11.2</c:v>
                </c:pt>
                <c:pt idx="112">
                  <c:v>11.3</c:v>
                </c:pt>
                <c:pt idx="113">
                  <c:v>11.4</c:v>
                </c:pt>
                <c:pt idx="114">
                  <c:v>11.5</c:v>
                </c:pt>
                <c:pt idx="115">
                  <c:v>11.6</c:v>
                </c:pt>
                <c:pt idx="116">
                  <c:v>11.7</c:v>
                </c:pt>
                <c:pt idx="117">
                  <c:v>11.8</c:v>
                </c:pt>
                <c:pt idx="118">
                  <c:v>11.9</c:v>
                </c:pt>
                <c:pt idx="119">
                  <c:v>12</c:v>
                </c:pt>
                <c:pt idx="120">
                  <c:v>12.1</c:v>
                </c:pt>
                <c:pt idx="121">
                  <c:v>12.2</c:v>
                </c:pt>
                <c:pt idx="122">
                  <c:v>12.3</c:v>
                </c:pt>
                <c:pt idx="123">
                  <c:v>12.4</c:v>
                </c:pt>
                <c:pt idx="124">
                  <c:v>12.5</c:v>
                </c:pt>
                <c:pt idx="125">
                  <c:v>12.6</c:v>
                </c:pt>
                <c:pt idx="126">
                  <c:v>12.7</c:v>
                </c:pt>
                <c:pt idx="127">
                  <c:v>12.8</c:v>
                </c:pt>
                <c:pt idx="128">
                  <c:v>12.9</c:v>
                </c:pt>
                <c:pt idx="129">
                  <c:v>13</c:v>
                </c:pt>
                <c:pt idx="130">
                  <c:v>13.1</c:v>
                </c:pt>
                <c:pt idx="131">
                  <c:v>13.2</c:v>
                </c:pt>
                <c:pt idx="132">
                  <c:v>13.3</c:v>
                </c:pt>
                <c:pt idx="133">
                  <c:v>13.4</c:v>
                </c:pt>
                <c:pt idx="134">
                  <c:v>13.5</c:v>
                </c:pt>
                <c:pt idx="135">
                  <c:v>13.6</c:v>
                </c:pt>
                <c:pt idx="136">
                  <c:v>13.7</c:v>
                </c:pt>
                <c:pt idx="137">
                  <c:v>13.8</c:v>
                </c:pt>
                <c:pt idx="138">
                  <c:v>13.9</c:v>
                </c:pt>
                <c:pt idx="139">
                  <c:v>14</c:v>
                </c:pt>
                <c:pt idx="140">
                  <c:v>14.1</c:v>
                </c:pt>
                <c:pt idx="141">
                  <c:v>14.2</c:v>
                </c:pt>
                <c:pt idx="142">
                  <c:v>14.3</c:v>
                </c:pt>
                <c:pt idx="143">
                  <c:v>14.4</c:v>
                </c:pt>
                <c:pt idx="144">
                  <c:v>14.5</c:v>
                </c:pt>
                <c:pt idx="145">
                  <c:v>14.6</c:v>
                </c:pt>
                <c:pt idx="146">
                  <c:v>14.7</c:v>
                </c:pt>
                <c:pt idx="147">
                  <c:v>14.8</c:v>
                </c:pt>
                <c:pt idx="148">
                  <c:v>14.9</c:v>
                </c:pt>
                <c:pt idx="149">
                  <c:v>15</c:v>
                </c:pt>
                <c:pt idx="150">
                  <c:v>15.1</c:v>
                </c:pt>
                <c:pt idx="151">
                  <c:v>15.2</c:v>
                </c:pt>
                <c:pt idx="152">
                  <c:v>15.3</c:v>
                </c:pt>
                <c:pt idx="153">
                  <c:v>15.4</c:v>
                </c:pt>
                <c:pt idx="154">
                  <c:v>15.5</c:v>
                </c:pt>
                <c:pt idx="155">
                  <c:v>15.6</c:v>
                </c:pt>
                <c:pt idx="156">
                  <c:v>15.7</c:v>
                </c:pt>
                <c:pt idx="157">
                  <c:v>15.8</c:v>
                </c:pt>
                <c:pt idx="158">
                  <c:v>15.9</c:v>
                </c:pt>
                <c:pt idx="159">
                  <c:v>16</c:v>
                </c:pt>
                <c:pt idx="160">
                  <c:v>16.100000000000001</c:v>
                </c:pt>
                <c:pt idx="161">
                  <c:v>16.2</c:v>
                </c:pt>
                <c:pt idx="162">
                  <c:v>16.3</c:v>
                </c:pt>
                <c:pt idx="163">
                  <c:v>16.399999999999999</c:v>
                </c:pt>
                <c:pt idx="164">
                  <c:v>16.5</c:v>
                </c:pt>
                <c:pt idx="165">
                  <c:v>16.600000000000001</c:v>
                </c:pt>
                <c:pt idx="166">
                  <c:v>16.7</c:v>
                </c:pt>
                <c:pt idx="167">
                  <c:v>16.8</c:v>
                </c:pt>
                <c:pt idx="168">
                  <c:v>16.899999999999999</c:v>
                </c:pt>
                <c:pt idx="169">
                  <c:v>17</c:v>
                </c:pt>
                <c:pt idx="170">
                  <c:v>17.100000000000001</c:v>
                </c:pt>
                <c:pt idx="171">
                  <c:v>17.2</c:v>
                </c:pt>
                <c:pt idx="172">
                  <c:v>17.3</c:v>
                </c:pt>
                <c:pt idx="173">
                  <c:v>17.399999999999999</c:v>
                </c:pt>
                <c:pt idx="174">
                  <c:v>17.5</c:v>
                </c:pt>
                <c:pt idx="175">
                  <c:v>17.600000000000001</c:v>
                </c:pt>
                <c:pt idx="176">
                  <c:v>17.7</c:v>
                </c:pt>
                <c:pt idx="177">
                  <c:v>17.8</c:v>
                </c:pt>
                <c:pt idx="178">
                  <c:v>17.899999999999999</c:v>
                </c:pt>
                <c:pt idx="179">
                  <c:v>18</c:v>
                </c:pt>
                <c:pt idx="180">
                  <c:v>18.100000000000001</c:v>
                </c:pt>
                <c:pt idx="181">
                  <c:v>18.2</c:v>
                </c:pt>
                <c:pt idx="182">
                  <c:v>18.3</c:v>
                </c:pt>
                <c:pt idx="183">
                  <c:v>18.399999999999999</c:v>
                </c:pt>
                <c:pt idx="184">
                  <c:v>18.5</c:v>
                </c:pt>
                <c:pt idx="185">
                  <c:v>18.600000000000001</c:v>
                </c:pt>
                <c:pt idx="186">
                  <c:v>18.7</c:v>
                </c:pt>
                <c:pt idx="187">
                  <c:v>18.8</c:v>
                </c:pt>
                <c:pt idx="188">
                  <c:v>18.899999999999999</c:v>
                </c:pt>
                <c:pt idx="189">
                  <c:v>19</c:v>
                </c:pt>
                <c:pt idx="190">
                  <c:v>19.100000000000001</c:v>
                </c:pt>
                <c:pt idx="191">
                  <c:v>19.2</c:v>
                </c:pt>
                <c:pt idx="192">
                  <c:v>19.3</c:v>
                </c:pt>
                <c:pt idx="193">
                  <c:v>19.399999999999999</c:v>
                </c:pt>
                <c:pt idx="194">
                  <c:v>19.5</c:v>
                </c:pt>
                <c:pt idx="195">
                  <c:v>19.600000000000001</c:v>
                </c:pt>
                <c:pt idx="196">
                  <c:v>19.7</c:v>
                </c:pt>
                <c:pt idx="197">
                  <c:v>19.8</c:v>
                </c:pt>
                <c:pt idx="198">
                  <c:v>19.899999999999999</c:v>
                </c:pt>
                <c:pt idx="199">
                  <c:v>20</c:v>
                </c:pt>
                <c:pt idx="200">
                  <c:v>20.100000000000001</c:v>
                </c:pt>
                <c:pt idx="201">
                  <c:v>20.2</c:v>
                </c:pt>
                <c:pt idx="202">
                  <c:v>20.3</c:v>
                </c:pt>
                <c:pt idx="203">
                  <c:v>20.399999999999999</c:v>
                </c:pt>
                <c:pt idx="204">
                  <c:v>20.5</c:v>
                </c:pt>
                <c:pt idx="205">
                  <c:v>20.6</c:v>
                </c:pt>
                <c:pt idx="206">
                  <c:v>20.7</c:v>
                </c:pt>
                <c:pt idx="207">
                  <c:v>20.8</c:v>
                </c:pt>
                <c:pt idx="208">
                  <c:v>20.9</c:v>
                </c:pt>
                <c:pt idx="209">
                  <c:v>21</c:v>
                </c:pt>
                <c:pt idx="210">
                  <c:v>21.1</c:v>
                </c:pt>
                <c:pt idx="211">
                  <c:v>21.2</c:v>
                </c:pt>
                <c:pt idx="212">
                  <c:v>21.3</c:v>
                </c:pt>
                <c:pt idx="213">
                  <c:v>21.4</c:v>
                </c:pt>
                <c:pt idx="214">
                  <c:v>21.5</c:v>
                </c:pt>
                <c:pt idx="215">
                  <c:v>21.6</c:v>
                </c:pt>
                <c:pt idx="216">
                  <c:v>21.7</c:v>
                </c:pt>
                <c:pt idx="217">
                  <c:v>21.8</c:v>
                </c:pt>
                <c:pt idx="218">
                  <c:v>21.9</c:v>
                </c:pt>
                <c:pt idx="219">
                  <c:v>22</c:v>
                </c:pt>
                <c:pt idx="220">
                  <c:v>22.1</c:v>
                </c:pt>
                <c:pt idx="221">
                  <c:v>22.2</c:v>
                </c:pt>
                <c:pt idx="222">
                  <c:v>22.3</c:v>
                </c:pt>
                <c:pt idx="223">
                  <c:v>22.4</c:v>
                </c:pt>
                <c:pt idx="224">
                  <c:v>22.5</c:v>
                </c:pt>
                <c:pt idx="225">
                  <c:v>22.6</c:v>
                </c:pt>
                <c:pt idx="226">
                  <c:v>22.7</c:v>
                </c:pt>
                <c:pt idx="227">
                  <c:v>22.8</c:v>
                </c:pt>
                <c:pt idx="228">
                  <c:v>22.9</c:v>
                </c:pt>
                <c:pt idx="229">
                  <c:v>23</c:v>
                </c:pt>
                <c:pt idx="230">
                  <c:v>23.1</c:v>
                </c:pt>
                <c:pt idx="231">
                  <c:v>23.2</c:v>
                </c:pt>
                <c:pt idx="232">
                  <c:v>23.3</c:v>
                </c:pt>
                <c:pt idx="233">
                  <c:v>23.4</c:v>
                </c:pt>
                <c:pt idx="234">
                  <c:v>23.5</c:v>
                </c:pt>
                <c:pt idx="235">
                  <c:v>23.6</c:v>
                </c:pt>
                <c:pt idx="236">
                  <c:v>23.7</c:v>
                </c:pt>
                <c:pt idx="237">
                  <c:v>23.8</c:v>
                </c:pt>
                <c:pt idx="238">
                  <c:v>23.9</c:v>
                </c:pt>
                <c:pt idx="239">
                  <c:v>24</c:v>
                </c:pt>
                <c:pt idx="240">
                  <c:v>24.1</c:v>
                </c:pt>
                <c:pt idx="241">
                  <c:v>24.2</c:v>
                </c:pt>
                <c:pt idx="242">
                  <c:v>24.3</c:v>
                </c:pt>
                <c:pt idx="243">
                  <c:v>24.4</c:v>
                </c:pt>
                <c:pt idx="244">
                  <c:v>24.5</c:v>
                </c:pt>
                <c:pt idx="245">
                  <c:v>24.6</c:v>
                </c:pt>
                <c:pt idx="246">
                  <c:v>24.7</c:v>
                </c:pt>
                <c:pt idx="247">
                  <c:v>24.8</c:v>
                </c:pt>
                <c:pt idx="248">
                  <c:v>24.9</c:v>
                </c:pt>
                <c:pt idx="249">
                  <c:v>25</c:v>
                </c:pt>
                <c:pt idx="250">
                  <c:v>25.1</c:v>
                </c:pt>
                <c:pt idx="251">
                  <c:v>25.2</c:v>
                </c:pt>
                <c:pt idx="252">
                  <c:v>25.3</c:v>
                </c:pt>
                <c:pt idx="253">
                  <c:v>25.4</c:v>
                </c:pt>
                <c:pt idx="254">
                  <c:v>25.5</c:v>
                </c:pt>
                <c:pt idx="255">
                  <c:v>25.6</c:v>
                </c:pt>
                <c:pt idx="256">
                  <c:v>25.7</c:v>
                </c:pt>
                <c:pt idx="257">
                  <c:v>25.8</c:v>
                </c:pt>
                <c:pt idx="258">
                  <c:v>25.9</c:v>
                </c:pt>
                <c:pt idx="259">
                  <c:v>26</c:v>
                </c:pt>
                <c:pt idx="260">
                  <c:v>26.1</c:v>
                </c:pt>
                <c:pt idx="261">
                  <c:v>26.2</c:v>
                </c:pt>
                <c:pt idx="262">
                  <c:v>26.3</c:v>
                </c:pt>
                <c:pt idx="263">
                  <c:v>26.4</c:v>
                </c:pt>
                <c:pt idx="264">
                  <c:v>26.5</c:v>
                </c:pt>
                <c:pt idx="265">
                  <c:v>26.6</c:v>
                </c:pt>
                <c:pt idx="266">
                  <c:v>26.7</c:v>
                </c:pt>
                <c:pt idx="267">
                  <c:v>26.8</c:v>
                </c:pt>
                <c:pt idx="268">
                  <c:v>26.9</c:v>
                </c:pt>
                <c:pt idx="269">
                  <c:v>27</c:v>
                </c:pt>
                <c:pt idx="270">
                  <c:v>27.1</c:v>
                </c:pt>
                <c:pt idx="271">
                  <c:v>27.2</c:v>
                </c:pt>
                <c:pt idx="272">
                  <c:v>27.3</c:v>
                </c:pt>
                <c:pt idx="273">
                  <c:v>27.4</c:v>
                </c:pt>
                <c:pt idx="274">
                  <c:v>27.5</c:v>
                </c:pt>
                <c:pt idx="275">
                  <c:v>27.6</c:v>
                </c:pt>
                <c:pt idx="276">
                  <c:v>27.7</c:v>
                </c:pt>
                <c:pt idx="277">
                  <c:v>27.8</c:v>
                </c:pt>
                <c:pt idx="278">
                  <c:v>27.9</c:v>
                </c:pt>
                <c:pt idx="279">
                  <c:v>28</c:v>
                </c:pt>
                <c:pt idx="280">
                  <c:v>28.1</c:v>
                </c:pt>
                <c:pt idx="281">
                  <c:v>28.2</c:v>
                </c:pt>
                <c:pt idx="282">
                  <c:v>28.3</c:v>
                </c:pt>
                <c:pt idx="283">
                  <c:v>28.4</c:v>
                </c:pt>
                <c:pt idx="284">
                  <c:v>28.5</c:v>
                </c:pt>
                <c:pt idx="285">
                  <c:v>28.6</c:v>
                </c:pt>
                <c:pt idx="286">
                  <c:v>28.7</c:v>
                </c:pt>
                <c:pt idx="287">
                  <c:v>28.8</c:v>
                </c:pt>
                <c:pt idx="288">
                  <c:v>28.9</c:v>
                </c:pt>
                <c:pt idx="289">
                  <c:v>29</c:v>
                </c:pt>
                <c:pt idx="290">
                  <c:v>29.1</c:v>
                </c:pt>
                <c:pt idx="291">
                  <c:v>29.2</c:v>
                </c:pt>
                <c:pt idx="292">
                  <c:v>29.3</c:v>
                </c:pt>
                <c:pt idx="293">
                  <c:v>29.4</c:v>
                </c:pt>
                <c:pt idx="294">
                  <c:v>29.5</c:v>
                </c:pt>
                <c:pt idx="295">
                  <c:v>29.6</c:v>
                </c:pt>
                <c:pt idx="296">
                  <c:v>29.7</c:v>
                </c:pt>
                <c:pt idx="297">
                  <c:v>29.8</c:v>
                </c:pt>
                <c:pt idx="298">
                  <c:v>29.9</c:v>
                </c:pt>
                <c:pt idx="299">
                  <c:v>30</c:v>
                </c:pt>
                <c:pt idx="300">
                  <c:v>30.1</c:v>
                </c:pt>
                <c:pt idx="301">
                  <c:v>30.2</c:v>
                </c:pt>
                <c:pt idx="302">
                  <c:v>30.3</c:v>
                </c:pt>
                <c:pt idx="303">
                  <c:v>30.4</c:v>
                </c:pt>
                <c:pt idx="304">
                  <c:v>30.5</c:v>
                </c:pt>
                <c:pt idx="305">
                  <c:v>30.6</c:v>
                </c:pt>
                <c:pt idx="306">
                  <c:v>30.7</c:v>
                </c:pt>
                <c:pt idx="307">
                  <c:v>30.8</c:v>
                </c:pt>
                <c:pt idx="308">
                  <c:v>30.9</c:v>
                </c:pt>
                <c:pt idx="309">
                  <c:v>31</c:v>
                </c:pt>
                <c:pt idx="310">
                  <c:v>31.1</c:v>
                </c:pt>
                <c:pt idx="311">
                  <c:v>31.2</c:v>
                </c:pt>
                <c:pt idx="312">
                  <c:v>31.3</c:v>
                </c:pt>
                <c:pt idx="313">
                  <c:v>31.4</c:v>
                </c:pt>
                <c:pt idx="314">
                  <c:v>31.5</c:v>
                </c:pt>
                <c:pt idx="315">
                  <c:v>31.6</c:v>
                </c:pt>
                <c:pt idx="316">
                  <c:v>31.7</c:v>
                </c:pt>
                <c:pt idx="317">
                  <c:v>31.8</c:v>
                </c:pt>
                <c:pt idx="318">
                  <c:v>31.9</c:v>
                </c:pt>
                <c:pt idx="319">
                  <c:v>32</c:v>
                </c:pt>
                <c:pt idx="320">
                  <c:v>32.1</c:v>
                </c:pt>
                <c:pt idx="321">
                  <c:v>32.200000000000003</c:v>
                </c:pt>
                <c:pt idx="322">
                  <c:v>32.299999999999997</c:v>
                </c:pt>
                <c:pt idx="323">
                  <c:v>32.4</c:v>
                </c:pt>
                <c:pt idx="324">
                  <c:v>32.5</c:v>
                </c:pt>
                <c:pt idx="325">
                  <c:v>32.6</c:v>
                </c:pt>
                <c:pt idx="326">
                  <c:v>32.700000000000003</c:v>
                </c:pt>
                <c:pt idx="327">
                  <c:v>32.799999999999997</c:v>
                </c:pt>
                <c:pt idx="328">
                  <c:v>32.9</c:v>
                </c:pt>
                <c:pt idx="329">
                  <c:v>33</c:v>
                </c:pt>
                <c:pt idx="330">
                  <c:v>33.1</c:v>
                </c:pt>
                <c:pt idx="331">
                  <c:v>33.200000000000003</c:v>
                </c:pt>
                <c:pt idx="332">
                  <c:v>33.299999999999997</c:v>
                </c:pt>
                <c:pt idx="333">
                  <c:v>33.4</c:v>
                </c:pt>
                <c:pt idx="334">
                  <c:v>33.5</c:v>
                </c:pt>
                <c:pt idx="335">
                  <c:v>33.6</c:v>
                </c:pt>
                <c:pt idx="336">
                  <c:v>33.700000000000003</c:v>
                </c:pt>
                <c:pt idx="337">
                  <c:v>33.799999999999997</c:v>
                </c:pt>
                <c:pt idx="338">
                  <c:v>33.9</c:v>
                </c:pt>
                <c:pt idx="339">
                  <c:v>34</c:v>
                </c:pt>
                <c:pt idx="340">
                  <c:v>34.1</c:v>
                </c:pt>
                <c:pt idx="341">
                  <c:v>34.200000000000003</c:v>
                </c:pt>
                <c:pt idx="342">
                  <c:v>34.299999999999997</c:v>
                </c:pt>
                <c:pt idx="343">
                  <c:v>34.4</c:v>
                </c:pt>
                <c:pt idx="344">
                  <c:v>34.5</c:v>
                </c:pt>
                <c:pt idx="345">
                  <c:v>34.6</c:v>
                </c:pt>
                <c:pt idx="346">
                  <c:v>34.700000000000003</c:v>
                </c:pt>
                <c:pt idx="347">
                  <c:v>34.799999999999997</c:v>
                </c:pt>
                <c:pt idx="348">
                  <c:v>34.9</c:v>
                </c:pt>
                <c:pt idx="349">
                  <c:v>35</c:v>
                </c:pt>
                <c:pt idx="350">
                  <c:v>35.1</c:v>
                </c:pt>
                <c:pt idx="351">
                  <c:v>35.200000000000003</c:v>
                </c:pt>
                <c:pt idx="352">
                  <c:v>35.299999999999997</c:v>
                </c:pt>
                <c:pt idx="353">
                  <c:v>35.4</c:v>
                </c:pt>
                <c:pt idx="354">
                  <c:v>35.5</c:v>
                </c:pt>
                <c:pt idx="355">
                  <c:v>35.6</c:v>
                </c:pt>
                <c:pt idx="356">
                  <c:v>35.700000000000003</c:v>
                </c:pt>
                <c:pt idx="357">
                  <c:v>35.799999999999997</c:v>
                </c:pt>
                <c:pt idx="358">
                  <c:v>35.9</c:v>
                </c:pt>
                <c:pt idx="359">
                  <c:v>36</c:v>
                </c:pt>
                <c:pt idx="360">
                  <c:v>36.1</c:v>
                </c:pt>
                <c:pt idx="361">
                  <c:v>36.200000000000003</c:v>
                </c:pt>
                <c:pt idx="362">
                  <c:v>36.299999999999997</c:v>
                </c:pt>
                <c:pt idx="363">
                  <c:v>36.4</c:v>
                </c:pt>
                <c:pt idx="364">
                  <c:v>36.5</c:v>
                </c:pt>
                <c:pt idx="365">
                  <c:v>36.6</c:v>
                </c:pt>
                <c:pt idx="366">
                  <c:v>36.700000000000003</c:v>
                </c:pt>
                <c:pt idx="367">
                  <c:v>36.799999999999997</c:v>
                </c:pt>
                <c:pt idx="368">
                  <c:v>36.9</c:v>
                </c:pt>
                <c:pt idx="369">
                  <c:v>37</c:v>
                </c:pt>
                <c:pt idx="370">
                  <c:v>37.1</c:v>
                </c:pt>
                <c:pt idx="371">
                  <c:v>37.200000000000003</c:v>
                </c:pt>
                <c:pt idx="372">
                  <c:v>37.299999999999997</c:v>
                </c:pt>
                <c:pt idx="373">
                  <c:v>37.4</c:v>
                </c:pt>
                <c:pt idx="374">
                  <c:v>37.5</c:v>
                </c:pt>
                <c:pt idx="375">
                  <c:v>37.6</c:v>
                </c:pt>
                <c:pt idx="376">
                  <c:v>37.700000000000003</c:v>
                </c:pt>
                <c:pt idx="377">
                  <c:v>37.799999999999997</c:v>
                </c:pt>
                <c:pt idx="378">
                  <c:v>37.9</c:v>
                </c:pt>
                <c:pt idx="379">
                  <c:v>38</c:v>
                </c:pt>
                <c:pt idx="380">
                  <c:v>38.1</c:v>
                </c:pt>
                <c:pt idx="381">
                  <c:v>38.200000000000003</c:v>
                </c:pt>
                <c:pt idx="382">
                  <c:v>38.299999999999997</c:v>
                </c:pt>
                <c:pt idx="383">
                  <c:v>38.4</c:v>
                </c:pt>
                <c:pt idx="384">
                  <c:v>38.5</c:v>
                </c:pt>
                <c:pt idx="385">
                  <c:v>38.6</c:v>
                </c:pt>
                <c:pt idx="386">
                  <c:v>38.700000000000003</c:v>
                </c:pt>
                <c:pt idx="387">
                  <c:v>38.799999999999997</c:v>
                </c:pt>
                <c:pt idx="388">
                  <c:v>38.9</c:v>
                </c:pt>
                <c:pt idx="389">
                  <c:v>39</c:v>
                </c:pt>
                <c:pt idx="390">
                  <c:v>39.1</c:v>
                </c:pt>
                <c:pt idx="391">
                  <c:v>39.200000000000003</c:v>
                </c:pt>
                <c:pt idx="392">
                  <c:v>39.299999999999997</c:v>
                </c:pt>
                <c:pt idx="393">
                  <c:v>39.4</c:v>
                </c:pt>
                <c:pt idx="394">
                  <c:v>39.5</c:v>
                </c:pt>
                <c:pt idx="395">
                  <c:v>39.6</c:v>
                </c:pt>
                <c:pt idx="396">
                  <c:v>39.700000000000003</c:v>
                </c:pt>
                <c:pt idx="397">
                  <c:v>39.799999999999997</c:v>
                </c:pt>
                <c:pt idx="398">
                  <c:v>39.9</c:v>
                </c:pt>
                <c:pt idx="399">
                  <c:v>40</c:v>
                </c:pt>
              </c:numCache>
            </c:numRef>
          </c:xVal>
          <c:yVal>
            <c:numRef>
              <c:f>'Angle spectra'!$F$3:$F$402</c:f>
              <c:numCache>
                <c:formatCode>General</c:formatCode>
                <c:ptCount val="400"/>
                <c:pt idx="0">
                  <c:v>1.0921517860000001</c:v>
                </c:pt>
                <c:pt idx="1">
                  <c:v>1.308755637</c:v>
                </c:pt>
                <c:pt idx="2">
                  <c:v>1.4807466229999999</c:v>
                </c:pt>
                <c:pt idx="3">
                  <c:v>1.629064377</c:v>
                </c:pt>
                <c:pt idx="4">
                  <c:v>1.76156702</c:v>
                </c:pt>
                <c:pt idx="5">
                  <c:v>1.8822423589999999</c:v>
                </c:pt>
                <c:pt idx="6">
                  <c:v>1.9935968559999999</c:v>
                </c:pt>
                <c:pt idx="7">
                  <c:v>2.0974683239999998</c:v>
                </c:pt>
                <c:pt idx="8">
                  <c:v>2.1952952190000001</c:v>
                </c:pt>
                <c:pt idx="9">
                  <c:v>2.288197668</c:v>
                </c:pt>
                <c:pt idx="10">
                  <c:v>2.3770220219999998</c:v>
                </c:pt>
                <c:pt idx="11">
                  <c:v>2.4623956969999998</c:v>
                </c:pt>
                <c:pt idx="12">
                  <c:v>2.5447879840000001</c:v>
                </c:pt>
                <c:pt idx="13">
                  <c:v>2.6245617019999998</c:v>
                </c:pt>
                <c:pt idx="14">
                  <c:v>2.7020085730000001</c:v>
                </c:pt>
                <c:pt idx="15">
                  <c:v>2.77737021</c:v>
                </c:pt>
                <c:pt idx="16">
                  <c:v>2.8508501549999998</c:v>
                </c:pt>
                <c:pt idx="17">
                  <c:v>2.9226215139999998</c:v>
                </c:pt>
                <c:pt idx="18">
                  <c:v>2.9928325990000002</c:v>
                </c:pt>
                <c:pt idx="19">
                  <c:v>3.0616114099999998</c:v>
                </c:pt>
                <c:pt idx="20">
                  <c:v>3.1290691900000001</c:v>
                </c:pt>
                <c:pt idx="21">
                  <c:v>3.1953032019999998</c:v>
                </c:pt>
                <c:pt idx="22">
                  <c:v>3.2603988940000002</c:v>
                </c:pt>
                <c:pt idx="23">
                  <c:v>3.3244316390000002</c:v>
                </c:pt>
                <c:pt idx="24">
                  <c:v>3.3874681579999999</c:v>
                </c:pt>
                <c:pt idx="25">
                  <c:v>3.449567703</c:v>
                </c:pt>
                <c:pt idx="26">
                  <c:v>3.5107830369999999</c:v>
                </c:pt>
                <c:pt idx="27">
                  <c:v>3.5711612609999999</c:v>
                </c:pt>
                <c:pt idx="28">
                  <c:v>3.6307445070000002</c:v>
                </c:pt>
                <c:pt idx="29">
                  <c:v>3.6895705300000001</c:v>
                </c:pt>
                <c:pt idx="30">
                  <c:v>3.747673217</c:v>
                </c:pt>
                <c:pt idx="31">
                  <c:v>3.8050830219999998</c:v>
                </c:pt>
                <c:pt idx="32">
                  <c:v>3.8618273470000002</c:v>
                </c:pt>
                <c:pt idx="33">
                  <c:v>3.9179308669999999</c:v>
                </c:pt>
                <c:pt idx="34">
                  <c:v>3.9734158220000002</c:v>
                </c:pt>
                <c:pt idx="35">
                  <c:v>4.0283022659999999</c:v>
                </c:pt>
                <c:pt idx="36">
                  <c:v>4.0826082899999996</c:v>
                </c:pt>
                <c:pt idx="37">
                  <c:v>4.1363502209999998</c:v>
                </c:pt>
                <c:pt idx="38">
                  <c:v>4.189542791</c:v>
                </c:pt>
                <c:pt idx="39">
                  <c:v>4.2421992949999998</c:v>
                </c:pt>
                <c:pt idx="40">
                  <c:v>4.2943317280000004</c:v>
                </c:pt>
                <c:pt idx="41">
                  <c:v>4.3459509069999998</c:v>
                </c:pt>
                <c:pt idx="42">
                  <c:v>4.397066583</c:v>
                </c:pt>
                <c:pt idx="43">
                  <c:v>4.4476875400000004</c:v>
                </c:pt>
                <c:pt idx="44">
                  <c:v>4.4978216809999996</c:v>
                </c:pt>
                <c:pt idx="45">
                  <c:v>4.5474761109999999</c:v>
                </c:pt>
                <c:pt idx="46">
                  <c:v>4.5966572079999999</c:v>
                </c:pt>
                <c:pt idx="47">
                  <c:v>4.6453706869999998</c:v>
                </c:pt>
                <c:pt idx="48">
                  <c:v>4.6936216609999999</c:v>
                </c:pt>
                <c:pt idx="49">
                  <c:v>4.7414146910000001</c:v>
                </c:pt>
                <c:pt idx="50">
                  <c:v>4.78875384</c:v>
                </c:pt>
                <c:pt idx="51">
                  <c:v>4.8356427069999999</c:v>
                </c:pt>
                <c:pt idx="52">
                  <c:v>4.8820844780000003</c:v>
                </c:pt>
                <c:pt idx="53">
                  <c:v>4.9280819539999996</c:v>
                </c:pt>
                <c:pt idx="54">
                  <c:v>4.9736375830000004</c:v>
                </c:pt>
                <c:pt idx="55">
                  <c:v>5.0187534969999996</c:v>
                </c:pt>
                <c:pt idx="56">
                  <c:v>5.0634315289999998</c:v>
                </c:pt>
                <c:pt idx="57">
                  <c:v>5.1076732470000001</c:v>
                </c:pt>
                <c:pt idx="58">
                  <c:v>5.1514799660000001</c:v>
                </c:pt>
                <c:pt idx="59">
                  <c:v>5.1948527760000003</c:v>
                </c:pt>
                <c:pt idx="60">
                  <c:v>5.2377925550000004</c:v>
                </c:pt>
                <c:pt idx="61">
                  <c:v>5.2802999890000004</c:v>
                </c:pt>
                <c:pt idx="62">
                  <c:v>5.3223755830000004</c:v>
                </c:pt>
                <c:pt idx="63">
                  <c:v>5.3640196749999998</c:v>
                </c:pt>
                <c:pt idx="64">
                  <c:v>5.4052324499999997</c:v>
                </c:pt>
                <c:pt idx="65">
                  <c:v>5.446013948</c:v>
                </c:pt>
                <c:pt idx="66">
                  <c:v>5.486364075</c:v>
                </c:pt>
                <c:pt idx="67">
                  <c:v>5.52628261</c:v>
                </c:pt>
                <c:pt idx="68">
                  <c:v>5.5657692140000004</c:v>
                </c:pt>
                <c:pt idx="69">
                  <c:v>5.604823433</c:v>
                </c:pt>
                <c:pt idx="70">
                  <c:v>5.6434447089999997</c:v>
                </c:pt>
                <c:pt idx="71">
                  <c:v>5.681632381</c:v>
                </c:pt>
                <c:pt idx="72">
                  <c:v>5.7193856890000001</c:v>
                </c:pt>
                <c:pt idx="73">
                  <c:v>5.7567037799999996</c:v>
                </c:pt>
                <c:pt idx="74">
                  <c:v>5.7935857080000002</c:v>
                </c:pt>
                <c:pt idx="75">
                  <c:v>5.8300304379999996</c:v>
                </c:pt>
                <c:pt idx="76">
                  <c:v>5.8660368480000002</c:v>
                </c:pt>
                <c:pt idx="77">
                  <c:v>5.9016037280000004</c:v>
                </c:pt>
                <c:pt idx="78">
                  <c:v>5.9367297829999996</c:v>
                </c:pt>
                <c:pt idx="79">
                  <c:v>5.9714136340000001</c:v>
                </c:pt>
                <c:pt idx="80">
                  <c:v>6.0056538130000003</c:v>
                </c:pt>
                <c:pt idx="81">
                  <c:v>6.0394487699999999</c:v>
                </c:pt>
                <c:pt idx="82">
                  <c:v>6.0727968629999998</c:v>
                </c:pt>
                <c:pt idx="83">
                  <c:v>6.1056963660000001</c:v>
                </c:pt>
                <c:pt idx="84">
                  <c:v>6.1381454609999997</c:v>
                </c:pt>
                <c:pt idx="85">
                  <c:v>6.1701422380000004</c:v>
                </c:pt>
                <c:pt idx="86">
                  <c:v>6.2016846960000001</c:v>
                </c:pt>
                <c:pt idx="87">
                  <c:v>6.2327707329999997</c:v>
                </c:pt>
                <c:pt idx="88">
                  <c:v>6.2633981529999998</c:v>
                </c:pt>
                <c:pt idx="89">
                  <c:v>6.2935646529999998</c:v>
                </c:pt>
                <c:pt idx="90">
                  <c:v>6.3232678289999997</c:v>
                </c:pt>
                <c:pt idx="91">
                  <c:v>6.3525051660000003</c:v>
                </c:pt>
                <c:pt idx="92">
                  <c:v>6.3812740369999998</c:v>
                </c:pt>
                <c:pt idx="93">
                  <c:v>6.409571701</c:v>
                </c:pt>
                <c:pt idx="94">
                  <c:v>6.4373952939999999</c:v>
                </c:pt>
                <c:pt idx="95">
                  <c:v>6.4647418290000003</c:v>
                </c:pt>
                <c:pt idx="96">
                  <c:v>6.49160819</c:v>
                </c:pt>
                <c:pt idx="97">
                  <c:v>6.5179911290000003</c:v>
                </c:pt>
                <c:pt idx="98">
                  <c:v>6.5438872569999997</c:v>
                </c:pt>
                <c:pt idx="99">
                  <c:v>6.5692930450000002</c:v>
                </c:pt>
                <c:pt idx="100">
                  <c:v>6.5942048150000003</c:v>
                </c:pt>
                <c:pt idx="101">
                  <c:v>6.618618734</c:v>
                </c:pt>
                <c:pt idx="102">
                  <c:v>6.6425308120000004</c:v>
                </c:pt>
                <c:pt idx="103">
                  <c:v>6.6659368949999998</c:v>
                </c:pt>
                <c:pt idx="104">
                  <c:v>6.6888326600000001</c:v>
                </c:pt>
                <c:pt idx="105">
                  <c:v>6.7112136060000003</c:v>
                </c:pt>
                <c:pt idx="106">
                  <c:v>6.7330750540000004</c:v>
                </c:pt>
                <c:pt idx="107">
                  <c:v>6.754412136</c:v>
                </c:pt>
                <c:pt idx="108">
                  <c:v>6.7752197909999996</c:v>
                </c:pt>
                <c:pt idx="109">
                  <c:v>6.7954927600000001</c:v>
                </c:pt>
                <c:pt idx="110">
                  <c:v>6.8152255769999996</c:v>
                </c:pt>
                <c:pt idx="111">
                  <c:v>6.8344125680000003</c:v>
                </c:pt>
                <c:pt idx="112">
                  <c:v>6.8530478370000001</c:v>
                </c:pt>
                <c:pt idx="113">
                  <c:v>6.871125267</c:v>
                </c:pt>
                <c:pt idx="114">
                  <c:v>6.888638512</c:v>
                </c:pt>
                <c:pt idx="115">
                  <c:v>6.9055809860000004</c:v>
                </c:pt>
                <c:pt idx="116">
                  <c:v>6.9219458639999996</c:v>
                </c:pt>
                <c:pt idx="117">
                  <c:v>6.9377260720000002</c:v>
                </c:pt>
                <c:pt idx="118">
                  <c:v>6.9529142779999997</c:v>
                </c:pt>
                <c:pt idx="119">
                  <c:v>6.967502895</c:v>
                </c:pt>
                <c:pt idx="120">
                  <c:v>6.9814840650000001</c:v>
                </c:pt>
                <c:pt idx="121">
                  <c:v>6.9948496609999999</c:v>
                </c:pt>
                <c:pt idx="122">
                  <c:v>7.0075912760000003</c:v>
                </c:pt>
                <c:pt idx="123">
                  <c:v>7.0197002230000001</c:v>
                </c:pt>
                <c:pt idx="124">
                  <c:v>7.0311675249999999</c:v>
                </c:pt>
                <c:pt idx="125">
                  <c:v>7.0419839160000004</c:v>
                </c:pt>
                <c:pt idx="126">
                  <c:v>7.0521398299999998</c:v>
                </c:pt>
                <c:pt idx="127">
                  <c:v>7.0616254019999998</c:v>
                </c:pt>
                <c:pt idx="128">
                  <c:v>7.0704304660000004</c:v>
                </c:pt>
                <c:pt idx="129">
                  <c:v>7.0785445459999998</c:v>
                </c:pt>
                <c:pt idx="130">
                  <c:v>7.0859568590000004</c:v>
                </c:pt>
                <c:pt idx="131">
                  <c:v>7.0926563119999999</c:v>
                </c:pt>
                <c:pt idx="132">
                  <c:v>7.0986315019999999</c:v>
                </c:pt>
                <c:pt idx="133">
                  <c:v>7.1038707130000001</c:v>
                </c:pt>
                <c:pt idx="134">
                  <c:v>7.1083619210000002</c:v>
                </c:pt>
                <c:pt idx="135">
                  <c:v>7.1120927949999997</c:v>
                </c:pt>
                <c:pt idx="136">
                  <c:v>7.1150506990000002</c:v>
                </c:pt>
                <c:pt idx="137">
                  <c:v>7.1172226949999997</c:v>
                </c:pt>
                <c:pt idx="138">
                  <c:v>7.1185955529999996</c:v>
                </c:pt>
                <c:pt idx="139">
                  <c:v>7.1191557559999996</c:v>
                </c:pt>
                <c:pt idx="140">
                  <c:v>7.1188895079999996</c:v>
                </c:pt>
                <c:pt idx="141">
                  <c:v>7.1177827450000004</c:v>
                </c:pt>
                <c:pt idx="142">
                  <c:v>7.1158211490000003</c:v>
                </c:pt>
                <c:pt idx="143">
                  <c:v>7.1129901609999999</c:v>
                </c:pt>
                <c:pt idx="144">
                  <c:v>7.109274997</c:v>
                </c:pt>
                <c:pt idx="145">
                  <c:v>7.1046606700000003</c:v>
                </c:pt>
                <c:pt idx="146">
                  <c:v>7.0991320089999999</c:v>
                </c:pt>
                <c:pt idx="147">
                  <c:v>7.0926736840000002</c:v>
                </c:pt>
                <c:pt idx="148">
                  <c:v>7.0852702320000001</c:v>
                </c:pt>
                <c:pt idx="149">
                  <c:v>7.0769060899999996</c:v>
                </c:pt>
                <c:pt idx="150">
                  <c:v>7.0675656240000002</c:v>
                </c:pt>
                <c:pt idx="151">
                  <c:v>7.057233171</c:v>
                </c:pt>
                <c:pt idx="152">
                  <c:v>7.0458930750000004</c:v>
                </c:pt>
                <c:pt idx="153">
                  <c:v>7.0335297309999998</c:v>
                </c:pt>
                <c:pt idx="154">
                  <c:v>7.0201276379999999</c:v>
                </c:pt>
                <c:pt idx="155">
                  <c:v>7.0056714419999997</c:v>
                </c:pt>
                <c:pt idx="156">
                  <c:v>6.9901460020000004</c:v>
                </c:pt>
                <c:pt idx="157">
                  <c:v>6.9735364420000003</c:v>
                </c:pt>
                <c:pt idx="158">
                  <c:v>6.9558282179999997</c:v>
                </c:pt>
                <c:pt idx="159">
                  <c:v>6.9370071900000001</c:v>
                </c:pt>
                <c:pt idx="160">
                  <c:v>6.9170596910000004</c:v>
                </c:pt>
                <c:pt idx="161">
                  <c:v>6.8959726080000001</c:v>
                </c:pt>
                <c:pt idx="162">
                  <c:v>6.8737334609999996</c:v>
                </c:pt>
                <c:pt idx="163">
                  <c:v>6.8503304920000003</c:v>
                </c:pt>
                <c:pt idx="164">
                  <c:v>6.8257527529999997</c:v>
                </c:pt>
                <c:pt idx="165">
                  <c:v>6.799990202</c:v>
                </c:pt>
                <c:pt idx="166">
                  <c:v>6.7730338019999996</c:v>
                </c:pt>
                <c:pt idx="167">
                  <c:v>6.7448756190000001</c:v>
                </c:pt>
                <c:pt idx="168">
                  <c:v>6.715508926</c:v>
                </c:pt>
                <c:pt idx="169">
                  <c:v>6.6849283140000004</c:v>
                </c:pt>
                <c:pt idx="170">
                  <c:v>6.6531297939999998</c:v>
                </c:pt>
                <c:pt idx="171">
                  <c:v>6.6201109110000003</c:v>
                </c:pt>
                <c:pt idx="172">
                  <c:v>6.5858708510000001</c:v>
                </c:pt>
                <c:pt idx="173">
                  <c:v>6.5504105490000004</c:v>
                </c:pt>
                <c:pt idx="174">
                  <c:v>6.5137327989999996</c:v>
                </c:pt>
                <c:pt idx="175">
                  <c:v>6.4758423580000004</c:v>
                </c:pt>
                <c:pt idx="176">
                  <c:v>6.4367460459999997</c:v>
                </c:pt>
                <c:pt idx="177">
                  <c:v>6.3964528459999999</c:v>
                </c:pt>
                <c:pt idx="178">
                  <c:v>6.3549739900000004</c:v>
                </c:pt>
                <c:pt idx="179">
                  <c:v>6.3123230460000004</c:v>
                </c:pt>
                <c:pt idx="180">
                  <c:v>6.2685159920000002</c:v>
                </c:pt>
                <c:pt idx="181">
                  <c:v>6.2235712799999998</c:v>
                </c:pt>
                <c:pt idx="182">
                  <c:v>6.1775098919999998</c:v>
                </c:pt>
                <c:pt idx="183">
                  <c:v>6.130355379</c:v>
                </c:pt>
                <c:pt idx="184">
                  <c:v>6.0821338870000003</c:v>
                </c:pt>
                <c:pt idx="185">
                  <c:v>6.0328741729999997</c:v>
                </c:pt>
                <c:pt idx="186">
                  <c:v>5.9826076009999998</c:v>
                </c:pt>
                <c:pt idx="187">
                  <c:v>5.931368118</c:v>
                </c:pt>
                <c:pt idx="188">
                  <c:v>5.879192218</c:v>
                </c:pt>
                <c:pt idx="189">
                  <c:v>5.8261188869999998</c:v>
                </c:pt>
                <c:pt idx="190">
                  <c:v>5.7721895219999997</c:v>
                </c:pt>
                <c:pt idx="191">
                  <c:v>5.7174478430000004</c:v>
                </c:pt>
                <c:pt idx="192">
                  <c:v>5.6619397720000002</c:v>
                </c:pt>
                <c:pt idx="193">
                  <c:v>5.6057133080000003</c:v>
                </c:pt>
                <c:pt idx="194">
                  <c:v>5.5488183720000004</c:v>
                </c:pt>
                <c:pt idx="195">
                  <c:v>5.4913066429999997</c:v>
                </c:pt>
                <c:pt idx="196">
                  <c:v>5.4332313709999998</c:v>
                </c:pt>
                <c:pt idx="197">
                  <c:v>5.3746471820000004</c:v>
                </c:pt>
                <c:pt idx="198">
                  <c:v>5.315609866</c:v>
                </c:pt>
                <c:pt idx="199">
                  <c:v>5.2561761550000003</c:v>
                </c:pt>
                <c:pt idx="200">
                  <c:v>5.196403493</c:v>
                </c:pt>
                <c:pt idx="201">
                  <c:v>5.1363497960000002</c:v>
                </c:pt>
                <c:pt idx="202">
                  <c:v>5.0760732099999997</c:v>
                </c:pt>
                <c:pt idx="203">
                  <c:v>5.0156318710000001</c:v>
                </c:pt>
                <c:pt idx="204">
                  <c:v>4.9550836550000001</c:v>
                </c:pt>
                <c:pt idx="205">
                  <c:v>4.8944859379999999</c:v>
                </c:pt>
                <c:pt idx="206">
                  <c:v>4.8338953660000001</c:v>
                </c:pt>
                <c:pt idx="207">
                  <c:v>4.773367618</c:v>
                </c:pt>
                <c:pt idx="208">
                  <c:v>4.7129571950000004</c:v>
                </c:pt>
                <c:pt idx="209">
                  <c:v>4.6527172099999996</c:v>
                </c:pt>
                <c:pt idx="210">
                  <c:v>4.5926991949999998</c:v>
                </c:pt>
                <c:pt idx="211">
                  <c:v>4.532952925</c:v>
                </c:pt>
                <c:pt idx="212">
                  <c:v>4.4735262540000003</c:v>
                </c:pt>
                <c:pt idx="213">
                  <c:v>4.4144649769999997</c:v>
                </c:pt>
                <c:pt idx="214">
                  <c:v>4.355812695</c:v>
                </c:pt>
                <c:pt idx="215">
                  <c:v>4.2976107209999999</c:v>
                </c:pt>
                <c:pt idx="216">
                  <c:v>4.2398979819999996</c:v>
                </c:pt>
                <c:pt idx="217">
                  <c:v>4.1827109560000002</c:v>
                </c:pt>
                <c:pt idx="218">
                  <c:v>4.1260836220000003</c:v>
                </c:pt>
                <c:pt idx="219">
                  <c:v>4.0700474299999998</c:v>
                </c:pt>
                <c:pt idx="220">
                  <c:v>4.014631284</c:v>
                </c:pt>
                <c:pt idx="221">
                  <c:v>3.959861547</c:v>
                </c:pt>
                <c:pt idx="222">
                  <c:v>3.9057620630000001</c:v>
                </c:pt>
                <c:pt idx="223">
                  <c:v>3.8523541849999998</c:v>
                </c:pt>
                <c:pt idx="224">
                  <c:v>3.799656825</c:v>
                </c:pt>
                <c:pt idx="225">
                  <c:v>3.747686512</c:v>
                </c:pt>
                <c:pt idx="226">
                  <c:v>3.6964574620000001</c:v>
                </c:pt>
                <c:pt idx="227">
                  <c:v>3.6459816530000002</c:v>
                </c:pt>
                <c:pt idx="228">
                  <c:v>3.5962689170000002</c:v>
                </c:pt>
                <c:pt idx="229">
                  <c:v>3.5473270270000001</c:v>
                </c:pt>
                <c:pt idx="230">
                  <c:v>3.4991618010000001</c:v>
                </c:pt>
                <c:pt idx="231">
                  <c:v>3.4517771989999999</c:v>
                </c:pt>
                <c:pt idx="232">
                  <c:v>3.4051754299999999</c:v>
                </c:pt>
                <c:pt idx="233">
                  <c:v>3.3593570599999998</c:v>
                </c:pt>
                <c:pt idx="234">
                  <c:v>3.3143211180000001</c:v>
                </c:pt>
                <c:pt idx="235">
                  <c:v>3.2700652039999998</c:v>
                </c:pt>
                <c:pt idx="236">
                  <c:v>3.2265855939999999</c:v>
                </c:pt>
                <c:pt idx="237">
                  <c:v>3.1838773480000002</c:v>
                </c:pt>
                <c:pt idx="238">
                  <c:v>3.1419344100000002</c:v>
                </c:pt>
                <c:pt idx="239">
                  <c:v>3.1007497079999999</c:v>
                </c:pt>
                <c:pt idx="240">
                  <c:v>3.0603152520000001</c:v>
                </c:pt>
                <c:pt idx="241">
                  <c:v>3.0206222239999998</c:v>
                </c:pt>
                <c:pt idx="242">
                  <c:v>2.981661071</c:v>
                </c:pt>
                <c:pt idx="243">
                  <c:v>2.9434215840000002</c:v>
                </c:pt>
                <c:pt idx="244">
                  <c:v>2.905892986</c:v>
                </c:pt>
                <c:pt idx="245">
                  <c:v>2.8690640009999999</c:v>
                </c:pt>
                <c:pt idx="246">
                  <c:v>2.8329229279999999</c:v>
                </c:pt>
                <c:pt idx="247">
                  <c:v>2.7974577100000002</c:v>
                </c:pt>
                <c:pt idx="248">
                  <c:v>2.7626559940000002</c:v>
                </c:pt>
                <c:pt idx="249">
                  <c:v>2.728505191</c:v>
                </c:pt>
                <c:pt idx="250">
                  <c:v>2.6949925280000002</c:v>
                </c:pt>
                <c:pt idx="251">
                  <c:v>2.6621050990000001</c:v>
                </c:pt>
                <c:pt idx="252">
                  <c:v>2.629829913</c:v>
                </c:pt>
                <c:pt idx="253">
                  <c:v>2.5981539310000001</c:v>
                </c:pt>
                <c:pt idx="254">
                  <c:v>2.5670641070000002</c:v>
                </c:pt>
                <c:pt idx="255">
                  <c:v>2.5365474250000002</c:v>
                </c:pt>
                <c:pt idx="256">
                  <c:v>2.5065909259999999</c:v>
                </c:pt>
                <c:pt idx="257">
                  <c:v>2.477181737</c:v>
                </c:pt>
                <c:pt idx="258">
                  <c:v>2.4483071010000002</c:v>
                </c:pt>
                <c:pt idx="259">
                  <c:v>2.4199543910000001</c:v>
                </c:pt>
                <c:pt idx="260">
                  <c:v>2.3921111389999998</c:v>
                </c:pt>
                <c:pt idx="261">
                  <c:v>2.364765046</c:v>
                </c:pt>
                <c:pt idx="262">
                  <c:v>2.3379040020000001</c:v>
                </c:pt>
                <c:pt idx="263">
                  <c:v>2.3115160970000002</c:v>
                </c:pt>
                <c:pt idx="264">
                  <c:v>2.28558963</c:v>
                </c:pt>
                <c:pt idx="265">
                  <c:v>2.2601131250000002</c:v>
                </c:pt>
                <c:pt idx="266">
                  <c:v>2.235075331</c:v>
                </c:pt>
                <c:pt idx="267">
                  <c:v>2.2104652329999999</c:v>
                </c:pt>
                <c:pt idx="268">
                  <c:v>2.1862720549999999</c:v>
                </c:pt>
                <c:pt idx="269">
                  <c:v>2.162485266</c:v>
                </c:pt>
                <c:pt idx="270">
                  <c:v>2.139094579</c:v>
                </c:pt>
                <c:pt idx="271">
                  <c:v>2.1160899560000002</c:v>
                </c:pt>
                <c:pt idx="272">
                  <c:v>2.0934616049999999</c:v>
                </c:pt>
                <c:pt idx="273">
                  <c:v>2.0711999840000002</c:v>
                </c:pt>
                <c:pt idx="274">
                  <c:v>2.0492957970000001</c:v>
                </c:pt>
                <c:pt idx="275">
                  <c:v>2.027739993</c:v>
                </c:pt>
                <c:pt idx="276">
                  <c:v>2.0065237640000002</c:v>
                </c:pt>
                <c:pt idx="277">
                  <c:v>1.985638545</c:v>
                </c:pt>
                <c:pt idx="278">
                  <c:v>1.965076005</c:v>
                </c:pt>
                <c:pt idx="279">
                  <c:v>1.9448280499999999</c:v>
                </c:pt>
                <c:pt idx="280">
                  <c:v>1.9248868159999999</c:v>
                </c:pt>
                <c:pt idx="281">
                  <c:v>1.9052446629999999</c:v>
                </c:pt>
                <c:pt idx="282">
                  <c:v>1.8858941760000001</c:v>
                </c:pt>
                <c:pt idx="283">
                  <c:v>1.866828157</c:v>
                </c:pt>
                <c:pt idx="284">
                  <c:v>1.8480396180000001</c:v>
                </c:pt>
                <c:pt idx="285">
                  <c:v>1.829521784</c:v>
                </c:pt>
                <c:pt idx="286">
                  <c:v>1.811268079</c:v>
                </c:pt>
                <c:pt idx="287">
                  <c:v>1.7932721279999999</c:v>
                </c:pt>
                <c:pt idx="288">
                  <c:v>1.775527748</c:v>
                </c:pt>
                <c:pt idx="289">
                  <c:v>1.758028946</c:v>
                </c:pt>
                <c:pt idx="290">
                  <c:v>1.7407699109999999</c:v>
                </c:pt>
                <c:pt idx="291">
                  <c:v>1.7237450110000001</c:v>
                </c:pt>
                <c:pt idx="292">
                  <c:v>1.706948787</c:v>
                </c:pt>
                <c:pt idx="293">
                  <c:v>1.690375951</c:v>
                </c:pt>
                <c:pt idx="294">
                  <c:v>1.6740213740000001</c:v>
                </c:pt>
                <c:pt idx="295">
                  <c:v>1.657880091</c:v>
                </c:pt>
                <c:pt idx="296">
                  <c:v>1.6419472879999999</c:v>
                </c:pt>
                <c:pt idx="297">
                  <c:v>1.626218301</c:v>
                </c:pt>
                <c:pt idx="298">
                  <c:v>1.6106886119999999</c:v>
                </c:pt>
                <c:pt idx="299">
                  <c:v>1.595353842</c:v>
                </c:pt>
                <c:pt idx="300">
                  <c:v>1.5802097500000001</c:v>
                </c:pt>
                <c:pt idx="301">
                  <c:v>1.565252224</c:v>
                </c:pt>
                <c:pt idx="302">
                  <c:v>1.550477283</c:v>
                </c:pt>
                <c:pt idx="303">
                  <c:v>1.5358810650000001</c:v>
                </c:pt>
                <c:pt idx="304">
                  <c:v>1.5214598319999999</c:v>
                </c:pt>
                <c:pt idx="305">
                  <c:v>1.5072099590000001</c:v>
                </c:pt>
                <c:pt idx="306">
                  <c:v>1.4931279319999999</c:v>
                </c:pt>
                <c:pt idx="307">
                  <c:v>1.479210347</c:v>
                </c:pt>
                <c:pt idx="308">
                  <c:v>1.4654539040000001</c:v>
                </c:pt>
                <c:pt idx="309">
                  <c:v>1.4518554029999999</c:v>
                </c:pt>
                <c:pt idx="310">
                  <c:v>1.4384117409999999</c:v>
                </c:pt>
                <c:pt idx="311">
                  <c:v>1.425119912</c:v>
                </c:pt>
                <c:pt idx="312">
                  <c:v>1.411976999</c:v>
                </c:pt>
                <c:pt idx="313">
                  <c:v>1.398980173</c:v>
                </c:pt>
                <c:pt idx="314">
                  <c:v>1.38612669</c:v>
                </c:pt>
                <c:pt idx="315">
                  <c:v>1.3734138890000001</c:v>
                </c:pt>
                <c:pt idx="316">
                  <c:v>1.360839189</c:v>
                </c:pt>
                <c:pt idx="317">
                  <c:v>1.3484000819999999</c:v>
                </c:pt>
                <c:pt idx="318">
                  <c:v>1.336094138</c:v>
                </c:pt>
                <c:pt idx="319">
                  <c:v>1.3239189950000001</c:v>
                </c:pt>
                <c:pt idx="320">
                  <c:v>1.3118723640000001</c:v>
                </c:pt>
                <c:pt idx="321">
                  <c:v>1.299952019</c:v>
                </c:pt>
                <c:pt idx="322">
                  <c:v>1.2881557990000001</c:v>
                </c:pt>
                <c:pt idx="323">
                  <c:v>1.2764816059999999</c:v>
                </c:pt>
                <c:pt idx="324">
                  <c:v>1.264927401</c:v>
                </c:pt>
                <c:pt idx="325">
                  <c:v>1.2534912039999999</c:v>
                </c:pt>
                <c:pt idx="326">
                  <c:v>1.24217109</c:v>
                </c:pt>
                <c:pt idx="327">
                  <c:v>1.230965189</c:v>
                </c:pt>
                <c:pt idx="328">
                  <c:v>1.21987168</c:v>
                </c:pt>
                <c:pt idx="329">
                  <c:v>1.2088887960000001</c:v>
                </c:pt>
                <c:pt idx="330">
                  <c:v>1.198014817</c:v>
                </c:pt>
                <c:pt idx="331">
                  <c:v>1.1872480679999999</c:v>
                </c:pt>
                <c:pt idx="332">
                  <c:v>1.176586924</c:v>
                </c:pt>
                <c:pt idx="333">
                  <c:v>1.1660297980000001</c:v>
                </c:pt>
                <c:pt idx="334">
                  <c:v>1.15557515</c:v>
                </c:pt>
                <c:pt idx="335">
                  <c:v>1.145221477</c:v>
                </c:pt>
                <c:pt idx="336">
                  <c:v>1.134967319</c:v>
                </c:pt>
                <c:pt idx="337">
                  <c:v>1.12481125</c:v>
                </c:pt>
                <c:pt idx="338">
                  <c:v>1.1147518839999999</c:v>
                </c:pt>
                <c:pt idx="339">
                  <c:v>1.1047878689999999</c:v>
                </c:pt>
                <c:pt idx="340">
                  <c:v>1.0949178879999999</c:v>
                </c:pt>
                <c:pt idx="341">
                  <c:v>1.085140655</c:v>
                </c:pt>
                <c:pt idx="342">
                  <c:v>1.0754549200000001</c:v>
                </c:pt>
                <c:pt idx="343">
                  <c:v>1.0658594589999999</c:v>
                </c:pt>
                <c:pt idx="344">
                  <c:v>1.0563530809999999</c:v>
                </c:pt>
                <c:pt idx="345">
                  <c:v>1.0469346239999999</c:v>
                </c:pt>
                <c:pt idx="346">
                  <c:v>1.0376029520000001</c:v>
                </c:pt>
                <c:pt idx="347">
                  <c:v>1.028356958</c:v>
                </c:pt>
                <c:pt idx="348">
                  <c:v>1.0191955589999999</c:v>
                </c:pt>
                <c:pt idx="349">
                  <c:v>1.010117698</c:v>
                </c:pt>
                <c:pt idx="350">
                  <c:v>1.0011223440000001</c:v>
                </c:pt>
                <c:pt idx="351">
                  <c:v>0.992208486</c:v>
                </c:pt>
                <c:pt idx="352">
                  <c:v>0.98337513899999995</c:v>
                </c:pt>
                <c:pt idx="353">
                  <c:v>0.97462133900000003</c:v>
                </c:pt>
                <c:pt idx="354">
                  <c:v>0.96594614300000003</c:v>
                </c:pt>
                <c:pt idx="355">
                  <c:v>0.95734862700000001</c:v>
                </c:pt>
                <c:pt idx="356">
                  <c:v>0.94882789099999998</c:v>
                </c:pt>
                <c:pt idx="357">
                  <c:v>0.94038305099999997</c:v>
                </c:pt>
                <c:pt idx="358">
                  <c:v>0.93201324200000002</c:v>
                </c:pt>
                <c:pt idx="359">
                  <c:v>0.92371761799999996</c:v>
                </c:pt>
                <c:pt idx="360">
                  <c:v>0.91549535100000001</c:v>
                </c:pt>
                <c:pt idx="361">
                  <c:v>0.90734562699999999</c:v>
                </c:pt>
                <c:pt idx="362">
                  <c:v>0.89926765099999995</c:v>
                </c:pt>
                <c:pt idx="363">
                  <c:v>0.89126064500000002</c:v>
                </c:pt>
                <c:pt idx="364">
                  <c:v>0.88332384200000003</c:v>
                </c:pt>
                <c:pt idx="365">
                  <c:v>0.87545649400000003</c:v>
                </c:pt>
                <c:pt idx="366">
                  <c:v>0.86765786600000006</c:v>
                </c:pt>
                <c:pt idx="367">
                  <c:v>0.85992723599999998</c:v>
                </c:pt>
                <c:pt idx="368">
                  <c:v>0.85226389700000005</c:v>
                </c:pt>
                <c:pt idx="369">
                  <c:v>0.84466715400000003</c:v>
                </c:pt>
                <c:pt idx="370">
                  <c:v>0.83713632599999999</c:v>
                </c:pt>
                <c:pt idx="371">
                  <c:v>0.82967074200000002</c:v>
                </c:pt>
                <c:pt idx="372">
                  <c:v>0.82226974600000002</c:v>
                </c:pt>
                <c:pt idx="373">
                  <c:v>0.81493269199999996</c:v>
                </c:pt>
                <c:pt idx="374">
                  <c:v>0.80765894400000005</c:v>
                </c:pt>
                <c:pt idx="375">
                  <c:v>0.80044788</c:v>
                </c:pt>
                <c:pt idx="376">
                  <c:v>0.79329888500000001</c:v>
                </c:pt>
                <c:pt idx="377">
                  <c:v>0.786211357</c:v>
                </c:pt>
                <c:pt idx="378">
                  <c:v>0.77918470299999998</c:v>
                </c:pt>
                <c:pt idx="379">
                  <c:v>0.77221834</c:v>
                </c:pt>
                <c:pt idx="380">
                  <c:v>0.76531169399999999</c:v>
                </c:pt>
                <c:pt idx="381">
                  <c:v>0.75846420000000003</c:v>
                </c:pt>
                <c:pt idx="382">
                  <c:v>0.75167530199999999</c:v>
                </c:pt>
                <c:pt idx="383">
                  <c:v>0.74494445300000001</c:v>
                </c:pt>
                <c:pt idx="384">
                  <c:v>0.73827111400000001</c:v>
                </c:pt>
                <c:pt idx="385">
                  <c:v>0.73165475400000002</c:v>
                </c:pt>
                <c:pt idx="386">
                  <c:v>0.72509485100000004</c:v>
                </c:pt>
                <c:pt idx="387">
                  <c:v>0.71859088900000001</c:v>
                </c:pt>
                <c:pt idx="388">
                  <c:v>0.71214236099999995</c:v>
                </c:pt>
                <c:pt idx="389">
                  <c:v>0.70574876600000003</c:v>
                </c:pt>
                <c:pt idx="390">
                  <c:v>0.69940961099999999</c:v>
                </c:pt>
                <c:pt idx="391">
                  <c:v>0.69312440900000005</c:v>
                </c:pt>
                <c:pt idx="392">
                  <c:v>0.686892681</c:v>
                </c:pt>
                <c:pt idx="393">
                  <c:v>0.68071395400000001</c:v>
                </c:pt>
                <c:pt idx="394">
                  <c:v>0.67458776099999995</c:v>
                </c:pt>
                <c:pt idx="395">
                  <c:v>0.66851364099999999</c:v>
                </c:pt>
                <c:pt idx="396">
                  <c:v>0.66249113999999998</c:v>
                </c:pt>
                <c:pt idx="397">
                  <c:v>0.65651980899999995</c:v>
                </c:pt>
                <c:pt idx="398">
                  <c:v>0.65059920400000004</c:v>
                </c:pt>
                <c:pt idx="399">
                  <c:v>0.64472889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A2EE-D845-BF1E-83CDDD551D8C}"/>
            </c:ext>
          </c:extLst>
        </c:ser>
        <c:ser>
          <c:idx val="3"/>
          <c:order val="1"/>
          <c:tx>
            <c:v>28°</c:v>
          </c:tx>
          <c:spPr>
            <a:ln w="19050" cap="rnd">
              <a:solidFill>
                <a:schemeClr val="accent4"/>
              </a:solidFill>
              <a:round/>
            </a:ln>
            <a:effectLst/>
          </c:spPr>
          <c:marker>
            <c:symbol val="none"/>
          </c:marker>
          <c:xVal>
            <c:numRef>
              <c:f>'Angle spectra'!$D$3:$D$402</c:f>
              <c:numCache>
                <c:formatCode>General</c:formatCode>
                <c:ptCount val="400"/>
                <c:pt idx="0">
                  <c:v>0.1</c:v>
                </c:pt>
                <c:pt idx="1">
                  <c:v>0.2</c:v>
                </c:pt>
                <c:pt idx="2">
                  <c:v>0.3</c:v>
                </c:pt>
                <c:pt idx="3">
                  <c:v>0.4</c:v>
                </c:pt>
                <c:pt idx="4">
                  <c:v>0.5</c:v>
                </c:pt>
                <c:pt idx="5">
                  <c:v>0.6</c:v>
                </c:pt>
                <c:pt idx="6">
                  <c:v>0.7</c:v>
                </c:pt>
                <c:pt idx="7">
                  <c:v>0.8</c:v>
                </c:pt>
                <c:pt idx="8">
                  <c:v>0.9</c:v>
                </c:pt>
                <c:pt idx="9">
                  <c:v>1</c:v>
                </c:pt>
                <c:pt idx="10">
                  <c:v>1.1000000000000001</c:v>
                </c:pt>
                <c:pt idx="11">
                  <c:v>1.2</c:v>
                </c:pt>
                <c:pt idx="12">
                  <c:v>1.3</c:v>
                </c:pt>
                <c:pt idx="13">
                  <c:v>1.4</c:v>
                </c:pt>
                <c:pt idx="14">
                  <c:v>1.5</c:v>
                </c:pt>
                <c:pt idx="15">
                  <c:v>1.6</c:v>
                </c:pt>
                <c:pt idx="16">
                  <c:v>1.7</c:v>
                </c:pt>
                <c:pt idx="17">
                  <c:v>1.8</c:v>
                </c:pt>
                <c:pt idx="18">
                  <c:v>1.9</c:v>
                </c:pt>
                <c:pt idx="19">
                  <c:v>2</c:v>
                </c:pt>
                <c:pt idx="20">
                  <c:v>2.1</c:v>
                </c:pt>
                <c:pt idx="21">
                  <c:v>2.2000000000000002</c:v>
                </c:pt>
                <c:pt idx="22">
                  <c:v>2.2999999999999998</c:v>
                </c:pt>
                <c:pt idx="23">
                  <c:v>2.4</c:v>
                </c:pt>
                <c:pt idx="24">
                  <c:v>2.5</c:v>
                </c:pt>
                <c:pt idx="25">
                  <c:v>2.6</c:v>
                </c:pt>
                <c:pt idx="26">
                  <c:v>2.7</c:v>
                </c:pt>
                <c:pt idx="27">
                  <c:v>2.8</c:v>
                </c:pt>
                <c:pt idx="28">
                  <c:v>2.9</c:v>
                </c:pt>
                <c:pt idx="29">
                  <c:v>3</c:v>
                </c:pt>
                <c:pt idx="30">
                  <c:v>3.1</c:v>
                </c:pt>
                <c:pt idx="31">
                  <c:v>3.2</c:v>
                </c:pt>
                <c:pt idx="32">
                  <c:v>3.3</c:v>
                </c:pt>
                <c:pt idx="33">
                  <c:v>3.4</c:v>
                </c:pt>
                <c:pt idx="34">
                  <c:v>3.5</c:v>
                </c:pt>
                <c:pt idx="35">
                  <c:v>3.6</c:v>
                </c:pt>
                <c:pt idx="36">
                  <c:v>3.7</c:v>
                </c:pt>
                <c:pt idx="37">
                  <c:v>3.8</c:v>
                </c:pt>
                <c:pt idx="38">
                  <c:v>3.9</c:v>
                </c:pt>
                <c:pt idx="39">
                  <c:v>4</c:v>
                </c:pt>
                <c:pt idx="40">
                  <c:v>4.0999999999999996</c:v>
                </c:pt>
                <c:pt idx="41">
                  <c:v>4.2</c:v>
                </c:pt>
                <c:pt idx="42">
                  <c:v>4.3</c:v>
                </c:pt>
                <c:pt idx="43">
                  <c:v>4.4000000000000004</c:v>
                </c:pt>
                <c:pt idx="44">
                  <c:v>4.5</c:v>
                </c:pt>
                <c:pt idx="45">
                  <c:v>4.5999999999999996</c:v>
                </c:pt>
                <c:pt idx="46">
                  <c:v>4.7</c:v>
                </c:pt>
                <c:pt idx="47">
                  <c:v>4.8</c:v>
                </c:pt>
                <c:pt idx="48">
                  <c:v>4.9000000000000004</c:v>
                </c:pt>
                <c:pt idx="49">
                  <c:v>5</c:v>
                </c:pt>
                <c:pt idx="50">
                  <c:v>5.0999999999999996</c:v>
                </c:pt>
                <c:pt idx="51">
                  <c:v>5.2</c:v>
                </c:pt>
                <c:pt idx="52">
                  <c:v>5.3</c:v>
                </c:pt>
                <c:pt idx="53">
                  <c:v>5.4</c:v>
                </c:pt>
                <c:pt idx="54">
                  <c:v>5.5</c:v>
                </c:pt>
                <c:pt idx="55">
                  <c:v>5.6</c:v>
                </c:pt>
                <c:pt idx="56">
                  <c:v>5.7</c:v>
                </c:pt>
                <c:pt idx="57">
                  <c:v>5.8</c:v>
                </c:pt>
                <c:pt idx="58">
                  <c:v>5.9</c:v>
                </c:pt>
                <c:pt idx="59">
                  <c:v>6</c:v>
                </c:pt>
                <c:pt idx="60">
                  <c:v>6.1</c:v>
                </c:pt>
                <c:pt idx="61">
                  <c:v>6.2</c:v>
                </c:pt>
                <c:pt idx="62">
                  <c:v>6.3</c:v>
                </c:pt>
                <c:pt idx="63">
                  <c:v>6.4</c:v>
                </c:pt>
                <c:pt idx="64">
                  <c:v>6.5</c:v>
                </c:pt>
                <c:pt idx="65">
                  <c:v>6.6</c:v>
                </c:pt>
                <c:pt idx="66">
                  <c:v>6.7</c:v>
                </c:pt>
                <c:pt idx="67">
                  <c:v>6.8</c:v>
                </c:pt>
                <c:pt idx="68">
                  <c:v>6.9</c:v>
                </c:pt>
                <c:pt idx="69">
                  <c:v>7</c:v>
                </c:pt>
                <c:pt idx="70">
                  <c:v>7.1</c:v>
                </c:pt>
                <c:pt idx="71">
                  <c:v>7.2</c:v>
                </c:pt>
                <c:pt idx="72">
                  <c:v>7.3</c:v>
                </c:pt>
                <c:pt idx="73">
                  <c:v>7.4</c:v>
                </c:pt>
                <c:pt idx="74">
                  <c:v>7.5</c:v>
                </c:pt>
                <c:pt idx="75">
                  <c:v>7.6</c:v>
                </c:pt>
                <c:pt idx="76">
                  <c:v>7.7</c:v>
                </c:pt>
                <c:pt idx="77">
                  <c:v>7.8</c:v>
                </c:pt>
                <c:pt idx="78">
                  <c:v>7.9</c:v>
                </c:pt>
                <c:pt idx="79">
                  <c:v>8</c:v>
                </c:pt>
                <c:pt idx="80">
                  <c:v>8.1</c:v>
                </c:pt>
                <c:pt idx="81">
                  <c:v>8.1999999999999993</c:v>
                </c:pt>
                <c:pt idx="82">
                  <c:v>8.3000000000000007</c:v>
                </c:pt>
                <c:pt idx="83">
                  <c:v>8.4</c:v>
                </c:pt>
                <c:pt idx="84">
                  <c:v>8.5</c:v>
                </c:pt>
                <c:pt idx="85">
                  <c:v>8.6</c:v>
                </c:pt>
                <c:pt idx="86">
                  <c:v>8.6999999999999993</c:v>
                </c:pt>
                <c:pt idx="87">
                  <c:v>8.8000000000000007</c:v>
                </c:pt>
                <c:pt idx="88">
                  <c:v>8.9</c:v>
                </c:pt>
                <c:pt idx="89">
                  <c:v>9</c:v>
                </c:pt>
                <c:pt idx="90">
                  <c:v>9.1</c:v>
                </c:pt>
                <c:pt idx="91">
                  <c:v>9.1999999999999993</c:v>
                </c:pt>
                <c:pt idx="92">
                  <c:v>9.3000000000000007</c:v>
                </c:pt>
                <c:pt idx="93">
                  <c:v>9.4</c:v>
                </c:pt>
                <c:pt idx="94">
                  <c:v>9.5</c:v>
                </c:pt>
                <c:pt idx="95">
                  <c:v>9.6</c:v>
                </c:pt>
                <c:pt idx="96">
                  <c:v>9.6999999999999993</c:v>
                </c:pt>
                <c:pt idx="97">
                  <c:v>9.8000000000000007</c:v>
                </c:pt>
                <c:pt idx="98">
                  <c:v>9.9</c:v>
                </c:pt>
                <c:pt idx="99">
                  <c:v>10</c:v>
                </c:pt>
                <c:pt idx="100">
                  <c:v>10.1</c:v>
                </c:pt>
                <c:pt idx="101">
                  <c:v>10.199999999999999</c:v>
                </c:pt>
                <c:pt idx="102">
                  <c:v>10.3</c:v>
                </c:pt>
                <c:pt idx="103">
                  <c:v>10.4</c:v>
                </c:pt>
                <c:pt idx="104">
                  <c:v>10.5</c:v>
                </c:pt>
                <c:pt idx="105">
                  <c:v>10.6</c:v>
                </c:pt>
                <c:pt idx="106">
                  <c:v>10.7</c:v>
                </c:pt>
                <c:pt idx="107">
                  <c:v>10.8</c:v>
                </c:pt>
                <c:pt idx="108">
                  <c:v>10.9</c:v>
                </c:pt>
                <c:pt idx="109">
                  <c:v>11</c:v>
                </c:pt>
                <c:pt idx="110">
                  <c:v>11.1</c:v>
                </c:pt>
                <c:pt idx="111">
                  <c:v>11.2</c:v>
                </c:pt>
                <c:pt idx="112">
                  <c:v>11.3</c:v>
                </c:pt>
                <c:pt idx="113">
                  <c:v>11.4</c:v>
                </c:pt>
                <c:pt idx="114">
                  <c:v>11.5</c:v>
                </c:pt>
                <c:pt idx="115">
                  <c:v>11.6</c:v>
                </c:pt>
                <c:pt idx="116">
                  <c:v>11.7</c:v>
                </c:pt>
                <c:pt idx="117">
                  <c:v>11.8</c:v>
                </c:pt>
                <c:pt idx="118">
                  <c:v>11.9</c:v>
                </c:pt>
                <c:pt idx="119">
                  <c:v>12</c:v>
                </c:pt>
                <c:pt idx="120">
                  <c:v>12.1</c:v>
                </c:pt>
                <c:pt idx="121">
                  <c:v>12.2</c:v>
                </c:pt>
                <c:pt idx="122">
                  <c:v>12.3</c:v>
                </c:pt>
                <c:pt idx="123">
                  <c:v>12.4</c:v>
                </c:pt>
                <c:pt idx="124">
                  <c:v>12.5</c:v>
                </c:pt>
                <c:pt idx="125">
                  <c:v>12.6</c:v>
                </c:pt>
                <c:pt idx="126">
                  <c:v>12.7</c:v>
                </c:pt>
                <c:pt idx="127">
                  <c:v>12.8</c:v>
                </c:pt>
                <c:pt idx="128">
                  <c:v>12.9</c:v>
                </c:pt>
                <c:pt idx="129">
                  <c:v>13</c:v>
                </c:pt>
                <c:pt idx="130">
                  <c:v>13.1</c:v>
                </c:pt>
                <c:pt idx="131">
                  <c:v>13.2</c:v>
                </c:pt>
                <c:pt idx="132">
                  <c:v>13.3</c:v>
                </c:pt>
                <c:pt idx="133">
                  <c:v>13.4</c:v>
                </c:pt>
                <c:pt idx="134">
                  <c:v>13.5</c:v>
                </c:pt>
                <c:pt idx="135">
                  <c:v>13.6</c:v>
                </c:pt>
                <c:pt idx="136">
                  <c:v>13.7</c:v>
                </c:pt>
                <c:pt idx="137">
                  <c:v>13.8</c:v>
                </c:pt>
                <c:pt idx="138">
                  <c:v>13.9</c:v>
                </c:pt>
                <c:pt idx="139">
                  <c:v>14</c:v>
                </c:pt>
                <c:pt idx="140">
                  <c:v>14.1</c:v>
                </c:pt>
                <c:pt idx="141">
                  <c:v>14.2</c:v>
                </c:pt>
                <c:pt idx="142">
                  <c:v>14.3</c:v>
                </c:pt>
                <c:pt idx="143">
                  <c:v>14.4</c:v>
                </c:pt>
                <c:pt idx="144">
                  <c:v>14.5</c:v>
                </c:pt>
                <c:pt idx="145">
                  <c:v>14.6</c:v>
                </c:pt>
                <c:pt idx="146">
                  <c:v>14.7</c:v>
                </c:pt>
                <c:pt idx="147">
                  <c:v>14.8</c:v>
                </c:pt>
                <c:pt idx="148">
                  <c:v>14.9</c:v>
                </c:pt>
                <c:pt idx="149">
                  <c:v>15</c:v>
                </c:pt>
                <c:pt idx="150">
                  <c:v>15.1</c:v>
                </c:pt>
                <c:pt idx="151">
                  <c:v>15.2</c:v>
                </c:pt>
                <c:pt idx="152">
                  <c:v>15.3</c:v>
                </c:pt>
                <c:pt idx="153">
                  <c:v>15.4</c:v>
                </c:pt>
                <c:pt idx="154">
                  <c:v>15.5</c:v>
                </c:pt>
                <c:pt idx="155">
                  <c:v>15.6</c:v>
                </c:pt>
                <c:pt idx="156">
                  <c:v>15.7</c:v>
                </c:pt>
                <c:pt idx="157">
                  <c:v>15.8</c:v>
                </c:pt>
                <c:pt idx="158">
                  <c:v>15.9</c:v>
                </c:pt>
                <c:pt idx="159">
                  <c:v>16</c:v>
                </c:pt>
                <c:pt idx="160">
                  <c:v>16.100000000000001</c:v>
                </c:pt>
                <c:pt idx="161">
                  <c:v>16.2</c:v>
                </c:pt>
                <c:pt idx="162">
                  <c:v>16.3</c:v>
                </c:pt>
                <c:pt idx="163">
                  <c:v>16.399999999999999</c:v>
                </c:pt>
                <c:pt idx="164">
                  <c:v>16.5</c:v>
                </c:pt>
                <c:pt idx="165">
                  <c:v>16.600000000000001</c:v>
                </c:pt>
                <c:pt idx="166">
                  <c:v>16.7</c:v>
                </c:pt>
                <c:pt idx="167">
                  <c:v>16.8</c:v>
                </c:pt>
                <c:pt idx="168">
                  <c:v>16.899999999999999</c:v>
                </c:pt>
                <c:pt idx="169">
                  <c:v>17</c:v>
                </c:pt>
                <c:pt idx="170">
                  <c:v>17.100000000000001</c:v>
                </c:pt>
                <c:pt idx="171">
                  <c:v>17.2</c:v>
                </c:pt>
                <c:pt idx="172">
                  <c:v>17.3</c:v>
                </c:pt>
                <c:pt idx="173">
                  <c:v>17.399999999999999</c:v>
                </c:pt>
                <c:pt idx="174">
                  <c:v>17.5</c:v>
                </c:pt>
                <c:pt idx="175">
                  <c:v>17.600000000000001</c:v>
                </c:pt>
                <c:pt idx="176">
                  <c:v>17.7</c:v>
                </c:pt>
                <c:pt idx="177">
                  <c:v>17.8</c:v>
                </c:pt>
                <c:pt idx="178">
                  <c:v>17.899999999999999</c:v>
                </c:pt>
                <c:pt idx="179">
                  <c:v>18</c:v>
                </c:pt>
                <c:pt idx="180">
                  <c:v>18.100000000000001</c:v>
                </c:pt>
                <c:pt idx="181">
                  <c:v>18.2</c:v>
                </c:pt>
                <c:pt idx="182">
                  <c:v>18.3</c:v>
                </c:pt>
                <c:pt idx="183">
                  <c:v>18.399999999999999</c:v>
                </c:pt>
                <c:pt idx="184">
                  <c:v>18.5</c:v>
                </c:pt>
                <c:pt idx="185">
                  <c:v>18.600000000000001</c:v>
                </c:pt>
                <c:pt idx="186">
                  <c:v>18.7</c:v>
                </c:pt>
                <c:pt idx="187">
                  <c:v>18.8</c:v>
                </c:pt>
                <c:pt idx="188">
                  <c:v>18.899999999999999</c:v>
                </c:pt>
                <c:pt idx="189">
                  <c:v>19</c:v>
                </c:pt>
                <c:pt idx="190">
                  <c:v>19.100000000000001</c:v>
                </c:pt>
                <c:pt idx="191">
                  <c:v>19.2</c:v>
                </c:pt>
                <c:pt idx="192">
                  <c:v>19.3</c:v>
                </c:pt>
                <c:pt idx="193">
                  <c:v>19.399999999999999</c:v>
                </c:pt>
                <c:pt idx="194">
                  <c:v>19.5</c:v>
                </c:pt>
                <c:pt idx="195">
                  <c:v>19.600000000000001</c:v>
                </c:pt>
                <c:pt idx="196">
                  <c:v>19.7</c:v>
                </c:pt>
                <c:pt idx="197">
                  <c:v>19.8</c:v>
                </c:pt>
                <c:pt idx="198">
                  <c:v>19.899999999999999</c:v>
                </c:pt>
                <c:pt idx="199">
                  <c:v>20</c:v>
                </c:pt>
                <c:pt idx="200">
                  <c:v>20.100000000000001</c:v>
                </c:pt>
                <c:pt idx="201">
                  <c:v>20.2</c:v>
                </c:pt>
                <c:pt idx="202">
                  <c:v>20.3</c:v>
                </c:pt>
                <c:pt idx="203">
                  <c:v>20.399999999999999</c:v>
                </c:pt>
                <c:pt idx="204">
                  <c:v>20.5</c:v>
                </c:pt>
                <c:pt idx="205">
                  <c:v>20.6</c:v>
                </c:pt>
                <c:pt idx="206">
                  <c:v>20.7</c:v>
                </c:pt>
                <c:pt idx="207">
                  <c:v>20.8</c:v>
                </c:pt>
                <c:pt idx="208">
                  <c:v>20.9</c:v>
                </c:pt>
                <c:pt idx="209">
                  <c:v>21</c:v>
                </c:pt>
                <c:pt idx="210">
                  <c:v>21.1</c:v>
                </c:pt>
                <c:pt idx="211">
                  <c:v>21.2</c:v>
                </c:pt>
                <c:pt idx="212">
                  <c:v>21.3</c:v>
                </c:pt>
                <c:pt idx="213">
                  <c:v>21.4</c:v>
                </c:pt>
                <c:pt idx="214">
                  <c:v>21.5</c:v>
                </c:pt>
                <c:pt idx="215">
                  <c:v>21.6</c:v>
                </c:pt>
                <c:pt idx="216">
                  <c:v>21.7</c:v>
                </c:pt>
                <c:pt idx="217">
                  <c:v>21.8</c:v>
                </c:pt>
                <c:pt idx="218">
                  <c:v>21.9</c:v>
                </c:pt>
                <c:pt idx="219">
                  <c:v>22</c:v>
                </c:pt>
                <c:pt idx="220">
                  <c:v>22.1</c:v>
                </c:pt>
                <c:pt idx="221">
                  <c:v>22.2</c:v>
                </c:pt>
                <c:pt idx="222">
                  <c:v>22.3</c:v>
                </c:pt>
                <c:pt idx="223">
                  <c:v>22.4</c:v>
                </c:pt>
                <c:pt idx="224">
                  <c:v>22.5</c:v>
                </c:pt>
                <c:pt idx="225">
                  <c:v>22.6</c:v>
                </c:pt>
                <c:pt idx="226">
                  <c:v>22.7</c:v>
                </c:pt>
                <c:pt idx="227">
                  <c:v>22.8</c:v>
                </c:pt>
                <c:pt idx="228">
                  <c:v>22.9</c:v>
                </c:pt>
                <c:pt idx="229">
                  <c:v>23</c:v>
                </c:pt>
                <c:pt idx="230">
                  <c:v>23.1</c:v>
                </c:pt>
                <c:pt idx="231">
                  <c:v>23.2</c:v>
                </c:pt>
                <c:pt idx="232">
                  <c:v>23.3</c:v>
                </c:pt>
                <c:pt idx="233">
                  <c:v>23.4</c:v>
                </c:pt>
                <c:pt idx="234">
                  <c:v>23.5</c:v>
                </c:pt>
                <c:pt idx="235">
                  <c:v>23.6</c:v>
                </c:pt>
                <c:pt idx="236">
                  <c:v>23.7</c:v>
                </c:pt>
                <c:pt idx="237">
                  <c:v>23.8</c:v>
                </c:pt>
                <c:pt idx="238">
                  <c:v>23.9</c:v>
                </c:pt>
                <c:pt idx="239">
                  <c:v>24</c:v>
                </c:pt>
                <c:pt idx="240">
                  <c:v>24.1</c:v>
                </c:pt>
                <c:pt idx="241">
                  <c:v>24.2</c:v>
                </c:pt>
                <c:pt idx="242">
                  <c:v>24.3</c:v>
                </c:pt>
                <c:pt idx="243">
                  <c:v>24.4</c:v>
                </c:pt>
                <c:pt idx="244">
                  <c:v>24.5</c:v>
                </c:pt>
                <c:pt idx="245">
                  <c:v>24.6</c:v>
                </c:pt>
                <c:pt idx="246">
                  <c:v>24.7</c:v>
                </c:pt>
                <c:pt idx="247">
                  <c:v>24.8</c:v>
                </c:pt>
                <c:pt idx="248">
                  <c:v>24.9</c:v>
                </c:pt>
                <c:pt idx="249">
                  <c:v>25</c:v>
                </c:pt>
                <c:pt idx="250">
                  <c:v>25.1</c:v>
                </c:pt>
                <c:pt idx="251">
                  <c:v>25.2</c:v>
                </c:pt>
                <c:pt idx="252">
                  <c:v>25.3</c:v>
                </c:pt>
                <c:pt idx="253">
                  <c:v>25.4</c:v>
                </c:pt>
                <c:pt idx="254">
                  <c:v>25.5</c:v>
                </c:pt>
                <c:pt idx="255">
                  <c:v>25.6</c:v>
                </c:pt>
                <c:pt idx="256">
                  <c:v>25.7</c:v>
                </c:pt>
                <c:pt idx="257">
                  <c:v>25.8</c:v>
                </c:pt>
                <c:pt idx="258">
                  <c:v>25.9</c:v>
                </c:pt>
                <c:pt idx="259">
                  <c:v>26</c:v>
                </c:pt>
                <c:pt idx="260">
                  <c:v>26.1</c:v>
                </c:pt>
                <c:pt idx="261">
                  <c:v>26.2</c:v>
                </c:pt>
                <c:pt idx="262">
                  <c:v>26.3</c:v>
                </c:pt>
                <c:pt idx="263">
                  <c:v>26.4</c:v>
                </c:pt>
                <c:pt idx="264">
                  <c:v>26.5</c:v>
                </c:pt>
                <c:pt idx="265">
                  <c:v>26.6</c:v>
                </c:pt>
                <c:pt idx="266">
                  <c:v>26.7</c:v>
                </c:pt>
                <c:pt idx="267">
                  <c:v>26.8</c:v>
                </c:pt>
                <c:pt idx="268">
                  <c:v>26.9</c:v>
                </c:pt>
                <c:pt idx="269">
                  <c:v>27</c:v>
                </c:pt>
                <c:pt idx="270">
                  <c:v>27.1</c:v>
                </c:pt>
                <c:pt idx="271">
                  <c:v>27.2</c:v>
                </c:pt>
                <c:pt idx="272">
                  <c:v>27.3</c:v>
                </c:pt>
                <c:pt idx="273">
                  <c:v>27.4</c:v>
                </c:pt>
                <c:pt idx="274">
                  <c:v>27.5</c:v>
                </c:pt>
                <c:pt idx="275">
                  <c:v>27.6</c:v>
                </c:pt>
                <c:pt idx="276">
                  <c:v>27.7</c:v>
                </c:pt>
                <c:pt idx="277">
                  <c:v>27.8</c:v>
                </c:pt>
                <c:pt idx="278">
                  <c:v>27.9</c:v>
                </c:pt>
                <c:pt idx="279">
                  <c:v>28</c:v>
                </c:pt>
                <c:pt idx="280">
                  <c:v>28.1</c:v>
                </c:pt>
                <c:pt idx="281">
                  <c:v>28.2</c:v>
                </c:pt>
                <c:pt idx="282">
                  <c:v>28.3</c:v>
                </c:pt>
                <c:pt idx="283">
                  <c:v>28.4</c:v>
                </c:pt>
                <c:pt idx="284">
                  <c:v>28.5</c:v>
                </c:pt>
                <c:pt idx="285">
                  <c:v>28.6</c:v>
                </c:pt>
                <c:pt idx="286">
                  <c:v>28.7</c:v>
                </c:pt>
                <c:pt idx="287">
                  <c:v>28.8</c:v>
                </c:pt>
                <c:pt idx="288">
                  <c:v>28.9</c:v>
                </c:pt>
                <c:pt idx="289">
                  <c:v>29</c:v>
                </c:pt>
                <c:pt idx="290">
                  <c:v>29.1</c:v>
                </c:pt>
                <c:pt idx="291">
                  <c:v>29.2</c:v>
                </c:pt>
                <c:pt idx="292">
                  <c:v>29.3</c:v>
                </c:pt>
                <c:pt idx="293">
                  <c:v>29.4</c:v>
                </c:pt>
                <c:pt idx="294">
                  <c:v>29.5</c:v>
                </c:pt>
                <c:pt idx="295">
                  <c:v>29.6</c:v>
                </c:pt>
                <c:pt idx="296">
                  <c:v>29.7</c:v>
                </c:pt>
                <c:pt idx="297">
                  <c:v>29.8</c:v>
                </c:pt>
                <c:pt idx="298">
                  <c:v>29.9</c:v>
                </c:pt>
                <c:pt idx="299">
                  <c:v>30</c:v>
                </c:pt>
                <c:pt idx="300">
                  <c:v>30.1</c:v>
                </c:pt>
                <c:pt idx="301">
                  <c:v>30.2</c:v>
                </c:pt>
                <c:pt idx="302">
                  <c:v>30.3</c:v>
                </c:pt>
                <c:pt idx="303">
                  <c:v>30.4</c:v>
                </c:pt>
                <c:pt idx="304">
                  <c:v>30.5</c:v>
                </c:pt>
                <c:pt idx="305">
                  <c:v>30.6</c:v>
                </c:pt>
                <c:pt idx="306">
                  <c:v>30.7</c:v>
                </c:pt>
                <c:pt idx="307">
                  <c:v>30.8</c:v>
                </c:pt>
                <c:pt idx="308">
                  <c:v>30.9</c:v>
                </c:pt>
                <c:pt idx="309">
                  <c:v>31</c:v>
                </c:pt>
                <c:pt idx="310">
                  <c:v>31.1</c:v>
                </c:pt>
                <c:pt idx="311">
                  <c:v>31.2</c:v>
                </c:pt>
                <c:pt idx="312">
                  <c:v>31.3</c:v>
                </c:pt>
                <c:pt idx="313">
                  <c:v>31.4</c:v>
                </c:pt>
                <c:pt idx="314">
                  <c:v>31.5</c:v>
                </c:pt>
                <c:pt idx="315">
                  <c:v>31.6</c:v>
                </c:pt>
                <c:pt idx="316">
                  <c:v>31.7</c:v>
                </c:pt>
                <c:pt idx="317">
                  <c:v>31.8</c:v>
                </c:pt>
                <c:pt idx="318">
                  <c:v>31.9</c:v>
                </c:pt>
                <c:pt idx="319">
                  <c:v>32</c:v>
                </c:pt>
                <c:pt idx="320">
                  <c:v>32.1</c:v>
                </c:pt>
                <c:pt idx="321">
                  <c:v>32.200000000000003</c:v>
                </c:pt>
                <c:pt idx="322">
                  <c:v>32.299999999999997</c:v>
                </c:pt>
                <c:pt idx="323">
                  <c:v>32.4</c:v>
                </c:pt>
                <c:pt idx="324">
                  <c:v>32.5</c:v>
                </c:pt>
                <c:pt idx="325">
                  <c:v>32.6</c:v>
                </c:pt>
                <c:pt idx="326">
                  <c:v>32.700000000000003</c:v>
                </c:pt>
                <c:pt idx="327">
                  <c:v>32.799999999999997</c:v>
                </c:pt>
                <c:pt idx="328">
                  <c:v>32.9</c:v>
                </c:pt>
                <c:pt idx="329">
                  <c:v>33</c:v>
                </c:pt>
                <c:pt idx="330">
                  <c:v>33.1</c:v>
                </c:pt>
                <c:pt idx="331">
                  <c:v>33.200000000000003</c:v>
                </c:pt>
                <c:pt idx="332">
                  <c:v>33.299999999999997</c:v>
                </c:pt>
                <c:pt idx="333">
                  <c:v>33.4</c:v>
                </c:pt>
                <c:pt idx="334">
                  <c:v>33.5</c:v>
                </c:pt>
                <c:pt idx="335">
                  <c:v>33.6</c:v>
                </c:pt>
                <c:pt idx="336">
                  <c:v>33.700000000000003</c:v>
                </c:pt>
                <c:pt idx="337">
                  <c:v>33.799999999999997</c:v>
                </c:pt>
                <c:pt idx="338">
                  <c:v>33.9</c:v>
                </c:pt>
                <c:pt idx="339">
                  <c:v>34</c:v>
                </c:pt>
                <c:pt idx="340">
                  <c:v>34.1</c:v>
                </c:pt>
                <c:pt idx="341">
                  <c:v>34.200000000000003</c:v>
                </c:pt>
                <c:pt idx="342">
                  <c:v>34.299999999999997</c:v>
                </c:pt>
                <c:pt idx="343">
                  <c:v>34.4</c:v>
                </c:pt>
                <c:pt idx="344">
                  <c:v>34.5</c:v>
                </c:pt>
                <c:pt idx="345">
                  <c:v>34.6</c:v>
                </c:pt>
                <c:pt idx="346">
                  <c:v>34.700000000000003</c:v>
                </c:pt>
                <c:pt idx="347">
                  <c:v>34.799999999999997</c:v>
                </c:pt>
                <c:pt idx="348">
                  <c:v>34.9</c:v>
                </c:pt>
                <c:pt idx="349">
                  <c:v>35</c:v>
                </c:pt>
                <c:pt idx="350">
                  <c:v>35.1</c:v>
                </c:pt>
                <c:pt idx="351">
                  <c:v>35.200000000000003</c:v>
                </c:pt>
                <c:pt idx="352">
                  <c:v>35.299999999999997</c:v>
                </c:pt>
                <c:pt idx="353">
                  <c:v>35.4</c:v>
                </c:pt>
                <c:pt idx="354">
                  <c:v>35.5</c:v>
                </c:pt>
                <c:pt idx="355">
                  <c:v>35.6</c:v>
                </c:pt>
                <c:pt idx="356">
                  <c:v>35.700000000000003</c:v>
                </c:pt>
                <c:pt idx="357">
                  <c:v>35.799999999999997</c:v>
                </c:pt>
                <c:pt idx="358">
                  <c:v>35.9</c:v>
                </c:pt>
                <c:pt idx="359">
                  <c:v>36</c:v>
                </c:pt>
                <c:pt idx="360">
                  <c:v>36.1</c:v>
                </c:pt>
                <c:pt idx="361">
                  <c:v>36.200000000000003</c:v>
                </c:pt>
                <c:pt idx="362">
                  <c:v>36.299999999999997</c:v>
                </c:pt>
                <c:pt idx="363">
                  <c:v>36.4</c:v>
                </c:pt>
                <c:pt idx="364">
                  <c:v>36.5</c:v>
                </c:pt>
                <c:pt idx="365">
                  <c:v>36.6</c:v>
                </c:pt>
                <c:pt idx="366">
                  <c:v>36.700000000000003</c:v>
                </c:pt>
                <c:pt idx="367">
                  <c:v>36.799999999999997</c:v>
                </c:pt>
                <c:pt idx="368">
                  <c:v>36.9</c:v>
                </c:pt>
                <c:pt idx="369">
                  <c:v>37</c:v>
                </c:pt>
                <c:pt idx="370">
                  <c:v>37.1</c:v>
                </c:pt>
                <c:pt idx="371">
                  <c:v>37.200000000000003</c:v>
                </c:pt>
                <c:pt idx="372">
                  <c:v>37.299999999999997</c:v>
                </c:pt>
                <c:pt idx="373">
                  <c:v>37.4</c:v>
                </c:pt>
                <c:pt idx="374">
                  <c:v>37.5</c:v>
                </c:pt>
                <c:pt idx="375">
                  <c:v>37.6</c:v>
                </c:pt>
                <c:pt idx="376">
                  <c:v>37.700000000000003</c:v>
                </c:pt>
                <c:pt idx="377">
                  <c:v>37.799999999999997</c:v>
                </c:pt>
                <c:pt idx="378">
                  <c:v>37.9</c:v>
                </c:pt>
                <c:pt idx="379">
                  <c:v>38</c:v>
                </c:pt>
                <c:pt idx="380">
                  <c:v>38.1</c:v>
                </c:pt>
                <c:pt idx="381">
                  <c:v>38.200000000000003</c:v>
                </c:pt>
                <c:pt idx="382">
                  <c:v>38.299999999999997</c:v>
                </c:pt>
                <c:pt idx="383">
                  <c:v>38.4</c:v>
                </c:pt>
                <c:pt idx="384">
                  <c:v>38.5</c:v>
                </c:pt>
                <c:pt idx="385">
                  <c:v>38.6</c:v>
                </c:pt>
                <c:pt idx="386">
                  <c:v>38.700000000000003</c:v>
                </c:pt>
                <c:pt idx="387">
                  <c:v>38.799999999999997</c:v>
                </c:pt>
                <c:pt idx="388">
                  <c:v>38.9</c:v>
                </c:pt>
                <c:pt idx="389">
                  <c:v>39</c:v>
                </c:pt>
                <c:pt idx="390">
                  <c:v>39.1</c:v>
                </c:pt>
                <c:pt idx="391">
                  <c:v>39.200000000000003</c:v>
                </c:pt>
                <c:pt idx="392">
                  <c:v>39.299999999999997</c:v>
                </c:pt>
                <c:pt idx="393">
                  <c:v>39.4</c:v>
                </c:pt>
                <c:pt idx="394">
                  <c:v>39.5</c:v>
                </c:pt>
                <c:pt idx="395">
                  <c:v>39.6</c:v>
                </c:pt>
                <c:pt idx="396">
                  <c:v>39.700000000000003</c:v>
                </c:pt>
                <c:pt idx="397">
                  <c:v>39.799999999999997</c:v>
                </c:pt>
                <c:pt idx="398">
                  <c:v>39.9</c:v>
                </c:pt>
                <c:pt idx="399">
                  <c:v>40</c:v>
                </c:pt>
              </c:numCache>
            </c:numRef>
          </c:xVal>
          <c:yVal>
            <c:numRef>
              <c:f>'Angle spectra'!$I$3:$I$402</c:f>
              <c:numCache>
                <c:formatCode>General</c:formatCode>
                <c:ptCount val="400"/>
                <c:pt idx="0">
                  <c:v>0.65684521100000004</c:v>
                </c:pt>
                <c:pt idx="1">
                  <c:v>0.83005244099999997</c:v>
                </c:pt>
                <c:pt idx="2">
                  <c:v>0.96438637699999996</c:v>
                </c:pt>
                <c:pt idx="3">
                  <c:v>1.077773122</c:v>
                </c:pt>
                <c:pt idx="4">
                  <c:v>1.1769652159999999</c:v>
                </c:pt>
                <c:pt idx="5">
                  <c:v>1.2654101689999999</c:v>
                </c:pt>
                <c:pt idx="6">
                  <c:v>1.3452924500000001</c:v>
                </c:pt>
                <c:pt idx="7">
                  <c:v>1.418227881</c:v>
                </c:pt>
                <c:pt idx="8">
                  <c:v>1.485492678</c:v>
                </c:pt>
                <c:pt idx="9">
                  <c:v>1.5480907189999999</c:v>
                </c:pt>
                <c:pt idx="10">
                  <c:v>1.606789238</c:v>
                </c:pt>
                <c:pt idx="11">
                  <c:v>1.6621637819999999</c:v>
                </c:pt>
                <c:pt idx="12">
                  <c:v>1.714649329</c:v>
                </c:pt>
                <c:pt idx="13">
                  <c:v>1.764584717</c:v>
                </c:pt>
                <c:pt idx="14">
                  <c:v>1.81224388</c:v>
                </c:pt>
                <c:pt idx="15">
                  <c:v>1.8578549099999999</c:v>
                </c:pt>
                <c:pt idx="16">
                  <c:v>1.901611224</c:v>
                </c:pt>
                <c:pt idx="17">
                  <c:v>1.943678606</c:v>
                </c:pt>
                <c:pt idx="18">
                  <c:v>1.9842003020000001</c:v>
                </c:pt>
                <c:pt idx="19">
                  <c:v>2.0233009900000001</c:v>
                </c:pt>
                <c:pt idx="20">
                  <c:v>2.0610899410000001</c:v>
                </c:pt>
                <c:pt idx="21">
                  <c:v>2.0976634920000001</c:v>
                </c:pt>
                <c:pt idx="22">
                  <c:v>2.1331069999999999</c:v>
                </c:pt>
                <c:pt idx="23">
                  <c:v>2.167496415</c:v>
                </c:pt>
                <c:pt idx="24">
                  <c:v>2.200899562</c:v>
                </c:pt>
                <c:pt idx="25">
                  <c:v>2.2333772180000002</c:v>
                </c:pt>
                <c:pt idx="26">
                  <c:v>2.264983999</c:v>
                </c:pt>
                <c:pt idx="27">
                  <c:v>2.2957691160000002</c:v>
                </c:pt>
                <c:pt idx="28">
                  <c:v>2.3257770180000001</c:v>
                </c:pt>
                <c:pt idx="29">
                  <c:v>2.35504793</c:v>
                </c:pt>
                <c:pt idx="30">
                  <c:v>2.3836183320000002</c:v>
                </c:pt>
                <c:pt idx="31">
                  <c:v>2.4115213600000001</c:v>
                </c:pt>
                <c:pt idx="32">
                  <c:v>2.4387871620000001</c:v>
                </c:pt>
                <c:pt idx="33">
                  <c:v>2.4654432060000002</c:v>
                </c:pt>
                <c:pt idx="34">
                  <c:v>2.4915145559999998</c:v>
                </c:pt>
                <c:pt idx="35">
                  <c:v>2.517024105</c:v>
                </c:pt>
                <c:pt idx="36">
                  <c:v>2.5419927919999998</c:v>
                </c:pt>
                <c:pt idx="37">
                  <c:v>2.5664397889999999</c:v>
                </c:pt>
                <c:pt idx="38">
                  <c:v>2.590382666</c:v>
                </c:pt>
                <c:pt idx="39">
                  <c:v>2.6138375439999999</c:v>
                </c:pt>
                <c:pt idx="40">
                  <c:v>2.6368192270000002</c:v>
                </c:pt>
                <c:pt idx="41">
                  <c:v>2.659341322</c:v>
                </c:pt>
                <c:pt idx="42">
                  <c:v>2.6814163510000002</c:v>
                </c:pt>
                <c:pt idx="43">
                  <c:v>2.7030558419999999</c:v>
                </c:pt>
                <c:pt idx="44">
                  <c:v>2.7242704230000001</c:v>
                </c:pt>
                <c:pt idx="45">
                  <c:v>2.7450698990000002</c:v>
                </c:pt>
                <c:pt idx="46">
                  <c:v>2.7654633259999999</c:v>
                </c:pt>
                <c:pt idx="47">
                  <c:v>2.7854590749999999</c:v>
                </c:pt>
                <c:pt idx="48">
                  <c:v>2.8050648919999999</c:v>
                </c:pt>
                <c:pt idx="49">
                  <c:v>2.8242879520000002</c:v>
                </c:pt>
                <c:pt idx="50">
                  <c:v>2.8431349109999999</c:v>
                </c:pt>
                <c:pt idx="51">
                  <c:v>2.8616119470000001</c:v>
                </c:pt>
                <c:pt idx="52">
                  <c:v>2.8797248049999999</c:v>
                </c:pt>
                <c:pt idx="53">
                  <c:v>2.897478832</c:v>
                </c:pt>
                <c:pt idx="54">
                  <c:v>2.9148790120000001</c:v>
                </c:pt>
                <c:pt idx="55">
                  <c:v>2.9319299989999998</c:v>
                </c:pt>
                <c:pt idx="56">
                  <c:v>2.9486361429999999</c:v>
                </c:pt>
                <c:pt idx="57">
                  <c:v>2.9650015170000001</c:v>
                </c:pt>
                <c:pt idx="58">
                  <c:v>2.9810299439999999</c:v>
                </c:pt>
                <c:pt idx="59">
                  <c:v>2.996725015</c:v>
                </c:pt>
                <c:pt idx="60">
                  <c:v>3.0120901120000001</c:v>
                </c:pt>
                <c:pt idx="61">
                  <c:v>3.0271284239999998</c:v>
                </c:pt>
                <c:pt idx="62">
                  <c:v>3.0418429659999999</c:v>
                </c:pt>
                <c:pt idx="63">
                  <c:v>3.056236594</c:v>
                </c:pt>
                <c:pt idx="64">
                  <c:v>3.0703120199999998</c:v>
                </c:pt>
                <c:pt idx="65">
                  <c:v>3.0840718219999999</c:v>
                </c:pt>
                <c:pt idx="66">
                  <c:v>3.0975184570000001</c:v>
                </c:pt>
                <c:pt idx="67">
                  <c:v>3.110654276</c:v>
                </c:pt>
                <c:pt idx="68">
                  <c:v>3.123481527</c:v>
                </c:pt>
                <c:pt idx="69">
                  <c:v>3.1360023689999998</c:v>
                </c:pt>
                <c:pt idx="70">
                  <c:v>3.1482188780000002</c:v>
                </c:pt>
                <c:pt idx="71">
                  <c:v>3.1601330540000001</c:v>
                </c:pt>
                <c:pt idx="72">
                  <c:v>3.1717468310000001</c:v>
                </c:pt>
                <c:pt idx="73">
                  <c:v>3.1830620779999999</c:v>
                </c:pt>
                <c:pt idx="74">
                  <c:v>3.194080611</c:v>
                </c:pt>
                <c:pt idx="75">
                  <c:v>3.2048041899999999</c:v>
                </c:pt>
                <c:pt idx="76">
                  <c:v>3.21523453</c:v>
                </c:pt>
                <c:pt idx="77">
                  <c:v>3.2253733040000001</c:v>
                </c:pt>
                <c:pt idx="78">
                  <c:v>3.235222142</c:v>
                </c:pt>
                <c:pt idx="79">
                  <c:v>3.244782641</c:v>
                </c:pt>
                <c:pt idx="80">
                  <c:v>3.254056361</c:v>
                </c:pt>
                <c:pt idx="81">
                  <c:v>3.263044834</c:v>
                </c:pt>
                <c:pt idx="82">
                  <c:v>3.271749561</c:v>
                </c:pt>
                <c:pt idx="83">
                  <c:v>3.2801720159999999</c:v>
                </c:pt>
                <c:pt idx="84">
                  <c:v>3.2883136460000002</c:v>
                </c:pt>
                <c:pt idx="85">
                  <c:v>3.2961758780000001</c:v>
                </c:pt>
                <c:pt idx="86">
                  <c:v>3.3037601099999998</c:v>
                </c:pt>
                <c:pt idx="87">
                  <c:v>3.3110677210000001</c:v>
                </c:pt>
                <c:pt idx="88">
                  <c:v>3.318100067</c:v>
                </c:pt>
                <c:pt idx="89">
                  <c:v>3.324858485</c:v>
                </c:pt>
                <c:pt idx="90">
                  <c:v>3.3313442860000002</c:v>
                </c:pt>
                <c:pt idx="91">
                  <c:v>3.3375587649999998</c:v>
                </c:pt>
                <c:pt idx="92">
                  <c:v>3.3435031940000002</c:v>
                </c:pt>
                <c:pt idx="93">
                  <c:v>3.3491788219999998</c:v>
                </c:pt>
                <c:pt idx="94">
                  <c:v>3.3545868790000002</c:v>
                </c:pt>
                <c:pt idx="95">
                  <c:v>3.3597285729999999</c:v>
                </c:pt>
                <c:pt idx="96">
                  <c:v>3.3646050879999998</c:v>
                </c:pt>
                <c:pt idx="97">
                  <c:v>3.3692175849999999</c:v>
                </c:pt>
                <c:pt idx="98">
                  <c:v>3.3735672019999998</c:v>
                </c:pt>
                <c:pt idx="99">
                  <c:v>3.3776550529999998</c:v>
                </c:pt>
                <c:pt idx="100">
                  <c:v>3.3814822229999999</c:v>
                </c:pt>
                <c:pt idx="101">
                  <c:v>3.3850497740000001</c:v>
                </c:pt>
                <c:pt idx="102">
                  <c:v>3.3883587369999999</c:v>
                </c:pt>
                <c:pt idx="103">
                  <c:v>3.391410118</c:v>
                </c:pt>
                <c:pt idx="104">
                  <c:v>3.394204888</c:v>
                </c:pt>
                <c:pt idx="105">
                  <c:v>3.3967439910000001</c:v>
                </c:pt>
                <c:pt idx="106">
                  <c:v>3.3990283350000001</c:v>
                </c:pt>
                <c:pt idx="107">
                  <c:v>3.4010587960000001</c:v>
                </c:pt>
                <c:pt idx="108">
                  <c:v>3.4028362140000001</c:v>
                </c:pt>
                <c:pt idx="109">
                  <c:v>3.4043613910000001</c:v>
                </c:pt>
                <c:pt idx="110">
                  <c:v>3.4056350929999999</c:v>
                </c:pt>
                <c:pt idx="111">
                  <c:v>3.4066580430000002</c:v>
                </c:pt>
                <c:pt idx="112">
                  <c:v>3.407430926</c:v>
                </c:pt>
                <c:pt idx="113">
                  <c:v>3.4079543810000001</c:v>
                </c:pt>
                <c:pt idx="114">
                  <c:v>3.4082290049999999</c:v>
                </c:pt>
                <c:pt idx="115">
                  <c:v>3.408255348</c:v>
                </c:pt>
                <c:pt idx="116">
                  <c:v>3.4080339130000001</c:v>
                </c:pt>
                <c:pt idx="117">
                  <c:v>3.4075651530000002</c:v>
                </c:pt>
                <c:pt idx="118">
                  <c:v>3.4068494710000001</c:v>
                </c:pt>
                <c:pt idx="119">
                  <c:v>3.4058872189999998</c:v>
                </c:pt>
                <c:pt idx="120">
                  <c:v>3.4046786949999999</c:v>
                </c:pt>
                <c:pt idx="121">
                  <c:v>3.4032241399999998</c:v>
                </c:pt>
                <c:pt idx="122">
                  <c:v>3.4015237420000002</c:v>
                </c:pt>
                <c:pt idx="123">
                  <c:v>3.3995776289999999</c:v>
                </c:pt>
                <c:pt idx="124">
                  <c:v>3.3973858720000001</c:v>
                </c:pt>
                <c:pt idx="125">
                  <c:v>3.39494848</c:v>
                </c:pt>
                <c:pt idx="126">
                  <c:v>3.392265402</c:v>
                </c:pt>
                <c:pt idx="127">
                  <c:v>3.3893365229999999</c:v>
                </c:pt>
                <c:pt idx="128">
                  <c:v>3.3861616670000001</c:v>
                </c:pt>
                <c:pt idx="129">
                  <c:v>3.3827405929999999</c:v>
                </c:pt>
                <c:pt idx="130">
                  <c:v>3.3790729939999999</c:v>
                </c:pt>
                <c:pt idx="131">
                  <c:v>3.3751585</c:v>
                </c:pt>
                <c:pt idx="132">
                  <c:v>3.3709966730000001</c:v>
                </c:pt>
                <c:pt idx="133">
                  <c:v>3.3665870099999999</c:v>
                </c:pt>
                <c:pt idx="134">
                  <c:v>3.3619289430000001</c:v>
                </c:pt>
                <c:pt idx="135">
                  <c:v>3.357021837</c:v>
                </c:pt>
                <c:pt idx="136">
                  <c:v>3.3518649909999998</c:v>
                </c:pt>
                <c:pt idx="137">
                  <c:v>3.3464576419999998</c:v>
                </c:pt>
                <c:pt idx="138">
                  <c:v>3.3407989599999999</c:v>
                </c:pt>
                <c:pt idx="139">
                  <c:v>3.334888056</c:v>
                </c:pt>
                <c:pt idx="140">
                  <c:v>3.3287239770000001</c:v>
                </c:pt>
                <c:pt idx="141">
                  <c:v>3.322305713</c:v>
                </c:pt>
                <c:pt idx="142">
                  <c:v>3.3156321979999999</c:v>
                </c:pt>
                <c:pt idx="143">
                  <c:v>3.3087023100000001</c:v>
                </c:pt>
                <c:pt idx="144">
                  <c:v>3.301514879</c:v>
                </c:pt>
                <c:pt idx="145">
                  <c:v>3.2940686879999999</c:v>
                </c:pt>
                <c:pt idx="146">
                  <c:v>3.2863624749999998</c:v>
                </c:pt>
                <c:pt idx="147">
                  <c:v>3.2783949429999999</c:v>
                </c:pt>
                <c:pt idx="148">
                  <c:v>3.2701647619999998</c:v>
                </c:pt>
                <c:pt idx="149">
                  <c:v>3.261670573</c:v>
                </c:pt>
                <c:pt idx="150">
                  <c:v>3.2529110019999998</c:v>
                </c:pt>
                <c:pt idx="151">
                  <c:v>3.2438846570000002</c:v>
                </c:pt>
                <c:pt idx="152">
                  <c:v>3.2345901459999999</c:v>
                </c:pt>
                <c:pt idx="153">
                  <c:v>3.225026078</c:v>
                </c:pt>
                <c:pt idx="154">
                  <c:v>3.2151910780000001</c:v>
                </c:pt>
                <c:pt idx="155">
                  <c:v>3.2050837950000002</c:v>
                </c:pt>
                <c:pt idx="156">
                  <c:v>3.1947029109999998</c:v>
                </c:pt>
                <c:pt idx="157">
                  <c:v>3.1840471579999998</c:v>
                </c:pt>
                <c:pt idx="158">
                  <c:v>3.1731153270000001</c:v>
                </c:pt>
                <c:pt idx="159">
                  <c:v>3.1619062840000001</c:v>
                </c:pt>
                <c:pt idx="160">
                  <c:v>3.1504189829999998</c:v>
                </c:pt>
                <c:pt idx="161">
                  <c:v>3.138652483</c:v>
                </c:pt>
                <c:pt idx="162">
                  <c:v>3.1266059629999998</c:v>
                </c:pt>
                <c:pt idx="163">
                  <c:v>3.1142787410000001</c:v>
                </c:pt>
                <c:pt idx="164">
                  <c:v>3.1016702899999999</c:v>
                </c:pt>
                <c:pt idx="165">
                  <c:v>3.0887802600000001</c:v>
                </c:pt>
                <c:pt idx="166">
                  <c:v>3.0756084939999999</c:v>
                </c:pt>
                <c:pt idx="167">
                  <c:v>3.062155051</c:v>
                </c:pt>
                <c:pt idx="168">
                  <c:v>3.048420224</c:v>
                </c:pt>
                <c:pt idx="169">
                  <c:v>3.034404565</c:v>
                </c:pt>
                <c:pt idx="170">
                  <c:v>3.0201089030000001</c:v>
                </c:pt>
                <c:pt idx="171">
                  <c:v>3.0055343670000001</c:v>
                </c:pt>
                <c:pt idx="172">
                  <c:v>2.9906824090000002</c:v>
                </c:pt>
                <c:pt idx="173">
                  <c:v>2.9755548250000001</c:v>
                </c:pt>
                <c:pt idx="174">
                  <c:v>2.960153773</c:v>
                </c:pt>
                <c:pt idx="175">
                  <c:v>2.9444818009999998</c:v>
                </c:pt>
                <c:pt idx="176">
                  <c:v>2.9285418590000001</c:v>
                </c:pt>
                <c:pt idx="177">
                  <c:v>2.9123373240000001</c:v>
                </c:pt>
                <c:pt idx="178">
                  <c:v>2.895872014</c:v>
                </c:pt>
                <c:pt idx="179">
                  <c:v>2.879150208</c:v>
                </c:pt>
                <c:pt idx="180">
                  <c:v>2.8621766549999998</c:v>
                </c:pt>
                <c:pt idx="181">
                  <c:v>2.8449565940000001</c:v>
                </c:pt>
                <c:pt idx="182">
                  <c:v>2.8274957559999998</c:v>
                </c:pt>
                <c:pt idx="183">
                  <c:v>2.8098003770000002</c:v>
                </c:pt>
                <c:pt idx="184">
                  <c:v>2.7918772010000001</c:v>
                </c:pt>
                <c:pt idx="185">
                  <c:v>2.7737334840000001</c:v>
                </c:pt>
                <c:pt idx="186">
                  <c:v>2.7553769859999999</c:v>
                </c:pt>
                <c:pt idx="187">
                  <c:v>2.7368159749999998</c:v>
                </c:pt>
                <c:pt idx="188">
                  <c:v>2.7180592099999998</c:v>
                </c:pt>
                <c:pt idx="189">
                  <c:v>2.6991159329999999</c:v>
                </c:pt>
                <c:pt idx="190">
                  <c:v>2.6799958529999999</c:v>
                </c:pt>
                <c:pt idx="191">
                  <c:v>2.6607091239999998</c:v>
                </c:pt>
                <c:pt idx="192">
                  <c:v>2.6412663219999999</c:v>
                </c:pt>
                <c:pt idx="193">
                  <c:v>2.621678417</c:v>
                </c:pt>
                <c:pt idx="194">
                  <c:v>2.601956741</c:v>
                </c:pt>
                <c:pt idx="195">
                  <c:v>2.5821129549999999</c:v>
                </c:pt>
                <c:pt idx="196">
                  <c:v>2.5621590109999999</c:v>
                </c:pt>
                <c:pt idx="197">
                  <c:v>2.5421071080000002</c:v>
                </c:pt>
                <c:pt idx="198">
                  <c:v>2.5219696530000002</c:v>
                </c:pt>
                <c:pt idx="199">
                  <c:v>2.501759211</c:v>
                </c:pt>
                <c:pt idx="200">
                  <c:v>2.48148846</c:v>
                </c:pt>
                <c:pt idx="201">
                  <c:v>2.461170144</c:v>
                </c:pt>
                <c:pt idx="202">
                  <c:v>2.4408170180000002</c:v>
                </c:pt>
                <c:pt idx="203">
                  <c:v>2.4204418030000001</c:v>
                </c:pt>
                <c:pt idx="204">
                  <c:v>2.400057136</c:v>
                </c:pt>
                <c:pt idx="205">
                  <c:v>2.3796755159999998</c:v>
                </c:pt>
                <c:pt idx="206">
                  <c:v>2.3593092640000002</c:v>
                </c:pt>
                <c:pt idx="207">
                  <c:v>2.33897047</c:v>
                </c:pt>
                <c:pt idx="208">
                  <c:v>2.31867095</c:v>
                </c:pt>
                <c:pt idx="209">
                  <c:v>2.2984222089999999</c:v>
                </c:pt>
                <c:pt idx="210">
                  <c:v>2.278235397</c:v>
                </c:pt>
                <c:pt idx="211">
                  <c:v>2.2581212750000001</c:v>
                </c:pt>
                <c:pt idx="212">
                  <c:v>2.2380901839999998</c:v>
                </c:pt>
                <c:pt idx="213">
                  <c:v>2.2181520149999998</c:v>
                </c:pt>
                <c:pt idx="214">
                  <c:v>2.1983161849999999</c:v>
                </c:pt>
                <c:pt idx="215">
                  <c:v>2.1785916159999998</c:v>
                </c:pt>
                <c:pt idx="216">
                  <c:v>2.158986718</c:v>
                </c:pt>
                <c:pt idx="217">
                  <c:v>2.1395093759999999</c:v>
                </c:pt>
                <c:pt idx="218">
                  <c:v>2.1201669430000001</c:v>
                </c:pt>
                <c:pt idx="219">
                  <c:v>2.10096623</c:v>
                </c:pt>
                <c:pt idx="220">
                  <c:v>2.0819135090000001</c:v>
                </c:pt>
                <c:pt idx="221">
                  <c:v>2.0630145120000001</c:v>
                </c:pt>
                <c:pt idx="222">
                  <c:v>2.044274438</c:v>
                </c:pt>
                <c:pt idx="223">
                  <c:v>2.0256979570000002</c:v>
                </c:pt>
                <c:pt idx="224">
                  <c:v>2.0072892269999998</c:v>
                </c:pt>
                <c:pt idx="225">
                  <c:v>1.9890519</c:v>
                </c:pt>
                <c:pt idx="226">
                  <c:v>1.9709891420000001</c:v>
                </c:pt>
                <c:pt idx="227">
                  <c:v>1.9531036470000001</c:v>
                </c:pt>
                <c:pt idx="228">
                  <c:v>1.9353976589999999</c:v>
                </c:pt>
                <c:pt idx="229">
                  <c:v>1.917872987</c:v>
                </c:pt>
                <c:pt idx="230">
                  <c:v>1.900531032</c:v>
                </c:pt>
                <c:pt idx="231">
                  <c:v>1.883372802</c:v>
                </c:pt>
                <c:pt idx="232">
                  <c:v>1.8663989400000001</c:v>
                </c:pt>
                <c:pt idx="233">
                  <c:v>1.8496097439999999</c:v>
                </c:pt>
                <c:pt idx="234">
                  <c:v>1.8330051890000001</c:v>
                </c:pt>
                <c:pt idx="235">
                  <c:v>1.8165849510000001</c:v>
                </c:pt>
                <c:pt idx="236">
                  <c:v>1.800348429</c:v>
                </c:pt>
                <c:pt idx="237">
                  <c:v>1.784294767</c:v>
                </c:pt>
                <c:pt idx="238">
                  <c:v>1.7684228749999999</c:v>
                </c:pt>
                <c:pt idx="239">
                  <c:v>1.75273145</c:v>
                </c:pt>
                <c:pt idx="240">
                  <c:v>1.7372189979999999</c:v>
                </c:pt>
                <c:pt idx="241">
                  <c:v>1.7218838489999999</c:v>
                </c:pt>
                <c:pt idx="242">
                  <c:v>1.706724181</c:v>
                </c:pt>
                <c:pt idx="243">
                  <c:v>1.6917380339999999</c:v>
                </c:pt>
                <c:pt idx="244">
                  <c:v>1.676923326</c:v>
                </c:pt>
                <c:pt idx="245">
                  <c:v>1.6622778739999999</c:v>
                </c:pt>
                <c:pt idx="246">
                  <c:v>1.6477994030000001</c:v>
                </c:pt>
                <c:pt idx="247">
                  <c:v>1.633485563</c:v>
                </c:pt>
                <c:pt idx="248">
                  <c:v>1.6193339410000001</c:v>
                </c:pt>
                <c:pt idx="249">
                  <c:v>1.6053420730000001</c:v>
                </c:pt>
                <c:pt idx="250">
                  <c:v>1.5915074579999999</c:v>
                </c:pt>
                <c:pt idx="251">
                  <c:v>1.5778275610000001</c:v>
                </c:pt>
                <c:pt idx="252">
                  <c:v>1.564299833</c:v>
                </c:pt>
                <c:pt idx="253">
                  <c:v>1.5509217099999999</c:v>
                </c:pt>
                <c:pt idx="254">
                  <c:v>1.537690625</c:v>
                </c:pt>
                <c:pt idx="255">
                  <c:v>1.524604018</c:v>
                </c:pt>
                <c:pt idx="256">
                  <c:v>1.5116593359999999</c:v>
                </c:pt>
                <c:pt idx="257">
                  <c:v>1.498854044</c:v>
                </c:pt>
                <c:pt idx="258">
                  <c:v>1.4861856280000001</c:v>
                </c:pt>
                <c:pt idx="259">
                  <c:v>1.4736516</c:v>
                </c:pt>
                <c:pt idx="260">
                  <c:v>1.461249502</c:v>
                </c:pt>
                <c:pt idx="261">
                  <c:v>1.448976909</c:v>
                </c:pt>
                <c:pt idx="262">
                  <c:v>1.4368314339999999</c:v>
                </c:pt>
                <c:pt idx="263">
                  <c:v>1.424810728</c:v>
                </c:pt>
                <c:pt idx="264">
                  <c:v>1.412912484</c:v>
                </c:pt>
                <c:pt idx="265">
                  <c:v>1.401134439</c:v>
                </c:pt>
                <c:pt idx="266">
                  <c:v>1.389474375</c:v>
                </c:pt>
                <c:pt idx="267">
                  <c:v>1.377930119</c:v>
                </c:pt>
                <c:pt idx="268">
                  <c:v>1.3664995470000001</c:v>
                </c:pt>
                <c:pt idx="269">
                  <c:v>1.3551805809999999</c:v>
                </c:pt>
                <c:pt idx="270">
                  <c:v>1.343971193</c:v>
                </c:pt>
                <c:pt idx="271">
                  <c:v>1.3328694029999999</c:v>
                </c:pt>
                <c:pt idx="272">
                  <c:v>1.3218732799999999</c:v>
                </c:pt>
                <c:pt idx="273">
                  <c:v>1.310980942</c:v>
                </c:pt>
                <c:pt idx="274">
                  <c:v>1.3001905549999999</c:v>
                </c:pt>
                <c:pt idx="275">
                  <c:v>1.289500332</c:v>
                </c:pt>
                <c:pt idx="276">
                  <c:v>1.278908537</c:v>
                </c:pt>
                <c:pt idx="277">
                  <c:v>1.268413478</c:v>
                </c:pt>
                <c:pt idx="278">
                  <c:v>1.2580135109999999</c:v>
                </c:pt>
                <c:pt idx="279">
                  <c:v>1.2477070370000001</c:v>
                </c:pt>
                <c:pt idx="280">
                  <c:v>1.237492501</c:v>
                </c:pt>
                <c:pt idx="281">
                  <c:v>1.2273683950000001</c:v>
                </c:pt>
                <c:pt idx="282">
                  <c:v>1.217333252</c:v>
                </c:pt>
                <c:pt idx="283">
                  <c:v>1.2073856460000001</c:v>
                </c:pt>
                <c:pt idx="284">
                  <c:v>1.197524196</c:v>
                </c:pt>
                <c:pt idx="285">
                  <c:v>1.1877475580000001</c:v>
                </c:pt>
                <c:pt idx="286">
                  <c:v>1.178054427</c:v>
                </c:pt>
                <c:pt idx="287">
                  <c:v>1.1684435399999999</c:v>
                </c:pt>
                <c:pt idx="288">
                  <c:v>1.158913667</c:v>
                </c:pt>
                <c:pt idx="289">
                  <c:v>1.1494636170000001</c:v>
                </c:pt>
                <c:pt idx="290">
                  <c:v>1.1400922309999999</c:v>
                </c:pt>
                <c:pt idx="291">
                  <c:v>1.1307983880000001</c:v>
                </c:pt>
                <c:pt idx="292">
                  <c:v>1.1215809969999999</c:v>
                </c:pt>
                <c:pt idx="293">
                  <c:v>1.112439001</c:v>
                </c:pt>
                <c:pt idx="294">
                  <c:v>1.1033713730000001</c:v>
                </c:pt>
                <c:pt idx="295">
                  <c:v>1.094377116</c:v>
                </c:pt>
                <c:pt idx="296">
                  <c:v>1.085455262</c:v>
                </c:pt>
                <c:pt idx="297">
                  <c:v>1.0766048720000001</c:v>
                </c:pt>
                <c:pt idx="298">
                  <c:v>1.067825034</c:v>
                </c:pt>
                <c:pt idx="299">
                  <c:v>1.0591148619999999</c:v>
                </c:pt>
                <c:pt idx="300">
                  <c:v>1.0504734950000001</c:v>
                </c:pt>
                <c:pt idx="301">
                  <c:v>1.0419000979999999</c:v>
                </c:pt>
                <c:pt idx="302">
                  <c:v>1.0333938570000001</c:v>
                </c:pt>
                <c:pt idx="303">
                  <c:v>1.0249539839999999</c:v>
                </c:pt>
                <c:pt idx="304">
                  <c:v>1.0165797110000001</c:v>
                </c:pt>
                <c:pt idx="305">
                  <c:v>1.008270292</c:v>
                </c:pt>
                <c:pt idx="306">
                  <c:v>1.000025001</c:v>
                </c:pt>
                <c:pt idx="307">
                  <c:v>0.99184313199999996</c:v>
                </c:pt>
                <c:pt idx="308">
                  <c:v>0.98372399899999996</c:v>
                </c:pt>
                <c:pt idx="309">
                  <c:v>0.97566693299999996</c:v>
                </c:pt>
                <c:pt idx="310">
                  <c:v>0.96767128300000005</c:v>
                </c:pt>
                <c:pt idx="311">
                  <c:v>0.95973641499999995</c:v>
                </c:pt>
                <c:pt idx="312">
                  <c:v>0.95186171100000005</c:v>
                </c:pt>
                <c:pt idx="313">
                  <c:v>0.944046571</c:v>
                </c:pt>
                <c:pt idx="314">
                  <c:v>0.93629040699999999</c:v>
                </c:pt>
                <c:pt idx="315">
                  <c:v>0.92859264699999999</c:v>
                </c:pt>
                <c:pt idx="316">
                  <c:v>0.920952734</c:v>
                </c:pt>
                <c:pt idx="317">
                  <c:v>0.91337012299999998</c:v>
                </c:pt>
                <c:pt idx="318">
                  <c:v>0.905844282</c:v>
                </c:pt>
                <c:pt idx="319">
                  <c:v>0.89837469400000003</c:v>
                </c:pt>
                <c:pt idx="320">
                  <c:v>0.89096085000000003</c:v>
                </c:pt>
                <c:pt idx="321">
                  <c:v>0.88360225599999997</c:v>
                </c:pt>
                <c:pt idx="322">
                  <c:v>0.87629842800000002</c:v>
                </c:pt>
                <c:pt idx="323">
                  <c:v>0.86904889100000005</c:v>
                </c:pt>
                <c:pt idx="324">
                  <c:v>0.86185318399999999</c:v>
                </c:pt>
                <c:pt idx="325">
                  <c:v>0.85471085199999997</c:v>
                </c:pt>
                <c:pt idx="326">
                  <c:v>0.84762145200000005</c:v>
                </c:pt>
                <c:pt idx="327">
                  <c:v>0.84058454900000001</c:v>
                </c:pt>
                <c:pt idx="328">
                  <c:v>0.83359971700000002</c:v>
                </c:pt>
                <c:pt idx="329">
                  <c:v>0.82666653999999995</c:v>
                </c:pt>
                <c:pt idx="330">
                  <c:v>0.81978460600000003</c:v>
                </c:pt>
                <c:pt idx="331">
                  <c:v>0.81295351599999999</c:v>
                </c:pt>
                <c:pt idx="332">
                  <c:v>0.80617287500000001</c:v>
                </c:pt>
                <c:pt idx="333">
                  <c:v>0.79944229700000002</c:v>
                </c:pt>
                <c:pt idx="334">
                  <c:v>0.79276140100000003</c:v>
                </c:pt>
                <c:pt idx="335">
                  <c:v>0.78612981400000004</c:v>
                </c:pt>
                <c:pt idx="336">
                  <c:v>0.77954716999999996</c:v>
                </c:pt>
                <c:pt idx="337">
                  <c:v>0.77301310700000003</c:v>
                </c:pt>
                <c:pt idx="338">
                  <c:v>0.76652727200000004</c:v>
                </c:pt>
                <c:pt idx="339">
                  <c:v>0.76008931599999996</c:v>
                </c:pt>
                <c:pt idx="340">
                  <c:v>0.75369889400000001</c:v>
                </c:pt>
                <c:pt idx="341">
                  <c:v>0.74735566899999994</c:v>
                </c:pt>
                <c:pt idx="342">
                  <c:v>0.74105930799999997</c:v>
                </c:pt>
                <c:pt idx="343">
                  <c:v>0.73480948199999996</c:v>
                </c:pt>
                <c:pt idx="344">
                  <c:v>0.72860586699999996</c:v>
                </c:pt>
                <c:pt idx="345">
                  <c:v>0.72244814499999999</c:v>
                </c:pt>
                <c:pt idx="346">
                  <c:v>0.71633600200000003</c:v>
                </c:pt>
                <c:pt idx="347">
                  <c:v>0.71026912499999995</c:v>
                </c:pt>
                <c:pt idx="348">
                  <c:v>0.70424721000000001</c:v>
                </c:pt>
                <c:pt idx="349">
                  <c:v>0.69826995300000005</c:v>
                </c:pt>
                <c:pt idx="350">
                  <c:v>0.69233705599999995</c:v>
                </c:pt>
                <c:pt idx="351">
                  <c:v>0.68644822299999997</c:v>
                </c:pt>
                <c:pt idx="352">
                  <c:v>0.68060316200000004</c:v>
                </c:pt>
                <c:pt idx="353">
                  <c:v>0.67480158599999995</c:v>
                </c:pt>
                <c:pt idx="354">
                  <c:v>0.66904320799999994</c:v>
                </c:pt>
                <c:pt idx="355">
                  <c:v>0.66332774699999997</c:v>
                </c:pt>
                <c:pt idx="356">
                  <c:v>0.65765492400000003</c:v>
                </c:pt>
                <c:pt idx="357">
                  <c:v>0.65202446199999997</c:v>
                </c:pt>
                <c:pt idx="358">
                  <c:v>0.64643608699999999</c:v>
                </c:pt>
                <c:pt idx="359">
                  <c:v>0.64088953000000004</c:v>
                </c:pt>
                <c:pt idx="360">
                  <c:v>0.63538452199999995</c:v>
                </c:pt>
                <c:pt idx="361">
                  <c:v>0.62992079700000003</c:v>
                </c:pt>
                <c:pt idx="362">
                  <c:v>0.62449809199999995</c:v>
                </c:pt>
                <c:pt idx="363">
                  <c:v>0.61911614699999995</c:v>
                </c:pt>
                <c:pt idx="364">
                  <c:v>0.61377470199999995</c:v>
                </c:pt>
                <c:pt idx="365">
                  <c:v>0.60847350099999997</c:v>
                </c:pt>
                <c:pt idx="366">
                  <c:v>0.60321229099999996</c:v>
                </c:pt>
                <c:pt idx="367">
                  <c:v>0.59799081799999998</c:v>
                </c:pt>
                <c:pt idx="368">
                  <c:v>0.59280883200000001</c:v>
                </c:pt>
                <c:pt idx="369">
                  <c:v>0.58766608600000003</c:v>
                </c:pt>
                <c:pt idx="370">
                  <c:v>0.58256233300000004</c:v>
                </c:pt>
                <c:pt idx="371">
                  <c:v>0.577497327</c:v>
                </c:pt>
                <c:pt idx="372">
                  <c:v>0.57247082699999996</c:v>
                </c:pt>
                <c:pt idx="373">
                  <c:v>0.56748259199999995</c:v>
                </c:pt>
                <c:pt idx="374">
                  <c:v>0.56253238100000003</c:v>
                </c:pt>
                <c:pt idx="375">
                  <c:v>0.55761995600000003</c:v>
                </c:pt>
                <c:pt idx="376">
                  <c:v>0.55274508300000003</c:v>
                </c:pt>
                <c:pt idx="377">
                  <c:v>0.54790752499999995</c:v>
                </c:pt>
                <c:pt idx="378">
                  <c:v>0.54310705000000004</c:v>
                </c:pt>
                <c:pt idx="379">
                  <c:v>0.53834342499999999</c:v>
                </c:pt>
                <c:pt idx="380">
                  <c:v>0.53361642099999995</c:v>
                </c:pt>
                <c:pt idx="381">
                  <c:v>0.528925808</c:v>
                </c:pt>
                <c:pt idx="382">
                  <c:v>0.52427135899999999</c:v>
                </c:pt>
                <c:pt idx="383">
                  <c:v>0.51965284700000003</c:v>
                </c:pt>
                <c:pt idx="384">
                  <c:v>0.515070048</c:v>
                </c:pt>
                <c:pt idx="385">
                  <c:v>0.51052273699999995</c:v>
                </c:pt>
                <c:pt idx="386">
                  <c:v>0.50601069200000004</c:v>
                </c:pt>
                <c:pt idx="387">
                  <c:v>0.501533691</c:v>
                </c:pt>
                <c:pt idx="388">
                  <c:v>0.49709151400000001</c:v>
                </c:pt>
                <c:pt idx="389">
                  <c:v>0.49268394300000001</c:v>
                </c:pt>
                <c:pt idx="390">
                  <c:v>0.48831076000000001</c:v>
                </c:pt>
                <c:pt idx="391">
                  <c:v>0.48397174700000001</c:v>
                </c:pt>
                <c:pt idx="392">
                  <c:v>0.47966668800000001</c:v>
                </c:pt>
                <c:pt idx="393">
                  <c:v>0.47539537100000001</c:v>
                </c:pt>
                <c:pt idx="394">
                  <c:v>0.47115758000000002</c:v>
                </c:pt>
                <c:pt idx="395">
                  <c:v>0.46695310299999998</c:v>
                </c:pt>
                <c:pt idx="396">
                  <c:v>0.46278172899999998</c:v>
                </c:pt>
                <c:pt idx="397">
                  <c:v>0.45864324699999998</c:v>
                </c:pt>
                <c:pt idx="398">
                  <c:v>0.45453744899999998</c:v>
                </c:pt>
                <c:pt idx="399">
                  <c:v>0.45046412400000002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A2EE-D845-BF1E-83CDDD551D8C}"/>
            </c:ext>
          </c:extLst>
        </c:ser>
        <c:ser>
          <c:idx val="6"/>
          <c:order val="2"/>
          <c:tx>
            <c:v>42°</c:v>
          </c:tx>
          <c:spPr>
            <a:ln w="19050" cap="rnd">
              <a:solidFill>
                <a:schemeClr val="accent1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xVal>
            <c:numRef>
              <c:f>'Angle spectra'!$D$3:$D$402</c:f>
              <c:numCache>
                <c:formatCode>General</c:formatCode>
                <c:ptCount val="400"/>
                <c:pt idx="0">
                  <c:v>0.1</c:v>
                </c:pt>
                <c:pt idx="1">
                  <c:v>0.2</c:v>
                </c:pt>
                <c:pt idx="2">
                  <c:v>0.3</c:v>
                </c:pt>
                <c:pt idx="3">
                  <c:v>0.4</c:v>
                </c:pt>
                <c:pt idx="4">
                  <c:v>0.5</c:v>
                </c:pt>
                <c:pt idx="5">
                  <c:v>0.6</c:v>
                </c:pt>
                <c:pt idx="6">
                  <c:v>0.7</c:v>
                </c:pt>
                <c:pt idx="7">
                  <c:v>0.8</c:v>
                </c:pt>
                <c:pt idx="8">
                  <c:v>0.9</c:v>
                </c:pt>
                <c:pt idx="9">
                  <c:v>1</c:v>
                </c:pt>
                <c:pt idx="10">
                  <c:v>1.1000000000000001</c:v>
                </c:pt>
                <c:pt idx="11">
                  <c:v>1.2</c:v>
                </c:pt>
                <c:pt idx="12">
                  <c:v>1.3</c:v>
                </c:pt>
                <c:pt idx="13">
                  <c:v>1.4</c:v>
                </c:pt>
                <c:pt idx="14">
                  <c:v>1.5</c:v>
                </c:pt>
                <c:pt idx="15">
                  <c:v>1.6</c:v>
                </c:pt>
                <c:pt idx="16">
                  <c:v>1.7</c:v>
                </c:pt>
                <c:pt idx="17">
                  <c:v>1.8</c:v>
                </c:pt>
                <c:pt idx="18">
                  <c:v>1.9</c:v>
                </c:pt>
                <c:pt idx="19">
                  <c:v>2</c:v>
                </c:pt>
                <c:pt idx="20">
                  <c:v>2.1</c:v>
                </c:pt>
                <c:pt idx="21">
                  <c:v>2.2000000000000002</c:v>
                </c:pt>
                <c:pt idx="22">
                  <c:v>2.2999999999999998</c:v>
                </c:pt>
                <c:pt idx="23">
                  <c:v>2.4</c:v>
                </c:pt>
                <c:pt idx="24">
                  <c:v>2.5</c:v>
                </c:pt>
                <c:pt idx="25">
                  <c:v>2.6</c:v>
                </c:pt>
                <c:pt idx="26">
                  <c:v>2.7</c:v>
                </c:pt>
                <c:pt idx="27">
                  <c:v>2.8</c:v>
                </c:pt>
                <c:pt idx="28">
                  <c:v>2.9</c:v>
                </c:pt>
                <c:pt idx="29">
                  <c:v>3</c:v>
                </c:pt>
                <c:pt idx="30">
                  <c:v>3.1</c:v>
                </c:pt>
                <c:pt idx="31">
                  <c:v>3.2</c:v>
                </c:pt>
                <c:pt idx="32">
                  <c:v>3.3</c:v>
                </c:pt>
                <c:pt idx="33">
                  <c:v>3.4</c:v>
                </c:pt>
                <c:pt idx="34">
                  <c:v>3.5</c:v>
                </c:pt>
                <c:pt idx="35">
                  <c:v>3.6</c:v>
                </c:pt>
                <c:pt idx="36">
                  <c:v>3.7</c:v>
                </c:pt>
                <c:pt idx="37">
                  <c:v>3.8</c:v>
                </c:pt>
                <c:pt idx="38">
                  <c:v>3.9</c:v>
                </c:pt>
                <c:pt idx="39">
                  <c:v>4</c:v>
                </c:pt>
                <c:pt idx="40">
                  <c:v>4.0999999999999996</c:v>
                </c:pt>
                <c:pt idx="41">
                  <c:v>4.2</c:v>
                </c:pt>
                <c:pt idx="42">
                  <c:v>4.3</c:v>
                </c:pt>
                <c:pt idx="43">
                  <c:v>4.4000000000000004</c:v>
                </c:pt>
                <c:pt idx="44">
                  <c:v>4.5</c:v>
                </c:pt>
                <c:pt idx="45">
                  <c:v>4.5999999999999996</c:v>
                </c:pt>
                <c:pt idx="46">
                  <c:v>4.7</c:v>
                </c:pt>
                <c:pt idx="47">
                  <c:v>4.8</c:v>
                </c:pt>
                <c:pt idx="48">
                  <c:v>4.9000000000000004</c:v>
                </c:pt>
                <c:pt idx="49">
                  <c:v>5</c:v>
                </c:pt>
                <c:pt idx="50">
                  <c:v>5.0999999999999996</c:v>
                </c:pt>
                <c:pt idx="51">
                  <c:v>5.2</c:v>
                </c:pt>
                <c:pt idx="52">
                  <c:v>5.3</c:v>
                </c:pt>
                <c:pt idx="53">
                  <c:v>5.4</c:v>
                </c:pt>
                <c:pt idx="54">
                  <c:v>5.5</c:v>
                </c:pt>
                <c:pt idx="55">
                  <c:v>5.6</c:v>
                </c:pt>
                <c:pt idx="56">
                  <c:v>5.7</c:v>
                </c:pt>
                <c:pt idx="57">
                  <c:v>5.8</c:v>
                </c:pt>
                <c:pt idx="58">
                  <c:v>5.9</c:v>
                </c:pt>
                <c:pt idx="59">
                  <c:v>6</c:v>
                </c:pt>
                <c:pt idx="60">
                  <c:v>6.1</c:v>
                </c:pt>
                <c:pt idx="61">
                  <c:v>6.2</c:v>
                </c:pt>
                <c:pt idx="62">
                  <c:v>6.3</c:v>
                </c:pt>
                <c:pt idx="63">
                  <c:v>6.4</c:v>
                </c:pt>
                <c:pt idx="64">
                  <c:v>6.5</c:v>
                </c:pt>
                <c:pt idx="65">
                  <c:v>6.6</c:v>
                </c:pt>
                <c:pt idx="66">
                  <c:v>6.7</c:v>
                </c:pt>
                <c:pt idx="67">
                  <c:v>6.8</c:v>
                </c:pt>
                <c:pt idx="68">
                  <c:v>6.9</c:v>
                </c:pt>
                <c:pt idx="69">
                  <c:v>7</c:v>
                </c:pt>
                <c:pt idx="70">
                  <c:v>7.1</c:v>
                </c:pt>
                <c:pt idx="71">
                  <c:v>7.2</c:v>
                </c:pt>
                <c:pt idx="72">
                  <c:v>7.3</c:v>
                </c:pt>
                <c:pt idx="73">
                  <c:v>7.4</c:v>
                </c:pt>
                <c:pt idx="74">
                  <c:v>7.5</c:v>
                </c:pt>
                <c:pt idx="75">
                  <c:v>7.6</c:v>
                </c:pt>
                <c:pt idx="76">
                  <c:v>7.7</c:v>
                </c:pt>
                <c:pt idx="77">
                  <c:v>7.8</c:v>
                </c:pt>
                <c:pt idx="78">
                  <c:v>7.9</c:v>
                </c:pt>
                <c:pt idx="79">
                  <c:v>8</c:v>
                </c:pt>
                <c:pt idx="80">
                  <c:v>8.1</c:v>
                </c:pt>
                <c:pt idx="81">
                  <c:v>8.1999999999999993</c:v>
                </c:pt>
                <c:pt idx="82">
                  <c:v>8.3000000000000007</c:v>
                </c:pt>
                <c:pt idx="83">
                  <c:v>8.4</c:v>
                </c:pt>
                <c:pt idx="84">
                  <c:v>8.5</c:v>
                </c:pt>
                <c:pt idx="85">
                  <c:v>8.6</c:v>
                </c:pt>
                <c:pt idx="86">
                  <c:v>8.6999999999999993</c:v>
                </c:pt>
                <c:pt idx="87">
                  <c:v>8.8000000000000007</c:v>
                </c:pt>
                <c:pt idx="88">
                  <c:v>8.9</c:v>
                </c:pt>
                <c:pt idx="89">
                  <c:v>9</c:v>
                </c:pt>
                <c:pt idx="90">
                  <c:v>9.1</c:v>
                </c:pt>
                <c:pt idx="91">
                  <c:v>9.1999999999999993</c:v>
                </c:pt>
                <c:pt idx="92">
                  <c:v>9.3000000000000007</c:v>
                </c:pt>
                <c:pt idx="93">
                  <c:v>9.4</c:v>
                </c:pt>
                <c:pt idx="94">
                  <c:v>9.5</c:v>
                </c:pt>
                <c:pt idx="95">
                  <c:v>9.6</c:v>
                </c:pt>
                <c:pt idx="96">
                  <c:v>9.6999999999999993</c:v>
                </c:pt>
                <c:pt idx="97">
                  <c:v>9.8000000000000007</c:v>
                </c:pt>
                <c:pt idx="98">
                  <c:v>9.9</c:v>
                </c:pt>
                <c:pt idx="99">
                  <c:v>10</c:v>
                </c:pt>
                <c:pt idx="100">
                  <c:v>10.1</c:v>
                </c:pt>
                <c:pt idx="101">
                  <c:v>10.199999999999999</c:v>
                </c:pt>
                <c:pt idx="102">
                  <c:v>10.3</c:v>
                </c:pt>
                <c:pt idx="103">
                  <c:v>10.4</c:v>
                </c:pt>
                <c:pt idx="104">
                  <c:v>10.5</c:v>
                </c:pt>
                <c:pt idx="105">
                  <c:v>10.6</c:v>
                </c:pt>
                <c:pt idx="106">
                  <c:v>10.7</c:v>
                </c:pt>
                <c:pt idx="107">
                  <c:v>10.8</c:v>
                </c:pt>
                <c:pt idx="108">
                  <c:v>10.9</c:v>
                </c:pt>
                <c:pt idx="109">
                  <c:v>11</c:v>
                </c:pt>
                <c:pt idx="110">
                  <c:v>11.1</c:v>
                </c:pt>
                <c:pt idx="111">
                  <c:v>11.2</c:v>
                </c:pt>
                <c:pt idx="112">
                  <c:v>11.3</c:v>
                </c:pt>
                <c:pt idx="113">
                  <c:v>11.4</c:v>
                </c:pt>
                <c:pt idx="114">
                  <c:v>11.5</c:v>
                </c:pt>
                <c:pt idx="115">
                  <c:v>11.6</c:v>
                </c:pt>
                <c:pt idx="116">
                  <c:v>11.7</c:v>
                </c:pt>
                <c:pt idx="117">
                  <c:v>11.8</c:v>
                </c:pt>
                <c:pt idx="118">
                  <c:v>11.9</c:v>
                </c:pt>
                <c:pt idx="119">
                  <c:v>12</c:v>
                </c:pt>
                <c:pt idx="120">
                  <c:v>12.1</c:v>
                </c:pt>
                <c:pt idx="121">
                  <c:v>12.2</c:v>
                </c:pt>
                <c:pt idx="122">
                  <c:v>12.3</c:v>
                </c:pt>
                <c:pt idx="123">
                  <c:v>12.4</c:v>
                </c:pt>
                <c:pt idx="124">
                  <c:v>12.5</c:v>
                </c:pt>
                <c:pt idx="125">
                  <c:v>12.6</c:v>
                </c:pt>
                <c:pt idx="126">
                  <c:v>12.7</c:v>
                </c:pt>
                <c:pt idx="127">
                  <c:v>12.8</c:v>
                </c:pt>
                <c:pt idx="128">
                  <c:v>12.9</c:v>
                </c:pt>
                <c:pt idx="129">
                  <c:v>13</c:v>
                </c:pt>
                <c:pt idx="130">
                  <c:v>13.1</c:v>
                </c:pt>
                <c:pt idx="131">
                  <c:v>13.2</c:v>
                </c:pt>
                <c:pt idx="132">
                  <c:v>13.3</c:v>
                </c:pt>
                <c:pt idx="133">
                  <c:v>13.4</c:v>
                </c:pt>
                <c:pt idx="134">
                  <c:v>13.5</c:v>
                </c:pt>
                <c:pt idx="135">
                  <c:v>13.6</c:v>
                </c:pt>
                <c:pt idx="136">
                  <c:v>13.7</c:v>
                </c:pt>
                <c:pt idx="137">
                  <c:v>13.8</c:v>
                </c:pt>
                <c:pt idx="138">
                  <c:v>13.9</c:v>
                </c:pt>
                <c:pt idx="139">
                  <c:v>14</c:v>
                </c:pt>
                <c:pt idx="140">
                  <c:v>14.1</c:v>
                </c:pt>
                <c:pt idx="141">
                  <c:v>14.2</c:v>
                </c:pt>
                <c:pt idx="142">
                  <c:v>14.3</c:v>
                </c:pt>
                <c:pt idx="143">
                  <c:v>14.4</c:v>
                </c:pt>
                <c:pt idx="144">
                  <c:v>14.5</c:v>
                </c:pt>
                <c:pt idx="145">
                  <c:v>14.6</c:v>
                </c:pt>
                <c:pt idx="146">
                  <c:v>14.7</c:v>
                </c:pt>
                <c:pt idx="147">
                  <c:v>14.8</c:v>
                </c:pt>
                <c:pt idx="148">
                  <c:v>14.9</c:v>
                </c:pt>
                <c:pt idx="149">
                  <c:v>15</c:v>
                </c:pt>
                <c:pt idx="150">
                  <c:v>15.1</c:v>
                </c:pt>
                <c:pt idx="151">
                  <c:v>15.2</c:v>
                </c:pt>
                <c:pt idx="152">
                  <c:v>15.3</c:v>
                </c:pt>
                <c:pt idx="153">
                  <c:v>15.4</c:v>
                </c:pt>
                <c:pt idx="154">
                  <c:v>15.5</c:v>
                </c:pt>
                <c:pt idx="155">
                  <c:v>15.6</c:v>
                </c:pt>
                <c:pt idx="156">
                  <c:v>15.7</c:v>
                </c:pt>
                <c:pt idx="157">
                  <c:v>15.8</c:v>
                </c:pt>
                <c:pt idx="158">
                  <c:v>15.9</c:v>
                </c:pt>
                <c:pt idx="159">
                  <c:v>16</c:v>
                </c:pt>
                <c:pt idx="160">
                  <c:v>16.100000000000001</c:v>
                </c:pt>
                <c:pt idx="161">
                  <c:v>16.2</c:v>
                </c:pt>
                <c:pt idx="162">
                  <c:v>16.3</c:v>
                </c:pt>
                <c:pt idx="163">
                  <c:v>16.399999999999999</c:v>
                </c:pt>
                <c:pt idx="164">
                  <c:v>16.5</c:v>
                </c:pt>
                <c:pt idx="165">
                  <c:v>16.600000000000001</c:v>
                </c:pt>
                <c:pt idx="166">
                  <c:v>16.7</c:v>
                </c:pt>
                <c:pt idx="167">
                  <c:v>16.8</c:v>
                </c:pt>
                <c:pt idx="168">
                  <c:v>16.899999999999999</c:v>
                </c:pt>
                <c:pt idx="169">
                  <c:v>17</c:v>
                </c:pt>
                <c:pt idx="170">
                  <c:v>17.100000000000001</c:v>
                </c:pt>
                <c:pt idx="171">
                  <c:v>17.2</c:v>
                </c:pt>
                <c:pt idx="172">
                  <c:v>17.3</c:v>
                </c:pt>
                <c:pt idx="173">
                  <c:v>17.399999999999999</c:v>
                </c:pt>
                <c:pt idx="174">
                  <c:v>17.5</c:v>
                </c:pt>
                <c:pt idx="175">
                  <c:v>17.600000000000001</c:v>
                </c:pt>
                <c:pt idx="176">
                  <c:v>17.7</c:v>
                </c:pt>
                <c:pt idx="177">
                  <c:v>17.8</c:v>
                </c:pt>
                <c:pt idx="178">
                  <c:v>17.899999999999999</c:v>
                </c:pt>
                <c:pt idx="179">
                  <c:v>18</c:v>
                </c:pt>
                <c:pt idx="180">
                  <c:v>18.100000000000001</c:v>
                </c:pt>
                <c:pt idx="181">
                  <c:v>18.2</c:v>
                </c:pt>
                <c:pt idx="182">
                  <c:v>18.3</c:v>
                </c:pt>
                <c:pt idx="183">
                  <c:v>18.399999999999999</c:v>
                </c:pt>
                <c:pt idx="184">
                  <c:v>18.5</c:v>
                </c:pt>
                <c:pt idx="185">
                  <c:v>18.600000000000001</c:v>
                </c:pt>
                <c:pt idx="186">
                  <c:v>18.7</c:v>
                </c:pt>
                <c:pt idx="187">
                  <c:v>18.8</c:v>
                </c:pt>
                <c:pt idx="188">
                  <c:v>18.899999999999999</c:v>
                </c:pt>
                <c:pt idx="189">
                  <c:v>19</c:v>
                </c:pt>
                <c:pt idx="190">
                  <c:v>19.100000000000001</c:v>
                </c:pt>
                <c:pt idx="191">
                  <c:v>19.2</c:v>
                </c:pt>
                <c:pt idx="192">
                  <c:v>19.3</c:v>
                </c:pt>
                <c:pt idx="193">
                  <c:v>19.399999999999999</c:v>
                </c:pt>
                <c:pt idx="194">
                  <c:v>19.5</c:v>
                </c:pt>
                <c:pt idx="195">
                  <c:v>19.600000000000001</c:v>
                </c:pt>
                <c:pt idx="196">
                  <c:v>19.7</c:v>
                </c:pt>
                <c:pt idx="197">
                  <c:v>19.8</c:v>
                </c:pt>
                <c:pt idx="198">
                  <c:v>19.899999999999999</c:v>
                </c:pt>
                <c:pt idx="199">
                  <c:v>20</c:v>
                </c:pt>
                <c:pt idx="200">
                  <c:v>20.100000000000001</c:v>
                </c:pt>
                <c:pt idx="201">
                  <c:v>20.2</c:v>
                </c:pt>
                <c:pt idx="202">
                  <c:v>20.3</c:v>
                </c:pt>
                <c:pt idx="203">
                  <c:v>20.399999999999999</c:v>
                </c:pt>
                <c:pt idx="204">
                  <c:v>20.5</c:v>
                </c:pt>
                <c:pt idx="205">
                  <c:v>20.6</c:v>
                </c:pt>
                <c:pt idx="206">
                  <c:v>20.7</c:v>
                </c:pt>
                <c:pt idx="207">
                  <c:v>20.8</c:v>
                </c:pt>
                <c:pt idx="208">
                  <c:v>20.9</c:v>
                </c:pt>
                <c:pt idx="209">
                  <c:v>21</c:v>
                </c:pt>
                <c:pt idx="210">
                  <c:v>21.1</c:v>
                </c:pt>
                <c:pt idx="211">
                  <c:v>21.2</c:v>
                </c:pt>
                <c:pt idx="212">
                  <c:v>21.3</c:v>
                </c:pt>
                <c:pt idx="213">
                  <c:v>21.4</c:v>
                </c:pt>
                <c:pt idx="214">
                  <c:v>21.5</c:v>
                </c:pt>
                <c:pt idx="215">
                  <c:v>21.6</c:v>
                </c:pt>
                <c:pt idx="216">
                  <c:v>21.7</c:v>
                </c:pt>
                <c:pt idx="217">
                  <c:v>21.8</c:v>
                </c:pt>
                <c:pt idx="218">
                  <c:v>21.9</c:v>
                </c:pt>
                <c:pt idx="219">
                  <c:v>22</c:v>
                </c:pt>
                <c:pt idx="220">
                  <c:v>22.1</c:v>
                </c:pt>
                <c:pt idx="221">
                  <c:v>22.2</c:v>
                </c:pt>
                <c:pt idx="222">
                  <c:v>22.3</c:v>
                </c:pt>
                <c:pt idx="223">
                  <c:v>22.4</c:v>
                </c:pt>
                <c:pt idx="224">
                  <c:v>22.5</c:v>
                </c:pt>
                <c:pt idx="225">
                  <c:v>22.6</c:v>
                </c:pt>
                <c:pt idx="226">
                  <c:v>22.7</c:v>
                </c:pt>
                <c:pt idx="227">
                  <c:v>22.8</c:v>
                </c:pt>
                <c:pt idx="228">
                  <c:v>22.9</c:v>
                </c:pt>
                <c:pt idx="229">
                  <c:v>23</c:v>
                </c:pt>
                <c:pt idx="230">
                  <c:v>23.1</c:v>
                </c:pt>
                <c:pt idx="231">
                  <c:v>23.2</c:v>
                </c:pt>
                <c:pt idx="232">
                  <c:v>23.3</c:v>
                </c:pt>
                <c:pt idx="233">
                  <c:v>23.4</c:v>
                </c:pt>
                <c:pt idx="234">
                  <c:v>23.5</c:v>
                </c:pt>
                <c:pt idx="235">
                  <c:v>23.6</c:v>
                </c:pt>
                <c:pt idx="236">
                  <c:v>23.7</c:v>
                </c:pt>
                <c:pt idx="237">
                  <c:v>23.8</c:v>
                </c:pt>
                <c:pt idx="238">
                  <c:v>23.9</c:v>
                </c:pt>
                <c:pt idx="239">
                  <c:v>24</c:v>
                </c:pt>
                <c:pt idx="240">
                  <c:v>24.1</c:v>
                </c:pt>
                <c:pt idx="241">
                  <c:v>24.2</c:v>
                </c:pt>
                <c:pt idx="242">
                  <c:v>24.3</c:v>
                </c:pt>
                <c:pt idx="243">
                  <c:v>24.4</c:v>
                </c:pt>
                <c:pt idx="244">
                  <c:v>24.5</c:v>
                </c:pt>
                <c:pt idx="245">
                  <c:v>24.6</c:v>
                </c:pt>
                <c:pt idx="246">
                  <c:v>24.7</c:v>
                </c:pt>
                <c:pt idx="247">
                  <c:v>24.8</c:v>
                </c:pt>
                <c:pt idx="248">
                  <c:v>24.9</c:v>
                </c:pt>
                <c:pt idx="249">
                  <c:v>25</c:v>
                </c:pt>
                <c:pt idx="250">
                  <c:v>25.1</c:v>
                </c:pt>
                <c:pt idx="251">
                  <c:v>25.2</c:v>
                </c:pt>
                <c:pt idx="252">
                  <c:v>25.3</c:v>
                </c:pt>
                <c:pt idx="253">
                  <c:v>25.4</c:v>
                </c:pt>
                <c:pt idx="254">
                  <c:v>25.5</c:v>
                </c:pt>
                <c:pt idx="255">
                  <c:v>25.6</c:v>
                </c:pt>
                <c:pt idx="256">
                  <c:v>25.7</c:v>
                </c:pt>
                <c:pt idx="257">
                  <c:v>25.8</c:v>
                </c:pt>
                <c:pt idx="258">
                  <c:v>25.9</c:v>
                </c:pt>
                <c:pt idx="259">
                  <c:v>26</c:v>
                </c:pt>
                <c:pt idx="260">
                  <c:v>26.1</c:v>
                </c:pt>
                <c:pt idx="261">
                  <c:v>26.2</c:v>
                </c:pt>
                <c:pt idx="262">
                  <c:v>26.3</c:v>
                </c:pt>
                <c:pt idx="263">
                  <c:v>26.4</c:v>
                </c:pt>
                <c:pt idx="264">
                  <c:v>26.5</c:v>
                </c:pt>
                <c:pt idx="265">
                  <c:v>26.6</c:v>
                </c:pt>
                <c:pt idx="266">
                  <c:v>26.7</c:v>
                </c:pt>
                <c:pt idx="267">
                  <c:v>26.8</c:v>
                </c:pt>
                <c:pt idx="268">
                  <c:v>26.9</c:v>
                </c:pt>
                <c:pt idx="269">
                  <c:v>27</c:v>
                </c:pt>
                <c:pt idx="270">
                  <c:v>27.1</c:v>
                </c:pt>
                <c:pt idx="271">
                  <c:v>27.2</c:v>
                </c:pt>
                <c:pt idx="272">
                  <c:v>27.3</c:v>
                </c:pt>
                <c:pt idx="273">
                  <c:v>27.4</c:v>
                </c:pt>
                <c:pt idx="274">
                  <c:v>27.5</c:v>
                </c:pt>
                <c:pt idx="275">
                  <c:v>27.6</c:v>
                </c:pt>
                <c:pt idx="276">
                  <c:v>27.7</c:v>
                </c:pt>
                <c:pt idx="277">
                  <c:v>27.8</c:v>
                </c:pt>
                <c:pt idx="278">
                  <c:v>27.9</c:v>
                </c:pt>
                <c:pt idx="279">
                  <c:v>28</c:v>
                </c:pt>
                <c:pt idx="280">
                  <c:v>28.1</c:v>
                </c:pt>
                <c:pt idx="281">
                  <c:v>28.2</c:v>
                </c:pt>
                <c:pt idx="282">
                  <c:v>28.3</c:v>
                </c:pt>
                <c:pt idx="283">
                  <c:v>28.4</c:v>
                </c:pt>
                <c:pt idx="284">
                  <c:v>28.5</c:v>
                </c:pt>
                <c:pt idx="285">
                  <c:v>28.6</c:v>
                </c:pt>
                <c:pt idx="286">
                  <c:v>28.7</c:v>
                </c:pt>
                <c:pt idx="287">
                  <c:v>28.8</c:v>
                </c:pt>
                <c:pt idx="288">
                  <c:v>28.9</c:v>
                </c:pt>
                <c:pt idx="289">
                  <c:v>29</c:v>
                </c:pt>
                <c:pt idx="290">
                  <c:v>29.1</c:v>
                </c:pt>
                <c:pt idx="291">
                  <c:v>29.2</c:v>
                </c:pt>
                <c:pt idx="292">
                  <c:v>29.3</c:v>
                </c:pt>
                <c:pt idx="293">
                  <c:v>29.4</c:v>
                </c:pt>
                <c:pt idx="294">
                  <c:v>29.5</c:v>
                </c:pt>
                <c:pt idx="295">
                  <c:v>29.6</c:v>
                </c:pt>
                <c:pt idx="296">
                  <c:v>29.7</c:v>
                </c:pt>
                <c:pt idx="297">
                  <c:v>29.8</c:v>
                </c:pt>
                <c:pt idx="298">
                  <c:v>29.9</c:v>
                </c:pt>
                <c:pt idx="299">
                  <c:v>30</c:v>
                </c:pt>
                <c:pt idx="300">
                  <c:v>30.1</c:v>
                </c:pt>
                <c:pt idx="301">
                  <c:v>30.2</c:v>
                </c:pt>
                <c:pt idx="302">
                  <c:v>30.3</c:v>
                </c:pt>
                <c:pt idx="303">
                  <c:v>30.4</c:v>
                </c:pt>
                <c:pt idx="304">
                  <c:v>30.5</c:v>
                </c:pt>
                <c:pt idx="305">
                  <c:v>30.6</c:v>
                </c:pt>
                <c:pt idx="306">
                  <c:v>30.7</c:v>
                </c:pt>
                <c:pt idx="307">
                  <c:v>30.8</c:v>
                </c:pt>
                <c:pt idx="308">
                  <c:v>30.9</c:v>
                </c:pt>
                <c:pt idx="309">
                  <c:v>31</c:v>
                </c:pt>
                <c:pt idx="310">
                  <c:v>31.1</c:v>
                </c:pt>
                <c:pt idx="311">
                  <c:v>31.2</c:v>
                </c:pt>
                <c:pt idx="312">
                  <c:v>31.3</c:v>
                </c:pt>
                <c:pt idx="313">
                  <c:v>31.4</c:v>
                </c:pt>
                <c:pt idx="314">
                  <c:v>31.5</c:v>
                </c:pt>
                <c:pt idx="315">
                  <c:v>31.6</c:v>
                </c:pt>
                <c:pt idx="316">
                  <c:v>31.7</c:v>
                </c:pt>
                <c:pt idx="317">
                  <c:v>31.8</c:v>
                </c:pt>
                <c:pt idx="318">
                  <c:v>31.9</c:v>
                </c:pt>
                <c:pt idx="319">
                  <c:v>32</c:v>
                </c:pt>
                <c:pt idx="320">
                  <c:v>32.1</c:v>
                </c:pt>
                <c:pt idx="321">
                  <c:v>32.200000000000003</c:v>
                </c:pt>
                <c:pt idx="322">
                  <c:v>32.299999999999997</c:v>
                </c:pt>
                <c:pt idx="323">
                  <c:v>32.4</c:v>
                </c:pt>
                <c:pt idx="324">
                  <c:v>32.5</c:v>
                </c:pt>
                <c:pt idx="325">
                  <c:v>32.6</c:v>
                </c:pt>
                <c:pt idx="326">
                  <c:v>32.700000000000003</c:v>
                </c:pt>
                <c:pt idx="327">
                  <c:v>32.799999999999997</c:v>
                </c:pt>
                <c:pt idx="328">
                  <c:v>32.9</c:v>
                </c:pt>
                <c:pt idx="329">
                  <c:v>33</c:v>
                </c:pt>
                <c:pt idx="330">
                  <c:v>33.1</c:v>
                </c:pt>
                <c:pt idx="331">
                  <c:v>33.200000000000003</c:v>
                </c:pt>
                <c:pt idx="332">
                  <c:v>33.299999999999997</c:v>
                </c:pt>
                <c:pt idx="333">
                  <c:v>33.4</c:v>
                </c:pt>
                <c:pt idx="334">
                  <c:v>33.5</c:v>
                </c:pt>
                <c:pt idx="335">
                  <c:v>33.6</c:v>
                </c:pt>
                <c:pt idx="336">
                  <c:v>33.700000000000003</c:v>
                </c:pt>
                <c:pt idx="337">
                  <c:v>33.799999999999997</c:v>
                </c:pt>
                <c:pt idx="338">
                  <c:v>33.9</c:v>
                </c:pt>
                <c:pt idx="339">
                  <c:v>34</c:v>
                </c:pt>
                <c:pt idx="340">
                  <c:v>34.1</c:v>
                </c:pt>
                <c:pt idx="341">
                  <c:v>34.200000000000003</c:v>
                </c:pt>
                <c:pt idx="342">
                  <c:v>34.299999999999997</c:v>
                </c:pt>
                <c:pt idx="343">
                  <c:v>34.4</c:v>
                </c:pt>
                <c:pt idx="344">
                  <c:v>34.5</c:v>
                </c:pt>
                <c:pt idx="345">
                  <c:v>34.6</c:v>
                </c:pt>
                <c:pt idx="346">
                  <c:v>34.700000000000003</c:v>
                </c:pt>
                <c:pt idx="347">
                  <c:v>34.799999999999997</c:v>
                </c:pt>
                <c:pt idx="348">
                  <c:v>34.9</c:v>
                </c:pt>
                <c:pt idx="349">
                  <c:v>35</c:v>
                </c:pt>
                <c:pt idx="350">
                  <c:v>35.1</c:v>
                </c:pt>
                <c:pt idx="351">
                  <c:v>35.200000000000003</c:v>
                </c:pt>
                <c:pt idx="352">
                  <c:v>35.299999999999997</c:v>
                </c:pt>
                <c:pt idx="353">
                  <c:v>35.4</c:v>
                </c:pt>
                <c:pt idx="354">
                  <c:v>35.5</c:v>
                </c:pt>
                <c:pt idx="355">
                  <c:v>35.6</c:v>
                </c:pt>
                <c:pt idx="356">
                  <c:v>35.700000000000003</c:v>
                </c:pt>
                <c:pt idx="357">
                  <c:v>35.799999999999997</c:v>
                </c:pt>
                <c:pt idx="358">
                  <c:v>35.9</c:v>
                </c:pt>
                <c:pt idx="359">
                  <c:v>36</c:v>
                </c:pt>
                <c:pt idx="360">
                  <c:v>36.1</c:v>
                </c:pt>
                <c:pt idx="361">
                  <c:v>36.200000000000003</c:v>
                </c:pt>
                <c:pt idx="362">
                  <c:v>36.299999999999997</c:v>
                </c:pt>
                <c:pt idx="363">
                  <c:v>36.4</c:v>
                </c:pt>
                <c:pt idx="364">
                  <c:v>36.5</c:v>
                </c:pt>
                <c:pt idx="365">
                  <c:v>36.6</c:v>
                </c:pt>
                <c:pt idx="366">
                  <c:v>36.700000000000003</c:v>
                </c:pt>
                <c:pt idx="367">
                  <c:v>36.799999999999997</c:v>
                </c:pt>
                <c:pt idx="368">
                  <c:v>36.9</c:v>
                </c:pt>
                <c:pt idx="369">
                  <c:v>37</c:v>
                </c:pt>
                <c:pt idx="370">
                  <c:v>37.1</c:v>
                </c:pt>
                <c:pt idx="371">
                  <c:v>37.200000000000003</c:v>
                </c:pt>
                <c:pt idx="372">
                  <c:v>37.299999999999997</c:v>
                </c:pt>
                <c:pt idx="373">
                  <c:v>37.4</c:v>
                </c:pt>
                <c:pt idx="374">
                  <c:v>37.5</c:v>
                </c:pt>
                <c:pt idx="375">
                  <c:v>37.6</c:v>
                </c:pt>
                <c:pt idx="376">
                  <c:v>37.700000000000003</c:v>
                </c:pt>
                <c:pt idx="377">
                  <c:v>37.799999999999997</c:v>
                </c:pt>
                <c:pt idx="378">
                  <c:v>37.9</c:v>
                </c:pt>
                <c:pt idx="379">
                  <c:v>38</c:v>
                </c:pt>
                <c:pt idx="380">
                  <c:v>38.1</c:v>
                </c:pt>
                <c:pt idx="381">
                  <c:v>38.200000000000003</c:v>
                </c:pt>
                <c:pt idx="382">
                  <c:v>38.299999999999997</c:v>
                </c:pt>
                <c:pt idx="383">
                  <c:v>38.4</c:v>
                </c:pt>
                <c:pt idx="384">
                  <c:v>38.5</c:v>
                </c:pt>
                <c:pt idx="385">
                  <c:v>38.6</c:v>
                </c:pt>
                <c:pt idx="386">
                  <c:v>38.700000000000003</c:v>
                </c:pt>
                <c:pt idx="387">
                  <c:v>38.799999999999997</c:v>
                </c:pt>
                <c:pt idx="388">
                  <c:v>38.9</c:v>
                </c:pt>
                <c:pt idx="389">
                  <c:v>39</c:v>
                </c:pt>
                <c:pt idx="390">
                  <c:v>39.1</c:v>
                </c:pt>
                <c:pt idx="391">
                  <c:v>39.200000000000003</c:v>
                </c:pt>
                <c:pt idx="392">
                  <c:v>39.299999999999997</c:v>
                </c:pt>
                <c:pt idx="393">
                  <c:v>39.4</c:v>
                </c:pt>
                <c:pt idx="394">
                  <c:v>39.5</c:v>
                </c:pt>
                <c:pt idx="395">
                  <c:v>39.6</c:v>
                </c:pt>
                <c:pt idx="396">
                  <c:v>39.700000000000003</c:v>
                </c:pt>
                <c:pt idx="397">
                  <c:v>39.799999999999997</c:v>
                </c:pt>
                <c:pt idx="398">
                  <c:v>39.9</c:v>
                </c:pt>
                <c:pt idx="399">
                  <c:v>40</c:v>
                </c:pt>
              </c:numCache>
            </c:numRef>
          </c:xVal>
          <c:yVal>
            <c:numRef>
              <c:f>'Angle spectra'!$L$3:$L$402</c:f>
              <c:numCache>
                <c:formatCode>General</c:formatCode>
                <c:ptCount val="400"/>
                <c:pt idx="0">
                  <c:v>0.441478867</c:v>
                </c:pt>
                <c:pt idx="1">
                  <c:v>0.57216277800000004</c:v>
                </c:pt>
                <c:pt idx="2">
                  <c:v>0.67174804899999996</c:v>
                </c:pt>
                <c:pt idx="3">
                  <c:v>0.75440215899999996</c:v>
                </c:pt>
                <c:pt idx="4">
                  <c:v>0.82549606200000003</c:v>
                </c:pt>
                <c:pt idx="5">
                  <c:v>0.88779672499999995</c:v>
                </c:pt>
                <c:pt idx="6">
                  <c:v>0.94307617600000004</c:v>
                </c:pt>
                <c:pt idx="7">
                  <c:v>0.99265841099999996</c:v>
                </c:pt>
                <c:pt idx="8">
                  <c:v>1.03759866</c:v>
                </c:pt>
                <c:pt idx="9">
                  <c:v>1.078734461</c:v>
                </c:pt>
                <c:pt idx="10">
                  <c:v>1.1167117879999999</c:v>
                </c:pt>
                <c:pt idx="11">
                  <c:v>1.1520190969999999</c:v>
                </c:pt>
                <c:pt idx="12">
                  <c:v>1.185027254</c:v>
                </c:pt>
                <c:pt idx="13">
                  <c:v>1.216025197</c:v>
                </c:pt>
                <c:pt idx="14">
                  <c:v>1.2452457589999999</c:v>
                </c:pt>
                <c:pt idx="15">
                  <c:v>1.2728820000000001</c:v>
                </c:pt>
                <c:pt idx="16">
                  <c:v>1.299097038</c:v>
                </c:pt>
                <c:pt idx="17">
                  <c:v>1.3240303120000001</c:v>
                </c:pt>
                <c:pt idx="18">
                  <c:v>1.3478020070000001</c:v>
                </c:pt>
                <c:pt idx="19">
                  <c:v>1.3705164590000001</c:v>
                </c:pt>
                <c:pt idx="20">
                  <c:v>1.3922648259999999</c:v>
                </c:pt>
                <c:pt idx="21">
                  <c:v>1.413127204</c:v>
                </c:pt>
                <c:pt idx="22">
                  <c:v>1.4331742970000001</c:v>
                </c:pt>
                <c:pt idx="23">
                  <c:v>1.4524687650000001</c:v>
                </c:pt>
                <c:pt idx="24">
                  <c:v>1.4710663310000001</c:v>
                </c:pt>
                <c:pt idx="25">
                  <c:v>1.4890166970000001</c:v>
                </c:pt>
                <c:pt idx="26">
                  <c:v>1.506364316</c:v>
                </c:pt>
                <c:pt idx="27">
                  <c:v>1.5231490350000001</c:v>
                </c:pt>
                <c:pt idx="28">
                  <c:v>1.539406652</c:v>
                </c:pt>
                <c:pt idx="29">
                  <c:v>1.5551693820000001</c:v>
                </c:pt>
                <c:pt idx="30">
                  <c:v>1.5704662659999999</c:v>
                </c:pt>
                <c:pt idx="31">
                  <c:v>1.58532352</c:v>
                </c:pt>
                <c:pt idx="32">
                  <c:v>1.5997648419999999</c:v>
                </c:pt>
                <c:pt idx="33">
                  <c:v>1.6138116790000001</c:v>
                </c:pt>
                <c:pt idx="34">
                  <c:v>1.627483461</c:v>
                </c:pt>
                <c:pt idx="35">
                  <c:v>1.6407978050000001</c:v>
                </c:pt>
                <c:pt idx="36">
                  <c:v>1.653770703</c:v>
                </c:pt>
                <c:pt idx="37">
                  <c:v>1.6664166789999999</c:v>
                </c:pt>
                <c:pt idx="38">
                  <c:v>1.6787489339999999</c:v>
                </c:pt>
                <c:pt idx="39">
                  <c:v>1.6907794780000001</c:v>
                </c:pt>
                <c:pt idx="40">
                  <c:v>1.7025192389999999</c:v>
                </c:pt>
                <c:pt idx="41">
                  <c:v>1.7139781700000001</c:v>
                </c:pt>
                <c:pt idx="42">
                  <c:v>1.725165343</c:v>
                </c:pt>
                <c:pt idx="43">
                  <c:v>1.7360890259999999</c:v>
                </c:pt>
                <c:pt idx="44">
                  <c:v>1.7467567639999999</c:v>
                </c:pt>
                <c:pt idx="45">
                  <c:v>1.757175444</c:v>
                </c:pt>
                <c:pt idx="46">
                  <c:v>1.767351356</c:v>
                </c:pt>
                <c:pt idx="47">
                  <c:v>1.7772902500000001</c:v>
                </c:pt>
                <c:pt idx="48">
                  <c:v>1.786997385</c:v>
                </c:pt>
                <c:pt idx="49">
                  <c:v>1.796477576</c:v>
                </c:pt>
                <c:pt idx="50">
                  <c:v>1.8057352330000001</c:v>
                </c:pt>
                <c:pt idx="51">
                  <c:v>1.814774401</c:v>
                </c:pt>
                <c:pt idx="52">
                  <c:v>1.8235987950000001</c:v>
                </c:pt>
                <c:pt idx="53">
                  <c:v>1.8322118270000001</c:v>
                </c:pt>
                <c:pt idx="54">
                  <c:v>1.840616641</c:v>
                </c:pt>
                <c:pt idx="55">
                  <c:v>1.848816131</c:v>
                </c:pt>
                <c:pt idx="56">
                  <c:v>1.8568129710000001</c:v>
                </c:pt>
                <c:pt idx="57">
                  <c:v>1.864609637</c:v>
                </c:pt>
                <c:pt idx="58">
                  <c:v>1.8722084189999999</c:v>
                </c:pt>
                <c:pt idx="59">
                  <c:v>1.879611449</c:v>
                </c:pt>
                <c:pt idx="60">
                  <c:v>1.886820709</c:v>
                </c:pt>
                <c:pt idx="61">
                  <c:v>1.893838052</c:v>
                </c:pt>
                <c:pt idx="62">
                  <c:v>1.9006652129999999</c:v>
                </c:pt>
                <c:pt idx="63">
                  <c:v>1.9073038200000001</c:v>
                </c:pt>
                <c:pt idx="64">
                  <c:v>1.913755409</c:v>
                </c:pt>
                <c:pt idx="65">
                  <c:v>1.9200214309999999</c:v>
                </c:pt>
                <c:pt idx="66">
                  <c:v>1.926103264</c:v>
                </c:pt>
                <c:pt idx="67">
                  <c:v>1.9320022189999999</c:v>
                </c:pt>
                <c:pt idx="68">
                  <c:v>1.93771955</c:v>
                </c:pt>
                <c:pt idx="69">
                  <c:v>1.943256461</c:v>
                </c:pt>
                <c:pt idx="70">
                  <c:v>1.9486141109999999</c:v>
                </c:pt>
                <c:pt idx="71">
                  <c:v>1.953793619</c:v>
                </c:pt>
                <c:pt idx="72">
                  <c:v>1.9587960740000001</c:v>
                </c:pt>
                <c:pt idx="73">
                  <c:v>1.9636225350000001</c:v>
                </c:pt>
                <c:pt idx="74">
                  <c:v>1.9682740350000001</c:v>
                </c:pt>
                <c:pt idx="75">
                  <c:v>1.972751589</c:v>
                </c:pt>
                <c:pt idx="76">
                  <c:v>1.977056194</c:v>
                </c:pt>
                <c:pt idx="77">
                  <c:v>1.981188835</c:v>
                </c:pt>
                <c:pt idx="78">
                  <c:v>1.985150483</c:v>
                </c:pt>
                <c:pt idx="79">
                  <c:v>1.988942102</c:v>
                </c:pt>
                <c:pt idx="80">
                  <c:v>1.99256465</c:v>
                </c:pt>
                <c:pt idx="81">
                  <c:v>1.9960190790000001</c:v>
                </c:pt>
                <c:pt idx="82">
                  <c:v>1.9993063390000001</c:v>
                </c:pt>
                <c:pt idx="83">
                  <c:v>2.0024273780000001</c:v>
                </c:pt>
                <c:pt idx="84">
                  <c:v>2.005383143</c:v>
                </c:pt>
                <c:pt idx="85">
                  <c:v>2.0081745820000001</c:v>
                </c:pt>
                <c:pt idx="86">
                  <c:v>2.0108026460000001</c:v>
                </c:pt>
                <c:pt idx="87">
                  <c:v>2.0132682860000002</c:v>
                </c:pt>
                <c:pt idx="88">
                  <c:v>2.015572455</c:v>
                </c:pt>
                <c:pt idx="89">
                  <c:v>2.017716112</c:v>
                </c:pt>
                <c:pt idx="90">
                  <c:v>2.019700217</c:v>
                </c:pt>
                <c:pt idx="91">
                  <c:v>2.0215257329999998</c:v>
                </c:pt>
                <c:pt idx="92">
                  <c:v>2.023193628</c:v>
                </c:pt>
                <c:pt idx="93">
                  <c:v>2.0247048730000001</c:v>
                </c:pt>
                <c:pt idx="94">
                  <c:v>2.0260604409999998</c:v>
                </c:pt>
                <c:pt idx="95">
                  <c:v>2.027261309</c:v>
                </c:pt>
                <c:pt idx="96">
                  <c:v>2.0283084570000001</c:v>
                </c:pt>
                <c:pt idx="97">
                  <c:v>2.029202867</c:v>
                </c:pt>
                <c:pt idx="98">
                  <c:v>2.0299455229999999</c:v>
                </c:pt>
                <c:pt idx="99">
                  <c:v>2.0305374089999999</c:v>
                </c:pt>
                <c:pt idx="100">
                  <c:v>2.030979511</c:v>
                </c:pt>
                <c:pt idx="101">
                  <c:v>2.0312728170000001</c:v>
                </c:pt>
                <c:pt idx="102">
                  <c:v>2.0314183109999999</c:v>
                </c:pt>
                <c:pt idx="103">
                  <c:v>2.0314169789999998</c:v>
                </c:pt>
                <c:pt idx="104">
                  <c:v>2.0312698039999999</c:v>
                </c:pt>
                <c:pt idx="105">
                  <c:v>2.0309777659999999</c:v>
                </c:pt>
                <c:pt idx="106">
                  <c:v>2.030541843</c:v>
                </c:pt>
                <c:pt idx="107">
                  <c:v>2.0299630089999998</c:v>
                </c:pt>
                <c:pt idx="108">
                  <c:v>2.0292422320000001</c:v>
                </c:pt>
                <c:pt idx="109">
                  <c:v>2.0283804760000002</c:v>
                </c:pt>
                <c:pt idx="110">
                  <c:v>2.027378696</c:v>
                </c:pt>
                <c:pt idx="111">
                  <c:v>2.0262378440000002</c:v>
                </c:pt>
                <c:pt idx="112">
                  <c:v>2.0249588599999999</c:v>
                </c:pt>
                <c:pt idx="113">
                  <c:v>2.0235426780000001</c:v>
                </c:pt>
                <c:pt idx="114">
                  <c:v>2.021990218</c:v>
                </c:pt>
                <c:pt idx="115">
                  <c:v>2.0203023939999998</c:v>
                </c:pt>
                <c:pt idx="116">
                  <c:v>2.0184801069999998</c:v>
                </c:pt>
                <c:pt idx="117">
                  <c:v>2.0165242440000002</c:v>
                </c:pt>
                <c:pt idx="118">
                  <c:v>2.0144356810000001</c:v>
                </c:pt>
                <c:pt idx="119">
                  <c:v>2.0122152789999999</c:v>
                </c:pt>
                <c:pt idx="120">
                  <c:v>2.009863884</c:v>
                </c:pt>
                <c:pt idx="121">
                  <c:v>2.0073823270000002</c:v>
                </c:pt>
                <c:pt idx="122">
                  <c:v>2.0047714230000002</c:v>
                </c:pt>
                <c:pt idx="123">
                  <c:v>2.0020319670000002</c:v>
                </c:pt>
                <c:pt idx="124">
                  <c:v>1.9991647400000001</c:v>
                </c:pt>
                <c:pt idx="125">
                  <c:v>1.9961705030000001</c:v>
                </c:pt>
                <c:pt idx="126">
                  <c:v>1.9930499960000001</c:v>
                </c:pt>
                <c:pt idx="127">
                  <c:v>1.989803942</c:v>
                </c:pt>
                <c:pt idx="128">
                  <c:v>1.986433042</c:v>
                </c:pt>
                <c:pt idx="129">
                  <c:v>1.982937975</c:v>
                </c:pt>
                <c:pt idx="130">
                  <c:v>1.9793194000000001</c:v>
                </c:pt>
                <c:pt idx="131">
                  <c:v>1.975577954</c:v>
                </c:pt>
                <c:pt idx="132">
                  <c:v>1.9717142510000001</c:v>
                </c:pt>
                <c:pt idx="133">
                  <c:v>1.9677288820000001</c:v>
                </c:pt>
                <c:pt idx="134">
                  <c:v>1.9636224170000001</c:v>
                </c:pt>
                <c:pt idx="135">
                  <c:v>1.9593953989999999</c:v>
                </c:pt>
                <c:pt idx="136">
                  <c:v>1.955048353</c:v>
                </c:pt>
                <c:pt idx="137">
                  <c:v>1.950581777</c:v>
                </c:pt>
                <c:pt idx="138">
                  <c:v>1.945996147</c:v>
                </c:pt>
                <c:pt idx="139">
                  <c:v>1.941291916</c:v>
                </c:pt>
                <c:pt idx="140">
                  <c:v>1.936469515</c:v>
                </c:pt>
                <c:pt idx="141">
                  <c:v>1.9315293529999999</c:v>
                </c:pt>
                <c:pt idx="142">
                  <c:v>1.9264718160000001</c:v>
                </c:pt>
                <c:pt idx="143">
                  <c:v>1.9212972719999999</c:v>
                </c:pt>
                <c:pt idx="144">
                  <c:v>1.9160060670000001</c:v>
                </c:pt>
                <c:pt idx="145">
                  <c:v>1.910598529</c:v>
                </c:pt>
                <c:pt idx="146">
                  <c:v>1.905074967</c:v>
                </c:pt>
                <c:pt idx="147">
                  <c:v>1.899435677</c:v>
                </c:pt>
                <c:pt idx="148">
                  <c:v>1.8936809379999999</c:v>
                </c:pt>
                <c:pt idx="149">
                  <c:v>1.8878110159999999</c:v>
                </c:pt>
                <c:pt idx="150">
                  <c:v>1.881826169</c:v>
                </c:pt>
                <c:pt idx="151">
                  <c:v>1.8757266429999999</c:v>
                </c:pt>
                <c:pt idx="152">
                  <c:v>1.8695126820000001</c:v>
                </c:pt>
                <c:pt idx="153">
                  <c:v>1.8631845250000001</c:v>
                </c:pt>
                <c:pt idx="154">
                  <c:v>1.8567424100000001</c:v>
                </c:pt>
                <c:pt idx="155">
                  <c:v>1.8501865799999999</c:v>
                </c:pt>
                <c:pt idx="156">
                  <c:v>1.843517284</c:v>
                </c:pt>
                <c:pt idx="157">
                  <c:v>1.836734783</c:v>
                </c:pt>
                <c:pt idx="158">
                  <c:v>1.8298393509999999</c:v>
                </c:pt>
                <c:pt idx="159">
                  <c:v>1.822831283</c:v>
                </c:pt>
                <c:pt idx="160">
                  <c:v>1.8157108989999999</c:v>
                </c:pt>
                <c:pt idx="161">
                  <c:v>1.808478544</c:v>
                </c:pt>
                <c:pt idx="162">
                  <c:v>1.8011346029999999</c:v>
                </c:pt>
                <c:pt idx="163">
                  <c:v>1.7936794979999999</c:v>
                </c:pt>
                <c:pt idx="164">
                  <c:v>1.7861136980000001</c:v>
                </c:pt>
                <c:pt idx="165">
                  <c:v>1.778437724</c:v>
                </c:pt>
                <c:pt idx="166">
                  <c:v>1.7706521559999999</c:v>
                </c:pt>
                <c:pt idx="167">
                  <c:v>1.7627576389999999</c:v>
                </c:pt>
                <c:pt idx="168">
                  <c:v>1.7547548900000001</c:v>
                </c:pt>
                <c:pt idx="169">
                  <c:v>1.746644705</c:v>
                </c:pt>
                <c:pt idx="170">
                  <c:v>1.7384279680000001</c:v>
                </c:pt>
                <c:pt idx="171">
                  <c:v>1.7301056530000001</c:v>
                </c:pt>
                <c:pt idx="172">
                  <c:v>1.721678837</c:v>
                </c:pt>
                <c:pt idx="173">
                  <c:v>1.7131487030000001</c:v>
                </c:pt>
                <c:pt idx="174">
                  <c:v>1.704516549</c:v>
                </c:pt>
                <c:pt idx="175">
                  <c:v>1.695783794</c:v>
                </c:pt>
                <c:pt idx="176">
                  <c:v>1.6869519850000001</c:v>
                </c:pt>
                <c:pt idx="177">
                  <c:v>1.678022803</c:v>
                </c:pt>
                <c:pt idx="178">
                  <c:v>1.6689980680000001</c:v>
                </c:pt>
                <c:pt idx="179">
                  <c:v>1.659879745</c:v>
                </c:pt>
                <c:pt idx="180">
                  <c:v>1.6506699520000001</c:v>
                </c:pt>
                <c:pt idx="181">
                  <c:v>1.6413709569999999</c:v>
                </c:pt>
                <c:pt idx="182">
                  <c:v>1.6319851869999999</c:v>
                </c:pt>
                <c:pt idx="183">
                  <c:v>1.6225152279999999</c:v>
                </c:pt>
                <c:pt idx="184">
                  <c:v>1.612963828</c:v>
                </c:pt>
                <c:pt idx="185">
                  <c:v>1.6033338960000001</c:v>
                </c:pt>
                <c:pt idx="186">
                  <c:v>1.593628501</c:v>
                </c:pt>
                <c:pt idx="187">
                  <c:v>1.583850873</c:v>
                </c:pt>
                <c:pt idx="188">
                  <c:v>1.5740043969999999</c:v>
                </c:pt>
                <c:pt idx="189">
                  <c:v>1.564092611</c:v>
                </c:pt>
                <c:pt idx="190">
                  <c:v>1.5541191990000001</c:v>
                </c:pt>
                <c:pt idx="191">
                  <c:v>1.5440879860000001</c:v>
                </c:pt>
                <c:pt idx="192">
                  <c:v>1.534002928</c:v>
                </c:pt>
                <c:pt idx="193">
                  <c:v>1.5238681039999999</c:v>
                </c:pt>
                <c:pt idx="194">
                  <c:v>1.5136877040000001</c:v>
                </c:pt>
                <c:pt idx="195">
                  <c:v>1.503466022</c:v>
                </c:pt>
                <c:pt idx="196">
                  <c:v>1.493207438</c:v>
                </c:pt>
                <c:pt idx="197">
                  <c:v>1.482916406</c:v>
                </c:pt>
                <c:pt idx="198">
                  <c:v>1.472597443</c:v>
                </c:pt>
                <c:pt idx="199">
                  <c:v>1.4622551070000001</c:v>
                </c:pt>
                <c:pt idx="200">
                  <c:v>1.4518939900000001</c:v>
                </c:pt>
                <c:pt idx="201">
                  <c:v>1.4415186929999999</c:v>
                </c:pt>
                <c:pt idx="202">
                  <c:v>1.4311338179999999</c:v>
                </c:pt>
                <c:pt idx="203">
                  <c:v>1.420743943</c:v>
                </c:pt>
                <c:pt idx="204">
                  <c:v>1.4103536130000001</c:v>
                </c:pt>
                <c:pt idx="205">
                  <c:v>1.39996732</c:v>
                </c:pt>
                <c:pt idx="206">
                  <c:v>1.3895894879999999</c:v>
                </c:pt>
                <c:pt idx="207">
                  <c:v>1.379224456</c:v>
                </c:pt>
                <c:pt idx="208">
                  <c:v>1.3688764689999999</c:v>
                </c:pt>
                <c:pt idx="209">
                  <c:v>1.358549655</c:v>
                </c:pt>
                <c:pt idx="210">
                  <c:v>1.348248023</c:v>
                </c:pt>
                <c:pt idx="211">
                  <c:v>1.3379754420000001</c:v>
                </c:pt>
                <c:pt idx="212">
                  <c:v>1.327735637</c:v>
                </c:pt>
                <c:pt idx="213">
                  <c:v>1.3175321760000001</c:v>
                </c:pt>
                <c:pt idx="214">
                  <c:v>1.307368463</c:v>
                </c:pt>
                <c:pt idx="215">
                  <c:v>1.29724773</c:v>
                </c:pt>
                <c:pt idx="216">
                  <c:v>1.287173036</c:v>
                </c:pt>
                <c:pt idx="217">
                  <c:v>1.2771472559999999</c:v>
                </c:pt>
                <c:pt idx="218">
                  <c:v>1.2671730839999999</c:v>
                </c:pt>
                <c:pt idx="219">
                  <c:v>1.2572530280000001</c:v>
                </c:pt>
                <c:pt idx="220">
                  <c:v>1.2473894130000001</c:v>
                </c:pt>
                <c:pt idx="221">
                  <c:v>1.237584375</c:v>
                </c:pt>
                <c:pt idx="222">
                  <c:v>1.227839871</c:v>
                </c:pt>
                <c:pt idx="223">
                  <c:v>1.218157677</c:v>
                </c:pt>
                <c:pt idx="224">
                  <c:v>1.208539391</c:v>
                </c:pt>
                <c:pt idx="225">
                  <c:v>1.198986441</c:v>
                </c:pt>
                <c:pt idx="226">
                  <c:v>1.189500086</c:v>
                </c:pt>
                <c:pt idx="227">
                  <c:v>1.180081427</c:v>
                </c:pt>
                <c:pt idx="228">
                  <c:v>1.170731406</c:v>
                </c:pt>
                <c:pt idx="229">
                  <c:v>1.1614508210000001</c:v>
                </c:pt>
                <c:pt idx="230">
                  <c:v>1.152240326</c:v>
                </c:pt>
                <c:pt idx="231">
                  <c:v>1.1431004419999999</c:v>
                </c:pt>
                <c:pt idx="232">
                  <c:v>1.134031564</c:v>
                </c:pt>
                <c:pt idx="233">
                  <c:v>1.125033969</c:v>
                </c:pt>
                <c:pt idx="234">
                  <c:v>1.116107822</c:v>
                </c:pt>
                <c:pt idx="235">
                  <c:v>1.1072531839999999</c:v>
                </c:pt>
                <c:pt idx="236">
                  <c:v>1.098470021</c:v>
                </c:pt>
                <c:pt idx="237">
                  <c:v>1.089758209</c:v>
                </c:pt>
                <c:pt idx="238">
                  <c:v>1.0811175449999999</c:v>
                </c:pt>
                <c:pt idx="239">
                  <c:v>1.07254775</c:v>
                </c:pt>
                <c:pt idx="240">
                  <c:v>1.064048477</c:v>
                </c:pt>
                <c:pt idx="241">
                  <c:v>1.055619318</c:v>
                </c:pt>
                <c:pt idx="242">
                  <c:v>1.047259811</c:v>
                </c:pt>
                <c:pt idx="243">
                  <c:v>1.0389694439999999</c:v>
                </c:pt>
                <c:pt idx="244">
                  <c:v>1.030747662</c:v>
                </c:pt>
                <c:pt idx="245">
                  <c:v>1.0225938729999999</c:v>
                </c:pt>
                <c:pt idx="246">
                  <c:v>1.0145074489999999</c:v>
                </c:pt>
                <c:pt idx="247">
                  <c:v>1.006487736</c:v>
                </c:pt>
                <c:pt idx="248">
                  <c:v>0.998534056</c:v>
                </c:pt>
                <c:pt idx="249">
                  <c:v>0.99064570900000004</c:v>
                </c:pt>
                <c:pt idx="250">
                  <c:v>0.98282197999999998</c:v>
                </c:pt>
                <c:pt idx="251">
                  <c:v>0.97506214099999999</c:v>
                </c:pt>
                <c:pt idx="252">
                  <c:v>0.96736545500000004</c:v>
                </c:pt>
                <c:pt idx="253">
                  <c:v>0.95973117699999999</c:v>
                </c:pt>
                <c:pt idx="254">
                  <c:v>0.95215855900000002</c:v>
                </c:pt>
                <c:pt idx="255">
                  <c:v>0.94464685100000001</c:v>
                </c:pt>
                <c:pt idx="256">
                  <c:v>0.93719530299999998</c:v>
                </c:pt>
                <c:pt idx="257">
                  <c:v>0.92980316699999999</c:v>
                </c:pt>
                <c:pt idx="258">
                  <c:v>0.92246970100000003</c:v>
                </c:pt>
                <c:pt idx="259">
                  <c:v>0.915194167</c:v>
                </c:pt>
                <c:pt idx="260">
                  <c:v>0.90797583599999998</c:v>
                </c:pt>
                <c:pt idx="261">
                  <c:v>0.90081398599999996</c:v>
                </c:pt>
                <c:pt idx="262">
                  <c:v>0.893707904</c:v>
                </c:pt>
                <c:pt idx="263">
                  <c:v>0.88665688799999998</c:v>
                </c:pt>
                <c:pt idx="264">
                  <c:v>0.87966024799999998</c:v>
                </c:pt>
                <c:pt idx="265">
                  <c:v>0.87271730400000003</c:v>
                </c:pt>
                <c:pt idx="266">
                  <c:v>0.86582738999999997</c:v>
                </c:pt>
                <c:pt idx="267">
                  <c:v>0.85898985100000003</c:v>
                </c:pt>
                <c:pt idx="268">
                  <c:v>0.85220404599999999</c:v>
                </c:pt>
                <c:pt idx="269">
                  <c:v>0.84546934799999995</c:v>
                </c:pt>
                <c:pt idx="270">
                  <c:v>0.83878514400000004</c:v>
                </c:pt>
                <c:pt idx="271">
                  <c:v>0.83215083099999998</c:v>
                </c:pt>
                <c:pt idx="272">
                  <c:v>0.82556582499999998</c:v>
                </c:pt>
                <c:pt idx="273">
                  <c:v>0.81902955200000005</c:v>
                </c:pt>
                <c:pt idx="274">
                  <c:v>0.81254145300000002</c:v>
                </c:pt>
                <c:pt idx="275">
                  <c:v>0.80610098200000002</c:v>
                </c:pt>
                <c:pt idx="276">
                  <c:v>0.79970760799999996</c:v>
                </c:pt>
                <c:pt idx="277">
                  <c:v>0.79336081199999997</c:v>
                </c:pt>
                <c:pt idx="278">
                  <c:v>0.78706008800000005</c:v>
                </c:pt>
                <c:pt idx="279">
                  <c:v>0.780804944</c:v>
                </c:pt>
                <c:pt idx="280">
                  <c:v>0.77459489999999998</c:v>
                </c:pt>
                <c:pt idx="281">
                  <c:v>0.76842948799999999</c:v>
                </c:pt>
                <c:pt idx="282">
                  <c:v>0.76230825300000005</c:v>
                </c:pt>
                <c:pt idx="283">
                  <c:v>0.75623075200000001</c:v>
                </c:pt>
                <c:pt idx="284">
                  <c:v>0.75019655299999999</c:v>
                </c:pt>
                <c:pt idx="285">
                  <c:v>0.74420523500000002</c:v>
                </c:pt>
                <c:pt idx="286">
                  <c:v>0.73825638900000001</c:v>
                </c:pt>
                <c:pt idx="287">
                  <c:v>0.73234961700000001</c:v>
                </c:pt>
                <c:pt idx="288">
                  <c:v>0.72648452900000005</c:v>
                </c:pt>
                <c:pt idx="289">
                  <c:v>0.72066074800000002</c:v>
                </c:pt>
                <c:pt idx="290">
                  <c:v>0.71487790399999995</c:v>
                </c:pt>
                <c:pt idx="291">
                  <c:v>0.70913563899999998</c:v>
                </c:pt>
                <c:pt idx="292">
                  <c:v>0.70343360200000005</c:v>
                </c:pt>
                <c:pt idx="293">
                  <c:v>0.69777145200000001</c:v>
                </c:pt>
                <c:pt idx="294">
                  <c:v>0.69214885699999995</c:v>
                </c:pt>
                <c:pt idx="295">
                  <c:v>0.68656549099999997</c:v>
                </c:pt>
                <c:pt idx="296">
                  <c:v>0.68102103800000002</c:v>
                </c:pt>
                <c:pt idx="297">
                  <c:v>0.67551519000000004</c:v>
                </c:pt>
                <c:pt idx="298">
                  <c:v>0.67004764299999997</c:v>
                </c:pt>
                <c:pt idx="299">
                  <c:v>0.66461810399999999</c:v>
                </c:pt>
                <c:pt idx="300">
                  <c:v>0.65922628500000002</c:v>
                </c:pt>
                <c:pt idx="301">
                  <c:v>0.65387190500000003</c:v>
                </c:pt>
                <c:pt idx="302">
                  <c:v>0.64855468800000005</c:v>
                </c:pt>
                <c:pt idx="303">
                  <c:v>0.64327436500000001</c:v>
                </c:pt>
                <c:pt idx="304">
                  <c:v>0.63803067400000002</c:v>
                </c:pt>
                <c:pt idx="305">
                  <c:v>0.63282335599999995</c:v>
                </c:pt>
                <c:pt idx="306">
                  <c:v>0.62765216000000001</c:v>
                </c:pt>
                <c:pt idx="307">
                  <c:v>0.62251683800000002</c:v>
                </c:pt>
                <c:pt idx="308">
                  <c:v>0.61741714800000003</c:v>
                </c:pt>
                <c:pt idx="309">
                  <c:v>0.612352852</c:v>
                </c:pt>
                <c:pt idx="310">
                  <c:v>0.60732371699999999</c:v>
                </c:pt>
                <c:pt idx="311">
                  <c:v>0.60232951499999998</c:v>
                </c:pt>
                <c:pt idx="312">
                  <c:v>0.59737001999999995</c:v>
                </c:pt>
                <c:pt idx="313">
                  <c:v>0.59244501199999999</c:v>
                </c:pt>
                <c:pt idx="314">
                  <c:v>0.58755427400000004</c:v>
                </c:pt>
                <c:pt idx="315">
                  <c:v>0.58269759200000004</c:v>
                </c:pt>
                <c:pt idx="316">
                  <c:v>0.57787475700000002</c:v>
                </c:pt>
                <c:pt idx="317">
                  <c:v>0.57308556200000005</c:v>
                </c:pt>
                <c:pt idx="318">
                  <c:v>0.56832980399999999</c:v>
                </c:pt>
                <c:pt idx="319">
                  <c:v>0.56360728100000002</c:v>
                </c:pt>
                <c:pt idx="320">
                  <c:v>0.55891779699999999</c:v>
                </c:pt>
                <c:pt idx="321">
                  <c:v>0.55426115600000003</c:v>
                </c:pt>
                <c:pt idx="322">
                  <c:v>0.54963716699999998</c:v>
                </c:pt>
                <c:pt idx="323">
                  <c:v>0.54504563800000005</c:v>
                </c:pt>
                <c:pt idx="324">
                  <c:v>0.54048638400000004</c:v>
                </c:pt>
                <c:pt idx="325">
                  <c:v>0.53595921899999999</c:v>
                </c:pt>
                <c:pt idx="326">
                  <c:v>0.53146395999999996</c:v>
                </c:pt>
                <c:pt idx="327">
                  <c:v>0.52700042599999997</c:v>
                </c:pt>
                <c:pt idx="328">
                  <c:v>0.52256843900000005</c:v>
                </c:pt>
                <c:pt idx="329">
                  <c:v>0.51816781999999995</c:v>
                </c:pt>
                <c:pt idx="330">
                  <c:v>0.51379839599999999</c:v>
                </c:pt>
                <c:pt idx="331">
                  <c:v>0.50945999200000003</c:v>
                </c:pt>
                <c:pt idx="332">
                  <c:v>0.50515243700000001</c:v>
                </c:pt>
                <c:pt idx="333">
                  <c:v>0.50087556</c:v>
                </c:pt>
                <c:pt idx="334">
                  <c:v>0.49662919300000002</c:v>
                </c:pt>
                <c:pt idx="335">
                  <c:v>0.49241316800000001</c:v>
                </c:pt>
                <c:pt idx="336">
                  <c:v>0.48822731899999999</c:v>
                </c:pt>
                <c:pt idx="337">
                  <c:v>0.48407148100000003</c:v>
                </c:pt>
                <c:pt idx="338">
                  <c:v>0.479945491</c:v>
                </c:pt>
                <c:pt idx="339">
                  <c:v>0.47584918700000001</c:v>
                </c:pt>
                <c:pt idx="340">
                  <c:v>0.47178240599999999</c:v>
                </c:pt>
                <c:pt idx="341">
                  <c:v>0.46774499000000003</c:v>
                </c:pt>
                <c:pt idx="342">
                  <c:v>0.46373677899999999</c:v>
                </c:pt>
                <c:pt idx="343">
                  <c:v>0.45975761399999998</c:v>
                </c:pt>
                <c:pt idx="344">
                  <c:v>0.45580733899999998</c:v>
                </c:pt>
                <c:pt idx="345">
                  <c:v>0.45188579699999998</c:v>
                </c:pt>
                <c:pt idx="346">
                  <c:v>0.44799283200000001</c:v>
                </c:pt>
                <c:pt idx="347">
                  <c:v>0.44412828999999998</c:v>
                </c:pt>
                <c:pt idx="348">
                  <c:v>0.44029201800000001</c:v>
                </c:pt>
                <c:pt idx="349">
                  <c:v>0.43648386099999997</c:v>
                </c:pt>
                <c:pt idx="350">
                  <c:v>0.43270366799999999</c:v>
                </c:pt>
                <c:pt idx="351">
                  <c:v>0.42895128599999999</c:v>
                </c:pt>
                <c:pt idx="352">
                  <c:v>0.425226565</c:v>
                </c:pt>
                <c:pt idx="353">
                  <c:v>0.421529353</c:v>
                </c:pt>
                <c:pt idx="354">
                  <c:v>0.41785950199999999</c:v>
                </c:pt>
                <c:pt idx="355">
                  <c:v>0.41421686200000002</c:v>
                </c:pt>
                <c:pt idx="356">
                  <c:v>0.41060128400000001</c:v>
                </c:pt>
                <c:pt idx="357">
                  <c:v>0.40701262100000002</c:v>
                </c:pt>
                <c:pt idx="358">
                  <c:v>0.40345072300000001</c:v>
                </c:pt>
                <c:pt idx="359">
                  <c:v>0.39991544499999998</c:v>
                </c:pt>
                <c:pt idx="360">
                  <c:v>0.39640663999999998</c:v>
                </c:pt>
                <c:pt idx="361">
                  <c:v>0.39292416099999999</c:v>
                </c:pt>
                <c:pt idx="362">
                  <c:v>0.38946786300000003</c:v>
                </c:pt>
                <c:pt idx="363">
                  <c:v>0.38603759999999998</c:v>
                </c:pt>
                <c:pt idx="364">
                  <c:v>0.38263322799999999</c:v>
                </c:pt>
                <c:pt idx="365">
                  <c:v>0.37925460300000002</c:v>
                </c:pt>
                <c:pt idx="366">
                  <c:v>0.37590157899999999</c:v>
                </c:pt>
                <c:pt idx="367">
                  <c:v>0.37257401499999998</c:v>
                </c:pt>
                <c:pt idx="368">
                  <c:v>0.369271766</c:v>
                </c:pt>
                <c:pt idx="369">
                  <c:v>0.36599469000000001</c:v>
                </c:pt>
                <c:pt idx="370">
                  <c:v>0.362742644</c:v>
                </c:pt>
                <c:pt idx="371">
                  <c:v>0.35951548700000002</c:v>
                </c:pt>
                <c:pt idx="372">
                  <c:v>0.35631307600000001</c:v>
                </c:pt>
                <c:pt idx="373">
                  <c:v>0.35313527099999997</c:v>
                </c:pt>
                <c:pt idx="374">
                  <c:v>0.34998193</c:v>
                </c:pt>
                <c:pt idx="375">
                  <c:v>0.34685291200000001</c:v>
                </c:pt>
                <c:pt idx="376">
                  <c:v>0.34374807899999998</c:v>
                </c:pt>
                <c:pt idx="377">
                  <c:v>0.34066728899999998</c:v>
                </c:pt>
                <c:pt idx="378">
                  <c:v>0.337610403</c:v>
                </c:pt>
                <c:pt idx="379">
                  <c:v>0.33457728199999998</c:v>
                </c:pt>
                <c:pt idx="380">
                  <c:v>0.33156778799999997</c:v>
                </c:pt>
                <c:pt idx="381">
                  <c:v>0.32858177999999999</c:v>
                </c:pt>
                <c:pt idx="382">
                  <c:v>0.32561912199999998</c:v>
                </c:pt>
                <c:pt idx="383">
                  <c:v>0.32267967600000003</c:v>
                </c:pt>
                <c:pt idx="384">
                  <c:v>0.319763303</c:v>
                </c:pt>
                <c:pt idx="385">
                  <c:v>0.31686986700000003</c:v>
                </c:pt>
                <c:pt idx="386">
                  <c:v>0.31399923099999999</c:v>
                </c:pt>
                <c:pt idx="387">
                  <c:v>0.31115125900000001</c:v>
                </c:pt>
                <c:pt idx="388">
                  <c:v>0.308325813</c:v>
                </c:pt>
                <c:pt idx="389">
                  <c:v>0.30552275899999998</c:v>
                </c:pt>
                <c:pt idx="390">
                  <c:v>0.302741961</c:v>
                </c:pt>
                <c:pt idx="391">
                  <c:v>0.29998328400000002</c:v>
                </c:pt>
                <c:pt idx="392">
                  <c:v>0.29724659199999998</c:v>
                </c:pt>
                <c:pt idx="393">
                  <c:v>0.29453175199999998</c:v>
                </c:pt>
                <c:pt idx="394">
                  <c:v>0.29183862900000002</c:v>
                </c:pt>
                <c:pt idx="395">
                  <c:v>0.28916709000000002</c:v>
                </c:pt>
                <c:pt idx="396">
                  <c:v>0.28651700099999999</c:v>
                </c:pt>
                <c:pt idx="397">
                  <c:v>0.28388822899999999</c:v>
                </c:pt>
                <c:pt idx="398">
                  <c:v>0.281280641</c:v>
                </c:pt>
                <c:pt idx="399">
                  <c:v>0.278694106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2-A2EE-D845-BF1E-83CDDD551D8C}"/>
            </c:ext>
          </c:extLst>
        </c:ser>
        <c:ser>
          <c:idx val="9"/>
          <c:order val="3"/>
          <c:tx>
            <c:v>56°</c:v>
          </c:tx>
          <c:spPr>
            <a:ln w="19050" cap="rnd">
              <a:solidFill>
                <a:schemeClr val="accent4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xVal>
            <c:numRef>
              <c:f>'Angle spectra'!$D$3:$D$402</c:f>
              <c:numCache>
                <c:formatCode>General</c:formatCode>
                <c:ptCount val="400"/>
                <c:pt idx="0">
                  <c:v>0.1</c:v>
                </c:pt>
                <c:pt idx="1">
                  <c:v>0.2</c:v>
                </c:pt>
                <c:pt idx="2">
                  <c:v>0.3</c:v>
                </c:pt>
                <c:pt idx="3">
                  <c:v>0.4</c:v>
                </c:pt>
                <c:pt idx="4">
                  <c:v>0.5</c:v>
                </c:pt>
                <c:pt idx="5">
                  <c:v>0.6</c:v>
                </c:pt>
                <c:pt idx="6">
                  <c:v>0.7</c:v>
                </c:pt>
                <c:pt idx="7">
                  <c:v>0.8</c:v>
                </c:pt>
                <c:pt idx="8">
                  <c:v>0.9</c:v>
                </c:pt>
                <c:pt idx="9">
                  <c:v>1</c:v>
                </c:pt>
                <c:pt idx="10">
                  <c:v>1.1000000000000001</c:v>
                </c:pt>
                <c:pt idx="11">
                  <c:v>1.2</c:v>
                </c:pt>
                <c:pt idx="12">
                  <c:v>1.3</c:v>
                </c:pt>
                <c:pt idx="13">
                  <c:v>1.4</c:v>
                </c:pt>
                <c:pt idx="14">
                  <c:v>1.5</c:v>
                </c:pt>
                <c:pt idx="15">
                  <c:v>1.6</c:v>
                </c:pt>
                <c:pt idx="16">
                  <c:v>1.7</c:v>
                </c:pt>
                <c:pt idx="17">
                  <c:v>1.8</c:v>
                </c:pt>
                <c:pt idx="18">
                  <c:v>1.9</c:v>
                </c:pt>
                <c:pt idx="19">
                  <c:v>2</c:v>
                </c:pt>
                <c:pt idx="20">
                  <c:v>2.1</c:v>
                </c:pt>
                <c:pt idx="21">
                  <c:v>2.2000000000000002</c:v>
                </c:pt>
                <c:pt idx="22">
                  <c:v>2.2999999999999998</c:v>
                </c:pt>
                <c:pt idx="23">
                  <c:v>2.4</c:v>
                </c:pt>
                <c:pt idx="24">
                  <c:v>2.5</c:v>
                </c:pt>
                <c:pt idx="25">
                  <c:v>2.6</c:v>
                </c:pt>
                <c:pt idx="26">
                  <c:v>2.7</c:v>
                </c:pt>
                <c:pt idx="27">
                  <c:v>2.8</c:v>
                </c:pt>
                <c:pt idx="28">
                  <c:v>2.9</c:v>
                </c:pt>
                <c:pt idx="29">
                  <c:v>3</c:v>
                </c:pt>
                <c:pt idx="30">
                  <c:v>3.1</c:v>
                </c:pt>
                <c:pt idx="31">
                  <c:v>3.2</c:v>
                </c:pt>
                <c:pt idx="32">
                  <c:v>3.3</c:v>
                </c:pt>
                <c:pt idx="33">
                  <c:v>3.4</c:v>
                </c:pt>
                <c:pt idx="34">
                  <c:v>3.5</c:v>
                </c:pt>
                <c:pt idx="35">
                  <c:v>3.6</c:v>
                </c:pt>
                <c:pt idx="36">
                  <c:v>3.7</c:v>
                </c:pt>
                <c:pt idx="37">
                  <c:v>3.8</c:v>
                </c:pt>
                <c:pt idx="38">
                  <c:v>3.9</c:v>
                </c:pt>
                <c:pt idx="39">
                  <c:v>4</c:v>
                </c:pt>
                <c:pt idx="40">
                  <c:v>4.0999999999999996</c:v>
                </c:pt>
                <c:pt idx="41">
                  <c:v>4.2</c:v>
                </c:pt>
                <c:pt idx="42">
                  <c:v>4.3</c:v>
                </c:pt>
                <c:pt idx="43">
                  <c:v>4.4000000000000004</c:v>
                </c:pt>
                <c:pt idx="44">
                  <c:v>4.5</c:v>
                </c:pt>
                <c:pt idx="45">
                  <c:v>4.5999999999999996</c:v>
                </c:pt>
                <c:pt idx="46">
                  <c:v>4.7</c:v>
                </c:pt>
                <c:pt idx="47">
                  <c:v>4.8</c:v>
                </c:pt>
                <c:pt idx="48">
                  <c:v>4.9000000000000004</c:v>
                </c:pt>
                <c:pt idx="49">
                  <c:v>5</c:v>
                </c:pt>
                <c:pt idx="50">
                  <c:v>5.0999999999999996</c:v>
                </c:pt>
                <c:pt idx="51">
                  <c:v>5.2</c:v>
                </c:pt>
                <c:pt idx="52">
                  <c:v>5.3</c:v>
                </c:pt>
                <c:pt idx="53">
                  <c:v>5.4</c:v>
                </c:pt>
                <c:pt idx="54">
                  <c:v>5.5</c:v>
                </c:pt>
                <c:pt idx="55">
                  <c:v>5.6</c:v>
                </c:pt>
                <c:pt idx="56">
                  <c:v>5.7</c:v>
                </c:pt>
                <c:pt idx="57">
                  <c:v>5.8</c:v>
                </c:pt>
                <c:pt idx="58">
                  <c:v>5.9</c:v>
                </c:pt>
                <c:pt idx="59">
                  <c:v>6</c:v>
                </c:pt>
                <c:pt idx="60">
                  <c:v>6.1</c:v>
                </c:pt>
                <c:pt idx="61">
                  <c:v>6.2</c:v>
                </c:pt>
                <c:pt idx="62">
                  <c:v>6.3</c:v>
                </c:pt>
                <c:pt idx="63">
                  <c:v>6.4</c:v>
                </c:pt>
                <c:pt idx="64">
                  <c:v>6.5</c:v>
                </c:pt>
                <c:pt idx="65">
                  <c:v>6.6</c:v>
                </c:pt>
                <c:pt idx="66">
                  <c:v>6.7</c:v>
                </c:pt>
                <c:pt idx="67">
                  <c:v>6.8</c:v>
                </c:pt>
                <c:pt idx="68">
                  <c:v>6.9</c:v>
                </c:pt>
                <c:pt idx="69">
                  <c:v>7</c:v>
                </c:pt>
                <c:pt idx="70">
                  <c:v>7.1</c:v>
                </c:pt>
                <c:pt idx="71">
                  <c:v>7.2</c:v>
                </c:pt>
                <c:pt idx="72">
                  <c:v>7.3</c:v>
                </c:pt>
                <c:pt idx="73">
                  <c:v>7.4</c:v>
                </c:pt>
                <c:pt idx="74">
                  <c:v>7.5</c:v>
                </c:pt>
                <c:pt idx="75">
                  <c:v>7.6</c:v>
                </c:pt>
                <c:pt idx="76">
                  <c:v>7.7</c:v>
                </c:pt>
                <c:pt idx="77">
                  <c:v>7.8</c:v>
                </c:pt>
                <c:pt idx="78">
                  <c:v>7.9</c:v>
                </c:pt>
                <c:pt idx="79">
                  <c:v>8</c:v>
                </c:pt>
                <c:pt idx="80">
                  <c:v>8.1</c:v>
                </c:pt>
                <c:pt idx="81">
                  <c:v>8.1999999999999993</c:v>
                </c:pt>
                <c:pt idx="82">
                  <c:v>8.3000000000000007</c:v>
                </c:pt>
                <c:pt idx="83">
                  <c:v>8.4</c:v>
                </c:pt>
                <c:pt idx="84">
                  <c:v>8.5</c:v>
                </c:pt>
                <c:pt idx="85">
                  <c:v>8.6</c:v>
                </c:pt>
                <c:pt idx="86">
                  <c:v>8.6999999999999993</c:v>
                </c:pt>
                <c:pt idx="87">
                  <c:v>8.8000000000000007</c:v>
                </c:pt>
                <c:pt idx="88">
                  <c:v>8.9</c:v>
                </c:pt>
                <c:pt idx="89">
                  <c:v>9</c:v>
                </c:pt>
                <c:pt idx="90">
                  <c:v>9.1</c:v>
                </c:pt>
                <c:pt idx="91">
                  <c:v>9.1999999999999993</c:v>
                </c:pt>
                <c:pt idx="92">
                  <c:v>9.3000000000000007</c:v>
                </c:pt>
                <c:pt idx="93">
                  <c:v>9.4</c:v>
                </c:pt>
                <c:pt idx="94">
                  <c:v>9.5</c:v>
                </c:pt>
                <c:pt idx="95">
                  <c:v>9.6</c:v>
                </c:pt>
                <c:pt idx="96">
                  <c:v>9.6999999999999993</c:v>
                </c:pt>
                <c:pt idx="97">
                  <c:v>9.8000000000000007</c:v>
                </c:pt>
                <c:pt idx="98">
                  <c:v>9.9</c:v>
                </c:pt>
                <c:pt idx="99">
                  <c:v>10</c:v>
                </c:pt>
                <c:pt idx="100">
                  <c:v>10.1</c:v>
                </c:pt>
                <c:pt idx="101">
                  <c:v>10.199999999999999</c:v>
                </c:pt>
                <c:pt idx="102">
                  <c:v>10.3</c:v>
                </c:pt>
                <c:pt idx="103">
                  <c:v>10.4</c:v>
                </c:pt>
                <c:pt idx="104">
                  <c:v>10.5</c:v>
                </c:pt>
                <c:pt idx="105">
                  <c:v>10.6</c:v>
                </c:pt>
                <c:pt idx="106">
                  <c:v>10.7</c:v>
                </c:pt>
                <c:pt idx="107">
                  <c:v>10.8</c:v>
                </c:pt>
                <c:pt idx="108">
                  <c:v>10.9</c:v>
                </c:pt>
                <c:pt idx="109">
                  <c:v>11</c:v>
                </c:pt>
                <c:pt idx="110">
                  <c:v>11.1</c:v>
                </c:pt>
                <c:pt idx="111">
                  <c:v>11.2</c:v>
                </c:pt>
                <c:pt idx="112">
                  <c:v>11.3</c:v>
                </c:pt>
                <c:pt idx="113">
                  <c:v>11.4</c:v>
                </c:pt>
                <c:pt idx="114">
                  <c:v>11.5</c:v>
                </c:pt>
                <c:pt idx="115">
                  <c:v>11.6</c:v>
                </c:pt>
                <c:pt idx="116">
                  <c:v>11.7</c:v>
                </c:pt>
                <c:pt idx="117">
                  <c:v>11.8</c:v>
                </c:pt>
                <c:pt idx="118">
                  <c:v>11.9</c:v>
                </c:pt>
                <c:pt idx="119">
                  <c:v>12</c:v>
                </c:pt>
                <c:pt idx="120">
                  <c:v>12.1</c:v>
                </c:pt>
                <c:pt idx="121">
                  <c:v>12.2</c:v>
                </c:pt>
                <c:pt idx="122">
                  <c:v>12.3</c:v>
                </c:pt>
                <c:pt idx="123">
                  <c:v>12.4</c:v>
                </c:pt>
                <c:pt idx="124">
                  <c:v>12.5</c:v>
                </c:pt>
                <c:pt idx="125">
                  <c:v>12.6</c:v>
                </c:pt>
                <c:pt idx="126">
                  <c:v>12.7</c:v>
                </c:pt>
                <c:pt idx="127">
                  <c:v>12.8</c:v>
                </c:pt>
                <c:pt idx="128">
                  <c:v>12.9</c:v>
                </c:pt>
                <c:pt idx="129">
                  <c:v>13</c:v>
                </c:pt>
                <c:pt idx="130">
                  <c:v>13.1</c:v>
                </c:pt>
                <c:pt idx="131">
                  <c:v>13.2</c:v>
                </c:pt>
                <c:pt idx="132">
                  <c:v>13.3</c:v>
                </c:pt>
                <c:pt idx="133">
                  <c:v>13.4</c:v>
                </c:pt>
                <c:pt idx="134">
                  <c:v>13.5</c:v>
                </c:pt>
                <c:pt idx="135">
                  <c:v>13.6</c:v>
                </c:pt>
                <c:pt idx="136">
                  <c:v>13.7</c:v>
                </c:pt>
                <c:pt idx="137">
                  <c:v>13.8</c:v>
                </c:pt>
                <c:pt idx="138">
                  <c:v>13.9</c:v>
                </c:pt>
                <c:pt idx="139">
                  <c:v>14</c:v>
                </c:pt>
                <c:pt idx="140">
                  <c:v>14.1</c:v>
                </c:pt>
                <c:pt idx="141">
                  <c:v>14.2</c:v>
                </c:pt>
                <c:pt idx="142">
                  <c:v>14.3</c:v>
                </c:pt>
                <c:pt idx="143">
                  <c:v>14.4</c:v>
                </c:pt>
                <c:pt idx="144">
                  <c:v>14.5</c:v>
                </c:pt>
                <c:pt idx="145">
                  <c:v>14.6</c:v>
                </c:pt>
                <c:pt idx="146">
                  <c:v>14.7</c:v>
                </c:pt>
                <c:pt idx="147">
                  <c:v>14.8</c:v>
                </c:pt>
                <c:pt idx="148">
                  <c:v>14.9</c:v>
                </c:pt>
                <c:pt idx="149">
                  <c:v>15</c:v>
                </c:pt>
                <c:pt idx="150">
                  <c:v>15.1</c:v>
                </c:pt>
                <c:pt idx="151">
                  <c:v>15.2</c:v>
                </c:pt>
                <c:pt idx="152">
                  <c:v>15.3</c:v>
                </c:pt>
                <c:pt idx="153">
                  <c:v>15.4</c:v>
                </c:pt>
                <c:pt idx="154">
                  <c:v>15.5</c:v>
                </c:pt>
                <c:pt idx="155">
                  <c:v>15.6</c:v>
                </c:pt>
                <c:pt idx="156">
                  <c:v>15.7</c:v>
                </c:pt>
                <c:pt idx="157">
                  <c:v>15.8</c:v>
                </c:pt>
                <c:pt idx="158">
                  <c:v>15.9</c:v>
                </c:pt>
                <c:pt idx="159">
                  <c:v>16</c:v>
                </c:pt>
                <c:pt idx="160">
                  <c:v>16.100000000000001</c:v>
                </c:pt>
                <c:pt idx="161">
                  <c:v>16.2</c:v>
                </c:pt>
                <c:pt idx="162">
                  <c:v>16.3</c:v>
                </c:pt>
                <c:pt idx="163">
                  <c:v>16.399999999999999</c:v>
                </c:pt>
                <c:pt idx="164">
                  <c:v>16.5</c:v>
                </c:pt>
                <c:pt idx="165">
                  <c:v>16.600000000000001</c:v>
                </c:pt>
                <c:pt idx="166">
                  <c:v>16.7</c:v>
                </c:pt>
                <c:pt idx="167">
                  <c:v>16.8</c:v>
                </c:pt>
                <c:pt idx="168">
                  <c:v>16.899999999999999</c:v>
                </c:pt>
                <c:pt idx="169">
                  <c:v>17</c:v>
                </c:pt>
                <c:pt idx="170">
                  <c:v>17.100000000000001</c:v>
                </c:pt>
                <c:pt idx="171">
                  <c:v>17.2</c:v>
                </c:pt>
                <c:pt idx="172">
                  <c:v>17.3</c:v>
                </c:pt>
                <c:pt idx="173">
                  <c:v>17.399999999999999</c:v>
                </c:pt>
                <c:pt idx="174">
                  <c:v>17.5</c:v>
                </c:pt>
                <c:pt idx="175">
                  <c:v>17.600000000000001</c:v>
                </c:pt>
                <c:pt idx="176">
                  <c:v>17.7</c:v>
                </c:pt>
                <c:pt idx="177">
                  <c:v>17.8</c:v>
                </c:pt>
                <c:pt idx="178">
                  <c:v>17.899999999999999</c:v>
                </c:pt>
                <c:pt idx="179">
                  <c:v>18</c:v>
                </c:pt>
                <c:pt idx="180">
                  <c:v>18.100000000000001</c:v>
                </c:pt>
                <c:pt idx="181">
                  <c:v>18.2</c:v>
                </c:pt>
                <c:pt idx="182">
                  <c:v>18.3</c:v>
                </c:pt>
                <c:pt idx="183">
                  <c:v>18.399999999999999</c:v>
                </c:pt>
                <c:pt idx="184">
                  <c:v>18.5</c:v>
                </c:pt>
                <c:pt idx="185">
                  <c:v>18.600000000000001</c:v>
                </c:pt>
                <c:pt idx="186">
                  <c:v>18.7</c:v>
                </c:pt>
                <c:pt idx="187">
                  <c:v>18.8</c:v>
                </c:pt>
                <c:pt idx="188">
                  <c:v>18.899999999999999</c:v>
                </c:pt>
                <c:pt idx="189">
                  <c:v>19</c:v>
                </c:pt>
                <c:pt idx="190">
                  <c:v>19.100000000000001</c:v>
                </c:pt>
                <c:pt idx="191">
                  <c:v>19.2</c:v>
                </c:pt>
                <c:pt idx="192">
                  <c:v>19.3</c:v>
                </c:pt>
                <c:pt idx="193">
                  <c:v>19.399999999999999</c:v>
                </c:pt>
                <c:pt idx="194">
                  <c:v>19.5</c:v>
                </c:pt>
                <c:pt idx="195">
                  <c:v>19.600000000000001</c:v>
                </c:pt>
                <c:pt idx="196">
                  <c:v>19.7</c:v>
                </c:pt>
                <c:pt idx="197">
                  <c:v>19.8</c:v>
                </c:pt>
                <c:pt idx="198">
                  <c:v>19.899999999999999</c:v>
                </c:pt>
                <c:pt idx="199">
                  <c:v>20</c:v>
                </c:pt>
                <c:pt idx="200">
                  <c:v>20.100000000000001</c:v>
                </c:pt>
                <c:pt idx="201">
                  <c:v>20.2</c:v>
                </c:pt>
                <c:pt idx="202">
                  <c:v>20.3</c:v>
                </c:pt>
                <c:pt idx="203">
                  <c:v>20.399999999999999</c:v>
                </c:pt>
                <c:pt idx="204">
                  <c:v>20.5</c:v>
                </c:pt>
                <c:pt idx="205">
                  <c:v>20.6</c:v>
                </c:pt>
                <c:pt idx="206">
                  <c:v>20.7</c:v>
                </c:pt>
                <c:pt idx="207">
                  <c:v>20.8</c:v>
                </c:pt>
                <c:pt idx="208">
                  <c:v>20.9</c:v>
                </c:pt>
                <c:pt idx="209">
                  <c:v>21</c:v>
                </c:pt>
                <c:pt idx="210">
                  <c:v>21.1</c:v>
                </c:pt>
                <c:pt idx="211">
                  <c:v>21.2</c:v>
                </c:pt>
                <c:pt idx="212">
                  <c:v>21.3</c:v>
                </c:pt>
                <c:pt idx="213">
                  <c:v>21.4</c:v>
                </c:pt>
                <c:pt idx="214">
                  <c:v>21.5</c:v>
                </c:pt>
                <c:pt idx="215">
                  <c:v>21.6</c:v>
                </c:pt>
                <c:pt idx="216">
                  <c:v>21.7</c:v>
                </c:pt>
                <c:pt idx="217">
                  <c:v>21.8</c:v>
                </c:pt>
                <c:pt idx="218">
                  <c:v>21.9</c:v>
                </c:pt>
                <c:pt idx="219">
                  <c:v>22</c:v>
                </c:pt>
                <c:pt idx="220">
                  <c:v>22.1</c:v>
                </c:pt>
                <c:pt idx="221">
                  <c:v>22.2</c:v>
                </c:pt>
                <c:pt idx="222">
                  <c:v>22.3</c:v>
                </c:pt>
                <c:pt idx="223">
                  <c:v>22.4</c:v>
                </c:pt>
                <c:pt idx="224">
                  <c:v>22.5</c:v>
                </c:pt>
                <c:pt idx="225">
                  <c:v>22.6</c:v>
                </c:pt>
                <c:pt idx="226">
                  <c:v>22.7</c:v>
                </c:pt>
                <c:pt idx="227">
                  <c:v>22.8</c:v>
                </c:pt>
                <c:pt idx="228">
                  <c:v>22.9</c:v>
                </c:pt>
                <c:pt idx="229">
                  <c:v>23</c:v>
                </c:pt>
                <c:pt idx="230">
                  <c:v>23.1</c:v>
                </c:pt>
                <c:pt idx="231">
                  <c:v>23.2</c:v>
                </c:pt>
                <c:pt idx="232">
                  <c:v>23.3</c:v>
                </c:pt>
                <c:pt idx="233">
                  <c:v>23.4</c:v>
                </c:pt>
                <c:pt idx="234">
                  <c:v>23.5</c:v>
                </c:pt>
                <c:pt idx="235">
                  <c:v>23.6</c:v>
                </c:pt>
                <c:pt idx="236">
                  <c:v>23.7</c:v>
                </c:pt>
                <c:pt idx="237">
                  <c:v>23.8</c:v>
                </c:pt>
                <c:pt idx="238">
                  <c:v>23.9</c:v>
                </c:pt>
                <c:pt idx="239">
                  <c:v>24</c:v>
                </c:pt>
                <c:pt idx="240">
                  <c:v>24.1</c:v>
                </c:pt>
                <c:pt idx="241">
                  <c:v>24.2</c:v>
                </c:pt>
                <c:pt idx="242">
                  <c:v>24.3</c:v>
                </c:pt>
                <c:pt idx="243">
                  <c:v>24.4</c:v>
                </c:pt>
                <c:pt idx="244">
                  <c:v>24.5</c:v>
                </c:pt>
                <c:pt idx="245">
                  <c:v>24.6</c:v>
                </c:pt>
                <c:pt idx="246">
                  <c:v>24.7</c:v>
                </c:pt>
                <c:pt idx="247">
                  <c:v>24.8</c:v>
                </c:pt>
                <c:pt idx="248">
                  <c:v>24.9</c:v>
                </c:pt>
                <c:pt idx="249">
                  <c:v>25</c:v>
                </c:pt>
                <c:pt idx="250">
                  <c:v>25.1</c:v>
                </c:pt>
                <c:pt idx="251">
                  <c:v>25.2</c:v>
                </c:pt>
                <c:pt idx="252">
                  <c:v>25.3</c:v>
                </c:pt>
                <c:pt idx="253">
                  <c:v>25.4</c:v>
                </c:pt>
                <c:pt idx="254">
                  <c:v>25.5</c:v>
                </c:pt>
                <c:pt idx="255">
                  <c:v>25.6</c:v>
                </c:pt>
                <c:pt idx="256">
                  <c:v>25.7</c:v>
                </c:pt>
                <c:pt idx="257">
                  <c:v>25.8</c:v>
                </c:pt>
                <c:pt idx="258">
                  <c:v>25.9</c:v>
                </c:pt>
                <c:pt idx="259">
                  <c:v>26</c:v>
                </c:pt>
                <c:pt idx="260">
                  <c:v>26.1</c:v>
                </c:pt>
                <c:pt idx="261">
                  <c:v>26.2</c:v>
                </c:pt>
                <c:pt idx="262">
                  <c:v>26.3</c:v>
                </c:pt>
                <c:pt idx="263">
                  <c:v>26.4</c:v>
                </c:pt>
                <c:pt idx="264">
                  <c:v>26.5</c:v>
                </c:pt>
                <c:pt idx="265">
                  <c:v>26.6</c:v>
                </c:pt>
                <c:pt idx="266">
                  <c:v>26.7</c:v>
                </c:pt>
                <c:pt idx="267">
                  <c:v>26.8</c:v>
                </c:pt>
                <c:pt idx="268">
                  <c:v>26.9</c:v>
                </c:pt>
                <c:pt idx="269">
                  <c:v>27</c:v>
                </c:pt>
                <c:pt idx="270">
                  <c:v>27.1</c:v>
                </c:pt>
                <c:pt idx="271">
                  <c:v>27.2</c:v>
                </c:pt>
                <c:pt idx="272">
                  <c:v>27.3</c:v>
                </c:pt>
                <c:pt idx="273">
                  <c:v>27.4</c:v>
                </c:pt>
                <c:pt idx="274">
                  <c:v>27.5</c:v>
                </c:pt>
                <c:pt idx="275">
                  <c:v>27.6</c:v>
                </c:pt>
                <c:pt idx="276">
                  <c:v>27.7</c:v>
                </c:pt>
                <c:pt idx="277">
                  <c:v>27.8</c:v>
                </c:pt>
                <c:pt idx="278">
                  <c:v>27.9</c:v>
                </c:pt>
                <c:pt idx="279">
                  <c:v>28</c:v>
                </c:pt>
                <c:pt idx="280">
                  <c:v>28.1</c:v>
                </c:pt>
                <c:pt idx="281">
                  <c:v>28.2</c:v>
                </c:pt>
                <c:pt idx="282">
                  <c:v>28.3</c:v>
                </c:pt>
                <c:pt idx="283">
                  <c:v>28.4</c:v>
                </c:pt>
                <c:pt idx="284">
                  <c:v>28.5</c:v>
                </c:pt>
                <c:pt idx="285">
                  <c:v>28.6</c:v>
                </c:pt>
                <c:pt idx="286">
                  <c:v>28.7</c:v>
                </c:pt>
                <c:pt idx="287">
                  <c:v>28.8</c:v>
                </c:pt>
                <c:pt idx="288">
                  <c:v>28.9</c:v>
                </c:pt>
                <c:pt idx="289">
                  <c:v>29</c:v>
                </c:pt>
                <c:pt idx="290">
                  <c:v>29.1</c:v>
                </c:pt>
                <c:pt idx="291">
                  <c:v>29.2</c:v>
                </c:pt>
                <c:pt idx="292">
                  <c:v>29.3</c:v>
                </c:pt>
                <c:pt idx="293">
                  <c:v>29.4</c:v>
                </c:pt>
                <c:pt idx="294">
                  <c:v>29.5</c:v>
                </c:pt>
                <c:pt idx="295">
                  <c:v>29.6</c:v>
                </c:pt>
                <c:pt idx="296">
                  <c:v>29.7</c:v>
                </c:pt>
                <c:pt idx="297">
                  <c:v>29.8</c:v>
                </c:pt>
                <c:pt idx="298">
                  <c:v>29.9</c:v>
                </c:pt>
                <c:pt idx="299">
                  <c:v>30</c:v>
                </c:pt>
                <c:pt idx="300">
                  <c:v>30.1</c:v>
                </c:pt>
                <c:pt idx="301">
                  <c:v>30.2</c:v>
                </c:pt>
                <c:pt idx="302">
                  <c:v>30.3</c:v>
                </c:pt>
                <c:pt idx="303">
                  <c:v>30.4</c:v>
                </c:pt>
                <c:pt idx="304">
                  <c:v>30.5</c:v>
                </c:pt>
                <c:pt idx="305">
                  <c:v>30.6</c:v>
                </c:pt>
                <c:pt idx="306">
                  <c:v>30.7</c:v>
                </c:pt>
                <c:pt idx="307">
                  <c:v>30.8</c:v>
                </c:pt>
                <c:pt idx="308">
                  <c:v>30.9</c:v>
                </c:pt>
                <c:pt idx="309">
                  <c:v>31</c:v>
                </c:pt>
                <c:pt idx="310">
                  <c:v>31.1</c:v>
                </c:pt>
                <c:pt idx="311">
                  <c:v>31.2</c:v>
                </c:pt>
                <c:pt idx="312">
                  <c:v>31.3</c:v>
                </c:pt>
                <c:pt idx="313">
                  <c:v>31.4</c:v>
                </c:pt>
                <c:pt idx="314">
                  <c:v>31.5</c:v>
                </c:pt>
                <c:pt idx="315">
                  <c:v>31.6</c:v>
                </c:pt>
                <c:pt idx="316">
                  <c:v>31.7</c:v>
                </c:pt>
                <c:pt idx="317">
                  <c:v>31.8</c:v>
                </c:pt>
                <c:pt idx="318">
                  <c:v>31.9</c:v>
                </c:pt>
                <c:pt idx="319">
                  <c:v>32</c:v>
                </c:pt>
                <c:pt idx="320">
                  <c:v>32.1</c:v>
                </c:pt>
                <c:pt idx="321">
                  <c:v>32.200000000000003</c:v>
                </c:pt>
                <c:pt idx="322">
                  <c:v>32.299999999999997</c:v>
                </c:pt>
                <c:pt idx="323">
                  <c:v>32.4</c:v>
                </c:pt>
                <c:pt idx="324">
                  <c:v>32.5</c:v>
                </c:pt>
                <c:pt idx="325">
                  <c:v>32.6</c:v>
                </c:pt>
                <c:pt idx="326">
                  <c:v>32.700000000000003</c:v>
                </c:pt>
                <c:pt idx="327">
                  <c:v>32.799999999999997</c:v>
                </c:pt>
                <c:pt idx="328">
                  <c:v>32.9</c:v>
                </c:pt>
                <c:pt idx="329">
                  <c:v>33</c:v>
                </c:pt>
                <c:pt idx="330">
                  <c:v>33.1</c:v>
                </c:pt>
                <c:pt idx="331">
                  <c:v>33.200000000000003</c:v>
                </c:pt>
                <c:pt idx="332">
                  <c:v>33.299999999999997</c:v>
                </c:pt>
                <c:pt idx="333">
                  <c:v>33.4</c:v>
                </c:pt>
                <c:pt idx="334">
                  <c:v>33.5</c:v>
                </c:pt>
                <c:pt idx="335">
                  <c:v>33.6</c:v>
                </c:pt>
                <c:pt idx="336">
                  <c:v>33.700000000000003</c:v>
                </c:pt>
                <c:pt idx="337">
                  <c:v>33.799999999999997</c:v>
                </c:pt>
                <c:pt idx="338">
                  <c:v>33.9</c:v>
                </c:pt>
                <c:pt idx="339">
                  <c:v>34</c:v>
                </c:pt>
                <c:pt idx="340">
                  <c:v>34.1</c:v>
                </c:pt>
                <c:pt idx="341">
                  <c:v>34.200000000000003</c:v>
                </c:pt>
                <c:pt idx="342">
                  <c:v>34.299999999999997</c:v>
                </c:pt>
                <c:pt idx="343">
                  <c:v>34.4</c:v>
                </c:pt>
                <c:pt idx="344">
                  <c:v>34.5</c:v>
                </c:pt>
                <c:pt idx="345">
                  <c:v>34.6</c:v>
                </c:pt>
                <c:pt idx="346">
                  <c:v>34.700000000000003</c:v>
                </c:pt>
                <c:pt idx="347">
                  <c:v>34.799999999999997</c:v>
                </c:pt>
                <c:pt idx="348">
                  <c:v>34.9</c:v>
                </c:pt>
                <c:pt idx="349">
                  <c:v>35</c:v>
                </c:pt>
                <c:pt idx="350">
                  <c:v>35.1</c:v>
                </c:pt>
                <c:pt idx="351">
                  <c:v>35.200000000000003</c:v>
                </c:pt>
                <c:pt idx="352">
                  <c:v>35.299999999999997</c:v>
                </c:pt>
                <c:pt idx="353">
                  <c:v>35.4</c:v>
                </c:pt>
                <c:pt idx="354">
                  <c:v>35.5</c:v>
                </c:pt>
                <c:pt idx="355">
                  <c:v>35.6</c:v>
                </c:pt>
                <c:pt idx="356">
                  <c:v>35.700000000000003</c:v>
                </c:pt>
                <c:pt idx="357">
                  <c:v>35.799999999999997</c:v>
                </c:pt>
                <c:pt idx="358">
                  <c:v>35.9</c:v>
                </c:pt>
                <c:pt idx="359">
                  <c:v>36</c:v>
                </c:pt>
                <c:pt idx="360">
                  <c:v>36.1</c:v>
                </c:pt>
                <c:pt idx="361">
                  <c:v>36.200000000000003</c:v>
                </c:pt>
                <c:pt idx="362">
                  <c:v>36.299999999999997</c:v>
                </c:pt>
                <c:pt idx="363">
                  <c:v>36.4</c:v>
                </c:pt>
                <c:pt idx="364">
                  <c:v>36.5</c:v>
                </c:pt>
                <c:pt idx="365">
                  <c:v>36.6</c:v>
                </c:pt>
                <c:pt idx="366">
                  <c:v>36.700000000000003</c:v>
                </c:pt>
                <c:pt idx="367">
                  <c:v>36.799999999999997</c:v>
                </c:pt>
                <c:pt idx="368">
                  <c:v>36.9</c:v>
                </c:pt>
                <c:pt idx="369">
                  <c:v>37</c:v>
                </c:pt>
                <c:pt idx="370">
                  <c:v>37.1</c:v>
                </c:pt>
                <c:pt idx="371">
                  <c:v>37.200000000000003</c:v>
                </c:pt>
                <c:pt idx="372">
                  <c:v>37.299999999999997</c:v>
                </c:pt>
                <c:pt idx="373">
                  <c:v>37.4</c:v>
                </c:pt>
                <c:pt idx="374">
                  <c:v>37.5</c:v>
                </c:pt>
                <c:pt idx="375">
                  <c:v>37.6</c:v>
                </c:pt>
                <c:pt idx="376">
                  <c:v>37.700000000000003</c:v>
                </c:pt>
                <c:pt idx="377">
                  <c:v>37.799999999999997</c:v>
                </c:pt>
                <c:pt idx="378">
                  <c:v>37.9</c:v>
                </c:pt>
                <c:pt idx="379">
                  <c:v>38</c:v>
                </c:pt>
                <c:pt idx="380">
                  <c:v>38.1</c:v>
                </c:pt>
                <c:pt idx="381">
                  <c:v>38.200000000000003</c:v>
                </c:pt>
                <c:pt idx="382">
                  <c:v>38.299999999999997</c:v>
                </c:pt>
                <c:pt idx="383">
                  <c:v>38.4</c:v>
                </c:pt>
                <c:pt idx="384">
                  <c:v>38.5</c:v>
                </c:pt>
                <c:pt idx="385">
                  <c:v>38.6</c:v>
                </c:pt>
                <c:pt idx="386">
                  <c:v>38.700000000000003</c:v>
                </c:pt>
                <c:pt idx="387">
                  <c:v>38.799999999999997</c:v>
                </c:pt>
                <c:pt idx="388">
                  <c:v>38.9</c:v>
                </c:pt>
                <c:pt idx="389">
                  <c:v>39</c:v>
                </c:pt>
                <c:pt idx="390">
                  <c:v>39.1</c:v>
                </c:pt>
                <c:pt idx="391">
                  <c:v>39.200000000000003</c:v>
                </c:pt>
                <c:pt idx="392">
                  <c:v>39.299999999999997</c:v>
                </c:pt>
                <c:pt idx="393">
                  <c:v>39.4</c:v>
                </c:pt>
                <c:pt idx="394">
                  <c:v>39.5</c:v>
                </c:pt>
                <c:pt idx="395">
                  <c:v>39.6</c:v>
                </c:pt>
                <c:pt idx="396">
                  <c:v>39.700000000000003</c:v>
                </c:pt>
                <c:pt idx="397">
                  <c:v>39.799999999999997</c:v>
                </c:pt>
                <c:pt idx="398">
                  <c:v>39.9</c:v>
                </c:pt>
                <c:pt idx="399">
                  <c:v>40</c:v>
                </c:pt>
              </c:numCache>
            </c:numRef>
          </c:xVal>
          <c:yVal>
            <c:numRef>
              <c:f>'Angle spectra'!$O$3:$O$402</c:f>
              <c:numCache>
                <c:formatCode>General</c:formatCode>
                <c:ptCount val="400"/>
                <c:pt idx="0">
                  <c:v>0.30600092299999998</c:v>
                </c:pt>
                <c:pt idx="1">
                  <c:v>0.40068816200000001</c:v>
                </c:pt>
                <c:pt idx="2">
                  <c:v>0.471615018</c:v>
                </c:pt>
                <c:pt idx="3">
                  <c:v>0.52949118299999998</c:v>
                </c:pt>
                <c:pt idx="4">
                  <c:v>0.57840910400000001</c:v>
                </c:pt>
                <c:pt idx="5">
                  <c:v>0.620497776</c:v>
                </c:pt>
                <c:pt idx="6">
                  <c:v>0.65713442099999997</c:v>
                </c:pt>
                <c:pt idx="7">
                  <c:v>0.68935651399999998</c:v>
                </c:pt>
                <c:pt idx="8">
                  <c:v>0.71799629099999995</c:v>
                </c:pt>
                <c:pt idx="9">
                  <c:v>0.74371824399999997</c:v>
                </c:pt>
                <c:pt idx="10">
                  <c:v>0.76703779800000005</c:v>
                </c:pt>
                <c:pt idx="11">
                  <c:v>0.78834637799999996</c:v>
                </c:pt>
                <c:pt idx="12">
                  <c:v>0.80794153700000004</c:v>
                </c:pt>
                <c:pt idx="13">
                  <c:v>0.82605446599999999</c:v>
                </c:pt>
                <c:pt idx="14">
                  <c:v>0.842870428</c:v>
                </c:pt>
                <c:pt idx="15">
                  <c:v>0.858542044</c:v>
                </c:pt>
                <c:pt idx="16">
                  <c:v>0.87319752399999995</c:v>
                </c:pt>
                <c:pt idx="17">
                  <c:v>0.88694593399999999</c:v>
                </c:pt>
                <c:pt idx="18">
                  <c:v>0.89988089199999999</c:v>
                </c:pt>
                <c:pt idx="19">
                  <c:v>0.91208334700000004</c:v>
                </c:pt>
                <c:pt idx="20">
                  <c:v>0.92362374800000002</c:v>
                </c:pt>
                <c:pt idx="21">
                  <c:v>0.93456374600000003</c:v>
                </c:pt>
                <c:pt idx="22">
                  <c:v>0.94495753999999998</c:v>
                </c:pt>
                <c:pt idx="23">
                  <c:v>0.95485296399999997</c:v>
                </c:pt>
                <c:pt idx="24">
                  <c:v>0.96429237400000001</c:v>
                </c:pt>
                <c:pt idx="25">
                  <c:v>0.97331338000000001</c:v>
                </c:pt>
                <c:pt idx="26">
                  <c:v>0.98194946299999997</c:v>
                </c:pt>
                <c:pt idx="27">
                  <c:v>0.99023049200000002</c:v>
                </c:pt>
                <c:pt idx="28">
                  <c:v>0.99818316100000004</c:v>
                </c:pt>
                <c:pt idx="29">
                  <c:v>1.0058313649999999</c:v>
                </c:pt>
                <c:pt idx="30">
                  <c:v>1.013196521</c:v>
                </c:pt>
                <c:pt idx="31">
                  <c:v>1.0202978519999999</c:v>
                </c:pt>
                <c:pt idx="32">
                  <c:v>1.027152622</c:v>
                </c:pt>
                <c:pt idx="33">
                  <c:v>1.033776351</c:v>
                </c:pt>
                <c:pt idx="34">
                  <c:v>1.040183002</c:v>
                </c:pt>
                <c:pt idx="35">
                  <c:v>1.046385141</c:v>
                </c:pt>
                <c:pt idx="36">
                  <c:v>1.0523940839999999</c:v>
                </c:pt>
                <c:pt idx="37">
                  <c:v>1.058220022</c:v>
                </c:pt>
                <c:pt idx="38">
                  <c:v>1.063872135</c:v>
                </c:pt>
                <c:pt idx="39">
                  <c:v>1.0693586960000001</c:v>
                </c:pt>
                <c:pt idx="40">
                  <c:v>1.0746871570000001</c:v>
                </c:pt>
                <c:pt idx="41">
                  <c:v>1.079864232</c:v>
                </c:pt>
                <c:pt idx="42">
                  <c:v>1.0848959680000001</c:v>
                </c:pt>
                <c:pt idx="43">
                  <c:v>1.089787812</c:v>
                </c:pt>
                <c:pt idx="44">
                  <c:v>1.094544669</c:v>
                </c:pt>
                <c:pt idx="45">
                  <c:v>1.0991709540000001</c:v>
                </c:pt>
                <c:pt idx="46">
                  <c:v>1.1036706380000001</c:v>
                </c:pt>
                <c:pt idx="47">
                  <c:v>1.1080472969999999</c:v>
                </c:pt>
                <c:pt idx="48">
                  <c:v>1.112304143</c:v>
                </c:pt>
                <c:pt idx="49">
                  <c:v>1.116444067</c:v>
                </c:pt>
                <c:pt idx="50">
                  <c:v>1.120469664</c:v>
                </c:pt>
                <c:pt idx="51">
                  <c:v>1.124383267</c:v>
                </c:pt>
                <c:pt idx="52">
                  <c:v>1.128186972</c:v>
                </c:pt>
                <c:pt idx="53">
                  <c:v>1.131882662</c:v>
                </c:pt>
                <c:pt idx="54">
                  <c:v>1.1354720250000001</c:v>
                </c:pt>
                <c:pt idx="55">
                  <c:v>1.1389565829999999</c:v>
                </c:pt>
                <c:pt idx="56">
                  <c:v>1.142337699</c:v>
                </c:pt>
                <c:pt idx="57">
                  <c:v>1.145616601</c:v>
                </c:pt>
                <c:pt idx="58">
                  <c:v>1.1487943949999999</c:v>
                </c:pt>
                <c:pt idx="59">
                  <c:v>1.151872075</c:v>
                </c:pt>
                <c:pt idx="60">
                  <c:v>1.154850543</c:v>
                </c:pt>
                <c:pt idx="61">
                  <c:v>1.1577306119999999</c:v>
                </c:pt>
                <c:pt idx="62">
                  <c:v>1.16051302</c:v>
                </c:pt>
                <c:pt idx="63">
                  <c:v>1.1631984399999999</c:v>
                </c:pt>
                <c:pt idx="64">
                  <c:v>1.1657874880000001</c:v>
                </c:pt>
                <c:pt idx="65">
                  <c:v>1.168280728</c:v>
                </c:pt>
                <c:pt idx="66">
                  <c:v>1.1706786819999999</c:v>
                </c:pt>
                <c:pt idx="67">
                  <c:v>1.1729818359999999</c:v>
                </c:pt>
                <c:pt idx="68">
                  <c:v>1.1751906430000001</c:v>
                </c:pt>
                <c:pt idx="69">
                  <c:v>1.1773055320000001</c:v>
                </c:pt>
                <c:pt idx="70">
                  <c:v>1.179326908</c:v>
                </c:pt>
                <c:pt idx="71">
                  <c:v>1.1812551609999999</c:v>
                </c:pt>
                <c:pt idx="72">
                  <c:v>1.183090666</c:v>
                </c:pt>
                <c:pt idx="73">
                  <c:v>1.184833789</c:v>
                </c:pt>
                <c:pt idx="74">
                  <c:v>1.1864848889999999</c:v>
                </c:pt>
                <c:pt idx="75">
                  <c:v>1.188044318</c:v>
                </c:pt>
                <c:pt idx="76">
                  <c:v>1.189512428</c:v>
                </c:pt>
                <c:pt idx="77">
                  <c:v>1.190889571</c:v>
                </c:pt>
                <c:pt idx="78">
                  <c:v>1.1921760990000001</c:v>
                </c:pt>
                <c:pt idx="79">
                  <c:v>1.1933723700000001</c:v>
                </c:pt>
                <c:pt idx="80">
                  <c:v>1.194478744</c:v>
                </c:pt>
                <c:pt idx="81">
                  <c:v>1.195495588</c:v>
                </c:pt>
                <c:pt idx="82">
                  <c:v>1.1964232779999999</c:v>
                </c:pt>
                <c:pt idx="83">
                  <c:v>1.1972621939999999</c:v>
                </c:pt>
                <c:pt idx="84">
                  <c:v>1.1980127279999999</c:v>
                </c:pt>
                <c:pt idx="85">
                  <c:v>1.19867528</c:v>
                </c:pt>
                <c:pt idx="86">
                  <c:v>1.1992502599999999</c:v>
                </c:pt>
                <c:pt idx="87">
                  <c:v>1.1997380849999999</c:v>
                </c:pt>
                <c:pt idx="88">
                  <c:v>1.2001391880000001</c:v>
                </c:pt>
                <c:pt idx="89">
                  <c:v>1.200454007</c:v>
                </c:pt>
                <c:pt idx="90">
                  <c:v>1.200682993</c:v>
                </c:pt>
                <c:pt idx="91">
                  <c:v>1.200826607</c:v>
                </c:pt>
                <c:pt idx="92">
                  <c:v>1.2008853209999999</c:v>
                </c:pt>
                <c:pt idx="93">
                  <c:v>1.2008596149999999</c:v>
                </c:pt>
                <c:pt idx="94">
                  <c:v>1.200749982</c:v>
                </c:pt>
                <c:pt idx="95">
                  <c:v>1.2005569229999999</c:v>
                </c:pt>
                <c:pt idx="96">
                  <c:v>1.2002809480000001</c:v>
                </c:pt>
                <c:pt idx="97">
                  <c:v>1.1999225769999999</c:v>
                </c:pt>
                <c:pt idx="98">
                  <c:v>1.1994823379999999</c:v>
                </c:pt>
                <c:pt idx="99">
                  <c:v>1.198960767</c:v>
                </c:pt>
                <c:pt idx="100">
                  <c:v>1.1983584089999999</c:v>
                </c:pt>
                <c:pt idx="101">
                  <c:v>1.197675815</c:v>
                </c:pt>
                <c:pt idx="102">
                  <c:v>1.1969135449999999</c:v>
                </c:pt>
                <c:pt idx="103">
                  <c:v>1.196072161</c:v>
                </c:pt>
                <c:pt idx="104">
                  <c:v>1.1951522349999999</c:v>
                </c:pt>
                <c:pt idx="105">
                  <c:v>1.194154341</c:v>
                </c:pt>
                <c:pt idx="106">
                  <c:v>1.1930790600000001</c:v>
                </c:pt>
                <c:pt idx="107">
                  <c:v>1.1919269770000001</c:v>
                </c:pt>
                <c:pt idx="108">
                  <c:v>1.1906986770000001</c:v>
                </c:pt>
                <c:pt idx="109">
                  <c:v>1.189394751</c:v>
                </c:pt>
                <c:pt idx="110">
                  <c:v>1.1880157920000001</c:v>
                </c:pt>
                <c:pt idx="111">
                  <c:v>1.186562393</c:v>
                </c:pt>
                <c:pt idx="112">
                  <c:v>1.185035149</c:v>
                </c:pt>
                <c:pt idx="113">
                  <c:v>1.183434656</c:v>
                </c:pt>
                <c:pt idx="114">
                  <c:v>1.1817615079999999</c:v>
                </c:pt>
                <c:pt idx="115">
                  <c:v>1.1800162999999999</c:v>
                </c:pt>
                <c:pt idx="116">
                  <c:v>1.178199623</c:v>
                </c:pt>
                <c:pt idx="117">
                  <c:v>1.17631207</c:v>
                </c:pt>
                <c:pt idx="118">
                  <c:v>1.174354227</c:v>
                </c:pt>
                <c:pt idx="119">
                  <c:v>1.172326679</c:v>
                </c:pt>
                <c:pt idx="120">
                  <c:v>1.1702300080000001</c:v>
                </c:pt>
                <c:pt idx="121">
                  <c:v>1.1680647900000001</c:v>
                </c:pt>
                <c:pt idx="122">
                  <c:v>1.1658315960000001</c:v>
                </c:pt>
                <c:pt idx="123">
                  <c:v>1.163530994</c:v>
                </c:pt>
                <c:pt idx="124">
                  <c:v>1.1611635440000001</c:v>
                </c:pt>
                <c:pt idx="125">
                  <c:v>1.1587297990000001</c:v>
                </c:pt>
                <c:pt idx="126">
                  <c:v>1.156230308</c:v>
                </c:pt>
                <c:pt idx="127">
                  <c:v>1.1536656089999999</c:v>
                </c:pt>
                <c:pt idx="128">
                  <c:v>1.1510362350000001</c:v>
                </c:pt>
                <c:pt idx="129">
                  <c:v>1.1483427100000001</c:v>
                </c:pt>
                <c:pt idx="130">
                  <c:v>1.1455855479999999</c:v>
                </c:pt>
                <c:pt idx="131">
                  <c:v>1.142765257</c:v>
                </c:pt>
                <c:pt idx="132">
                  <c:v>1.1398823339999999</c:v>
                </c:pt>
                <c:pt idx="133">
                  <c:v>1.136937267</c:v>
                </c:pt>
                <c:pt idx="134">
                  <c:v>1.1339305319999999</c:v>
                </c:pt>
                <c:pt idx="135">
                  <c:v>1.1308625990000001</c:v>
                </c:pt>
                <c:pt idx="136">
                  <c:v>1.127733925</c:v>
                </c:pt>
                <c:pt idx="137">
                  <c:v>1.1245449569999999</c:v>
                </c:pt>
                <c:pt idx="138">
                  <c:v>1.121296133</c:v>
                </c:pt>
                <c:pt idx="139">
                  <c:v>1.11798788</c:v>
                </c:pt>
                <c:pt idx="140">
                  <c:v>1.1146206139999999</c:v>
                </c:pt>
                <c:pt idx="141">
                  <c:v>1.111194741</c:v>
                </c:pt>
                <c:pt idx="142">
                  <c:v>1.107710658</c:v>
                </c:pt>
                <c:pt idx="143">
                  <c:v>1.1041687499999999</c:v>
                </c:pt>
                <c:pt idx="144">
                  <c:v>1.100569395</c:v>
                </c:pt>
                <c:pt idx="145">
                  <c:v>1.0969129609999999</c:v>
                </c:pt>
                <c:pt idx="146">
                  <c:v>1.093199805</c:v>
                </c:pt>
                <c:pt idx="147">
                  <c:v>1.0894302789999999</c:v>
                </c:pt>
                <c:pt idx="148">
                  <c:v>1.085604725</c:v>
                </c:pt>
                <c:pt idx="149">
                  <c:v>1.08172348</c:v>
                </c:pt>
                <c:pt idx="150">
                  <c:v>1.0777868740000001</c:v>
                </c:pt>
                <c:pt idx="151">
                  <c:v>1.0737952319999999</c:v>
                </c:pt>
                <c:pt idx="152">
                  <c:v>1.0697488749999999</c:v>
                </c:pt>
                <c:pt idx="153">
                  <c:v>1.065648122</c:v>
                </c:pt>
                <c:pt idx="154">
                  <c:v>1.0614932880000001</c:v>
                </c:pt>
                <c:pt idx="155">
                  <c:v>1.057284691</c:v>
                </c:pt>
                <c:pt idx="156">
                  <c:v>1.0530226469999999</c:v>
                </c:pt>
                <c:pt idx="157">
                  <c:v>1.0487074780000001</c:v>
                </c:pt>
                <c:pt idx="158">
                  <c:v>1.044339508</c:v>
                </c:pt>
                <c:pt idx="159">
                  <c:v>1.0399190709999999</c:v>
                </c:pt>
                <c:pt idx="160">
                  <c:v>1.035446506</c:v>
                </c:pt>
                <c:pt idx="161">
                  <c:v>1.030922165</c:v>
                </c:pt>
                <c:pt idx="162">
                  <c:v>1.026346413</c:v>
                </c:pt>
                <c:pt idx="163">
                  <c:v>1.02171963</c:v>
                </c:pt>
                <c:pt idx="164">
                  <c:v>1.0170422160000001</c:v>
                </c:pt>
                <c:pt idx="165">
                  <c:v>1.012314589</c:v>
                </c:pt>
                <c:pt idx="166">
                  <c:v>1.0075371930000001</c:v>
                </c:pt>
                <c:pt idx="167">
                  <c:v>1.0027104979999999</c:v>
                </c:pt>
                <c:pt idx="168">
                  <c:v>0.99783500199999997</c:v>
                </c:pt>
                <c:pt idx="169">
                  <c:v>0.99291123699999995</c:v>
                </c:pt>
                <c:pt idx="170">
                  <c:v>0.98793977099999997</c:v>
                </c:pt>
                <c:pt idx="171">
                  <c:v>0.98292120999999999</c:v>
                </c:pt>
                <c:pt idx="172">
                  <c:v>0.97785620100000004</c:v>
                </c:pt>
                <c:pt idx="173">
                  <c:v>0.97274543700000005</c:v>
                </c:pt>
                <c:pt idx="174">
                  <c:v>0.96758965799999996</c:v>
                </c:pt>
                <c:pt idx="175">
                  <c:v>0.96238965600000004</c:v>
                </c:pt>
                <c:pt idx="176">
                  <c:v>0.95714627699999999</c:v>
                </c:pt>
                <c:pt idx="177">
                  <c:v>0.95186042199999998</c:v>
                </c:pt>
                <c:pt idx="178">
                  <c:v>0.94653305099999996</c:v>
                </c:pt>
                <c:pt idx="179">
                  <c:v>0.94116518800000004</c:v>
                </c:pt>
                <c:pt idx="180">
                  <c:v>0.93575791699999999</c:v>
                </c:pt>
                <c:pt idx="181">
                  <c:v>0.93031238900000002</c:v>
                </c:pt>
                <c:pt idx="182">
                  <c:v>0.92482982199999997</c:v>
                </c:pt>
                <c:pt idx="183">
                  <c:v>0.91931149999999995</c:v>
                </c:pt>
                <c:pt idx="184">
                  <c:v>0.91375877599999999</c:v>
                </c:pt>
                <c:pt idx="185">
                  <c:v>0.90817307300000005</c:v>
                </c:pt>
                <c:pt idx="186">
                  <c:v>0.90255587999999998</c:v>
                </c:pt>
                <c:pt idx="187">
                  <c:v>0.89690875599999997</c:v>
                </c:pt>
                <c:pt idx="188">
                  <c:v>0.89123332300000002</c:v>
                </c:pt>
                <c:pt idx="189">
                  <c:v>0.88553126900000001</c:v>
                </c:pt>
                <c:pt idx="190">
                  <c:v>0.87980434399999996</c:v>
                </c:pt>
                <c:pt idx="191">
                  <c:v>0.87405435799999998</c:v>
                </c:pt>
                <c:pt idx="192">
                  <c:v>0.86828317399999999</c:v>
                </c:pt>
                <c:pt idx="193">
                  <c:v>0.862492708</c:v>
                </c:pt>
                <c:pt idx="194">
                  <c:v>0.85668492200000002</c:v>
                </c:pt>
                <c:pt idx="195">
                  <c:v>0.85086182200000005</c:v>
                </c:pt>
                <c:pt idx="196">
                  <c:v>0.84502544700000004</c:v>
                </c:pt>
                <c:pt idx="197">
                  <c:v>0.83917786800000005</c:v>
                </c:pt>
                <c:pt idx="198">
                  <c:v>0.83332117999999999</c:v>
                </c:pt>
                <c:pt idx="199">
                  <c:v>0.82745749499999999</c:v>
                </c:pt>
                <c:pt idx="200">
                  <c:v>0.82158893600000005</c:v>
                </c:pt>
                <c:pt idx="201">
                  <c:v>0.81571762699999995</c:v>
                </c:pt>
                <c:pt idx="202">
                  <c:v>0.80984569100000003</c:v>
                </c:pt>
                <c:pt idx="203">
                  <c:v>0.80397523900000001</c:v>
                </c:pt>
                <c:pt idx="204">
                  <c:v>0.79810836399999996</c:v>
                </c:pt>
                <c:pt idx="205">
                  <c:v>0.79224713099999999</c:v>
                </c:pt>
                <c:pt idx="206">
                  <c:v>0.78639357600000004</c:v>
                </c:pt>
                <c:pt idx="207">
                  <c:v>0.78054969500000004</c:v>
                </c:pt>
                <c:pt idx="208">
                  <c:v>0.77471743800000004</c:v>
                </c:pt>
                <c:pt idx="209">
                  <c:v>0.76889870299999996</c:v>
                </c:pt>
                <c:pt idx="210">
                  <c:v>0.76309533399999996</c:v>
                </c:pt>
                <c:pt idx="211">
                  <c:v>0.75730910900000004</c:v>
                </c:pt>
                <c:pt idx="212">
                  <c:v>0.75154174200000001</c:v>
                </c:pt>
                <c:pt idx="213">
                  <c:v>0.74579487600000005</c:v>
                </c:pt>
                <c:pt idx="214">
                  <c:v>0.74007007800000002</c:v>
                </c:pt>
                <c:pt idx="215">
                  <c:v>0.73436884000000002</c:v>
                </c:pt>
                <c:pt idx="216">
                  <c:v>0.72869257300000001</c:v>
                </c:pt>
                <c:pt idx="217">
                  <c:v>0.723042607</c:v>
                </c:pt>
                <c:pt idx="218">
                  <c:v>0.71742018900000004</c:v>
                </c:pt>
                <c:pt idx="219">
                  <c:v>0.71182648400000004</c:v>
                </c:pt>
                <c:pt idx="220">
                  <c:v>0.70626257299999995</c:v>
                </c:pt>
                <c:pt idx="221">
                  <c:v>0.70072945200000003</c:v>
                </c:pt>
                <c:pt idx="222">
                  <c:v>0.69522803799999999</c:v>
                </c:pt>
                <c:pt idx="223">
                  <c:v>0.68975916500000001</c:v>
                </c:pt>
                <c:pt idx="224">
                  <c:v>0.68432358699999996</c:v>
                </c:pt>
                <c:pt idx="225">
                  <c:v>0.67892198299999995</c:v>
                </c:pt>
                <c:pt idx="226">
                  <c:v>0.67355495399999998</c:v>
                </c:pt>
                <c:pt idx="227">
                  <c:v>0.66822303100000002</c:v>
                </c:pt>
                <c:pt idx="228">
                  <c:v>0.66292667400000005</c:v>
                </c:pt>
                <c:pt idx="229">
                  <c:v>0.65766627600000005</c:v>
                </c:pt>
                <c:pt idx="230">
                  <c:v>0.65244216700000002</c:v>
                </c:pt>
                <c:pt idx="231">
                  <c:v>0.647254616</c:v>
                </c:pt>
                <c:pt idx="232">
                  <c:v>0.64210383500000001</c:v>
                </c:pt>
                <c:pt idx="233">
                  <c:v>0.63698998399999995</c:v>
                </c:pt>
                <c:pt idx="234">
                  <c:v>0.631913171</c:v>
                </c:pt>
                <c:pt idx="235">
                  <c:v>0.626873456</c:v>
                </c:pt>
                <c:pt idx="236">
                  <c:v>0.62187085900000005</c:v>
                </c:pt>
                <c:pt idx="237">
                  <c:v>0.61690535499999999</c:v>
                </c:pt>
                <c:pt idx="238">
                  <c:v>0.61197688500000003</c:v>
                </c:pt>
                <c:pt idx="239">
                  <c:v>0.60708535500000005</c:v>
                </c:pt>
                <c:pt idx="240">
                  <c:v>0.60223064100000001</c:v>
                </c:pt>
                <c:pt idx="241">
                  <c:v>0.59741259000000002</c:v>
                </c:pt>
                <c:pt idx="242">
                  <c:v>0.59263102199999995</c:v>
                </c:pt>
                <c:pt idx="243">
                  <c:v>0.58788573700000002</c:v>
                </c:pt>
                <c:pt idx="244">
                  <c:v>0.58317651299999995</c:v>
                </c:pt>
                <c:pt idx="245">
                  <c:v>0.57850310999999999</c:v>
                </c:pt>
                <c:pt idx="246">
                  <c:v>0.57386527300000001</c:v>
                </c:pt>
                <c:pt idx="247">
                  <c:v>0.56926273400000005</c:v>
                </c:pt>
                <c:pt idx="248">
                  <c:v>0.56469521099999997</c:v>
                </c:pt>
                <c:pt idx="249">
                  <c:v>0.560162414</c:v>
                </c:pt>
                <c:pt idx="250">
                  <c:v>0.555664045</c:v>
                </c:pt>
                <c:pt idx="251">
                  <c:v>0.55119979699999999</c:v>
                </c:pt>
                <c:pt idx="252">
                  <c:v>0.54676935999999998</c:v>
                </c:pt>
                <c:pt idx="253">
                  <c:v>0.54237241800000002</c:v>
                </c:pt>
                <c:pt idx="254">
                  <c:v>0.53800865600000003</c:v>
                </c:pt>
                <c:pt idx="255">
                  <c:v>0.53367775200000001</c:v>
                </c:pt>
                <c:pt idx="256">
                  <c:v>0.52937938600000001</c:v>
                </c:pt>
                <c:pt idx="257">
                  <c:v>0.52511324000000004</c:v>
                </c:pt>
                <c:pt idx="258">
                  <c:v>0.52087899299999996</c:v>
                </c:pt>
                <c:pt idx="259">
                  <c:v>0.51667632900000005</c:v>
                </c:pt>
                <c:pt idx="260">
                  <c:v>0.51250493100000005</c:v>
                </c:pt>
                <c:pt idx="261">
                  <c:v>0.50836448700000003</c:v>
                </c:pt>
                <c:pt idx="262">
                  <c:v>0.50425468900000003</c:v>
                </c:pt>
                <c:pt idx="263">
                  <c:v>0.50017522999999997</c:v>
                </c:pt>
                <c:pt idx="264">
                  <c:v>0.49612580899999997</c:v>
                </c:pt>
                <c:pt idx="265">
                  <c:v>0.49210612799999998</c:v>
                </c:pt>
                <c:pt idx="266">
                  <c:v>0.48811589599999999</c:v>
                </c:pt>
                <c:pt idx="267">
                  <c:v>0.48415482399999998</c:v>
                </c:pt>
                <c:pt idx="268">
                  <c:v>0.48022262999999998</c:v>
                </c:pt>
                <c:pt idx="269">
                  <c:v>0.476319035</c:v>
                </c:pt>
                <c:pt idx="270">
                  <c:v>0.47244376799999999</c:v>
                </c:pt>
                <c:pt idx="271">
                  <c:v>0.46859656100000002</c:v>
                </c:pt>
                <c:pt idx="272">
                  <c:v>0.46477715200000003</c:v>
                </c:pt>
                <c:pt idx="273">
                  <c:v>0.460985284</c:v>
                </c:pt>
                <c:pt idx="274">
                  <c:v>0.457220707</c:v>
                </c:pt>
                <c:pt idx="275">
                  <c:v>0.45348317399999999</c:v>
                </c:pt>
                <c:pt idx="276">
                  <c:v>0.44977244399999999</c:v>
                </c:pt>
                <c:pt idx="277">
                  <c:v>0.446088282</c:v>
                </c:pt>
                <c:pt idx="278">
                  <c:v>0.44243045800000003</c:v>
                </c:pt>
                <c:pt idx="279">
                  <c:v>0.43879874699999999</c:v>
                </c:pt>
                <c:pt idx="280">
                  <c:v>0.43519292700000001</c:v>
                </c:pt>
                <c:pt idx="281">
                  <c:v>0.431612783</c:v>
                </c:pt>
                <c:pt idx="282">
                  <c:v>0.42805810500000002</c:v>
                </c:pt>
                <c:pt idx="283">
                  <c:v>0.42452868700000002</c:v>
                </c:pt>
                <c:pt idx="284">
                  <c:v>0.421024326</c:v>
                </c:pt>
                <c:pt idx="285">
                  <c:v>0.41754482599999998</c:v>
                </c:pt>
                <c:pt idx="286">
                  <c:v>0.41408999400000002</c:v>
                </c:pt>
                <c:pt idx="287">
                  <c:v>0.41065964100000002</c:v>
                </c:pt>
                <c:pt idx="288">
                  <c:v>0.40725358299999997</c:v>
                </c:pt>
                <c:pt idx="289">
                  <c:v>0.40387163799999998</c:v>
                </c:pt>
                <c:pt idx="290">
                  <c:v>0.40051362899999998</c:v>
                </c:pt>
                <c:pt idx="291">
                  <c:v>0.397179383</c:v>
                </c:pt>
                <c:pt idx="292">
                  <c:v>0.39386873100000003</c:v>
                </c:pt>
                <c:pt idx="293">
                  <c:v>0.39058150600000002</c:v>
                </c:pt>
                <c:pt idx="294">
                  <c:v>0.38731754400000001</c:v>
                </c:pt>
                <c:pt idx="295">
                  <c:v>0.384076686</c:v>
                </c:pt>
                <c:pt idx="296">
                  <c:v>0.38085877499999998</c:v>
                </c:pt>
                <c:pt idx="297">
                  <c:v>0.37766365600000001</c:v>
                </c:pt>
                <c:pt idx="298">
                  <c:v>0.37449117900000001</c:v>
                </c:pt>
                <c:pt idx="299">
                  <c:v>0.37134119500000001</c:v>
                </c:pt>
                <c:pt idx="300">
                  <c:v>0.36821355900000002</c:v>
                </c:pt>
                <c:pt idx="301">
                  <c:v>0.36510812599999998</c:v>
                </c:pt>
                <c:pt idx="302">
                  <c:v>0.362024756</c:v>
                </c:pt>
                <c:pt idx="303">
                  <c:v>0.35896330900000001</c:v>
                </c:pt>
                <c:pt idx="304">
                  <c:v>0.35592365100000001</c:v>
                </c:pt>
                <c:pt idx="305">
                  <c:v>0.35290564499999999</c:v>
                </c:pt>
                <c:pt idx="306">
                  <c:v>0.34990916100000002</c:v>
                </c:pt>
                <c:pt idx="307">
                  <c:v>0.34693406599999999</c:v>
                </c:pt>
                <c:pt idx="308">
                  <c:v>0.34398023300000002</c:v>
                </c:pt>
                <c:pt idx="309">
                  <c:v>0.34104753500000001</c:v>
                </c:pt>
                <c:pt idx="310">
                  <c:v>0.33813584600000002</c:v>
                </c:pt>
                <c:pt idx="311">
                  <c:v>0.33524504300000002</c:v>
                </c:pt>
                <c:pt idx="312">
                  <c:v>0.332375003</c:v>
                </c:pt>
                <c:pt idx="313">
                  <c:v>0.329525607</c:v>
                </c:pt>
                <c:pt idx="314">
                  <c:v>0.32669673500000002</c:v>
                </c:pt>
                <c:pt idx="315">
                  <c:v>0.32388826900000001</c:v>
                </c:pt>
                <c:pt idx="316">
                  <c:v>0.32110009299999998</c:v>
                </c:pt>
                <c:pt idx="317">
                  <c:v>0.31833209099999998</c:v>
                </c:pt>
                <c:pt idx="318">
                  <c:v>0.31558414800000001</c:v>
                </c:pt>
                <c:pt idx="319">
                  <c:v>0.31285615300000003</c:v>
                </c:pt>
                <c:pt idx="320">
                  <c:v>0.31014799199999998</c:v>
                </c:pt>
                <c:pt idx="321">
                  <c:v>0.307459555</c:v>
                </c:pt>
                <c:pt idx="322">
                  <c:v>0.30479073099999998</c:v>
                </c:pt>
                <c:pt idx="323">
                  <c:v>0.302141412</c:v>
                </c:pt>
                <c:pt idx="324">
                  <c:v>0.29951148900000002</c:v>
                </c:pt>
                <c:pt idx="325">
                  <c:v>0.29690085399999999</c:v>
                </c:pt>
                <c:pt idx="326">
                  <c:v>0.29430940100000003</c:v>
                </c:pt>
                <c:pt idx="327">
                  <c:v>0.29173702400000001</c:v>
                </c:pt>
                <c:pt idx="328">
                  <c:v>0.289183617</c:v>
                </c:pt>
                <c:pt idx="329">
                  <c:v>0.28664907699999997</c:v>
                </c:pt>
                <c:pt idx="330">
                  <c:v>0.28413329799999998</c:v>
                </c:pt>
                <c:pt idx="331">
                  <c:v>0.28163617899999999</c:v>
                </c:pt>
                <c:pt idx="332">
                  <c:v>0.27915761500000003</c:v>
                </c:pt>
                <c:pt idx="333">
                  <c:v>0.27669750599999998</c:v>
                </c:pt>
                <c:pt idx="334">
                  <c:v>0.27425574899999999</c:v>
                </c:pt>
                <c:pt idx="335">
                  <c:v>0.27183224299999997</c:v>
                </c:pt>
                <c:pt idx="336">
                  <c:v>0.26942688799999998</c:v>
                </c:pt>
                <c:pt idx="337">
                  <c:v>0.267039584</c:v>
                </c:pt>
                <c:pt idx="338">
                  <c:v>0.26467023000000001</c:v>
                </c:pt>
                <c:pt idx="339">
                  <c:v>0.26231872899999997</c:v>
                </c:pt>
                <c:pt idx="340">
                  <c:v>0.25998497999999998</c:v>
                </c:pt>
                <c:pt idx="341">
                  <c:v>0.25766888599999999</c:v>
                </c:pt>
                <c:pt idx="342">
                  <c:v>0.255370349</c:v>
                </c:pt>
                <c:pt idx="343">
                  <c:v>0.253089271</c:v>
                </c:pt>
                <c:pt idx="344">
                  <c:v>0.25082555400000001</c:v>
                </c:pt>
                <c:pt idx="345">
                  <c:v>0.248579102</c:v>
                </c:pt>
                <c:pt idx="346">
                  <c:v>0.246349818</c:v>
                </c:pt>
                <c:pt idx="347">
                  <c:v>0.24413760600000001</c:v>
                </c:pt>
                <c:pt idx="348">
                  <c:v>0.24194236999999999</c:v>
                </c:pt>
                <c:pt idx="349">
                  <c:v>0.239764013</c:v>
                </c:pt>
                <c:pt idx="350">
                  <c:v>0.237602442</c:v>
                </c:pt>
                <c:pt idx="351">
                  <c:v>0.23545756000000001</c:v>
                </c:pt>
                <c:pt idx="352">
                  <c:v>0.233329273</c:v>
                </c:pt>
                <c:pt idx="353">
                  <c:v>0.231217485</c:v>
                </c:pt>
                <c:pt idx="354">
                  <c:v>0.22912210399999999</c:v>
                </c:pt>
                <c:pt idx="355">
                  <c:v>0.227043035</c:v>
                </c:pt>
                <c:pt idx="356">
                  <c:v>0.224980183</c:v>
                </c:pt>
                <c:pt idx="357">
                  <c:v>0.222933456</c:v>
                </c:pt>
                <c:pt idx="358">
                  <c:v>0.22090276</c:v>
                </c:pt>
                <c:pt idx="359">
                  <c:v>0.218888001</c:v>
                </c:pt>
                <c:pt idx="360">
                  <c:v>0.21688908800000001</c:v>
                </c:pt>
                <c:pt idx="361">
                  <c:v>0.214905927</c:v>
                </c:pt>
                <c:pt idx="362">
                  <c:v>0.21293842700000001</c:v>
                </c:pt>
                <c:pt idx="363">
                  <c:v>0.210986494</c:v>
                </c:pt>
                <c:pt idx="364">
                  <c:v>0.20905003699999999</c:v>
                </c:pt>
                <c:pt idx="365">
                  <c:v>0.207128964</c:v>
                </c:pt>
                <c:pt idx="366">
                  <c:v>0.205223184</c:v>
                </c:pt>
                <c:pt idx="367">
                  <c:v>0.203332605</c:v>
                </c:pt>
                <c:pt idx="368">
                  <c:v>0.20145713600000001</c:v>
                </c:pt>
                <c:pt idx="369">
                  <c:v>0.19959668699999999</c:v>
                </c:pt>
                <c:pt idx="370">
                  <c:v>0.19775116600000001</c:v>
                </c:pt>
                <c:pt idx="371">
                  <c:v>0.19592048400000001</c:v>
                </c:pt>
                <c:pt idx="372">
                  <c:v>0.19410454999999999</c:v>
                </c:pt>
                <c:pt idx="373">
                  <c:v>0.192303274</c:v>
                </c:pt>
                <c:pt idx="374">
                  <c:v>0.190516566</c:v>
                </c:pt>
                <c:pt idx="375">
                  <c:v>0.18874433700000001</c:v>
                </c:pt>
                <c:pt idx="376">
                  <c:v>0.186986498</c:v>
                </c:pt>
                <c:pt idx="377">
                  <c:v>0.18524295900000001</c:v>
                </c:pt>
                <c:pt idx="378">
                  <c:v>0.18351363100000001</c:v>
                </c:pt>
                <c:pt idx="379">
                  <c:v>0.18179842600000001</c:v>
                </c:pt>
                <c:pt idx="380">
                  <c:v>0.18009725600000001</c:v>
                </c:pt>
                <c:pt idx="381">
                  <c:v>0.178410032</c:v>
                </c:pt>
                <c:pt idx="382">
                  <c:v>0.17673666599999999</c:v>
                </c:pt>
                <c:pt idx="383">
                  <c:v>0.17507707</c:v>
                </c:pt>
                <c:pt idx="384">
                  <c:v>0.173431157</c:v>
                </c:pt>
                <c:pt idx="385">
                  <c:v>0.17179884000000001</c:v>
                </c:pt>
                <c:pt idx="386">
                  <c:v>0.17018003200000001</c:v>
                </c:pt>
                <c:pt idx="387">
                  <c:v>0.168574645</c:v>
                </c:pt>
                <c:pt idx="388">
                  <c:v>0.16698259400000001</c:v>
                </c:pt>
                <c:pt idx="389">
                  <c:v>0.16540379199999999</c:v>
                </c:pt>
                <c:pt idx="390">
                  <c:v>0.16383815199999999</c:v>
                </c:pt>
                <c:pt idx="391">
                  <c:v>0.16228559000000001</c:v>
                </c:pt>
                <c:pt idx="392">
                  <c:v>0.16074601999999999</c:v>
                </c:pt>
                <c:pt idx="393">
                  <c:v>0.15921935500000001</c:v>
                </c:pt>
                <c:pt idx="394">
                  <c:v>0.15770551199999999</c:v>
                </c:pt>
                <c:pt idx="395">
                  <c:v>0.15620440499999999</c:v>
                </c:pt>
                <c:pt idx="396">
                  <c:v>0.15471594999999999</c:v>
                </c:pt>
                <c:pt idx="397">
                  <c:v>0.15324006300000001</c:v>
                </c:pt>
                <c:pt idx="398">
                  <c:v>0.15177665900000001</c:v>
                </c:pt>
                <c:pt idx="399">
                  <c:v>0.150325655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3-A2EE-D845-BF1E-83CDDD551D8C}"/>
            </c:ext>
          </c:extLst>
        </c:ser>
        <c:ser>
          <c:idx val="12"/>
          <c:order val="4"/>
          <c:tx>
            <c:v>68°</c:v>
          </c:tx>
          <c:spPr>
            <a:ln w="19050" cap="rnd">
              <a:solidFill>
                <a:schemeClr val="accent1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none"/>
          </c:marker>
          <c:xVal>
            <c:numRef>
              <c:f>'Angle spectra'!$D$3:$D$402</c:f>
              <c:numCache>
                <c:formatCode>General</c:formatCode>
                <c:ptCount val="400"/>
                <c:pt idx="0">
                  <c:v>0.1</c:v>
                </c:pt>
                <c:pt idx="1">
                  <c:v>0.2</c:v>
                </c:pt>
                <c:pt idx="2">
                  <c:v>0.3</c:v>
                </c:pt>
                <c:pt idx="3">
                  <c:v>0.4</c:v>
                </c:pt>
                <c:pt idx="4">
                  <c:v>0.5</c:v>
                </c:pt>
                <c:pt idx="5">
                  <c:v>0.6</c:v>
                </c:pt>
                <c:pt idx="6">
                  <c:v>0.7</c:v>
                </c:pt>
                <c:pt idx="7">
                  <c:v>0.8</c:v>
                </c:pt>
                <c:pt idx="8">
                  <c:v>0.9</c:v>
                </c:pt>
                <c:pt idx="9">
                  <c:v>1</c:v>
                </c:pt>
                <c:pt idx="10">
                  <c:v>1.1000000000000001</c:v>
                </c:pt>
                <c:pt idx="11">
                  <c:v>1.2</c:v>
                </c:pt>
                <c:pt idx="12">
                  <c:v>1.3</c:v>
                </c:pt>
                <c:pt idx="13">
                  <c:v>1.4</c:v>
                </c:pt>
                <c:pt idx="14">
                  <c:v>1.5</c:v>
                </c:pt>
                <c:pt idx="15">
                  <c:v>1.6</c:v>
                </c:pt>
                <c:pt idx="16">
                  <c:v>1.7</c:v>
                </c:pt>
                <c:pt idx="17">
                  <c:v>1.8</c:v>
                </c:pt>
                <c:pt idx="18">
                  <c:v>1.9</c:v>
                </c:pt>
                <c:pt idx="19">
                  <c:v>2</c:v>
                </c:pt>
                <c:pt idx="20">
                  <c:v>2.1</c:v>
                </c:pt>
                <c:pt idx="21">
                  <c:v>2.2000000000000002</c:v>
                </c:pt>
                <c:pt idx="22">
                  <c:v>2.2999999999999998</c:v>
                </c:pt>
                <c:pt idx="23">
                  <c:v>2.4</c:v>
                </c:pt>
                <c:pt idx="24">
                  <c:v>2.5</c:v>
                </c:pt>
                <c:pt idx="25">
                  <c:v>2.6</c:v>
                </c:pt>
                <c:pt idx="26">
                  <c:v>2.7</c:v>
                </c:pt>
                <c:pt idx="27">
                  <c:v>2.8</c:v>
                </c:pt>
                <c:pt idx="28">
                  <c:v>2.9</c:v>
                </c:pt>
                <c:pt idx="29">
                  <c:v>3</c:v>
                </c:pt>
                <c:pt idx="30">
                  <c:v>3.1</c:v>
                </c:pt>
                <c:pt idx="31">
                  <c:v>3.2</c:v>
                </c:pt>
                <c:pt idx="32">
                  <c:v>3.3</c:v>
                </c:pt>
                <c:pt idx="33">
                  <c:v>3.4</c:v>
                </c:pt>
                <c:pt idx="34">
                  <c:v>3.5</c:v>
                </c:pt>
                <c:pt idx="35">
                  <c:v>3.6</c:v>
                </c:pt>
                <c:pt idx="36">
                  <c:v>3.7</c:v>
                </c:pt>
                <c:pt idx="37">
                  <c:v>3.8</c:v>
                </c:pt>
                <c:pt idx="38">
                  <c:v>3.9</c:v>
                </c:pt>
                <c:pt idx="39">
                  <c:v>4</c:v>
                </c:pt>
                <c:pt idx="40">
                  <c:v>4.0999999999999996</c:v>
                </c:pt>
                <c:pt idx="41">
                  <c:v>4.2</c:v>
                </c:pt>
                <c:pt idx="42">
                  <c:v>4.3</c:v>
                </c:pt>
                <c:pt idx="43">
                  <c:v>4.4000000000000004</c:v>
                </c:pt>
                <c:pt idx="44">
                  <c:v>4.5</c:v>
                </c:pt>
                <c:pt idx="45">
                  <c:v>4.5999999999999996</c:v>
                </c:pt>
                <c:pt idx="46">
                  <c:v>4.7</c:v>
                </c:pt>
                <c:pt idx="47">
                  <c:v>4.8</c:v>
                </c:pt>
                <c:pt idx="48">
                  <c:v>4.9000000000000004</c:v>
                </c:pt>
                <c:pt idx="49">
                  <c:v>5</c:v>
                </c:pt>
                <c:pt idx="50">
                  <c:v>5.0999999999999996</c:v>
                </c:pt>
                <c:pt idx="51">
                  <c:v>5.2</c:v>
                </c:pt>
                <c:pt idx="52">
                  <c:v>5.3</c:v>
                </c:pt>
                <c:pt idx="53">
                  <c:v>5.4</c:v>
                </c:pt>
                <c:pt idx="54">
                  <c:v>5.5</c:v>
                </c:pt>
                <c:pt idx="55">
                  <c:v>5.6</c:v>
                </c:pt>
                <c:pt idx="56">
                  <c:v>5.7</c:v>
                </c:pt>
                <c:pt idx="57">
                  <c:v>5.8</c:v>
                </c:pt>
                <c:pt idx="58">
                  <c:v>5.9</c:v>
                </c:pt>
                <c:pt idx="59">
                  <c:v>6</c:v>
                </c:pt>
                <c:pt idx="60">
                  <c:v>6.1</c:v>
                </c:pt>
                <c:pt idx="61">
                  <c:v>6.2</c:v>
                </c:pt>
                <c:pt idx="62">
                  <c:v>6.3</c:v>
                </c:pt>
                <c:pt idx="63">
                  <c:v>6.4</c:v>
                </c:pt>
                <c:pt idx="64">
                  <c:v>6.5</c:v>
                </c:pt>
                <c:pt idx="65">
                  <c:v>6.6</c:v>
                </c:pt>
                <c:pt idx="66">
                  <c:v>6.7</c:v>
                </c:pt>
                <c:pt idx="67">
                  <c:v>6.8</c:v>
                </c:pt>
                <c:pt idx="68">
                  <c:v>6.9</c:v>
                </c:pt>
                <c:pt idx="69">
                  <c:v>7</c:v>
                </c:pt>
                <c:pt idx="70">
                  <c:v>7.1</c:v>
                </c:pt>
                <c:pt idx="71">
                  <c:v>7.2</c:v>
                </c:pt>
                <c:pt idx="72">
                  <c:v>7.3</c:v>
                </c:pt>
                <c:pt idx="73">
                  <c:v>7.4</c:v>
                </c:pt>
                <c:pt idx="74">
                  <c:v>7.5</c:v>
                </c:pt>
                <c:pt idx="75">
                  <c:v>7.6</c:v>
                </c:pt>
                <c:pt idx="76">
                  <c:v>7.7</c:v>
                </c:pt>
                <c:pt idx="77">
                  <c:v>7.8</c:v>
                </c:pt>
                <c:pt idx="78">
                  <c:v>7.9</c:v>
                </c:pt>
                <c:pt idx="79">
                  <c:v>8</c:v>
                </c:pt>
                <c:pt idx="80">
                  <c:v>8.1</c:v>
                </c:pt>
                <c:pt idx="81">
                  <c:v>8.1999999999999993</c:v>
                </c:pt>
                <c:pt idx="82">
                  <c:v>8.3000000000000007</c:v>
                </c:pt>
                <c:pt idx="83">
                  <c:v>8.4</c:v>
                </c:pt>
                <c:pt idx="84">
                  <c:v>8.5</c:v>
                </c:pt>
                <c:pt idx="85">
                  <c:v>8.6</c:v>
                </c:pt>
                <c:pt idx="86">
                  <c:v>8.6999999999999993</c:v>
                </c:pt>
                <c:pt idx="87">
                  <c:v>8.8000000000000007</c:v>
                </c:pt>
                <c:pt idx="88">
                  <c:v>8.9</c:v>
                </c:pt>
                <c:pt idx="89">
                  <c:v>9</c:v>
                </c:pt>
                <c:pt idx="90">
                  <c:v>9.1</c:v>
                </c:pt>
                <c:pt idx="91">
                  <c:v>9.1999999999999993</c:v>
                </c:pt>
                <c:pt idx="92">
                  <c:v>9.3000000000000007</c:v>
                </c:pt>
                <c:pt idx="93">
                  <c:v>9.4</c:v>
                </c:pt>
                <c:pt idx="94">
                  <c:v>9.5</c:v>
                </c:pt>
                <c:pt idx="95">
                  <c:v>9.6</c:v>
                </c:pt>
                <c:pt idx="96">
                  <c:v>9.6999999999999993</c:v>
                </c:pt>
                <c:pt idx="97">
                  <c:v>9.8000000000000007</c:v>
                </c:pt>
                <c:pt idx="98">
                  <c:v>9.9</c:v>
                </c:pt>
                <c:pt idx="99">
                  <c:v>10</c:v>
                </c:pt>
                <c:pt idx="100">
                  <c:v>10.1</c:v>
                </c:pt>
                <c:pt idx="101">
                  <c:v>10.199999999999999</c:v>
                </c:pt>
                <c:pt idx="102">
                  <c:v>10.3</c:v>
                </c:pt>
                <c:pt idx="103">
                  <c:v>10.4</c:v>
                </c:pt>
                <c:pt idx="104">
                  <c:v>10.5</c:v>
                </c:pt>
                <c:pt idx="105">
                  <c:v>10.6</c:v>
                </c:pt>
                <c:pt idx="106">
                  <c:v>10.7</c:v>
                </c:pt>
                <c:pt idx="107">
                  <c:v>10.8</c:v>
                </c:pt>
                <c:pt idx="108">
                  <c:v>10.9</c:v>
                </c:pt>
                <c:pt idx="109">
                  <c:v>11</c:v>
                </c:pt>
                <c:pt idx="110">
                  <c:v>11.1</c:v>
                </c:pt>
                <c:pt idx="111">
                  <c:v>11.2</c:v>
                </c:pt>
                <c:pt idx="112">
                  <c:v>11.3</c:v>
                </c:pt>
                <c:pt idx="113">
                  <c:v>11.4</c:v>
                </c:pt>
                <c:pt idx="114">
                  <c:v>11.5</c:v>
                </c:pt>
                <c:pt idx="115">
                  <c:v>11.6</c:v>
                </c:pt>
                <c:pt idx="116">
                  <c:v>11.7</c:v>
                </c:pt>
                <c:pt idx="117">
                  <c:v>11.8</c:v>
                </c:pt>
                <c:pt idx="118">
                  <c:v>11.9</c:v>
                </c:pt>
                <c:pt idx="119">
                  <c:v>12</c:v>
                </c:pt>
                <c:pt idx="120">
                  <c:v>12.1</c:v>
                </c:pt>
                <c:pt idx="121">
                  <c:v>12.2</c:v>
                </c:pt>
                <c:pt idx="122">
                  <c:v>12.3</c:v>
                </c:pt>
                <c:pt idx="123">
                  <c:v>12.4</c:v>
                </c:pt>
                <c:pt idx="124">
                  <c:v>12.5</c:v>
                </c:pt>
                <c:pt idx="125">
                  <c:v>12.6</c:v>
                </c:pt>
                <c:pt idx="126">
                  <c:v>12.7</c:v>
                </c:pt>
                <c:pt idx="127">
                  <c:v>12.8</c:v>
                </c:pt>
                <c:pt idx="128">
                  <c:v>12.9</c:v>
                </c:pt>
                <c:pt idx="129">
                  <c:v>13</c:v>
                </c:pt>
                <c:pt idx="130">
                  <c:v>13.1</c:v>
                </c:pt>
                <c:pt idx="131">
                  <c:v>13.2</c:v>
                </c:pt>
                <c:pt idx="132">
                  <c:v>13.3</c:v>
                </c:pt>
                <c:pt idx="133">
                  <c:v>13.4</c:v>
                </c:pt>
                <c:pt idx="134">
                  <c:v>13.5</c:v>
                </c:pt>
                <c:pt idx="135">
                  <c:v>13.6</c:v>
                </c:pt>
                <c:pt idx="136">
                  <c:v>13.7</c:v>
                </c:pt>
                <c:pt idx="137">
                  <c:v>13.8</c:v>
                </c:pt>
                <c:pt idx="138">
                  <c:v>13.9</c:v>
                </c:pt>
                <c:pt idx="139">
                  <c:v>14</c:v>
                </c:pt>
                <c:pt idx="140">
                  <c:v>14.1</c:v>
                </c:pt>
                <c:pt idx="141">
                  <c:v>14.2</c:v>
                </c:pt>
                <c:pt idx="142">
                  <c:v>14.3</c:v>
                </c:pt>
                <c:pt idx="143">
                  <c:v>14.4</c:v>
                </c:pt>
                <c:pt idx="144">
                  <c:v>14.5</c:v>
                </c:pt>
                <c:pt idx="145">
                  <c:v>14.6</c:v>
                </c:pt>
                <c:pt idx="146">
                  <c:v>14.7</c:v>
                </c:pt>
                <c:pt idx="147">
                  <c:v>14.8</c:v>
                </c:pt>
                <c:pt idx="148">
                  <c:v>14.9</c:v>
                </c:pt>
                <c:pt idx="149">
                  <c:v>15</c:v>
                </c:pt>
                <c:pt idx="150">
                  <c:v>15.1</c:v>
                </c:pt>
                <c:pt idx="151">
                  <c:v>15.2</c:v>
                </c:pt>
                <c:pt idx="152">
                  <c:v>15.3</c:v>
                </c:pt>
                <c:pt idx="153">
                  <c:v>15.4</c:v>
                </c:pt>
                <c:pt idx="154">
                  <c:v>15.5</c:v>
                </c:pt>
                <c:pt idx="155">
                  <c:v>15.6</c:v>
                </c:pt>
                <c:pt idx="156">
                  <c:v>15.7</c:v>
                </c:pt>
                <c:pt idx="157">
                  <c:v>15.8</c:v>
                </c:pt>
                <c:pt idx="158">
                  <c:v>15.9</c:v>
                </c:pt>
                <c:pt idx="159">
                  <c:v>16</c:v>
                </c:pt>
                <c:pt idx="160">
                  <c:v>16.100000000000001</c:v>
                </c:pt>
                <c:pt idx="161">
                  <c:v>16.2</c:v>
                </c:pt>
                <c:pt idx="162">
                  <c:v>16.3</c:v>
                </c:pt>
                <c:pt idx="163">
                  <c:v>16.399999999999999</c:v>
                </c:pt>
                <c:pt idx="164">
                  <c:v>16.5</c:v>
                </c:pt>
                <c:pt idx="165">
                  <c:v>16.600000000000001</c:v>
                </c:pt>
                <c:pt idx="166">
                  <c:v>16.7</c:v>
                </c:pt>
                <c:pt idx="167">
                  <c:v>16.8</c:v>
                </c:pt>
                <c:pt idx="168">
                  <c:v>16.899999999999999</c:v>
                </c:pt>
                <c:pt idx="169">
                  <c:v>17</c:v>
                </c:pt>
                <c:pt idx="170">
                  <c:v>17.100000000000001</c:v>
                </c:pt>
                <c:pt idx="171">
                  <c:v>17.2</c:v>
                </c:pt>
                <c:pt idx="172">
                  <c:v>17.3</c:v>
                </c:pt>
                <c:pt idx="173">
                  <c:v>17.399999999999999</c:v>
                </c:pt>
                <c:pt idx="174">
                  <c:v>17.5</c:v>
                </c:pt>
                <c:pt idx="175">
                  <c:v>17.600000000000001</c:v>
                </c:pt>
                <c:pt idx="176">
                  <c:v>17.7</c:v>
                </c:pt>
                <c:pt idx="177">
                  <c:v>17.8</c:v>
                </c:pt>
                <c:pt idx="178">
                  <c:v>17.899999999999999</c:v>
                </c:pt>
                <c:pt idx="179">
                  <c:v>18</c:v>
                </c:pt>
                <c:pt idx="180">
                  <c:v>18.100000000000001</c:v>
                </c:pt>
                <c:pt idx="181">
                  <c:v>18.2</c:v>
                </c:pt>
                <c:pt idx="182">
                  <c:v>18.3</c:v>
                </c:pt>
                <c:pt idx="183">
                  <c:v>18.399999999999999</c:v>
                </c:pt>
                <c:pt idx="184">
                  <c:v>18.5</c:v>
                </c:pt>
                <c:pt idx="185">
                  <c:v>18.600000000000001</c:v>
                </c:pt>
                <c:pt idx="186">
                  <c:v>18.7</c:v>
                </c:pt>
                <c:pt idx="187">
                  <c:v>18.8</c:v>
                </c:pt>
                <c:pt idx="188">
                  <c:v>18.899999999999999</c:v>
                </c:pt>
                <c:pt idx="189">
                  <c:v>19</c:v>
                </c:pt>
                <c:pt idx="190">
                  <c:v>19.100000000000001</c:v>
                </c:pt>
                <c:pt idx="191">
                  <c:v>19.2</c:v>
                </c:pt>
                <c:pt idx="192">
                  <c:v>19.3</c:v>
                </c:pt>
                <c:pt idx="193">
                  <c:v>19.399999999999999</c:v>
                </c:pt>
                <c:pt idx="194">
                  <c:v>19.5</c:v>
                </c:pt>
                <c:pt idx="195">
                  <c:v>19.600000000000001</c:v>
                </c:pt>
                <c:pt idx="196">
                  <c:v>19.7</c:v>
                </c:pt>
                <c:pt idx="197">
                  <c:v>19.8</c:v>
                </c:pt>
                <c:pt idx="198">
                  <c:v>19.899999999999999</c:v>
                </c:pt>
                <c:pt idx="199">
                  <c:v>20</c:v>
                </c:pt>
                <c:pt idx="200">
                  <c:v>20.100000000000001</c:v>
                </c:pt>
                <c:pt idx="201">
                  <c:v>20.2</c:v>
                </c:pt>
                <c:pt idx="202">
                  <c:v>20.3</c:v>
                </c:pt>
                <c:pt idx="203">
                  <c:v>20.399999999999999</c:v>
                </c:pt>
                <c:pt idx="204">
                  <c:v>20.5</c:v>
                </c:pt>
                <c:pt idx="205">
                  <c:v>20.6</c:v>
                </c:pt>
                <c:pt idx="206">
                  <c:v>20.7</c:v>
                </c:pt>
                <c:pt idx="207">
                  <c:v>20.8</c:v>
                </c:pt>
                <c:pt idx="208">
                  <c:v>20.9</c:v>
                </c:pt>
                <c:pt idx="209">
                  <c:v>21</c:v>
                </c:pt>
                <c:pt idx="210">
                  <c:v>21.1</c:v>
                </c:pt>
                <c:pt idx="211">
                  <c:v>21.2</c:v>
                </c:pt>
                <c:pt idx="212">
                  <c:v>21.3</c:v>
                </c:pt>
                <c:pt idx="213">
                  <c:v>21.4</c:v>
                </c:pt>
                <c:pt idx="214">
                  <c:v>21.5</c:v>
                </c:pt>
                <c:pt idx="215">
                  <c:v>21.6</c:v>
                </c:pt>
                <c:pt idx="216">
                  <c:v>21.7</c:v>
                </c:pt>
                <c:pt idx="217">
                  <c:v>21.8</c:v>
                </c:pt>
                <c:pt idx="218">
                  <c:v>21.9</c:v>
                </c:pt>
                <c:pt idx="219">
                  <c:v>22</c:v>
                </c:pt>
                <c:pt idx="220">
                  <c:v>22.1</c:v>
                </c:pt>
                <c:pt idx="221">
                  <c:v>22.2</c:v>
                </c:pt>
                <c:pt idx="222">
                  <c:v>22.3</c:v>
                </c:pt>
                <c:pt idx="223">
                  <c:v>22.4</c:v>
                </c:pt>
                <c:pt idx="224">
                  <c:v>22.5</c:v>
                </c:pt>
                <c:pt idx="225">
                  <c:v>22.6</c:v>
                </c:pt>
                <c:pt idx="226">
                  <c:v>22.7</c:v>
                </c:pt>
                <c:pt idx="227">
                  <c:v>22.8</c:v>
                </c:pt>
                <c:pt idx="228">
                  <c:v>22.9</c:v>
                </c:pt>
                <c:pt idx="229">
                  <c:v>23</c:v>
                </c:pt>
                <c:pt idx="230">
                  <c:v>23.1</c:v>
                </c:pt>
                <c:pt idx="231">
                  <c:v>23.2</c:v>
                </c:pt>
                <c:pt idx="232">
                  <c:v>23.3</c:v>
                </c:pt>
                <c:pt idx="233">
                  <c:v>23.4</c:v>
                </c:pt>
                <c:pt idx="234">
                  <c:v>23.5</c:v>
                </c:pt>
                <c:pt idx="235">
                  <c:v>23.6</c:v>
                </c:pt>
                <c:pt idx="236">
                  <c:v>23.7</c:v>
                </c:pt>
                <c:pt idx="237">
                  <c:v>23.8</c:v>
                </c:pt>
                <c:pt idx="238">
                  <c:v>23.9</c:v>
                </c:pt>
                <c:pt idx="239">
                  <c:v>24</c:v>
                </c:pt>
                <c:pt idx="240">
                  <c:v>24.1</c:v>
                </c:pt>
                <c:pt idx="241">
                  <c:v>24.2</c:v>
                </c:pt>
                <c:pt idx="242">
                  <c:v>24.3</c:v>
                </c:pt>
                <c:pt idx="243">
                  <c:v>24.4</c:v>
                </c:pt>
                <c:pt idx="244">
                  <c:v>24.5</c:v>
                </c:pt>
                <c:pt idx="245">
                  <c:v>24.6</c:v>
                </c:pt>
                <c:pt idx="246">
                  <c:v>24.7</c:v>
                </c:pt>
                <c:pt idx="247">
                  <c:v>24.8</c:v>
                </c:pt>
                <c:pt idx="248">
                  <c:v>24.9</c:v>
                </c:pt>
                <c:pt idx="249">
                  <c:v>25</c:v>
                </c:pt>
                <c:pt idx="250">
                  <c:v>25.1</c:v>
                </c:pt>
                <c:pt idx="251">
                  <c:v>25.2</c:v>
                </c:pt>
                <c:pt idx="252">
                  <c:v>25.3</c:v>
                </c:pt>
                <c:pt idx="253">
                  <c:v>25.4</c:v>
                </c:pt>
                <c:pt idx="254">
                  <c:v>25.5</c:v>
                </c:pt>
                <c:pt idx="255">
                  <c:v>25.6</c:v>
                </c:pt>
                <c:pt idx="256">
                  <c:v>25.7</c:v>
                </c:pt>
                <c:pt idx="257">
                  <c:v>25.8</c:v>
                </c:pt>
                <c:pt idx="258">
                  <c:v>25.9</c:v>
                </c:pt>
                <c:pt idx="259">
                  <c:v>26</c:v>
                </c:pt>
                <c:pt idx="260">
                  <c:v>26.1</c:v>
                </c:pt>
                <c:pt idx="261">
                  <c:v>26.2</c:v>
                </c:pt>
                <c:pt idx="262">
                  <c:v>26.3</c:v>
                </c:pt>
                <c:pt idx="263">
                  <c:v>26.4</c:v>
                </c:pt>
                <c:pt idx="264">
                  <c:v>26.5</c:v>
                </c:pt>
                <c:pt idx="265">
                  <c:v>26.6</c:v>
                </c:pt>
                <c:pt idx="266">
                  <c:v>26.7</c:v>
                </c:pt>
                <c:pt idx="267">
                  <c:v>26.8</c:v>
                </c:pt>
                <c:pt idx="268">
                  <c:v>26.9</c:v>
                </c:pt>
                <c:pt idx="269">
                  <c:v>27</c:v>
                </c:pt>
                <c:pt idx="270">
                  <c:v>27.1</c:v>
                </c:pt>
                <c:pt idx="271">
                  <c:v>27.2</c:v>
                </c:pt>
                <c:pt idx="272">
                  <c:v>27.3</c:v>
                </c:pt>
                <c:pt idx="273">
                  <c:v>27.4</c:v>
                </c:pt>
                <c:pt idx="274">
                  <c:v>27.5</c:v>
                </c:pt>
                <c:pt idx="275">
                  <c:v>27.6</c:v>
                </c:pt>
                <c:pt idx="276">
                  <c:v>27.7</c:v>
                </c:pt>
                <c:pt idx="277">
                  <c:v>27.8</c:v>
                </c:pt>
                <c:pt idx="278">
                  <c:v>27.9</c:v>
                </c:pt>
                <c:pt idx="279">
                  <c:v>28</c:v>
                </c:pt>
                <c:pt idx="280">
                  <c:v>28.1</c:v>
                </c:pt>
                <c:pt idx="281">
                  <c:v>28.2</c:v>
                </c:pt>
                <c:pt idx="282">
                  <c:v>28.3</c:v>
                </c:pt>
                <c:pt idx="283">
                  <c:v>28.4</c:v>
                </c:pt>
                <c:pt idx="284">
                  <c:v>28.5</c:v>
                </c:pt>
                <c:pt idx="285">
                  <c:v>28.6</c:v>
                </c:pt>
                <c:pt idx="286">
                  <c:v>28.7</c:v>
                </c:pt>
                <c:pt idx="287">
                  <c:v>28.8</c:v>
                </c:pt>
                <c:pt idx="288">
                  <c:v>28.9</c:v>
                </c:pt>
                <c:pt idx="289">
                  <c:v>29</c:v>
                </c:pt>
                <c:pt idx="290">
                  <c:v>29.1</c:v>
                </c:pt>
                <c:pt idx="291">
                  <c:v>29.2</c:v>
                </c:pt>
                <c:pt idx="292">
                  <c:v>29.3</c:v>
                </c:pt>
                <c:pt idx="293">
                  <c:v>29.4</c:v>
                </c:pt>
                <c:pt idx="294">
                  <c:v>29.5</c:v>
                </c:pt>
                <c:pt idx="295">
                  <c:v>29.6</c:v>
                </c:pt>
                <c:pt idx="296">
                  <c:v>29.7</c:v>
                </c:pt>
                <c:pt idx="297">
                  <c:v>29.8</c:v>
                </c:pt>
                <c:pt idx="298">
                  <c:v>29.9</c:v>
                </c:pt>
                <c:pt idx="299">
                  <c:v>30</c:v>
                </c:pt>
                <c:pt idx="300">
                  <c:v>30.1</c:v>
                </c:pt>
                <c:pt idx="301">
                  <c:v>30.2</c:v>
                </c:pt>
                <c:pt idx="302">
                  <c:v>30.3</c:v>
                </c:pt>
                <c:pt idx="303">
                  <c:v>30.4</c:v>
                </c:pt>
                <c:pt idx="304">
                  <c:v>30.5</c:v>
                </c:pt>
                <c:pt idx="305">
                  <c:v>30.6</c:v>
                </c:pt>
                <c:pt idx="306">
                  <c:v>30.7</c:v>
                </c:pt>
                <c:pt idx="307">
                  <c:v>30.8</c:v>
                </c:pt>
                <c:pt idx="308">
                  <c:v>30.9</c:v>
                </c:pt>
                <c:pt idx="309">
                  <c:v>31</c:v>
                </c:pt>
                <c:pt idx="310">
                  <c:v>31.1</c:v>
                </c:pt>
                <c:pt idx="311">
                  <c:v>31.2</c:v>
                </c:pt>
                <c:pt idx="312">
                  <c:v>31.3</c:v>
                </c:pt>
                <c:pt idx="313">
                  <c:v>31.4</c:v>
                </c:pt>
                <c:pt idx="314">
                  <c:v>31.5</c:v>
                </c:pt>
                <c:pt idx="315">
                  <c:v>31.6</c:v>
                </c:pt>
                <c:pt idx="316">
                  <c:v>31.7</c:v>
                </c:pt>
                <c:pt idx="317">
                  <c:v>31.8</c:v>
                </c:pt>
                <c:pt idx="318">
                  <c:v>31.9</c:v>
                </c:pt>
                <c:pt idx="319">
                  <c:v>32</c:v>
                </c:pt>
                <c:pt idx="320">
                  <c:v>32.1</c:v>
                </c:pt>
                <c:pt idx="321">
                  <c:v>32.200000000000003</c:v>
                </c:pt>
                <c:pt idx="322">
                  <c:v>32.299999999999997</c:v>
                </c:pt>
                <c:pt idx="323">
                  <c:v>32.4</c:v>
                </c:pt>
                <c:pt idx="324">
                  <c:v>32.5</c:v>
                </c:pt>
                <c:pt idx="325">
                  <c:v>32.6</c:v>
                </c:pt>
                <c:pt idx="326">
                  <c:v>32.700000000000003</c:v>
                </c:pt>
                <c:pt idx="327">
                  <c:v>32.799999999999997</c:v>
                </c:pt>
                <c:pt idx="328">
                  <c:v>32.9</c:v>
                </c:pt>
                <c:pt idx="329">
                  <c:v>33</c:v>
                </c:pt>
                <c:pt idx="330">
                  <c:v>33.1</c:v>
                </c:pt>
                <c:pt idx="331">
                  <c:v>33.200000000000003</c:v>
                </c:pt>
                <c:pt idx="332">
                  <c:v>33.299999999999997</c:v>
                </c:pt>
                <c:pt idx="333">
                  <c:v>33.4</c:v>
                </c:pt>
                <c:pt idx="334">
                  <c:v>33.5</c:v>
                </c:pt>
                <c:pt idx="335">
                  <c:v>33.6</c:v>
                </c:pt>
                <c:pt idx="336">
                  <c:v>33.700000000000003</c:v>
                </c:pt>
                <c:pt idx="337">
                  <c:v>33.799999999999997</c:v>
                </c:pt>
                <c:pt idx="338">
                  <c:v>33.9</c:v>
                </c:pt>
                <c:pt idx="339">
                  <c:v>34</c:v>
                </c:pt>
                <c:pt idx="340">
                  <c:v>34.1</c:v>
                </c:pt>
                <c:pt idx="341">
                  <c:v>34.200000000000003</c:v>
                </c:pt>
                <c:pt idx="342">
                  <c:v>34.299999999999997</c:v>
                </c:pt>
                <c:pt idx="343">
                  <c:v>34.4</c:v>
                </c:pt>
                <c:pt idx="344">
                  <c:v>34.5</c:v>
                </c:pt>
                <c:pt idx="345">
                  <c:v>34.6</c:v>
                </c:pt>
                <c:pt idx="346">
                  <c:v>34.700000000000003</c:v>
                </c:pt>
                <c:pt idx="347">
                  <c:v>34.799999999999997</c:v>
                </c:pt>
                <c:pt idx="348">
                  <c:v>34.9</c:v>
                </c:pt>
                <c:pt idx="349">
                  <c:v>35</c:v>
                </c:pt>
                <c:pt idx="350">
                  <c:v>35.1</c:v>
                </c:pt>
                <c:pt idx="351">
                  <c:v>35.200000000000003</c:v>
                </c:pt>
                <c:pt idx="352">
                  <c:v>35.299999999999997</c:v>
                </c:pt>
                <c:pt idx="353">
                  <c:v>35.4</c:v>
                </c:pt>
                <c:pt idx="354">
                  <c:v>35.5</c:v>
                </c:pt>
                <c:pt idx="355">
                  <c:v>35.6</c:v>
                </c:pt>
                <c:pt idx="356">
                  <c:v>35.700000000000003</c:v>
                </c:pt>
                <c:pt idx="357">
                  <c:v>35.799999999999997</c:v>
                </c:pt>
                <c:pt idx="358">
                  <c:v>35.9</c:v>
                </c:pt>
                <c:pt idx="359">
                  <c:v>36</c:v>
                </c:pt>
                <c:pt idx="360">
                  <c:v>36.1</c:v>
                </c:pt>
                <c:pt idx="361">
                  <c:v>36.200000000000003</c:v>
                </c:pt>
                <c:pt idx="362">
                  <c:v>36.299999999999997</c:v>
                </c:pt>
                <c:pt idx="363">
                  <c:v>36.4</c:v>
                </c:pt>
                <c:pt idx="364">
                  <c:v>36.5</c:v>
                </c:pt>
                <c:pt idx="365">
                  <c:v>36.6</c:v>
                </c:pt>
                <c:pt idx="366">
                  <c:v>36.700000000000003</c:v>
                </c:pt>
                <c:pt idx="367">
                  <c:v>36.799999999999997</c:v>
                </c:pt>
                <c:pt idx="368">
                  <c:v>36.9</c:v>
                </c:pt>
                <c:pt idx="369">
                  <c:v>37</c:v>
                </c:pt>
                <c:pt idx="370">
                  <c:v>37.1</c:v>
                </c:pt>
                <c:pt idx="371">
                  <c:v>37.200000000000003</c:v>
                </c:pt>
                <c:pt idx="372">
                  <c:v>37.299999999999997</c:v>
                </c:pt>
                <c:pt idx="373">
                  <c:v>37.4</c:v>
                </c:pt>
                <c:pt idx="374">
                  <c:v>37.5</c:v>
                </c:pt>
                <c:pt idx="375">
                  <c:v>37.6</c:v>
                </c:pt>
                <c:pt idx="376">
                  <c:v>37.700000000000003</c:v>
                </c:pt>
                <c:pt idx="377">
                  <c:v>37.799999999999997</c:v>
                </c:pt>
                <c:pt idx="378">
                  <c:v>37.9</c:v>
                </c:pt>
                <c:pt idx="379">
                  <c:v>38</c:v>
                </c:pt>
                <c:pt idx="380">
                  <c:v>38.1</c:v>
                </c:pt>
                <c:pt idx="381">
                  <c:v>38.200000000000003</c:v>
                </c:pt>
                <c:pt idx="382">
                  <c:v>38.299999999999997</c:v>
                </c:pt>
                <c:pt idx="383">
                  <c:v>38.4</c:v>
                </c:pt>
                <c:pt idx="384">
                  <c:v>38.5</c:v>
                </c:pt>
                <c:pt idx="385">
                  <c:v>38.6</c:v>
                </c:pt>
                <c:pt idx="386">
                  <c:v>38.700000000000003</c:v>
                </c:pt>
                <c:pt idx="387">
                  <c:v>38.799999999999997</c:v>
                </c:pt>
                <c:pt idx="388">
                  <c:v>38.9</c:v>
                </c:pt>
                <c:pt idx="389">
                  <c:v>39</c:v>
                </c:pt>
                <c:pt idx="390">
                  <c:v>39.1</c:v>
                </c:pt>
                <c:pt idx="391">
                  <c:v>39.200000000000003</c:v>
                </c:pt>
                <c:pt idx="392">
                  <c:v>39.299999999999997</c:v>
                </c:pt>
                <c:pt idx="393">
                  <c:v>39.4</c:v>
                </c:pt>
                <c:pt idx="394">
                  <c:v>39.5</c:v>
                </c:pt>
                <c:pt idx="395">
                  <c:v>39.6</c:v>
                </c:pt>
                <c:pt idx="396">
                  <c:v>39.700000000000003</c:v>
                </c:pt>
                <c:pt idx="397">
                  <c:v>39.799999999999997</c:v>
                </c:pt>
                <c:pt idx="398">
                  <c:v>39.9</c:v>
                </c:pt>
                <c:pt idx="399">
                  <c:v>40</c:v>
                </c:pt>
              </c:numCache>
            </c:numRef>
          </c:xVal>
          <c:yVal>
            <c:numRef>
              <c:f>'Angle spectra'!$R$3:$R$402</c:f>
              <c:numCache>
                <c:formatCode>General</c:formatCode>
                <c:ptCount val="400"/>
                <c:pt idx="0">
                  <c:v>0.22902726400000001</c:v>
                </c:pt>
                <c:pt idx="1">
                  <c:v>0.300915716</c:v>
                </c:pt>
                <c:pt idx="2">
                  <c:v>0.35386897099999998</c:v>
                </c:pt>
                <c:pt idx="3">
                  <c:v>0.39635063300000001</c:v>
                </c:pt>
                <c:pt idx="4">
                  <c:v>0.43162212500000002</c:v>
                </c:pt>
                <c:pt idx="5">
                  <c:v>0.46139497099999999</c:v>
                </c:pt>
                <c:pt idx="6">
                  <c:v>0.48678372600000003</c:v>
                </c:pt>
                <c:pt idx="7">
                  <c:v>0.50863094399999997</c:v>
                </c:pt>
                <c:pt idx="8">
                  <c:v>0.52761392100000004</c:v>
                </c:pt>
                <c:pt idx="9">
                  <c:v>0.54427484599999998</c:v>
                </c:pt>
                <c:pt idx="10">
                  <c:v>0.55903574499999997</c:v>
                </c:pt>
                <c:pt idx="11">
                  <c:v>0.57221820999999995</c:v>
                </c:pt>
                <c:pt idx="12">
                  <c:v>0.58406718400000002</c:v>
                </c:pt>
                <c:pt idx="13">
                  <c:v>0.59477288500000003</c:v>
                </c:pt>
                <c:pt idx="14">
                  <c:v>0.60448732900000002</c:v>
                </c:pt>
                <c:pt idx="15">
                  <c:v>0.61333530300000005</c:v>
                </c:pt>
                <c:pt idx="16">
                  <c:v>0.62142127000000003</c:v>
                </c:pt>
                <c:pt idx="17">
                  <c:v>0.62883383800000003</c:v>
                </c:pt>
                <c:pt idx="18">
                  <c:v>0.635648883</c:v>
                </c:pt>
                <c:pt idx="19">
                  <c:v>0.64193186199999996</c:v>
                </c:pt>
                <c:pt idx="20">
                  <c:v>0.64773961700000005</c:v>
                </c:pt>
                <c:pt idx="21">
                  <c:v>0.65312177199999999</c:v>
                </c:pt>
                <c:pt idx="22">
                  <c:v>0.65812184699999998</c:v>
                </c:pt>
                <c:pt idx="23">
                  <c:v>0.66277814999999995</c:v>
                </c:pt>
                <c:pt idx="24">
                  <c:v>0.66712450400000001</c:v>
                </c:pt>
                <c:pt idx="25">
                  <c:v>0.671190854</c:v>
                </c:pt>
                <c:pt idx="26">
                  <c:v>0.67500376399999995</c:v>
                </c:pt>
                <c:pt idx="27">
                  <c:v>0.67858684800000002</c:v>
                </c:pt>
                <c:pt idx="28">
                  <c:v>0.681961123</c:v>
                </c:pt>
                <c:pt idx="29">
                  <c:v>0.68514532400000006</c:v>
                </c:pt>
                <c:pt idx="30">
                  <c:v>0.68815616099999999</c:v>
                </c:pt>
                <c:pt idx="31">
                  <c:v>0.691008552</c:v>
                </c:pt>
                <c:pt idx="32">
                  <c:v>0.69371582200000004</c:v>
                </c:pt>
                <c:pt idx="33">
                  <c:v>0.69628987399999998</c:v>
                </c:pt>
                <c:pt idx="34">
                  <c:v>0.69874134399999999</c:v>
                </c:pt>
                <c:pt idx="35">
                  <c:v>0.70107973300000004</c:v>
                </c:pt>
                <c:pt idx="36">
                  <c:v>0.70331352899999999</c:v>
                </c:pt>
                <c:pt idx="37">
                  <c:v>0.705450307</c:v>
                </c:pt>
                <c:pt idx="38">
                  <c:v>0.70749682599999997</c:v>
                </c:pt>
                <c:pt idx="39">
                  <c:v>0.70945910899999998</c:v>
                </c:pt>
                <c:pt idx="40">
                  <c:v>0.71134252200000003</c:v>
                </c:pt>
                <c:pt idx="41">
                  <c:v>0.71315183500000001</c:v>
                </c:pt>
                <c:pt idx="42">
                  <c:v>0.71489128400000002</c:v>
                </c:pt>
                <c:pt idx="43">
                  <c:v>0.71656462700000001</c:v>
                </c:pt>
                <c:pt idx="44">
                  <c:v>0.71817518700000005</c:v>
                </c:pt>
                <c:pt idx="45">
                  <c:v>0.71972589899999995</c:v>
                </c:pt>
                <c:pt idx="46">
                  <c:v>0.72121934899999995</c:v>
                </c:pt>
                <c:pt idx="47">
                  <c:v>0.72265780499999999</c:v>
                </c:pt>
                <c:pt idx="48">
                  <c:v>0.72404325700000005</c:v>
                </c:pt>
                <c:pt idx="49">
                  <c:v>0.72537743700000001</c:v>
                </c:pt>
                <c:pt idx="50">
                  <c:v>0.726661852</c:v>
                </c:pt>
                <c:pt idx="51">
                  <c:v>0.72789780400000004</c:v>
                </c:pt>
                <c:pt idx="52">
                  <c:v>0.72908641200000002</c:v>
                </c:pt>
                <c:pt idx="53">
                  <c:v>0.73022863500000001</c:v>
                </c:pt>
                <c:pt idx="54">
                  <c:v>0.73132528200000002</c:v>
                </c:pt>
                <c:pt idx="55">
                  <c:v>0.73237703600000004</c:v>
                </c:pt>
                <c:pt idx="56">
                  <c:v>0.73338446499999999</c:v>
                </c:pt>
                <c:pt idx="57">
                  <c:v>0.73434803400000004</c:v>
                </c:pt>
                <c:pt idx="58">
                  <c:v>0.73526812100000005</c:v>
                </c:pt>
                <c:pt idx="59">
                  <c:v>0.73614502400000004</c:v>
                </c:pt>
                <c:pt idx="60">
                  <c:v>0.73697897099999998</c:v>
                </c:pt>
                <c:pt idx="61">
                  <c:v>0.73777013199999997</c:v>
                </c:pt>
                <c:pt idx="62">
                  <c:v>0.73851862599999996</c:v>
                </c:pt>
                <c:pt idx="63">
                  <c:v>0.73922452500000002</c:v>
                </c:pt>
                <c:pt idx="64">
                  <c:v>0.73988786600000001</c:v>
                </c:pt>
                <c:pt idx="65">
                  <c:v>0.74050865300000002</c:v>
                </c:pt>
                <c:pt idx="66">
                  <c:v>0.74108686499999998</c:v>
                </c:pt>
                <c:pt idx="67">
                  <c:v>0.74162245800000004</c:v>
                </c:pt>
                <c:pt idx="68">
                  <c:v>0.742115372</c:v>
                </c:pt>
                <c:pt idx="69">
                  <c:v>0.74256553400000003</c:v>
                </c:pt>
                <c:pt idx="70">
                  <c:v>0.74297286100000004</c:v>
                </c:pt>
                <c:pt idx="71">
                  <c:v>0.74333726499999997</c:v>
                </c:pt>
                <c:pt idx="72">
                  <c:v>0.74365865399999997</c:v>
                </c:pt>
                <c:pt idx="73">
                  <c:v>0.74393693400000005</c:v>
                </c:pt>
                <c:pt idx="74">
                  <c:v>0.74417201499999996</c:v>
                </c:pt>
                <c:pt idx="75">
                  <c:v>0.74436380700000004</c:v>
                </c:pt>
                <c:pt idx="76">
                  <c:v>0.74451222800000005</c:v>
                </c:pt>
                <c:pt idx="77">
                  <c:v>0.74461720200000003</c:v>
                </c:pt>
                <c:pt idx="78">
                  <c:v>0.74467865799999999</c:v>
                </c:pt>
                <c:pt idx="79">
                  <c:v>0.74469653899999999</c:v>
                </c:pt>
                <c:pt idx="80">
                  <c:v>0.74467079400000002</c:v>
                </c:pt>
                <c:pt idx="81">
                  <c:v>0.74460138600000003</c:v>
                </c:pt>
                <c:pt idx="82">
                  <c:v>0.74448828600000005</c:v>
                </c:pt>
                <c:pt idx="83">
                  <c:v>0.74433147899999996</c:v>
                </c:pt>
                <c:pt idx="84">
                  <c:v>0.74413096400000001</c:v>
                </c:pt>
                <c:pt idx="85">
                  <c:v>0.74388675100000001</c:v>
                </c:pt>
                <c:pt idx="86">
                  <c:v>0.743598863</c:v>
                </c:pt>
                <c:pt idx="87">
                  <c:v>0.74326733700000003</c:v>
                </c:pt>
                <c:pt idx="88">
                  <c:v>0.74289222399999999</c:v>
                </c:pt>
                <c:pt idx="89">
                  <c:v>0.74247358600000002</c:v>
                </c:pt>
                <c:pt idx="90">
                  <c:v>0.74201150000000005</c:v>
                </c:pt>
                <c:pt idx="91">
                  <c:v>0.74150605700000005</c:v>
                </c:pt>
                <c:pt idx="92">
                  <c:v>0.74095736000000001</c:v>
                </c:pt>
                <c:pt idx="93">
                  <c:v>0.740365524</c:v>
                </c:pt>
                <c:pt idx="94">
                  <c:v>0.73973067699999995</c:v>
                </c:pt>
                <c:pt idx="95">
                  <c:v>0.73905296099999995</c:v>
                </c:pt>
                <c:pt idx="96">
                  <c:v>0.73833252699999996</c:v>
                </c:pt>
                <c:pt idx="97">
                  <c:v>0.737569539</c:v>
                </c:pt>
                <c:pt idx="98">
                  <c:v>0.73676417199999999</c:v>
                </c:pt>
                <c:pt idx="99">
                  <c:v>0.735916613</c:v>
                </c:pt>
                <c:pt idx="100">
                  <c:v>0.73502705800000001</c:v>
                </c:pt>
                <c:pt idx="101">
                  <c:v>0.73409571200000001</c:v>
                </c:pt>
                <c:pt idx="102">
                  <c:v>0.733122791</c:v>
                </c:pt>
                <c:pt idx="103">
                  <c:v>0.73210852000000004</c:v>
                </c:pt>
                <c:pt idx="104">
                  <c:v>0.73105313100000002</c:v>
                </c:pt>
                <c:pt idx="105">
                  <c:v>0.72995686599999998</c:v>
                </c:pt>
                <c:pt idx="106">
                  <c:v>0.72881997200000004</c:v>
                </c:pt>
                <c:pt idx="107">
                  <c:v>0.72764270600000003</c:v>
                </c:pt>
                <c:pt idx="108">
                  <c:v>0.72642532800000004</c:v>
                </c:pt>
                <c:pt idx="109">
                  <c:v>0.72516810700000001</c:v>
                </c:pt>
                <c:pt idx="110">
                  <c:v>0.72387131500000002</c:v>
                </c:pt>
                <c:pt idx="111">
                  <c:v>0.72253523200000003</c:v>
                </c:pt>
                <c:pt idx="112">
                  <c:v>0.72116013999999995</c:v>
                </c:pt>
                <c:pt idx="113">
                  <c:v>0.71974632500000002</c:v>
                </c:pt>
                <c:pt idx="114">
                  <c:v>0.718294078</c:v>
                </c:pt>
                <c:pt idx="115">
                  <c:v>0.71680369200000005</c:v>
                </c:pt>
                <c:pt idx="116">
                  <c:v>0.71527546200000003</c:v>
                </c:pt>
                <c:pt idx="117">
                  <c:v>0.71370968499999998</c:v>
                </c:pt>
                <c:pt idx="118">
                  <c:v>0.71210666099999997</c:v>
                </c:pt>
                <c:pt idx="119">
                  <c:v>0.71046669100000004</c:v>
                </c:pt>
                <c:pt idx="120">
                  <c:v>0.70879007400000005</c:v>
                </c:pt>
                <c:pt idx="121">
                  <c:v>0.70707711100000004</c:v>
                </c:pt>
                <c:pt idx="122">
                  <c:v>0.70532810400000001</c:v>
                </c:pt>
                <c:pt idx="123">
                  <c:v>0.70354335300000004</c:v>
                </c:pt>
                <c:pt idx="124">
                  <c:v>0.70172315500000004</c:v>
                </c:pt>
                <c:pt idx="125">
                  <c:v>0.69986780900000001</c:v>
                </c:pt>
                <c:pt idx="126">
                  <c:v>0.69797761000000003</c:v>
                </c:pt>
                <c:pt idx="127">
                  <c:v>0.69605285100000003</c:v>
                </c:pt>
                <c:pt idx="128">
                  <c:v>0.694093823</c:v>
                </c:pt>
                <c:pt idx="129">
                  <c:v>0.69210081300000004</c:v>
                </c:pt>
                <c:pt idx="130">
                  <c:v>0.69007410700000005</c:v>
                </c:pt>
                <c:pt idx="131">
                  <c:v>0.68801398499999999</c:v>
                </c:pt>
                <c:pt idx="132">
                  <c:v>0.68592072400000004</c:v>
                </c:pt>
                <c:pt idx="133">
                  <c:v>0.68379459799999998</c:v>
                </c:pt>
                <c:pt idx="134">
                  <c:v>0.681635875</c:v>
                </c:pt>
                <c:pt idx="135">
                  <c:v>0.67944481899999998</c:v>
                </c:pt>
                <c:pt idx="136">
                  <c:v>0.67722169099999996</c:v>
                </c:pt>
                <c:pt idx="137">
                  <c:v>0.67496674499999998</c:v>
                </c:pt>
                <c:pt idx="138">
                  <c:v>0.67268023099999996</c:v>
                </c:pt>
                <c:pt idx="139">
                  <c:v>0.67036239500000006</c:v>
                </c:pt>
                <c:pt idx="140">
                  <c:v>0.66801347499999997</c:v>
                </c:pt>
                <c:pt idx="141">
                  <c:v>0.66563370700000002</c:v>
                </c:pt>
                <c:pt idx="142">
                  <c:v>0.66322332100000003</c:v>
                </c:pt>
                <c:pt idx="143">
                  <c:v>0.660782541</c:v>
                </c:pt>
                <c:pt idx="144">
                  <c:v>0.658311588</c:v>
                </c:pt>
                <c:pt idx="145">
                  <c:v>0.65581067699999995</c:v>
                </c:pt>
                <c:pt idx="146">
                  <c:v>0.65328001800000002</c:v>
                </c:pt>
                <c:pt idx="147">
                  <c:v>0.65071981899999998</c:v>
                </c:pt>
                <c:pt idx="148">
                  <c:v>0.64813028100000003</c:v>
                </c:pt>
                <c:pt idx="149">
                  <c:v>0.64551160399999996</c:v>
                </c:pt>
                <c:pt idx="150">
                  <c:v>0.642863984</c:v>
                </c:pt>
                <c:pt idx="151">
                  <c:v>0.64018761400000002</c:v>
                </c:pt>
                <c:pt idx="152">
                  <c:v>0.63748268500000005</c:v>
                </c:pt>
                <c:pt idx="153">
                  <c:v>0.63474938700000005</c:v>
                </c:pt>
                <c:pt idx="154">
                  <c:v>0.63198790900000001</c:v>
                </c:pt>
                <c:pt idx="155">
                  <c:v>0.62919843900000005</c:v>
                </c:pt>
                <c:pt idx="156">
                  <c:v>0.62638116799999999</c:v>
                </c:pt>
                <c:pt idx="157">
                  <c:v>0.623536286</c:v>
                </c:pt>
                <c:pt idx="158">
                  <c:v>0.62066398899999997</c:v>
                </c:pt>
                <c:pt idx="159">
                  <c:v>0.61776447300000004</c:v>
                </c:pt>
                <c:pt idx="160">
                  <c:v>0.614837941</c:v>
                </c:pt>
                <c:pt idx="161">
                  <c:v>0.61188460300000003</c:v>
                </c:pt>
                <c:pt idx="162">
                  <c:v>0.60890467400000003</c:v>
                </c:pt>
                <c:pt idx="163">
                  <c:v>0.60589837899999999</c:v>
                </c:pt>
                <c:pt idx="164">
                  <c:v>0.60286595499999995</c:v>
                </c:pt>
                <c:pt idx="165">
                  <c:v>0.599807647</c:v>
                </c:pt>
                <c:pt idx="166">
                  <c:v>0.59672371599999996</c:v>
                </c:pt>
                <c:pt idx="167">
                  <c:v>0.59361443599999997</c:v>
                </c:pt>
                <c:pt idx="168">
                  <c:v>0.59048009999999995</c:v>
                </c:pt>
                <c:pt idx="169">
                  <c:v>0.58732101699999995</c:v>
                </c:pt>
                <c:pt idx="170">
                  <c:v>0.58413751599999997</c:v>
                </c:pt>
                <c:pt idx="171">
                  <c:v>0.58092995000000003</c:v>
                </c:pt>
                <c:pt idx="172">
                  <c:v>0.57769869299999999</c:v>
                </c:pt>
                <c:pt idx="173">
                  <c:v>0.57444414499999996</c:v>
                </c:pt>
                <c:pt idx="174">
                  <c:v>0.57116673399999995</c:v>
                </c:pt>
                <c:pt idx="175">
                  <c:v>0.56786691499999997</c:v>
                </c:pt>
                <c:pt idx="176">
                  <c:v>0.56454517299999996</c:v>
                </c:pt>
                <c:pt idx="177">
                  <c:v>0.56120202799999996</c:v>
                </c:pt>
                <c:pt idx="178">
                  <c:v>0.55783802800000004</c:v>
                </c:pt>
                <c:pt idx="179">
                  <c:v>0.55445376099999999</c:v>
                </c:pt>
                <c:pt idx="180">
                  <c:v>0.55104984599999995</c:v>
                </c:pt>
                <c:pt idx="181">
                  <c:v>0.54762694199999995</c:v>
                </c:pt>
                <c:pt idx="182">
                  <c:v>0.54418574399999997</c:v>
                </c:pt>
                <c:pt idx="183">
                  <c:v>0.54072698399999997</c:v>
                </c:pt>
                <c:pt idx="184">
                  <c:v>0.53725143600000003</c:v>
                </c:pt>
                <c:pt idx="185">
                  <c:v>0.53375990699999998</c:v>
                </c:pt>
                <c:pt idx="186">
                  <c:v>0.53025324900000004</c:v>
                </c:pt>
                <c:pt idx="187">
                  <c:v>0.52673234599999996</c:v>
                </c:pt>
                <c:pt idx="188">
                  <c:v>0.52319812200000004</c:v>
                </c:pt>
                <c:pt idx="189">
                  <c:v>0.51965153799999997</c:v>
                </c:pt>
                <c:pt idx="190">
                  <c:v>0.51609358699999996</c:v>
                </c:pt>
                <c:pt idx="191">
                  <c:v>0.51252529800000002</c:v>
                </c:pt>
                <c:pt idx="192">
                  <c:v>0.50894773000000004</c:v>
                </c:pt>
                <c:pt idx="193">
                  <c:v>0.50536196899999997</c:v>
                </c:pt>
                <c:pt idx="194">
                  <c:v>0.50176912900000004</c:v>
                </c:pt>
                <c:pt idx="195">
                  <c:v>0.49817034799999999</c:v>
                </c:pt>
                <c:pt idx="196">
                  <c:v>0.49456678300000001</c:v>
                </c:pt>
                <c:pt idx="197">
                  <c:v>0.49095960799999999</c:v>
                </c:pt>
                <c:pt idx="198">
                  <c:v>0.48735000899999997</c:v>
                </c:pt>
                <c:pt idx="199">
                  <c:v>0.48373918399999999</c:v>
                </c:pt>
                <c:pt idx="200">
                  <c:v>0.48012833500000002</c:v>
                </c:pt>
                <c:pt idx="201">
                  <c:v>0.47651866399999998</c:v>
                </c:pt>
                <c:pt idx="202">
                  <c:v>0.472911374</c:v>
                </c:pt>
                <c:pt idx="203">
                  <c:v>0.46930765800000002</c:v>
                </c:pt>
                <c:pt idx="204">
                  <c:v>0.465708699</c:v>
                </c:pt>
                <c:pt idx="205">
                  <c:v>0.46211566599999998</c:v>
                </c:pt>
                <c:pt idx="206">
                  <c:v>0.45852970900000001</c:v>
                </c:pt>
                <c:pt idx="207">
                  <c:v>0.45495195599999999</c:v>
                </c:pt>
                <c:pt idx="208">
                  <c:v>0.45138350599999999</c:v>
                </c:pt>
                <c:pt idx="209">
                  <c:v>0.44782543299999999</c:v>
                </c:pt>
                <c:pt idx="210">
                  <c:v>0.44427877300000002</c:v>
                </c:pt>
                <c:pt idx="211">
                  <c:v>0.44074453099999999</c:v>
                </c:pt>
                <c:pt idx="212">
                  <c:v>0.43722367200000001</c:v>
                </c:pt>
                <c:pt idx="213">
                  <c:v>0.43371711899999998</c:v>
                </c:pt>
                <c:pt idx="214">
                  <c:v>0.43022575499999999</c:v>
                </c:pt>
                <c:pt idx="215">
                  <c:v>0.42675041600000002</c:v>
                </c:pt>
                <c:pt idx="216">
                  <c:v>0.423291896</c:v>
                </c:pt>
                <c:pt idx="217">
                  <c:v>0.41985093899999998</c:v>
                </c:pt>
                <c:pt idx="218">
                  <c:v>0.416428244</c:v>
                </c:pt>
                <c:pt idx="219">
                  <c:v>0.41302445999999998</c:v>
                </c:pt>
                <c:pt idx="220">
                  <c:v>0.40964019200000001</c:v>
                </c:pt>
                <c:pt idx="221">
                  <c:v>0.406275995</c:v>
                </c:pt>
                <c:pt idx="222">
                  <c:v>0.40293237599999998</c:v>
                </c:pt>
                <c:pt idx="223">
                  <c:v>0.39960979899999999</c:v>
                </c:pt>
                <c:pt idx="224">
                  <c:v>0.396308679</c:v>
                </c:pt>
                <c:pt idx="225">
                  <c:v>0.39302938999999998</c:v>
                </c:pt>
                <c:pt idx="226">
                  <c:v>0.38977225999999998</c:v>
                </c:pt>
                <c:pt idx="227">
                  <c:v>0.38653757900000002</c:v>
                </c:pt>
                <c:pt idx="228">
                  <c:v>0.38332559399999999</c:v>
                </c:pt>
                <c:pt idx="229">
                  <c:v>0.38013651500000001</c:v>
                </c:pt>
                <c:pt idx="230">
                  <c:v>0.37697051599999998</c:v>
                </c:pt>
                <c:pt idx="231">
                  <c:v>0.37382773800000002</c:v>
                </c:pt>
                <c:pt idx="232">
                  <c:v>0.37070828500000003</c:v>
                </c:pt>
                <c:pt idx="233">
                  <c:v>0.36761223500000001</c:v>
                </c:pt>
                <c:pt idx="234">
                  <c:v>0.364539634</c:v>
                </c:pt>
                <c:pt idx="235">
                  <c:v>0.36149050300000002</c:v>
                </c:pt>
                <c:pt idx="236">
                  <c:v>0.35846483800000001</c:v>
                </c:pt>
                <c:pt idx="237">
                  <c:v>0.35546261099999998</c:v>
                </c:pt>
                <c:pt idx="238">
                  <c:v>0.352483773</c:v>
                </c:pt>
                <c:pt idx="239">
                  <c:v>0.34952825500000001</c:v>
                </c:pt>
                <c:pt idx="240">
                  <c:v>0.346595973</c:v>
                </c:pt>
                <c:pt idx="241">
                  <c:v>0.343686822</c:v>
                </c:pt>
                <c:pt idx="242">
                  <c:v>0.34080068800000002</c:v>
                </c:pt>
                <c:pt idx="243">
                  <c:v>0.33793743900000001</c:v>
                </c:pt>
                <c:pt idx="244">
                  <c:v>0.33509693499999998</c:v>
                </c:pt>
                <c:pt idx="245">
                  <c:v>0.33227902300000001</c:v>
                </c:pt>
                <c:pt idx="246">
                  <c:v>0.32948354400000002</c:v>
                </c:pt>
                <c:pt idx="247">
                  <c:v>0.32671032799999999</c:v>
                </c:pt>
                <c:pt idx="248">
                  <c:v>0.32395919899999998</c:v>
                </c:pt>
                <c:pt idx="249">
                  <c:v>0.32122997800000003</c:v>
                </c:pt>
                <c:pt idx="250">
                  <c:v>0.318522478</c:v>
                </c:pt>
                <c:pt idx="251">
                  <c:v>0.31583651000000001</c:v>
                </c:pt>
                <c:pt idx="252">
                  <c:v>0.31317188000000001</c:v>
                </c:pt>
                <c:pt idx="253">
                  <c:v>0.31052839399999999</c:v>
                </c:pt>
                <c:pt idx="254">
                  <c:v>0.30790585500000001</c:v>
                </c:pt>
                <c:pt idx="255">
                  <c:v>0.30530406599999999</c:v>
                </c:pt>
                <c:pt idx="256">
                  <c:v>0.30272282700000003</c:v>
                </c:pt>
                <c:pt idx="257">
                  <c:v>0.30016194099999999</c:v>
                </c:pt>
                <c:pt idx="258">
                  <c:v>0.297621211</c:v>
                </c:pt>
                <c:pt idx="259">
                  <c:v>0.29510043800000002</c:v>
                </c:pt>
                <c:pt idx="260">
                  <c:v>0.29259942900000002</c:v>
                </c:pt>
                <c:pt idx="261">
                  <c:v>0.29011798799999999</c:v>
                </c:pt>
                <c:pt idx="262">
                  <c:v>0.28765592400000001</c:v>
                </c:pt>
                <c:pt idx="263">
                  <c:v>0.285213047</c:v>
                </c:pt>
                <c:pt idx="264">
                  <c:v>0.28278916799999998</c:v>
                </c:pt>
                <c:pt idx="265">
                  <c:v>0.280384103</c:v>
                </c:pt>
                <c:pt idx="266">
                  <c:v>0.27799766799999998</c:v>
                </c:pt>
                <c:pt idx="267">
                  <c:v>0.27562968399999999</c:v>
                </c:pt>
                <c:pt idx="268">
                  <c:v>0.27327997399999998</c:v>
                </c:pt>
                <c:pt idx="269">
                  <c:v>0.270948362</c:v>
                </c:pt>
                <c:pt idx="270">
                  <c:v>0.26863467800000002</c:v>
                </c:pt>
                <c:pt idx="271">
                  <c:v>0.26633875400000001</c:v>
                </c:pt>
                <c:pt idx="272">
                  <c:v>0.26406042400000002</c:v>
                </c:pt>
                <c:pt idx="273">
                  <c:v>0.261799526</c:v>
                </c:pt>
                <c:pt idx="274">
                  <c:v>0.25955590099999998</c:v>
                </c:pt>
                <c:pt idx="275">
                  <c:v>0.25732939300000002</c:v>
                </c:pt>
                <c:pt idx="276">
                  <c:v>0.25511984799999998</c:v>
                </c:pt>
                <c:pt idx="277">
                  <c:v>0.25292711600000001</c:v>
                </c:pt>
                <c:pt idx="278">
                  <c:v>0.25075104999999998</c:v>
                </c:pt>
                <c:pt idx="279">
                  <c:v>0.24859150699999999</c:v>
                </c:pt>
                <c:pt idx="280">
                  <c:v>0.24644834299999999</c:v>
                </c:pt>
                <c:pt idx="281">
                  <c:v>0.24432142200000001</c:v>
                </c:pt>
                <c:pt idx="282">
                  <c:v>0.24221060599999999</c:v>
                </c:pt>
                <c:pt idx="283">
                  <c:v>0.24011576200000001</c:v>
                </c:pt>
                <c:pt idx="284">
                  <c:v>0.23803675999999999</c:v>
                </c:pt>
                <c:pt idx="285">
                  <c:v>0.23597347199999999</c:v>
                </c:pt>
                <c:pt idx="286">
                  <c:v>0.233925773</c:v>
                </c:pt>
                <c:pt idx="287">
                  <c:v>0.23189353800000001</c:v>
                </c:pt>
                <c:pt idx="288">
                  <c:v>0.22987664699999999</c:v>
                </c:pt>
                <c:pt idx="289">
                  <c:v>0.227874982</c:v>
                </c:pt>
                <c:pt idx="290">
                  <c:v>0.225888425</c:v>
                </c:pt>
                <c:pt idx="291">
                  <c:v>0.22391686399999999</c:v>
                </c:pt>
                <c:pt idx="292">
                  <c:v>0.221960185</c:v>
                </c:pt>
                <c:pt idx="293">
                  <c:v>0.22001827900000001</c:v>
                </c:pt>
                <c:pt idx="294">
                  <c:v>0.21809103699999999</c:v>
                </c:pt>
                <c:pt idx="295">
                  <c:v>0.21617835299999999</c:v>
                </c:pt>
                <c:pt idx="296">
                  <c:v>0.21428012099999999</c:v>
                </c:pt>
                <c:pt idx="297">
                  <c:v>0.21239623999999999</c:v>
                </c:pt>
                <c:pt idx="298">
                  <c:v>0.210526609</c:v>
                </c:pt>
                <c:pt idx="299">
                  <c:v>0.20867112600000001</c:v>
                </c:pt>
                <c:pt idx="300">
                  <c:v>0.20682969500000001</c:v>
                </c:pt>
                <c:pt idx="301">
                  <c:v>0.20500221900000001</c:v>
                </c:pt>
                <c:pt idx="302">
                  <c:v>0.203188602</c:v>
                </c:pt>
                <c:pt idx="303">
                  <c:v>0.201388751</c:v>
                </c:pt>
                <c:pt idx="304">
                  <c:v>0.199602574</c:v>
                </c:pt>
                <c:pt idx="305">
                  <c:v>0.19782997799999999</c:v>
                </c:pt>
                <c:pt idx="306">
                  <c:v>0.19607087500000001</c:v>
                </c:pt>
                <c:pt idx="307">
                  <c:v>0.19432517599999999</c:v>
                </c:pt>
                <c:pt idx="308">
                  <c:v>0.19259279200000001</c:v>
                </c:pt>
                <c:pt idx="309">
                  <c:v>0.19087363700000001</c:v>
                </c:pt>
                <c:pt idx="310">
                  <c:v>0.18916762600000001</c:v>
                </c:pt>
                <c:pt idx="311">
                  <c:v>0.18747467300000001</c:v>
                </c:pt>
                <c:pt idx="312">
                  <c:v>0.18579469600000001</c:v>
                </c:pt>
                <c:pt idx="313">
                  <c:v>0.184127612</c:v>
                </c:pt>
                <c:pt idx="314">
                  <c:v>0.18247333900000001</c:v>
                </c:pt>
                <c:pt idx="315">
                  <c:v>0.18083179599999999</c:v>
                </c:pt>
                <c:pt idx="316">
                  <c:v>0.179202902</c:v>
                </c:pt>
                <c:pt idx="317">
                  <c:v>0.17758657899999999</c:v>
                </c:pt>
                <c:pt idx="318">
                  <c:v>0.17598274799999999</c:v>
                </c:pt>
                <c:pt idx="319">
                  <c:v>0.17439133000000001</c:v>
                </c:pt>
                <c:pt idx="320">
                  <c:v>0.172812249</c:v>
                </c:pt>
                <c:pt idx="321">
                  <c:v>0.17124542800000001</c:v>
                </c:pt>
                <c:pt idx="322">
                  <c:v>0.16969079100000001</c:v>
                </c:pt>
                <c:pt idx="323">
                  <c:v>0.16814826199999999</c:v>
                </c:pt>
                <c:pt idx="324">
                  <c:v>0.166617768</c:v>
                </c:pt>
                <c:pt idx="325">
                  <c:v>0.16509923300000001</c:v>
                </c:pt>
                <c:pt idx="326">
                  <c:v>0.16359258500000001</c:v>
                </c:pt>
                <c:pt idx="327">
                  <c:v>0.16209774900000001</c:v>
                </c:pt>
                <c:pt idx="328">
                  <c:v>0.160614654</c:v>
                </c:pt>
                <c:pt idx="329">
                  <c:v>0.159143226</c:v>
                </c:pt>
                <c:pt idx="330">
                  <c:v>0.157683396</c:v>
                </c:pt>
                <c:pt idx="331">
                  <c:v>0.15623508999999999</c:v>
                </c:pt>
                <c:pt idx="332">
                  <c:v>0.154798239</c:v>
                </c:pt>
                <c:pt idx="333">
                  <c:v>0.15337277199999999</c:v>
                </c:pt>
                <c:pt idx="334">
                  <c:v>0.15195861899999999</c:v>
                </c:pt>
                <c:pt idx="335">
                  <c:v>0.15055571100000001</c:v>
                </c:pt>
                <c:pt idx="336">
                  <c:v>0.149163978</c:v>
                </c:pt>
                <c:pt idx="337">
                  <c:v>0.14778335100000001</c:v>
                </c:pt>
                <c:pt idx="338">
                  <c:v>0.146413762</c:v>
                </c:pt>
                <c:pt idx="339">
                  <c:v>0.145055143</c:v>
                </c:pt>
                <c:pt idx="340">
                  <c:v>0.143707426</c:v>
                </c:pt>
                <c:pt idx="341">
                  <c:v>0.14237054299999999</c:v>
                </c:pt>
                <c:pt idx="342">
                  <c:v>0.141044427</c:v>
                </c:pt>
                <c:pt idx="343">
                  <c:v>0.13972901200000001</c:v>
                </c:pt>
                <c:pt idx="344">
                  <c:v>0.13842423100000001</c:v>
                </c:pt>
                <c:pt idx="345">
                  <c:v>0.13713001699999999</c:v>
                </c:pt>
                <c:pt idx="346">
                  <c:v>0.135846304</c:v>
                </c:pt>
                <c:pt idx="347">
                  <c:v>0.13457302700000001</c:v>
                </c:pt>
                <c:pt idx="348">
                  <c:v>0.133310121</c:v>
                </c:pt>
                <c:pt idx="349">
                  <c:v>0.13205751900000001</c:v>
                </c:pt>
                <c:pt idx="350">
                  <c:v>0.13081515799999999</c:v>
                </c:pt>
                <c:pt idx="351">
                  <c:v>0.12958297199999999</c:v>
                </c:pt>
                <c:pt idx="352">
                  <c:v>0.128360897</c:v>
                </c:pt>
                <c:pt idx="353">
                  <c:v>0.127148869</c:v>
                </c:pt>
                <c:pt idx="354">
                  <c:v>0.12594682400000001</c:v>
                </c:pt>
                <c:pt idx="355">
                  <c:v>0.124754699</c:v>
                </c:pt>
                <c:pt idx="356">
                  <c:v>0.123572429</c:v>
                </c:pt>
                <c:pt idx="357">
                  <c:v>0.12239995100000001</c:v>
                </c:pt>
                <c:pt idx="358">
                  <c:v>0.121237204</c:v>
                </c:pt>
                <c:pt idx="359">
                  <c:v>0.120084123</c:v>
                </c:pt>
                <c:pt idx="360">
                  <c:v>0.118940646</c:v>
                </c:pt>
                <c:pt idx="361">
                  <c:v>0.11780671199999999</c:v>
                </c:pt>
                <c:pt idx="362">
                  <c:v>0.116682257</c:v>
                </c:pt>
                <c:pt idx="363">
                  <c:v>0.115567221</c:v>
                </c:pt>
                <c:pt idx="364">
                  <c:v>0.11446154</c:v>
                </c:pt>
                <c:pt idx="365">
                  <c:v>0.113365155</c:v>
                </c:pt>
                <c:pt idx="366">
                  <c:v>0.112278004</c:v>
                </c:pt>
                <c:pt idx="367">
                  <c:v>0.11120002599999999</c:v>
                </c:pt>
                <c:pt idx="368">
                  <c:v>0.11013115900000001</c:v>
                </c:pt>
                <c:pt idx="369">
                  <c:v>0.109071345</c:v>
                </c:pt>
                <c:pt idx="370">
                  <c:v>0.10802052099999999</c:v>
                </c:pt>
                <c:pt idx="371">
                  <c:v>0.10697862800000001</c:v>
                </c:pt>
                <c:pt idx="372">
                  <c:v>0.105945607</c:v>
                </c:pt>
                <c:pt idx="373">
                  <c:v>0.104921397</c:v>
                </c:pt>
                <c:pt idx="374">
                  <c:v>0.103905939</c:v>
                </c:pt>
                <c:pt idx="375">
                  <c:v>0.102899174</c:v>
                </c:pt>
                <c:pt idx="376">
                  <c:v>0.101901043</c:v>
                </c:pt>
                <c:pt idx="377">
                  <c:v>0.10091148699999999</c:v>
                </c:pt>
                <c:pt idx="378">
                  <c:v>9.9930446400000011E-2</c:v>
                </c:pt>
                <c:pt idx="379">
                  <c:v>9.8957864100000001E-2</c:v>
                </c:pt>
                <c:pt idx="380">
                  <c:v>9.7993681499999999E-2</c:v>
                </c:pt>
                <c:pt idx="381">
                  <c:v>9.7037840700000003E-2</c:v>
                </c:pt>
                <c:pt idx="382">
                  <c:v>9.6090283999999998E-2</c:v>
                </c:pt>
                <c:pt idx="383">
                  <c:v>9.5150953699999999E-2</c:v>
                </c:pt>
                <c:pt idx="384">
                  <c:v>9.4219792599999991E-2</c:v>
                </c:pt>
                <c:pt idx="385">
                  <c:v>9.3296743599999996E-2</c:v>
                </c:pt>
                <c:pt idx="386">
                  <c:v>9.2381749900000004E-2</c:v>
                </c:pt>
                <c:pt idx="387">
                  <c:v>9.1474754800000002E-2</c:v>
                </c:pt>
                <c:pt idx="388">
                  <c:v>9.05757019E-2</c:v>
                </c:pt>
                <c:pt idx="389">
                  <c:v>8.9684534999999996E-2</c:v>
                </c:pt>
                <c:pt idx="390">
                  <c:v>8.8801198200000001E-2</c:v>
                </c:pt>
                <c:pt idx="391">
                  <c:v>8.7925635599999996E-2</c:v>
                </c:pt>
                <c:pt idx="392">
                  <c:v>8.7057791799999992E-2</c:v>
                </c:pt>
                <c:pt idx="393">
                  <c:v>8.6197611400000013E-2</c:v>
                </c:pt>
                <c:pt idx="394">
                  <c:v>8.5345039499999997E-2</c:v>
                </c:pt>
                <c:pt idx="395">
                  <c:v>8.4500021099999989E-2</c:v>
                </c:pt>
                <c:pt idx="396">
                  <c:v>8.3662501700000003E-2</c:v>
                </c:pt>
                <c:pt idx="397">
                  <c:v>8.2832426900000006E-2</c:v>
                </c:pt>
                <c:pt idx="398">
                  <c:v>8.2009742499999996E-2</c:v>
                </c:pt>
                <c:pt idx="399">
                  <c:v>8.1194394599999997E-2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4-A2EE-D845-BF1E-83CDDD551D8C}"/>
            </c:ext>
          </c:extLst>
        </c:ser>
        <c:ser>
          <c:idx val="1"/>
          <c:order val="5"/>
          <c:tx>
            <c:v>Average</c:v>
          </c:tx>
          <c:spPr>
            <a:ln w="82550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xVal>
            <c:numRef>
              <c:f>'Angle spectra'!$V$3:$V$402</c:f>
              <c:numCache>
                <c:formatCode>General</c:formatCode>
                <c:ptCount val="400"/>
                <c:pt idx="0">
                  <c:v>0.1</c:v>
                </c:pt>
                <c:pt idx="1">
                  <c:v>0.2</c:v>
                </c:pt>
                <c:pt idx="2">
                  <c:v>0.3</c:v>
                </c:pt>
                <c:pt idx="3">
                  <c:v>0.4</c:v>
                </c:pt>
                <c:pt idx="4">
                  <c:v>0.5</c:v>
                </c:pt>
                <c:pt idx="5">
                  <c:v>0.6</c:v>
                </c:pt>
                <c:pt idx="6">
                  <c:v>0.7</c:v>
                </c:pt>
                <c:pt idx="7">
                  <c:v>0.8</c:v>
                </c:pt>
                <c:pt idx="8">
                  <c:v>0.9</c:v>
                </c:pt>
                <c:pt idx="9">
                  <c:v>1</c:v>
                </c:pt>
                <c:pt idx="10">
                  <c:v>1.1000000000000001</c:v>
                </c:pt>
                <c:pt idx="11">
                  <c:v>1.2</c:v>
                </c:pt>
                <c:pt idx="12">
                  <c:v>1.3</c:v>
                </c:pt>
                <c:pt idx="13">
                  <c:v>1.4</c:v>
                </c:pt>
                <c:pt idx="14">
                  <c:v>1.5</c:v>
                </c:pt>
                <c:pt idx="15">
                  <c:v>1.6</c:v>
                </c:pt>
                <c:pt idx="16">
                  <c:v>1.7</c:v>
                </c:pt>
                <c:pt idx="17">
                  <c:v>1.8</c:v>
                </c:pt>
                <c:pt idx="18">
                  <c:v>1.9</c:v>
                </c:pt>
                <c:pt idx="19">
                  <c:v>2</c:v>
                </c:pt>
                <c:pt idx="20">
                  <c:v>2.1</c:v>
                </c:pt>
                <c:pt idx="21">
                  <c:v>2.2000000000000002</c:v>
                </c:pt>
                <c:pt idx="22">
                  <c:v>2.2999999999999998</c:v>
                </c:pt>
                <c:pt idx="23">
                  <c:v>2.4</c:v>
                </c:pt>
                <c:pt idx="24">
                  <c:v>2.5</c:v>
                </c:pt>
                <c:pt idx="25">
                  <c:v>2.6</c:v>
                </c:pt>
                <c:pt idx="26">
                  <c:v>2.7</c:v>
                </c:pt>
                <c:pt idx="27">
                  <c:v>2.8</c:v>
                </c:pt>
                <c:pt idx="28">
                  <c:v>2.9</c:v>
                </c:pt>
                <c:pt idx="29">
                  <c:v>3</c:v>
                </c:pt>
                <c:pt idx="30">
                  <c:v>3.1</c:v>
                </c:pt>
                <c:pt idx="31">
                  <c:v>3.2</c:v>
                </c:pt>
                <c:pt idx="32">
                  <c:v>3.3</c:v>
                </c:pt>
                <c:pt idx="33">
                  <c:v>3.4</c:v>
                </c:pt>
                <c:pt idx="34">
                  <c:v>3.5</c:v>
                </c:pt>
                <c:pt idx="35">
                  <c:v>3.6</c:v>
                </c:pt>
                <c:pt idx="36">
                  <c:v>3.7</c:v>
                </c:pt>
                <c:pt idx="37">
                  <c:v>3.8</c:v>
                </c:pt>
                <c:pt idx="38">
                  <c:v>3.9</c:v>
                </c:pt>
                <c:pt idx="39">
                  <c:v>4</c:v>
                </c:pt>
                <c:pt idx="40">
                  <c:v>4.0999999999999996</c:v>
                </c:pt>
                <c:pt idx="41">
                  <c:v>4.2</c:v>
                </c:pt>
                <c:pt idx="42">
                  <c:v>4.3</c:v>
                </c:pt>
                <c:pt idx="43">
                  <c:v>4.4000000000000004</c:v>
                </c:pt>
                <c:pt idx="44">
                  <c:v>4.5</c:v>
                </c:pt>
                <c:pt idx="45">
                  <c:v>4.5999999999999996</c:v>
                </c:pt>
                <c:pt idx="46">
                  <c:v>4.7</c:v>
                </c:pt>
                <c:pt idx="47">
                  <c:v>4.8</c:v>
                </c:pt>
                <c:pt idx="48">
                  <c:v>4.9000000000000004</c:v>
                </c:pt>
                <c:pt idx="49">
                  <c:v>5</c:v>
                </c:pt>
                <c:pt idx="50">
                  <c:v>5.0999999999999996</c:v>
                </c:pt>
                <c:pt idx="51">
                  <c:v>5.2</c:v>
                </c:pt>
                <c:pt idx="52">
                  <c:v>5.3</c:v>
                </c:pt>
                <c:pt idx="53">
                  <c:v>5.4</c:v>
                </c:pt>
                <c:pt idx="54">
                  <c:v>5.5</c:v>
                </c:pt>
                <c:pt idx="55">
                  <c:v>5.6</c:v>
                </c:pt>
                <c:pt idx="56">
                  <c:v>5.7</c:v>
                </c:pt>
                <c:pt idx="57">
                  <c:v>5.8</c:v>
                </c:pt>
                <c:pt idx="58">
                  <c:v>5.9</c:v>
                </c:pt>
                <c:pt idx="59">
                  <c:v>6</c:v>
                </c:pt>
                <c:pt idx="60">
                  <c:v>6.1</c:v>
                </c:pt>
                <c:pt idx="61">
                  <c:v>6.2</c:v>
                </c:pt>
                <c:pt idx="62">
                  <c:v>6.3</c:v>
                </c:pt>
                <c:pt idx="63">
                  <c:v>6.4</c:v>
                </c:pt>
                <c:pt idx="64">
                  <c:v>6.5</c:v>
                </c:pt>
                <c:pt idx="65">
                  <c:v>6.6</c:v>
                </c:pt>
                <c:pt idx="66">
                  <c:v>6.7</c:v>
                </c:pt>
                <c:pt idx="67">
                  <c:v>6.8</c:v>
                </c:pt>
                <c:pt idx="68">
                  <c:v>6.9</c:v>
                </c:pt>
                <c:pt idx="69">
                  <c:v>7</c:v>
                </c:pt>
                <c:pt idx="70">
                  <c:v>7.1</c:v>
                </c:pt>
                <c:pt idx="71">
                  <c:v>7.2</c:v>
                </c:pt>
                <c:pt idx="72">
                  <c:v>7.3</c:v>
                </c:pt>
                <c:pt idx="73">
                  <c:v>7.4</c:v>
                </c:pt>
                <c:pt idx="74">
                  <c:v>7.5</c:v>
                </c:pt>
                <c:pt idx="75">
                  <c:v>7.6</c:v>
                </c:pt>
                <c:pt idx="76">
                  <c:v>7.7</c:v>
                </c:pt>
                <c:pt idx="77">
                  <c:v>7.8</c:v>
                </c:pt>
                <c:pt idx="78">
                  <c:v>7.9</c:v>
                </c:pt>
                <c:pt idx="79">
                  <c:v>8</c:v>
                </c:pt>
                <c:pt idx="80">
                  <c:v>8.1</c:v>
                </c:pt>
                <c:pt idx="81">
                  <c:v>8.1999999999999993</c:v>
                </c:pt>
                <c:pt idx="82">
                  <c:v>8.3000000000000007</c:v>
                </c:pt>
                <c:pt idx="83">
                  <c:v>8.4</c:v>
                </c:pt>
                <c:pt idx="84">
                  <c:v>8.5</c:v>
                </c:pt>
                <c:pt idx="85">
                  <c:v>8.6</c:v>
                </c:pt>
                <c:pt idx="86">
                  <c:v>8.6999999999999993</c:v>
                </c:pt>
                <c:pt idx="87">
                  <c:v>8.8000000000000007</c:v>
                </c:pt>
                <c:pt idx="88">
                  <c:v>8.9</c:v>
                </c:pt>
                <c:pt idx="89">
                  <c:v>9</c:v>
                </c:pt>
                <c:pt idx="90">
                  <c:v>9.1</c:v>
                </c:pt>
                <c:pt idx="91">
                  <c:v>9.1999999999999993</c:v>
                </c:pt>
                <c:pt idx="92">
                  <c:v>9.3000000000000007</c:v>
                </c:pt>
                <c:pt idx="93">
                  <c:v>9.4</c:v>
                </c:pt>
                <c:pt idx="94">
                  <c:v>9.5</c:v>
                </c:pt>
                <c:pt idx="95">
                  <c:v>9.6</c:v>
                </c:pt>
                <c:pt idx="96">
                  <c:v>9.6999999999999993</c:v>
                </c:pt>
                <c:pt idx="97">
                  <c:v>9.8000000000000007</c:v>
                </c:pt>
                <c:pt idx="98">
                  <c:v>9.9</c:v>
                </c:pt>
                <c:pt idx="99">
                  <c:v>10</c:v>
                </c:pt>
                <c:pt idx="100">
                  <c:v>10.1</c:v>
                </c:pt>
                <c:pt idx="101">
                  <c:v>10.199999999999999</c:v>
                </c:pt>
                <c:pt idx="102">
                  <c:v>10.3</c:v>
                </c:pt>
                <c:pt idx="103">
                  <c:v>10.4</c:v>
                </c:pt>
                <c:pt idx="104">
                  <c:v>10.5</c:v>
                </c:pt>
                <c:pt idx="105">
                  <c:v>10.6</c:v>
                </c:pt>
                <c:pt idx="106">
                  <c:v>10.7</c:v>
                </c:pt>
                <c:pt idx="107">
                  <c:v>10.8</c:v>
                </c:pt>
                <c:pt idx="108">
                  <c:v>10.9</c:v>
                </c:pt>
                <c:pt idx="109">
                  <c:v>11</c:v>
                </c:pt>
                <c:pt idx="110">
                  <c:v>11.1</c:v>
                </c:pt>
                <c:pt idx="111">
                  <c:v>11.2</c:v>
                </c:pt>
                <c:pt idx="112">
                  <c:v>11.3</c:v>
                </c:pt>
                <c:pt idx="113">
                  <c:v>11.4</c:v>
                </c:pt>
                <c:pt idx="114">
                  <c:v>11.5</c:v>
                </c:pt>
                <c:pt idx="115">
                  <c:v>11.6</c:v>
                </c:pt>
                <c:pt idx="116">
                  <c:v>11.7</c:v>
                </c:pt>
                <c:pt idx="117">
                  <c:v>11.8</c:v>
                </c:pt>
                <c:pt idx="118">
                  <c:v>11.9</c:v>
                </c:pt>
                <c:pt idx="119">
                  <c:v>12</c:v>
                </c:pt>
                <c:pt idx="120">
                  <c:v>12.1</c:v>
                </c:pt>
                <c:pt idx="121">
                  <c:v>12.2</c:v>
                </c:pt>
                <c:pt idx="122">
                  <c:v>12.3</c:v>
                </c:pt>
                <c:pt idx="123">
                  <c:v>12.4</c:v>
                </c:pt>
                <c:pt idx="124">
                  <c:v>12.5</c:v>
                </c:pt>
                <c:pt idx="125">
                  <c:v>12.6</c:v>
                </c:pt>
                <c:pt idx="126">
                  <c:v>12.7</c:v>
                </c:pt>
                <c:pt idx="127">
                  <c:v>12.8</c:v>
                </c:pt>
                <c:pt idx="128">
                  <c:v>12.9</c:v>
                </c:pt>
                <c:pt idx="129">
                  <c:v>13</c:v>
                </c:pt>
                <c:pt idx="130">
                  <c:v>13.1</c:v>
                </c:pt>
                <c:pt idx="131">
                  <c:v>13.2</c:v>
                </c:pt>
                <c:pt idx="132">
                  <c:v>13.3</c:v>
                </c:pt>
                <c:pt idx="133">
                  <c:v>13.4</c:v>
                </c:pt>
                <c:pt idx="134">
                  <c:v>13.5</c:v>
                </c:pt>
                <c:pt idx="135">
                  <c:v>13.6</c:v>
                </c:pt>
                <c:pt idx="136">
                  <c:v>13.7</c:v>
                </c:pt>
                <c:pt idx="137">
                  <c:v>13.8</c:v>
                </c:pt>
                <c:pt idx="138">
                  <c:v>13.9</c:v>
                </c:pt>
                <c:pt idx="139">
                  <c:v>14</c:v>
                </c:pt>
                <c:pt idx="140">
                  <c:v>14.1</c:v>
                </c:pt>
                <c:pt idx="141">
                  <c:v>14.2</c:v>
                </c:pt>
                <c:pt idx="142">
                  <c:v>14.3</c:v>
                </c:pt>
                <c:pt idx="143">
                  <c:v>14.4</c:v>
                </c:pt>
                <c:pt idx="144">
                  <c:v>14.5</c:v>
                </c:pt>
                <c:pt idx="145">
                  <c:v>14.6</c:v>
                </c:pt>
                <c:pt idx="146">
                  <c:v>14.7</c:v>
                </c:pt>
                <c:pt idx="147">
                  <c:v>14.8</c:v>
                </c:pt>
                <c:pt idx="148">
                  <c:v>14.9</c:v>
                </c:pt>
                <c:pt idx="149">
                  <c:v>15</c:v>
                </c:pt>
                <c:pt idx="150">
                  <c:v>15.1</c:v>
                </c:pt>
                <c:pt idx="151">
                  <c:v>15.2</c:v>
                </c:pt>
                <c:pt idx="152">
                  <c:v>15.3</c:v>
                </c:pt>
                <c:pt idx="153">
                  <c:v>15.4</c:v>
                </c:pt>
                <c:pt idx="154">
                  <c:v>15.5</c:v>
                </c:pt>
                <c:pt idx="155">
                  <c:v>15.6</c:v>
                </c:pt>
                <c:pt idx="156">
                  <c:v>15.7</c:v>
                </c:pt>
                <c:pt idx="157">
                  <c:v>15.8</c:v>
                </c:pt>
                <c:pt idx="158">
                  <c:v>15.9</c:v>
                </c:pt>
                <c:pt idx="159">
                  <c:v>16</c:v>
                </c:pt>
                <c:pt idx="160">
                  <c:v>16.100000000000001</c:v>
                </c:pt>
                <c:pt idx="161">
                  <c:v>16.2</c:v>
                </c:pt>
                <c:pt idx="162">
                  <c:v>16.3</c:v>
                </c:pt>
                <c:pt idx="163">
                  <c:v>16.399999999999999</c:v>
                </c:pt>
                <c:pt idx="164">
                  <c:v>16.5</c:v>
                </c:pt>
                <c:pt idx="165">
                  <c:v>16.600000000000001</c:v>
                </c:pt>
                <c:pt idx="166">
                  <c:v>16.7</c:v>
                </c:pt>
                <c:pt idx="167">
                  <c:v>16.8</c:v>
                </c:pt>
                <c:pt idx="168">
                  <c:v>16.899999999999999</c:v>
                </c:pt>
                <c:pt idx="169">
                  <c:v>17</c:v>
                </c:pt>
                <c:pt idx="170">
                  <c:v>17.100000000000001</c:v>
                </c:pt>
                <c:pt idx="171">
                  <c:v>17.2</c:v>
                </c:pt>
                <c:pt idx="172">
                  <c:v>17.3</c:v>
                </c:pt>
                <c:pt idx="173">
                  <c:v>17.399999999999999</c:v>
                </c:pt>
                <c:pt idx="174">
                  <c:v>17.5</c:v>
                </c:pt>
                <c:pt idx="175">
                  <c:v>17.600000000000001</c:v>
                </c:pt>
                <c:pt idx="176">
                  <c:v>17.7</c:v>
                </c:pt>
                <c:pt idx="177">
                  <c:v>17.8</c:v>
                </c:pt>
                <c:pt idx="178">
                  <c:v>17.899999999999999</c:v>
                </c:pt>
                <c:pt idx="179">
                  <c:v>18</c:v>
                </c:pt>
                <c:pt idx="180">
                  <c:v>18.100000000000001</c:v>
                </c:pt>
                <c:pt idx="181">
                  <c:v>18.2</c:v>
                </c:pt>
                <c:pt idx="182">
                  <c:v>18.3</c:v>
                </c:pt>
                <c:pt idx="183">
                  <c:v>18.399999999999999</c:v>
                </c:pt>
                <c:pt idx="184">
                  <c:v>18.5</c:v>
                </c:pt>
                <c:pt idx="185">
                  <c:v>18.600000000000001</c:v>
                </c:pt>
                <c:pt idx="186">
                  <c:v>18.7</c:v>
                </c:pt>
                <c:pt idx="187">
                  <c:v>18.8</c:v>
                </c:pt>
                <c:pt idx="188">
                  <c:v>18.899999999999999</c:v>
                </c:pt>
                <c:pt idx="189">
                  <c:v>19</c:v>
                </c:pt>
                <c:pt idx="190">
                  <c:v>19.100000000000001</c:v>
                </c:pt>
                <c:pt idx="191">
                  <c:v>19.2</c:v>
                </c:pt>
                <c:pt idx="192">
                  <c:v>19.3</c:v>
                </c:pt>
                <c:pt idx="193">
                  <c:v>19.399999999999999</c:v>
                </c:pt>
                <c:pt idx="194">
                  <c:v>19.5</c:v>
                </c:pt>
                <c:pt idx="195">
                  <c:v>19.600000000000001</c:v>
                </c:pt>
                <c:pt idx="196">
                  <c:v>19.7</c:v>
                </c:pt>
                <c:pt idx="197">
                  <c:v>19.8</c:v>
                </c:pt>
                <c:pt idx="198">
                  <c:v>19.899999999999999</c:v>
                </c:pt>
                <c:pt idx="199">
                  <c:v>20</c:v>
                </c:pt>
                <c:pt idx="200">
                  <c:v>20.100000000000001</c:v>
                </c:pt>
                <c:pt idx="201">
                  <c:v>20.2</c:v>
                </c:pt>
                <c:pt idx="202">
                  <c:v>20.3</c:v>
                </c:pt>
                <c:pt idx="203">
                  <c:v>20.399999999999999</c:v>
                </c:pt>
                <c:pt idx="204">
                  <c:v>20.5</c:v>
                </c:pt>
                <c:pt idx="205">
                  <c:v>20.6</c:v>
                </c:pt>
                <c:pt idx="206">
                  <c:v>20.7</c:v>
                </c:pt>
                <c:pt idx="207">
                  <c:v>20.8</c:v>
                </c:pt>
                <c:pt idx="208">
                  <c:v>20.9</c:v>
                </c:pt>
                <c:pt idx="209">
                  <c:v>21</c:v>
                </c:pt>
                <c:pt idx="210">
                  <c:v>21.1</c:v>
                </c:pt>
                <c:pt idx="211">
                  <c:v>21.2</c:v>
                </c:pt>
                <c:pt idx="212">
                  <c:v>21.3</c:v>
                </c:pt>
                <c:pt idx="213">
                  <c:v>21.4</c:v>
                </c:pt>
                <c:pt idx="214">
                  <c:v>21.5</c:v>
                </c:pt>
                <c:pt idx="215">
                  <c:v>21.6</c:v>
                </c:pt>
                <c:pt idx="216">
                  <c:v>21.7</c:v>
                </c:pt>
                <c:pt idx="217">
                  <c:v>21.8</c:v>
                </c:pt>
                <c:pt idx="218">
                  <c:v>21.9</c:v>
                </c:pt>
                <c:pt idx="219">
                  <c:v>22</c:v>
                </c:pt>
                <c:pt idx="220">
                  <c:v>22.1</c:v>
                </c:pt>
                <c:pt idx="221">
                  <c:v>22.2</c:v>
                </c:pt>
                <c:pt idx="222">
                  <c:v>22.3</c:v>
                </c:pt>
                <c:pt idx="223">
                  <c:v>22.4</c:v>
                </c:pt>
                <c:pt idx="224">
                  <c:v>22.5</c:v>
                </c:pt>
                <c:pt idx="225">
                  <c:v>22.6</c:v>
                </c:pt>
                <c:pt idx="226">
                  <c:v>22.7</c:v>
                </c:pt>
                <c:pt idx="227">
                  <c:v>22.8</c:v>
                </c:pt>
                <c:pt idx="228">
                  <c:v>22.9</c:v>
                </c:pt>
                <c:pt idx="229">
                  <c:v>23</c:v>
                </c:pt>
                <c:pt idx="230">
                  <c:v>23.1</c:v>
                </c:pt>
                <c:pt idx="231">
                  <c:v>23.2</c:v>
                </c:pt>
                <c:pt idx="232">
                  <c:v>23.3</c:v>
                </c:pt>
                <c:pt idx="233">
                  <c:v>23.4</c:v>
                </c:pt>
                <c:pt idx="234">
                  <c:v>23.5</c:v>
                </c:pt>
                <c:pt idx="235">
                  <c:v>23.6</c:v>
                </c:pt>
                <c:pt idx="236">
                  <c:v>23.7</c:v>
                </c:pt>
                <c:pt idx="237">
                  <c:v>23.8</c:v>
                </c:pt>
                <c:pt idx="238">
                  <c:v>23.9</c:v>
                </c:pt>
                <c:pt idx="239">
                  <c:v>24</c:v>
                </c:pt>
                <c:pt idx="240">
                  <c:v>24.1</c:v>
                </c:pt>
                <c:pt idx="241">
                  <c:v>24.2</c:v>
                </c:pt>
                <c:pt idx="242">
                  <c:v>24.3</c:v>
                </c:pt>
                <c:pt idx="243">
                  <c:v>24.4</c:v>
                </c:pt>
                <c:pt idx="244">
                  <c:v>24.5</c:v>
                </c:pt>
                <c:pt idx="245">
                  <c:v>24.6</c:v>
                </c:pt>
                <c:pt idx="246">
                  <c:v>24.7</c:v>
                </c:pt>
                <c:pt idx="247">
                  <c:v>24.8</c:v>
                </c:pt>
                <c:pt idx="248">
                  <c:v>24.9</c:v>
                </c:pt>
                <c:pt idx="249">
                  <c:v>25</c:v>
                </c:pt>
                <c:pt idx="250">
                  <c:v>25.1</c:v>
                </c:pt>
                <c:pt idx="251">
                  <c:v>25.2</c:v>
                </c:pt>
                <c:pt idx="252">
                  <c:v>25.3</c:v>
                </c:pt>
                <c:pt idx="253">
                  <c:v>25.4</c:v>
                </c:pt>
                <c:pt idx="254">
                  <c:v>25.5</c:v>
                </c:pt>
                <c:pt idx="255">
                  <c:v>25.6</c:v>
                </c:pt>
                <c:pt idx="256">
                  <c:v>25.7</c:v>
                </c:pt>
                <c:pt idx="257">
                  <c:v>25.8</c:v>
                </c:pt>
                <c:pt idx="258">
                  <c:v>25.9</c:v>
                </c:pt>
                <c:pt idx="259">
                  <c:v>26</c:v>
                </c:pt>
                <c:pt idx="260">
                  <c:v>26.1</c:v>
                </c:pt>
                <c:pt idx="261">
                  <c:v>26.2</c:v>
                </c:pt>
                <c:pt idx="262">
                  <c:v>26.3</c:v>
                </c:pt>
                <c:pt idx="263">
                  <c:v>26.4</c:v>
                </c:pt>
                <c:pt idx="264">
                  <c:v>26.5</c:v>
                </c:pt>
                <c:pt idx="265">
                  <c:v>26.6</c:v>
                </c:pt>
                <c:pt idx="266">
                  <c:v>26.7</c:v>
                </c:pt>
                <c:pt idx="267">
                  <c:v>26.8</c:v>
                </c:pt>
                <c:pt idx="268">
                  <c:v>26.9</c:v>
                </c:pt>
                <c:pt idx="269">
                  <c:v>27</c:v>
                </c:pt>
                <c:pt idx="270">
                  <c:v>27.1</c:v>
                </c:pt>
                <c:pt idx="271">
                  <c:v>27.2</c:v>
                </c:pt>
                <c:pt idx="272">
                  <c:v>27.3</c:v>
                </c:pt>
                <c:pt idx="273">
                  <c:v>27.4</c:v>
                </c:pt>
                <c:pt idx="274">
                  <c:v>27.5</c:v>
                </c:pt>
                <c:pt idx="275">
                  <c:v>27.6</c:v>
                </c:pt>
                <c:pt idx="276">
                  <c:v>27.7</c:v>
                </c:pt>
                <c:pt idx="277">
                  <c:v>27.8</c:v>
                </c:pt>
                <c:pt idx="278">
                  <c:v>27.9</c:v>
                </c:pt>
                <c:pt idx="279">
                  <c:v>28</c:v>
                </c:pt>
                <c:pt idx="280">
                  <c:v>28.1</c:v>
                </c:pt>
                <c:pt idx="281">
                  <c:v>28.2</c:v>
                </c:pt>
                <c:pt idx="282">
                  <c:v>28.3</c:v>
                </c:pt>
                <c:pt idx="283">
                  <c:v>28.4</c:v>
                </c:pt>
                <c:pt idx="284">
                  <c:v>28.5</c:v>
                </c:pt>
                <c:pt idx="285">
                  <c:v>28.6</c:v>
                </c:pt>
                <c:pt idx="286">
                  <c:v>28.7</c:v>
                </c:pt>
                <c:pt idx="287">
                  <c:v>28.8</c:v>
                </c:pt>
                <c:pt idx="288">
                  <c:v>28.9</c:v>
                </c:pt>
                <c:pt idx="289">
                  <c:v>29</c:v>
                </c:pt>
                <c:pt idx="290">
                  <c:v>29.1</c:v>
                </c:pt>
                <c:pt idx="291">
                  <c:v>29.2</c:v>
                </c:pt>
                <c:pt idx="292">
                  <c:v>29.3</c:v>
                </c:pt>
                <c:pt idx="293">
                  <c:v>29.4</c:v>
                </c:pt>
                <c:pt idx="294">
                  <c:v>29.5</c:v>
                </c:pt>
                <c:pt idx="295">
                  <c:v>29.6</c:v>
                </c:pt>
                <c:pt idx="296">
                  <c:v>29.7</c:v>
                </c:pt>
                <c:pt idx="297">
                  <c:v>29.8</c:v>
                </c:pt>
                <c:pt idx="298">
                  <c:v>29.9</c:v>
                </c:pt>
                <c:pt idx="299">
                  <c:v>30</c:v>
                </c:pt>
                <c:pt idx="300">
                  <c:v>30.1</c:v>
                </c:pt>
                <c:pt idx="301">
                  <c:v>30.2</c:v>
                </c:pt>
                <c:pt idx="302">
                  <c:v>30.3</c:v>
                </c:pt>
                <c:pt idx="303">
                  <c:v>30.4</c:v>
                </c:pt>
                <c:pt idx="304">
                  <c:v>30.5</c:v>
                </c:pt>
                <c:pt idx="305">
                  <c:v>30.6</c:v>
                </c:pt>
                <c:pt idx="306">
                  <c:v>30.7</c:v>
                </c:pt>
                <c:pt idx="307">
                  <c:v>30.8</c:v>
                </c:pt>
                <c:pt idx="308">
                  <c:v>30.9</c:v>
                </c:pt>
                <c:pt idx="309">
                  <c:v>31</c:v>
                </c:pt>
                <c:pt idx="310">
                  <c:v>31.1</c:v>
                </c:pt>
                <c:pt idx="311">
                  <c:v>31.2</c:v>
                </c:pt>
                <c:pt idx="312">
                  <c:v>31.3</c:v>
                </c:pt>
                <c:pt idx="313">
                  <c:v>31.4</c:v>
                </c:pt>
                <c:pt idx="314">
                  <c:v>31.5</c:v>
                </c:pt>
                <c:pt idx="315">
                  <c:v>31.6</c:v>
                </c:pt>
                <c:pt idx="316">
                  <c:v>31.7</c:v>
                </c:pt>
                <c:pt idx="317">
                  <c:v>31.8</c:v>
                </c:pt>
                <c:pt idx="318">
                  <c:v>31.9</c:v>
                </c:pt>
                <c:pt idx="319">
                  <c:v>32</c:v>
                </c:pt>
                <c:pt idx="320">
                  <c:v>32.1</c:v>
                </c:pt>
                <c:pt idx="321">
                  <c:v>32.200000000000003</c:v>
                </c:pt>
                <c:pt idx="322">
                  <c:v>32.299999999999997</c:v>
                </c:pt>
                <c:pt idx="323">
                  <c:v>32.4</c:v>
                </c:pt>
                <c:pt idx="324">
                  <c:v>32.5</c:v>
                </c:pt>
                <c:pt idx="325">
                  <c:v>32.6</c:v>
                </c:pt>
                <c:pt idx="326">
                  <c:v>32.700000000000003</c:v>
                </c:pt>
                <c:pt idx="327">
                  <c:v>32.799999999999997</c:v>
                </c:pt>
                <c:pt idx="328">
                  <c:v>32.9</c:v>
                </c:pt>
                <c:pt idx="329">
                  <c:v>33</c:v>
                </c:pt>
                <c:pt idx="330">
                  <c:v>33.1</c:v>
                </c:pt>
                <c:pt idx="331">
                  <c:v>33.200000000000003</c:v>
                </c:pt>
                <c:pt idx="332">
                  <c:v>33.299999999999997</c:v>
                </c:pt>
                <c:pt idx="333">
                  <c:v>33.4</c:v>
                </c:pt>
                <c:pt idx="334">
                  <c:v>33.5</c:v>
                </c:pt>
                <c:pt idx="335">
                  <c:v>33.6</c:v>
                </c:pt>
                <c:pt idx="336">
                  <c:v>33.700000000000003</c:v>
                </c:pt>
                <c:pt idx="337">
                  <c:v>33.799999999999997</c:v>
                </c:pt>
                <c:pt idx="338">
                  <c:v>33.9</c:v>
                </c:pt>
                <c:pt idx="339">
                  <c:v>34</c:v>
                </c:pt>
                <c:pt idx="340">
                  <c:v>34.1</c:v>
                </c:pt>
                <c:pt idx="341">
                  <c:v>34.200000000000003</c:v>
                </c:pt>
                <c:pt idx="342">
                  <c:v>34.299999999999997</c:v>
                </c:pt>
                <c:pt idx="343">
                  <c:v>34.4</c:v>
                </c:pt>
                <c:pt idx="344">
                  <c:v>34.5</c:v>
                </c:pt>
                <c:pt idx="345">
                  <c:v>34.6</c:v>
                </c:pt>
                <c:pt idx="346">
                  <c:v>34.700000000000003</c:v>
                </c:pt>
                <c:pt idx="347">
                  <c:v>34.799999999999997</c:v>
                </c:pt>
                <c:pt idx="348">
                  <c:v>34.9</c:v>
                </c:pt>
                <c:pt idx="349">
                  <c:v>35</c:v>
                </c:pt>
                <c:pt idx="350">
                  <c:v>35.1</c:v>
                </c:pt>
                <c:pt idx="351">
                  <c:v>35.200000000000003</c:v>
                </c:pt>
                <c:pt idx="352">
                  <c:v>35.299999999999997</c:v>
                </c:pt>
                <c:pt idx="353">
                  <c:v>35.4</c:v>
                </c:pt>
                <c:pt idx="354">
                  <c:v>35.5</c:v>
                </c:pt>
                <c:pt idx="355">
                  <c:v>35.6</c:v>
                </c:pt>
                <c:pt idx="356">
                  <c:v>35.700000000000003</c:v>
                </c:pt>
                <c:pt idx="357">
                  <c:v>35.799999999999997</c:v>
                </c:pt>
                <c:pt idx="358">
                  <c:v>35.9</c:v>
                </c:pt>
                <c:pt idx="359">
                  <c:v>36</c:v>
                </c:pt>
                <c:pt idx="360">
                  <c:v>36.1</c:v>
                </c:pt>
                <c:pt idx="361">
                  <c:v>36.200000000000003</c:v>
                </c:pt>
                <c:pt idx="362">
                  <c:v>36.299999999999997</c:v>
                </c:pt>
                <c:pt idx="363">
                  <c:v>36.4</c:v>
                </c:pt>
                <c:pt idx="364">
                  <c:v>36.5</c:v>
                </c:pt>
                <c:pt idx="365">
                  <c:v>36.6</c:v>
                </c:pt>
                <c:pt idx="366">
                  <c:v>36.700000000000003</c:v>
                </c:pt>
                <c:pt idx="367">
                  <c:v>36.799999999999997</c:v>
                </c:pt>
                <c:pt idx="368">
                  <c:v>36.9</c:v>
                </c:pt>
                <c:pt idx="369">
                  <c:v>37</c:v>
                </c:pt>
                <c:pt idx="370">
                  <c:v>37.1</c:v>
                </c:pt>
                <c:pt idx="371">
                  <c:v>37.200000000000003</c:v>
                </c:pt>
                <c:pt idx="372">
                  <c:v>37.299999999999997</c:v>
                </c:pt>
                <c:pt idx="373">
                  <c:v>37.4</c:v>
                </c:pt>
                <c:pt idx="374">
                  <c:v>37.5</c:v>
                </c:pt>
                <c:pt idx="375">
                  <c:v>37.6</c:v>
                </c:pt>
                <c:pt idx="376">
                  <c:v>37.700000000000003</c:v>
                </c:pt>
                <c:pt idx="377">
                  <c:v>37.799999999999997</c:v>
                </c:pt>
                <c:pt idx="378">
                  <c:v>37.9</c:v>
                </c:pt>
                <c:pt idx="379">
                  <c:v>38</c:v>
                </c:pt>
                <c:pt idx="380">
                  <c:v>38.1</c:v>
                </c:pt>
                <c:pt idx="381">
                  <c:v>38.200000000000003</c:v>
                </c:pt>
                <c:pt idx="382">
                  <c:v>38.299999999999997</c:v>
                </c:pt>
                <c:pt idx="383">
                  <c:v>38.4</c:v>
                </c:pt>
                <c:pt idx="384">
                  <c:v>38.5</c:v>
                </c:pt>
                <c:pt idx="385">
                  <c:v>38.6</c:v>
                </c:pt>
                <c:pt idx="386">
                  <c:v>38.700000000000003</c:v>
                </c:pt>
                <c:pt idx="387">
                  <c:v>38.799999999999997</c:v>
                </c:pt>
                <c:pt idx="388">
                  <c:v>38.9</c:v>
                </c:pt>
                <c:pt idx="389">
                  <c:v>39</c:v>
                </c:pt>
                <c:pt idx="390">
                  <c:v>39.1</c:v>
                </c:pt>
                <c:pt idx="391">
                  <c:v>39.200000000000003</c:v>
                </c:pt>
                <c:pt idx="392">
                  <c:v>39.299999999999997</c:v>
                </c:pt>
                <c:pt idx="393">
                  <c:v>39.4</c:v>
                </c:pt>
                <c:pt idx="394">
                  <c:v>39.5</c:v>
                </c:pt>
                <c:pt idx="395">
                  <c:v>39.6</c:v>
                </c:pt>
                <c:pt idx="396">
                  <c:v>39.700000000000003</c:v>
                </c:pt>
                <c:pt idx="397">
                  <c:v>39.799999999999997</c:v>
                </c:pt>
                <c:pt idx="398">
                  <c:v>39.9</c:v>
                </c:pt>
                <c:pt idx="399">
                  <c:v>40</c:v>
                </c:pt>
              </c:numCache>
            </c:numRef>
          </c:xVal>
          <c:yVal>
            <c:numRef>
              <c:f>'Angle spectra'!$X$3:$X$402</c:f>
              <c:numCache>
                <c:formatCode>General</c:formatCode>
                <c:ptCount val="400"/>
                <c:pt idx="0">
                  <c:v>0.54510081020000001</c:v>
                </c:pt>
                <c:pt idx="1">
                  <c:v>0.68251494679999991</c:v>
                </c:pt>
                <c:pt idx="2">
                  <c:v>0.78847300760000005</c:v>
                </c:pt>
                <c:pt idx="3">
                  <c:v>0.87741629479999994</c:v>
                </c:pt>
                <c:pt idx="4">
                  <c:v>0.95481190539999994</c:v>
                </c:pt>
                <c:pt idx="5">
                  <c:v>1.0234684000000001</c:v>
                </c:pt>
                <c:pt idx="6">
                  <c:v>1.0851767258</c:v>
                </c:pt>
                <c:pt idx="7">
                  <c:v>1.1412684147999999</c:v>
                </c:pt>
                <c:pt idx="8">
                  <c:v>1.1927993537999999</c:v>
                </c:pt>
                <c:pt idx="9">
                  <c:v>1.2406031875999999</c:v>
                </c:pt>
                <c:pt idx="10">
                  <c:v>1.2853193182</c:v>
                </c:pt>
                <c:pt idx="11">
                  <c:v>1.3274286328</c:v>
                </c:pt>
                <c:pt idx="12">
                  <c:v>1.3672946575999998</c:v>
                </c:pt>
                <c:pt idx="13">
                  <c:v>1.4051997934</c:v>
                </c:pt>
                <c:pt idx="14">
                  <c:v>1.4413711938</c:v>
                </c:pt>
                <c:pt idx="15">
                  <c:v>1.4759968934000001</c:v>
                </c:pt>
                <c:pt idx="16">
                  <c:v>1.5092354422000001</c:v>
                </c:pt>
                <c:pt idx="17">
                  <c:v>1.5412220407999999</c:v>
                </c:pt>
                <c:pt idx="18">
                  <c:v>1.5720729365999999</c:v>
                </c:pt>
                <c:pt idx="19">
                  <c:v>1.6018888135999998</c:v>
                </c:pt>
                <c:pt idx="20">
                  <c:v>1.6307574644</c:v>
                </c:pt>
                <c:pt idx="21">
                  <c:v>1.6587558832</c:v>
                </c:pt>
                <c:pt idx="22">
                  <c:v>1.6859519155999998</c:v>
                </c:pt>
                <c:pt idx="23">
                  <c:v>1.7124055865999999</c:v>
                </c:pt>
                <c:pt idx="24">
                  <c:v>1.7381701858</c:v>
                </c:pt>
                <c:pt idx="25">
                  <c:v>1.7632931704000001</c:v>
                </c:pt>
                <c:pt idx="26">
                  <c:v>1.7878169157999999</c:v>
                </c:pt>
                <c:pt idx="27">
                  <c:v>1.8117793504000002</c:v>
                </c:pt>
                <c:pt idx="28">
                  <c:v>1.8352144922</c:v>
                </c:pt>
                <c:pt idx="29">
                  <c:v>1.8581529062</c:v>
                </c:pt>
                <c:pt idx="30">
                  <c:v>1.8806220994</c:v>
                </c:pt>
                <c:pt idx="31">
                  <c:v>1.9026468612</c:v>
                </c:pt>
                <c:pt idx="32">
                  <c:v>1.9242495589999999</c:v>
                </c:pt>
                <c:pt idx="33">
                  <c:v>1.9454503954000002</c:v>
                </c:pt>
                <c:pt idx="34">
                  <c:v>1.9662676370000001</c:v>
                </c:pt>
                <c:pt idx="35">
                  <c:v>1.98671781</c:v>
                </c:pt>
                <c:pt idx="36">
                  <c:v>2.0068158796</c:v>
                </c:pt>
                <c:pt idx="37">
                  <c:v>2.0265754035999999</c:v>
                </c:pt>
                <c:pt idx="38">
                  <c:v>2.0460086704</c:v>
                </c:pt>
                <c:pt idx="39">
                  <c:v>2.0651268244000001</c:v>
                </c:pt>
                <c:pt idx="40">
                  <c:v>2.0839399745999998</c:v>
                </c:pt>
                <c:pt idx="41">
                  <c:v>2.1024572932000001</c:v>
                </c:pt>
                <c:pt idx="42">
                  <c:v>2.1206871058000001</c:v>
                </c:pt>
                <c:pt idx="43">
                  <c:v>2.1386369694000003</c:v>
                </c:pt>
                <c:pt idx="44">
                  <c:v>2.1563137448000003</c:v>
                </c:pt>
                <c:pt idx="45">
                  <c:v>2.1737236614</c:v>
                </c:pt>
                <c:pt idx="46">
                  <c:v>2.1908723754000001</c:v>
                </c:pt>
                <c:pt idx="47">
                  <c:v>2.2077650228000003</c:v>
                </c:pt>
                <c:pt idx="48">
                  <c:v>2.2244062676</c:v>
                </c:pt>
                <c:pt idx="49">
                  <c:v>2.2408003445999998</c:v>
                </c:pt>
                <c:pt idx="50">
                  <c:v>2.2569511000000002</c:v>
                </c:pt>
                <c:pt idx="51">
                  <c:v>2.2728620251999998</c:v>
                </c:pt>
                <c:pt idx="52">
                  <c:v>2.2885362923999999</c:v>
                </c:pt>
                <c:pt idx="53">
                  <c:v>2.3039767819999999</c:v>
                </c:pt>
                <c:pt idx="54">
                  <c:v>2.3191861085999999</c:v>
                </c:pt>
                <c:pt idx="55">
                  <c:v>2.3341666491999997</c:v>
                </c:pt>
                <c:pt idx="56">
                  <c:v>2.3489205613999999</c:v>
                </c:pt>
                <c:pt idx="57">
                  <c:v>2.3634498071999999</c:v>
                </c:pt>
                <c:pt idx="58">
                  <c:v>2.377756169</c:v>
                </c:pt>
                <c:pt idx="59">
                  <c:v>2.3918412678000003</c:v>
                </c:pt>
                <c:pt idx="60">
                  <c:v>2.4057065780000002</c:v>
                </c:pt>
                <c:pt idx="61">
                  <c:v>2.4193534418000002</c:v>
                </c:pt>
                <c:pt idx="62">
                  <c:v>2.4327830815999998</c:v>
                </c:pt>
                <c:pt idx="63">
                  <c:v>2.4459966108</c:v>
                </c:pt>
                <c:pt idx="64">
                  <c:v>2.4589950466000001</c:v>
                </c:pt>
                <c:pt idx="65">
                  <c:v>2.4717793164000001</c:v>
                </c:pt>
                <c:pt idx="66">
                  <c:v>2.4843502686000001</c:v>
                </c:pt>
                <c:pt idx="67">
                  <c:v>2.4967086798000002</c:v>
                </c:pt>
                <c:pt idx="68">
                  <c:v>2.5088552611999999</c:v>
                </c:pt>
                <c:pt idx="69">
                  <c:v>2.5207906658000003</c:v>
                </c:pt>
                <c:pt idx="70">
                  <c:v>2.5325154934</c:v>
                </c:pt>
                <c:pt idx="71">
                  <c:v>2.5440302959999999</c:v>
                </c:pt>
                <c:pt idx="72">
                  <c:v>2.5553355828000002</c:v>
                </c:pt>
                <c:pt idx="73">
                  <c:v>2.5664318231999999</c:v>
                </c:pt>
                <c:pt idx="74">
                  <c:v>2.5773194515999998</c:v>
                </c:pt>
                <c:pt idx="75">
                  <c:v>2.5879988684000002</c:v>
                </c:pt>
                <c:pt idx="76">
                  <c:v>2.5984704455999998</c:v>
                </c:pt>
                <c:pt idx="77">
                  <c:v>2.6087345279999998</c:v>
                </c:pt>
                <c:pt idx="78">
                  <c:v>2.6187914330000002</c:v>
                </c:pt>
                <c:pt idx="79">
                  <c:v>2.6286414571999996</c:v>
                </c:pt>
                <c:pt idx="80">
                  <c:v>2.6382848724000003</c:v>
                </c:pt>
                <c:pt idx="81">
                  <c:v>2.6477219314</c:v>
                </c:pt>
                <c:pt idx="82">
                  <c:v>2.6569528654000001</c:v>
                </c:pt>
                <c:pt idx="83">
                  <c:v>2.6659778865999999</c:v>
                </c:pt>
                <c:pt idx="84">
                  <c:v>2.6747971883999999</c:v>
                </c:pt>
                <c:pt idx="85">
                  <c:v>2.6834109458000004</c:v>
                </c:pt>
                <c:pt idx="86">
                  <c:v>2.691819315</c:v>
                </c:pt>
                <c:pt idx="87">
                  <c:v>2.7000224323999999</c:v>
                </c:pt>
                <c:pt idx="88">
                  <c:v>2.7080204174000002</c:v>
                </c:pt>
                <c:pt idx="89">
                  <c:v>2.7158133686000001</c:v>
                </c:pt>
                <c:pt idx="90">
                  <c:v>2.723401365</c:v>
                </c:pt>
                <c:pt idx="91">
                  <c:v>2.7307844655999998</c:v>
                </c:pt>
                <c:pt idx="92">
                  <c:v>2.737962708</c:v>
                </c:pt>
                <c:pt idx="93">
                  <c:v>2.744936107</c:v>
                </c:pt>
                <c:pt idx="94">
                  <c:v>2.7517046545999997</c:v>
                </c:pt>
                <c:pt idx="95">
                  <c:v>2.7582683189999999</c:v>
                </c:pt>
                <c:pt idx="96">
                  <c:v>2.7646270419999999</c:v>
                </c:pt>
                <c:pt idx="97">
                  <c:v>2.7707807394000001</c:v>
                </c:pt>
                <c:pt idx="98">
                  <c:v>2.7767292984000003</c:v>
                </c:pt>
                <c:pt idx="99">
                  <c:v>2.7824725774000001</c:v>
                </c:pt>
                <c:pt idx="100">
                  <c:v>2.7880104031999999</c:v>
                </c:pt>
                <c:pt idx="101">
                  <c:v>2.7933425704000001</c:v>
                </c:pt>
                <c:pt idx="102">
                  <c:v>2.7984688391999999</c:v>
                </c:pt>
                <c:pt idx="103">
                  <c:v>2.8033889346</c:v>
                </c:pt>
                <c:pt idx="104">
                  <c:v>2.8081025436</c:v>
                </c:pt>
                <c:pt idx="105">
                  <c:v>2.8126093139999999</c:v>
                </c:pt>
                <c:pt idx="106">
                  <c:v>2.8169088528000001</c:v>
                </c:pt>
                <c:pt idx="107">
                  <c:v>2.8210007248000002</c:v>
                </c:pt>
                <c:pt idx="108">
                  <c:v>2.8248844484000002</c:v>
                </c:pt>
                <c:pt idx="109">
                  <c:v>2.8285594970000001</c:v>
                </c:pt>
                <c:pt idx="110">
                  <c:v>2.8320252945999997</c:v>
                </c:pt>
                <c:pt idx="111">
                  <c:v>2.8352812159999998</c:v>
                </c:pt>
                <c:pt idx="112">
                  <c:v>2.8383265824000001</c:v>
                </c:pt>
                <c:pt idx="113">
                  <c:v>2.8411606614</c:v>
                </c:pt>
                <c:pt idx="114">
                  <c:v>2.8437826641999999</c:v>
                </c:pt>
                <c:pt idx="115">
                  <c:v>2.846191744</c:v>
                </c:pt>
                <c:pt idx="116">
                  <c:v>2.8483869938000002</c:v>
                </c:pt>
                <c:pt idx="117">
                  <c:v>2.8503674448000003</c:v>
                </c:pt>
                <c:pt idx="118">
                  <c:v>2.8521320636</c:v>
                </c:pt>
                <c:pt idx="119">
                  <c:v>2.8536797525999997</c:v>
                </c:pt>
                <c:pt idx="120">
                  <c:v>2.8550093451999996</c:v>
                </c:pt>
                <c:pt idx="121">
                  <c:v>2.8561196058</c:v>
                </c:pt>
                <c:pt idx="122">
                  <c:v>2.8570092281999999</c:v>
                </c:pt>
                <c:pt idx="123">
                  <c:v>2.8576768331999998</c:v>
                </c:pt>
                <c:pt idx="124">
                  <c:v>2.8581209671999996</c:v>
                </c:pt>
                <c:pt idx="125">
                  <c:v>2.8583401014000001</c:v>
                </c:pt>
                <c:pt idx="126">
                  <c:v>2.8583326292</c:v>
                </c:pt>
                <c:pt idx="127">
                  <c:v>2.8580968654000003</c:v>
                </c:pt>
                <c:pt idx="128">
                  <c:v>2.8576310465999999</c:v>
                </c:pt>
                <c:pt idx="129">
                  <c:v>2.8569333274000002</c:v>
                </c:pt>
                <c:pt idx="130">
                  <c:v>2.8560017815999998</c:v>
                </c:pt>
                <c:pt idx="131">
                  <c:v>2.8548344015999998</c:v>
                </c:pt>
                <c:pt idx="132">
                  <c:v>2.8534290968000002</c:v>
                </c:pt>
                <c:pt idx="133">
                  <c:v>2.8517836939999999</c:v>
                </c:pt>
                <c:pt idx="134">
                  <c:v>2.8498959375999999</c:v>
                </c:pt>
                <c:pt idx="135">
                  <c:v>2.8477634898000002</c:v>
                </c:pt>
                <c:pt idx="136">
                  <c:v>2.8453839318000003</c:v>
                </c:pt>
                <c:pt idx="137">
                  <c:v>2.8427547631999999</c:v>
                </c:pt>
                <c:pt idx="138">
                  <c:v>2.8398734048000001</c:v>
                </c:pt>
                <c:pt idx="139">
                  <c:v>2.8367372006</c:v>
                </c:pt>
                <c:pt idx="140">
                  <c:v>2.8333434178000001</c:v>
                </c:pt>
                <c:pt idx="141">
                  <c:v>2.8296892518000001</c:v>
                </c:pt>
                <c:pt idx="142">
                  <c:v>2.8257718284000002</c:v>
                </c:pt>
                <c:pt idx="143">
                  <c:v>2.8215882068</c:v>
                </c:pt>
                <c:pt idx="144">
                  <c:v>2.8171353851999998</c:v>
                </c:pt>
                <c:pt idx="145">
                  <c:v>2.8124103050000002</c:v>
                </c:pt>
                <c:pt idx="146">
                  <c:v>2.8074098548000004</c:v>
                </c:pt>
                <c:pt idx="147">
                  <c:v>2.8021308804</c:v>
                </c:pt>
                <c:pt idx="148">
                  <c:v>2.7965701876</c:v>
                </c:pt>
                <c:pt idx="149">
                  <c:v>2.7907245526</c:v>
                </c:pt>
                <c:pt idx="150">
                  <c:v>2.7845907305999997</c:v>
                </c:pt>
                <c:pt idx="151">
                  <c:v>2.7781654634000001</c:v>
                </c:pt>
                <c:pt idx="152">
                  <c:v>2.7714454925999998</c:v>
                </c:pt>
                <c:pt idx="153">
                  <c:v>2.7644275685999999</c:v>
                </c:pt>
                <c:pt idx="154">
                  <c:v>2.7571084645999999</c:v>
                </c:pt>
                <c:pt idx="155">
                  <c:v>2.7494849894</c:v>
                </c:pt>
                <c:pt idx="156">
                  <c:v>2.7415540024</c:v>
                </c:pt>
                <c:pt idx="157">
                  <c:v>2.7333124294000002</c:v>
                </c:pt>
                <c:pt idx="158">
                  <c:v>2.7247572785999998</c:v>
                </c:pt>
                <c:pt idx="159">
                  <c:v>2.7158856601999997</c:v>
                </c:pt>
                <c:pt idx="160">
                  <c:v>2.7066948040000001</c:v>
                </c:pt>
                <c:pt idx="161">
                  <c:v>2.6971820805999998</c:v>
                </c:pt>
                <c:pt idx="162">
                  <c:v>2.6873450228000002</c:v>
                </c:pt>
                <c:pt idx="163">
                  <c:v>2.677181348</c:v>
                </c:pt>
                <c:pt idx="164">
                  <c:v>2.6666889824000002</c:v>
                </c:pt>
                <c:pt idx="165">
                  <c:v>2.6558660843999999</c:v>
                </c:pt>
                <c:pt idx="166">
                  <c:v>2.6447110721999998</c:v>
                </c:pt>
                <c:pt idx="167">
                  <c:v>2.6332226485999999</c:v>
                </c:pt>
                <c:pt idx="168">
                  <c:v>2.6213998284</c:v>
                </c:pt>
                <c:pt idx="169">
                  <c:v>2.6092419676</c:v>
                </c:pt>
                <c:pt idx="170">
                  <c:v>2.5967487904</c:v>
                </c:pt>
                <c:pt idx="171">
                  <c:v>2.5839204182</c:v>
                </c:pt>
                <c:pt idx="172">
                  <c:v>2.5707573981999996</c:v>
                </c:pt>
                <c:pt idx="173">
                  <c:v>2.5572607318</c:v>
                </c:pt>
                <c:pt idx="174">
                  <c:v>2.5434319026000001</c:v>
                </c:pt>
                <c:pt idx="175">
                  <c:v>2.5292729048</c:v>
                </c:pt>
                <c:pt idx="176">
                  <c:v>2.5147862679999999</c:v>
                </c:pt>
                <c:pt idx="177">
                  <c:v>2.4999750846</c:v>
                </c:pt>
                <c:pt idx="178">
                  <c:v>2.4848430302</c:v>
                </c:pt>
                <c:pt idx="179">
                  <c:v>2.4693943895999997</c:v>
                </c:pt>
                <c:pt idx="180">
                  <c:v>2.4536340724000003</c:v>
                </c:pt>
                <c:pt idx="181">
                  <c:v>2.4375676324</c:v>
                </c:pt>
                <c:pt idx="182">
                  <c:v>2.4212012802</c:v>
                </c:pt>
                <c:pt idx="183">
                  <c:v>2.4045418935999998</c:v>
                </c:pt>
                <c:pt idx="184">
                  <c:v>2.3875970255999999</c:v>
                </c:pt>
                <c:pt idx="185">
                  <c:v>2.3703749065999999</c:v>
                </c:pt>
                <c:pt idx="186">
                  <c:v>2.3528844434000002</c:v>
                </c:pt>
                <c:pt idx="187">
                  <c:v>2.3351352136000001</c:v>
                </c:pt>
                <c:pt idx="188">
                  <c:v>2.317137454</c:v>
                </c:pt>
                <c:pt idx="189">
                  <c:v>2.2989020475999999</c:v>
                </c:pt>
                <c:pt idx="190">
                  <c:v>2.2804405010000002</c:v>
                </c:pt>
                <c:pt idx="191">
                  <c:v>2.2617649218000002</c:v>
                </c:pt>
                <c:pt idx="192">
                  <c:v>2.2428879851999999</c:v>
                </c:pt>
                <c:pt idx="193">
                  <c:v>2.2238229011999997</c:v>
                </c:pt>
                <c:pt idx="194">
                  <c:v>2.2045833735999998</c:v>
                </c:pt>
                <c:pt idx="195">
                  <c:v>2.1851835579999999</c:v>
                </c:pt>
                <c:pt idx="196">
                  <c:v>2.1656380099999999</c:v>
                </c:pt>
                <c:pt idx="197">
                  <c:v>2.1459616343999999</c:v>
                </c:pt>
                <c:pt idx="198">
                  <c:v>2.1261696302000002</c:v>
                </c:pt>
                <c:pt idx="199">
                  <c:v>2.1062774304</c:v>
                </c:pt>
                <c:pt idx="200">
                  <c:v>2.0863006427999999</c:v>
                </c:pt>
                <c:pt idx="201">
                  <c:v>2.0662549848</c:v>
                </c:pt>
                <c:pt idx="202">
                  <c:v>2.0461562222</c:v>
                </c:pt>
                <c:pt idx="203">
                  <c:v>2.0260201028</c:v>
                </c:pt>
                <c:pt idx="204">
                  <c:v>2.0058622933999999</c:v>
                </c:pt>
                <c:pt idx="205">
                  <c:v>1.9856983142</c:v>
                </c:pt>
                <c:pt idx="206">
                  <c:v>1.9655434805999998</c:v>
                </c:pt>
                <c:pt idx="207">
                  <c:v>1.9454128390000001</c:v>
                </c:pt>
                <c:pt idx="208">
                  <c:v>1.9253211116</c:v>
                </c:pt>
                <c:pt idx="209">
                  <c:v>1.905282642</c:v>
                </c:pt>
                <c:pt idx="210">
                  <c:v>1.8853113444</c:v>
                </c:pt>
                <c:pt idx="211">
                  <c:v>1.8654206564</c:v>
                </c:pt>
                <c:pt idx="212">
                  <c:v>1.8456234977999999</c:v>
                </c:pt>
                <c:pt idx="213">
                  <c:v>1.8259322325999998</c:v>
                </c:pt>
                <c:pt idx="214">
                  <c:v>1.8063586352000001</c:v>
                </c:pt>
                <c:pt idx="215">
                  <c:v>1.7869138646</c:v>
                </c:pt>
                <c:pt idx="216">
                  <c:v>1.7676084409999999</c:v>
                </c:pt>
                <c:pt idx="217">
                  <c:v>1.7484522268</c:v>
                </c:pt>
                <c:pt idx="218">
                  <c:v>1.7294544164000001</c:v>
                </c:pt>
                <c:pt idx="219">
                  <c:v>1.7106235264</c:v>
                </c:pt>
                <c:pt idx="220">
                  <c:v>1.6919673942</c:v>
                </c:pt>
                <c:pt idx="221">
                  <c:v>1.6734931762</c:v>
                </c:pt>
                <c:pt idx="222">
                  <c:v>1.6552073572000001</c:v>
                </c:pt>
                <c:pt idx="223">
                  <c:v>1.6371157565999999</c:v>
                </c:pt>
                <c:pt idx="224">
                  <c:v>1.6192235418000001</c:v>
                </c:pt>
                <c:pt idx="225">
                  <c:v>1.6015352452</c:v>
                </c:pt>
                <c:pt idx="226">
                  <c:v>1.5840547808000001</c:v>
                </c:pt>
                <c:pt idx="227">
                  <c:v>1.5667854674000001</c:v>
                </c:pt>
                <c:pt idx="228">
                  <c:v>1.54973005</c:v>
                </c:pt>
                <c:pt idx="229">
                  <c:v>1.5328907252000001</c:v>
                </c:pt>
                <c:pt idx="230">
                  <c:v>1.5162691684</c:v>
                </c:pt>
                <c:pt idx="231">
                  <c:v>1.4998665594</c:v>
                </c:pt>
                <c:pt idx="232">
                  <c:v>1.4836836108</c:v>
                </c:pt>
                <c:pt idx="233">
                  <c:v>1.4677205984000001</c:v>
                </c:pt>
                <c:pt idx="234">
                  <c:v>1.4519773867999999</c:v>
                </c:pt>
                <c:pt idx="235">
                  <c:v>1.4364534595999998</c:v>
                </c:pt>
                <c:pt idx="236">
                  <c:v>1.4211479482</c:v>
                </c:pt>
                <c:pt idx="237">
                  <c:v>1.406059658</c:v>
                </c:pt>
                <c:pt idx="238">
                  <c:v>1.3911870975999998</c:v>
                </c:pt>
                <c:pt idx="239">
                  <c:v>1.3765285035999999</c:v>
                </c:pt>
                <c:pt idx="240">
                  <c:v>1.3620818682</c:v>
                </c:pt>
                <c:pt idx="241">
                  <c:v>1.3478449605999998</c:v>
                </c:pt>
                <c:pt idx="242">
                  <c:v>1.3338153546</c:v>
                </c:pt>
                <c:pt idx="243">
                  <c:v>1.3199904475999999</c:v>
                </c:pt>
                <c:pt idx="244">
                  <c:v>1.3063674844000002</c:v>
                </c:pt>
                <c:pt idx="245">
                  <c:v>1.2929435762000001</c:v>
                </c:pt>
                <c:pt idx="246">
                  <c:v>1.2797157194000002</c:v>
                </c:pt>
                <c:pt idx="247">
                  <c:v>1.2666808142000001</c:v>
                </c:pt>
                <c:pt idx="248">
                  <c:v>1.2538356802000001</c:v>
                </c:pt>
                <c:pt idx="249">
                  <c:v>1.241177073</c:v>
                </c:pt>
                <c:pt idx="250">
                  <c:v>1.2287016978</c:v>
                </c:pt>
                <c:pt idx="251">
                  <c:v>1.2164062216</c:v>
                </c:pt>
                <c:pt idx="252">
                  <c:v>1.2042872882</c:v>
                </c:pt>
                <c:pt idx="253">
                  <c:v>1.1923415260000001</c:v>
                </c:pt>
                <c:pt idx="254">
                  <c:v>1.1805655604</c:v>
                </c:pt>
                <c:pt idx="255">
                  <c:v>1.1689560224000002</c:v>
                </c:pt>
                <c:pt idx="256">
                  <c:v>1.1575095555999999</c:v>
                </c:pt>
                <c:pt idx="257">
                  <c:v>1.1462228258</c:v>
                </c:pt>
                <c:pt idx="258">
                  <c:v>1.1350925268000001</c:v>
                </c:pt>
                <c:pt idx="259">
                  <c:v>1.1241153850000001</c:v>
                </c:pt>
                <c:pt idx="260">
                  <c:v>1.1132881674000001</c:v>
                </c:pt>
                <c:pt idx="261">
                  <c:v>1.1026076832</c:v>
                </c:pt>
                <c:pt idx="262">
                  <c:v>1.0920707906</c:v>
                </c:pt>
                <c:pt idx="263">
                  <c:v>1.0816743980000001</c:v>
                </c:pt>
                <c:pt idx="264">
                  <c:v>1.0714154677999999</c:v>
                </c:pt>
                <c:pt idx="265">
                  <c:v>1.0612910197999998</c:v>
                </c:pt>
                <c:pt idx="266">
                  <c:v>1.0512981320000001</c:v>
                </c:pt>
                <c:pt idx="267">
                  <c:v>1.0414339422000001</c:v>
                </c:pt>
                <c:pt idx="268">
                  <c:v>1.0316956503999999</c:v>
                </c:pt>
                <c:pt idx="269">
                  <c:v>1.0220805183999999</c:v>
                </c:pt>
                <c:pt idx="270">
                  <c:v>1.0125858724000001</c:v>
                </c:pt>
                <c:pt idx="271">
                  <c:v>1.0032091009999999</c:v>
                </c:pt>
                <c:pt idx="272">
                  <c:v>0.9939476572</c:v>
                </c:pt>
                <c:pt idx="273">
                  <c:v>0.98479905759999997</c:v>
                </c:pt>
                <c:pt idx="274">
                  <c:v>0.97576088260000005</c:v>
                </c:pt>
                <c:pt idx="275">
                  <c:v>0.9668307747999999</c:v>
                </c:pt>
                <c:pt idx="276">
                  <c:v>0.95800644020000003</c:v>
                </c:pt>
                <c:pt idx="277">
                  <c:v>0.94928564660000003</c:v>
                </c:pt>
                <c:pt idx="278">
                  <c:v>0.94066622239999997</c:v>
                </c:pt>
                <c:pt idx="279">
                  <c:v>0.93214605699999997</c:v>
                </c:pt>
                <c:pt idx="280">
                  <c:v>0.92372309740000003</c:v>
                </c:pt>
                <c:pt idx="281">
                  <c:v>0.91539535020000007</c:v>
                </c:pt>
                <c:pt idx="282">
                  <c:v>0.90716087839999993</c:v>
                </c:pt>
                <c:pt idx="283">
                  <c:v>0.89901780079999993</c:v>
                </c:pt>
                <c:pt idx="284">
                  <c:v>0.89096429060000004</c:v>
                </c:pt>
                <c:pt idx="285">
                  <c:v>0.88299857500000001</c:v>
                </c:pt>
                <c:pt idx="286">
                  <c:v>0.87511893239999994</c:v>
                </c:pt>
                <c:pt idx="287">
                  <c:v>0.86732369279999999</c:v>
                </c:pt>
                <c:pt idx="288">
                  <c:v>0.8596112347999999</c:v>
                </c:pt>
                <c:pt idx="289">
                  <c:v>0.85197998620000004</c:v>
                </c:pt>
                <c:pt idx="290">
                  <c:v>0.84442841999999996</c:v>
                </c:pt>
                <c:pt idx="291">
                  <c:v>0.83695505699999995</c:v>
                </c:pt>
                <c:pt idx="292">
                  <c:v>0.82955846040000003</c:v>
                </c:pt>
                <c:pt idx="293">
                  <c:v>0.82223723779999991</c:v>
                </c:pt>
                <c:pt idx="294">
                  <c:v>0.81499003699999994</c:v>
                </c:pt>
                <c:pt idx="295">
                  <c:v>0.80781554739999994</c:v>
                </c:pt>
                <c:pt idx="296">
                  <c:v>0.80071249680000001</c:v>
                </c:pt>
                <c:pt idx="297">
                  <c:v>0.7936796518</c:v>
                </c:pt>
                <c:pt idx="298">
                  <c:v>0.78671581540000002</c:v>
                </c:pt>
                <c:pt idx="299">
                  <c:v>0.77981982579999998</c:v>
                </c:pt>
                <c:pt idx="300">
                  <c:v>0.77299055679999995</c:v>
                </c:pt>
                <c:pt idx="301">
                  <c:v>0.76622691440000001</c:v>
                </c:pt>
                <c:pt idx="302">
                  <c:v>0.75952783720000006</c:v>
                </c:pt>
                <c:pt idx="303">
                  <c:v>0.75289229479999997</c:v>
                </c:pt>
                <c:pt idx="304">
                  <c:v>0.74631928839999995</c:v>
                </c:pt>
                <c:pt idx="305">
                  <c:v>0.73980784600000005</c:v>
                </c:pt>
                <c:pt idx="306">
                  <c:v>0.73335702579999995</c:v>
                </c:pt>
                <c:pt idx="307">
                  <c:v>0.72696591179999992</c:v>
                </c:pt>
                <c:pt idx="308">
                  <c:v>0.72063361520000002</c:v>
                </c:pt>
                <c:pt idx="309">
                  <c:v>0.71435927200000005</c:v>
                </c:pt>
                <c:pt idx="310">
                  <c:v>0.70814204260000002</c:v>
                </c:pt>
                <c:pt idx="311">
                  <c:v>0.70198111159999999</c:v>
                </c:pt>
                <c:pt idx="312">
                  <c:v>0.69587568579999992</c:v>
                </c:pt>
                <c:pt idx="313">
                  <c:v>0.68982499500000005</c:v>
                </c:pt>
                <c:pt idx="314">
                  <c:v>0.68382828900000003</c:v>
                </c:pt>
                <c:pt idx="315">
                  <c:v>0.67788483860000004</c:v>
                </c:pt>
                <c:pt idx="316">
                  <c:v>0.67199393500000004</c:v>
                </c:pt>
                <c:pt idx="317">
                  <c:v>0.66615488739999995</c:v>
                </c:pt>
                <c:pt idx="318">
                  <c:v>0.66036702400000002</c:v>
                </c:pt>
                <c:pt idx="319">
                  <c:v>0.65462969059999998</c:v>
                </c:pt>
                <c:pt idx="320">
                  <c:v>0.64894225039999998</c:v>
                </c:pt>
                <c:pt idx="321">
                  <c:v>0.64330408279999995</c:v>
                </c:pt>
                <c:pt idx="322">
                  <c:v>0.63771458320000007</c:v>
                </c:pt>
                <c:pt idx="323">
                  <c:v>0.63217316179999994</c:v>
                </c:pt>
                <c:pt idx="324">
                  <c:v>0.62667924520000007</c:v>
                </c:pt>
                <c:pt idx="325">
                  <c:v>0.62123227240000001</c:v>
                </c:pt>
                <c:pt idx="326">
                  <c:v>0.61583169760000001</c:v>
                </c:pt>
                <c:pt idx="327">
                  <c:v>0.6104769874</c:v>
                </c:pt>
                <c:pt idx="328">
                  <c:v>0.60516762140000002</c:v>
                </c:pt>
                <c:pt idx="329">
                  <c:v>0.5999030917999999</c:v>
                </c:pt>
                <c:pt idx="330">
                  <c:v>0.59468290260000001</c:v>
                </c:pt>
                <c:pt idx="331">
                  <c:v>0.58950656899999998</c:v>
                </c:pt>
                <c:pt idx="332">
                  <c:v>0.58437361799999998</c:v>
                </c:pt>
                <c:pt idx="333">
                  <c:v>0.57928358660000001</c:v>
                </c:pt>
                <c:pt idx="334">
                  <c:v>0.57423602239999993</c:v>
                </c:pt>
                <c:pt idx="335">
                  <c:v>0.56923048259999998</c:v>
                </c:pt>
                <c:pt idx="336">
                  <c:v>0.5642665348</c:v>
                </c:pt>
                <c:pt idx="337">
                  <c:v>0.55934375460000008</c:v>
                </c:pt>
                <c:pt idx="338">
                  <c:v>0.55446172779999991</c:v>
                </c:pt>
                <c:pt idx="339">
                  <c:v>0.54962004879999993</c:v>
                </c:pt>
                <c:pt idx="340">
                  <c:v>0.54481831879999998</c:v>
                </c:pt>
                <c:pt idx="341">
                  <c:v>0.54005614860000006</c:v>
                </c:pt>
                <c:pt idx="342">
                  <c:v>0.53533315660000003</c:v>
                </c:pt>
                <c:pt idx="343">
                  <c:v>0.53064896760000002</c:v>
                </c:pt>
                <c:pt idx="344">
                  <c:v>0.52600321439999997</c:v>
                </c:pt>
                <c:pt idx="345">
                  <c:v>0.52139553699999996</c:v>
                </c:pt>
                <c:pt idx="346">
                  <c:v>0.51682558160000003</c:v>
                </c:pt>
                <c:pt idx="347">
                  <c:v>0.51229300119999999</c:v>
                </c:pt>
                <c:pt idx="348">
                  <c:v>0.5077974556</c:v>
                </c:pt>
                <c:pt idx="349">
                  <c:v>0.50333860880000003</c:v>
                </c:pt>
                <c:pt idx="350">
                  <c:v>0.49891613360000003</c:v>
                </c:pt>
                <c:pt idx="351">
                  <c:v>0.49452970539999996</c:v>
                </c:pt>
                <c:pt idx="352">
                  <c:v>0.49017900719999996</c:v>
                </c:pt>
                <c:pt idx="353">
                  <c:v>0.48586372639999997</c:v>
                </c:pt>
                <c:pt idx="354">
                  <c:v>0.48158355619999998</c:v>
                </c:pt>
                <c:pt idx="355">
                  <c:v>0.47733819399999999</c:v>
                </c:pt>
                <c:pt idx="356">
                  <c:v>0.47312734219999997</c:v>
                </c:pt>
                <c:pt idx="357">
                  <c:v>0.46895070820000001</c:v>
                </c:pt>
                <c:pt idx="358">
                  <c:v>0.46480800319999999</c:v>
                </c:pt>
                <c:pt idx="359">
                  <c:v>0.46069894339999995</c:v>
                </c:pt>
                <c:pt idx="360">
                  <c:v>0.45662324939999999</c:v>
                </c:pt>
                <c:pt idx="361">
                  <c:v>0.45258064479999999</c:v>
                </c:pt>
                <c:pt idx="362">
                  <c:v>0.44857085800000002</c:v>
                </c:pt>
                <c:pt idx="363">
                  <c:v>0.44459362139999997</c:v>
                </c:pt>
                <c:pt idx="364">
                  <c:v>0.4406486698</c:v>
                </c:pt>
                <c:pt idx="365">
                  <c:v>0.43673574339999999</c:v>
                </c:pt>
                <c:pt idx="366">
                  <c:v>0.4328545848</c:v>
                </c:pt>
                <c:pt idx="367">
                  <c:v>0.42900494</c:v>
                </c:pt>
                <c:pt idx="368">
                  <c:v>0.42518655799999999</c:v>
                </c:pt>
                <c:pt idx="369">
                  <c:v>0.42139919239999996</c:v>
                </c:pt>
                <c:pt idx="370">
                  <c:v>0.41764259799999998</c:v>
                </c:pt>
                <c:pt idx="371">
                  <c:v>0.41391653360000003</c:v>
                </c:pt>
                <c:pt idx="372">
                  <c:v>0.41022076120000001</c:v>
                </c:pt>
                <c:pt idx="373">
                  <c:v>0.40655504519999996</c:v>
                </c:pt>
                <c:pt idx="374">
                  <c:v>0.402919152</c:v>
                </c:pt>
                <c:pt idx="375">
                  <c:v>0.39931285180000003</c:v>
                </c:pt>
                <c:pt idx="376">
                  <c:v>0.39573591760000004</c:v>
                </c:pt>
                <c:pt idx="377">
                  <c:v>0.39218812339999998</c:v>
                </c:pt>
                <c:pt idx="378">
                  <c:v>0.38866924668000002</c:v>
                </c:pt>
                <c:pt idx="379">
                  <c:v>0.38517906741999997</c:v>
                </c:pt>
                <c:pt idx="380">
                  <c:v>0.38171736810000001</c:v>
                </c:pt>
                <c:pt idx="381">
                  <c:v>0.37828393214</c:v>
                </c:pt>
                <c:pt idx="382">
                  <c:v>0.37487854660000003</c:v>
                </c:pt>
                <c:pt idx="383">
                  <c:v>0.37150099994000002</c:v>
                </c:pt>
                <c:pt idx="384">
                  <c:v>0.36815108291999998</c:v>
                </c:pt>
                <c:pt idx="385">
                  <c:v>0.36482858831999998</c:v>
                </c:pt>
                <c:pt idx="386">
                  <c:v>0.36153331117999998</c:v>
                </c:pt>
                <c:pt idx="387">
                  <c:v>0.35826504776000001</c:v>
                </c:pt>
                <c:pt idx="388">
                  <c:v>0.35502359678000001</c:v>
                </c:pt>
                <c:pt idx="389">
                  <c:v>0.35180875900000003</c:v>
                </c:pt>
                <c:pt idx="390">
                  <c:v>0.34862033644000001</c:v>
                </c:pt>
                <c:pt idx="391">
                  <c:v>0.34545813312000001</c:v>
                </c:pt>
                <c:pt idx="392">
                  <c:v>0.34232195455999997</c:v>
                </c:pt>
                <c:pt idx="393">
                  <c:v>0.33921160868</c:v>
                </c:pt>
                <c:pt idx="394">
                  <c:v>0.33612690430000003</c:v>
                </c:pt>
                <c:pt idx="395">
                  <c:v>0.33306765201999999</c:v>
                </c:pt>
                <c:pt idx="396">
                  <c:v>0.33003366434000003</c:v>
                </c:pt>
                <c:pt idx="397">
                  <c:v>0.32702475498</c:v>
                </c:pt>
                <c:pt idx="398">
                  <c:v>0.32404073910000003</c:v>
                </c:pt>
                <c:pt idx="399">
                  <c:v>0.32108143391999994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5-A2EE-D845-BF1E-83CDDD551D8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289039743"/>
        <c:axId val="1353445119"/>
      </c:scatterChart>
      <c:scatterChart>
        <c:scatterStyle val="smoothMarker"/>
        <c:varyColors val="0"/>
        <c:ser>
          <c:idx val="2"/>
          <c:order val="6"/>
          <c:tx>
            <c:v>58Ni(n,p)58Co</c:v>
          </c:tx>
          <c:spPr>
            <a:ln w="57150" cap="rnd">
              <a:solidFill>
                <a:schemeClr val="tx1"/>
              </a:solidFill>
              <a:prstDash val="sysDash"/>
              <a:round/>
            </a:ln>
            <a:effectLst/>
          </c:spPr>
          <c:marker>
            <c:symbol val="none"/>
          </c:marker>
          <c:xVal>
            <c:numRef>
              <c:f>'ENDF 58Ni xsecs'!$B$3:$B$65</c:f>
              <c:numCache>
                <c:formatCode>General</c:formatCode>
                <c:ptCount val="63"/>
                <c:pt idx="0">
                  <c:v>0.81200000000000006</c:v>
                </c:pt>
                <c:pt idx="1">
                  <c:v>0.81200000000000006</c:v>
                </c:pt>
                <c:pt idx="2">
                  <c:v>0.9</c:v>
                </c:pt>
                <c:pt idx="3">
                  <c:v>1</c:v>
                </c:pt>
                <c:pt idx="4">
                  <c:v>1.1000000000000001</c:v>
                </c:pt>
                <c:pt idx="5">
                  <c:v>1.2</c:v>
                </c:pt>
                <c:pt idx="6">
                  <c:v>1.3</c:v>
                </c:pt>
                <c:pt idx="7">
                  <c:v>1.4</c:v>
                </c:pt>
                <c:pt idx="8">
                  <c:v>1.5</c:v>
                </c:pt>
                <c:pt idx="9">
                  <c:v>1.6</c:v>
                </c:pt>
                <c:pt idx="10">
                  <c:v>1.7</c:v>
                </c:pt>
                <c:pt idx="11">
                  <c:v>1.8</c:v>
                </c:pt>
                <c:pt idx="12">
                  <c:v>1.9</c:v>
                </c:pt>
                <c:pt idx="13">
                  <c:v>2</c:v>
                </c:pt>
                <c:pt idx="14">
                  <c:v>2.1</c:v>
                </c:pt>
                <c:pt idx="15">
                  <c:v>2.2000000000000002</c:v>
                </c:pt>
                <c:pt idx="16">
                  <c:v>2.2999999999999998</c:v>
                </c:pt>
                <c:pt idx="17">
                  <c:v>2.4</c:v>
                </c:pt>
                <c:pt idx="18">
                  <c:v>2.5</c:v>
                </c:pt>
                <c:pt idx="19">
                  <c:v>2.6</c:v>
                </c:pt>
                <c:pt idx="20">
                  <c:v>2.7</c:v>
                </c:pt>
                <c:pt idx="21">
                  <c:v>2.8</c:v>
                </c:pt>
                <c:pt idx="22">
                  <c:v>2.9</c:v>
                </c:pt>
                <c:pt idx="23">
                  <c:v>3</c:v>
                </c:pt>
                <c:pt idx="24">
                  <c:v>3.1</c:v>
                </c:pt>
                <c:pt idx="25">
                  <c:v>3.2</c:v>
                </c:pt>
                <c:pt idx="26">
                  <c:v>3.3</c:v>
                </c:pt>
                <c:pt idx="27">
                  <c:v>3.4</c:v>
                </c:pt>
                <c:pt idx="28">
                  <c:v>3.5</c:v>
                </c:pt>
                <c:pt idx="29">
                  <c:v>3.6</c:v>
                </c:pt>
                <c:pt idx="30">
                  <c:v>3.8</c:v>
                </c:pt>
                <c:pt idx="31">
                  <c:v>4</c:v>
                </c:pt>
                <c:pt idx="32">
                  <c:v>4.5</c:v>
                </c:pt>
                <c:pt idx="33">
                  <c:v>5</c:v>
                </c:pt>
                <c:pt idx="34">
                  <c:v>5.5</c:v>
                </c:pt>
                <c:pt idx="35">
                  <c:v>6</c:v>
                </c:pt>
                <c:pt idx="36">
                  <c:v>6.5</c:v>
                </c:pt>
                <c:pt idx="37">
                  <c:v>7</c:v>
                </c:pt>
                <c:pt idx="38">
                  <c:v>7.5</c:v>
                </c:pt>
                <c:pt idx="39">
                  <c:v>8</c:v>
                </c:pt>
                <c:pt idx="40">
                  <c:v>8.5</c:v>
                </c:pt>
                <c:pt idx="41">
                  <c:v>9.5</c:v>
                </c:pt>
                <c:pt idx="42">
                  <c:v>10</c:v>
                </c:pt>
                <c:pt idx="43">
                  <c:v>10.5</c:v>
                </c:pt>
                <c:pt idx="44">
                  <c:v>11</c:v>
                </c:pt>
                <c:pt idx="45">
                  <c:v>11.5</c:v>
                </c:pt>
                <c:pt idx="46">
                  <c:v>12</c:v>
                </c:pt>
                <c:pt idx="47">
                  <c:v>12.5</c:v>
                </c:pt>
                <c:pt idx="48">
                  <c:v>13</c:v>
                </c:pt>
                <c:pt idx="49">
                  <c:v>13.5</c:v>
                </c:pt>
                <c:pt idx="50">
                  <c:v>14</c:v>
                </c:pt>
                <c:pt idx="51">
                  <c:v>14.5</c:v>
                </c:pt>
                <c:pt idx="52">
                  <c:v>15</c:v>
                </c:pt>
                <c:pt idx="53">
                  <c:v>15.5</c:v>
                </c:pt>
                <c:pt idx="54">
                  <c:v>16</c:v>
                </c:pt>
                <c:pt idx="55">
                  <c:v>16.5</c:v>
                </c:pt>
                <c:pt idx="56">
                  <c:v>17</c:v>
                </c:pt>
                <c:pt idx="57">
                  <c:v>17.5</c:v>
                </c:pt>
                <c:pt idx="58">
                  <c:v>18</c:v>
                </c:pt>
                <c:pt idx="59">
                  <c:v>18.5</c:v>
                </c:pt>
                <c:pt idx="60">
                  <c:v>19</c:v>
                </c:pt>
                <c:pt idx="61">
                  <c:v>19.5</c:v>
                </c:pt>
                <c:pt idx="62">
                  <c:v>20</c:v>
                </c:pt>
              </c:numCache>
            </c:numRef>
          </c:xVal>
          <c:yVal>
            <c:numRef>
              <c:f>'ENDF 58Ni xsecs'!$C$4:$C$65</c:f>
              <c:numCache>
                <c:formatCode>General</c:formatCode>
                <c:ptCount val="62"/>
                <c:pt idx="0">
                  <c:v>1.6353E-4</c:v>
                </c:pt>
                <c:pt idx="1">
                  <c:v>3.49253E-4</c:v>
                </c:pt>
                <c:pt idx="2">
                  <c:v>7.9821899999999997E-4</c:v>
                </c:pt>
                <c:pt idx="3">
                  <c:v>1.6583500000000001E-3</c:v>
                </c:pt>
                <c:pt idx="4">
                  <c:v>3.1679400000000002E-3</c:v>
                </c:pt>
                <c:pt idx="5">
                  <c:v>5.6254299999999998E-3</c:v>
                </c:pt>
                <c:pt idx="6">
                  <c:v>9.3779499999999995E-3</c:v>
                </c:pt>
                <c:pt idx="7">
                  <c:v>1.17527E-2</c:v>
                </c:pt>
                <c:pt idx="8">
                  <c:v>1.38531E-2</c:v>
                </c:pt>
                <c:pt idx="9">
                  <c:v>1.7642000000000001E-2</c:v>
                </c:pt>
                <c:pt idx="10">
                  <c:v>2.29112E-2</c:v>
                </c:pt>
                <c:pt idx="11">
                  <c:v>2.96662E-2</c:v>
                </c:pt>
                <c:pt idx="12">
                  <c:v>3.7994800000000002E-2</c:v>
                </c:pt>
                <c:pt idx="13">
                  <c:v>4.52749E-2</c:v>
                </c:pt>
                <c:pt idx="14">
                  <c:v>5.6320000000000002E-2</c:v>
                </c:pt>
                <c:pt idx="15">
                  <c:v>6.9223800000000002E-2</c:v>
                </c:pt>
                <c:pt idx="16">
                  <c:v>8.4167699999999998E-2</c:v>
                </c:pt>
                <c:pt idx="17">
                  <c:v>0.10137</c:v>
                </c:pt>
                <c:pt idx="18">
                  <c:v>0.11472300000000001</c:v>
                </c:pt>
                <c:pt idx="19">
                  <c:v>0.13364999999999999</c:v>
                </c:pt>
                <c:pt idx="20">
                  <c:v>0.15537999999999999</c:v>
                </c:pt>
                <c:pt idx="21">
                  <c:v>0.16815099999999999</c:v>
                </c:pt>
                <c:pt idx="22">
                  <c:v>0.18564600000000001</c:v>
                </c:pt>
                <c:pt idx="23">
                  <c:v>0.20368900000000001</c:v>
                </c:pt>
                <c:pt idx="24">
                  <c:v>0.223303</c:v>
                </c:pt>
                <c:pt idx="25">
                  <c:v>0.249169</c:v>
                </c:pt>
                <c:pt idx="26">
                  <c:v>0.25615900000000003</c:v>
                </c:pt>
                <c:pt idx="27">
                  <c:v>0.27679599999999999</c:v>
                </c:pt>
                <c:pt idx="28">
                  <c:v>0.29559299999999999</c:v>
                </c:pt>
                <c:pt idx="29">
                  <c:v>0.326324</c:v>
                </c:pt>
                <c:pt idx="30">
                  <c:v>0.362979</c:v>
                </c:pt>
                <c:pt idx="31">
                  <c:v>0.44631900000000002</c:v>
                </c:pt>
                <c:pt idx="32">
                  <c:v>0.51035200000000003</c:v>
                </c:pt>
                <c:pt idx="33">
                  <c:v>0.56086100000000005</c:v>
                </c:pt>
                <c:pt idx="34">
                  <c:v>0.59386799999999995</c:v>
                </c:pt>
                <c:pt idx="35">
                  <c:v>0.61307199999999995</c:v>
                </c:pt>
                <c:pt idx="36">
                  <c:v>0.62329000000000001</c:v>
                </c:pt>
                <c:pt idx="37">
                  <c:v>0.629521</c:v>
                </c:pt>
                <c:pt idx="38">
                  <c:v>0.63041599999999998</c:v>
                </c:pt>
                <c:pt idx="39">
                  <c:v>0.63475300000000001</c:v>
                </c:pt>
                <c:pt idx="40">
                  <c:v>0.63792400000000005</c:v>
                </c:pt>
                <c:pt idx="41">
                  <c:v>0.63010999999999995</c:v>
                </c:pt>
                <c:pt idx="42">
                  <c:v>0.61941299999999999</c:v>
                </c:pt>
                <c:pt idx="43">
                  <c:v>0.60727600000000004</c:v>
                </c:pt>
                <c:pt idx="44">
                  <c:v>0.59217500000000001</c:v>
                </c:pt>
                <c:pt idx="45">
                  <c:v>0.56646399999999997</c:v>
                </c:pt>
                <c:pt idx="46">
                  <c:v>0.52644199999999997</c:v>
                </c:pt>
                <c:pt idx="47">
                  <c:v>0.47351199999999999</c:v>
                </c:pt>
                <c:pt idx="48">
                  <c:v>0.41574299999999997</c:v>
                </c:pt>
                <c:pt idx="49">
                  <c:v>0.35444900000000001</c:v>
                </c:pt>
                <c:pt idx="50">
                  <c:v>0.29835800000000001</c:v>
                </c:pt>
                <c:pt idx="51">
                  <c:v>0.249942</c:v>
                </c:pt>
                <c:pt idx="52">
                  <c:v>0.21095</c:v>
                </c:pt>
                <c:pt idx="53">
                  <c:v>0.179146</c:v>
                </c:pt>
                <c:pt idx="54">
                  <c:v>0.15440999999999999</c:v>
                </c:pt>
                <c:pt idx="55">
                  <c:v>0.135407</c:v>
                </c:pt>
                <c:pt idx="56">
                  <c:v>0.12091399999999999</c:v>
                </c:pt>
                <c:pt idx="57">
                  <c:v>0.109532</c:v>
                </c:pt>
                <c:pt idx="58">
                  <c:v>0.101077</c:v>
                </c:pt>
                <c:pt idx="59">
                  <c:v>9.4732200000000003E-2</c:v>
                </c:pt>
                <c:pt idx="60">
                  <c:v>8.9873900000000007E-2</c:v>
                </c:pt>
                <c:pt idx="61">
                  <c:v>8.5488300000000003E-2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6-A2EE-D845-BF1E-83CDDD551D8C}"/>
            </c:ext>
          </c:extLst>
        </c:ser>
        <c:ser>
          <c:idx val="4"/>
          <c:order val="7"/>
          <c:tx>
            <c:v>58Ni(n,pn)57Co</c:v>
          </c:tx>
          <c:spPr>
            <a:ln w="66675" cap="rnd">
              <a:solidFill>
                <a:schemeClr val="accent5"/>
              </a:solidFill>
              <a:prstDash val="sysDot"/>
              <a:round/>
            </a:ln>
            <a:effectLst/>
          </c:spPr>
          <c:marker>
            <c:symbol val="none"/>
          </c:marker>
          <c:xVal>
            <c:numRef>
              <c:f>'ENDF 58Ni xsecs'!$I$4:$I$26</c:f>
              <c:numCache>
                <c:formatCode>General</c:formatCode>
                <c:ptCount val="23"/>
                <c:pt idx="0">
                  <c:v>9</c:v>
                </c:pt>
                <c:pt idx="1">
                  <c:v>9.5</c:v>
                </c:pt>
                <c:pt idx="2">
                  <c:v>10</c:v>
                </c:pt>
                <c:pt idx="3">
                  <c:v>10.5</c:v>
                </c:pt>
                <c:pt idx="4">
                  <c:v>11</c:v>
                </c:pt>
                <c:pt idx="5">
                  <c:v>11.5</c:v>
                </c:pt>
                <c:pt idx="6">
                  <c:v>12</c:v>
                </c:pt>
                <c:pt idx="7">
                  <c:v>12.5</c:v>
                </c:pt>
                <c:pt idx="8">
                  <c:v>13</c:v>
                </c:pt>
                <c:pt idx="9">
                  <c:v>13.5</c:v>
                </c:pt>
                <c:pt idx="10">
                  <c:v>14</c:v>
                </c:pt>
                <c:pt idx="11">
                  <c:v>14.5</c:v>
                </c:pt>
                <c:pt idx="12">
                  <c:v>15</c:v>
                </c:pt>
                <c:pt idx="13">
                  <c:v>15.5</c:v>
                </c:pt>
                <c:pt idx="14">
                  <c:v>16</c:v>
                </c:pt>
                <c:pt idx="15">
                  <c:v>16.5</c:v>
                </c:pt>
                <c:pt idx="16">
                  <c:v>17</c:v>
                </c:pt>
                <c:pt idx="17">
                  <c:v>17.5</c:v>
                </c:pt>
                <c:pt idx="18">
                  <c:v>18</c:v>
                </c:pt>
                <c:pt idx="19">
                  <c:v>18.5</c:v>
                </c:pt>
                <c:pt idx="20">
                  <c:v>19</c:v>
                </c:pt>
                <c:pt idx="21">
                  <c:v>19.5</c:v>
                </c:pt>
                <c:pt idx="22">
                  <c:v>20</c:v>
                </c:pt>
              </c:numCache>
            </c:numRef>
          </c:xVal>
          <c:yVal>
            <c:numRef>
              <c:f>'ENDF 58Ni xsecs'!$J$4:$J$26</c:f>
              <c:numCache>
                <c:formatCode>General</c:formatCode>
                <c:ptCount val="23"/>
                <c:pt idx="0" formatCode="0.00E+00">
                  <c:v>2.8619200000000001E-8</c:v>
                </c:pt>
                <c:pt idx="1">
                  <c:v>1.21573E-4</c:v>
                </c:pt>
                <c:pt idx="2">
                  <c:v>5.4642900000000001E-3</c:v>
                </c:pt>
                <c:pt idx="3">
                  <c:v>3.06687E-2</c:v>
                </c:pt>
                <c:pt idx="4">
                  <c:v>7.9667399999999999E-2</c:v>
                </c:pt>
                <c:pt idx="5">
                  <c:v>0.14821999999999999</c:v>
                </c:pt>
                <c:pt idx="6">
                  <c:v>0.23296500000000001</c:v>
                </c:pt>
                <c:pt idx="7">
                  <c:v>0.32401099999999999</c:v>
                </c:pt>
                <c:pt idx="8">
                  <c:v>0.41187200000000002</c:v>
                </c:pt>
                <c:pt idx="9">
                  <c:v>0.488147</c:v>
                </c:pt>
                <c:pt idx="10">
                  <c:v>0.55771800000000005</c:v>
                </c:pt>
                <c:pt idx="11">
                  <c:v>0.61672800000000005</c:v>
                </c:pt>
                <c:pt idx="12">
                  <c:v>0.66627199999999998</c:v>
                </c:pt>
                <c:pt idx="13">
                  <c:v>0.70954399999999995</c:v>
                </c:pt>
                <c:pt idx="14">
                  <c:v>0.74135600000000001</c:v>
                </c:pt>
                <c:pt idx="15">
                  <c:v>0.76470000000000005</c:v>
                </c:pt>
                <c:pt idx="16">
                  <c:v>0.78035299999999996</c:v>
                </c:pt>
                <c:pt idx="17">
                  <c:v>0.78839700000000001</c:v>
                </c:pt>
                <c:pt idx="18">
                  <c:v>0.79409300000000005</c:v>
                </c:pt>
                <c:pt idx="19">
                  <c:v>0.79269999999999996</c:v>
                </c:pt>
                <c:pt idx="20">
                  <c:v>0.78725299999999998</c:v>
                </c:pt>
                <c:pt idx="21">
                  <c:v>0.77874699999999997</c:v>
                </c:pt>
                <c:pt idx="22">
                  <c:v>0.76859900000000003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7-A2EE-D845-BF1E-83CDDD551D8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003223551"/>
        <c:axId val="1015509391"/>
      </c:scatterChart>
      <c:valAx>
        <c:axId val="1289039743"/>
        <c:scaling>
          <c:orientation val="minMax"/>
          <c:max val="40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en-US" dirty="0"/>
                  <a:t>Neutron Energy (MeV)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8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1353445119"/>
        <c:crosses val="autoZero"/>
        <c:crossBetween val="midCat"/>
      </c:valAx>
      <c:valAx>
        <c:axId val="1353445119"/>
        <c:scaling>
          <c:orientation val="minMax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en-US" dirty="0"/>
                  <a:t>Flux</a:t>
                </a:r>
                <a:r>
                  <a:rPr lang="en-US" baseline="0" dirty="0"/>
                  <a:t> (10</a:t>
                </a:r>
                <a:r>
                  <a:rPr lang="en-US" baseline="30000" dirty="0"/>
                  <a:t>9</a:t>
                </a:r>
                <a:r>
                  <a:rPr lang="en-US" baseline="0" dirty="0"/>
                  <a:t> n/cm</a:t>
                </a:r>
                <a:r>
                  <a:rPr lang="en-US" baseline="30000" dirty="0"/>
                  <a:t>2</a:t>
                </a:r>
                <a:r>
                  <a:rPr lang="en-US" baseline="0" dirty="0"/>
                  <a:t>/s/MeV/sr)</a:t>
                </a:r>
                <a:endParaRPr lang="en-US" dirty="0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8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1289039743"/>
        <c:crosses val="autoZero"/>
        <c:crossBetween val="midCat"/>
      </c:valAx>
      <c:valAx>
        <c:axId val="1015509391"/>
        <c:scaling>
          <c:orientation val="minMax"/>
        </c:scaling>
        <c:delete val="0"/>
        <c:axPos val="r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en-US" dirty="0"/>
                  <a:t>Cross Section (b)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8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1003223551"/>
        <c:crosses val="max"/>
        <c:crossBetween val="midCat"/>
      </c:valAx>
      <c:valAx>
        <c:axId val="1003223551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015509391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55297019527235347"/>
          <c:y val="6.9650912280032798E-2"/>
          <c:w val="0.26772273428333176"/>
          <c:h val="0.45593792301386055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just"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800">
          <a:latin typeface="Times New Roman" panose="02020603050405020304" pitchFamily="18" charset="0"/>
          <a:cs typeface="Times New Roman" panose="02020603050405020304" pitchFamily="18" charset="0"/>
        </a:defRPr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12C81EA-4898-0A45-8FF5-8D908C32E5AF}" type="datetimeFigureOut">
              <a:rPr lang="en-US" smtClean="0"/>
              <a:t>2/19/24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CD48A85-67B5-1049-9249-0C1F98B22A2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66143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indent="-342900">
              <a:spcBef>
                <a:spcPct val="20000"/>
              </a:spcBef>
              <a:buFont typeface="Arial"/>
              <a:buChar char="•"/>
            </a:pPr>
            <a:endParaRPr lang="en-US" sz="2000" dirty="0">
              <a:solidFill>
                <a:srgbClr val="2D637F"/>
              </a:solidFill>
              <a:latin typeface="Lucida Grande"/>
              <a:cs typeface="Lucida Grande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B7DBC5-2A13-CA47-B9EE-6017A92B6B18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38593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BD29B5-A7BA-884E-BD13-B6F37FBFF9E7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32550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BD29B5-A7BA-884E-BD13-B6F37FBFF9E7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81110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g6393324427_0_1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1" name="Google Shape;321;g6393324427_0_1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0370997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g6393324427_0_1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1" name="Google Shape;321;g6393324427_0_1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62139923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D48A85-67B5-1049-9249-0C1F98B22A25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759522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i="0" dirty="0">
                <a:solidFill>
                  <a:srgbClr val="FFFFFF"/>
                </a:solidFill>
                <a:effectLst/>
                <a:latin typeface="Noto Sans JP"/>
              </a:rPr>
              <a:t>IRCNMS - International Research Center for Nuclear Materials Science</a:t>
            </a:r>
          </a:p>
          <a:p>
            <a:r>
              <a:rPr lang="en-US" b="0" i="0" dirty="0">
                <a:solidFill>
                  <a:srgbClr val="FFFFFF"/>
                </a:solidFill>
                <a:effectLst/>
                <a:latin typeface="Noto Sans JP"/>
              </a:rPr>
              <a:t>VTI - Variable Temperature Inserts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D48A85-67B5-1049-9249-0C1F98B22A25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850041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BD29B5-A7BA-884E-BD13-B6F37FBFF9E7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58265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trategy">
  <p:cSld name="strategy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7" name="Google Shape;107;p147"/>
          <p:cNvGrpSpPr/>
          <p:nvPr/>
        </p:nvGrpSpPr>
        <p:grpSpPr>
          <a:xfrm>
            <a:off x="0" y="1"/>
            <a:ext cx="12192000" cy="855764"/>
            <a:chOff x="0" y="0"/>
            <a:chExt cx="9144000" cy="855764"/>
          </a:xfrm>
        </p:grpSpPr>
        <p:sp>
          <p:nvSpPr>
            <p:cNvPr id="108" name="Google Shape;108;p147"/>
            <p:cNvSpPr/>
            <p:nvPr/>
          </p:nvSpPr>
          <p:spPr>
            <a:xfrm>
              <a:off x="0" y="0"/>
              <a:ext cx="9144000" cy="855764"/>
            </a:xfrm>
            <a:prstGeom prst="rect">
              <a:avLst/>
            </a:prstGeom>
            <a:solidFill>
              <a:srgbClr val="1F497D"/>
            </a:solidFill>
            <a:ln>
              <a:noFill/>
            </a:ln>
            <a:effectLst>
              <a:outerShdw blurRad="50800" dist="38100" dir="5400000" algn="t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solidFill>
                  <a:srgbClr val="00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09" name="Google Shape;109;p147"/>
            <p:cNvSpPr/>
            <p:nvPr/>
          </p:nvSpPr>
          <p:spPr>
            <a:xfrm>
              <a:off x="70896" y="0"/>
              <a:ext cx="2329508" cy="855764"/>
            </a:xfrm>
            <a:prstGeom prst="homePlate">
              <a:avLst>
                <a:gd name="adj" fmla="val 50000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solidFill>
                  <a:srgbClr val="00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10" name="Google Shape;110;p147"/>
            <p:cNvSpPr/>
            <p:nvPr/>
          </p:nvSpPr>
          <p:spPr>
            <a:xfrm>
              <a:off x="0" y="0"/>
              <a:ext cx="2329508" cy="855764"/>
            </a:xfrm>
            <a:prstGeom prst="homePlate">
              <a:avLst>
                <a:gd name="adj" fmla="val 50000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solidFill>
                  <a:srgbClr val="00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</p:grpSp>
      <p:sp>
        <p:nvSpPr>
          <p:cNvPr id="111" name="Google Shape;111;p147"/>
          <p:cNvSpPr txBox="1">
            <a:spLocks noGrp="1"/>
          </p:cNvSpPr>
          <p:nvPr>
            <p:ph type="title"/>
          </p:nvPr>
        </p:nvSpPr>
        <p:spPr>
          <a:xfrm>
            <a:off x="3072788" y="1"/>
            <a:ext cx="9119213" cy="855764"/>
          </a:xfrm>
          <a:prstGeom prst="rect">
            <a:avLst/>
          </a:prstGeom>
          <a:solidFill>
            <a:srgbClr val="1F497D"/>
          </a:solidFill>
          <a:ln>
            <a:noFill/>
          </a:ln>
        </p:spPr>
        <p:txBody>
          <a:bodyPr spcFirstLastPara="1" wrap="square" lIns="91375" tIns="45675" rIns="91375" bIns="456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300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147"/>
          <p:cNvSpPr/>
          <p:nvPr/>
        </p:nvSpPr>
        <p:spPr>
          <a:xfrm>
            <a:off x="0" y="82078"/>
            <a:ext cx="2547509" cy="7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75" tIns="45675" rIns="91375" bIns="45675" anchor="ctr" anchorCtr="0">
            <a:spAutoFit/>
          </a:bodyPr>
          <a:lstStyle/>
          <a:p>
            <a:pPr marL="0" marR="0" lvl="0" indent="0" algn="r" rtl="0">
              <a:lnSpc>
                <a:spcPct val="9619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 dirty="0">
                <a:solidFill>
                  <a:srgbClr val="FFFFFF"/>
                </a:solidFill>
                <a:latin typeface="Times New Roman" panose="02020603050405020304" pitchFamily="18" charset="0"/>
                <a:ea typeface="Libre Franklin"/>
                <a:cs typeface="Times New Roman" panose="02020603050405020304" pitchFamily="18" charset="0"/>
                <a:sym typeface="Libre Franklin"/>
              </a:rPr>
              <a:t>plan for lab of the future</a:t>
            </a:r>
            <a:endParaRPr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35946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440155-E7E4-AF4E-8409-93FF68BA28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752475"/>
          </a:xfrm>
        </p:spPr>
        <p:txBody>
          <a:bodyPr>
            <a:normAutofit/>
          </a:bodyPr>
          <a:lstStyle>
            <a:lvl1pPr>
              <a:defRPr sz="2700">
                <a:solidFill>
                  <a:srgbClr val="0C4571"/>
                </a:solidFill>
                <a:latin typeface="Helvetica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2C1887-E7FF-3F49-9C41-BCACB76B06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19201"/>
            <a:ext cx="10515600" cy="4775200"/>
          </a:xfrm>
        </p:spPr>
        <p:txBody>
          <a:bodyPr/>
          <a:lstStyle>
            <a:lvl1pPr>
              <a:defRPr>
                <a:latin typeface="Times" pitchFamily="2" charset="0"/>
              </a:defRPr>
            </a:lvl1pPr>
            <a:lvl2pPr>
              <a:defRPr>
                <a:latin typeface="Times" pitchFamily="2" charset="0"/>
              </a:defRPr>
            </a:lvl2pPr>
            <a:lvl3pPr>
              <a:defRPr>
                <a:latin typeface="Times" pitchFamily="2" charset="0"/>
              </a:defRPr>
            </a:lvl3pPr>
            <a:lvl4pPr>
              <a:defRPr>
                <a:latin typeface="Times" pitchFamily="2" charset="0"/>
              </a:defRPr>
            </a:lvl4pPr>
            <a:lvl5pPr>
              <a:defRPr>
                <a:latin typeface="Times" pitchFamily="2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892645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" y="3"/>
            <a:ext cx="12191999" cy="705554"/>
          </a:xfrm>
          <a:prstGeom prst="rect">
            <a:avLst/>
          </a:prstGeom>
          <a:solidFill>
            <a:srgbClr val="1F497D"/>
          </a:solidFill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1234406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highlights and updates" userDrawn="1">
  <p:cSld name="highlights and updates"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5" name="Google Shape;115;p148"/>
          <p:cNvGrpSpPr/>
          <p:nvPr userDrawn="1"/>
        </p:nvGrpSpPr>
        <p:grpSpPr>
          <a:xfrm>
            <a:off x="0" y="1"/>
            <a:ext cx="12192000" cy="855764"/>
            <a:chOff x="0" y="0"/>
            <a:chExt cx="9144000" cy="855764"/>
          </a:xfrm>
        </p:grpSpPr>
        <p:sp>
          <p:nvSpPr>
            <p:cNvPr id="116" name="Google Shape;116;p148"/>
            <p:cNvSpPr/>
            <p:nvPr/>
          </p:nvSpPr>
          <p:spPr>
            <a:xfrm>
              <a:off x="0" y="0"/>
              <a:ext cx="9144000" cy="855764"/>
            </a:xfrm>
            <a:prstGeom prst="rect">
              <a:avLst/>
            </a:prstGeom>
            <a:solidFill>
              <a:srgbClr val="1F497D"/>
            </a:solidFill>
            <a:ln>
              <a:noFill/>
            </a:ln>
            <a:effectLst>
              <a:outerShdw blurRad="50800" dist="38100" dir="5400000" algn="t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solidFill>
                  <a:srgbClr val="00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17" name="Google Shape;117;p148"/>
            <p:cNvSpPr/>
            <p:nvPr/>
          </p:nvSpPr>
          <p:spPr>
            <a:xfrm>
              <a:off x="70896" y="0"/>
              <a:ext cx="2329508" cy="855764"/>
            </a:xfrm>
            <a:prstGeom prst="homePlate">
              <a:avLst>
                <a:gd name="adj" fmla="val 50000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solidFill>
                  <a:srgbClr val="00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18" name="Google Shape;118;p148"/>
            <p:cNvSpPr/>
            <p:nvPr/>
          </p:nvSpPr>
          <p:spPr>
            <a:xfrm>
              <a:off x="0" y="0"/>
              <a:ext cx="2329508" cy="855764"/>
            </a:xfrm>
            <a:prstGeom prst="homePlate">
              <a:avLst>
                <a:gd name="adj" fmla="val 50000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solidFill>
                  <a:srgbClr val="00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</p:grpSp>
      <p:sp>
        <p:nvSpPr>
          <p:cNvPr id="119" name="Google Shape;119;p148"/>
          <p:cNvSpPr txBox="1">
            <a:spLocks noGrp="1"/>
          </p:cNvSpPr>
          <p:nvPr>
            <p:ph type="title"/>
          </p:nvPr>
        </p:nvSpPr>
        <p:spPr>
          <a:xfrm>
            <a:off x="3072788" y="1"/>
            <a:ext cx="9119213" cy="855764"/>
          </a:xfrm>
          <a:prstGeom prst="rect">
            <a:avLst/>
          </a:prstGeom>
          <a:solidFill>
            <a:srgbClr val="1F497D"/>
          </a:solidFill>
          <a:ln>
            <a:noFill/>
          </a:ln>
        </p:spPr>
        <p:txBody>
          <a:bodyPr spcFirstLastPara="1" wrap="square" lIns="91375" tIns="45675" rIns="91375" bIns="456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300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0" name="Google Shape;120;p148"/>
          <p:cNvSpPr/>
          <p:nvPr userDrawn="1"/>
        </p:nvSpPr>
        <p:spPr>
          <a:xfrm>
            <a:off x="0" y="238853"/>
            <a:ext cx="2547509" cy="4024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75" tIns="45675" rIns="91375" bIns="45675" anchor="ctr" anchorCtr="0">
            <a:spAutoFit/>
          </a:bodyPr>
          <a:lstStyle/>
          <a:p>
            <a:pPr marL="0" marR="0" lvl="0" indent="0" algn="r" rtl="0">
              <a:lnSpc>
                <a:spcPct val="9619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 dirty="0">
                <a:solidFill>
                  <a:srgbClr val="FFFFFF"/>
                </a:solidFill>
                <a:latin typeface="Times New Roman" panose="02020603050405020304" pitchFamily="18" charset="0"/>
                <a:ea typeface="Libre Franklin"/>
                <a:cs typeface="Times New Roman" panose="02020603050405020304" pitchFamily="18" charset="0"/>
                <a:sym typeface="Libre Franklin"/>
              </a:rPr>
              <a:t>Highlights &amp; Updates</a:t>
            </a:r>
            <a:endParaRPr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3688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xtend Scales">
  <p:cSld name="Extend Scales"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3" name="Google Shape;123;p149"/>
          <p:cNvGrpSpPr/>
          <p:nvPr/>
        </p:nvGrpSpPr>
        <p:grpSpPr>
          <a:xfrm>
            <a:off x="0" y="1"/>
            <a:ext cx="12192000" cy="855764"/>
            <a:chOff x="0" y="0"/>
            <a:chExt cx="9144000" cy="855764"/>
          </a:xfrm>
        </p:grpSpPr>
        <p:sp>
          <p:nvSpPr>
            <p:cNvPr id="124" name="Google Shape;124;p149"/>
            <p:cNvSpPr/>
            <p:nvPr/>
          </p:nvSpPr>
          <p:spPr>
            <a:xfrm>
              <a:off x="0" y="0"/>
              <a:ext cx="9144000" cy="85576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>
              <a:outerShdw blurRad="50800" dist="38100" dir="5400000" algn="t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" name="Google Shape;125;p149"/>
            <p:cNvSpPr/>
            <p:nvPr/>
          </p:nvSpPr>
          <p:spPr>
            <a:xfrm>
              <a:off x="70896" y="0"/>
              <a:ext cx="2329508" cy="855764"/>
            </a:xfrm>
            <a:prstGeom prst="homePlate">
              <a:avLst>
                <a:gd name="adj" fmla="val 50000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" name="Google Shape;126;p149"/>
            <p:cNvSpPr/>
            <p:nvPr/>
          </p:nvSpPr>
          <p:spPr>
            <a:xfrm>
              <a:off x="0" y="0"/>
              <a:ext cx="2329508" cy="855764"/>
            </a:xfrm>
            <a:prstGeom prst="homePlate">
              <a:avLst>
                <a:gd name="adj" fmla="val 50000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27" name="Google Shape;127;p149"/>
          <p:cNvSpPr txBox="1">
            <a:spLocks noGrp="1"/>
          </p:cNvSpPr>
          <p:nvPr>
            <p:ph type="title"/>
          </p:nvPr>
        </p:nvSpPr>
        <p:spPr>
          <a:xfrm>
            <a:off x="3072788" y="1"/>
            <a:ext cx="9119213" cy="855764"/>
          </a:xfrm>
          <a:prstGeom prst="rect">
            <a:avLst/>
          </a:prstGeom>
          <a:solidFill>
            <a:srgbClr val="1F497D"/>
          </a:solidFill>
          <a:ln>
            <a:noFill/>
          </a:ln>
        </p:spPr>
        <p:txBody>
          <a:bodyPr spcFirstLastPara="1" wrap="square" lIns="91375" tIns="45675" rIns="91375" bIns="456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3000">
                <a:solidFill>
                  <a:srgbClr val="FFFFFF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8" name="Google Shape;128;p149"/>
          <p:cNvSpPr/>
          <p:nvPr/>
        </p:nvSpPr>
        <p:spPr>
          <a:xfrm>
            <a:off x="0" y="83751"/>
            <a:ext cx="2547509" cy="7126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75" tIns="45675" rIns="91375" bIns="45675" anchor="ctr" anchorCtr="0">
            <a:spAutoFit/>
          </a:bodyPr>
          <a:lstStyle/>
          <a:p>
            <a:pPr marL="0" marR="0" lvl="0" indent="0" algn="r" rtl="0">
              <a:lnSpc>
                <a:spcPct val="9619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 dirty="0">
                <a:solidFill>
                  <a:srgbClr val="FFFFFF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grand challenge science</a:t>
            </a:r>
            <a:endParaRPr sz="1800" dirty="0"/>
          </a:p>
        </p:txBody>
      </p:sp>
    </p:spTree>
    <p:extLst>
      <p:ext uri="{BB962C8B-B14F-4D97-AF65-F5344CB8AC3E}">
        <p14:creationId xmlns:p14="http://schemas.microsoft.com/office/powerpoint/2010/main" val="4516824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150"/>
          <p:cNvSpPr txBox="1">
            <a:spLocks noGrp="1"/>
          </p:cNvSpPr>
          <p:nvPr>
            <p:ph type="ctrTitle"/>
          </p:nvPr>
        </p:nvSpPr>
        <p:spPr>
          <a:xfrm>
            <a:off x="914400" y="2130443"/>
            <a:ext cx="10363200" cy="1470025"/>
          </a:xfrm>
          <a:prstGeom prst="rect">
            <a:avLst/>
          </a:prstGeom>
          <a:solidFill>
            <a:srgbClr val="1F497D"/>
          </a:solidFill>
          <a:ln>
            <a:noFill/>
          </a:ln>
        </p:spPr>
        <p:txBody>
          <a:bodyPr spcFirstLastPara="1" wrap="square" lIns="91375" tIns="45675" rIns="91375" bIns="456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2" name="Google Shape;132;p150"/>
          <p:cNvSpPr txBox="1">
            <a:spLocks noGrp="1"/>
          </p:cNvSpPr>
          <p:nvPr>
            <p:ph type="subTitle" idx="1"/>
          </p:nvPr>
        </p:nvSpPr>
        <p:spPr>
          <a:xfrm>
            <a:off x="1231903" y="3886200"/>
            <a:ext cx="97155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t" anchorCtr="0">
            <a:noAutofit/>
          </a:bodyPr>
          <a:lstStyle>
            <a:lvl1pPr marR="0" lvl="0" algn="ctr" rtl="0">
              <a:spcBef>
                <a:spcPts val="900"/>
              </a:spcBef>
              <a:spcAft>
                <a:spcPts val="0"/>
              </a:spcAft>
              <a:buClr>
                <a:srgbClr val="003366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00336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defRPr>
            </a:lvl1pPr>
            <a:lvl2pPr marR="0" lvl="1" algn="ctr" rtl="0">
              <a:spcBef>
                <a:spcPts val="500"/>
              </a:spcBef>
              <a:spcAft>
                <a:spcPts val="0"/>
              </a:spcAft>
              <a:buClr>
                <a:srgbClr val="003366"/>
              </a:buClr>
              <a:buSzPts val="2040"/>
              <a:buFont typeface="Arial"/>
              <a:buNone/>
              <a:defRPr sz="2400" b="0" i="0" u="none" strike="noStrike" cap="none">
                <a:solidFill>
                  <a:srgbClr val="003366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spcBef>
                <a:spcPts val="400"/>
              </a:spcBef>
              <a:spcAft>
                <a:spcPts val="0"/>
              </a:spcAft>
              <a:buClr>
                <a:srgbClr val="003366"/>
              </a:buClr>
              <a:buSzPts val="1800"/>
              <a:buFont typeface="Merriweather Sans"/>
              <a:buNone/>
              <a:defRPr sz="2400" b="0" i="0" u="none" strike="noStrike" cap="none">
                <a:solidFill>
                  <a:srgbClr val="003366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spcBef>
                <a:spcPts val="480"/>
              </a:spcBef>
              <a:spcAft>
                <a:spcPts val="0"/>
              </a:spcAft>
              <a:buClr>
                <a:srgbClr val="003366"/>
              </a:buClr>
              <a:buSzPts val="1800"/>
              <a:buFont typeface="Merriweather Sans"/>
              <a:buNone/>
              <a:defRPr sz="2400" b="0" i="0" u="none" strike="noStrike" cap="none">
                <a:solidFill>
                  <a:srgbClr val="003366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spcBef>
                <a:spcPts val="480"/>
              </a:spcBef>
              <a:spcAft>
                <a:spcPts val="0"/>
              </a:spcAft>
              <a:buClr>
                <a:srgbClr val="003366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003366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spcBef>
                <a:spcPts val="400"/>
              </a:spcBef>
              <a:spcAft>
                <a:spcPts val="0"/>
              </a:spcAft>
              <a:buClr>
                <a:srgbClr val="2C5993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2C5993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spcBef>
                <a:spcPts val="400"/>
              </a:spcBef>
              <a:spcAft>
                <a:spcPts val="0"/>
              </a:spcAft>
              <a:buClr>
                <a:srgbClr val="2C5993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2C5993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spcBef>
                <a:spcPts val="400"/>
              </a:spcBef>
              <a:spcAft>
                <a:spcPts val="0"/>
              </a:spcAft>
              <a:buClr>
                <a:srgbClr val="2C5993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2C5993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spcBef>
                <a:spcPts val="400"/>
              </a:spcBef>
              <a:spcAft>
                <a:spcPts val="0"/>
              </a:spcAft>
              <a:buClr>
                <a:srgbClr val="2C5993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2C5993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3" name="Google Shape;133;p150"/>
          <p:cNvSpPr txBox="1">
            <a:spLocks noGrp="1"/>
          </p:cNvSpPr>
          <p:nvPr>
            <p:ph type="sldNum" idx="12"/>
          </p:nvPr>
        </p:nvSpPr>
        <p:spPr>
          <a:xfrm>
            <a:off x="11139333" y="6451248"/>
            <a:ext cx="766995" cy="4067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92125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3 Photos &amp; Bullets" type="tx">
  <p:cSld name="Title, 3 Photos &amp; Bullets">
    <p:bg>
      <p:bgPr>
        <a:blipFill rotWithShape="1"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6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7" name="Shape 607"/>
          <p:cNvSpPr/>
          <p:nvPr/>
        </p:nvSpPr>
        <p:spPr>
          <a:xfrm>
            <a:off x="404812" y="303609"/>
            <a:ext cx="11382400" cy="62508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18316" y="0"/>
                </a:moveTo>
                <a:lnTo>
                  <a:pt x="120000" y="0"/>
                </a:lnTo>
                <a:cubicBezTo>
                  <a:pt x="120000" y="0"/>
                  <a:pt x="120000" y="86238"/>
                  <a:pt x="120000" y="94583"/>
                </a:cubicBezTo>
                <a:cubicBezTo>
                  <a:pt x="120000" y="107355"/>
                  <a:pt x="111916" y="120000"/>
                  <a:pt x="101805" y="120000"/>
                </a:cubicBezTo>
                <a:cubicBezTo>
                  <a:pt x="94250" y="120000"/>
                  <a:pt x="0" y="120000"/>
                  <a:pt x="0" y="120000"/>
                </a:cubicBezTo>
                <a:cubicBezTo>
                  <a:pt x="0" y="120000"/>
                  <a:pt x="0" y="30350"/>
                  <a:pt x="0" y="25416"/>
                </a:cubicBezTo>
                <a:cubicBezTo>
                  <a:pt x="0" y="11000"/>
                  <a:pt x="8388" y="0"/>
                  <a:pt x="18316" y="0"/>
                </a:cubicBezTo>
                <a:close/>
              </a:path>
            </a:pathLst>
          </a:custGeom>
          <a:gradFill>
            <a:gsLst>
              <a:gs pos="0">
                <a:srgbClr val="6AC4E4"/>
              </a:gs>
              <a:gs pos="100000">
                <a:srgbClr val="1D8FBF"/>
              </a:gs>
            </a:gsLst>
            <a:lin ang="5400012" scaled="0"/>
          </a:gradFill>
          <a:ln w="76200" cap="flat" cmpd="sng">
            <a:solidFill>
              <a:srgbClr val="FFFFFE"/>
            </a:solidFill>
            <a:prstDash val="solid"/>
            <a:miter lim="400000"/>
            <a:headEnd type="none" w="med" len="med"/>
            <a:tailEnd type="none" w="med" len="med"/>
          </a:ln>
          <a:effectLst>
            <a:outerShdw blurRad="165100" dist="76200" dir="2700000" rotWithShape="0">
              <a:srgbClr val="040D3C">
                <a:alpha val="34900"/>
              </a:srgbClr>
            </a:outerShdw>
          </a:effectLst>
        </p:spPr>
        <p:txBody>
          <a:bodyPr spcFirstLastPara="1" wrap="square" lIns="44638" tIns="44638" rIns="44638" bIns="44638" anchor="ctr" anchorCtr="0">
            <a:noAutofit/>
          </a:bodyPr>
          <a:lstStyle/>
          <a:p>
            <a:pPr algn="ctr" defTabSz="914165">
              <a:buSzPts val="800"/>
              <a:buFont typeface="Helvetica Neue Light"/>
              <a:buNone/>
            </a:pPr>
            <a:endParaRPr sz="800" dirty="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608" name="Shape 608"/>
          <p:cNvSpPr/>
          <p:nvPr/>
        </p:nvSpPr>
        <p:spPr>
          <a:xfrm>
            <a:off x="404812" y="303609"/>
            <a:ext cx="11382400" cy="16788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18316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19377"/>
                </a:lnTo>
                <a:cubicBezTo>
                  <a:pt x="0" y="119377"/>
                  <a:pt x="0" y="113005"/>
                  <a:pt x="0" y="94638"/>
                </a:cubicBezTo>
                <a:cubicBezTo>
                  <a:pt x="0" y="40966"/>
                  <a:pt x="8388" y="0"/>
                  <a:pt x="18316" y="0"/>
                </a:cubicBezTo>
                <a:close/>
              </a:path>
            </a:pathLst>
          </a:custGeom>
          <a:gradFill>
            <a:gsLst>
              <a:gs pos="0">
                <a:srgbClr val="00A9DC"/>
              </a:gs>
              <a:gs pos="100000">
                <a:srgbClr val="246AAC"/>
              </a:gs>
            </a:gsLst>
            <a:lin ang="5400012" scaled="0"/>
          </a:gradFill>
          <a:ln w="76200" cap="flat" cmpd="sng">
            <a:solidFill>
              <a:srgbClr val="FFFFFE"/>
            </a:solidFill>
            <a:prstDash val="solid"/>
            <a:miter lim="400000"/>
            <a:headEnd type="none" w="med" len="med"/>
            <a:tailEnd type="none" w="med" len="med"/>
          </a:ln>
        </p:spPr>
        <p:txBody>
          <a:bodyPr spcFirstLastPara="1" wrap="square" lIns="44638" tIns="44638" rIns="44638" bIns="44638" anchor="ctr" anchorCtr="0">
            <a:noAutofit/>
          </a:bodyPr>
          <a:lstStyle/>
          <a:p>
            <a:pPr algn="ctr" defTabSz="914165">
              <a:buSzPts val="800"/>
              <a:buFont typeface="Helvetica Neue Light"/>
              <a:buNone/>
            </a:pPr>
            <a:endParaRPr sz="800" dirty="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609" name="Shape 609" descr="image.png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70351" y="383986"/>
            <a:ext cx="1369220" cy="729821"/>
          </a:xfrm>
          <a:prstGeom prst="rect">
            <a:avLst/>
          </a:prstGeom>
          <a:noFill/>
          <a:ln>
            <a:noFill/>
          </a:ln>
        </p:spPr>
      </p:pic>
      <p:sp>
        <p:nvSpPr>
          <p:cNvPr id="610" name="Shape 610"/>
          <p:cNvSpPr>
            <a:spLocks noGrp="1"/>
          </p:cNvSpPr>
          <p:nvPr>
            <p:ph type="pic" idx="2"/>
          </p:nvPr>
        </p:nvSpPr>
        <p:spPr>
          <a:xfrm>
            <a:off x="7989093" y="1982392"/>
            <a:ext cx="3798000" cy="2902200"/>
          </a:xfrm>
          <a:prstGeom prst="rect">
            <a:avLst/>
          </a:prstGeom>
          <a:noFill/>
          <a:ln w="76200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 spcFirstLastPara="1" wrap="square" lIns="64258" tIns="64258" rIns="64258" bIns="64258" anchor="t" anchorCtr="0"/>
          <a:lstStyle>
            <a:lvl1pPr marR="38090" lvl="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3100"/>
              <a:buFont typeface="Arial"/>
              <a:buChar char="•"/>
              <a:defRPr sz="31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38090" lvl="1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Char char="–"/>
              <a:def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38090" lvl="2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38090" lvl="3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38090" lvl="4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38090" lvl="5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3100"/>
              <a:buFont typeface="Arial"/>
              <a:buChar char="•"/>
              <a:defRPr sz="31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38090" lvl="6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3100"/>
              <a:buFont typeface="Arial"/>
              <a:buChar char="•"/>
              <a:defRPr sz="31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38090" lvl="7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3100"/>
              <a:buFont typeface="Arial"/>
              <a:buChar char="•"/>
              <a:defRPr sz="31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38090" lvl="8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3100"/>
              <a:buFont typeface="Arial"/>
              <a:buChar char="•"/>
              <a:defRPr sz="31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611" name="Shape 611"/>
          <p:cNvSpPr>
            <a:spLocks noGrp="1"/>
          </p:cNvSpPr>
          <p:nvPr>
            <p:ph type="pic" idx="3"/>
          </p:nvPr>
        </p:nvSpPr>
        <p:spPr>
          <a:xfrm>
            <a:off x="4191000" y="1982392"/>
            <a:ext cx="3798000" cy="2902200"/>
          </a:xfrm>
          <a:prstGeom prst="rect">
            <a:avLst/>
          </a:prstGeom>
          <a:noFill/>
          <a:ln w="76200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 spcFirstLastPara="1" wrap="square" lIns="64258" tIns="64258" rIns="64258" bIns="64258" anchor="t" anchorCtr="0"/>
          <a:lstStyle>
            <a:lvl1pPr marR="38090" lvl="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3100"/>
              <a:buFont typeface="Arial"/>
              <a:buChar char="•"/>
              <a:defRPr sz="31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38090" lvl="1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Char char="–"/>
              <a:def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38090" lvl="2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38090" lvl="3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38090" lvl="4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38090" lvl="5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3100"/>
              <a:buFont typeface="Arial"/>
              <a:buChar char="•"/>
              <a:defRPr sz="31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38090" lvl="6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3100"/>
              <a:buFont typeface="Arial"/>
              <a:buChar char="•"/>
              <a:defRPr sz="31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38090" lvl="7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3100"/>
              <a:buFont typeface="Arial"/>
              <a:buChar char="•"/>
              <a:defRPr sz="31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38090" lvl="8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3100"/>
              <a:buFont typeface="Arial"/>
              <a:buChar char="•"/>
              <a:defRPr sz="31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612" name="Shape 612"/>
          <p:cNvSpPr>
            <a:spLocks noGrp="1"/>
          </p:cNvSpPr>
          <p:nvPr>
            <p:ph type="pic" idx="4"/>
          </p:nvPr>
        </p:nvSpPr>
        <p:spPr>
          <a:xfrm>
            <a:off x="404812" y="1982392"/>
            <a:ext cx="3786000" cy="2902200"/>
          </a:xfrm>
          <a:prstGeom prst="rect">
            <a:avLst/>
          </a:prstGeom>
          <a:noFill/>
          <a:ln w="76200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 spcFirstLastPara="1" wrap="square" lIns="64258" tIns="64258" rIns="64258" bIns="64258" anchor="t" anchorCtr="0"/>
          <a:lstStyle>
            <a:lvl1pPr marR="38090" lvl="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3100"/>
              <a:buFont typeface="Arial"/>
              <a:buChar char="•"/>
              <a:defRPr sz="31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38090" lvl="1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Char char="–"/>
              <a:def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38090" lvl="2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38090" lvl="3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38090" lvl="4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38090" lvl="5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3100"/>
              <a:buFont typeface="Arial"/>
              <a:buChar char="•"/>
              <a:defRPr sz="31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38090" lvl="6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3100"/>
              <a:buFont typeface="Arial"/>
              <a:buChar char="•"/>
              <a:defRPr sz="31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38090" lvl="7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3100"/>
              <a:buFont typeface="Arial"/>
              <a:buChar char="•"/>
              <a:defRPr sz="31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38090" lvl="8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3100"/>
              <a:buFont typeface="Arial"/>
              <a:buChar char="•"/>
              <a:defRPr sz="31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613" name="Shape 613"/>
          <p:cNvSpPr txBox="1">
            <a:spLocks noGrp="1"/>
          </p:cNvSpPr>
          <p:nvPr>
            <p:ph type="title"/>
          </p:nvPr>
        </p:nvSpPr>
        <p:spPr>
          <a:xfrm>
            <a:off x="1345408" y="678656"/>
            <a:ext cx="95012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4258" tIns="64258" rIns="64258" bIns="64258" anchor="b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500"/>
              <a:buFont typeface="Helvetica Neue Light"/>
              <a:buNone/>
              <a:defRPr sz="4500" b="0" i="0" u="none" strike="noStrike" cap="non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R="3809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3809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3809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3809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3809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3809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3809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3809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14" name="Shape 614"/>
          <p:cNvSpPr txBox="1">
            <a:spLocks noGrp="1"/>
          </p:cNvSpPr>
          <p:nvPr>
            <p:ph type="body" idx="1"/>
          </p:nvPr>
        </p:nvSpPr>
        <p:spPr>
          <a:xfrm>
            <a:off x="1345408" y="5179219"/>
            <a:ext cx="9501200" cy="10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4258" tIns="64258" rIns="64258" bIns="64258" anchor="ctr" anchorCtr="0"/>
          <a:lstStyle>
            <a:lvl1pPr marL="457082" marR="0" lvl="0" indent="-355510" algn="l" rtl="0">
              <a:lnSpc>
                <a:spcPct val="120000"/>
              </a:lnSpc>
              <a:spcBef>
                <a:spcPts val="200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165" marR="0" lvl="1" indent="-387250" algn="l" rtl="0">
              <a:lnSpc>
                <a:spcPct val="120000"/>
              </a:lnSpc>
              <a:spcBef>
                <a:spcPts val="2000"/>
              </a:spcBef>
              <a:spcAft>
                <a:spcPts val="0"/>
              </a:spcAft>
              <a:buClr>
                <a:srgbClr val="FFFFFF"/>
              </a:buClr>
              <a:buSzPts val="2500"/>
              <a:buFont typeface="Arial"/>
              <a:buChar char="•"/>
              <a:defRPr sz="20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250" marR="0" lvl="2" indent="-355510" algn="l" rtl="0">
              <a:lnSpc>
                <a:spcPct val="120000"/>
              </a:lnSpc>
              <a:spcBef>
                <a:spcPts val="200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332" marR="0" lvl="3" indent="-355510" algn="l" rtl="0">
              <a:lnSpc>
                <a:spcPct val="120000"/>
              </a:lnSpc>
              <a:spcBef>
                <a:spcPts val="200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5415" marR="0" lvl="4" indent="-355510" algn="l" rtl="0">
              <a:lnSpc>
                <a:spcPct val="120000"/>
              </a:lnSpc>
              <a:spcBef>
                <a:spcPts val="200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2500" marR="38090" lvl="5" indent="-42534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3100"/>
              <a:buFont typeface="Arial"/>
              <a:buChar char="•"/>
              <a:defRPr sz="31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199580" marR="38090" lvl="6" indent="-42534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3100"/>
              <a:buFont typeface="Arial"/>
              <a:buChar char="•"/>
              <a:defRPr sz="31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6665" marR="38090" lvl="7" indent="-42534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3100"/>
              <a:buFont typeface="Arial"/>
              <a:buChar char="•"/>
              <a:defRPr sz="31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3747" marR="38090" lvl="8" indent="-42534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3100"/>
              <a:buFont typeface="Arial"/>
              <a:buChar char="•"/>
              <a:defRPr sz="31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15" name="Shape 615"/>
          <p:cNvSpPr txBox="1">
            <a:spLocks noGrp="1"/>
          </p:cNvSpPr>
          <p:nvPr>
            <p:ph type="sldNum" idx="12"/>
          </p:nvPr>
        </p:nvSpPr>
        <p:spPr>
          <a:xfrm>
            <a:off x="11578456" y="6393656"/>
            <a:ext cx="250400" cy="18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Helvetica Neue Light"/>
              <a:buNone/>
              <a:defRPr sz="1300" b="0" i="0" u="none" strike="noStrike" cap="non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Helvetica Neue Light"/>
              <a:buNone/>
              <a:defRPr sz="1300" b="0" i="0" u="none" strike="noStrike" cap="non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Helvetica Neue Light"/>
              <a:buNone/>
              <a:defRPr sz="1300" b="0" i="0" u="none" strike="noStrike" cap="non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Helvetica Neue Light"/>
              <a:buNone/>
              <a:defRPr sz="1300" b="0" i="0" u="none" strike="noStrike" cap="non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Helvetica Neue Light"/>
              <a:buNone/>
              <a:defRPr sz="1300" b="0" i="0" u="none" strike="noStrike" cap="non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Helvetica Neue Light"/>
              <a:buNone/>
              <a:defRPr sz="1300" b="0" i="0" u="none" strike="noStrike" cap="non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Helvetica Neue Light"/>
              <a:buNone/>
              <a:defRPr sz="1300" b="0" i="0" u="none" strike="noStrike" cap="non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Helvetica Neue Light"/>
              <a:buNone/>
              <a:defRPr sz="1300" b="0" i="0" u="none" strike="noStrike" cap="non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Helvetica Neue Light"/>
              <a:buNone/>
              <a:defRPr sz="1300" b="0" i="0" u="none" strike="noStrike" cap="non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3511974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Only">
  <p:cSld name="2_Title Only"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107"/>
          <p:cNvSpPr txBox="1">
            <a:spLocks noGrp="1"/>
          </p:cNvSpPr>
          <p:nvPr>
            <p:ph type="title"/>
          </p:nvPr>
        </p:nvSpPr>
        <p:spPr>
          <a:xfrm>
            <a:off x="7" y="3"/>
            <a:ext cx="12191999" cy="705554"/>
          </a:xfrm>
          <a:prstGeom prst="rect">
            <a:avLst/>
          </a:prstGeom>
          <a:solidFill>
            <a:srgbClr val="1F497D"/>
          </a:solidFill>
          <a:ln>
            <a:noFill/>
          </a:ln>
        </p:spPr>
        <p:txBody>
          <a:bodyPr spcFirstLastPara="1" wrap="square" lIns="91375" tIns="45675" rIns="91375" bIns="456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212951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6A02CE-9829-8140-9E85-9BDA313AE8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" y="3"/>
            <a:ext cx="12191999" cy="836613"/>
          </a:xfrm>
        </p:spPr>
        <p:txBody>
          <a:bodyPr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7003558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6"/>
          <p:cNvSpPr txBox="1">
            <a:spLocks noGrp="1"/>
          </p:cNvSpPr>
          <p:nvPr>
            <p:ph type="title"/>
          </p:nvPr>
        </p:nvSpPr>
        <p:spPr>
          <a:xfrm>
            <a:off x="415600" y="359292"/>
            <a:ext cx="11360800" cy="76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16"/>
          <p:cNvSpPr txBox="1">
            <a:spLocks noGrp="1"/>
          </p:cNvSpPr>
          <p:nvPr>
            <p:ph type="body" idx="1"/>
          </p:nvPr>
        </p:nvSpPr>
        <p:spPr>
          <a:xfrm>
            <a:off x="415600" y="1264250"/>
            <a:ext cx="11360800" cy="460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342900" lvl="0" indent="-257175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685800" lvl="1" indent="-257175" rtl="0">
              <a:spcBef>
                <a:spcPts val="1200"/>
              </a:spcBef>
              <a:spcAft>
                <a:spcPts val="0"/>
              </a:spcAft>
              <a:buSzPts val="1800"/>
              <a:buChar char="○"/>
              <a:defRPr/>
            </a:lvl2pPr>
            <a:lvl3pPr marL="1028700" lvl="2" indent="-257175" rtl="0">
              <a:spcBef>
                <a:spcPts val="1200"/>
              </a:spcBef>
              <a:spcAft>
                <a:spcPts val="0"/>
              </a:spcAft>
              <a:buSzPts val="1800"/>
              <a:buChar char="■"/>
              <a:defRPr/>
            </a:lvl3pPr>
            <a:lvl4pPr marL="1371600" lvl="3" indent="-257175" rtl="0">
              <a:spcBef>
                <a:spcPts val="1200"/>
              </a:spcBef>
              <a:spcAft>
                <a:spcPts val="0"/>
              </a:spcAft>
              <a:buSzPts val="1800"/>
              <a:buChar char="●"/>
              <a:defRPr/>
            </a:lvl4pPr>
            <a:lvl5pPr marL="1714500" lvl="4" indent="-257175" rtl="0">
              <a:spcBef>
                <a:spcPts val="1200"/>
              </a:spcBef>
              <a:spcAft>
                <a:spcPts val="0"/>
              </a:spcAft>
              <a:buSzPts val="1800"/>
              <a:buChar char="○"/>
              <a:defRPr/>
            </a:lvl5pPr>
            <a:lvl6pPr marL="2057400" lvl="5" indent="-257175" rtl="0">
              <a:spcBef>
                <a:spcPts val="1200"/>
              </a:spcBef>
              <a:spcAft>
                <a:spcPts val="0"/>
              </a:spcAft>
              <a:buSzPts val="1800"/>
              <a:buChar char="■"/>
              <a:defRPr/>
            </a:lvl6pPr>
            <a:lvl7pPr marL="2400300" lvl="6" indent="-257175" rtl="0">
              <a:spcBef>
                <a:spcPts val="1200"/>
              </a:spcBef>
              <a:spcAft>
                <a:spcPts val="0"/>
              </a:spcAft>
              <a:buSzPts val="1800"/>
              <a:buChar char="●"/>
              <a:defRPr/>
            </a:lvl7pPr>
            <a:lvl8pPr marL="2743200" lvl="7" indent="-257175" rtl="0">
              <a:spcBef>
                <a:spcPts val="1200"/>
              </a:spcBef>
              <a:spcAft>
                <a:spcPts val="0"/>
              </a:spcAft>
              <a:buSzPts val="1800"/>
              <a:buChar char="○"/>
              <a:defRPr/>
            </a:lvl8pPr>
            <a:lvl9pPr marL="3086100" lvl="8" indent="-257175" rtl="0">
              <a:spcBef>
                <a:spcPts val="1200"/>
              </a:spcBef>
              <a:spcAft>
                <a:spcPts val="120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70" name="Google Shape;70;p16"/>
          <p:cNvSpPr txBox="1">
            <a:spLocks noGrp="1"/>
          </p:cNvSpPr>
          <p:nvPr>
            <p:ph type="sldNum" idx="12"/>
          </p:nvPr>
        </p:nvSpPr>
        <p:spPr>
          <a:xfrm>
            <a:off x="11296611" y="6217622"/>
            <a:ext cx="731600" cy="52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algn="r"/>
            <a:fld id="{00000000-1234-1234-1234-123412341234}" type="slidenum">
              <a:rPr lang="en" smtClean="0"/>
              <a:pPr algn="r"/>
              <a:t>‹#›</a:t>
            </a:fld>
            <a:endParaRPr lang="en" dirty="0"/>
          </a:p>
        </p:txBody>
      </p:sp>
    </p:spTree>
    <p:extLst>
      <p:ext uri="{BB962C8B-B14F-4D97-AF65-F5344CB8AC3E}">
        <p14:creationId xmlns:p14="http://schemas.microsoft.com/office/powerpoint/2010/main" val="4287760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Header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6074" y="1864179"/>
            <a:ext cx="10963079" cy="1362075"/>
          </a:xfrm>
        </p:spPr>
        <p:txBody>
          <a:bodyPr anchor="b" anchorCtr="0">
            <a:noAutofit/>
          </a:bodyPr>
          <a:lstStyle>
            <a:lvl1pPr algn="ctr">
              <a:defRPr sz="4050" b="1" i="0" cap="none" baseline="0"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76074" y="3667126"/>
            <a:ext cx="10963079" cy="975895"/>
          </a:xfrm>
        </p:spPr>
        <p:txBody>
          <a:bodyPr anchor="b">
            <a:noAutofit/>
          </a:bodyPr>
          <a:lstStyle>
            <a:lvl1pPr marL="0" indent="0" algn="ctr">
              <a:buNone/>
              <a:defRPr sz="1600" b="0" i="0" baseline="0">
                <a:solidFill>
                  <a:schemeClr val="tx2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3"/>
          </p:nvPr>
        </p:nvSpPr>
        <p:spPr>
          <a:xfrm>
            <a:off x="576073" y="5087822"/>
            <a:ext cx="10963079" cy="1268528"/>
          </a:xfrm>
        </p:spPr>
        <p:txBody>
          <a:bodyPr>
            <a:noAutofit/>
          </a:bodyPr>
          <a:lstStyle>
            <a:lvl1pPr algn="ctr">
              <a:lnSpc>
                <a:spcPct val="110000"/>
              </a:lnSpc>
              <a:spcAft>
                <a:spcPts val="450"/>
              </a:spcAft>
              <a:buNone/>
              <a:defRPr sz="1100" b="1" i="0" baseline="0">
                <a:solidFill>
                  <a:schemeClr val="tx1"/>
                </a:solidFill>
                <a:latin typeface="+mn-lt"/>
              </a:defRPr>
            </a:lvl1pPr>
            <a:lvl2pPr>
              <a:defRPr sz="825" b="0" i="0">
                <a:solidFill>
                  <a:schemeClr val="tx2"/>
                </a:solidFill>
                <a:latin typeface="+mj-lt"/>
              </a:defRPr>
            </a:lvl2pPr>
            <a:lvl3pPr>
              <a:defRPr sz="825" b="0" i="0">
                <a:solidFill>
                  <a:schemeClr val="tx2"/>
                </a:solidFill>
                <a:latin typeface="+mj-lt"/>
              </a:defRPr>
            </a:lvl3pPr>
            <a:lvl4pPr>
              <a:defRPr sz="825" b="0" i="0">
                <a:solidFill>
                  <a:schemeClr val="tx2"/>
                </a:solidFill>
                <a:latin typeface="+mj-lt"/>
              </a:defRPr>
            </a:lvl4pPr>
            <a:lvl5pPr>
              <a:defRPr sz="825" b="0" i="0">
                <a:solidFill>
                  <a:schemeClr val="tx2"/>
                </a:solidFill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614460" y="4931494"/>
            <a:ext cx="10963080" cy="0"/>
          </a:xfrm>
          <a:prstGeom prst="line">
            <a:avLst/>
          </a:prstGeom>
          <a:ln w="6350" cmpd="sng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494872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em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tif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98"/>
          <p:cNvSpPr txBox="1">
            <a:spLocks noGrp="1"/>
          </p:cNvSpPr>
          <p:nvPr>
            <p:ph type="title"/>
          </p:nvPr>
        </p:nvSpPr>
        <p:spPr>
          <a:xfrm>
            <a:off x="24" y="20"/>
            <a:ext cx="12191999" cy="836613"/>
          </a:xfrm>
          <a:prstGeom prst="rect">
            <a:avLst/>
          </a:prstGeom>
          <a:solidFill>
            <a:srgbClr val="1F497D"/>
          </a:solidFill>
          <a:ln>
            <a:noFill/>
          </a:ln>
        </p:spPr>
        <p:txBody>
          <a:bodyPr spcFirstLastPara="1" wrap="square" lIns="91375" tIns="45675" rIns="91375" bIns="45675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000" b="1" i="0" u="none" strike="noStrike" cap="none">
                <a:solidFill>
                  <a:schemeClr val="lt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000" b="1" i="0" u="none" strike="noStrike" cap="none">
                <a:solidFill>
                  <a:srgbClr val="003366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000" b="1" i="0" u="none" strike="noStrike" cap="none">
                <a:solidFill>
                  <a:srgbClr val="003366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000" b="1" i="0" u="none" strike="noStrike" cap="none">
                <a:solidFill>
                  <a:srgbClr val="003366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000" b="1" i="0" u="none" strike="noStrike" cap="none">
                <a:solidFill>
                  <a:srgbClr val="003366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1" i="0" u="none" strike="noStrike" cap="none">
                <a:solidFill>
                  <a:srgbClr val="2C5993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1" i="0" u="none" strike="noStrike" cap="none">
                <a:solidFill>
                  <a:srgbClr val="2C5993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1" i="0" u="none" strike="noStrike" cap="none">
                <a:solidFill>
                  <a:srgbClr val="2C5993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1" i="0" u="none" strike="noStrike" cap="none">
                <a:solidFill>
                  <a:srgbClr val="2C5993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85" name="Google Shape;85;p98"/>
          <p:cNvSpPr txBox="1"/>
          <p:nvPr userDrawn="1"/>
        </p:nvSpPr>
        <p:spPr>
          <a:xfrm>
            <a:off x="5848352" y="6581798"/>
            <a:ext cx="502637" cy="2769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75" tIns="45675" rIns="91375" bIns="4567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rgbClr val="FFFFFF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sz="1200" dirty="0">
              <a:solidFill>
                <a:srgbClr val="FFFFFF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86" name="Google Shape;86;p98"/>
          <p:cNvSpPr/>
          <p:nvPr/>
        </p:nvSpPr>
        <p:spPr>
          <a:xfrm>
            <a:off x="0" y="6400800"/>
            <a:ext cx="12192000" cy="4572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375" tIns="45675" rIns="91375" bIns="456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rgbClr val="FFFFFF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rgbClr val="FFFFFF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87" name="Google Shape;87;p98"/>
          <p:cNvSpPr txBox="1"/>
          <p:nvPr/>
        </p:nvSpPr>
        <p:spPr>
          <a:xfrm>
            <a:off x="11633423" y="6486553"/>
            <a:ext cx="489844" cy="27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75" tIns="45675" rIns="91375" bIns="45675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1">
                <a:solidFill>
                  <a:srgbClr val="FFFFFF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sz="1200" b="1" dirty="0">
              <a:solidFill>
                <a:srgbClr val="FFFFFF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endParaRPr>
          </a:p>
        </p:txBody>
      </p:sp>
      <p:cxnSp>
        <p:nvCxnSpPr>
          <p:cNvPr id="90" name="Google Shape;90;p98"/>
          <p:cNvCxnSpPr/>
          <p:nvPr/>
        </p:nvCxnSpPr>
        <p:spPr>
          <a:xfrm>
            <a:off x="3429000" y="6448452"/>
            <a:ext cx="0" cy="366713"/>
          </a:xfrm>
          <a:prstGeom prst="straightConnector1">
            <a:avLst/>
          </a:prstGeom>
          <a:noFill/>
          <a:ln w="12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92" name="Google Shape;92;p98"/>
          <p:cNvSpPr/>
          <p:nvPr/>
        </p:nvSpPr>
        <p:spPr>
          <a:xfrm>
            <a:off x="11633423" y="6447109"/>
            <a:ext cx="489844" cy="355903"/>
          </a:xfrm>
          <a:prstGeom prst="roundRect">
            <a:avLst>
              <a:gd name="adj" fmla="val 16667"/>
            </a:avLst>
          </a:prstGeom>
          <a:noFill/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375" tIns="45675" rIns="91375" bIns="456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93" name="Google Shape;93;p98"/>
          <p:cNvSpPr txBox="1"/>
          <p:nvPr/>
        </p:nvSpPr>
        <p:spPr>
          <a:xfrm>
            <a:off x="3429000" y="6472130"/>
            <a:ext cx="4167467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dirty="0">
                <a:solidFill>
                  <a:srgbClr val="FFFFFF"/>
                </a:solidFill>
                <a:latin typeface="Times New Roman" panose="02020603050405020304" pitchFamily="18" charset="0"/>
                <a:ea typeface="Libre Franklin"/>
                <a:cs typeface="Times New Roman" panose="02020603050405020304" pitchFamily="18" charset="0"/>
                <a:sym typeface="Libre Franklin"/>
              </a:rPr>
              <a:t>WANDA 2024 – Bernstein</a:t>
            </a:r>
            <a:r>
              <a:rPr lang="en-US" sz="1800" b="0" i="1" dirty="0">
                <a:solidFill>
                  <a:srgbClr val="FFFFFF"/>
                </a:solidFill>
                <a:latin typeface="Times New Roman" panose="02020603050405020304" pitchFamily="18" charset="0"/>
                <a:ea typeface="Libre Franklin"/>
                <a:cs typeface="Times New Roman" panose="02020603050405020304" pitchFamily="18" charset="0"/>
                <a:sym typeface="Libre Franklin"/>
              </a:rPr>
              <a:t> et al.,</a:t>
            </a:r>
            <a:endParaRPr sz="1800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794F69D1-2287-0043-B403-81C0CC33FEA1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667" t="8601" r="7967" b="18398"/>
          <a:stretch>
            <a:fillRect/>
          </a:stretch>
        </p:blipFill>
        <p:spPr bwMode="auto">
          <a:xfrm>
            <a:off x="93136" y="6441781"/>
            <a:ext cx="712405" cy="3900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B57D2B4-BB24-6940-873E-B018DE31AA95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6001" y="6438118"/>
            <a:ext cx="550993" cy="413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98947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80" r:id="rId5"/>
    <p:sldLayoutId id="2147483682" r:id="rId6"/>
    <p:sldLayoutId id="2147483684" r:id="rId7"/>
    <p:sldLayoutId id="2147483685" r:id="rId8"/>
    <p:sldLayoutId id="2147483686" r:id="rId9"/>
    <p:sldLayoutId id="2147483687" r:id="rId10"/>
    <p:sldLayoutId id="2147483688" r:id="rId1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Times New Roman" panose="02020603050405020304" pitchFamily="18" charset="0"/>
          <a:ea typeface="Times New Roman" panose="02020603050405020304" pitchFamily="18" charset="0"/>
          <a:cs typeface="Times New Roman" panose="02020603050405020304" pitchFamily="18" charset="0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nucleardata.berkeley.edu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.png"/><Relationship Id="rId5" Type="http://schemas.openxmlformats.org/officeDocument/2006/relationships/image" Target="../media/image6.tiff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tif"/><Relationship Id="rId3" Type="http://schemas.openxmlformats.org/officeDocument/2006/relationships/image" Target="../media/image36.png"/><Relationship Id="rId7" Type="http://schemas.openxmlformats.org/officeDocument/2006/relationships/image" Target="../media/image40.tif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Relationship Id="rId9" Type="http://schemas.openxmlformats.org/officeDocument/2006/relationships/image" Target="../media/image4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46.png"/><Relationship Id="rId5" Type="http://schemas.openxmlformats.org/officeDocument/2006/relationships/image" Target="../media/image45.jpg"/><Relationship Id="rId4" Type="http://schemas.openxmlformats.org/officeDocument/2006/relationships/image" Target="../media/image44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eg"/><Relationship Id="rId3" Type="http://schemas.openxmlformats.org/officeDocument/2006/relationships/image" Target="../media/image50.png"/><Relationship Id="rId7" Type="http://schemas.openxmlformats.org/officeDocument/2006/relationships/image" Target="../media/image5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52.png"/><Relationship Id="rId5" Type="http://schemas.openxmlformats.org/officeDocument/2006/relationships/image" Target="../media/image51.jpeg"/><Relationship Id="rId4" Type="http://schemas.openxmlformats.org/officeDocument/2006/relationships/image" Target="../media/image6.tiff"/><Relationship Id="rId9" Type="http://schemas.openxmlformats.org/officeDocument/2006/relationships/image" Target="../media/image5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tiff"/><Relationship Id="rId4" Type="http://schemas.openxmlformats.org/officeDocument/2006/relationships/image" Target="../media/image9.tif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5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jpeg"/><Relationship Id="rId5" Type="http://schemas.openxmlformats.org/officeDocument/2006/relationships/image" Target="../media/image13.emf"/><Relationship Id="rId4" Type="http://schemas.openxmlformats.org/officeDocument/2006/relationships/oleObject" Target="../embeddings/oleObject1.bin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hyperlink" Target="https://doi.org/10.1016/j.measurement.2017.10.018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8.jpg"/><Relationship Id="rId5" Type="http://schemas.openxmlformats.org/officeDocument/2006/relationships/image" Target="../media/image27.jpg"/><Relationship Id="rId4" Type="http://schemas.openxmlformats.org/officeDocument/2006/relationships/image" Target="../media/image2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26772" y="4589148"/>
            <a:ext cx="7339442" cy="835193"/>
          </a:xfrm>
        </p:spPr>
        <p:txBody>
          <a:bodyPr>
            <a:no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Andrew S. Voyles</a:t>
            </a:r>
            <a:r>
              <a:rPr lang="en-US" dirty="0">
                <a:solidFill>
                  <a:schemeClr val="bg1"/>
                </a:solidFill>
              </a:rPr>
              <a:t> </a:t>
            </a:r>
          </a:p>
          <a:p>
            <a:r>
              <a:rPr lang="en-US" dirty="0">
                <a:solidFill>
                  <a:schemeClr val="bg1"/>
                </a:solidFill>
              </a:rPr>
              <a:t>13 June 2018 – Program Review for NSSC2 – TA1</a:t>
            </a:r>
            <a:endParaRPr lang="en-US" sz="1050" dirty="0">
              <a:solidFill>
                <a:schemeClr val="bg1"/>
              </a:solidFill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0" y="1"/>
            <a:ext cx="12192000" cy="3141195"/>
          </a:xfrm>
          <a:prstGeom prst="rect">
            <a:avLst/>
          </a:prstGeom>
          <a:solidFill>
            <a:srgbClr val="003F7A"/>
          </a:solidFill>
        </p:spPr>
        <p:txBody>
          <a:bodyPr vert="horz" lIns="68580" tIns="34290" rIns="68580" bIns="3429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000" b="1" kern="1200">
                <a:solidFill>
                  <a:srgbClr val="E09E19"/>
                </a:solidFill>
                <a:latin typeface="Georgia"/>
                <a:ea typeface="+mj-ea"/>
                <a:cs typeface="Georgia"/>
              </a:defRPr>
            </a:lvl1pPr>
          </a:lstStyle>
          <a:p>
            <a:pPr marL="2239963"/>
            <a:r>
              <a:rPr lang="en-US" altLang="en-US" sz="4000" b="0" dirty="0">
                <a:ln w="3175">
                  <a:solidFill>
                    <a:schemeClr val="bg1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REBCO and BSCCO fast neutron irradiations at the LBNL 88-Inch Cyclotron</a:t>
            </a:r>
            <a:endParaRPr lang="en-US" sz="6600" dirty="0">
              <a:solidFill>
                <a:schemeClr val="bg1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cxnSp>
        <p:nvCxnSpPr>
          <p:cNvPr id="10" name="Straight Connector 9"/>
          <p:cNvCxnSpPr/>
          <p:nvPr/>
        </p:nvCxnSpPr>
        <p:spPr>
          <a:xfrm flipH="1">
            <a:off x="2014100" y="228600"/>
            <a:ext cx="1390" cy="2650990"/>
          </a:xfrm>
          <a:prstGeom prst="line">
            <a:avLst/>
          </a:prstGeom>
          <a:ln w="28575" cmpd="sng">
            <a:solidFill>
              <a:srgbClr val="4F81BD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652294" y="3369795"/>
            <a:ext cx="5215456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charset="0"/>
                <a:ea typeface="Times New Roman" charset="0"/>
                <a:cs typeface="Times New Roman" charset="0"/>
              </a:rPr>
              <a:t>Lee A. Bernstein</a:t>
            </a:r>
            <a:endParaRPr lang="en-US" sz="2800" dirty="0">
              <a:latin typeface="Times New Roman" charset="0"/>
              <a:ea typeface="Times New Roman" charset="0"/>
              <a:cs typeface="Times New Roman" charset="0"/>
            </a:endParaRPr>
          </a:p>
          <a:p>
            <a:endParaRPr lang="en-US" dirty="0">
              <a:solidFill>
                <a:schemeClr val="bg1">
                  <a:lumMod val="50000"/>
                </a:schemeClr>
              </a:solidFill>
              <a:latin typeface="Times New Roman" charset="0"/>
              <a:ea typeface="Times New Roman" charset="0"/>
              <a:cs typeface="Times New Roman" charset="0"/>
            </a:endParaRPr>
          </a:p>
          <a:p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Department of Nuclear Engineering</a:t>
            </a:r>
          </a:p>
          <a:p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University of California – Berkeley</a:t>
            </a:r>
          </a:p>
          <a:p>
            <a:endParaRPr lang="en-US" dirty="0">
              <a:solidFill>
                <a:schemeClr val="bg1">
                  <a:lumMod val="50000"/>
                </a:schemeClr>
              </a:solidFill>
              <a:latin typeface="Times New Roman" charset="0"/>
              <a:ea typeface="Times New Roman" charset="0"/>
              <a:cs typeface="Times New Roman" charset="0"/>
            </a:endParaRPr>
          </a:p>
          <a:p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Nuclear Science Division</a:t>
            </a:r>
          </a:p>
          <a:p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Lawrence Berkeley National Laboratory</a:t>
            </a:r>
          </a:p>
          <a:p>
            <a:endParaRPr lang="en-US" dirty="0">
              <a:solidFill>
                <a:schemeClr val="bg1">
                  <a:lumMod val="50000"/>
                </a:schemeClr>
              </a:solidFill>
              <a:latin typeface="Times New Roman" charset="0"/>
              <a:ea typeface="Times New Roman" charset="0"/>
              <a:cs typeface="Times New Roman" charset="0"/>
            </a:endParaRPr>
          </a:p>
          <a:p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Times New Roman" charset="0"/>
                <a:ea typeface="Times New Roman" charset="0"/>
                <a:cs typeface="Times New Roman" charset="0"/>
                <a:hlinkClick r:id="rId3"/>
              </a:rPr>
              <a:t>http://nucleardata.berkeley.edu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39348" y="5001235"/>
            <a:ext cx="2851759" cy="811503"/>
          </a:xfrm>
          <a:prstGeom prst="rect">
            <a:avLst/>
          </a:prstGeom>
          <a:effectLst/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55632" y="3822592"/>
            <a:ext cx="1061885" cy="106188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69618" y="3705834"/>
            <a:ext cx="1663700" cy="129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67392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aph of a graph&#10;&#10;Description automatically generated with medium confidence">
            <a:extLst>
              <a:ext uri="{FF2B5EF4-FFF2-40B4-BE49-F238E27FC236}">
                <a16:creationId xmlns:a16="http://schemas.microsoft.com/office/drawing/2014/main" id="{22967F87-2B1E-EA73-ADB1-25D942812F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816" y="868854"/>
            <a:ext cx="11924593" cy="512029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43A5A8A-7229-9264-5F8C-D766EECC19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752475"/>
          </a:xfrm>
        </p:spPr>
        <p:txBody>
          <a:bodyPr>
            <a:normAutofit fontScale="90000"/>
          </a:bodyPr>
          <a:lstStyle/>
          <a:p>
            <a:r>
              <a:rPr lang="en-US" sz="4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REBCO Low Energy (14° &lt; </a:t>
            </a:r>
            <a:r>
              <a:rPr lang="en-US" sz="4400" dirty="0">
                <a:solidFill>
                  <a:schemeClr val="bg1"/>
                </a:solidFill>
                <a:latin typeface="Symbol" pitchFamily="2" charset="2"/>
                <a:cs typeface="Times New Roman" panose="02020603050405020304" pitchFamily="18" charset="0"/>
              </a:rPr>
              <a:t>q</a:t>
            </a:r>
            <a:r>
              <a:rPr lang="en-US" sz="4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&lt;  68°)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31DB5F6-3214-6E5F-4C0A-5D50F056DEFA}"/>
              </a:ext>
            </a:extLst>
          </p:cNvPr>
          <p:cNvSpPr txBox="1"/>
          <p:nvPr/>
        </p:nvSpPr>
        <p:spPr>
          <a:xfrm>
            <a:off x="1212972" y="868854"/>
            <a:ext cx="93647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56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D205A07-903A-F5B1-2C65-C90813B1C278}"/>
              </a:ext>
            </a:extLst>
          </p:cNvPr>
          <p:cNvSpPr/>
          <p:nvPr/>
        </p:nvSpPr>
        <p:spPr>
          <a:xfrm>
            <a:off x="8987246" y="1151357"/>
            <a:ext cx="1991782" cy="2923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C0DB1E7-421F-C1A1-055A-26CE0A3A021B}"/>
              </a:ext>
            </a:extLst>
          </p:cNvPr>
          <p:cNvSpPr txBox="1"/>
          <p:nvPr/>
        </p:nvSpPr>
        <p:spPr>
          <a:xfrm>
            <a:off x="10539162" y="1161241"/>
            <a:ext cx="84029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i="1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88</a:t>
            </a:r>
            <a:r>
              <a:rPr lang="en-US" sz="4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D4EE1014-8B0F-C202-1BA5-ED7B83951ED8}"/>
              </a:ext>
            </a:extLst>
          </p:cNvPr>
          <p:cNvCxnSpPr>
            <a:cxnSpLocks/>
          </p:cNvCxnSpPr>
          <p:nvPr/>
        </p:nvCxnSpPr>
        <p:spPr>
          <a:xfrm flipH="1">
            <a:off x="587829" y="1161241"/>
            <a:ext cx="625143" cy="408767"/>
          </a:xfrm>
          <a:prstGeom prst="straightConnector1">
            <a:avLst/>
          </a:prstGeom>
          <a:ln w="41275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7DB43D04-2863-0F67-19F9-11C9F7324DA1}"/>
              </a:ext>
            </a:extLst>
          </p:cNvPr>
          <p:cNvCxnSpPr>
            <a:cxnSpLocks/>
            <a:stCxn id="13" idx="2"/>
          </p:cNvCxnSpPr>
          <p:nvPr/>
        </p:nvCxnSpPr>
        <p:spPr>
          <a:xfrm flipH="1">
            <a:off x="1041956" y="2183151"/>
            <a:ext cx="473529" cy="178251"/>
          </a:xfrm>
          <a:prstGeom prst="straightConnector1">
            <a:avLst/>
          </a:prstGeom>
          <a:ln w="41275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86BC2928-96E3-D3A4-66C2-7413ED331CE8}"/>
              </a:ext>
            </a:extLst>
          </p:cNvPr>
          <p:cNvSpPr txBox="1"/>
          <p:nvPr/>
        </p:nvSpPr>
        <p:spPr>
          <a:xfrm>
            <a:off x="1095337" y="1475265"/>
            <a:ext cx="84029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i="1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88</a:t>
            </a:r>
            <a:r>
              <a:rPr lang="en-US" sz="4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endParaRPr lang="en-US" sz="32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230FC7D8-B3CD-52DA-3EFA-F1F4D0F45E01}"/>
              </a:ext>
            </a:extLst>
          </p:cNvPr>
          <p:cNvCxnSpPr>
            <a:cxnSpLocks/>
            <a:stCxn id="8" idx="2"/>
          </p:cNvCxnSpPr>
          <p:nvPr/>
        </p:nvCxnSpPr>
        <p:spPr>
          <a:xfrm>
            <a:off x="10959310" y="1869127"/>
            <a:ext cx="333584" cy="988373"/>
          </a:xfrm>
          <a:prstGeom prst="straightConnector1">
            <a:avLst/>
          </a:prstGeom>
          <a:ln w="41275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1A70E7F6-6473-CEFE-2E89-63CF81602A1D}"/>
              </a:ext>
            </a:extLst>
          </p:cNvPr>
          <p:cNvCxnSpPr>
            <a:cxnSpLocks/>
            <a:stCxn id="6" idx="3"/>
          </p:cNvCxnSpPr>
          <p:nvPr/>
        </p:nvCxnSpPr>
        <p:spPr>
          <a:xfrm>
            <a:off x="2149447" y="1161242"/>
            <a:ext cx="397810" cy="1335872"/>
          </a:xfrm>
          <a:prstGeom prst="straightConnector1">
            <a:avLst/>
          </a:prstGeom>
          <a:ln w="41275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BDAAF6DD-8544-2E65-5EC3-0A2DBF69D777}"/>
              </a:ext>
            </a:extLst>
          </p:cNvPr>
          <p:cNvCxnSpPr>
            <a:cxnSpLocks/>
            <a:stCxn id="6" idx="3"/>
          </p:cNvCxnSpPr>
          <p:nvPr/>
        </p:nvCxnSpPr>
        <p:spPr>
          <a:xfrm>
            <a:off x="2149447" y="1161242"/>
            <a:ext cx="2378309" cy="898798"/>
          </a:xfrm>
          <a:prstGeom prst="straightConnector1">
            <a:avLst/>
          </a:prstGeom>
          <a:ln w="41275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0989D588-C823-0A5A-4481-F392E5ABF450}"/>
              </a:ext>
            </a:extLst>
          </p:cNvPr>
          <p:cNvSpPr txBox="1"/>
          <p:nvPr/>
        </p:nvSpPr>
        <p:spPr>
          <a:xfrm>
            <a:off x="2584289" y="1702717"/>
            <a:ext cx="86754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59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Fe</a:t>
            </a:r>
          </a:p>
        </p:txBody>
      </p: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63060975-F91D-1315-527F-0B2347318070}"/>
              </a:ext>
            </a:extLst>
          </p:cNvPr>
          <p:cNvCxnSpPr>
            <a:cxnSpLocks/>
            <a:stCxn id="35" idx="3"/>
          </p:cNvCxnSpPr>
          <p:nvPr/>
        </p:nvCxnSpPr>
        <p:spPr>
          <a:xfrm flipV="1">
            <a:off x="3032862" y="3429000"/>
            <a:ext cx="204608" cy="1736289"/>
          </a:xfrm>
          <a:prstGeom prst="straightConnector1">
            <a:avLst/>
          </a:prstGeom>
          <a:ln w="41275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E47CA6C1-D7D4-660E-B534-DE51027643DD}"/>
              </a:ext>
            </a:extLst>
          </p:cNvPr>
          <p:cNvSpPr txBox="1"/>
          <p:nvPr/>
        </p:nvSpPr>
        <p:spPr>
          <a:xfrm>
            <a:off x="1266032" y="4626680"/>
            <a:ext cx="1766830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59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Fe from</a:t>
            </a:r>
          </a:p>
          <a:p>
            <a:pPr algn="ctr"/>
            <a:r>
              <a:rPr lang="en-US" sz="32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62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Ni(n,</a:t>
            </a:r>
            <a:r>
              <a:rPr lang="en-US" sz="3200" dirty="0">
                <a:latin typeface="Symbol" pitchFamily="2" charset="2"/>
                <a:cs typeface="Times New Roman" panose="02020603050405020304" pitchFamily="18" charset="0"/>
              </a:rPr>
              <a:t>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B1A69E25-970D-E5DE-30DF-A3D364A98C48}"/>
              </a:ext>
            </a:extLst>
          </p:cNvPr>
          <p:cNvCxnSpPr>
            <a:cxnSpLocks/>
            <a:stCxn id="35" idx="3"/>
          </p:cNvCxnSpPr>
          <p:nvPr/>
        </p:nvCxnSpPr>
        <p:spPr>
          <a:xfrm flipV="1">
            <a:off x="3032862" y="3674022"/>
            <a:ext cx="2317614" cy="1491267"/>
          </a:xfrm>
          <a:prstGeom prst="straightConnector1">
            <a:avLst/>
          </a:prstGeom>
          <a:ln w="41275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>
            <a:extLst>
              <a:ext uri="{FF2B5EF4-FFF2-40B4-BE49-F238E27FC236}">
                <a16:creationId xmlns:a16="http://schemas.microsoft.com/office/drawing/2014/main" id="{247BF51D-CB3C-2933-4D62-277B4B5BB9F8}"/>
              </a:ext>
            </a:extLst>
          </p:cNvPr>
          <p:cNvSpPr txBox="1"/>
          <p:nvPr/>
        </p:nvSpPr>
        <p:spPr>
          <a:xfrm>
            <a:off x="5205452" y="714142"/>
            <a:ext cx="1835759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60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 from</a:t>
            </a:r>
          </a:p>
          <a:p>
            <a:pPr algn="ctr"/>
            <a:r>
              <a:rPr lang="en-US" sz="32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63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Cu(n,</a:t>
            </a:r>
            <a:r>
              <a:rPr lang="en-US" sz="3200" dirty="0">
                <a:latin typeface="Symbol" pitchFamily="2" charset="2"/>
                <a:cs typeface="Times New Roman" panose="02020603050405020304" pitchFamily="18" charset="0"/>
              </a:rPr>
              <a:t>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E1947B40-D06C-5665-1B2D-45C2DBFEB092}"/>
              </a:ext>
            </a:extLst>
          </p:cNvPr>
          <p:cNvCxnSpPr>
            <a:cxnSpLocks/>
            <a:stCxn id="41" idx="2"/>
          </p:cNvCxnSpPr>
          <p:nvPr/>
        </p:nvCxnSpPr>
        <p:spPr>
          <a:xfrm flipH="1">
            <a:off x="5810715" y="1791360"/>
            <a:ext cx="312617" cy="541475"/>
          </a:xfrm>
          <a:prstGeom prst="straightConnector1">
            <a:avLst/>
          </a:prstGeom>
          <a:ln w="41275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1892DF6B-2322-CD7C-47BD-021DF3DA8C76}"/>
              </a:ext>
            </a:extLst>
          </p:cNvPr>
          <p:cNvCxnSpPr>
            <a:cxnSpLocks/>
            <a:stCxn id="41" idx="2"/>
          </p:cNvCxnSpPr>
          <p:nvPr/>
        </p:nvCxnSpPr>
        <p:spPr>
          <a:xfrm flipH="1">
            <a:off x="4320449" y="1791360"/>
            <a:ext cx="1802883" cy="570042"/>
          </a:xfrm>
          <a:prstGeom prst="straightConnector1">
            <a:avLst/>
          </a:prstGeom>
          <a:ln w="41275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extBox 47">
            <a:extLst>
              <a:ext uri="{FF2B5EF4-FFF2-40B4-BE49-F238E27FC236}">
                <a16:creationId xmlns:a16="http://schemas.microsoft.com/office/drawing/2014/main" id="{77282AA7-E48E-80E7-1436-DBCC5310F2D7}"/>
              </a:ext>
            </a:extLst>
          </p:cNvPr>
          <p:cNvSpPr txBox="1"/>
          <p:nvPr/>
        </p:nvSpPr>
        <p:spPr>
          <a:xfrm>
            <a:off x="7718907" y="1443745"/>
            <a:ext cx="153920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40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 (bg)</a:t>
            </a:r>
          </a:p>
        </p:txBody>
      </p: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363BC2BC-A010-7FCD-CF8F-EF10F8F661F6}"/>
              </a:ext>
            </a:extLst>
          </p:cNvPr>
          <p:cNvCxnSpPr>
            <a:cxnSpLocks/>
            <a:stCxn id="48" idx="1"/>
          </p:cNvCxnSpPr>
          <p:nvPr/>
        </p:nvCxnSpPr>
        <p:spPr>
          <a:xfrm flipH="1">
            <a:off x="7219280" y="1736133"/>
            <a:ext cx="499627" cy="596702"/>
          </a:xfrm>
          <a:prstGeom prst="straightConnector1">
            <a:avLst/>
          </a:prstGeom>
          <a:ln w="41275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TextBox 52">
            <a:extLst>
              <a:ext uri="{FF2B5EF4-FFF2-40B4-BE49-F238E27FC236}">
                <a16:creationId xmlns:a16="http://schemas.microsoft.com/office/drawing/2014/main" id="{477AE885-D21B-7C22-99DC-F45309AEE54D}"/>
              </a:ext>
            </a:extLst>
          </p:cNvPr>
          <p:cNvSpPr txBox="1"/>
          <p:nvPr/>
        </p:nvSpPr>
        <p:spPr>
          <a:xfrm>
            <a:off x="4632528" y="5036099"/>
            <a:ext cx="43547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0.2 A•s irradiation @ 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sz="2400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=40 MeV</a:t>
            </a:r>
          </a:p>
        </p:txBody>
      </p:sp>
    </p:spTree>
    <p:extLst>
      <p:ext uri="{BB962C8B-B14F-4D97-AF65-F5344CB8AC3E}">
        <p14:creationId xmlns:p14="http://schemas.microsoft.com/office/powerpoint/2010/main" val="116057826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3A5A8A-7229-9264-5F8C-D766EECC19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045029"/>
          </a:xfrm>
        </p:spPr>
        <p:txBody>
          <a:bodyPr>
            <a:noAutofit/>
          </a:bodyPr>
          <a:lstStyle/>
          <a:p>
            <a:r>
              <a:rPr lang="en-US" sz="3600" b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How do our measured conversion fractions compare to predictions from our neutron model?</a:t>
            </a:r>
          </a:p>
        </p:txBody>
      </p:sp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82B9097A-EBB0-2E45-24C7-D2B1BCAEC15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57081983"/>
              </p:ext>
            </p:extLst>
          </p:nvPr>
        </p:nvGraphicFramePr>
        <p:xfrm>
          <a:off x="5574420" y="1045029"/>
          <a:ext cx="6580676" cy="43054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Google Shape;324;p48">
            <a:extLst>
              <a:ext uri="{FF2B5EF4-FFF2-40B4-BE49-F238E27FC236}">
                <a16:creationId xmlns:a16="http://schemas.microsoft.com/office/drawing/2014/main" id="{931FB0D1-4EDB-922F-BFF6-50E9A04D40CF}"/>
              </a:ext>
            </a:extLst>
          </p:cNvPr>
          <p:cNvSpPr txBox="1">
            <a:spLocks/>
          </p:cNvSpPr>
          <p:nvPr/>
        </p:nvSpPr>
        <p:spPr>
          <a:xfrm>
            <a:off x="0" y="1033939"/>
            <a:ext cx="5882640" cy="202254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Times" pitchFamily="2" charset="0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Times" pitchFamily="2" charset="0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Times" pitchFamily="2" charset="0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Times" pitchFamily="2" charset="0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Times" pitchFamily="2" charset="0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457200" indent="-342900" defTabSz="914400">
              <a:buFont typeface="Arial" panose="020B0604020202020204" pitchFamily="34" charset="0"/>
              <a:buChar char="•"/>
            </a:pPr>
            <a:r>
              <a:rPr lang="en-US" sz="24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Can assay H production from </a:t>
            </a:r>
            <a:r>
              <a:rPr lang="en-US" sz="2400" kern="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56-58</a:t>
            </a:r>
            <a:r>
              <a:rPr lang="en-US" sz="24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  </a:t>
            </a:r>
          </a:p>
          <a:p>
            <a:pPr marL="114300" algn="ctr" defTabSz="914400"/>
            <a:r>
              <a:rPr lang="en-US" sz="2400" b="1" i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(n,p) data above 20 MeV is essential</a:t>
            </a:r>
          </a:p>
          <a:p>
            <a:pPr marL="457200" indent="-342900" defTabSz="914400">
              <a:buFont typeface="Arial" panose="020B0604020202020204" pitchFamily="34" charset="0"/>
              <a:buChar char="•"/>
            </a:pPr>
            <a:r>
              <a:rPr lang="en-US" sz="24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He production can be calculated</a:t>
            </a:r>
          </a:p>
          <a:p>
            <a:pPr marL="457200" indent="-342900" defTabSz="914400">
              <a:buFont typeface="Arial" panose="020B0604020202020204" pitchFamily="34" charset="0"/>
              <a:buChar char="•"/>
            </a:pPr>
            <a:r>
              <a:rPr lang="en-US" sz="24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IFMIF &amp; FPNS use 40 MeV deuterons</a:t>
            </a:r>
          </a:p>
          <a:p>
            <a:pPr marL="114300" algn="ctr" defTabSz="914400"/>
            <a:r>
              <a:rPr lang="en-US" sz="2400" b="1" i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This energy might be too high!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B107B7E-711E-A47F-F6D3-D1467BC1CA36}"/>
              </a:ext>
            </a:extLst>
          </p:cNvPr>
          <p:cNvSpPr txBox="1"/>
          <p:nvPr/>
        </p:nvSpPr>
        <p:spPr>
          <a:xfrm>
            <a:off x="648936" y="2957125"/>
            <a:ext cx="394986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VERY Preliminary !!!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61CA45CA-6720-BCE6-69E0-66456659C6A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57319885"/>
              </p:ext>
            </p:extLst>
          </p:nvPr>
        </p:nvGraphicFramePr>
        <p:xfrm>
          <a:off x="314919" y="3475360"/>
          <a:ext cx="4617898" cy="2225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13258">
                  <a:extLst>
                    <a:ext uri="{9D8B030D-6E8A-4147-A177-3AD203B41FA5}">
                      <a16:colId xmlns:a16="http://schemas.microsoft.com/office/drawing/2014/main" val="2264118695"/>
                    </a:ext>
                  </a:extLst>
                </a:gridCol>
                <a:gridCol w="568960">
                  <a:extLst>
                    <a:ext uri="{9D8B030D-6E8A-4147-A177-3AD203B41FA5}">
                      <a16:colId xmlns:a16="http://schemas.microsoft.com/office/drawing/2014/main" val="78124482"/>
                    </a:ext>
                  </a:extLst>
                </a:gridCol>
                <a:gridCol w="1483360">
                  <a:extLst>
                    <a:ext uri="{9D8B030D-6E8A-4147-A177-3AD203B41FA5}">
                      <a16:colId xmlns:a16="http://schemas.microsoft.com/office/drawing/2014/main" val="2303384312"/>
                    </a:ext>
                  </a:extLst>
                </a:gridCol>
                <a:gridCol w="985520">
                  <a:extLst>
                    <a:ext uri="{9D8B030D-6E8A-4147-A177-3AD203B41FA5}">
                      <a16:colId xmlns:a16="http://schemas.microsoft.com/office/drawing/2014/main" val="2826093404"/>
                    </a:ext>
                  </a:extLst>
                </a:gridCol>
                <a:gridCol w="1066800">
                  <a:extLst>
                    <a:ext uri="{9D8B030D-6E8A-4147-A177-3AD203B41FA5}">
                      <a16:colId xmlns:a16="http://schemas.microsoft.com/office/drawing/2014/main" val="368968050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Symbol" pitchFamily="2" charset="2"/>
                        </a:rPr>
                        <a:t>q</a:t>
                      </a:r>
                      <a:r>
                        <a:rPr lang="en-US" sz="1800" baseline="-25000" dirty="0">
                          <a:latin typeface="Symbol" pitchFamily="2" charset="2"/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800" dirty="0">
                          <a:latin typeface="Symbol" pitchFamily="2" charset="2"/>
                        </a:rPr>
                        <a:t>q</a:t>
                      </a:r>
                      <a:r>
                        <a:rPr lang="en-US" sz="1800" baseline="-25000" dirty="0">
                          <a:latin typeface="Symbol" pitchFamily="2" charset="2"/>
                        </a:rPr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aseline="30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56</a:t>
                      </a:r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 (x1000) ppb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aseline="30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57</a:t>
                      </a:r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 (ppb)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aseline="30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58</a:t>
                      </a:r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 (ppb)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3469823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80</a:t>
                      </a:r>
                    </a:p>
                  </a:txBody>
                  <a:tcPr marL="0" marR="0" marT="19050" marB="1905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81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0.68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0.04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0.12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78671432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76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79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1.34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0.07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0.19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89826998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79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80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1.16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0.06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0.16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353820688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70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75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2.68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0.14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0.34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14619328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68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61.52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1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1.72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1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2.12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3085723495"/>
                  </a:ext>
                </a:extLst>
              </a:tr>
            </a:tbl>
          </a:graphicData>
        </a:graphic>
      </p:graphicFrame>
      <p:grpSp>
        <p:nvGrpSpPr>
          <p:cNvPr id="16" name="Group 15">
            <a:extLst>
              <a:ext uri="{FF2B5EF4-FFF2-40B4-BE49-F238E27FC236}">
                <a16:creationId xmlns:a16="http://schemas.microsoft.com/office/drawing/2014/main" id="{0750628B-065E-F00F-E1C8-E2D9FCAA2EFD}"/>
              </a:ext>
            </a:extLst>
          </p:cNvPr>
          <p:cNvGrpSpPr/>
          <p:nvPr/>
        </p:nvGrpSpPr>
        <p:grpSpPr>
          <a:xfrm>
            <a:off x="612916" y="5700400"/>
            <a:ext cx="4151545" cy="646331"/>
            <a:chOff x="526419" y="3720206"/>
            <a:chExt cx="4151545" cy="646331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34512D07-E8E9-7414-1C80-3AB6492DBC76}"/>
                </a:ext>
              </a:extLst>
            </p:cNvPr>
            <p:cNvSpPr txBox="1"/>
            <p:nvPr/>
          </p:nvSpPr>
          <p:spPr>
            <a:xfrm>
              <a:off x="2968964" y="3805052"/>
              <a:ext cx="723275" cy="461665"/>
            </a:xfrm>
            <a:prstGeom prst="rect">
              <a:avLst/>
            </a:prstGeom>
            <a:solidFill>
              <a:schemeClr val="tx1"/>
            </a:solidFill>
          </p:spPr>
          <p:txBody>
            <a:bodyPr wrap="none" rtlCol="0">
              <a:spAutoFit/>
            </a:bodyPr>
            <a:lstStyle/>
            <a:p>
              <a:r>
                <a:rPr lang="en-US" sz="2400" b="1" i="1" u="none" strike="noStrike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1.46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10A7187F-8594-6024-33CD-84AFE3A4EC32}"/>
                </a:ext>
              </a:extLst>
            </p:cNvPr>
            <p:cNvSpPr txBox="1"/>
            <p:nvPr/>
          </p:nvSpPr>
          <p:spPr>
            <a:xfrm>
              <a:off x="3954689" y="3805052"/>
              <a:ext cx="723275" cy="461665"/>
            </a:xfrm>
            <a:prstGeom prst="rect">
              <a:avLst/>
            </a:prstGeom>
            <a:solidFill>
              <a:schemeClr val="tx1"/>
            </a:solidFill>
            <a:ln w="34925"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2400" b="1" i="1" u="none" strike="noStrike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1.81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E5C3F86F-BE74-1642-B985-25745B88E7AE}"/>
                </a:ext>
              </a:extLst>
            </p:cNvPr>
            <p:cNvSpPr txBox="1"/>
            <p:nvPr/>
          </p:nvSpPr>
          <p:spPr>
            <a:xfrm>
              <a:off x="526419" y="3720206"/>
              <a:ext cx="217661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ENDF + </a:t>
              </a:r>
            </a:p>
            <a:p>
              <a:pPr algn="ctr"/>
              <a:r>
                <a:rPr lang="en-US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Simple Geometry</a:t>
              </a: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93982B6C-BA1F-0DD9-B5B8-B3608CBA2856}"/>
              </a:ext>
            </a:extLst>
          </p:cNvPr>
          <p:cNvSpPr txBox="1"/>
          <p:nvPr/>
        </p:nvSpPr>
        <p:spPr>
          <a:xfrm>
            <a:off x="6340048" y="5515734"/>
            <a:ext cx="5049419" cy="83099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Similar values (0.7 ppb) were seen in the BSCCO from </a:t>
            </a:r>
            <a:r>
              <a:rPr lang="en-US" sz="2400" b="1" i="1" baseline="30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107</a:t>
            </a:r>
            <a:r>
              <a:rPr lang="en-US" sz="24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Ag(n,2n)</a:t>
            </a:r>
            <a:r>
              <a:rPr lang="en-US" sz="2400" b="1" i="1" baseline="30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105</a:t>
            </a:r>
            <a:r>
              <a:rPr lang="en-US" sz="24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Ag</a:t>
            </a:r>
          </a:p>
        </p:txBody>
      </p:sp>
    </p:spTree>
    <p:extLst>
      <p:ext uri="{BB962C8B-B14F-4D97-AF65-F5344CB8AC3E}">
        <p14:creationId xmlns:p14="http://schemas.microsoft.com/office/powerpoint/2010/main" val="1160398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3A5A8A-7229-9264-5F8C-D766EECC19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839886"/>
          </a:xfrm>
        </p:spPr>
        <p:txBody>
          <a:bodyPr>
            <a:noAutofit/>
          </a:bodyPr>
          <a:lstStyle/>
          <a:p>
            <a:r>
              <a:rPr lang="en-US" sz="2800" b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Chris Reis is spearheading Gas Production/Materials Characterization at UC Berkeley with Hosemann Nuclear Materials Group and LBNL’s Molecular Foundry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5AA9519-6304-9931-8731-07628DAE8B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156" y="1028592"/>
            <a:ext cx="3429000" cy="244227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061E929-2636-AD4E-19F7-B2962763AB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41272" y="4185488"/>
            <a:ext cx="2609928" cy="220547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5BCA976-E0C6-9673-134F-1939E286C3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17142" y="876046"/>
            <a:ext cx="6589155" cy="354800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F040301-E24F-72AC-C25C-000F72FF26BD}"/>
              </a:ext>
            </a:extLst>
          </p:cNvPr>
          <p:cNvSpPr txBox="1"/>
          <p:nvPr/>
        </p:nvSpPr>
        <p:spPr>
          <a:xfrm>
            <a:off x="10192112" y="5417879"/>
            <a:ext cx="2069606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i="1" dirty="0"/>
              <a:t>Work at the Molecular Foundry was supported by the Office of Science, Office of Basic Energy Sciences, of the U.S. Department of Energy under Contract No. DE-AC02-05CH11231.</a:t>
            </a:r>
            <a:endParaRPr lang="en-US" sz="900" dirty="0"/>
          </a:p>
        </p:txBody>
      </p:sp>
      <p:pic>
        <p:nvPicPr>
          <p:cNvPr id="10" name="Picture 9" descr="A logo for a company&#10;&#10;Description automatically generated">
            <a:extLst>
              <a:ext uri="{FF2B5EF4-FFF2-40B4-BE49-F238E27FC236}">
                <a16:creationId xmlns:a16="http://schemas.microsoft.com/office/drawing/2014/main" id="{55135651-9717-0122-79CC-4FB89BBB8EF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7685" b="27240"/>
          <a:stretch/>
        </p:blipFill>
        <p:spPr>
          <a:xfrm>
            <a:off x="10440669" y="4600183"/>
            <a:ext cx="1572491" cy="57943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D830E8C-99A8-67C2-C5A5-10C79C424DC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02709" y="4333561"/>
            <a:ext cx="1989403" cy="2057400"/>
          </a:xfrm>
          <a:prstGeom prst="rect">
            <a:avLst/>
          </a:prstGeom>
        </p:spPr>
      </p:pic>
      <p:pic>
        <p:nvPicPr>
          <p:cNvPr id="15" name="Picture 14" descr="A close-up of a black and white photo of a snowy landscape&#10;&#10;Description automatically generated">
            <a:extLst>
              <a:ext uri="{FF2B5EF4-FFF2-40B4-BE49-F238E27FC236}">
                <a16:creationId xmlns:a16="http://schemas.microsoft.com/office/drawing/2014/main" id="{C0FBF9B9-99B3-B30C-6AFD-CA60207CECD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95890" y="3428886"/>
            <a:ext cx="219" cy="227"/>
          </a:xfrm>
          <a:prstGeom prst="rect">
            <a:avLst/>
          </a:prstGeom>
        </p:spPr>
      </p:pic>
      <p:pic>
        <p:nvPicPr>
          <p:cNvPr id="19" name="Picture 18" descr="A close-up of a computer keyboard&#10;&#10;Description automatically generated">
            <a:extLst>
              <a:ext uri="{FF2B5EF4-FFF2-40B4-BE49-F238E27FC236}">
                <a16:creationId xmlns:a16="http://schemas.microsoft.com/office/drawing/2014/main" id="{F9967A84-356F-680D-1095-DC0A3FEE590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84390" y="4333561"/>
            <a:ext cx="1651938" cy="20574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5675330-23A1-30DF-0BC3-E24920CB317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6156" y="3470862"/>
            <a:ext cx="3429000" cy="2442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268412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3A5A8A-7229-9264-5F8C-D766EECC19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903405"/>
          </a:xfrm>
        </p:spPr>
        <p:txBody>
          <a:bodyPr>
            <a:noAutofit/>
          </a:bodyPr>
          <a:lstStyle/>
          <a:p>
            <a:r>
              <a:rPr lang="en-US" sz="3200" b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US-Japan High Energy Physics Collaboration to aid with superconductivity measurements using VTI Probe at IRCNMS</a:t>
            </a:r>
          </a:p>
        </p:txBody>
      </p:sp>
      <p:sp>
        <p:nvSpPr>
          <p:cNvPr id="5" name="Google Shape;324;p48">
            <a:extLst>
              <a:ext uri="{FF2B5EF4-FFF2-40B4-BE49-F238E27FC236}">
                <a16:creationId xmlns:a16="http://schemas.microsoft.com/office/drawing/2014/main" id="{D4EE45FD-61FC-CE31-5FD0-A6DD0C4948A6}"/>
              </a:ext>
            </a:extLst>
          </p:cNvPr>
          <p:cNvSpPr txBox="1">
            <a:spLocks/>
          </p:cNvSpPr>
          <p:nvPr/>
        </p:nvSpPr>
        <p:spPr>
          <a:xfrm>
            <a:off x="156554" y="931809"/>
            <a:ext cx="5842270" cy="512724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Times" pitchFamily="2" charset="0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Times" pitchFamily="2" charset="0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Times" pitchFamily="2" charset="0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Times" pitchFamily="2" charset="0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Times" pitchFamily="2" charset="0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457200" indent="-342900" defTabSz="914400">
              <a:buFont typeface="Arial" panose="020B0604020202020204" pitchFamily="34" charset="0"/>
              <a:buChar char="•"/>
            </a:pPr>
            <a:r>
              <a:rPr lang="en-US" sz="24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US-Japan HEP collaboration LBNL Leads Chris Reis, Tengming Shen, et. al coordinating with KEK collaborators Toru Ogitsu, Masami Iio, et. al to assess radiation effects on superconductivity </a:t>
            </a:r>
          </a:p>
          <a:p>
            <a:pPr marL="457200" indent="-342900" defTabSz="914400">
              <a:buFont typeface="Arial" panose="020B0604020202020204" pitchFamily="34" charset="0"/>
              <a:buChar char="•"/>
            </a:pPr>
            <a:r>
              <a:rPr lang="en-US" sz="24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15.5 Tesla Variable Temperature Insert (VTI) specially designed for hot samples to be used at International Research Center for Nuclear Materials Science (IRCNMS)</a:t>
            </a:r>
          </a:p>
          <a:p>
            <a:pPr marL="457200" indent="-342900" defTabSz="914400">
              <a:buFont typeface="Arial" panose="020B0604020202020204" pitchFamily="34" charset="0"/>
              <a:buChar char="•"/>
            </a:pPr>
            <a:r>
              <a:rPr lang="en-US" sz="24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Changes to Critical Current, Critical Temperature, n-value, Irreversibility field, etc., are key parameters to be assayed.</a:t>
            </a:r>
          </a:p>
          <a:p>
            <a:pPr marL="457200" indent="-342900" defTabSz="914400">
              <a:buFont typeface="Arial" panose="020B0604020202020204" pitchFamily="34" charset="0"/>
              <a:buChar char="•"/>
            </a:pPr>
            <a:endParaRPr lang="en-US" sz="2400" kern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Google Shape;118;p28">
            <a:extLst>
              <a:ext uri="{FF2B5EF4-FFF2-40B4-BE49-F238E27FC236}">
                <a16:creationId xmlns:a16="http://schemas.microsoft.com/office/drawing/2014/main" id="{41DC7FDF-1A9A-0A45-2D34-270ADF1533BE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r="53625"/>
          <a:stretch/>
        </p:blipFill>
        <p:spPr>
          <a:xfrm>
            <a:off x="9393229" y="5866502"/>
            <a:ext cx="2306658" cy="441816"/>
          </a:xfrm>
          <a:prstGeom prst="rect">
            <a:avLst/>
          </a:prstGeom>
          <a:solidFill>
            <a:schemeClr val="lt1"/>
          </a:solidFill>
          <a:ln>
            <a:noFill/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E6F58DE-1980-2ACD-176D-8A515EF5D9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32714" y="903405"/>
            <a:ext cx="5878985" cy="4120482"/>
          </a:xfrm>
          <a:prstGeom prst="rect">
            <a:avLst/>
          </a:prstGeom>
        </p:spPr>
      </p:pic>
      <p:pic>
        <p:nvPicPr>
          <p:cNvPr id="12" name="Google Shape;120;p28">
            <a:extLst>
              <a:ext uri="{FF2B5EF4-FFF2-40B4-BE49-F238E27FC236}">
                <a16:creationId xmlns:a16="http://schemas.microsoft.com/office/drawing/2014/main" id="{A466B757-5FA4-2E03-A787-50E2AF982D0B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419040" y="5232263"/>
            <a:ext cx="1725099" cy="4904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123;p28">
            <a:extLst>
              <a:ext uri="{FF2B5EF4-FFF2-40B4-BE49-F238E27FC236}">
                <a16:creationId xmlns:a16="http://schemas.microsoft.com/office/drawing/2014/main" id="{D572E495-3A71-F696-EE0B-7121D0252A3E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1069631" y="4912577"/>
            <a:ext cx="1153061" cy="11246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119;p28">
            <a:extLst>
              <a:ext uri="{FF2B5EF4-FFF2-40B4-BE49-F238E27FC236}">
                <a16:creationId xmlns:a16="http://schemas.microsoft.com/office/drawing/2014/main" id="{D40E9F34-5EB8-FBF9-5EA2-83A47E311995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348384" y="5133426"/>
            <a:ext cx="1757237" cy="5892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121;p28" descr="Lawrence Berkeley National Laboratory (LBNL) | Federal Labs">
            <a:extLst>
              <a:ext uri="{FF2B5EF4-FFF2-40B4-BE49-F238E27FC236}">
                <a16:creationId xmlns:a16="http://schemas.microsoft.com/office/drawing/2014/main" id="{F973030D-2784-CF7F-9964-EE04562C9829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6165085" y="5147150"/>
            <a:ext cx="1086122" cy="871340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Google Shape;124;p28">
            <a:extLst>
              <a:ext uri="{FF2B5EF4-FFF2-40B4-BE49-F238E27FC236}">
                <a16:creationId xmlns:a16="http://schemas.microsoft.com/office/drawing/2014/main" id="{1D93A45F-B7FA-C1F5-973F-2913518A4B6D}"/>
              </a:ext>
            </a:extLst>
          </p:cNvPr>
          <p:cNvSpPr/>
          <p:nvPr/>
        </p:nvSpPr>
        <p:spPr>
          <a:xfrm>
            <a:off x="6096001" y="5107371"/>
            <a:ext cx="3217682" cy="1178392"/>
          </a:xfrm>
          <a:prstGeom prst="rect">
            <a:avLst/>
          </a:prstGeom>
          <a:noFill/>
          <a:ln w="254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" name="Google Shape;125;p28">
            <a:extLst>
              <a:ext uri="{FF2B5EF4-FFF2-40B4-BE49-F238E27FC236}">
                <a16:creationId xmlns:a16="http://schemas.microsoft.com/office/drawing/2014/main" id="{F42DE719-CD6A-E455-D170-AFBD1860AE61}"/>
              </a:ext>
            </a:extLst>
          </p:cNvPr>
          <p:cNvSpPr txBox="1"/>
          <p:nvPr/>
        </p:nvSpPr>
        <p:spPr>
          <a:xfrm>
            <a:off x="7094280" y="5693005"/>
            <a:ext cx="2376331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2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Members of the US Magnet Development Program</a:t>
            </a:r>
            <a:endParaRPr sz="12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7327450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DD986D-89C9-BE4E-915E-652A80EFD6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687977"/>
          </a:xfrm>
        </p:spPr>
        <p:txBody>
          <a:bodyPr/>
          <a:lstStyle/>
          <a:p>
            <a:r>
              <a:rPr lang="en-US" sz="4400" b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Conclusions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4E502C0-F449-4E44-8BBF-CA3DA554ACD0}"/>
              </a:ext>
            </a:extLst>
          </p:cNvPr>
          <p:cNvSpPr txBox="1"/>
          <p:nvPr/>
        </p:nvSpPr>
        <p:spPr>
          <a:xfrm>
            <a:off x="63843" y="3254389"/>
            <a:ext cx="8185049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1112" algn="ctr"/>
            <a:r>
              <a:rPr lang="en-US" sz="28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Future plans</a:t>
            </a:r>
          </a:p>
          <a:p>
            <a:pPr marL="466725" indent="-455613">
              <a:buFont typeface="Arial" panose="020B0604020202020204" pitchFamily="34" charset="0"/>
              <a:buChar char="•"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Perform cryogenic (LN) irradiations using a new jig being designed by the Hosemann/Prestemon group</a:t>
            </a:r>
          </a:p>
          <a:p>
            <a:pPr marL="466725" indent="-455613">
              <a:buFont typeface="Arial" panose="020B0604020202020204" pitchFamily="34" charset="0"/>
              <a:buChar char="•"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Test a new high-intensity Beryllium target developed with a corporate partner (NorthStar)</a:t>
            </a:r>
          </a:p>
          <a:p>
            <a:pPr marL="466725" indent="-455613">
              <a:buFont typeface="Arial" panose="020B0604020202020204" pitchFamily="34" charset="0"/>
              <a:buChar char="•"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Irradiate NIF final stage optics as part of the new IFE-STARFIRE collaboration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5851A61-8CD2-FB89-9460-14E1FBF56E8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977" r="21836" b="21837"/>
          <a:stretch/>
        </p:blipFill>
        <p:spPr>
          <a:xfrm>
            <a:off x="8519435" y="3859070"/>
            <a:ext cx="3470738" cy="250386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5096096-C26E-7DA4-8089-528574C9D095}"/>
              </a:ext>
            </a:extLst>
          </p:cNvPr>
          <p:cNvSpPr txBox="1"/>
          <p:nvPr/>
        </p:nvSpPr>
        <p:spPr>
          <a:xfrm>
            <a:off x="63843" y="687978"/>
            <a:ext cx="1206431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1112" algn="ctr"/>
            <a:r>
              <a:rPr lang="en-US" sz="28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Summary</a:t>
            </a:r>
          </a:p>
          <a:p>
            <a:pPr marL="466725" indent="-455613">
              <a:buFont typeface="Arial" panose="020B0604020202020204" pitchFamily="34" charset="0"/>
              <a:buChar char="•"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Several ppb of the Ni in the sample were transformed to Co during a short low-intensity run, making H in the process. Helium production would be similar.</a:t>
            </a:r>
          </a:p>
          <a:p>
            <a:pPr marL="466725" indent="-455613">
              <a:buFont typeface="Arial" panose="020B0604020202020204" pitchFamily="34" charset="0"/>
              <a:buChar char="•"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Lots of Y reactions products (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Is this a big problem?)</a:t>
            </a:r>
          </a:p>
          <a:p>
            <a:pPr marL="466725" indent="-455613">
              <a:buFont typeface="Arial" panose="020B0604020202020204" pitchFamily="34" charset="0"/>
              <a:buChar char="•"/>
            </a:pP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full scale run (x25 integrated charge at 0°) would yield 0.1-0.2 ppm gas production plus lots of displacements and secondary particle production</a:t>
            </a:r>
          </a:p>
        </p:txBody>
      </p:sp>
    </p:spTree>
    <p:extLst>
      <p:ext uri="{BB962C8B-B14F-4D97-AF65-F5344CB8AC3E}">
        <p14:creationId xmlns:p14="http://schemas.microsoft.com/office/powerpoint/2010/main" val="360110382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34300"/>
            <a:ext cx="12192000" cy="914400"/>
          </a:xfrm>
        </p:spPr>
        <p:txBody>
          <a:bodyPr/>
          <a:lstStyle/>
          <a:p>
            <a:pPr algn="ctr"/>
            <a:r>
              <a:rPr lang="en-US" sz="4400" dirty="0">
                <a:latin typeface="Times New Roman"/>
                <a:cs typeface="Times New Roman"/>
              </a:rPr>
              <a:t>Collaborators and Acknowledgments</a:t>
            </a:r>
            <a:endParaRPr lang="en-US" sz="2800" dirty="0">
              <a:latin typeface="Times New Roman"/>
              <a:cs typeface="Times New Roman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B48CB19-3E4B-4E70-BCA3-B18D1C354550}"/>
              </a:ext>
            </a:extLst>
          </p:cNvPr>
          <p:cNvSpPr/>
          <p:nvPr/>
        </p:nvSpPr>
        <p:spPr>
          <a:xfrm>
            <a:off x="1605253" y="1089339"/>
            <a:ext cx="8981495" cy="20005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L.A. Bernstein</a:t>
            </a:r>
            <a:r>
              <a:rPr lang="en-US" sz="2800" baseline="30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1,2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C. Gesteland</a:t>
            </a:r>
            <a:r>
              <a:rPr lang="en-US" sz="2800" baseline="30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P. Hosemann</a:t>
            </a:r>
            <a:r>
              <a:rPr lang="en-US" sz="2800" baseline="30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Y.-H. Lee</a:t>
            </a:r>
            <a:r>
              <a:rPr lang="en-US" sz="2800" baseline="30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M. Nair</a:t>
            </a:r>
            <a:r>
              <a:rPr lang="en-US" sz="2800" baseline="30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E.B. Park-Bernstein</a:t>
            </a:r>
            <a:r>
              <a:rPr lang="en-US" sz="2800" baseline="30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S. Prestemon</a:t>
            </a:r>
            <a:r>
              <a:rPr lang="en-US" sz="2800" baseline="30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C. Reis</a:t>
            </a:r>
            <a:r>
              <a:rPr lang="en-US" sz="2800" baseline="30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1,2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   T. Shen</a:t>
            </a:r>
            <a:r>
              <a:rPr lang="en-US" sz="2800" baseline="30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A.S. Voyles</a:t>
            </a:r>
            <a:r>
              <a:rPr lang="en-US" sz="2800" baseline="30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000" u="sng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000" i="1" baseline="30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20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University of California – Berkeley Department of Nuclear Engineering</a:t>
            </a:r>
          </a:p>
          <a:p>
            <a:pPr algn="ctr"/>
            <a:r>
              <a:rPr lang="en-US" sz="2000" i="1" baseline="30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0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Lawrence Berkeley National Laboratory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5DCC253-98DA-254E-A952-E6A7F39DFBC5}"/>
              </a:ext>
            </a:extLst>
          </p:cNvPr>
          <p:cNvSpPr/>
          <p:nvPr/>
        </p:nvSpPr>
        <p:spPr>
          <a:xfrm>
            <a:off x="2199357" y="3546026"/>
            <a:ext cx="760053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solidFill>
                  <a:srgbClr val="131413"/>
                </a:solidFill>
                <a:latin typeface="Times" pitchFamily="2" charset="0"/>
              </a:rPr>
              <a:t>This work has been performed under the auspices of the U.S. Department of Energy by Lawrence Berkeley National Laboratory under contract No. DE-AC02-05CH1123 and the US Nuclear Data Program</a:t>
            </a:r>
            <a:endParaRPr lang="en-US" sz="2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8F7DA9C-77AB-ABA1-6E08-346CB7E61B05}"/>
              </a:ext>
            </a:extLst>
          </p:cNvPr>
          <p:cNvGrpSpPr/>
          <p:nvPr/>
        </p:nvGrpSpPr>
        <p:grpSpPr>
          <a:xfrm>
            <a:off x="3874090" y="4770928"/>
            <a:ext cx="4443820" cy="1351920"/>
            <a:chOff x="4201415" y="4960928"/>
            <a:chExt cx="4443820" cy="1351920"/>
          </a:xfrm>
        </p:grpSpPr>
        <p:pic>
          <p:nvPicPr>
            <p:cNvPr id="5" name="Picture 2">
              <a:extLst>
                <a:ext uri="{FF2B5EF4-FFF2-40B4-BE49-F238E27FC236}">
                  <a16:creationId xmlns:a16="http://schemas.microsoft.com/office/drawing/2014/main" id="{FC5E5672-0671-3147-AC9E-572A92D89B0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25522" y="4960928"/>
              <a:ext cx="2119713" cy="12857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B0E76E52-94F6-5D44-B35E-9B65A155602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201415" y="4960928"/>
              <a:ext cx="1351920" cy="1351920"/>
            </a:xfrm>
            <a:prstGeom prst="rect">
              <a:avLst/>
            </a:prstGeom>
          </p:spPr>
        </p:pic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F3706BFA-3E03-5D6A-B7D4-37B08A64E8F6}"/>
              </a:ext>
            </a:extLst>
          </p:cNvPr>
          <p:cNvGrpSpPr/>
          <p:nvPr/>
        </p:nvGrpSpPr>
        <p:grpSpPr>
          <a:xfrm>
            <a:off x="177737" y="1439459"/>
            <a:ext cx="1295997" cy="1754686"/>
            <a:chOff x="193352" y="1702740"/>
            <a:chExt cx="1295997" cy="1754686"/>
          </a:xfrm>
        </p:grpSpPr>
        <p:pic>
          <p:nvPicPr>
            <p:cNvPr id="4110" name="Picture 14" descr="Photo of Mehul Nair">
              <a:extLst>
                <a:ext uri="{FF2B5EF4-FFF2-40B4-BE49-F238E27FC236}">
                  <a16:creationId xmlns:a16="http://schemas.microsoft.com/office/drawing/2014/main" id="{6B35FD00-8EDD-17F5-83C6-D6B7C7E0D5B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3352" y="1702740"/>
              <a:ext cx="1295997" cy="1723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A6A6003F-BBCD-808E-247D-5BA4EF051C29}"/>
                </a:ext>
              </a:extLst>
            </p:cNvPr>
            <p:cNvSpPr txBox="1"/>
            <p:nvPr/>
          </p:nvSpPr>
          <p:spPr>
            <a:xfrm>
              <a:off x="193352" y="3118872"/>
              <a:ext cx="1295997" cy="338554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Mehul Nair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476D8FCE-B464-9273-6FB5-CA82D364952A}"/>
              </a:ext>
            </a:extLst>
          </p:cNvPr>
          <p:cNvGrpSpPr/>
          <p:nvPr/>
        </p:nvGrpSpPr>
        <p:grpSpPr>
          <a:xfrm>
            <a:off x="120663" y="3418172"/>
            <a:ext cx="1432783" cy="1995619"/>
            <a:chOff x="189228" y="3753504"/>
            <a:chExt cx="1432783" cy="1995619"/>
          </a:xfrm>
        </p:grpSpPr>
        <p:pic>
          <p:nvPicPr>
            <p:cNvPr id="4106" name="Picture 10" descr="Tengming Shen Wins Cryogenic Society's Boom Award">
              <a:extLst>
                <a:ext uri="{FF2B5EF4-FFF2-40B4-BE49-F238E27FC236}">
                  <a16:creationId xmlns:a16="http://schemas.microsoft.com/office/drawing/2014/main" id="{CD9E06E4-7D18-4A48-C6F6-F3E48A29EC1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6786" y="3753504"/>
              <a:ext cx="1425225" cy="1733073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08A9C4FE-9524-071F-312C-E3077AC0339C}"/>
                </a:ext>
              </a:extLst>
            </p:cNvPr>
            <p:cNvSpPr txBox="1"/>
            <p:nvPr/>
          </p:nvSpPr>
          <p:spPr>
            <a:xfrm>
              <a:off x="189228" y="5164348"/>
              <a:ext cx="1432783" cy="584775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Tengming Shen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5A81377F-836B-A4BE-DDCB-DEAA06E3BB62}"/>
              </a:ext>
            </a:extLst>
          </p:cNvPr>
          <p:cNvGrpSpPr/>
          <p:nvPr/>
        </p:nvGrpSpPr>
        <p:grpSpPr>
          <a:xfrm>
            <a:off x="1924643" y="4590703"/>
            <a:ext cx="1297680" cy="2053127"/>
            <a:chOff x="2136646" y="4569946"/>
            <a:chExt cx="1297680" cy="2053127"/>
          </a:xfrm>
        </p:grpSpPr>
        <p:pic>
          <p:nvPicPr>
            <p:cNvPr id="4108" name="Picture 12" descr="Photo of Chase Gesteland">
              <a:extLst>
                <a:ext uri="{FF2B5EF4-FFF2-40B4-BE49-F238E27FC236}">
                  <a16:creationId xmlns:a16="http://schemas.microsoft.com/office/drawing/2014/main" id="{C3F214D3-4D0D-0E9D-F31F-A027F18C52D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36646" y="4569946"/>
              <a:ext cx="1297680" cy="1725638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7BF51983-DE1B-20A9-3A7B-F1B7BD7E1E54}"/>
                </a:ext>
              </a:extLst>
            </p:cNvPr>
            <p:cNvSpPr txBox="1"/>
            <p:nvPr/>
          </p:nvSpPr>
          <p:spPr>
            <a:xfrm>
              <a:off x="2136646" y="6038298"/>
              <a:ext cx="1297680" cy="584775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Chase Gesteland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DB29375D-0F71-185B-CA60-0F4FD435F4E8}"/>
              </a:ext>
            </a:extLst>
          </p:cNvPr>
          <p:cNvGrpSpPr/>
          <p:nvPr/>
        </p:nvGrpSpPr>
        <p:grpSpPr>
          <a:xfrm>
            <a:off x="10386398" y="1564270"/>
            <a:ext cx="1627865" cy="1712669"/>
            <a:chOff x="10468670" y="1070098"/>
            <a:chExt cx="1627865" cy="1712669"/>
          </a:xfrm>
        </p:grpSpPr>
        <p:pic>
          <p:nvPicPr>
            <p:cNvPr id="4098" name="Picture 2" descr="peter-profile-picture">
              <a:extLst>
                <a:ext uri="{FF2B5EF4-FFF2-40B4-BE49-F238E27FC236}">
                  <a16:creationId xmlns:a16="http://schemas.microsoft.com/office/drawing/2014/main" id="{394ACDEC-7B19-4719-80E4-F59A875B603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468670" y="1070098"/>
              <a:ext cx="1627865" cy="149434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07337D6C-B7C2-0D67-4BAE-336B355BD181}"/>
                </a:ext>
              </a:extLst>
            </p:cNvPr>
            <p:cNvSpPr txBox="1"/>
            <p:nvPr/>
          </p:nvSpPr>
          <p:spPr>
            <a:xfrm>
              <a:off x="10468670" y="2444213"/>
              <a:ext cx="1627865" cy="338554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Peter Hosemann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962D4F97-6DD5-C101-576F-DD805B730736}"/>
              </a:ext>
            </a:extLst>
          </p:cNvPr>
          <p:cNvGrpSpPr/>
          <p:nvPr/>
        </p:nvGrpSpPr>
        <p:grpSpPr>
          <a:xfrm>
            <a:off x="10377238" y="3727884"/>
            <a:ext cx="1431079" cy="2310414"/>
            <a:chOff x="10564135" y="3288149"/>
            <a:chExt cx="1431079" cy="2310414"/>
          </a:xfrm>
        </p:grpSpPr>
        <p:pic>
          <p:nvPicPr>
            <p:cNvPr id="4100" name="Picture 4" descr="Soren Prestemon Elected as APS Fellow">
              <a:extLst>
                <a:ext uri="{FF2B5EF4-FFF2-40B4-BE49-F238E27FC236}">
                  <a16:creationId xmlns:a16="http://schemas.microsoft.com/office/drawing/2014/main" id="{505C190D-FCB2-7C33-6C85-049528F913D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569989" y="3288149"/>
              <a:ext cx="1425225" cy="1725639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5EED6E2F-A6C1-CE72-C8F1-A75B95994DA9}"/>
                </a:ext>
              </a:extLst>
            </p:cNvPr>
            <p:cNvSpPr txBox="1"/>
            <p:nvPr/>
          </p:nvSpPr>
          <p:spPr>
            <a:xfrm>
              <a:off x="10564135" y="5013788"/>
              <a:ext cx="1425225" cy="584775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Soren Prestemon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712096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CustomShape 1"/>
          <p:cNvSpPr/>
          <p:nvPr/>
        </p:nvSpPr>
        <p:spPr>
          <a:xfrm>
            <a:off x="0" y="-10678"/>
            <a:ext cx="12192000" cy="831119"/>
          </a:xfrm>
          <a:prstGeom prst="rect">
            <a:avLst/>
          </a:prstGeom>
          <a:solidFill>
            <a:srgbClr val="1E497D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7500" tIns="68580" rIns="67500" bIns="68580"/>
          <a:lstStyle/>
          <a:p>
            <a:pPr algn="ctr">
              <a:lnSpc>
                <a:spcPct val="100000"/>
              </a:lnSpc>
            </a:pPr>
            <a:r>
              <a:rPr lang="en-US" sz="2400" spc="-1" dirty="0">
                <a:solidFill>
                  <a:schemeClr val="bg1"/>
                </a:solidFill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</a:rPr>
              <a:t>Thick target deuteron breakup has been known as an effective source of fast, forward focused neutrons and was even considered for </a:t>
            </a:r>
            <a:r>
              <a:rPr lang="en-US" sz="2400" spc="-1" baseline="30000" dirty="0">
                <a:solidFill>
                  <a:schemeClr val="bg1"/>
                </a:solidFill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</a:rPr>
              <a:t>239</a:t>
            </a:r>
            <a:r>
              <a:rPr lang="en-US" sz="2400" spc="-1" dirty="0">
                <a:solidFill>
                  <a:schemeClr val="bg1"/>
                </a:solidFill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</a:rPr>
              <a:t>Pu production in the 1940s*</a:t>
            </a:r>
            <a:endParaRPr lang="en-US" sz="2400" i="1" spc="-1" dirty="0">
              <a:solidFill>
                <a:schemeClr val="bg1"/>
              </a:solidFill>
              <a:latin typeface="Times New Roman" panose="02020603050405020304" pitchFamily="18" charset="0"/>
              <a:ea typeface="Open Sans"/>
              <a:cs typeface="Times New Roman" panose="02020603050405020304" pitchFamily="18" charset="0"/>
            </a:endParaRP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069BDE03-59DB-B742-B87D-47048CB03B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5813" y="1713204"/>
            <a:ext cx="4876972" cy="3753791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8A6D7171-E6A8-074F-A3EC-F2393B93226C}"/>
              </a:ext>
            </a:extLst>
          </p:cNvPr>
          <p:cNvSpPr/>
          <p:nvPr/>
        </p:nvSpPr>
        <p:spPr>
          <a:xfrm>
            <a:off x="5909149" y="5313809"/>
            <a:ext cx="6110006" cy="1015663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000" i="1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Thick target deuteron breakup (TTDB) neutron beams on light targets are also strongly forward focused (the neutrons follow the direction of the deuteron beam)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72276AE1-F2D0-094C-A7E0-CC24D3D6552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188" r="1949" b="82116"/>
          <a:stretch/>
        </p:blipFill>
        <p:spPr>
          <a:xfrm>
            <a:off x="854883" y="888421"/>
            <a:ext cx="3754444" cy="86392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B0A137C-85ED-744D-95FE-A14D7018069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0599" r="79689" b="72689"/>
          <a:stretch/>
        </p:blipFill>
        <p:spPr>
          <a:xfrm>
            <a:off x="3540431" y="1358559"/>
            <a:ext cx="777732" cy="369445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D28A349B-B031-874E-93A3-324C564865EE}"/>
              </a:ext>
            </a:extLst>
          </p:cNvPr>
          <p:cNvSpPr/>
          <p:nvPr/>
        </p:nvSpPr>
        <p:spPr>
          <a:xfrm>
            <a:off x="3505194" y="1475898"/>
            <a:ext cx="777732" cy="247299"/>
          </a:xfrm>
          <a:prstGeom prst="ellipse">
            <a:avLst/>
          </a:prstGeom>
          <a:noFill/>
          <a:ln w="476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FE618DC-BE9F-D64B-B4EF-EEDAA4F1A405}"/>
              </a:ext>
            </a:extLst>
          </p:cNvPr>
          <p:cNvGrpSpPr/>
          <p:nvPr/>
        </p:nvGrpSpPr>
        <p:grpSpPr>
          <a:xfrm>
            <a:off x="6408330" y="1276642"/>
            <a:ext cx="5554026" cy="4013493"/>
            <a:chOff x="4884330" y="1539687"/>
            <a:chExt cx="4190552" cy="3028209"/>
          </a:xfrm>
        </p:grpSpPr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DAABD8DD-45AD-9E48-82E9-6488D4AFA6C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884330" y="1539687"/>
              <a:ext cx="4190552" cy="3028209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id="{762EEADC-531D-784D-94C6-FBF97BA00955}"/>
                    </a:ext>
                  </a:extLst>
                </p:cNvPr>
                <p:cNvSpPr txBox="1"/>
                <p:nvPr/>
              </p:nvSpPr>
              <p:spPr>
                <a:xfrm>
                  <a:off x="6979606" y="2438025"/>
                  <a:ext cx="807722" cy="8953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𝑑</m:t>
                            </m:r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𝜎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𝐵𝑈</m:t>
                                </m:r>
                              </m:sub>
                            </m:sSub>
                          </m:num>
                          <m:den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𝑑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𝜃</m:t>
                            </m:r>
                          </m:den>
                        </m:f>
                      </m:oMath>
                    </m:oMathPara>
                  </a14:m>
                  <a:endParaRPr lang="en-US" dirty="0"/>
                </a:p>
                <a:p>
                  <a:endParaRPr lang="en-US" dirty="0"/>
                </a:p>
              </p:txBody>
            </p:sp>
          </mc:Choice>
          <mc:Fallback xmlns=""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id="{762EEADC-531D-784D-94C6-FBF97BA0095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979606" y="2438025"/>
                  <a:ext cx="807722" cy="895310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BFD08562-CBF1-9D4F-AAE5-5587293D5C0E}"/>
              </a:ext>
            </a:extLst>
          </p:cNvPr>
          <p:cNvGrpSpPr/>
          <p:nvPr/>
        </p:nvGrpSpPr>
        <p:grpSpPr>
          <a:xfrm>
            <a:off x="6671977" y="888006"/>
            <a:ext cx="1965723" cy="851321"/>
            <a:chOff x="8526483" y="1234033"/>
            <a:chExt cx="2620965" cy="1135094"/>
          </a:xfrm>
        </p:grpSpPr>
        <p:sp>
          <p:nvSpPr>
            <p:cNvPr id="2" name="Oval 1">
              <a:extLst>
                <a:ext uri="{FF2B5EF4-FFF2-40B4-BE49-F238E27FC236}">
                  <a16:creationId xmlns:a16="http://schemas.microsoft.com/office/drawing/2014/main" id="{30F55FC5-F2CE-8C4B-AD52-6F34D6A69B8B}"/>
                </a:ext>
              </a:extLst>
            </p:cNvPr>
            <p:cNvSpPr/>
            <p:nvPr/>
          </p:nvSpPr>
          <p:spPr>
            <a:xfrm>
              <a:off x="8526483" y="1900382"/>
              <a:ext cx="439387" cy="468745"/>
            </a:xfrm>
            <a:prstGeom prst="ellipse">
              <a:avLst/>
            </a:prstGeom>
            <a:noFill/>
            <a:ln w="444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E592E49D-5862-5742-8958-6E3758343E18}"/>
                </a:ext>
              </a:extLst>
            </p:cNvPr>
            <p:cNvSpPr txBox="1"/>
            <p:nvPr/>
          </p:nvSpPr>
          <p:spPr>
            <a:xfrm>
              <a:off x="9238291" y="1234033"/>
              <a:ext cx="1909157" cy="492442"/>
            </a:xfrm>
            <a:prstGeom prst="rect">
              <a:avLst/>
            </a:prstGeom>
            <a:solidFill>
              <a:srgbClr val="FF0000"/>
            </a:solidFill>
          </p:spPr>
          <p:txBody>
            <a:bodyPr wrap="none" rtlCol="0">
              <a:spAutoFit/>
            </a:bodyPr>
            <a:lstStyle/>
            <a:p>
              <a:r>
                <a:rPr lang="en-US" b="1" i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10+ barns/sr</a:t>
              </a:r>
            </a:p>
          </p:txBody>
        </p:sp>
        <p:cxnSp>
          <p:nvCxnSpPr>
            <p:cNvPr id="5" name="Curved Connector 4">
              <a:extLst>
                <a:ext uri="{FF2B5EF4-FFF2-40B4-BE49-F238E27FC236}">
                  <a16:creationId xmlns:a16="http://schemas.microsoft.com/office/drawing/2014/main" id="{BE16DE46-2B0A-2348-B058-B90EDF53D721}"/>
                </a:ext>
              </a:extLst>
            </p:cNvPr>
            <p:cNvCxnSpPr>
              <a:stCxn id="3" idx="1"/>
              <a:endCxn id="2" idx="0"/>
            </p:cNvCxnSpPr>
            <p:nvPr/>
          </p:nvCxnSpPr>
          <p:spPr>
            <a:xfrm rot="10800000" flipV="1">
              <a:off x="8746176" y="1480254"/>
              <a:ext cx="492115" cy="420128"/>
            </a:xfrm>
            <a:prstGeom prst="curvedConnector2">
              <a:avLst/>
            </a:prstGeom>
            <a:ln w="47625">
              <a:solidFill>
                <a:srgbClr val="FF0000"/>
              </a:solidFill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4EC5AC53-7E1E-A34B-953C-08BFB374F6F3}"/>
              </a:ext>
            </a:extLst>
          </p:cNvPr>
          <p:cNvGrpSpPr/>
          <p:nvPr/>
        </p:nvGrpSpPr>
        <p:grpSpPr>
          <a:xfrm>
            <a:off x="524441" y="2769918"/>
            <a:ext cx="4520994" cy="3559555"/>
            <a:chOff x="252762" y="2804554"/>
            <a:chExt cx="4520994" cy="3559555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63E63232-46C9-854A-B1A5-BA0A3F2B9074}"/>
                </a:ext>
              </a:extLst>
            </p:cNvPr>
            <p:cNvGrpSpPr/>
            <p:nvPr/>
          </p:nvGrpSpPr>
          <p:grpSpPr>
            <a:xfrm>
              <a:off x="252762" y="2804554"/>
              <a:ext cx="4520994" cy="3559555"/>
              <a:chOff x="3462602" y="2769960"/>
              <a:chExt cx="4885826" cy="3846802"/>
            </a:xfrm>
          </p:grpSpPr>
          <p:sp>
            <p:nvSpPr>
              <p:cNvPr id="34" name="Freeform 33">
                <a:extLst>
                  <a:ext uri="{FF2B5EF4-FFF2-40B4-BE49-F238E27FC236}">
                    <a16:creationId xmlns:a16="http://schemas.microsoft.com/office/drawing/2014/main" id="{4DB5BB94-31AC-3543-8DCC-38B9D384E119}"/>
                  </a:ext>
                </a:extLst>
              </p:cNvPr>
              <p:cNvSpPr/>
              <p:nvPr/>
            </p:nvSpPr>
            <p:spPr>
              <a:xfrm>
                <a:off x="3819710" y="2769960"/>
                <a:ext cx="4528718" cy="1772737"/>
              </a:xfrm>
              <a:custGeom>
                <a:avLst/>
                <a:gdLst>
                  <a:gd name="connsiteX0" fmla="*/ 0 w 3587262"/>
                  <a:gd name="connsiteY0" fmla="*/ 1427042 h 1427042"/>
                  <a:gd name="connsiteX1" fmla="*/ 398585 w 3587262"/>
                  <a:gd name="connsiteY1" fmla="*/ 1012826 h 1427042"/>
                  <a:gd name="connsiteX2" fmla="*/ 1141046 w 3587262"/>
                  <a:gd name="connsiteY2" fmla="*/ 465749 h 1427042"/>
                  <a:gd name="connsiteX3" fmla="*/ 1836615 w 3587262"/>
                  <a:gd name="connsiteY3" fmla="*/ 200026 h 1427042"/>
                  <a:gd name="connsiteX4" fmla="*/ 2422769 w 3587262"/>
                  <a:gd name="connsiteY4" fmla="*/ 74980 h 1427042"/>
                  <a:gd name="connsiteX5" fmla="*/ 3259015 w 3587262"/>
                  <a:gd name="connsiteY5" fmla="*/ 4642 h 1427042"/>
                  <a:gd name="connsiteX6" fmla="*/ 3587262 w 3587262"/>
                  <a:gd name="connsiteY6" fmla="*/ 12457 h 14270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587262" h="1427042">
                    <a:moveTo>
                      <a:pt x="0" y="1427042"/>
                    </a:moveTo>
                    <a:cubicBezTo>
                      <a:pt x="104205" y="1300041"/>
                      <a:pt x="208411" y="1173041"/>
                      <a:pt x="398585" y="1012826"/>
                    </a:cubicBezTo>
                    <a:cubicBezTo>
                      <a:pt x="588759" y="852610"/>
                      <a:pt x="901374" y="601216"/>
                      <a:pt x="1141046" y="465749"/>
                    </a:cubicBezTo>
                    <a:cubicBezTo>
                      <a:pt x="1380718" y="330282"/>
                      <a:pt x="1622995" y="265154"/>
                      <a:pt x="1836615" y="200026"/>
                    </a:cubicBezTo>
                    <a:cubicBezTo>
                      <a:pt x="2050235" y="134898"/>
                      <a:pt x="2185702" y="107544"/>
                      <a:pt x="2422769" y="74980"/>
                    </a:cubicBezTo>
                    <a:cubicBezTo>
                      <a:pt x="2659836" y="42416"/>
                      <a:pt x="3064933" y="15062"/>
                      <a:pt x="3259015" y="4642"/>
                    </a:cubicBezTo>
                    <a:cubicBezTo>
                      <a:pt x="3453097" y="-5779"/>
                      <a:pt x="3520179" y="3339"/>
                      <a:pt x="3587262" y="12457"/>
                    </a:cubicBezTo>
                  </a:path>
                </a:pathLst>
              </a:custGeom>
              <a:noFill/>
              <a:ln w="889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 dirty="0"/>
              </a:p>
            </p:txBody>
          </p:sp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361B858E-0F11-764A-A560-BC158E77A87A}"/>
                  </a:ext>
                </a:extLst>
              </p:cNvPr>
              <p:cNvSpPr txBox="1"/>
              <p:nvPr/>
            </p:nvSpPr>
            <p:spPr>
              <a:xfrm>
                <a:off x="3462602" y="5519137"/>
                <a:ext cx="4885826" cy="10976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0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Low-Z targets are particularly good since they have the lowest dE/dx and therefore the longest effective target thickness  </a:t>
                </a:r>
              </a:p>
            </p:txBody>
          </p:sp>
        </p:grp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E0C0E9B1-8545-E44F-8C78-29F44BDDF2B3}"/>
                </a:ext>
              </a:extLst>
            </p:cNvPr>
            <p:cNvSpPr/>
            <p:nvPr/>
          </p:nvSpPr>
          <p:spPr>
            <a:xfrm>
              <a:off x="2758193" y="3114233"/>
              <a:ext cx="777732" cy="247299"/>
            </a:xfrm>
            <a:prstGeom prst="ellipse">
              <a:avLst/>
            </a:prstGeom>
            <a:noFill/>
            <a:ln w="4762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98AAFC08-D822-B094-7CB7-9B01FC74325F}"/>
              </a:ext>
            </a:extLst>
          </p:cNvPr>
          <p:cNvSpPr txBox="1"/>
          <p:nvPr/>
        </p:nvSpPr>
        <p:spPr>
          <a:xfrm>
            <a:off x="7807991" y="6480764"/>
            <a:ext cx="33393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*Thanks to Ian Thompson (LLNL)</a:t>
            </a:r>
          </a:p>
        </p:txBody>
      </p:sp>
    </p:spTree>
    <p:extLst>
      <p:ext uri="{BB962C8B-B14F-4D97-AF65-F5344CB8AC3E}">
        <p14:creationId xmlns:p14="http://schemas.microsoft.com/office/powerpoint/2010/main" val="2864830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id="{8ABB7280-A66E-8A4A-86C4-439D253C6EE6}"/>
              </a:ext>
            </a:extLst>
          </p:cNvPr>
          <p:cNvGrpSpPr/>
          <p:nvPr/>
        </p:nvGrpSpPr>
        <p:grpSpPr>
          <a:xfrm>
            <a:off x="4208745" y="1219828"/>
            <a:ext cx="3409038" cy="2856161"/>
            <a:chOff x="4480888" y="1250796"/>
            <a:chExt cx="2030840" cy="1701479"/>
          </a:xfrm>
        </p:grpSpPr>
        <p:pic>
          <p:nvPicPr>
            <p:cNvPr id="32" name="Picture 8" descr="Al_foil_placement.pdf">
              <a:extLst>
                <a:ext uri="{FF2B5EF4-FFF2-40B4-BE49-F238E27FC236}">
                  <a16:creationId xmlns:a16="http://schemas.microsoft.com/office/drawing/2014/main" id="{A7ADE410-A777-4B49-A1EF-48D57E94C61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9005" b="5680"/>
            <a:stretch/>
          </p:blipFill>
          <p:spPr bwMode="auto">
            <a:xfrm>
              <a:off x="4489791" y="1250796"/>
              <a:ext cx="2021937" cy="1701479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8CA8C956-125A-2A4C-962E-C62AB832D447}"/>
                </a:ext>
              </a:extLst>
            </p:cNvPr>
            <p:cNvGrpSpPr/>
            <p:nvPr/>
          </p:nvGrpSpPr>
          <p:grpSpPr>
            <a:xfrm>
              <a:off x="4480888" y="2027570"/>
              <a:ext cx="1289049" cy="804608"/>
              <a:chOff x="3829230" y="2220020"/>
              <a:chExt cx="1635802" cy="1000263"/>
            </a:xfrm>
          </p:grpSpPr>
          <p:graphicFrame>
            <p:nvGraphicFramePr>
              <p:cNvPr id="36" name="Object 35">
                <a:extLst>
                  <a:ext uri="{FF2B5EF4-FFF2-40B4-BE49-F238E27FC236}">
                    <a16:creationId xmlns:a16="http://schemas.microsoft.com/office/drawing/2014/main" id="{5A8049CF-5206-7444-A6C0-3E2643CAEF89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4824383" y="2464988"/>
              <a:ext cx="282575" cy="396875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Equation" r:id="rId4" imgW="127000" imgH="177800" progId="Equation.3">
                      <p:embed/>
                    </p:oleObj>
                  </mc:Choice>
                  <mc:Fallback>
                    <p:oleObj name="Equation" r:id="rId4" imgW="127000" imgH="177800" progId="Equation.3">
                      <p:embed/>
                      <p:pic>
                        <p:nvPicPr>
                          <p:cNvPr id="36" name="Object 35">
                            <a:extLst>
                              <a:ext uri="{FF2B5EF4-FFF2-40B4-BE49-F238E27FC236}">
                                <a16:creationId xmlns:a16="http://schemas.microsoft.com/office/drawing/2014/main" id="{5A8049CF-5206-7444-A6C0-3E2643CAEF89}"/>
                              </a:ext>
                            </a:extLst>
                          </p:cNvPr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4824383" y="2464988"/>
                            <a:ext cx="282575" cy="396875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</p:spPr>
                      </p:pic>
                    </p:oleObj>
                  </mc:Fallback>
                </mc:AlternateContent>
              </a:graphicData>
            </a:graphic>
          </p:graphicFrame>
          <p:cxnSp>
            <p:nvCxnSpPr>
              <p:cNvPr id="37" name="Straight Arrow Connector 36">
                <a:extLst>
                  <a:ext uri="{FF2B5EF4-FFF2-40B4-BE49-F238E27FC236}">
                    <a16:creationId xmlns:a16="http://schemas.microsoft.com/office/drawing/2014/main" id="{F251C92F-D817-9D4D-969F-E920BA6183C4}"/>
                  </a:ext>
                </a:extLst>
              </p:cNvPr>
              <p:cNvCxnSpPr/>
              <p:nvPr/>
            </p:nvCxnSpPr>
            <p:spPr bwMode="auto">
              <a:xfrm>
                <a:off x="3829230" y="2220020"/>
                <a:ext cx="1635802" cy="1000263"/>
              </a:xfrm>
              <a:prstGeom prst="straightConnector1">
                <a:avLst/>
              </a:prstGeom>
              <a:solidFill>
                <a:schemeClr val="accent1"/>
              </a:solidFill>
              <a:ln w="25400" cap="flat" cmpd="sng" algn="ctr">
                <a:solidFill>
                  <a:schemeClr val="accent6"/>
                </a:solidFill>
                <a:prstDash val="dash"/>
                <a:round/>
                <a:headEnd type="none" w="med" len="med"/>
                <a:tailEnd type="none"/>
              </a:ln>
              <a:effectLst/>
            </p:spPr>
          </p:cxnSp>
        </p:grpSp>
      </p:grpSp>
      <p:sp>
        <p:nvSpPr>
          <p:cNvPr id="38" name="CustomShape 1"/>
          <p:cNvSpPr/>
          <p:nvPr/>
        </p:nvSpPr>
        <p:spPr>
          <a:xfrm>
            <a:off x="0" y="-1"/>
            <a:ext cx="12192000" cy="1068947"/>
          </a:xfrm>
          <a:prstGeom prst="rect">
            <a:avLst/>
          </a:prstGeom>
          <a:solidFill>
            <a:srgbClr val="1E497D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91440" rIns="90000" bIns="91440"/>
          <a:lstStyle/>
          <a:p>
            <a:pPr algn="ctr">
              <a:lnSpc>
                <a:spcPct val="100000"/>
              </a:lnSpc>
            </a:pPr>
            <a:r>
              <a:rPr lang="en-US" sz="2800" spc="-1" dirty="0">
                <a:solidFill>
                  <a:schemeClr val="bg1"/>
                </a:solidFill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</a:rPr>
              <a:t>We’ve quantified our Thick Target Deuteron Breakup Neutron Source (TTDBNS) using both Time-of-Flight* and foil activation </a:t>
            </a:r>
            <a:endParaRPr lang="en-US" sz="2800" i="1" spc="-1" dirty="0">
              <a:solidFill>
                <a:schemeClr val="bg1"/>
              </a:solidFill>
              <a:latin typeface="Times New Roman" panose="02020603050405020304" pitchFamily="18" charset="0"/>
              <a:ea typeface="Open Sans"/>
              <a:cs typeface="Times New Roman" panose="02020603050405020304" pitchFamily="18" charset="0"/>
            </a:endParaRPr>
          </a:p>
        </p:txBody>
      </p:sp>
      <p:grpSp>
        <p:nvGrpSpPr>
          <p:cNvPr id="77" name="Group 76">
            <a:extLst>
              <a:ext uri="{FF2B5EF4-FFF2-40B4-BE49-F238E27FC236}">
                <a16:creationId xmlns:a16="http://schemas.microsoft.com/office/drawing/2014/main" id="{704E3804-9619-B04F-93E9-76DC8F5326E9}"/>
              </a:ext>
            </a:extLst>
          </p:cNvPr>
          <p:cNvGrpSpPr/>
          <p:nvPr/>
        </p:nvGrpSpPr>
        <p:grpSpPr>
          <a:xfrm>
            <a:off x="7809108" y="1219828"/>
            <a:ext cx="3025906" cy="4829096"/>
            <a:chOff x="2971314" y="1384307"/>
            <a:chExt cx="2835413" cy="4525085"/>
          </a:xfrm>
        </p:grpSpPr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606EBEA0-EB9B-AF42-9062-320C26CE714B}"/>
                </a:ext>
              </a:extLst>
            </p:cNvPr>
            <p:cNvSpPr txBox="1"/>
            <p:nvPr/>
          </p:nvSpPr>
          <p:spPr>
            <a:xfrm>
              <a:off x="2971314" y="1384307"/>
              <a:ext cx="2835413" cy="356746"/>
            </a:xfrm>
            <a:prstGeom prst="rect">
              <a:avLst/>
            </a:prstGeom>
            <a:solidFill>
              <a:srgbClr val="1E497D"/>
            </a:solidFill>
            <a:ln>
              <a:solidFill>
                <a:srgbClr val="1E497D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Mounted Foil Holder</a:t>
              </a:r>
            </a:p>
          </p:txBody>
        </p:sp>
        <p:pic>
          <p:nvPicPr>
            <p:cNvPr id="12" name="Google Shape;284;p43">
              <a:extLst>
                <a:ext uri="{FF2B5EF4-FFF2-40B4-BE49-F238E27FC236}">
                  <a16:creationId xmlns:a16="http://schemas.microsoft.com/office/drawing/2014/main" id="{C6DB2D47-3116-0441-BF27-71EBC344E59F}"/>
                </a:ext>
              </a:extLst>
            </p:cNvPr>
            <p:cNvPicPr preferRelativeResize="0"/>
            <p:nvPr/>
          </p:nvPicPr>
          <p:blipFill>
            <a:blip r:embed="rId6" cstate="hq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71314" y="1734684"/>
              <a:ext cx="2835413" cy="4174708"/>
            </a:xfrm>
            <a:prstGeom prst="rect">
              <a:avLst/>
            </a:prstGeom>
            <a:noFill/>
            <a:ln>
              <a:noFill/>
            </a:ln>
          </p:spPr>
        </p:pic>
      </p:grp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A6AAAFC9-894C-5E46-AA43-1598853AFF35}"/>
              </a:ext>
            </a:extLst>
          </p:cNvPr>
          <p:cNvCxnSpPr>
            <a:cxnSpLocks/>
          </p:cNvCxnSpPr>
          <p:nvPr/>
        </p:nvCxnSpPr>
        <p:spPr bwMode="auto">
          <a:xfrm flipV="1">
            <a:off x="4939566" y="1935602"/>
            <a:ext cx="1081429" cy="1122343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029DD6B2-0E05-6A46-A066-AD1840D606CB}"/>
              </a:ext>
            </a:extLst>
          </p:cNvPr>
          <p:cNvCxnSpPr>
            <a:cxnSpLocks/>
          </p:cNvCxnSpPr>
          <p:nvPr/>
        </p:nvCxnSpPr>
        <p:spPr bwMode="auto">
          <a:xfrm>
            <a:off x="4348929" y="2647908"/>
            <a:ext cx="607275" cy="410037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B43F509F-7088-6843-94BE-E20A9861EDB7}"/>
              </a:ext>
            </a:extLst>
          </p:cNvPr>
          <p:cNvCxnSpPr>
            <a:cxnSpLocks/>
          </p:cNvCxnSpPr>
          <p:nvPr/>
        </p:nvCxnSpPr>
        <p:spPr bwMode="auto">
          <a:xfrm flipV="1">
            <a:off x="4956204" y="2327705"/>
            <a:ext cx="1416383" cy="673725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C9D6893B-EED7-6A48-AEB2-FBFBB3C2F4CD}"/>
              </a:ext>
            </a:extLst>
          </p:cNvPr>
          <p:cNvCxnSpPr>
            <a:cxnSpLocks/>
          </p:cNvCxnSpPr>
          <p:nvPr/>
        </p:nvCxnSpPr>
        <p:spPr bwMode="auto">
          <a:xfrm flipV="1">
            <a:off x="4951972" y="2484117"/>
            <a:ext cx="1983938" cy="529044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721D9862-2EAC-8545-9975-75ED46BDCC48}"/>
              </a:ext>
            </a:extLst>
          </p:cNvPr>
          <p:cNvCxnSpPr>
            <a:cxnSpLocks/>
          </p:cNvCxnSpPr>
          <p:nvPr/>
        </p:nvCxnSpPr>
        <p:spPr bwMode="auto">
          <a:xfrm flipV="1">
            <a:off x="4939566" y="2497164"/>
            <a:ext cx="1664118" cy="560781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grpSp>
        <p:nvGrpSpPr>
          <p:cNvPr id="23" name="Group 22">
            <a:extLst>
              <a:ext uri="{FF2B5EF4-FFF2-40B4-BE49-F238E27FC236}">
                <a16:creationId xmlns:a16="http://schemas.microsoft.com/office/drawing/2014/main" id="{E1F6ADA2-5377-AE41-B8BC-B76EFFEAD1F9}"/>
              </a:ext>
            </a:extLst>
          </p:cNvPr>
          <p:cNvGrpSpPr/>
          <p:nvPr/>
        </p:nvGrpSpPr>
        <p:grpSpPr>
          <a:xfrm>
            <a:off x="360570" y="3167390"/>
            <a:ext cx="3704446" cy="3106784"/>
            <a:chOff x="-1040402" y="2599259"/>
            <a:chExt cx="3704446" cy="3106784"/>
          </a:xfrm>
        </p:grpSpPr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DFEB43CB-6EEA-194D-80C2-C19351FEA89E}"/>
                </a:ext>
              </a:extLst>
            </p:cNvPr>
            <p:cNvSpPr/>
            <p:nvPr/>
          </p:nvSpPr>
          <p:spPr>
            <a:xfrm>
              <a:off x="-984963" y="2599259"/>
              <a:ext cx="3499952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400" baseline="30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*</a:t>
              </a:r>
              <a:r>
                <a:rPr lang="en-US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K.P. Harrig </a:t>
              </a:r>
              <a:r>
                <a:rPr lang="en-US" sz="14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et al.,  </a:t>
              </a:r>
              <a:r>
                <a:rPr lang="en-US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Nuclear Inst. and Methods in Physics Research, A 877 (2018) 359–366</a:t>
              </a:r>
            </a:p>
          </p:txBody>
        </p:sp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A759477E-ECA4-6A4D-AB97-C4B11917959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-1040402" y="3166934"/>
              <a:ext cx="3704446" cy="2539109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DF1ED41A-1D20-0947-97C2-B55F10419780}"/>
              </a:ext>
            </a:extLst>
          </p:cNvPr>
          <p:cNvSpPr/>
          <p:nvPr/>
        </p:nvSpPr>
        <p:spPr>
          <a:xfrm>
            <a:off x="10920446" y="1428452"/>
            <a:ext cx="1175055" cy="4524315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latin typeface="Times New Roman"/>
                <a:cs typeface="Times New Roman"/>
              </a:rPr>
              <a:t>Our goal was to develop a physics-based </a:t>
            </a:r>
          </a:p>
          <a:p>
            <a:pPr algn="ctr"/>
            <a:r>
              <a:rPr lang="en-US" sz="2400" dirty="0">
                <a:latin typeface="Times New Roman"/>
                <a:cs typeface="Times New Roman"/>
              </a:rPr>
              <a:t>model of neutron production</a:t>
            </a:r>
            <a:endParaRPr lang="en-US" sz="2000" dirty="0">
              <a:latin typeface="Times New Roman"/>
              <a:cs typeface="Times New Roman"/>
            </a:endParaRPr>
          </a:p>
        </p:txBody>
      </p: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32C6F102-1F98-324E-8501-3686A54B6476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9346946" y="5225368"/>
            <a:ext cx="142148" cy="1106425"/>
          </a:xfrm>
          <a:prstGeom prst="straightConnector1">
            <a:avLst/>
          </a:prstGeom>
          <a:solidFill>
            <a:schemeClr val="accent1"/>
          </a:solidFill>
          <a:ln w="101600" cap="flat" cmpd="sng" algn="ctr">
            <a:solidFill>
              <a:srgbClr val="FF0000"/>
            </a:solidFill>
            <a:prstDash val="solid"/>
            <a:round/>
            <a:headEnd type="none" w="med" len="med"/>
            <a:tailEnd type="stealth"/>
          </a:ln>
          <a:effectLst/>
        </p:spPr>
      </p:cxn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19ECCE9F-803D-5041-93D4-13F635FCADCD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8921304" y="4785624"/>
            <a:ext cx="418676" cy="317582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1F45F6"/>
            </a:solidFill>
            <a:prstDash val="solid"/>
            <a:round/>
            <a:headEnd type="none" w="med" len="med"/>
            <a:tailEnd type="stealth"/>
          </a:ln>
          <a:effectLst/>
        </p:spPr>
      </p:cxn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0B054CBE-0F82-9642-A68A-4995D90AB4E7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8908524" y="4355507"/>
            <a:ext cx="425213" cy="815546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1F45F6"/>
            </a:solidFill>
            <a:prstDash val="solid"/>
            <a:round/>
            <a:headEnd type="none" w="med" len="med"/>
            <a:tailEnd type="stealth"/>
          </a:ln>
          <a:effectLst/>
        </p:spPr>
      </p:cxn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B84209BA-3E21-774E-B180-1371DA9485D6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8893409" y="3883597"/>
            <a:ext cx="452747" cy="1354411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1F45F6"/>
            </a:solidFill>
            <a:prstDash val="solid"/>
            <a:round/>
            <a:headEnd type="none" w="med" len="med"/>
            <a:tailEnd type="stealth"/>
          </a:ln>
          <a:effectLst/>
        </p:spPr>
      </p:cxn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2FDD8625-AB2B-714D-BEA8-E60AA4E11B8C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8961600" y="3334120"/>
            <a:ext cx="378681" cy="1810629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1F45F6"/>
            </a:solidFill>
            <a:prstDash val="solid"/>
            <a:round/>
            <a:headEnd type="none" w="med" len="med"/>
            <a:tailEnd type="stealth"/>
          </a:ln>
          <a:effectLst/>
        </p:spPr>
      </p:cxnSp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250C7D92-955F-614B-99DD-14601CE20927}"/>
              </a:ext>
            </a:extLst>
          </p:cNvPr>
          <p:cNvCxnSpPr>
            <a:cxnSpLocks/>
          </p:cNvCxnSpPr>
          <p:nvPr/>
        </p:nvCxnSpPr>
        <p:spPr bwMode="auto">
          <a:xfrm flipV="1">
            <a:off x="9340278" y="5099585"/>
            <a:ext cx="300" cy="93201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1F45F6"/>
            </a:solidFill>
            <a:prstDash val="solid"/>
            <a:round/>
            <a:headEnd type="none" w="med" len="med"/>
            <a:tailEnd type="stealth"/>
          </a:ln>
          <a:effectLst/>
        </p:spPr>
      </p:cxnSp>
      <p:cxnSp>
        <p:nvCxnSpPr>
          <p:cNvPr id="67" name="Straight Arrow Connector 66">
            <a:extLst>
              <a:ext uri="{FF2B5EF4-FFF2-40B4-BE49-F238E27FC236}">
                <a16:creationId xmlns:a16="http://schemas.microsoft.com/office/drawing/2014/main" id="{6DD25041-AA0D-1F47-B3D5-8B792B6244F4}"/>
              </a:ext>
            </a:extLst>
          </p:cNvPr>
          <p:cNvCxnSpPr>
            <a:cxnSpLocks/>
          </p:cNvCxnSpPr>
          <p:nvPr/>
        </p:nvCxnSpPr>
        <p:spPr bwMode="auto">
          <a:xfrm flipV="1">
            <a:off x="9333737" y="3553315"/>
            <a:ext cx="298082" cy="1639472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1F45F6"/>
            </a:solidFill>
            <a:prstDash val="solid"/>
            <a:round/>
            <a:headEnd type="none" w="med" len="med"/>
            <a:tailEnd type="stealth"/>
          </a:ln>
          <a:effectLst/>
        </p:spPr>
      </p:cxnSp>
      <p:cxnSp>
        <p:nvCxnSpPr>
          <p:cNvPr id="70" name="Straight Arrow Connector 69">
            <a:extLst>
              <a:ext uri="{FF2B5EF4-FFF2-40B4-BE49-F238E27FC236}">
                <a16:creationId xmlns:a16="http://schemas.microsoft.com/office/drawing/2014/main" id="{D614C5D7-175F-F048-8513-47C6D52441E2}"/>
              </a:ext>
            </a:extLst>
          </p:cNvPr>
          <p:cNvCxnSpPr>
            <a:cxnSpLocks/>
          </p:cNvCxnSpPr>
          <p:nvPr/>
        </p:nvCxnSpPr>
        <p:spPr bwMode="auto">
          <a:xfrm flipV="1">
            <a:off x="9325339" y="4141698"/>
            <a:ext cx="332052" cy="1063581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1F45F6"/>
            </a:solidFill>
            <a:prstDash val="solid"/>
            <a:round/>
            <a:headEnd type="none" w="med" len="med"/>
            <a:tailEnd type="stealth"/>
          </a:ln>
          <a:effectLst/>
        </p:spPr>
      </p:cxnSp>
      <p:cxnSp>
        <p:nvCxnSpPr>
          <p:cNvPr id="73" name="Straight Arrow Connector 72">
            <a:extLst>
              <a:ext uri="{FF2B5EF4-FFF2-40B4-BE49-F238E27FC236}">
                <a16:creationId xmlns:a16="http://schemas.microsoft.com/office/drawing/2014/main" id="{0D5817DE-8B73-5149-81FD-E69578CCBB9C}"/>
              </a:ext>
            </a:extLst>
          </p:cNvPr>
          <p:cNvCxnSpPr>
            <a:cxnSpLocks/>
          </p:cNvCxnSpPr>
          <p:nvPr/>
        </p:nvCxnSpPr>
        <p:spPr bwMode="auto">
          <a:xfrm flipV="1">
            <a:off x="9372016" y="4706640"/>
            <a:ext cx="406875" cy="357096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1F45F6"/>
            </a:solidFill>
            <a:prstDash val="solid"/>
            <a:round/>
            <a:headEnd type="none" w="med" len="med"/>
            <a:tailEnd type="stealth"/>
          </a:ln>
          <a:effectLst/>
        </p:spPr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3BCA5CA2-6DC8-F74E-B03A-F108AC452C34}"/>
              </a:ext>
            </a:extLst>
          </p:cNvPr>
          <p:cNvSpPr txBox="1"/>
          <p:nvPr/>
        </p:nvSpPr>
        <p:spPr>
          <a:xfrm>
            <a:off x="4222732" y="1208097"/>
            <a:ext cx="3394093" cy="400110"/>
          </a:xfrm>
          <a:prstGeom prst="rect">
            <a:avLst/>
          </a:prstGeom>
          <a:solidFill>
            <a:srgbClr val="1E497D"/>
          </a:solidFill>
          <a:ln>
            <a:solidFill>
              <a:srgbClr val="1E497D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Time-of-Flight (TOF)</a:t>
            </a:r>
          </a:p>
        </p:txBody>
      </p:sp>
      <p:sp>
        <p:nvSpPr>
          <p:cNvPr id="51" name="Google Shape;324;p48">
            <a:extLst>
              <a:ext uri="{FF2B5EF4-FFF2-40B4-BE49-F238E27FC236}">
                <a16:creationId xmlns:a16="http://schemas.microsoft.com/office/drawing/2014/main" id="{DB80FCEC-A10D-6548-907D-967FEE6E6E86}"/>
              </a:ext>
            </a:extLst>
          </p:cNvPr>
          <p:cNvSpPr txBox="1">
            <a:spLocks/>
          </p:cNvSpPr>
          <p:nvPr/>
        </p:nvSpPr>
        <p:spPr>
          <a:xfrm>
            <a:off x="122908" y="983984"/>
            <a:ext cx="4039688" cy="250993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9525" defTabSz="914400">
              <a:buSzPct val="60000"/>
            </a:pPr>
            <a:r>
              <a:rPr lang="en-US" sz="2000" b="1" u="sng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Double Time-of-Flight*</a:t>
            </a:r>
          </a:p>
          <a:p>
            <a:pPr marL="236538" indent="-227013" defTabSz="914400">
              <a:buSzPct val="60000"/>
              <a:buFont typeface="Arial"/>
              <a:buChar char="●"/>
            </a:pPr>
            <a:r>
              <a:rPr lang="en-US" sz="2000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Neutrons scatter off a target cell neutron scintillator and into an array of scatter cells allowing for energy determination down to ≈0.5 MeV without contributions from temporally adjacent beam pulses. </a:t>
            </a:r>
          </a:p>
        </p:txBody>
      </p:sp>
      <p:sp>
        <p:nvSpPr>
          <p:cNvPr id="55" name="Google Shape;324;p48">
            <a:extLst>
              <a:ext uri="{FF2B5EF4-FFF2-40B4-BE49-F238E27FC236}">
                <a16:creationId xmlns:a16="http://schemas.microsoft.com/office/drawing/2014/main" id="{5BCDCEB7-2564-9941-9DD4-E0F6B063570E}"/>
              </a:ext>
            </a:extLst>
          </p:cNvPr>
          <p:cNvSpPr txBox="1">
            <a:spLocks/>
          </p:cNvSpPr>
          <p:nvPr/>
        </p:nvSpPr>
        <p:spPr>
          <a:xfrm>
            <a:off x="4246283" y="4029473"/>
            <a:ext cx="3394093" cy="214628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9525" defTabSz="914400">
              <a:buSzPct val="60000"/>
            </a:pPr>
            <a:r>
              <a:rPr lang="en-US" sz="2000" b="1" u="sng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Foil Activation</a:t>
            </a:r>
          </a:p>
          <a:p>
            <a:pPr marL="236538" indent="-227013" defTabSz="914400">
              <a:buSzPct val="60000"/>
              <a:buFont typeface="Arial"/>
              <a:buChar char="●"/>
            </a:pPr>
            <a:r>
              <a:rPr lang="en-US" sz="2000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Arrays of activation foils are located at defined angles with respect to the breakup target and the spectrum is determined via spectral decomposition.</a:t>
            </a:r>
          </a:p>
        </p:txBody>
      </p:sp>
      <p:cxnSp>
        <p:nvCxnSpPr>
          <p:cNvPr id="66" name="Straight Arrow Connector 65">
            <a:extLst>
              <a:ext uri="{FF2B5EF4-FFF2-40B4-BE49-F238E27FC236}">
                <a16:creationId xmlns:a16="http://schemas.microsoft.com/office/drawing/2014/main" id="{FA97A286-D890-B04F-8261-9A1CD46BC8E2}"/>
              </a:ext>
            </a:extLst>
          </p:cNvPr>
          <p:cNvCxnSpPr>
            <a:cxnSpLocks/>
          </p:cNvCxnSpPr>
          <p:nvPr/>
        </p:nvCxnSpPr>
        <p:spPr bwMode="auto">
          <a:xfrm flipV="1">
            <a:off x="9333735" y="3260026"/>
            <a:ext cx="92330" cy="2004229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1F45F6"/>
            </a:solidFill>
            <a:prstDash val="solid"/>
            <a:round/>
            <a:headEnd type="none" w="med" len="med"/>
            <a:tailEnd type="stealth"/>
          </a:ln>
          <a:effectLst/>
        </p:spPr>
      </p:cxnSp>
      <p:cxnSp>
        <p:nvCxnSpPr>
          <p:cNvPr id="68" name="Straight Arrow Connector 67">
            <a:extLst>
              <a:ext uri="{FF2B5EF4-FFF2-40B4-BE49-F238E27FC236}">
                <a16:creationId xmlns:a16="http://schemas.microsoft.com/office/drawing/2014/main" id="{747AF9F1-08B9-CE41-B633-0026F9433634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9225635" y="3102944"/>
            <a:ext cx="142149" cy="2183042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1F45F6"/>
            </a:solidFill>
            <a:prstDash val="solid"/>
            <a:round/>
            <a:headEnd type="none" w="med" len="med"/>
            <a:tailEnd type="stealth"/>
          </a:ln>
          <a:effectLst/>
        </p:spPr>
      </p:cxnSp>
    </p:spTree>
    <p:extLst>
      <p:ext uri="{BB962C8B-B14F-4D97-AF65-F5344CB8AC3E}">
        <p14:creationId xmlns:p14="http://schemas.microsoft.com/office/powerpoint/2010/main" val="517858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4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22" presetClass="entr" presetSubtype="4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22" presetClass="entr" presetSubtype="4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repeatCount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repeatCount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4" repeatCount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4" repeatCount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4" repeatCount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4" repeatCount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4" repeatCount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4" repeatCount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2" presetClass="entr" presetSubtype="4" repeatCount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4" repeatCount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2" presetClass="entr" presetSubtype="4" repeatCount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p48"/>
          <p:cNvSpPr txBox="1">
            <a:spLocks noGrp="1"/>
          </p:cNvSpPr>
          <p:nvPr>
            <p:ph type="title"/>
          </p:nvPr>
        </p:nvSpPr>
        <p:spPr>
          <a:xfrm>
            <a:off x="0" y="-35355"/>
            <a:ext cx="12192000" cy="9471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" sz="28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Jon Morrell* </a:t>
            </a:r>
            <a:r>
              <a:rPr lang="en-US" sz="28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developed</a:t>
            </a:r>
            <a:r>
              <a:rPr lang="en" sz="28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 combined 5 parameter model that describes the double-differential TTDB neutron production cross section</a:t>
            </a:r>
            <a:endParaRPr sz="2800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28" name="Google Shape;328;p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8081" y="4435247"/>
            <a:ext cx="3388246" cy="614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335;p49">
            <a:extLst>
              <a:ext uri="{FF2B5EF4-FFF2-40B4-BE49-F238E27FC236}">
                <a16:creationId xmlns:a16="http://schemas.microsoft.com/office/drawing/2014/main" id="{087B28DE-98CE-2F4E-B16B-BF5CF5121633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t="2478"/>
          <a:stretch/>
        </p:blipFill>
        <p:spPr>
          <a:xfrm>
            <a:off x="6651351" y="904356"/>
            <a:ext cx="5478048" cy="396335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9EF13E69-0711-5B41-3D94-565648309930}"/>
              </a:ext>
            </a:extLst>
          </p:cNvPr>
          <p:cNvGrpSpPr/>
          <p:nvPr/>
        </p:nvGrpSpPr>
        <p:grpSpPr>
          <a:xfrm>
            <a:off x="1476037" y="4522377"/>
            <a:ext cx="3080470" cy="953885"/>
            <a:chOff x="2282385" y="4146764"/>
            <a:chExt cx="3080470" cy="953885"/>
          </a:xfrm>
        </p:grpSpPr>
        <p:sp>
          <p:nvSpPr>
            <p:cNvPr id="2" name="Oval 1">
              <a:extLst>
                <a:ext uri="{FF2B5EF4-FFF2-40B4-BE49-F238E27FC236}">
                  <a16:creationId xmlns:a16="http://schemas.microsoft.com/office/drawing/2014/main" id="{97BAE566-F6CC-1A4E-A9B9-45997868DEBD}"/>
                </a:ext>
              </a:extLst>
            </p:cNvPr>
            <p:cNvSpPr/>
            <p:nvPr/>
          </p:nvSpPr>
          <p:spPr bwMode="auto">
            <a:xfrm>
              <a:off x="2282385" y="4146764"/>
              <a:ext cx="1076445" cy="490780"/>
            </a:xfrm>
            <a:prstGeom prst="ellipse">
              <a:avLst/>
            </a:prstGeom>
            <a:noFill/>
            <a:ln w="254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dirty="0">
                <a:latin typeface="Arial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381559C1-1A2C-484C-9720-4C68E662EBE8}"/>
                </a:ext>
              </a:extLst>
            </p:cNvPr>
            <p:cNvSpPr txBox="1"/>
            <p:nvPr/>
          </p:nvSpPr>
          <p:spPr>
            <a:xfrm>
              <a:off x="3318706" y="4731317"/>
              <a:ext cx="204414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Shape &amp; Magnitude</a:t>
              </a:r>
            </a:p>
          </p:txBody>
        </p:sp>
        <p:cxnSp>
          <p:nvCxnSpPr>
            <p:cNvPr id="5" name="Curved Connector 4">
              <a:extLst>
                <a:ext uri="{FF2B5EF4-FFF2-40B4-BE49-F238E27FC236}">
                  <a16:creationId xmlns:a16="http://schemas.microsoft.com/office/drawing/2014/main" id="{03DBCC89-1E0F-BC4E-B44C-5A39CF04A942}"/>
                </a:ext>
              </a:extLst>
            </p:cNvPr>
            <p:cNvCxnSpPr>
              <a:cxnSpLocks/>
              <a:stCxn id="3" idx="1"/>
              <a:endCxn id="2" idx="4"/>
            </p:cNvCxnSpPr>
            <p:nvPr/>
          </p:nvCxnSpPr>
          <p:spPr bwMode="auto">
            <a:xfrm rot="10800000">
              <a:off x="2820608" y="4637545"/>
              <a:ext cx="498098" cy="278439"/>
            </a:xfrm>
            <a:prstGeom prst="curvedConnector2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6D910223-2F57-DD97-2C25-0528F2668A54}"/>
              </a:ext>
            </a:extLst>
          </p:cNvPr>
          <p:cNvGrpSpPr/>
          <p:nvPr/>
        </p:nvGrpSpPr>
        <p:grpSpPr>
          <a:xfrm>
            <a:off x="2512358" y="4109042"/>
            <a:ext cx="3370850" cy="881862"/>
            <a:chOff x="3318706" y="3762325"/>
            <a:chExt cx="3370850" cy="881862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3CFEDEAD-6E4D-474F-AE13-CAB8DAD17265}"/>
                </a:ext>
              </a:extLst>
            </p:cNvPr>
            <p:cNvSpPr/>
            <p:nvPr/>
          </p:nvSpPr>
          <p:spPr bwMode="auto">
            <a:xfrm>
              <a:off x="3318706" y="4153407"/>
              <a:ext cx="1399721" cy="490780"/>
            </a:xfrm>
            <a:prstGeom prst="ellipse">
              <a:avLst/>
            </a:prstGeom>
            <a:noFill/>
            <a:ln w="254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dirty="0">
                <a:latin typeface="Arial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9197FF2D-6AD6-1E4E-83F5-DEA31169C1E2}"/>
                </a:ext>
              </a:extLst>
            </p:cNvPr>
            <p:cNvSpPr txBox="1"/>
            <p:nvPr/>
          </p:nvSpPr>
          <p:spPr>
            <a:xfrm>
              <a:off x="5112464" y="3762325"/>
              <a:ext cx="157709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 parameter each</a:t>
              </a:r>
            </a:p>
          </p:txBody>
        </p:sp>
        <p:cxnSp>
          <p:nvCxnSpPr>
            <p:cNvPr id="16" name="Curved Connector 15">
              <a:extLst>
                <a:ext uri="{FF2B5EF4-FFF2-40B4-BE49-F238E27FC236}">
                  <a16:creationId xmlns:a16="http://schemas.microsoft.com/office/drawing/2014/main" id="{CE8AF034-60F5-6D42-954C-5D5BA6EC136C}"/>
                </a:ext>
              </a:extLst>
            </p:cNvPr>
            <p:cNvCxnSpPr>
              <a:cxnSpLocks/>
              <a:stCxn id="15" idx="1"/>
              <a:endCxn id="14" idx="6"/>
            </p:cNvCxnSpPr>
            <p:nvPr/>
          </p:nvCxnSpPr>
          <p:spPr bwMode="auto">
            <a:xfrm rot="10800000" flipV="1">
              <a:off x="4718428" y="4085491"/>
              <a:ext cx="394037" cy="313306"/>
            </a:xfrm>
            <a:prstGeom prst="curvedConnector3">
              <a:avLst>
                <a:gd name="adj1" fmla="val 50000"/>
              </a:avLst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</p:grpSp>
      <p:sp>
        <p:nvSpPr>
          <p:cNvPr id="18" name="Rectangle 17">
            <a:extLst>
              <a:ext uri="{FF2B5EF4-FFF2-40B4-BE49-F238E27FC236}">
                <a16:creationId xmlns:a16="http://schemas.microsoft.com/office/drawing/2014/main" id="{7960EDE9-25B4-B947-A64A-157B5E0B7322}"/>
              </a:ext>
            </a:extLst>
          </p:cNvPr>
          <p:cNvSpPr/>
          <p:nvPr/>
        </p:nvSpPr>
        <p:spPr>
          <a:xfrm>
            <a:off x="1793198" y="3235051"/>
            <a:ext cx="400962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1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R. Serber, Phys. Rev 72, 11 (1947)</a:t>
            </a:r>
          </a:p>
          <a:p>
            <a:pPr lvl="0"/>
            <a:r>
              <a:rPr lang="en-US" sz="1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Kalbach Phys. Rev. C 95, 014606 (2017).</a:t>
            </a:r>
          </a:p>
          <a:p>
            <a:r>
              <a:rPr lang="en-US" sz="1400" baseline="30000" dirty="0">
                <a:latin typeface="Times New Roman" panose="02020603050405020304" pitchFamily="18" charset="0"/>
                <a:ea typeface="Bitter"/>
                <a:cs typeface="Times New Roman" panose="02020603050405020304" pitchFamily="18" charset="0"/>
                <a:sym typeface="Bitter"/>
              </a:rPr>
              <a:t>3</a:t>
            </a:r>
            <a:r>
              <a:rPr lang="en-US" sz="1400" dirty="0">
                <a:latin typeface="Times New Roman" panose="02020603050405020304" pitchFamily="18" charset="0"/>
                <a:ea typeface="Bitter"/>
                <a:cs typeface="Times New Roman" panose="02020603050405020304" pitchFamily="18" charset="0"/>
                <a:sym typeface="Bitter"/>
              </a:rPr>
              <a:t>Meulders (1975) - 16, 33, 50 MeV</a:t>
            </a:r>
          </a:p>
          <a:p>
            <a:r>
              <a:rPr lang="en-US" sz="1400" baseline="30000" dirty="0">
                <a:latin typeface="Times New Roman" panose="02020603050405020304" pitchFamily="18" charset="0"/>
                <a:ea typeface="Bitter"/>
                <a:cs typeface="Times New Roman" panose="02020603050405020304" pitchFamily="18" charset="0"/>
                <a:sym typeface="Bitter"/>
              </a:rPr>
              <a:t>4</a:t>
            </a:r>
            <a:r>
              <a:rPr lang="en-US" sz="1400" dirty="0">
                <a:latin typeface="Times New Roman" panose="02020603050405020304" pitchFamily="18" charset="0"/>
                <a:ea typeface="Bitter"/>
                <a:cs typeface="Times New Roman" panose="02020603050405020304" pitchFamily="18" charset="0"/>
                <a:sym typeface="Bitter"/>
              </a:rPr>
              <a:t>Saltmarsh (1977) - 40 MeV</a:t>
            </a:r>
          </a:p>
          <a:p>
            <a:pPr lvl="0"/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1600" baseline="30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4" name="Google Shape;324;p48"/>
          <p:cNvSpPr txBox="1">
            <a:spLocks noGrp="1"/>
          </p:cNvSpPr>
          <p:nvPr>
            <p:ph type="body" idx="1"/>
          </p:nvPr>
        </p:nvSpPr>
        <p:spPr>
          <a:xfrm>
            <a:off x="156553" y="931809"/>
            <a:ext cx="6844293" cy="23357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indent="-342900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P(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sz="2400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𝛳) from R. Serber</a:t>
            </a:r>
            <a:r>
              <a:rPr 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(Phys. Rev. 72, 11 (1947)</a:t>
            </a:r>
          </a:p>
          <a:p>
            <a:pPr marL="457200" indent="-342900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Pre-equilibrium cross section from Kalbach</a:t>
            </a:r>
            <a:r>
              <a:rPr 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342900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Talys Maxwell-Boltzmann evaporation</a:t>
            </a:r>
          </a:p>
          <a:p>
            <a:pPr marL="457200" indent="-342900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One flat background parameter</a:t>
            </a:r>
          </a:p>
          <a:p>
            <a:pPr marL="457200" indent="-342900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Slowing (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sz="2400" i="1" dirty="0">
                <a:latin typeface="Symbol" pitchFamily="2" charset="2"/>
                <a:cs typeface="Times New Roman" panose="02020603050405020304" pitchFamily="18" charset="0"/>
              </a:rPr>
              <a:t>e</a:t>
            </a:r>
            <a:r>
              <a:rPr lang="en-US" sz="2400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/dx)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from SRIM</a:t>
            </a:r>
          </a:p>
          <a:p>
            <a:pPr marL="457200" indent="-342900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Fit yields to measurements and literature data</a:t>
            </a:r>
            <a:r>
              <a:rPr 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3,4</a:t>
            </a:r>
            <a:endParaRPr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B04AD931-F293-D349-B61C-0FE1DA457E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03602" y="5269606"/>
            <a:ext cx="1386146" cy="1386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6C0F6EE-C383-4C4E-A3E6-87CE41572D92}"/>
              </a:ext>
            </a:extLst>
          </p:cNvPr>
          <p:cNvSpPr txBox="1"/>
          <p:nvPr/>
        </p:nvSpPr>
        <p:spPr>
          <a:xfrm>
            <a:off x="10803601" y="6462516"/>
            <a:ext cx="1386146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Jon Morrell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9E458B5-28E4-4048-8186-ECCE5042ED18}"/>
              </a:ext>
            </a:extLst>
          </p:cNvPr>
          <p:cNvSpPr txBox="1"/>
          <p:nvPr/>
        </p:nvSpPr>
        <p:spPr>
          <a:xfrm>
            <a:off x="830852" y="5563100"/>
            <a:ext cx="9610378" cy="707886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Our Results were just published: J.T. Morrell 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et al.,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Phys. Rev. C 108, 024616 (2023).  https://doi.org/10.1103/PhysRevC.108.024616  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407112C3-96DC-C33D-11F1-99AC5F69A86D}"/>
              </a:ext>
            </a:extLst>
          </p:cNvPr>
          <p:cNvGrpSpPr/>
          <p:nvPr/>
        </p:nvGrpSpPr>
        <p:grpSpPr>
          <a:xfrm>
            <a:off x="5405033" y="4437831"/>
            <a:ext cx="5500289" cy="1038431"/>
            <a:chOff x="5405033" y="4437831"/>
            <a:chExt cx="5500289" cy="1038431"/>
          </a:xfrm>
        </p:grpSpPr>
        <p:pic>
          <p:nvPicPr>
            <p:cNvPr id="327" name="Google Shape;327;p48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6042091" y="4641920"/>
              <a:ext cx="4863231" cy="62768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7" name="Right Arrow 16">
              <a:extLst>
                <a:ext uri="{FF2B5EF4-FFF2-40B4-BE49-F238E27FC236}">
                  <a16:creationId xmlns:a16="http://schemas.microsoft.com/office/drawing/2014/main" id="{B98DB0CA-2244-5A1B-5993-59EBD14AF58E}"/>
                </a:ext>
              </a:extLst>
            </p:cNvPr>
            <p:cNvSpPr/>
            <p:nvPr/>
          </p:nvSpPr>
          <p:spPr>
            <a:xfrm>
              <a:off x="5405033" y="4437831"/>
              <a:ext cx="473761" cy="1038431"/>
            </a:xfrm>
            <a:prstGeom prst="rightArrow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AD1A9039-9AAC-1A0E-0442-5B8F22EFF351}"/>
              </a:ext>
            </a:extLst>
          </p:cNvPr>
          <p:cNvSpPr txBox="1"/>
          <p:nvPr/>
        </p:nvSpPr>
        <p:spPr>
          <a:xfrm>
            <a:off x="7257391" y="6488668"/>
            <a:ext cx="33650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*UCB Ph.D. 2021, now at LANL</a:t>
            </a:r>
          </a:p>
        </p:txBody>
      </p:sp>
    </p:spTree>
    <p:extLst>
      <p:ext uri="{BB962C8B-B14F-4D97-AF65-F5344CB8AC3E}">
        <p14:creationId xmlns:p14="http://schemas.microsoft.com/office/powerpoint/2010/main" val="663337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1C36E4F-4213-3C42-B312-51920C332A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3933" y="771348"/>
            <a:ext cx="7705042" cy="5580754"/>
          </a:xfrm>
          <a:prstGeom prst="rect">
            <a:avLst/>
          </a:prstGeom>
        </p:spPr>
      </p:pic>
      <p:sp>
        <p:nvSpPr>
          <p:cNvPr id="5" name="Google Shape;323;p48">
            <a:extLst>
              <a:ext uri="{FF2B5EF4-FFF2-40B4-BE49-F238E27FC236}">
                <a16:creationId xmlns:a16="http://schemas.microsoft.com/office/drawing/2014/main" id="{E8A33CE7-A62A-7733-5409-CC70DDE3C6A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-12695"/>
            <a:ext cx="12192000" cy="58263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sz="28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We benchmarked the model for 40 MeV deuterons on a thick Be breakup target</a:t>
            </a:r>
            <a:endParaRPr sz="2800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EA2CD2B8-EF24-7795-345D-3E9D48674D2A}"/>
                  </a:ext>
                </a:extLst>
              </p:cNvPr>
              <p:cNvSpPr txBox="1"/>
              <p:nvPr/>
            </p:nvSpPr>
            <p:spPr>
              <a:xfrm>
                <a:off x="8073633" y="1133550"/>
                <a:ext cx="3894433" cy="120032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𝜙</m:t>
                    </m:r>
                  </m:oMath>
                </a14:m>
                <a:r>
                  <a:rPr lang="en-US" sz="24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=1.4x10</a:t>
                </a:r>
                <a:r>
                  <a:rPr lang="en-US" sz="2400" i="1" baseline="30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11</a:t>
                </a:r>
                <a:r>
                  <a:rPr lang="en-US" sz="24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n/s/cm</a:t>
                </a:r>
                <a:r>
                  <a:rPr lang="en-US" sz="2400" i="1" baseline="30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sz="24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@ 1 cm</a:t>
                </a:r>
              </a:p>
              <a:p>
                <a:pPr algn="ctr"/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𝜙</m:t>
                    </m:r>
                  </m:oMath>
                </a14:m>
                <a:r>
                  <a:rPr lang="en-US" sz="24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=2.0x10</a:t>
                </a:r>
                <a:r>
                  <a:rPr lang="en-US" sz="2400" i="1" baseline="30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10</a:t>
                </a:r>
                <a:r>
                  <a:rPr lang="en-US" sz="24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n/s/cm</a:t>
                </a:r>
                <a:r>
                  <a:rPr lang="en-US" sz="2400" i="1" baseline="30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sz="24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@ 10 cm</a:t>
                </a:r>
              </a:p>
              <a:p>
                <a:pPr algn="ctr"/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𝜙</m:t>
                    </m:r>
                  </m:oMath>
                </a14:m>
                <a:r>
                  <a:rPr lang="en-US" sz="24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=2.2x10</a:t>
                </a:r>
                <a:r>
                  <a:rPr lang="en-US" sz="2400" i="1" baseline="30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5</a:t>
                </a:r>
                <a:r>
                  <a:rPr lang="en-US" sz="24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n/s/cm</a:t>
                </a:r>
                <a:r>
                  <a:rPr lang="en-US" sz="2400" i="1" baseline="30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sz="24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@ 10 m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EA2CD2B8-EF24-7795-345D-3E9D48674D2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73633" y="1133550"/>
                <a:ext cx="3894433" cy="1200329"/>
              </a:xfrm>
              <a:prstGeom prst="rect">
                <a:avLst/>
              </a:prstGeom>
              <a:blipFill>
                <a:blip r:embed="rId4"/>
                <a:stretch>
                  <a:fillRect t="-4211" r="-325" b="-11579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00F43C75-057C-7B3B-C212-8B1F3B462B55}"/>
              </a:ext>
            </a:extLst>
          </p:cNvPr>
          <p:cNvSpPr txBox="1"/>
          <p:nvPr/>
        </p:nvSpPr>
        <p:spPr>
          <a:xfrm>
            <a:off x="8551538" y="657598"/>
            <a:ext cx="29386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u="sng" dirty="0"/>
              <a:t>40 MeV deuterons*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392B035-C3F0-D8AC-BC31-21535B731646}"/>
              </a:ext>
            </a:extLst>
          </p:cNvPr>
          <p:cNvSpPr txBox="1"/>
          <p:nvPr/>
        </p:nvSpPr>
        <p:spPr>
          <a:xfrm>
            <a:off x="8551536" y="2485608"/>
            <a:ext cx="29386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u="sng" dirty="0"/>
              <a:t>50 MeV deuterons*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345ED295-9FBA-0B35-4B63-9E1BD218A7E7}"/>
                  </a:ext>
                </a:extLst>
              </p:cNvPr>
              <p:cNvSpPr txBox="1"/>
              <p:nvPr/>
            </p:nvSpPr>
            <p:spPr>
              <a:xfrm>
                <a:off x="8073632" y="2961560"/>
                <a:ext cx="3894433" cy="120032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𝜙</m:t>
                    </m:r>
                  </m:oMath>
                </a14:m>
                <a:r>
                  <a:rPr lang="en-US" sz="24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=7.5x10</a:t>
                </a:r>
                <a:r>
                  <a:rPr lang="en-US" sz="2400" i="1" baseline="30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12</a:t>
                </a:r>
                <a:r>
                  <a:rPr lang="en-US" sz="24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n/s/cm</a:t>
                </a:r>
                <a:r>
                  <a:rPr lang="en-US" sz="2400" i="1" baseline="30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sz="24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@ 1 cm</a:t>
                </a:r>
              </a:p>
              <a:p>
                <a:pPr algn="ctr"/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𝜙</m:t>
                    </m:r>
                  </m:oMath>
                </a14:m>
                <a:r>
                  <a:rPr lang="en-US" sz="24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=1.2x10</a:t>
                </a:r>
                <a:r>
                  <a:rPr lang="en-US" sz="2400" i="1" baseline="30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11</a:t>
                </a:r>
                <a:r>
                  <a:rPr lang="en-US" sz="24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n/s/cm</a:t>
                </a:r>
                <a:r>
                  <a:rPr lang="en-US" sz="2400" i="1" baseline="30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sz="24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@ 10 cm</a:t>
                </a:r>
              </a:p>
              <a:p>
                <a:pPr algn="ctr"/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𝜙</m:t>
                    </m:r>
                  </m:oMath>
                </a14:m>
                <a:r>
                  <a:rPr lang="en-US" sz="24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=6.7x10</a:t>
                </a:r>
                <a:r>
                  <a:rPr lang="en-US" sz="2400" i="1" baseline="30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5</a:t>
                </a:r>
                <a:r>
                  <a:rPr lang="en-US" sz="24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n/s/cm</a:t>
                </a:r>
                <a:r>
                  <a:rPr lang="en-US" sz="2400" i="1" baseline="30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sz="24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@ 10 m</a:t>
                </a: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345ED295-9FBA-0B35-4B63-9E1BD218A7E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73632" y="2961560"/>
                <a:ext cx="3894433" cy="1200329"/>
              </a:xfrm>
              <a:prstGeom prst="rect">
                <a:avLst/>
              </a:prstGeom>
              <a:blipFill>
                <a:blip r:embed="rId5"/>
                <a:stretch>
                  <a:fillRect t="-4211" r="-325" b="-11579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>
            <a:extLst>
              <a:ext uri="{FF2B5EF4-FFF2-40B4-BE49-F238E27FC236}">
                <a16:creationId xmlns:a16="http://schemas.microsoft.com/office/drawing/2014/main" id="{E0B6C9B3-BAA7-DDF9-5B18-6C42DCA10B12}"/>
              </a:ext>
            </a:extLst>
          </p:cNvPr>
          <p:cNvSpPr txBox="1"/>
          <p:nvPr/>
        </p:nvSpPr>
        <p:spPr>
          <a:xfrm>
            <a:off x="8229657" y="6488668"/>
            <a:ext cx="32605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*Assumes 20 µA beam and 0°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C5AE7B1-A62E-BB8A-70F2-57B7308856D1}"/>
              </a:ext>
            </a:extLst>
          </p:cNvPr>
          <p:cNvSpPr txBox="1"/>
          <p:nvPr/>
        </p:nvSpPr>
        <p:spPr>
          <a:xfrm>
            <a:off x="7928975" y="4504818"/>
            <a:ext cx="4039090" cy="1200329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Spectral variation as a function of angle allows for simultaneous measurements</a:t>
            </a:r>
          </a:p>
        </p:txBody>
      </p:sp>
    </p:spTree>
    <p:extLst>
      <p:ext uri="{BB962C8B-B14F-4D97-AF65-F5344CB8AC3E}">
        <p14:creationId xmlns:p14="http://schemas.microsoft.com/office/powerpoint/2010/main" val="282824253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>
            <a:extLst>
              <a:ext uri="{FF2B5EF4-FFF2-40B4-BE49-F238E27FC236}">
                <a16:creationId xmlns:a16="http://schemas.microsoft.com/office/drawing/2014/main" id="{0EC380E6-4B95-6149-A7D2-2B307C11C6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"/>
            <a:ext cx="12192000" cy="572382"/>
          </a:xfrm>
        </p:spPr>
        <p:txBody>
          <a:bodyPr/>
          <a:lstStyle/>
          <a:p>
            <a:r>
              <a:rPr lang="en-US" sz="2800" b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TTDB neutron beams are available at two caves at the 88-Inch cyclotron*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9BA21F2-EBB0-9848-BAFE-70BF1EBEFF0A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EF9FAD98-5239-C746-8402-E578FF50A974}"/>
              </a:ext>
            </a:extLst>
          </p:cNvPr>
          <p:cNvGrpSpPr/>
          <p:nvPr/>
        </p:nvGrpSpPr>
        <p:grpSpPr>
          <a:xfrm>
            <a:off x="5616226" y="572385"/>
            <a:ext cx="6575774" cy="5792448"/>
            <a:chOff x="4822213" y="928201"/>
            <a:chExt cx="5849815" cy="5152967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CACC8BDD-40DE-4F56-A5CF-23899D109B22}"/>
                </a:ext>
              </a:extLst>
            </p:cNvPr>
            <p:cNvPicPr/>
            <p:nvPr/>
          </p:nvPicPr>
          <p:blipFill rotWithShape="1"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44713" t="17049" r="2850" b="24327"/>
            <a:stretch/>
          </p:blipFill>
          <p:spPr bwMode="auto">
            <a:xfrm>
              <a:off x="4822213" y="928201"/>
              <a:ext cx="5849815" cy="5152967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2" name="5-Point Star 1">
              <a:extLst>
                <a:ext uri="{FF2B5EF4-FFF2-40B4-BE49-F238E27FC236}">
                  <a16:creationId xmlns:a16="http://schemas.microsoft.com/office/drawing/2014/main" id="{71EDB747-3CA0-3449-A10B-A767CB3F369F}"/>
                </a:ext>
              </a:extLst>
            </p:cNvPr>
            <p:cNvSpPr/>
            <p:nvPr/>
          </p:nvSpPr>
          <p:spPr>
            <a:xfrm>
              <a:off x="7471553" y="1939764"/>
              <a:ext cx="226142" cy="240890"/>
            </a:xfrm>
            <a:prstGeom prst="star5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5-Point Star 6">
              <a:extLst>
                <a:ext uri="{FF2B5EF4-FFF2-40B4-BE49-F238E27FC236}">
                  <a16:creationId xmlns:a16="http://schemas.microsoft.com/office/drawing/2014/main" id="{32FE29FA-B345-4E44-AD21-66E4D1BC2BBF}"/>
                </a:ext>
              </a:extLst>
            </p:cNvPr>
            <p:cNvSpPr/>
            <p:nvPr/>
          </p:nvSpPr>
          <p:spPr>
            <a:xfrm>
              <a:off x="7543994" y="1337594"/>
              <a:ext cx="226142" cy="240890"/>
            </a:xfrm>
            <a:prstGeom prst="star5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8" name="Google Shape;324;p48">
            <a:extLst>
              <a:ext uri="{FF2B5EF4-FFF2-40B4-BE49-F238E27FC236}">
                <a16:creationId xmlns:a16="http://schemas.microsoft.com/office/drawing/2014/main" id="{A794D526-CBF2-6E47-B919-5C39DFF6555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296897" y="711959"/>
            <a:ext cx="4696690" cy="492879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9525">
              <a:buSzPct val="60000"/>
            </a:pPr>
            <a:r>
              <a:rPr lang="en-US" sz="2000" b="1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Cave 0 (This talk)</a:t>
            </a:r>
          </a:p>
          <a:p>
            <a:pPr marL="236538" indent="-227013" algn="l">
              <a:buSzPct val="60000"/>
              <a:buChar char="●"/>
            </a:pP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High-level cave capable of running up to 1.5 kW of beam power (ASE limit).</a:t>
            </a:r>
          </a:p>
          <a:p>
            <a:pPr marL="236538" indent="-227013" algn="l">
              <a:buSzPct val="60000"/>
              <a:buFont typeface="Arial"/>
              <a:buChar char="●"/>
            </a:pP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Breakup in Vault or Cave.</a:t>
            </a:r>
          </a:p>
          <a:p>
            <a:pPr marL="236538" indent="-227013" algn="l">
              <a:buSzPct val="60000"/>
              <a:buChar char="●"/>
            </a:pP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Max flux : 10</a:t>
            </a:r>
            <a:r>
              <a:rPr lang="en-US" sz="2000" baseline="30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n/s/cm</a:t>
            </a:r>
            <a:r>
              <a:rPr lang="en-US" sz="2000" baseline="30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427AC30-036F-334C-876B-B59078684E7A}"/>
              </a:ext>
            </a:extLst>
          </p:cNvPr>
          <p:cNvSpPr txBox="1"/>
          <p:nvPr/>
        </p:nvSpPr>
        <p:spPr>
          <a:xfrm>
            <a:off x="7408486" y="5745133"/>
            <a:ext cx="4738589" cy="646331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 marL="11113" algn="r"/>
            <a:r>
              <a:rPr lang="en-US" sz="1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*The 88-Inch Cyclotron: A one-stop facility for electronics radiation and detector testing.  M.Kireeff-Covo </a:t>
            </a:r>
            <a:r>
              <a:rPr lang="en-US" sz="1200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et al.,</a:t>
            </a:r>
            <a:r>
              <a:rPr lang="en-US" sz="1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 Measurement, 127, (2018), p. 580-587.https://doi.org/</a:t>
            </a:r>
            <a:r>
              <a:rPr lang="en-US" sz="1200" u="sng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1</a:t>
            </a:r>
            <a:r>
              <a:rPr lang="en-US" sz="1200" u="sng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4" tooltip="Persistent link using digital object identifier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0.1016/j.measurement.2017.10.01</a:t>
            </a:r>
            <a:r>
              <a:rPr lang="en-US" sz="1200" u="sng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8 </a:t>
            </a:r>
            <a:r>
              <a:rPr lang="en-US" sz="1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5376AFF-B9F7-EB49-A701-410335E5912C}"/>
              </a:ext>
            </a:extLst>
          </p:cNvPr>
          <p:cNvSpPr/>
          <p:nvPr/>
        </p:nvSpPr>
        <p:spPr>
          <a:xfrm>
            <a:off x="296897" y="746206"/>
            <a:ext cx="4657085" cy="1669015"/>
          </a:xfrm>
          <a:prstGeom prst="rect">
            <a:avLst/>
          </a:prstGeom>
          <a:noFill/>
          <a:ln w="698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1" name="Picture 2">
            <a:extLst>
              <a:ext uri="{FF2B5EF4-FFF2-40B4-BE49-F238E27FC236}">
                <a16:creationId xmlns:a16="http://schemas.microsoft.com/office/drawing/2014/main" id="{DDF2AFCF-698B-26DA-F50E-E6BBE41E8CF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435"/>
          <a:stretch/>
        </p:blipFill>
        <p:spPr bwMode="auto">
          <a:xfrm>
            <a:off x="526474" y="3333590"/>
            <a:ext cx="4517776" cy="2966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Google Shape;324;p48">
            <a:extLst>
              <a:ext uri="{FF2B5EF4-FFF2-40B4-BE49-F238E27FC236}">
                <a16:creationId xmlns:a16="http://schemas.microsoft.com/office/drawing/2014/main" id="{16E263EE-0F1F-A209-9FB5-3254AB5ADF00}"/>
              </a:ext>
            </a:extLst>
          </p:cNvPr>
          <p:cNvSpPr txBox="1">
            <a:spLocks/>
          </p:cNvSpPr>
          <p:nvPr/>
        </p:nvSpPr>
        <p:spPr>
          <a:xfrm>
            <a:off x="281958" y="2542432"/>
            <a:ext cx="4860936" cy="79374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600" b="0" i="0" u="none" strike="noStrike" cap="none" baseline="0">
                <a:solidFill>
                  <a:schemeClr val="tx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3429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50" b="0" i="0" u="none" strike="noStrike" cap="none">
                <a:solidFill>
                  <a:schemeClr val="tx1">
                    <a:tint val="75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6858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chemeClr val="tx1">
                    <a:tint val="75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0287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0" i="0" u="none" strike="noStrike" cap="none">
                <a:solidFill>
                  <a:schemeClr val="tx1">
                    <a:tint val="75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3716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0" i="0" u="none" strike="noStrike" cap="none">
                <a:solidFill>
                  <a:schemeClr val="tx1">
                    <a:tint val="75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17145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0" i="0" u="none" strike="noStrike" cap="none">
                <a:solidFill>
                  <a:schemeClr val="tx1">
                    <a:tint val="75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057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0" i="0" u="none" strike="noStrike" cap="none">
                <a:solidFill>
                  <a:schemeClr val="tx1">
                    <a:tint val="75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24003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0" i="0" u="none" strike="noStrike" cap="none">
                <a:solidFill>
                  <a:schemeClr val="tx1">
                    <a:tint val="75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27432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0" i="0" u="none" strike="noStrike" cap="none">
                <a:solidFill>
                  <a:schemeClr val="tx1">
                    <a:tint val="75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9525" defTabSz="914400">
              <a:buSzPct val="60000"/>
            </a:pPr>
            <a:r>
              <a:rPr lang="en-US" sz="1800" b="1" u="sng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Cave 5 (See J.A. Brown’s talk)</a:t>
            </a:r>
          </a:p>
          <a:p>
            <a:pPr marL="236538" indent="-227013" algn="l" defTabSz="914400">
              <a:buSzPct val="60000"/>
              <a:buFont typeface="Arial"/>
              <a:buChar char="●"/>
            </a:pPr>
            <a:r>
              <a:rPr lang="en-US" sz="2000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“TOF Quality” flight path from 7-22 m.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6D51A9CD-9B5D-B288-6EB0-C5FBF3FC401F}"/>
              </a:ext>
            </a:extLst>
          </p:cNvPr>
          <p:cNvGrpSpPr/>
          <p:nvPr/>
        </p:nvGrpSpPr>
        <p:grpSpPr>
          <a:xfrm>
            <a:off x="10214897" y="874789"/>
            <a:ext cx="1932178" cy="2200745"/>
            <a:chOff x="5414978" y="1512328"/>
            <a:chExt cx="1886743" cy="2148995"/>
          </a:xfrm>
        </p:grpSpPr>
        <p:pic>
          <p:nvPicPr>
            <p:cNvPr id="12" name="Picture 11" descr="A person standing in a room&#10;&#10;Description automatically generated">
              <a:extLst>
                <a:ext uri="{FF2B5EF4-FFF2-40B4-BE49-F238E27FC236}">
                  <a16:creationId xmlns:a16="http://schemas.microsoft.com/office/drawing/2014/main" id="{16FF0F0E-1E2F-41E5-19E3-E730FBA13C3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16058"/>
            <a:stretch/>
          </p:blipFill>
          <p:spPr>
            <a:xfrm>
              <a:off x="5469892" y="1512328"/>
              <a:ext cx="1819996" cy="2036992"/>
            </a:xfrm>
            <a:prstGeom prst="rect">
              <a:avLst/>
            </a:prstGeom>
            <a:ln w="38100">
              <a:solidFill>
                <a:schemeClr val="tx1"/>
              </a:solidFill>
            </a:ln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D049C334-4AA1-F154-2C06-31F981AE19E0}"/>
                </a:ext>
              </a:extLst>
            </p:cNvPr>
            <p:cNvSpPr txBox="1"/>
            <p:nvPr/>
          </p:nvSpPr>
          <p:spPr>
            <a:xfrm>
              <a:off x="5414978" y="3210514"/>
              <a:ext cx="1886743" cy="450809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Irradiation Jig</a:t>
              </a:r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D04C34FF-5C66-17D0-559B-AE9B785A4651}"/>
              </a:ext>
            </a:extLst>
          </p:cNvPr>
          <p:cNvSpPr txBox="1"/>
          <p:nvPr/>
        </p:nvSpPr>
        <p:spPr>
          <a:xfrm>
            <a:off x="3112072" y="5837465"/>
            <a:ext cx="1932178" cy="46166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GENESIS</a:t>
            </a:r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02497F36-29E5-4218-E2BC-EEE66D4A2563}"/>
              </a:ext>
            </a:extLst>
          </p:cNvPr>
          <p:cNvCxnSpPr>
            <a:stCxn id="21" idx="3"/>
          </p:cNvCxnSpPr>
          <p:nvPr/>
        </p:nvCxnSpPr>
        <p:spPr>
          <a:xfrm>
            <a:off x="5044250" y="4816739"/>
            <a:ext cx="2118550" cy="420279"/>
          </a:xfrm>
          <a:prstGeom prst="straightConnector1">
            <a:avLst/>
          </a:prstGeom>
          <a:ln w="127000">
            <a:solidFill>
              <a:srgbClr val="FF0000"/>
            </a:solidFill>
            <a:headEnd type="none" w="lg" len="lg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6E144B15-1A1C-F966-57CB-B3987DA219BF}"/>
              </a:ext>
            </a:extLst>
          </p:cNvPr>
          <p:cNvCxnSpPr>
            <a:cxnSpLocks/>
            <a:stCxn id="12" idx="1"/>
            <a:endCxn id="7" idx="3"/>
          </p:cNvCxnSpPr>
          <p:nvPr/>
        </p:nvCxnSpPr>
        <p:spPr>
          <a:xfrm flipH="1" flipV="1">
            <a:off x="8881436" y="1303366"/>
            <a:ext cx="1389697" cy="614446"/>
          </a:xfrm>
          <a:prstGeom prst="straightConnector1">
            <a:avLst/>
          </a:prstGeom>
          <a:ln w="127000">
            <a:solidFill>
              <a:srgbClr val="FF0000"/>
            </a:solidFill>
            <a:headEnd type="none" w="lg" len="lg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434278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B14107-4B57-CC51-C290-819637D56D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C241D8-EFA2-2E61-5027-65A9778BB3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963326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REBCO and BSCCO Irradiation “Volunteers” at the 88-Inch cyclotron</a:t>
            </a:r>
            <a:br>
              <a:rPr 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(20 hours @ a total integrated charge of 0.2 Coulomb)</a:t>
            </a:r>
          </a:p>
        </p:txBody>
      </p:sp>
      <p:pic>
        <p:nvPicPr>
          <p:cNvPr id="5" name="Picture 4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349896A1-0E70-B7A8-321B-6A7FA158604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7061"/>
          <a:stretch/>
        </p:blipFill>
        <p:spPr>
          <a:xfrm>
            <a:off x="461348" y="1067604"/>
            <a:ext cx="6516176" cy="454203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6607778-4CF6-D72B-D562-F235DE989C1A}"/>
              </a:ext>
            </a:extLst>
          </p:cNvPr>
          <p:cNvSpPr txBox="1"/>
          <p:nvPr/>
        </p:nvSpPr>
        <p:spPr>
          <a:xfrm>
            <a:off x="370248" y="5675263"/>
            <a:ext cx="15513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Abby Lee </a:t>
            </a:r>
          </a:p>
          <a:p>
            <a:pPr algn="ctr"/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(GS)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7231C18-B95F-0C3F-5970-876B5960DCE9}"/>
              </a:ext>
            </a:extLst>
          </p:cNvPr>
          <p:cNvSpPr txBox="1"/>
          <p:nvPr/>
        </p:nvSpPr>
        <p:spPr>
          <a:xfrm>
            <a:off x="1676400" y="5536764"/>
            <a:ext cx="213992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Elan </a:t>
            </a:r>
          </a:p>
          <a:p>
            <a:pPr algn="ctr"/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Park-Bernstein </a:t>
            </a:r>
          </a:p>
          <a:p>
            <a:pPr algn="ctr"/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(UG)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04803B0-50D5-28C1-1A5E-F72B8CD85334}"/>
              </a:ext>
            </a:extLst>
          </p:cNvPr>
          <p:cNvSpPr txBox="1"/>
          <p:nvPr/>
        </p:nvSpPr>
        <p:spPr>
          <a:xfrm>
            <a:off x="3299822" y="5572723"/>
            <a:ext cx="13063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Chris Reis</a:t>
            </a:r>
          </a:p>
          <a:p>
            <a:pPr algn="ctr"/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(GS)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132688E-9CFE-E00F-C0B4-28D3CA76B3B3}"/>
              </a:ext>
            </a:extLst>
          </p:cNvPr>
          <p:cNvSpPr txBox="1"/>
          <p:nvPr/>
        </p:nvSpPr>
        <p:spPr>
          <a:xfrm>
            <a:off x="4213818" y="5675263"/>
            <a:ext cx="14009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Lee </a:t>
            </a:r>
          </a:p>
          <a:p>
            <a:pPr algn="ctr"/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Bernstein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8ED2E29-A8A9-B28A-2A45-2564A67BD01E}"/>
              </a:ext>
            </a:extLst>
          </p:cNvPr>
          <p:cNvSpPr txBox="1"/>
          <p:nvPr/>
        </p:nvSpPr>
        <p:spPr>
          <a:xfrm>
            <a:off x="5475197" y="5610881"/>
            <a:ext cx="16390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Andrew </a:t>
            </a:r>
          </a:p>
          <a:p>
            <a:pPr algn="ctr"/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Voyles (Staff)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631981C-3089-F286-AEDD-31997CAA37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45500" y="963326"/>
            <a:ext cx="3690660" cy="2767995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52CBE252-309C-C14B-E050-233BAC789010}"/>
              </a:ext>
            </a:extLst>
          </p:cNvPr>
          <p:cNvSpPr/>
          <p:nvPr/>
        </p:nvSpPr>
        <p:spPr>
          <a:xfrm>
            <a:off x="10440199" y="1491574"/>
            <a:ext cx="583577" cy="337226"/>
          </a:xfrm>
          <a:prstGeom prst="rect">
            <a:avLst/>
          </a:prstGeom>
          <a:solidFill>
            <a:srgbClr val="9DA09F"/>
          </a:solidFill>
          <a:ln>
            <a:solidFill>
              <a:srgbClr val="9DA09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8772BDD-BC21-21DF-FB6A-63805F5E34DF}"/>
              </a:ext>
            </a:extLst>
          </p:cNvPr>
          <p:cNvSpPr txBox="1"/>
          <p:nvPr/>
        </p:nvSpPr>
        <p:spPr>
          <a:xfrm>
            <a:off x="10333132" y="1443971"/>
            <a:ext cx="7136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BSCCO</a:t>
            </a:r>
          </a:p>
          <a:p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samples</a:t>
            </a: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B679959A-AE70-6E17-D020-04EB12355D64}"/>
              </a:ext>
            </a:extLst>
          </p:cNvPr>
          <p:cNvGrpSpPr/>
          <p:nvPr/>
        </p:nvGrpSpPr>
        <p:grpSpPr>
          <a:xfrm>
            <a:off x="7440299" y="2248930"/>
            <a:ext cx="2439427" cy="4046494"/>
            <a:chOff x="7440299" y="2248930"/>
            <a:chExt cx="2439427" cy="4046494"/>
          </a:xfrm>
        </p:grpSpPr>
        <p:pic>
          <p:nvPicPr>
            <p:cNvPr id="8" name="Picture 7" descr="A metal round object with a yellow handle&#10;&#10;Description automatically generated with medium confidence">
              <a:extLst>
                <a:ext uri="{FF2B5EF4-FFF2-40B4-BE49-F238E27FC236}">
                  <a16:creationId xmlns:a16="http://schemas.microsoft.com/office/drawing/2014/main" id="{1E94560C-B615-69BA-AC85-4A6DA65ADCA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4689" t="19320" b="12750"/>
            <a:stretch/>
          </p:blipFill>
          <p:spPr>
            <a:xfrm rot="5400000">
              <a:off x="7430938" y="3846636"/>
              <a:ext cx="2458149" cy="2439427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E858653C-78AA-736D-2BFF-95A204A91A39}"/>
                </a:ext>
              </a:extLst>
            </p:cNvPr>
            <p:cNvSpPr txBox="1"/>
            <p:nvPr/>
          </p:nvSpPr>
          <p:spPr>
            <a:xfrm>
              <a:off x="8088263" y="5833759"/>
              <a:ext cx="127951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REBCO</a:t>
              </a:r>
            </a:p>
          </p:txBody>
        </p: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82ECD41F-7D6F-6CBA-E91C-55CAF09B48E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720180" y="2248930"/>
              <a:ext cx="647600" cy="2591290"/>
            </a:xfrm>
            <a:prstGeom prst="straightConnector1">
              <a:avLst/>
            </a:prstGeom>
            <a:ln w="920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CEEFA7D8-D145-277E-D275-17C6A9B7868B}"/>
              </a:ext>
            </a:extLst>
          </p:cNvPr>
          <p:cNvGrpSpPr/>
          <p:nvPr/>
        </p:nvGrpSpPr>
        <p:grpSpPr>
          <a:xfrm>
            <a:off x="9811899" y="2248930"/>
            <a:ext cx="1893524" cy="4046499"/>
            <a:chOff x="9811899" y="2248930"/>
            <a:chExt cx="1893524" cy="4046499"/>
          </a:xfrm>
        </p:grpSpPr>
        <p:pic>
          <p:nvPicPr>
            <p:cNvPr id="9" name="Picture 8" descr="A hand holding a test tube&#10;&#10;Description automatically generated">
              <a:extLst>
                <a:ext uri="{FF2B5EF4-FFF2-40B4-BE49-F238E27FC236}">
                  <a16:creationId xmlns:a16="http://schemas.microsoft.com/office/drawing/2014/main" id="{7D7801B0-B0DA-7B33-0C30-D82C2E73BAD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18871" t="25138" r="29378" b="25613"/>
            <a:stretch/>
          </p:blipFill>
          <p:spPr>
            <a:xfrm rot="5400000">
              <a:off x="9211125" y="4512862"/>
              <a:ext cx="2458150" cy="1106984"/>
            </a:xfrm>
            <a:prstGeom prst="rect">
              <a:avLst/>
            </a:prstGeom>
          </p:spPr>
        </p:pic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EC959ACD-33BC-E49E-C6F9-C1128FF9668B}"/>
                </a:ext>
              </a:extLst>
            </p:cNvPr>
            <p:cNvGrpSpPr/>
            <p:nvPr/>
          </p:nvGrpSpPr>
          <p:grpSpPr>
            <a:xfrm>
              <a:off x="9811899" y="2248930"/>
              <a:ext cx="1893524" cy="4046496"/>
              <a:chOff x="9811899" y="2248930"/>
              <a:chExt cx="1893524" cy="4046496"/>
            </a:xfrm>
          </p:grpSpPr>
          <p:pic>
            <p:nvPicPr>
              <p:cNvPr id="4" name="Picture 3" descr="A glass tube with a liquid in it&#10;&#10;Description automatically generated">
                <a:extLst>
                  <a:ext uri="{FF2B5EF4-FFF2-40B4-BE49-F238E27FC236}">
                    <a16:creationId xmlns:a16="http://schemas.microsoft.com/office/drawing/2014/main" id="{0FC35494-9C91-CD7B-4CC9-5CB7D35BC1A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/>
              <a:srcRect l="18872" t="29024" r="29376" b="21727"/>
              <a:stretch/>
            </p:blipFill>
            <p:spPr>
              <a:xfrm rot="5400000">
                <a:off x="9922856" y="4512857"/>
                <a:ext cx="2458149" cy="1106985"/>
              </a:xfrm>
              <a:prstGeom prst="rect">
                <a:avLst/>
              </a:prstGeom>
            </p:spPr>
          </p:pic>
          <p:cxnSp>
            <p:nvCxnSpPr>
              <p:cNvPr id="24" name="Straight Arrow Connector 23">
                <a:extLst>
                  <a:ext uri="{FF2B5EF4-FFF2-40B4-BE49-F238E27FC236}">
                    <a16:creationId xmlns:a16="http://schemas.microsoft.com/office/drawing/2014/main" id="{9BDE73F6-07EA-FD62-F60A-F3834AE0057F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9811899" y="2248930"/>
                <a:ext cx="586755" cy="3156934"/>
              </a:xfrm>
              <a:prstGeom prst="straightConnector1">
                <a:avLst/>
              </a:prstGeom>
              <a:ln w="92075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6367EA89-3238-9E97-26BA-31903F9203F0}"/>
                  </a:ext>
                </a:extLst>
              </p:cNvPr>
              <p:cNvSpPr txBox="1"/>
              <p:nvPr/>
            </p:nvSpPr>
            <p:spPr>
              <a:xfrm>
                <a:off x="10333132" y="5833761"/>
                <a:ext cx="1245854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b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BSCCO</a:t>
                </a:r>
              </a:p>
            </p:txBody>
          </p:sp>
        </p:grp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024A21C4-F170-DE0B-888A-047A15BFAEAA}"/>
              </a:ext>
            </a:extLst>
          </p:cNvPr>
          <p:cNvGrpSpPr/>
          <p:nvPr/>
        </p:nvGrpSpPr>
        <p:grpSpPr>
          <a:xfrm>
            <a:off x="9879726" y="1235628"/>
            <a:ext cx="2273512" cy="5114531"/>
            <a:chOff x="7114199" y="1207063"/>
            <a:chExt cx="2273512" cy="5114531"/>
          </a:xfrm>
        </p:grpSpPr>
        <p:pic>
          <p:nvPicPr>
            <p:cNvPr id="18" name="Picture 17" descr="A glass tube with a liquid in it&#10;&#10;Description automatically generated">
              <a:extLst>
                <a:ext uri="{FF2B5EF4-FFF2-40B4-BE49-F238E27FC236}">
                  <a16:creationId xmlns:a16="http://schemas.microsoft.com/office/drawing/2014/main" id="{B27ADE01-2E7C-CD34-77F8-3C8151876F9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18872" t="29024" r="29376" b="21727"/>
            <a:stretch/>
          </p:blipFill>
          <p:spPr>
            <a:xfrm rot="5400000">
              <a:off x="5726697" y="2594565"/>
              <a:ext cx="5048516" cy="2273512"/>
            </a:xfrm>
            <a:prstGeom prst="rect">
              <a:avLst/>
            </a:prstGeom>
          </p:spPr>
        </p:pic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C3BEC7D1-F5B0-DDAD-2A8B-75E80AF08CE0}"/>
                </a:ext>
              </a:extLst>
            </p:cNvPr>
            <p:cNvSpPr txBox="1"/>
            <p:nvPr/>
          </p:nvSpPr>
          <p:spPr>
            <a:xfrm>
              <a:off x="7628028" y="5859929"/>
              <a:ext cx="124585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BSCCO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12152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3A5A8A-7229-9264-5F8C-D766EECC19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210235"/>
          </a:xfrm>
        </p:spPr>
        <p:txBody>
          <a:bodyPr>
            <a:normAutofit fontScale="90000"/>
          </a:bodyPr>
          <a:lstStyle/>
          <a:p>
            <a:r>
              <a:rPr lang="en-US" sz="4400" b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There is significant variation in flux across the different REBCO strips due to their proximity to the deuteron beam</a:t>
            </a:r>
          </a:p>
        </p:txBody>
      </p:sp>
      <p:pic>
        <p:nvPicPr>
          <p:cNvPr id="4" name="Picture 3" descr="A drawing of a machine&#10;&#10;Description automatically generated">
            <a:extLst>
              <a:ext uri="{FF2B5EF4-FFF2-40B4-BE49-F238E27FC236}">
                <a16:creationId xmlns:a16="http://schemas.microsoft.com/office/drawing/2014/main" id="{2EBA1674-D197-C848-BBBD-DB3B2701993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830" b="8468"/>
          <a:stretch/>
        </p:blipFill>
        <p:spPr>
          <a:xfrm>
            <a:off x="4670002" y="1215823"/>
            <a:ext cx="7425854" cy="4105601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A26CA3F7-13AF-1317-4376-D3958BE71CE6}"/>
              </a:ext>
            </a:extLst>
          </p:cNvPr>
          <p:cNvGrpSpPr/>
          <p:nvPr/>
        </p:nvGrpSpPr>
        <p:grpSpPr>
          <a:xfrm>
            <a:off x="193966" y="1270929"/>
            <a:ext cx="2767834" cy="2641102"/>
            <a:chOff x="2983347" y="1173519"/>
            <a:chExt cx="2767834" cy="2641102"/>
          </a:xfrm>
        </p:grpSpPr>
        <p:pic>
          <p:nvPicPr>
            <p:cNvPr id="8" name="Picture 7" descr="A metal round object with a yellow handle&#10;&#10;Description automatically generated with medium confidence">
              <a:extLst>
                <a:ext uri="{FF2B5EF4-FFF2-40B4-BE49-F238E27FC236}">
                  <a16:creationId xmlns:a16="http://schemas.microsoft.com/office/drawing/2014/main" id="{52B5DF27-AD2E-7E07-C77C-7E73FA6BEB4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6902" t="37609" r="43704" b="31145"/>
            <a:stretch/>
          </p:blipFill>
          <p:spPr>
            <a:xfrm rot="5400000">
              <a:off x="3221954" y="1285394"/>
              <a:ext cx="2290620" cy="2767833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980AE584-7351-1BE8-6435-192D2AD16D5C}"/>
                </a:ext>
              </a:extLst>
            </p:cNvPr>
            <p:cNvSpPr txBox="1"/>
            <p:nvPr/>
          </p:nvSpPr>
          <p:spPr>
            <a:xfrm>
              <a:off x="2983347" y="1173519"/>
              <a:ext cx="2767834" cy="369332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REBCO Strips in HEIFER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63F2F16-F31A-6365-07FF-980FCE45EC73}"/>
              </a:ext>
            </a:extLst>
          </p:cNvPr>
          <p:cNvGrpSpPr/>
          <p:nvPr/>
        </p:nvGrpSpPr>
        <p:grpSpPr>
          <a:xfrm>
            <a:off x="3155766" y="1248147"/>
            <a:ext cx="2641599" cy="2663884"/>
            <a:chOff x="276118" y="1150740"/>
            <a:chExt cx="2641599" cy="2663884"/>
          </a:xfrm>
        </p:grpSpPr>
        <p:pic>
          <p:nvPicPr>
            <p:cNvPr id="6" name="Picture 5" descr="Hands in gloves holding a small piece of paper&#10;&#10;Description automatically generated">
              <a:extLst>
                <a:ext uri="{FF2B5EF4-FFF2-40B4-BE49-F238E27FC236}">
                  <a16:creationId xmlns:a16="http://schemas.microsoft.com/office/drawing/2014/main" id="{694CC595-D5BF-8DB6-AD76-023DB99D394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43072" t="39658" r="38083" b="31365"/>
            <a:stretch/>
          </p:blipFill>
          <p:spPr>
            <a:xfrm rot="5400000">
              <a:off x="451606" y="1348513"/>
              <a:ext cx="2290623" cy="2641599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B49F1578-1E33-4A6E-ADA7-70763D23790F}"/>
                </a:ext>
              </a:extLst>
            </p:cNvPr>
            <p:cNvSpPr txBox="1"/>
            <p:nvPr/>
          </p:nvSpPr>
          <p:spPr>
            <a:xfrm>
              <a:off x="276118" y="1150740"/>
              <a:ext cx="2641599" cy="369332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Gafchromic Overlay</a:t>
              </a: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144A1EC4-71A1-A923-6373-8BB76CA1163A}"/>
              </a:ext>
            </a:extLst>
          </p:cNvPr>
          <p:cNvSpPr txBox="1"/>
          <p:nvPr/>
        </p:nvSpPr>
        <p:spPr>
          <a:xfrm>
            <a:off x="4476566" y="5412904"/>
            <a:ext cx="7560879" cy="954107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Elan is developing a Monte-Carlo integration code to calculate the spectrum over each REBCO strip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906387E1-95DF-2358-226E-A79BB666E3BB}"/>
              </a:ext>
            </a:extLst>
          </p:cNvPr>
          <p:cNvGrpSpPr/>
          <p:nvPr/>
        </p:nvGrpSpPr>
        <p:grpSpPr>
          <a:xfrm>
            <a:off x="4287864" y="1326929"/>
            <a:ext cx="3162653" cy="1477328"/>
            <a:chOff x="4287864" y="1326929"/>
            <a:chExt cx="3162653" cy="1477328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17FED419-43A6-94E0-1763-48A8576F2CF3}"/>
                </a:ext>
              </a:extLst>
            </p:cNvPr>
            <p:cNvSpPr txBox="1"/>
            <p:nvPr/>
          </p:nvSpPr>
          <p:spPr>
            <a:xfrm>
              <a:off x="5797364" y="1326929"/>
              <a:ext cx="1653153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Approximately ½ of each foil is in-line with the deuteron beam </a:t>
              </a:r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A4683DEA-9A19-3F86-27D9-8C3C8E988CDB}"/>
                </a:ext>
              </a:extLst>
            </p:cNvPr>
            <p:cNvSpPr/>
            <p:nvPr/>
          </p:nvSpPr>
          <p:spPr>
            <a:xfrm>
              <a:off x="4287864" y="2126904"/>
              <a:ext cx="244709" cy="677353"/>
            </a:xfrm>
            <a:custGeom>
              <a:avLst/>
              <a:gdLst>
                <a:gd name="connsiteX0" fmla="*/ 25831 w 244709"/>
                <a:gd name="connsiteY0" fmla="*/ 177177 h 677353"/>
                <a:gd name="connsiteX1" fmla="*/ 0 w 244709"/>
                <a:gd name="connsiteY1" fmla="*/ 409652 h 677353"/>
                <a:gd name="connsiteX2" fmla="*/ 25831 w 244709"/>
                <a:gd name="connsiteY2" fmla="*/ 580133 h 677353"/>
                <a:gd name="connsiteX3" fmla="*/ 98156 w 244709"/>
                <a:gd name="connsiteY3" fmla="*/ 667957 h 677353"/>
                <a:gd name="connsiteX4" fmla="*/ 160150 w 244709"/>
                <a:gd name="connsiteY4" fmla="*/ 673123 h 677353"/>
                <a:gd name="connsiteX5" fmla="*/ 222143 w 244709"/>
                <a:gd name="connsiteY5" fmla="*/ 652459 h 677353"/>
                <a:gd name="connsiteX6" fmla="*/ 222143 w 244709"/>
                <a:gd name="connsiteY6" fmla="*/ 533638 h 677353"/>
                <a:gd name="connsiteX7" fmla="*/ 232475 w 244709"/>
                <a:gd name="connsiteY7" fmla="*/ 275333 h 677353"/>
                <a:gd name="connsiteX8" fmla="*/ 242807 w 244709"/>
                <a:gd name="connsiteY8" fmla="*/ 99686 h 677353"/>
                <a:gd name="connsiteX9" fmla="*/ 191146 w 244709"/>
                <a:gd name="connsiteY9" fmla="*/ 22194 h 677353"/>
                <a:gd name="connsiteX10" fmla="*/ 144651 w 244709"/>
                <a:gd name="connsiteY10" fmla="*/ 1530 h 677353"/>
                <a:gd name="connsiteX11" fmla="*/ 61994 w 244709"/>
                <a:gd name="connsiteY11" fmla="*/ 1530 h 677353"/>
                <a:gd name="connsiteX12" fmla="*/ 41329 w 244709"/>
                <a:gd name="connsiteY12" fmla="*/ 27360 h 677353"/>
                <a:gd name="connsiteX13" fmla="*/ 25831 w 244709"/>
                <a:gd name="connsiteY13" fmla="*/ 177177 h 67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44709" h="677353">
                  <a:moveTo>
                    <a:pt x="25831" y="177177"/>
                  </a:moveTo>
                  <a:cubicBezTo>
                    <a:pt x="18943" y="240892"/>
                    <a:pt x="0" y="342493"/>
                    <a:pt x="0" y="409652"/>
                  </a:cubicBezTo>
                  <a:cubicBezTo>
                    <a:pt x="0" y="476811"/>
                    <a:pt x="9472" y="537082"/>
                    <a:pt x="25831" y="580133"/>
                  </a:cubicBezTo>
                  <a:cubicBezTo>
                    <a:pt x="42190" y="623184"/>
                    <a:pt x="75770" y="652459"/>
                    <a:pt x="98156" y="667957"/>
                  </a:cubicBezTo>
                  <a:cubicBezTo>
                    <a:pt x="120542" y="683455"/>
                    <a:pt x="139486" y="675706"/>
                    <a:pt x="160150" y="673123"/>
                  </a:cubicBezTo>
                  <a:cubicBezTo>
                    <a:pt x="180814" y="670540"/>
                    <a:pt x="211811" y="675707"/>
                    <a:pt x="222143" y="652459"/>
                  </a:cubicBezTo>
                  <a:cubicBezTo>
                    <a:pt x="232475" y="629211"/>
                    <a:pt x="220421" y="596492"/>
                    <a:pt x="222143" y="533638"/>
                  </a:cubicBezTo>
                  <a:cubicBezTo>
                    <a:pt x="223865" y="470784"/>
                    <a:pt x="229031" y="347658"/>
                    <a:pt x="232475" y="275333"/>
                  </a:cubicBezTo>
                  <a:cubicBezTo>
                    <a:pt x="235919" y="203008"/>
                    <a:pt x="249695" y="141876"/>
                    <a:pt x="242807" y="99686"/>
                  </a:cubicBezTo>
                  <a:cubicBezTo>
                    <a:pt x="235919" y="57496"/>
                    <a:pt x="207505" y="38553"/>
                    <a:pt x="191146" y="22194"/>
                  </a:cubicBezTo>
                  <a:cubicBezTo>
                    <a:pt x="174787" y="5835"/>
                    <a:pt x="166176" y="4974"/>
                    <a:pt x="144651" y="1530"/>
                  </a:cubicBezTo>
                  <a:cubicBezTo>
                    <a:pt x="123126" y="-1914"/>
                    <a:pt x="61994" y="1530"/>
                    <a:pt x="61994" y="1530"/>
                  </a:cubicBezTo>
                  <a:cubicBezTo>
                    <a:pt x="44774" y="5835"/>
                    <a:pt x="49078" y="-5359"/>
                    <a:pt x="41329" y="27360"/>
                  </a:cubicBezTo>
                  <a:cubicBezTo>
                    <a:pt x="33580" y="60079"/>
                    <a:pt x="32719" y="113462"/>
                    <a:pt x="25831" y="177177"/>
                  </a:cubicBezTo>
                  <a:close/>
                </a:path>
              </a:pathLst>
            </a:custGeom>
            <a:noFill/>
            <a:ln w="66675">
              <a:solidFill>
                <a:srgbClr val="FFFF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976E2EB7-C7DE-EF76-D619-ED41AB8C2E25}"/>
              </a:ext>
            </a:extLst>
          </p:cNvPr>
          <p:cNvGrpSpPr/>
          <p:nvPr/>
        </p:nvGrpSpPr>
        <p:grpSpPr>
          <a:xfrm>
            <a:off x="469026" y="1916625"/>
            <a:ext cx="4086177" cy="3962118"/>
            <a:chOff x="469026" y="1916625"/>
            <a:chExt cx="4086177" cy="3962118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E21901A6-D00E-E2A5-F33D-BD5D8932A385}"/>
                </a:ext>
              </a:extLst>
            </p:cNvPr>
            <p:cNvGrpSpPr/>
            <p:nvPr/>
          </p:nvGrpSpPr>
          <p:grpSpPr>
            <a:xfrm>
              <a:off x="1623255" y="1916625"/>
              <a:ext cx="2931948" cy="1569203"/>
              <a:chOff x="1623255" y="1916625"/>
              <a:chExt cx="2931948" cy="1569203"/>
            </a:xfrm>
          </p:grpSpPr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0F2D5E94-9330-C7BE-4044-7235E197FFA6}"/>
                  </a:ext>
                </a:extLst>
              </p:cNvPr>
              <p:cNvSpPr/>
              <p:nvPr/>
            </p:nvSpPr>
            <p:spPr>
              <a:xfrm rot="21089607">
                <a:off x="4325745" y="1916625"/>
                <a:ext cx="229458" cy="1569203"/>
              </a:xfrm>
              <a:prstGeom prst="rect">
                <a:avLst/>
              </a:prstGeom>
              <a:noFill/>
              <a:ln w="539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176F1C67-9FD8-DBD9-D56C-A653CDF3F782}"/>
                  </a:ext>
                </a:extLst>
              </p:cNvPr>
              <p:cNvSpPr/>
              <p:nvPr/>
            </p:nvSpPr>
            <p:spPr>
              <a:xfrm rot="20001154">
                <a:off x="1623255" y="2130848"/>
                <a:ext cx="229458" cy="1271741"/>
              </a:xfrm>
              <a:prstGeom prst="rect">
                <a:avLst/>
              </a:prstGeom>
              <a:noFill/>
              <a:ln w="539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E3BC7770-000B-6466-F9A1-121B3644418D}"/>
                </a:ext>
              </a:extLst>
            </p:cNvPr>
            <p:cNvGrpSpPr/>
            <p:nvPr/>
          </p:nvGrpSpPr>
          <p:grpSpPr>
            <a:xfrm>
              <a:off x="469026" y="3120512"/>
              <a:ext cx="3930540" cy="2758231"/>
              <a:chOff x="469026" y="3120512"/>
              <a:chExt cx="3930540" cy="2758231"/>
            </a:xfrm>
          </p:grpSpPr>
          <p:pic>
            <p:nvPicPr>
              <p:cNvPr id="22" name="Picture 2">
                <a:extLst>
                  <a:ext uri="{FF2B5EF4-FFF2-40B4-BE49-F238E27FC236}">
                    <a16:creationId xmlns:a16="http://schemas.microsoft.com/office/drawing/2014/main" id="{1EC14A64-46DE-1325-3E80-8F9739BEFAB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69026" y="4136880"/>
                <a:ext cx="3801360" cy="1741863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594E655F-DA26-DA48-0188-34B542BFDF96}"/>
                  </a:ext>
                </a:extLst>
              </p:cNvPr>
              <p:cNvSpPr txBox="1"/>
              <p:nvPr/>
            </p:nvSpPr>
            <p:spPr>
              <a:xfrm>
                <a:off x="3258571" y="4130650"/>
                <a:ext cx="1011815" cy="369332"/>
              </a:xfrm>
              <a:prstGeom prst="rect">
                <a:avLst/>
              </a:prstGeom>
              <a:solidFill>
                <a:schemeClr val="lt1"/>
              </a:solidFill>
              <a:ln>
                <a:solidFill>
                  <a:schemeClr val="accent1">
                    <a:shade val="15000"/>
                  </a:schemeClr>
                </a:solidFill>
              </a:ln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REBCO </a:t>
                </a:r>
              </a:p>
            </p:txBody>
          </p:sp>
          <p:cxnSp>
            <p:nvCxnSpPr>
              <p:cNvPr id="38" name="Straight Arrow Connector 37">
                <a:extLst>
                  <a:ext uri="{FF2B5EF4-FFF2-40B4-BE49-F238E27FC236}">
                    <a16:creationId xmlns:a16="http://schemas.microsoft.com/office/drawing/2014/main" id="{2A067BCE-0FB0-0D18-C945-B1BAF304A585}"/>
                  </a:ext>
                </a:extLst>
              </p:cNvPr>
              <p:cNvCxnSpPr>
                <a:cxnSpLocks/>
                <a:stCxn id="22" idx="0"/>
              </p:cNvCxnSpPr>
              <p:nvPr/>
            </p:nvCxnSpPr>
            <p:spPr>
              <a:xfrm flipH="1" flipV="1">
                <a:off x="2035973" y="3317108"/>
                <a:ext cx="333733" cy="819772"/>
              </a:xfrm>
              <a:prstGeom prst="straightConnector1">
                <a:avLst/>
              </a:prstGeom>
              <a:ln w="92075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Arrow Connector 40">
                <a:extLst>
                  <a:ext uri="{FF2B5EF4-FFF2-40B4-BE49-F238E27FC236}">
                    <a16:creationId xmlns:a16="http://schemas.microsoft.com/office/drawing/2014/main" id="{42D85268-7317-472C-A369-55D1A2D6F1E9}"/>
                  </a:ext>
                </a:extLst>
              </p:cNvPr>
              <p:cNvCxnSpPr>
                <a:cxnSpLocks/>
                <a:stCxn id="22" idx="0"/>
              </p:cNvCxnSpPr>
              <p:nvPr/>
            </p:nvCxnSpPr>
            <p:spPr>
              <a:xfrm flipV="1">
                <a:off x="2369706" y="3120512"/>
                <a:ext cx="2029860" cy="1016368"/>
              </a:xfrm>
              <a:prstGeom prst="straightConnector1">
                <a:avLst/>
              </a:prstGeom>
              <a:ln w="92075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0249ECF9-492F-54EC-E624-2C80204A4DC0}"/>
              </a:ext>
            </a:extLst>
          </p:cNvPr>
          <p:cNvGrpSpPr/>
          <p:nvPr/>
        </p:nvGrpSpPr>
        <p:grpSpPr>
          <a:xfrm>
            <a:off x="514166" y="5195082"/>
            <a:ext cx="3023599" cy="1146321"/>
            <a:chOff x="517515" y="5014167"/>
            <a:chExt cx="2576186" cy="976696"/>
          </a:xfrm>
        </p:grpSpPr>
        <p:sp>
          <p:nvSpPr>
            <p:cNvPr id="24" name="Cube 23">
              <a:extLst>
                <a:ext uri="{FF2B5EF4-FFF2-40B4-BE49-F238E27FC236}">
                  <a16:creationId xmlns:a16="http://schemas.microsoft.com/office/drawing/2014/main" id="{94ACAD0E-1B1D-E333-D300-E79E91FBC18E}"/>
                </a:ext>
              </a:extLst>
            </p:cNvPr>
            <p:cNvSpPr/>
            <p:nvPr/>
          </p:nvSpPr>
          <p:spPr>
            <a:xfrm rot="463117">
              <a:off x="630238" y="5014167"/>
              <a:ext cx="2463463" cy="250696"/>
            </a:xfrm>
            <a:prstGeom prst="cube">
              <a:avLst>
                <a:gd name="adj" fmla="val 40961"/>
              </a:avLst>
            </a:prstGeom>
            <a:solidFill>
              <a:srgbClr val="FFFF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C58114CE-66F0-3ECA-DFC1-4A25F9DD000D}"/>
                </a:ext>
              </a:extLst>
            </p:cNvPr>
            <p:cNvSpPr txBox="1"/>
            <p:nvPr/>
          </p:nvSpPr>
          <p:spPr>
            <a:xfrm>
              <a:off x="517515" y="5676182"/>
              <a:ext cx="2250713" cy="314681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Hastelloy (mostly Ni)</a:t>
              </a:r>
            </a:p>
          </p:txBody>
        </p:sp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73D9F7A4-AFA0-9121-193B-F73D572E7C78}"/>
                </a:ext>
              </a:extLst>
            </p:cNvPr>
            <p:cNvCxnSpPr>
              <a:cxnSpLocks/>
              <a:stCxn id="25" idx="0"/>
              <a:endCxn id="24" idx="3"/>
            </p:cNvCxnSpPr>
            <p:nvPr/>
          </p:nvCxnSpPr>
          <p:spPr>
            <a:xfrm flipV="1">
              <a:off x="1642871" y="5256832"/>
              <a:ext cx="151385" cy="419350"/>
            </a:xfrm>
            <a:prstGeom prst="straightConnector1">
              <a:avLst/>
            </a:prstGeom>
            <a:ln w="920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927032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3A5A8A-7229-9264-5F8C-D766EECC19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752475"/>
          </a:xfrm>
        </p:spPr>
        <p:txBody>
          <a:bodyPr>
            <a:normAutofit fontScale="90000"/>
          </a:bodyPr>
          <a:lstStyle/>
          <a:p>
            <a:r>
              <a:rPr lang="en-US" sz="4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REBCO Low Energy (14° &lt; </a:t>
            </a:r>
            <a:r>
              <a:rPr lang="en-US" sz="4400" dirty="0">
                <a:solidFill>
                  <a:schemeClr val="bg1"/>
                </a:solidFill>
                <a:latin typeface="Symbol" pitchFamily="2" charset="2"/>
                <a:cs typeface="Times New Roman" panose="02020603050405020304" pitchFamily="18" charset="0"/>
              </a:rPr>
              <a:t>q</a:t>
            </a:r>
            <a:r>
              <a:rPr lang="en-US" sz="4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&lt;  68°)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C95D6EF-8C69-FE2A-1770-A5586029E0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6497" y="858970"/>
            <a:ext cx="11811118" cy="507156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31DB5F6-3214-6E5F-4C0A-5D50F056DEFA}"/>
              </a:ext>
            </a:extLst>
          </p:cNvPr>
          <p:cNvSpPr txBox="1"/>
          <p:nvPr/>
        </p:nvSpPr>
        <p:spPr>
          <a:xfrm>
            <a:off x="1212972" y="868854"/>
            <a:ext cx="93647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57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69412B1-219B-43E9-7AB5-3C4E5FEF2AF6}"/>
              </a:ext>
            </a:extLst>
          </p:cNvPr>
          <p:cNvSpPr txBox="1"/>
          <p:nvPr/>
        </p:nvSpPr>
        <p:spPr>
          <a:xfrm>
            <a:off x="10979028" y="2069015"/>
            <a:ext cx="93647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56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D205A07-903A-F5B1-2C65-C90813B1C278}"/>
              </a:ext>
            </a:extLst>
          </p:cNvPr>
          <p:cNvSpPr/>
          <p:nvPr/>
        </p:nvSpPr>
        <p:spPr>
          <a:xfrm>
            <a:off x="8987246" y="1151357"/>
            <a:ext cx="1991782" cy="2923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C0DB1E7-421F-C1A1-055A-26CE0A3A021B}"/>
              </a:ext>
            </a:extLst>
          </p:cNvPr>
          <p:cNvSpPr txBox="1"/>
          <p:nvPr/>
        </p:nvSpPr>
        <p:spPr>
          <a:xfrm>
            <a:off x="10042553" y="1257852"/>
            <a:ext cx="93647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58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D4EE1014-8B0F-C202-1BA5-ED7B83951ED8}"/>
              </a:ext>
            </a:extLst>
          </p:cNvPr>
          <p:cNvCxnSpPr>
            <a:cxnSpLocks/>
          </p:cNvCxnSpPr>
          <p:nvPr/>
        </p:nvCxnSpPr>
        <p:spPr>
          <a:xfrm flipH="1">
            <a:off x="849086" y="1161241"/>
            <a:ext cx="363886" cy="282504"/>
          </a:xfrm>
          <a:prstGeom prst="straightConnector1">
            <a:avLst/>
          </a:prstGeom>
          <a:ln w="41275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7DB43D04-2863-0F67-19F9-11C9F7324DA1}"/>
              </a:ext>
            </a:extLst>
          </p:cNvPr>
          <p:cNvCxnSpPr>
            <a:cxnSpLocks/>
          </p:cNvCxnSpPr>
          <p:nvPr/>
        </p:nvCxnSpPr>
        <p:spPr>
          <a:xfrm flipH="1">
            <a:off x="849086" y="1088106"/>
            <a:ext cx="363886" cy="1106454"/>
          </a:xfrm>
          <a:prstGeom prst="straightConnector1">
            <a:avLst/>
          </a:prstGeom>
          <a:ln w="41275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B6F158AB-DE8D-3291-DCB5-036ED2C3F302}"/>
              </a:ext>
            </a:extLst>
          </p:cNvPr>
          <p:cNvCxnSpPr>
            <a:cxnSpLocks/>
            <a:stCxn id="7" idx="2"/>
          </p:cNvCxnSpPr>
          <p:nvPr/>
        </p:nvCxnSpPr>
        <p:spPr>
          <a:xfrm flipH="1">
            <a:off x="11142617" y="2653790"/>
            <a:ext cx="304649" cy="625270"/>
          </a:xfrm>
          <a:prstGeom prst="straightConnector1">
            <a:avLst/>
          </a:prstGeom>
          <a:ln w="41275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8A0E497C-A509-E0F9-D369-255BA06CC928}"/>
              </a:ext>
            </a:extLst>
          </p:cNvPr>
          <p:cNvSpPr txBox="1"/>
          <p:nvPr/>
        </p:nvSpPr>
        <p:spPr>
          <a:xfrm>
            <a:off x="7664777" y="1491456"/>
            <a:ext cx="2040943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137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Cs from </a:t>
            </a:r>
          </a:p>
          <a:p>
            <a:pPr algn="ctr"/>
            <a:r>
              <a:rPr lang="en-US" sz="32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138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Ba(n,pn)</a:t>
            </a: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1E88A5FD-D909-E3AE-98E9-24D3BAE36131}"/>
              </a:ext>
            </a:extLst>
          </p:cNvPr>
          <p:cNvCxnSpPr>
            <a:cxnSpLocks/>
            <a:stCxn id="21" idx="2"/>
          </p:cNvCxnSpPr>
          <p:nvPr/>
        </p:nvCxnSpPr>
        <p:spPr>
          <a:xfrm flipH="1">
            <a:off x="8486892" y="2568674"/>
            <a:ext cx="198357" cy="710386"/>
          </a:xfrm>
          <a:prstGeom prst="straightConnector1">
            <a:avLst/>
          </a:prstGeom>
          <a:ln w="41275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>
            <a:extLst>
              <a:ext uri="{FF2B5EF4-FFF2-40B4-BE49-F238E27FC236}">
                <a16:creationId xmlns:a16="http://schemas.microsoft.com/office/drawing/2014/main" id="{51C6293E-8A6A-B72D-E197-DE25FBBE8B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8" y="4142003"/>
            <a:ext cx="4711700" cy="215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886E9FA5-D569-D187-0060-47787C8F7A88}"/>
              </a:ext>
            </a:extLst>
          </p:cNvPr>
          <p:cNvSpPr txBox="1"/>
          <p:nvPr/>
        </p:nvSpPr>
        <p:spPr>
          <a:xfrm>
            <a:off x="4632528" y="5036099"/>
            <a:ext cx="43547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0.2 A•s irradiation @ 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sz="2400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=40 MeV</a:t>
            </a:r>
          </a:p>
        </p:txBody>
      </p:sp>
    </p:spTree>
    <p:extLst>
      <p:ext uri="{BB962C8B-B14F-4D97-AF65-F5344CB8AC3E}">
        <p14:creationId xmlns:p14="http://schemas.microsoft.com/office/powerpoint/2010/main" val="2280331994"/>
      </p:ext>
    </p:extLst>
  </p:cSld>
  <p:clrMapOvr>
    <a:masterClrMapping/>
  </p:clrMapOvr>
</p:sld>
</file>

<file path=ppt/theme/theme1.xml><?xml version="1.0" encoding="utf-8"?>
<a:theme xmlns:a="http://schemas.openxmlformats.org/drawingml/2006/main" name="3_LBNL_Template_032411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43667</TotalTime>
  <Words>1386</Words>
  <Application>Microsoft Macintosh PowerPoint</Application>
  <PresentationFormat>Widescreen</PresentationFormat>
  <Paragraphs>188</Paragraphs>
  <Slides>15</Slides>
  <Notes>8</Notes>
  <HiddenSlides>1</HiddenSlides>
  <MMClips>0</MMClips>
  <ScaleCrop>false</ScaleCrop>
  <HeadingPairs>
    <vt:vector size="8" baseType="variant">
      <vt:variant>
        <vt:lpstr>Fonts Used</vt:lpstr>
      </vt:variant>
      <vt:variant>
        <vt:i4>14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31" baseType="lpstr">
      <vt:lpstr>Arial</vt:lpstr>
      <vt:lpstr>Calibri</vt:lpstr>
      <vt:lpstr>Cambria Math</vt:lpstr>
      <vt:lpstr>Helvetica</vt:lpstr>
      <vt:lpstr>Helvetica Neue</vt:lpstr>
      <vt:lpstr>Helvetica Neue Light</vt:lpstr>
      <vt:lpstr>Libre Franklin</vt:lpstr>
      <vt:lpstr>Libre Franklin Medium</vt:lpstr>
      <vt:lpstr>Lucida Grande</vt:lpstr>
      <vt:lpstr>Merriweather Sans</vt:lpstr>
      <vt:lpstr>Noto Sans JP</vt:lpstr>
      <vt:lpstr>Symbol</vt:lpstr>
      <vt:lpstr>Times</vt:lpstr>
      <vt:lpstr>Times New Roman</vt:lpstr>
      <vt:lpstr>3_LBNL_Template_032411</vt:lpstr>
      <vt:lpstr>Equation</vt:lpstr>
      <vt:lpstr>PowerPoint Presentation</vt:lpstr>
      <vt:lpstr>PowerPoint Presentation</vt:lpstr>
      <vt:lpstr>PowerPoint Presentation</vt:lpstr>
      <vt:lpstr>Jon Morrell* developed a combined 5 parameter model that describes the double-differential TTDB neutron production cross section</vt:lpstr>
      <vt:lpstr>We benchmarked the model for 40 MeV deuterons on a thick Be breakup target</vt:lpstr>
      <vt:lpstr>TTDB neutron beams are available at two caves at the 88-Inch cyclotron*</vt:lpstr>
      <vt:lpstr>REBCO and BSCCO Irradiation “Volunteers” at the 88-Inch cyclotron (20 hours @ a total integrated charge of 0.2 Coulomb)</vt:lpstr>
      <vt:lpstr>There is significant variation in flux across the different REBCO strips due to their proximity to the deuteron beam</vt:lpstr>
      <vt:lpstr>REBCO Low Energy (14° &lt; q &lt;  68°)</vt:lpstr>
      <vt:lpstr>REBCO Low Energy (14° &lt; q &lt;  68°)</vt:lpstr>
      <vt:lpstr>How do our measured conversion fractions compare to predictions from our neutron model?</vt:lpstr>
      <vt:lpstr>Chris Reis is spearheading Gas Production/Materials Characterization at UC Berkeley with Hosemann Nuclear Materials Group and LBNL’s Molecular Foundry </vt:lpstr>
      <vt:lpstr>US-Japan High Energy Physics Collaboration to aid with superconductivity measurements using VTI Probe at IRCNMS</vt:lpstr>
      <vt:lpstr>Conclusions</vt:lpstr>
      <vt:lpstr>Collaborators and Acknowledgments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</dc:title>
  <dc:creator>Paul Fallon</dc:creator>
  <cp:lastModifiedBy>Lee Bernstein</cp:lastModifiedBy>
  <cp:revision>245</cp:revision>
  <cp:lastPrinted>2021-10-27T19:20:35Z</cp:lastPrinted>
  <dcterms:created xsi:type="dcterms:W3CDTF">2021-01-08T15:58:52Z</dcterms:created>
  <dcterms:modified xsi:type="dcterms:W3CDTF">2024-02-27T18:31:36Z</dcterms:modified>
</cp:coreProperties>
</file>