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93" r:id="rId2"/>
  </p:sldMasterIdLst>
  <p:notesMasterIdLst>
    <p:notesMasterId r:id="rId4"/>
  </p:notesMasterIdLst>
  <p:handoutMasterIdLst>
    <p:handoutMasterId r:id="rId5"/>
  </p:handoutMasterIdLst>
  <p:sldIdLst>
    <p:sldId id="282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userDrawn="1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1"/>
    <a:srgbClr val="000F7E"/>
    <a:srgbClr val="09198D"/>
    <a:srgbClr val="FF9129"/>
    <a:srgbClr val="00AA64"/>
    <a:srgbClr val="1A70B8"/>
    <a:srgbClr val="0A197E"/>
    <a:srgbClr val="000000"/>
    <a:srgbClr val="69C3FF"/>
    <a:srgbClr val="EB0F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6"/>
    <p:restoredTop sz="94953"/>
  </p:normalViewPr>
  <p:slideViewPr>
    <p:cSldViewPr snapToGrid="0" snapToObjects="1" showGuides="1">
      <p:cViewPr varScale="1">
        <p:scale>
          <a:sx n="161" d="100"/>
          <a:sy n="161" d="100"/>
        </p:scale>
        <p:origin x="688" y="192"/>
      </p:cViewPr>
      <p:guideLst>
        <p:guide/>
        <p:guide orient="horz" pos="1620"/>
      </p:guideLst>
    </p:cSldViewPr>
  </p:slideViewPr>
  <p:outlineViewPr>
    <p:cViewPr>
      <p:scale>
        <a:sx n="33" d="100"/>
        <a:sy n="33" d="100"/>
      </p:scale>
      <p:origin x="0" y="-381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 showGuides="1">
      <p:cViewPr varScale="1">
        <p:scale>
          <a:sx n="90" d="100"/>
          <a:sy n="90" d="100"/>
        </p:scale>
        <p:origin x="384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CE6B804-3E45-364D-A045-BB358CB8E6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8BAC92-B99D-FF4D-A990-D686745CA7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5749E-04CE-F245-A958-C4F030697BC8}" type="datetimeFigureOut">
              <a:rPr lang="en-US" smtClean="0"/>
              <a:t>2/28/24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D6A46C-39E5-FF4C-9921-815AC4BE943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EFC7B7-2133-5C4A-AC28-C1AA9FF1AC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9CEA21-F2A0-454B-B622-7D3A8835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69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F264E-8066-E947-B6B5-B5BD434D7B6B}" type="datetimeFigureOut">
              <a:rPr lang="en-US" smtClean="0"/>
              <a:t>2/28/24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D8D52D-A3F1-4B43-9554-93E43582D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839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000F7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2A78D693-BA62-1E4A-A3D2-53CDC72AAE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8560" y="190440"/>
            <a:ext cx="8805439" cy="4953060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374" y="1486403"/>
            <a:ext cx="3830320" cy="1169551"/>
          </a:xfrm>
        </p:spPr>
        <p:txBody>
          <a:bodyPr lIns="0" tIns="0" rIns="0" bIns="0" anchor="t" anchorCtr="0">
            <a:normAutofit/>
          </a:bodyPr>
          <a:lstStyle>
            <a:lvl1pPr algn="l" fontAlgn="t">
              <a:lnSpc>
                <a:spcPct val="100000"/>
              </a:lnSpc>
              <a:defRPr sz="24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671309"/>
            <a:ext cx="3830320" cy="485140"/>
          </a:xfrm>
        </p:spPr>
        <p:txBody>
          <a:bodyPr lIns="0" tIns="0" rIns="0" bIns="0"/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ea typeface="Source Sans Pro Semibold" panose="020B0503030403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add presenter or presenting org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5D57AE5-8F4A-FA4E-90E4-E2EE525E9D9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58373"/>
            <a:ext cx="3331464" cy="1529754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1000446-DC24-2642-A21F-0BEA007314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3297127"/>
            <a:ext cx="2714105" cy="243609"/>
          </a:xfrm>
        </p:spPr>
        <p:txBody>
          <a:bodyPr lIns="0" tIns="0" rIns="0" bIns="0"/>
          <a:lstStyle>
            <a:lvl1pPr>
              <a:buNone/>
              <a:defRPr sz="12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the date of the presentation</a:t>
            </a: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85AE9854-7A76-C34E-9D7F-DE749A698C73}"/>
              </a:ext>
            </a:extLst>
          </p:cNvPr>
          <p:cNvSpPr txBox="1">
            <a:spLocks/>
          </p:cNvSpPr>
          <p:nvPr userDrawn="1"/>
        </p:nvSpPr>
        <p:spPr>
          <a:xfrm>
            <a:off x="8705088" y="4849122"/>
            <a:ext cx="220485" cy="20285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457200" rtl="0" eaLnBrk="1" latinLnBrk="0" hangingPunct="1">
              <a:defRPr sz="7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</a:t>
            </a:r>
            <a:fld id="{F16E1515-8F3D-DE4D-94E5-8D9BEBCD7A49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DD9D28ED-2D06-3A46-9727-8A9B2D7E7F63}"/>
              </a:ext>
            </a:extLst>
          </p:cNvPr>
          <p:cNvSpPr txBox="1">
            <a:spLocks/>
          </p:cNvSpPr>
          <p:nvPr userDrawn="1"/>
        </p:nvSpPr>
        <p:spPr>
          <a:xfrm>
            <a:off x="8074152" y="4846002"/>
            <a:ext cx="609914" cy="14850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457200" rtl="0" eaLnBrk="1" latinLnBrk="0" hangingPunct="1">
              <a:defRPr sz="700" b="0" i="0" kern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Source Sans Pro Semibold" panose="020B0503030403020204" pitchFamily="34" charset="0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39BF0A-C635-544F-850F-946AD8E7975B}" type="datetime1">
              <a:rPr lang="en-US" smtClean="0"/>
              <a:pPr/>
              <a:t>2/28/24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615BFA-90C1-0F46-AAA7-8C67D48F466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4140122"/>
            <a:ext cx="2597150" cy="379412"/>
          </a:xfrm>
        </p:spPr>
        <p:txBody>
          <a:bodyPr lIns="0" tIns="0" rIns="0" bIns="0" anchor="t" anchorCtr="0"/>
          <a:lstStyle>
            <a:lvl1pPr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>
              <a:buFontTx/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2pPr>
            <a:lvl3pPr>
              <a:buFontTx/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3pPr>
            <a:lvl4pPr>
              <a:buFontTx/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4pPr>
            <a:lvl5pPr>
              <a:buFontTx/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add LA-UR number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414CA33-8F7C-674C-8C40-9D83B5A1C57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36401" y="4751400"/>
            <a:ext cx="598099" cy="27463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45E8F88-2F04-A24D-B64D-D31A64C16106}"/>
              </a:ext>
            </a:extLst>
          </p:cNvPr>
          <p:cNvSpPr txBox="1"/>
          <p:nvPr userDrawn="1"/>
        </p:nvSpPr>
        <p:spPr>
          <a:xfrm>
            <a:off x="918682" y="4859907"/>
            <a:ext cx="388825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Managed by Triad National Security, LLC, for the U.S. Department of Energy’s NNSA.</a:t>
            </a:r>
          </a:p>
        </p:txBody>
      </p:sp>
    </p:spTree>
    <p:extLst>
      <p:ext uri="{BB962C8B-B14F-4D97-AF65-F5344CB8AC3E}">
        <p14:creationId xmlns:p14="http://schemas.microsoft.com/office/powerpoint/2010/main" val="11320531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Areas_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D46214E2-32D4-424B-9DE1-4EDE4429688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1143000"/>
            <a:ext cx="3840480" cy="272381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i="0">
                <a:solidFill>
                  <a:srgbClr val="000F7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subhead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240E4E95-1B27-5348-9471-7BB69800EDD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457200"/>
            <a:ext cx="8229600" cy="66751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 i="0">
                <a:solidFill>
                  <a:srgbClr val="000F7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None/>
              <a:defRPr b="1" i="0">
                <a:latin typeface="Acumin Pro" panose="020B0504020202020204" pitchFamily="34" charset="77"/>
              </a:defRPr>
            </a:lvl2pPr>
            <a:lvl3pPr>
              <a:buNone/>
              <a:defRPr b="1" i="0">
                <a:latin typeface="Acumin Pro" panose="020B0504020202020204" pitchFamily="34" charset="77"/>
              </a:defRPr>
            </a:lvl3pPr>
            <a:lvl4pPr>
              <a:buNone/>
              <a:defRPr b="1" i="0">
                <a:latin typeface="Acumin Pro" panose="020B0504020202020204" pitchFamily="34" charset="77"/>
              </a:defRPr>
            </a:lvl4pPr>
            <a:lvl5pPr>
              <a:buNone/>
              <a:defRPr b="1" i="0">
                <a:latin typeface="Acumin Pro" panose="020B0504020202020204" pitchFamily="34" charset="77"/>
              </a:defRPr>
            </a:lvl5pPr>
          </a:lstStyle>
          <a:p>
            <a:pPr lvl="0"/>
            <a:r>
              <a:rPr lang="en-US" dirty="0"/>
              <a:t>Click to add a brief slide title</a:t>
            </a:r>
          </a:p>
        </p:txBody>
      </p:sp>
      <p:sp>
        <p:nvSpPr>
          <p:cNvPr id="28" name="Text Placeholder 12">
            <a:extLst>
              <a:ext uri="{FF2B5EF4-FFF2-40B4-BE49-F238E27FC236}">
                <a16:creationId xmlns:a16="http://schemas.microsoft.com/office/drawing/2014/main" id="{1B65E676-959E-0E41-8EAD-45D6F7E076B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846320" y="1143000"/>
            <a:ext cx="3840480" cy="272381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i="0">
                <a:solidFill>
                  <a:srgbClr val="000F7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subhead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81900B1-3D44-764E-9A42-70386E05E54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7200" y="1508760"/>
            <a:ext cx="3840480" cy="3034768"/>
          </a:xfrm>
        </p:spPr>
        <p:txBody>
          <a:bodyPr lIns="0" tIns="0" rIns="0" bIns="0">
            <a:noAutofit/>
          </a:bodyPr>
          <a:lstStyle>
            <a:lvl1pPr marL="182880" indent="-182880">
              <a:lnSpc>
                <a:spcPct val="100000"/>
              </a:lnSpc>
              <a:spcBef>
                <a:spcPts val="600"/>
              </a:spcBef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add first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8685422-C0F4-174C-BFA6-015246A3D42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846320" y="1508760"/>
            <a:ext cx="3840480" cy="3034768"/>
          </a:xfrm>
        </p:spPr>
        <p:txBody>
          <a:bodyPr lIns="0" tIns="0" rIns="0" bIns="0">
            <a:noAutofit/>
          </a:bodyPr>
          <a:lstStyle>
            <a:lvl1pPr marL="182880" indent="-182880">
              <a:lnSpc>
                <a:spcPct val="100000"/>
              </a:lnSpc>
              <a:spcBef>
                <a:spcPts val="600"/>
              </a:spcBef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add first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8781090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hotos and Text_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84D7D689-7F2D-0348-816C-97C77A8DA1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667512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2400" b="1" i="0">
                <a:solidFill>
                  <a:srgbClr val="000F7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a brief slide title</a:t>
            </a:r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DB2A39F7-5A62-2B4C-A657-BD57B5768EF5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457200" y="1143000"/>
            <a:ext cx="3685032" cy="2029968"/>
          </a:xfrm>
        </p:spPr>
        <p:txBody>
          <a:bodyPr/>
          <a:lstStyle>
            <a:lvl1pPr marL="171450" marR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rgbClr val="000F7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 to add picture</a:t>
            </a:r>
          </a:p>
          <a:p>
            <a:endParaRPr lang="en-US" dirty="0"/>
          </a:p>
        </p:txBody>
      </p:sp>
      <p:sp>
        <p:nvSpPr>
          <p:cNvPr id="25" name="Text Placeholder 12">
            <a:extLst>
              <a:ext uri="{FF2B5EF4-FFF2-40B4-BE49-F238E27FC236}">
                <a16:creationId xmlns:a16="http://schemas.microsoft.com/office/drawing/2014/main" id="{6CCEB416-B433-8F46-8DFF-FFAC7ACCA5F6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57200" y="3520440"/>
            <a:ext cx="3685032" cy="181084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 i="0">
                <a:solidFill>
                  <a:srgbClr val="000F7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subhead</a:t>
            </a:r>
          </a:p>
        </p:txBody>
      </p:sp>
      <p:sp>
        <p:nvSpPr>
          <p:cNvPr id="26" name="Text Placeholder 12">
            <a:extLst>
              <a:ext uri="{FF2B5EF4-FFF2-40B4-BE49-F238E27FC236}">
                <a16:creationId xmlns:a16="http://schemas.microsoft.com/office/drawing/2014/main" id="{66B16311-DD9F-7D43-964B-E92B217DC39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57200" y="3840480"/>
            <a:ext cx="3685032" cy="73152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1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text </a:t>
            </a:r>
          </a:p>
        </p:txBody>
      </p:sp>
      <p:sp>
        <p:nvSpPr>
          <p:cNvPr id="23" name="Text Placeholder 13">
            <a:extLst>
              <a:ext uri="{FF2B5EF4-FFF2-40B4-BE49-F238E27FC236}">
                <a16:creationId xmlns:a16="http://schemas.microsoft.com/office/drawing/2014/main" id="{023AA45D-8199-F644-847B-E64A5EC3FB8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3246120"/>
            <a:ext cx="3685032" cy="18288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00" b="0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caption for image</a:t>
            </a:r>
          </a:p>
        </p:txBody>
      </p:sp>
      <p:sp>
        <p:nvSpPr>
          <p:cNvPr id="33" name="Picture Placeholder 9">
            <a:extLst>
              <a:ext uri="{FF2B5EF4-FFF2-40B4-BE49-F238E27FC236}">
                <a16:creationId xmlns:a16="http://schemas.microsoft.com/office/drawing/2014/main" id="{2652C890-3579-2E47-9AB6-1D78A5E47643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5001768" y="1143000"/>
            <a:ext cx="3685032" cy="2029968"/>
          </a:xfrm>
        </p:spPr>
        <p:txBody>
          <a:bodyPr/>
          <a:lstStyle>
            <a:lvl1pPr marL="171450" marR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rgbClr val="000F7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 to add picture</a:t>
            </a:r>
          </a:p>
          <a:p>
            <a:endParaRPr lang="en-US" dirty="0"/>
          </a:p>
        </p:txBody>
      </p:sp>
      <p:sp>
        <p:nvSpPr>
          <p:cNvPr id="34" name="Text Placeholder 12">
            <a:extLst>
              <a:ext uri="{FF2B5EF4-FFF2-40B4-BE49-F238E27FC236}">
                <a16:creationId xmlns:a16="http://schemas.microsoft.com/office/drawing/2014/main" id="{DD1D0C09-D811-144F-BEBD-275B6A12072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001768" y="3520440"/>
            <a:ext cx="3685032" cy="181084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 i="0">
                <a:solidFill>
                  <a:srgbClr val="000F7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subhead</a:t>
            </a:r>
          </a:p>
        </p:txBody>
      </p:sp>
      <p:sp>
        <p:nvSpPr>
          <p:cNvPr id="35" name="Text Placeholder 12">
            <a:extLst>
              <a:ext uri="{FF2B5EF4-FFF2-40B4-BE49-F238E27FC236}">
                <a16:creationId xmlns:a16="http://schemas.microsoft.com/office/drawing/2014/main" id="{2213ED2D-D77F-7D49-9E2D-96B09A5A751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001768" y="3840480"/>
            <a:ext cx="3685032" cy="73152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1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text </a:t>
            </a:r>
          </a:p>
        </p:txBody>
      </p:sp>
      <p:sp>
        <p:nvSpPr>
          <p:cNvPr id="36" name="Text Placeholder 13">
            <a:extLst>
              <a:ext uri="{FF2B5EF4-FFF2-40B4-BE49-F238E27FC236}">
                <a16:creationId xmlns:a16="http://schemas.microsoft.com/office/drawing/2014/main" id="{5AA83665-F240-0345-B903-C8950DEFAF0A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001768" y="3246120"/>
            <a:ext cx="3685032" cy="18288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00" b="0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caption for image</a:t>
            </a:r>
          </a:p>
        </p:txBody>
      </p:sp>
    </p:spTree>
    <p:extLst>
      <p:ext uri="{BB962C8B-B14F-4D97-AF65-F5344CB8AC3E}">
        <p14:creationId xmlns:p14="http://schemas.microsoft.com/office/powerpoint/2010/main" val="33520646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_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13F276B-7B5E-4A45-AB9F-2B475F2AEAB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200" y="1143000"/>
            <a:ext cx="2493282" cy="2029968"/>
          </a:xfrm>
        </p:spPr>
        <p:txBody>
          <a:bodyPr/>
          <a:lstStyle>
            <a:lvl1pPr marL="171450" marR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rgbClr val="000F7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 to add picture</a:t>
            </a:r>
          </a:p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225D86E-8C5D-1841-9FAC-7F27816076D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3520440"/>
            <a:ext cx="2496312" cy="18288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 i="0">
                <a:solidFill>
                  <a:srgbClr val="000F7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subhead</a:t>
            </a:r>
          </a:p>
        </p:txBody>
      </p:sp>
      <p:sp>
        <p:nvSpPr>
          <p:cNvPr id="24" name="Text Placeholder 12">
            <a:extLst>
              <a:ext uri="{FF2B5EF4-FFF2-40B4-BE49-F238E27FC236}">
                <a16:creationId xmlns:a16="http://schemas.microsoft.com/office/drawing/2014/main" id="{3F0E9DEE-404F-3B49-8159-94FE1CD3739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57200" y="3840480"/>
            <a:ext cx="2496312" cy="73152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text 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F7A3DBA4-BE0E-254D-B5C0-8A64DDD66A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667512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2400" b="1" i="0">
                <a:solidFill>
                  <a:srgbClr val="000F7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a brief slide title</a:t>
            </a:r>
          </a:p>
        </p:txBody>
      </p:sp>
      <p:sp>
        <p:nvSpPr>
          <p:cNvPr id="33" name="Text Placeholder 13">
            <a:extLst>
              <a:ext uri="{FF2B5EF4-FFF2-40B4-BE49-F238E27FC236}">
                <a16:creationId xmlns:a16="http://schemas.microsoft.com/office/drawing/2014/main" id="{41D2BBC2-2746-3640-A719-673E2A8446C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57200" y="3246120"/>
            <a:ext cx="2496312" cy="18288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00" b="0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caption for image</a:t>
            </a:r>
          </a:p>
        </p:txBody>
      </p:sp>
      <p:sp>
        <p:nvSpPr>
          <p:cNvPr id="34" name="Picture Placeholder 9">
            <a:extLst>
              <a:ext uri="{FF2B5EF4-FFF2-40B4-BE49-F238E27FC236}">
                <a16:creationId xmlns:a16="http://schemas.microsoft.com/office/drawing/2014/main" id="{89502A4B-C79D-094E-AB5C-63DF6E12EF81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3327400" y="1143000"/>
            <a:ext cx="2496312" cy="2029968"/>
          </a:xfrm>
        </p:spPr>
        <p:txBody>
          <a:bodyPr/>
          <a:lstStyle>
            <a:lvl1pPr marL="171450" marR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rgbClr val="000F7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 to add picture</a:t>
            </a:r>
          </a:p>
          <a:p>
            <a:endParaRPr lang="en-US" dirty="0"/>
          </a:p>
        </p:txBody>
      </p:sp>
      <p:sp>
        <p:nvSpPr>
          <p:cNvPr id="35" name="Text Placeholder 12">
            <a:extLst>
              <a:ext uri="{FF2B5EF4-FFF2-40B4-BE49-F238E27FC236}">
                <a16:creationId xmlns:a16="http://schemas.microsoft.com/office/drawing/2014/main" id="{5EAC29D9-3DBA-0242-8290-359D5CA84B64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335992" y="3520440"/>
            <a:ext cx="2496312" cy="18288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 i="0">
                <a:solidFill>
                  <a:srgbClr val="000F7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subhead</a:t>
            </a:r>
          </a:p>
        </p:txBody>
      </p:sp>
      <p:sp>
        <p:nvSpPr>
          <p:cNvPr id="36" name="Text Placeholder 12">
            <a:extLst>
              <a:ext uri="{FF2B5EF4-FFF2-40B4-BE49-F238E27FC236}">
                <a16:creationId xmlns:a16="http://schemas.microsoft.com/office/drawing/2014/main" id="{3F9A309D-AA80-C54C-9A92-012D53D91C2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335992" y="3840480"/>
            <a:ext cx="2496312" cy="73152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text </a:t>
            </a:r>
          </a:p>
        </p:txBody>
      </p:sp>
      <p:sp>
        <p:nvSpPr>
          <p:cNvPr id="37" name="Text Placeholder 13">
            <a:extLst>
              <a:ext uri="{FF2B5EF4-FFF2-40B4-BE49-F238E27FC236}">
                <a16:creationId xmlns:a16="http://schemas.microsoft.com/office/drawing/2014/main" id="{03EA5BB2-66F6-4F44-964B-E9F9D73F216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335991" y="3246120"/>
            <a:ext cx="2496312" cy="18288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00" b="0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caption for image</a:t>
            </a:r>
          </a:p>
        </p:txBody>
      </p:sp>
      <p:sp>
        <p:nvSpPr>
          <p:cNvPr id="38" name="Picture Placeholder 9">
            <a:extLst>
              <a:ext uri="{FF2B5EF4-FFF2-40B4-BE49-F238E27FC236}">
                <a16:creationId xmlns:a16="http://schemas.microsoft.com/office/drawing/2014/main" id="{898309A4-718B-084E-8229-17E4D40AEA42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6188617" y="1143000"/>
            <a:ext cx="2496312" cy="2029968"/>
          </a:xfrm>
        </p:spPr>
        <p:txBody>
          <a:bodyPr/>
          <a:lstStyle>
            <a:lvl1pPr marL="171450" marR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rgbClr val="000F7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 to add picture</a:t>
            </a:r>
          </a:p>
          <a:p>
            <a:endParaRPr lang="en-US" dirty="0"/>
          </a:p>
        </p:txBody>
      </p:sp>
      <p:sp>
        <p:nvSpPr>
          <p:cNvPr id="39" name="Text Placeholder 12">
            <a:extLst>
              <a:ext uri="{FF2B5EF4-FFF2-40B4-BE49-F238E27FC236}">
                <a16:creationId xmlns:a16="http://schemas.microsoft.com/office/drawing/2014/main" id="{36A0BC0D-8996-364B-A361-13CBBB9B4789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198777" y="3520440"/>
            <a:ext cx="2496312" cy="18288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 i="0">
                <a:solidFill>
                  <a:srgbClr val="0919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subhead</a:t>
            </a:r>
          </a:p>
        </p:txBody>
      </p:sp>
      <p:sp>
        <p:nvSpPr>
          <p:cNvPr id="40" name="Text Placeholder 12">
            <a:extLst>
              <a:ext uri="{FF2B5EF4-FFF2-40B4-BE49-F238E27FC236}">
                <a16:creationId xmlns:a16="http://schemas.microsoft.com/office/drawing/2014/main" id="{8D60D97D-2394-F140-9FBA-975ED64074F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199632" y="3840480"/>
            <a:ext cx="2496312" cy="73152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text </a:t>
            </a:r>
          </a:p>
        </p:txBody>
      </p:sp>
      <p:sp>
        <p:nvSpPr>
          <p:cNvPr id="41" name="Text Placeholder 13">
            <a:extLst>
              <a:ext uri="{FF2B5EF4-FFF2-40B4-BE49-F238E27FC236}">
                <a16:creationId xmlns:a16="http://schemas.microsoft.com/office/drawing/2014/main" id="{5AA90BFA-AE15-3049-88D8-EA2FDB94E716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198067" y="3246120"/>
            <a:ext cx="2496312" cy="18288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00" b="0" i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caption for image</a:t>
            </a:r>
          </a:p>
        </p:txBody>
      </p:sp>
    </p:spTree>
    <p:extLst>
      <p:ext uri="{BB962C8B-B14F-4D97-AF65-F5344CB8AC3E}">
        <p14:creationId xmlns:p14="http://schemas.microsoft.com/office/powerpoint/2010/main" val="29293230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" userDrawn="1">
          <p15:clr>
            <a:srgbClr val="FBAE40"/>
          </p15:clr>
        </p15:guide>
        <p15:guide id="2" pos="48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_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icture Placeholder 9">
            <a:extLst>
              <a:ext uri="{FF2B5EF4-FFF2-40B4-BE49-F238E27FC236}">
                <a16:creationId xmlns:a16="http://schemas.microsoft.com/office/drawing/2014/main" id="{61FE822B-AC64-EF4D-8FBA-F5A67DA6075B}"/>
              </a:ext>
            </a:extLst>
          </p:cNvPr>
          <p:cNvSpPr>
            <a:spLocks noGrp="1"/>
          </p:cNvSpPr>
          <p:nvPr>
            <p:ph type="pic" sz="quarter" idx="49"/>
          </p:nvPr>
        </p:nvSpPr>
        <p:spPr>
          <a:xfrm>
            <a:off x="457200" y="1143000"/>
            <a:ext cx="1828800" cy="2029968"/>
          </a:xfrm>
        </p:spPr>
        <p:txBody>
          <a:bodyPr/>
          <a:lstStyle>
            <a:lvl1pPr marL="171450" marR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rgbClr val="000F7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 to add picture</a:t>
            </a:r>
          </a:p>
          <a:p>
            <a:endParaRPr lang="en-US" dirty="0"/>
          </a:p>
        </p:txBody>
      </p:sp>
      <p:sp>
        <p:nvSpPr>
          <p:cNvPr id="31" name="Text Placeholder 12">
            <a:extLst>
              <a:ext uri="{FF2B5EF4-FFF2-40B4-BE49-F238E27FC236}">
                <a16:creationId xmlns:a16="http://schemas.microsoft.com/office/drawing/2014/main" id="{55F05C8A-25A6-8743-93FA-19E18F32CEE5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57200" y="3520440"/>
            <a:ext cx="1828800" cy="18288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 i="0">
                <a:solidFill>
                  <a:srgbClr val="000F7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subhead</a:t>
            </a:r>
          </a:p>
        </p:txBody>
      </p:sp>
      <p:sp>
        <p:nvSpPr>
          <p:cNvPr id="35" name="Text Placeholder 12">
            <a:extLst>
              <a:ext uri="{FF2B5EF4-FFF2-40B4-BE49-F238E27FC236}">
                <a16:creationId xmlns:a16="http://schemas.microsoft.com/office/drawing/2014/main" id="{5FCE87CD-A10E-D049-9E39-8C800BEF41A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57200" y="3840480"/>
            <a:ext cx="1828800" cy="73152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text </a:t>
            </a:r>
          </a:p>
        </p:txBody>
      </p:sp>
      <p:sp>
        <p:nvSpPr>
          <p:cNvPr id="50" name="Text Placeholder 13">
            <a:extLst>
              <a:ext uri="{FF2B5EF4-FFF2-40B4-BE49-F238E27FC236}">
                <a16:creationId xmlns:a16="http://schemas.microsoft.com/office/drawing/2014/main" id="{7B382B21-A741-2447-9794-C4BAAA2A3487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57200" y="3246120"/>
            <a:ext cx="1828800" cy="18288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00" b="0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caption for image</a:t>
            </a:r>
          </a:p>
        </p:txBody>
      </p:sp>
      <p:sp>
        <p:nvSpPr>
          <p:cNvPr id="71" name="Title 1">
            <a:extLst>
              <a:ext uri="{FF2B5EF4-FFF2-40B4-BE49-F238E27FC236}">
                <a16:creationId xmlns:a16="http://schemas.microsoft.com/office/drawing/2014/main" id="{819E2C4F-8306-5F45-9827-3921D5E3EB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667512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2400" b="1" i="0">
                <a:solidFill>
                  <a:srgbClr val="000F7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a brief slide title</a:t>
            </a:r>
          </a:p>
        </p:txBody>
      </p:sp>
      <p:sp>
        <p:nvSpPr>
          <p:cNvPr id="20" name="Picture Placeholder 9">
            <a:extLst>
              <a:ext uri="{FF2B5EF4-FFF2-40B4-BE49-F238E27FC236}">
                <a16:creationId xmlns:a16="http://schemas.microsoft.com/office/drawing/2014/main" id="{D4247F89-81E5-374A-93B4-95F0EBEEB198}"/>
              </a:ext>
            </a:extLst>
          </p:cNvPr>
          <p:cNvSpPr>
            <a:spLocks noGrp="1"/>
          </p:cNvSpPr>
          <p:nvPr>
            <p:ph type="pic" sz="quarter" idx="51"/>
          </p:nvPr>
        </p:nvSpPr>
        <p:spPr>
          <a:xfrm>
            <a:off x="2600960" y="1143000"/>
            <a:ext cx="1828800" cy="2029968"/>
          </a:xfrm>
        </p:spPr>
        <p:txBody>
          <a:bodyPr/>
          <a:lstStyle>
            <a:lvl1pPr marL="171450" marR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rgbClr val="000F7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 to add picture</a:t>
            </a:r>
          </a:p>
          <a:p>
            <a:endParaRPr lang="en-US" dirty="0"/>
          </a:p>
        </p:txBody>
      </p:sp>
      <p:sp>
        <p:nvSpPr>
          <p:cNvPr id="21" name="Text Placeholder 12">
            <a:extLst>
              <a:ext uri="{FF2B5EF4-FFF2-40B4-BE49-F238E27FC236}">
                <a16:creationId xmlns:a16="http://schemas.microsoft.com/office/drawing/2014/main" id="{F7F65FAA-0013-D547-8E1C-08509B0C9756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2600960" y="3520440"/>
            <a:ext cx="1828800" cy="18288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 i="0">
                <a:solidFill>
                  <a:srgbClr val="000F7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subhead</a:t>
            </a:r>
          </a:p>
        </p:txBody>
      </p:sp>
      <p:sp>
        <p:nvSpPr>
          <p:cNvPr id="22" name="Text Placeholder 12">
            <a:extLst>
              <a:ext uri="{FF2B5EF4-FFF2-40B4-BE49-F238E27FC236}">
                <a16:creationId xmlns:a16="http://schemas.microsoft.com/office/drawing/2014/main" id="{E0CC8275-50BB-9D46-8CBD-03E17397C17B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2600960" y="3840480"/>
            <a:ext cx="1828800" cy="73152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text </a:t>
            </a:r>
          </a:p>
        </p:txBody>
      </p:sp>
      <p:sp>
        <p:nvSpPr>
          <p:cNvPr id="23" name="Text Placeholder 13">
            <a:extLst>
              <a:ext uri="{FF2B5EF4-FFF2-40B4-BE49-F238E27FC236}">
                <a16:creationId xmlns:a16="http://schemas.microsoft.com/office/drawing/2014/main" id="{657B4D06-BD92-7545-B5A7-8502A750427B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2600960" y="3246120"/>
            <a:ext cx="1828800" cy="18288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00" b="0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caption for image</a:t>
            </a:r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CF4ED884-6C25-824B-BDBF-AF0431A6640B}"/>
              </a:ext>
            </a:extLst>
          </p:cNvPr>
          <p:cNvSpPr>
            <a:spLocks noGrp="1"/>
          </p:cNvSpPr>
          <p:nvPr>
            <p:ph type="pic" sz="quarter" idx="55"/>
          </p:nvPr>
        </p:nvSpPr>
        <p:spPr>
          <a:xfrm>
            <a:off x="4734560" y="1143000"/>
            <a:ext cx="1828800" cy="2029968"/>
          </a:xfrm>
        </p:spPr>
        <p:txBody>
          <a:bodyPr/>
          <a:lstStyle>
            <a:lvl1pPr marL="171450" marR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rgbClr val="000F7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 to add picture</a:t>
            </a:r>
          </a:p>
          <a:p>
            <a:endParaRPr lang="en-US" dirty="0"/>
          </a:p>
        </p:txBody>
      </p:sp>
      <p:sp>
        <p:nvSpPr>
          <p:cNvPr id="25" name="Text Placeholder 12">
            <a:extLst>
              <a:ext uri="{FF2B5EF4-FFF2-40B4-BE49-F238E27FC236}">
                <a16:creationId xmlns:a16="http://schemas.microsoft.com/office/drawing/2014/main" id="{AA0BC496-BA6C-7C4D-AC5E-A59885AE42AF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4734560" y="3520440"/>
            <a:ext cx="1828800" cy="18288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 i="0">
                <a:solidFill>
                  <a:srgbClr val="000F7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subhead</a:t>
            </a:r>
          </a:p>
        </p:txBody>
      </p:sp>
      <p:sp>
        <p:nvSpPr>
          <p:cNvPr id="26" name="Text Placeholder 12">
            <a:extLst>
              <a:ext uri="{FF2B5EF4-FFF2-40B4-BE49-F238E27FC236}">
                <a16:creationId xmlns:a16="http://schemas.microsoft.com/office/drawing/2014/main" id="{07D1AADA-118E-BE41-B80B-51BBD18F656A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4734560" y="3840480"/>
            <a:ext cx="1828800" cy="73152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text </a:t>
            </a:r>
          </a:p>
        </p:txBody>
      </p:sp>
      <p:sp>
        <p:nvSpPr>
          <p:cNvPr id="27" name="Text Placeholder 13">
            <a:extLst>
              <a:ext uri="{FF2B5EF4-FFF2-40B4-BE49-F238E27FC236}">
                <a16:creationId xmlns:a16="http://schemas.microsoft.com/office/drawing/2014/main" id="{E24E11C2-3904-B24A-8E60-8EA03D6D30B9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4734560" y="3246120"/>
            <a:ext cx="1828800" cy="18288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00" b="0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caption for image</a:t>
            </a:r>
          </a:p>
        </p:txBody>
      </p:sp>
      <p:sp>
        <p:nvSpPr>
          <p:cNvPr id="28" name="Picture Placeholder 9">
            <a:extLst>
              <a:ext uri="{FF2B5EF4-FFF2-40B4-BE49-F238E27FC236}">
                <a16:creationId xmlns:a16="http://schemas.microsoft.com/office/drawing/2014/main" id="{17E6B775-F183-E24D-B8C8-C5A9D75E35BE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6858000" y="1143000"/>
            <a:ext cx="1828800" cy="2029968"/>
          </a:xfrm>
        </p:spPr>
        <p:txBody>
          <a:bodyPr/>
          <a:lstStyle>
            <a:lvl1pPr marL="171450" marR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rgbClr val="000F7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 to add picture</a:t>
            </a:r>
          </a:p>
          <a:p>
            <a:endParaRPr lang="en-US" dirty="0"/>
          </a:p>
        </p:txBody>
      </p:sp>
      <p:sp>
        <p:nvSpPr>
          <p:cNvPr id="29" name="Text Placeholder 12">
            <a:extLst>
              <a:ext uri="{FF2B5EF4-FFF2-40B4-BE49-F238E27FC236}">
                <a16:creationId xmlns:a16="http://schemas.microsoft.com/office/drawing/2014/main" id="{7BA052C5-1320-4341-BC7F-17F881F3CCB5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6858000" y="3520440"/>
            <a:ext cx="1828800" cy="18288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 i="0">
                <a:solidFill>
                  <a:srgbClr val="000F7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subhead</a:t>
            </a:r>
          </a:p>
        </p:txBody>
      </p:sp>
      <p:sp>
        <p:nvSpPr>
          <p:cNvPr id="32" name="Text Placeholder 12">
            <a:extLst>
              <a:ext uri="{FF2B5EF4-FFF2-40B4-BE49-F238E27FC236}">
                <a16:creationId xmlns:a16="http://schemas.microsoft.com/office/drawing/2014/main" id="{2BD7FEF4-B67E-064E-B1C5-49DA8EA68519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6858000" y="3840480"/>
            <a:ext cx="1828800" cy="73152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text </a:t>
            </a:r>
          </a:p>
        </p:txBody>
      </p:sp>
      <p:sp>
        <p:nvSpPr>
          <p:cNvPr id="33" name="Text Placeholder 13">
            <a:extLst>
              <a:ext uri="{FF2B5EF4-FFF2-40B4-BE49-F238E27FC236}">
                <a16:creationId xmlns:a16="http://schemas.microsoft.com/office/drawing/2014/main" id="{EF1030E4-D0AC-614F-A18A-38721222865A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6858000" y="3246120"/>
            <a:ext cx="1828800" cy="18288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00" b="0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caption for image</a:t>
            </a:r>
          </a:p>
        </p:txBody>
      </p:sp>
    </p:spTree>
    <p:extLst>
      <p:ext uri="{BB962C8B-B14F-4D97-AF65-F5344CB8AC3E}">
        <p14:creationId xmlns:p14="http://schemas.microsoft.com/office/powerpoint/2010/main" val="26194956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 White_Visual D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50C70A86-A745-E949-B1D0-41B5D2173B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667512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2400" b="1" i="0">
                <a:solidFill>
                  <a:srgbClr val="000F7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a brief slide title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3374AFBB-4A85-9144-9EB0-15F9294B61F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" y="1143000"/>
            <a:ext cx="8229600" cy="3106216"/>
          </a:xfrm>
        </p:spPr>
        <p:txBody>
          <a:bodyPr/>
          <a:lstStyle>
            <a:lvl1pPr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graph, photo, or data visualization</a:t>
            </a:r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F0B3C679-22DF-8940-B381-273549871C6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4396742"/>
            <a:ext cx="8229600" cy="18288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00" b="0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caption for image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371237F-D7E9-904A-BC33-1E69BDE7303D}"/>
              </a:ext>
            </a:extLst>
          </p:cNvPr>
          <p:cNvSpPr/>
          <p:nvPr userDrawn="1"/>
        </p:nvSpPr>
        <p:spPr>
          <a:xfrm>
            <a:off x="-832136" y="0"/>
            <a:ext cx="565609" cy="565609"/>
          </a:xfrm>
          <a:prstGeom prst="rect">
            <a:avLst/>
          </a:prstGeom>
          <a:solidFill>
            <a:srgbClr val="0A19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7B0030-82A1-3149-AAC5-8B912D85AC60}"/>
              </a:ext>
            </a:extLst>
          </p:cNvPr>
          <p:cNvSpPr/>
          <p:nvPr userDrawn="1"/>
        </p:nvSpPr>
        <p:spPr>
          <a:xfrm>
            <a:off x="-832136" y="999242"/>
            <a:ext cx="565609" cy="565609"/>
          </a:xfrm>
          <a:prstGeom prst="rect">
            <a:avLst/>
          </a:prstGeom>
          <a:solidFill>
            <a:srgbClr val="1A70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F678108-D8E6-6F48-9E71-79B4060AB9EF}"/>
              </a:ext>
            </a:extLst>
          </p:cNvPr>
          <p:cNvSpPr/>
          <p:nvPr userDrawn="1"/>
        </p:nvSpPr>
        <p:spPr>
          <a:xfrm>
            <a:off x="-832136" y="2036191"/>
            <a:ext cx="565609" cy="565609"/>
          </a:xfrm>
          <a:prstGeom prst="rect">
            <a:avLst/>
          </a:prstGeom>
          <a:solidFill>
            <a:srgbClr val="00AA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2500438-DFE5-1541-A57C-CCDAE308867C}"/>
              </a:ext>
            </a:extLst>
          </p:cNvPr>
          <p:cNvSpPr/>
          <p:nvPr userDrawn="1"/>
        </p:nvSpPr>
        <p:spPr>
          <a:xfrm>
            <a:off x="-832136" y="3073140"/>
            <a:ext cx="565609" cy="565609"/>
          </a:xfrm>
          <a:prstGeom prst="rect">
            <a:avLst/>
          </a:prstGeom>
          <a:solidFill>
            <a:srgbClr val="FF91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A0A870-4CCE-B041-ADAA-FFD498F6B5DE}"/>
              </a:ext>
            </a:extLst>
          </p:cNvPr>
          <p:cNvSpPr txBox="1"/>
          <p:nvPr userDrawn="1"/>
        </p:nvSpPr>
        <p:spPr>
          <a:xfrm>
            <a:off x="-1784645" y="-715416"/>
            <a:ext cx="1518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LANL-APPROVED </a:t>
            </a:r>
          </a:p>
          <a:p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 PALETTE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BAD157-F0FF-E841-B877-5FF726EE6DB4}"/>
              </a:ext>
            </a:extLst>
          </p:cNvPr>
          <p:cNvSpPr txBox="1"/>
          <p:nvPr userDrawn="1"/>
        </p:nvSpPr>
        <p:spPr>
          <a:xfrm>
            <a:off x="-2109430" y="-2497"/>
            <a:ext cx="1307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COLOR: ULTRAMARINE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5EF9DA1-1206-D94F-936A-8C56D3FA0437}"/>
              </a:ext>
            </a:extLst>
          </p:cNvPr>
          <p:cNvSpPr txBox="1"/>
          <p:nvPr userDrawn="1"/>
        </p:nvSpPr>
        <p:spPr>
          <a:xfrm>
            <a:off x="-2109430" y="987317"/>
            <a:ext cx="1307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COLOR: BLUE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418CEFD-1271-3F43-A3DB-664C3A2A6F61}"/>
              </a:ext>
            </a:extLst>
          </p:cNvPr>
          <p:cNvSpPr txBox="1"/>
          <p:nvPr userDrawn="1"/>
        </p:nvSpPr>
        <p:spPr>
          <a:xfrm>
            <a:off x="-2109430" y="2033693"/>
            <a:ext cx="1307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EXTENDED PALETTE: GREEN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2C2957-98B7-7447-A979-8F5F9439F931}"/>
              </a:ext>
            </a:extLst>
          </p:cNvPr>
          <p:cNvSpPr txBox="1"/>
          <p:nvPr userDrawn="1"/>
        </p:nvSpPr>
        <p:spPr>
          <a:xfrm>
            <a:off x="-2109430" y="3080068"/>
            <a:ext cx="1307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EXTENDED PALETTE: ORANGE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17D5F0D-5C60-5143-BF1E-4A0546C4287F}"/>
              </a:ext>
            </a:extLst>
          </p:cNvPr>
          <p:cNvSpPr/>
          <p:nvPr userDrawn="1"/>
        </p:nvSpPr>
        <p:spPr>
          <a:xfrm>
            <a:off x="-832136" y="4156183"/>
            <a:ext cx="565609" cy="56560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CA6A2F-D5F2-CB4B-A618-B3021CB6FE30}"/>
              </a:ext>
            </a:extLst>
          </p:cNvPr>
          <p:cNvSpPr txBox="1"/>
          <p:nvPr userDrawn="1"/>
        </p:nvSpPr>
        <p:spPr>
          <a:xfrm>
            <a:off x="-2109430" y="4163111"/>
            <a:ext cx="1307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MONOCHROMATIC: GREY</a:t>
            </a:r>
          </a:p>
        </p:txBody>
      </p:sp>
    </p:spTree>
    <p:extLst>
      <p:ext uri="{BB962C8B-B14F-4D97-AF65-F5344CB8AC3E}">
        <p14:creationId xmlns:p14="http://schemas.microsoft.com/office/powerpoint/2010/main" val="41638762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ue Background 2_TOC or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49708-8F60-B848-8CBD-C589BF8C177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0" y="457200"/>
            <a:ext cx="8229600" cy="685800"/>
          </a:xfrm>
        </p:spPr>
        <p:txBody>
          <a:bodyPr anchor="t" anchorCtr="0"/>
          <a:lstStyle>
            <a:lvl1pPr algn="l">
              <a:defRPr sz="24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add Title, Table of Contents, or Agenda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F7BDE90-6843-5841-BCCB-3479AD558E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" y="1143000"/>
            <a:ext cx="8229600" cy="3200400"/>
          </a:xfrm>
        </p:spPr>
        <p:txBody>
          <a:bodyPr/>
          <a:lstStyle>
            <a:lvl1pPr marL="228600" indent="-217488">
              <a:buClr>
                <a:srgbClr val="3296DC"/>
              </a:buClr>
              <a:buFont typeface="+mj-lt"/>
              <a:buAutoNum type="arabicPeriod"/>
              <a:tabLst/>
              <a:defRPr/>
            </a:lvl1pPr>
            <a:lvl2pPr marL="458788" indent="-230188">
              <a:buClr>
                <a:srgbClr val="3296DC"/>
              </a:buClr>
              <a:buFont typeface="+mj-lt"/>
              <a:buAutoNum type="arabicPeriod"/>
              <a:tabLst/>
              <a:defRPr/>
            </a:lvl2pPr>
            <a:lvl3pPr marL="687388" indent="-228600">
              <a:buClr>
                <a:srgbClr val="3296DC"/>
              </a:buClr>
              <a:buFont typeface="+mj-lt"/>
              <a:buAutoNum type="arabicPeriod"/>
              <a:tabLst/>
              <a:defRPr/>
            </a:lvl3pPr>
            <a:lvl4pPr marL="1546225" indent="-174625">
              <a:tabLst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1284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C or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C25BDFE-288F-694A-8F3E-5EA7C70FB2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667512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100000"/>
              </a:lnSpc>
              <a:defRPr sz="24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Table of Contents, or Agenda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543AE689-5E80-EF4B-BEB2-12EB7E2E75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3671" y="2035380"/>
            <a:ext cx="1098804" cy="843802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EF08DEE9-E8E9-294E-AFDB-272348017E8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897816" y="2035380"/>
            <a:ext cx="1098804" cy="843802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F515D795-953A-8047-83C7-D0752DBDB0F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11063" y="2035380"/>
            <a:ext cx="1098804" cy="843802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EC01086B-B4A6-8A48-849F-4A810C93BBC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751419" y="2035380"/>
            <a:ext cx="1098804" cy="843802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C2E775BD-5F42-B44F-98CB-85BE7A979F1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176589" y="2035380"/>
            <a:ext cx="1098804" cy="843802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9266F9AF-0547-674E-8536-FB560908A4E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603643" y="2035380"/>
            <a:ext cx="1098804" cy="843802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1F14FC34-4139-5E42-8B4C-3D14628AB15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73671" y="1589748"/>
            <a:ext cx="248625" cy="213487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0" i="0">
                <a:solidFill>
                  <a:srgbClr val="69C3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39" name="Text Placeholder 37">
            <a:extLst>
              <a:ext uri="{FF2B5EF4-FFF2-40B4-BE49-F238E27FC236}">
                <a16:creationId xmlns:a16="http://schemas.microsoft.com/office/drawing/2014/main" id="{9C51006D-405B-1540-844A-A08EDAFBA83C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917717" y="1589748"/>
            <a:ext cx="248625" cy="213487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0" i="0">
                <a:solidFill>
                  <a:srgbClr val="69C3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02</a:t>
            </a:r>
          </a:p>
        </p:txBody>
      </p:sp>
      <p:sp>
        <p:nvSpPr>
          <p:cNvPr id="40" name="Text Placeholder 37">
            <a:extLst>
              <a:ext uri="{FF2B5EF4-FFF2-40B4-BE49-F238E27FC236}">
                <a16:creationId xmlns:a16="http://schemas.microsoft.com/office/drawing/2014/main" id="{B91A61BE-01BD-F145-9B92-D20E78E3DAB3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321193" y="1589748"/>
            <a:ext cx="248625" cy="213487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0" i="0">
                <a:solidFill>
                  <a:srgbClr val="69C3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03</a:t>
            </a:r>
          </a:p>
        </p:txBody>
      </p:sp>
      <p:sp>
        <p:nvSpPr>
          <p:cNvPr id="41" name="Text Placeholder 37">
            <a:extLst>
              <a:ext uri="{FF2B5EF4-FFF2-40B4-BE49-F238E27FC236}">
                <a16:creationId xmlns:a16="http://schemas.microsoft.com/office/drawing/2014/main" id="{D5F2828C-B1EF-364B-8D48-33FAC26A311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745412" y="1589748"/>
            <a:ext cx="248625" cy="213487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0" i="0">
                <a:solidFill>
                  <a:srgbClr val="69C3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04</a:t>
            </a:r>
          </a:p>
        </p:txBody>
      </p:sp>
      <p:sp>
        <p:nvSpPr>
          <p:cNvPr id="42" name="Text Placeholder 37">
            <a:extLst>
              <a:ext uri="{FF2B5EF4-FFF2-40B4-BE49-F238E27FC236}">
                <a16:creationId xmlns:a16="http://schemas.microsoft.com/office/drawing/2014/main" id="{0D5B74BE-11D4-3E4C-AA8A-16543EABA184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200883" y="1589748"/>
            <a:ext cx="248625" cy="213487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0" i="0">
                <a:solidFill>
                  <a:srgbClr val="69C3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05</a:t>
            </a:r>
          </a:p>
        </p:txBody>
      </p:sp>
      <p:sp>
        <p:nvSpPr>
          <p:cNvPr id="43" name="Text Placeholder 37">
            <a:extLst>
              <a:ext uri="{FF2B5EF4-FFF2-40B4-BE49-F238E27FC236}">
                <a16:creationId xmlns:a16="http://schemas.microsoft.com/office/drawing/2014/main" id="{A61A0372-A989-7542-8743-212304AD194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600235" y="1589748"/>
            <a:ext cx="248625" cy="213487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0" i="0">
                <a:solidFill>
                  <a:srgbClr val="69C3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06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FF70A5-083D-2649-B16E-E603A2ACAC1F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57519" y="3042072"/>
            <a:ext cx="1097280" cy="1289050"/>
          </a:xfrm>
        </p:spPr>
        <p:txBody>
          <a:bodyPr/>
          <a:lstStyle>
            <a:lvl1pPr marL="114300" indent="-114300">
              <a:tabLst/>
              <a:defRPr sz="1200"/>
            </a:lvl1pPr>
            <a:lvl2pPr marL="230188" indent="-115888">
              <a:tabLst/>
              <a:defRPr sz="10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add section summary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E60BD62F-9DEA-AD47-9777-0410E222A0EB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868606" y="3044952"/>
            <a:ext cx="1130626" cy="1289050"/>
          </a:xfrm>
        </p:spPr>
        <p:txBody>
          <a:bodyPr/>
          <a:lstStyle>
            <a:lvl1pPr marL="114300" indent="-114300">
              <a:tabLst/>
              <a:defRPr sz="1200"/>
            </a:lvl1pPr>
            <a:lvl2pPr marL="230188" indent="-115888">
              <a:tabLst/>
              <a:defRPr sz="10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add section summary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6520748F-3B1C-7D44-9F74-07C77A95BDF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298553" y="3044952"/>
            <a:ext cx="1130626" cy="1289050"/>
          </a:xfrm>
        </p:spPr>
        <p:txBody>
          <a:bodyPr/>
          <a:lstStyle>
            <a:lvl1pPr marL="114300" indent="-114300">
              <a:tabLst/>
              <a:defRPr sz="1200"/>
            </a:lvl1pPr>
            <a:lvl2pPr marL="230188" indent="-115888">
              <a:tabLst/>
              <a:defRPr sz="10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add section summary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41F05B3B-46BF-E34A-B6EB-3B5C40F9DF42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743305" y="3044952"/>
            <a:ext cx="1130626" cy="1289050"/>
          </a:xfrm>
        </p:spPr>
        <p:txBody>
          <a:bodyPr/>
          <a:lstStyle>
            <a:lvl1pPr marL="114300" indent="-114300">
              <a:tabLst/>
              <a:defRPr sz="1200"/>
            </a:lvl1pPr>
            <a:lvl2pPr marL="230188" indent="-115888">
              <a:tabLst/>
              <a:defRPr sz="10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add section summary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70A64131-E697-7142-892C-FECA1AF2C56E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172200" y="3044952"/>
            <a:ext cx="1130626" cy="1289050"/>
          </a:xfrm>
        </p:spPr>
        <p:txBody>
          <a:bodyPr/>
          <a:lstStyle>
            <a:lvl1pPr marL="114300" indent="-114300">
              <a:tabLst/>
              <a:defRPr sz="1200"/>
            </a:lvl1pPr>
            <a:lvl2pPr marL="230188" indent="-115888">
              <a:tabLst/>
              <a:defRPr sz="10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add section summary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EF72F97E-E60E-FB4D-82AA-CB9ACA474A87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7596233" y="3044952"/>
            <a:ext cx="1130626" cy="1289050"/>
          </a:xfrm>
        </p:spPr>
        <p:txBody>
          <a:bodyPr/>
          <a:lstStyle>
            <a:lvl1pPr marL="114300" indent="-114300">
              <a:tabLst/>
              <a:defRPr sz="1200"/>
            </a:lvl1pPr>
            <a:lvl2pPr marL="230188" indent="-115888">
              <a:tabLst/>
              <a:defRPr sz="10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add section summary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521331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Only-No Subhead">
    <p:bg>
      <p:bgPr>
        <a:solidFill>
          <a:srgbClr val="000F7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5FC89D9-A95D-984D-AA31-A11221C38E3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457200"/>
            <a:ext cx="8229600" cy="669156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None/>
              <a:defRPr b="1" i="0">
                <a:latin typeface="Acumin Pro" panose="020B0504020202020204" pitchFamily="34" charset="77"/>
              </a:defRPr>
            </a:lvl2pPr>
            <a:lvl3pPr>
              <a:buNone/>
              <a:defRPr b="1" i="0">
                <a:latin typeface="Acumin Pro" panose="020B0504020202020204" pitchFamily="34" charset="77"/>
              </a:defRPr>
            </a:lvl3pPr>
            <a:lvl4pPr>
              <a:buNone/>
              <a:defRPr b="1" i="0">
                <a:latin typeface="Acumin Pro" panose="020B0504020202020204" pitchFamily="34" charset="77"/>
              </a:defRPr>
            </a:lvl4pPr>
            <a:lvl5pPr>
              <a:buNone/>
              <a:defRPr b="1" i="0">
                <a:latin typeface="Acumin Pro" panose="020B0504020202020204" pitchFamily="34" charset="77"/>
              </a:defRPr>
            </a:lvl5pPr>
          </a:lstStyle>
          <a:p>
            <a:pPr lvl="0"/>
            <a:r>
              <a:rPr lang="en-US" dirty="0"/>
              <a:t>Click to add a brief slide 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24F4C0B-8E0E-D247-8998-89B0F977E90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57200" y="1143000"/>
            <a:ext cx="12463272" cy="3195638"/>
          </a:xfrm>
        </p:spPr>
        <p:txBody>
          <a:bodyPr wrap="square" lIns="0" tIns="0" rIns="0" bIns="0">
            <a:noAutofit/>
          </a:bodyPr>
          <a:lstStyle>
            <a:lvl1pPr marL="230188" indent="-230188">
              <a:lnSpc>
                <a:spcPct val="100000"/>
              </a:lnSpc>
              <a:spcBef>
                <a:spcPts val="600"/>
              </a:spcBef>
              <a:tabLst/>
              <a:defRPr>
                <a:solidFill>
                  <a:schemeClr val="bg1"/>
                </a:solidFill>
              </a:defRPr>
            </a:lvl1pPr>
            <a:lvl2pPr marL="460375" indent="-230188">
              <a:tabLst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 marL="914400" indent="-227013">
              <a:tabLst/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en-US" dirty="0"/>
              <a:t>Click to add first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689557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ackground_TOC or 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49708-8F60-B848-8CBD-C589BF8C177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0" y="457200"/>
            <a:ext cx="8229600" cy="685800"/>
          </a:xfrm>
        </p:spPr>
        <p:txBody>
          <a:bodyPr anchor="t" anchorCtr="0"/>
          <a:lstStyle>
            <a:lvl1pPr algn="l">
              <a:defRPr sz="24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add Title, Table of Contents, or Agenda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F7BDE90-6843-5841-BCCB-3479AD558E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" y="1143000"/>
            <a:ext cx="8229600" cy="3200400"/>
          </a:xfrm>
        </p:spPr>
        <p:txBody>
          <a:bodyPr/>
          <a:lstStyle>
            <a:lvl1pPr marL="228600" indent="-228600">
              <a:buClr>
                <a:schemeClr val="bg1"/>
              </a:buClr>
              <a:tabLst/>
              <a:defRPr/>
            </a:lvl1pPr>
            <a:lvl2pPr marL="458788" indent="-230188">
              <a:buClr>
                <a:schemeClr val="bg1"/>
              </a:buClr>
              <a:buFont typeface="System Font Regular"/>
              <a:buChar char="⁃"/>
              <a:tabLst/>
              <a:defRPr/>
            </a:lvl2pPr>
            <a:lvl3pPr marL="687388" indent="-228600">
              <a:buClr>
                <a:schemeClr val="bg1"/>
              </a:buClr>
              <a:tabLst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60208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ackground 2_TOC or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49708-8F60-B848-8CBD-C589BF8C177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0" y="457200"/>
            <a:ext cx="8229600" cy="685800"/>
          </a:xfrm>
        </p:spPr>
        <p:txBody>
          <a:bodyPr anchor="t" anchorCtr="0"/>
          <a:lstStyle>
            <a:lvl1pPr algn="l">
              <a:defRPr sz="24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add Title, Table of Contents, or Agenda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F7BDE90-6843-5841-BCCB-3479AD558E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" y="1143000"/>
            <a:ext cx="8229600" cy="3200400"/>
          </a:xfrm>
        </p:spPr>
        <p:txBody>
          <a:bodyPr/>
          <a:lstStyle>
            <a:lvl1pPr marL="228600" indent="-217488">
              <a:buClr>
                <a:srgbClr val="3296DC"/>
              </a:buClr>
              <a:buFont typeface="+mj-lt"/>
              <a:buAutoNum type="arabicPeriod"/>
              <a:tabLst/>
              <a:defRPr/>
            </a:lvl1pPr>
            <a:lvl2pPr marL="458788" indent="-230188">
              <a:buClr>
                <a:srgbClr val="3296DC"/>
              </a:buClr>
              <a:buFont typeface="+mj-lt"/>
              <a:buAutoNum type="arabicPeriod"/>
              <a:tabLst/>
              <a:defRPr/>
            </a:lvl2pPr>
            <a:lvl3pPr marL="687388" indent="-228600">
              <a:buClr>
                <a:srgbClr val="3296DC"/>
              </a:buClr>
              <a:buFont typeface="+mj-lt"/>
              <a:buAutoNum type="arabicPeriod"/>
              <a:tabLst/>
              <a:defRPr/>
            </a:lvl3pPr>
            <a:lvl4pPr marL="1546225" indent="-174625">
              <a:tabLst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8298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hoto Statement_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6CF9DAC-DCA3-AD4A-B1B3-5725742FC1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76672" y="0"/>
            <a:ext cx="3767327" cy="5143500"/>
          </a:xfrm>
          <a:noFill/>
          <a:ln>
            <a:noFill/>
          </a:ln>
        </p:spPr>
        <p:txBody>
          <a:bodyPr/>
          <a:lstStyle>
            <a:lvl1pPr>
              <a:buFontTx/>
              <a:buNone/>
              <a:defRPr>
                <a:solidFill>
                  <a:srgbClr val="000F7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E3296A8-807F-5647-9E27-81056A80893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457200"/>
            <a:ext cx="4526280" cy="669156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 i="0">
                <a:solidFill>
                  <a:srgbClr val="000F7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None/>
              <a:defRPr b="1" i="0">
                <a:latin typeface="Acumin Pro" panose="020B0504020202020204" pitchFamily="34" charset="77"/>
              </a:defRPr>
            </a:lvl2pPr>
            <a:lvl3pPr>
              <a:buNone/>
              <a:defRPr b="1" i="0">
                <a:latin typeface="Acumin Pro" panose="020B0504020202020204" pitchFamily="34" charset="77"/>
              </a:defRPr>
            </a:lvl3pPr>
            <a:lvl4pPr>
              <a:buNone/>
              <a:defRPr b="1" i="0">
                <a:latin typeface="Acumin Pro" panose="020B0504020202020204" pitchFamily="34" charset="77"/>
              </a:defRPr>
            </a:lvl4pPr>
            <a:lvl5pPr>
              <a:buNone/>
              <a:defRPr b="1" i="0">
                <a:latin typeface="Acumin Pro" panose="020B0504020202020204" pitchFamily="34" charset="77"/>
              </a:defRPr>
            </a:lvl5pPr>
          </a:lstStyle>
          <a:p>
            <a:pPr lvl="0"/>
            <a:r>
              <a:rPr lang="en-US" dirty="0"/>
              <a:t>Click to add a brief slide title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66E7E14-724D-564D-8C8A-AA19AF322B9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71609" y="4420821"/>
            <a:ext cx="1505063" cy="42518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00" b="0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caption for image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C950A1-C470-5C48-B92A-282D2269A9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57200" y="1143000"/>
            <a:ext cx="4525963" cy="3195638"/>
          </a:xfrm>
        </p:spPr>
        <p:txBody>
          <a:bodyPr lIns="0" tIns="0" rIns="0" bIns="0">
            <a:noAutofit/>
          </a:bodyPr>
          <a:lstStyle>
            <a:lvl1pPr marL="230188" indent="-230188">
              <a:lnSpc>
                <a:spcPct val="100000"/>
              </a:lnSpc>
              <a:spcBef>
                <a:spcPts val="600"/>
              </a:spcBef>
              <a:tabLst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add first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2559495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-No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5FC89D9-A95D-984D-AA31-A11221C38E3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457200"/>
            <a:ext cx="8229600" cy="669156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 i="0">
                <a:solidFill>
                  <a:srgbClr val="000F7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None/>
              <a:defRPr b="1" i="0">
                <a:latin typeface="Acumin Pro" panose="020B0504020202020204" pitchFamily="34" charset="77"/>
              </a:defRPr>
            </a:lvl2pPr>
            <a:lvl3pPr>
              <a:buNone/>
              <a:defRPr b="1" i="0">
                <a:latin typeface="Acumin Pro" panose="020B0504020202020204" pitchFamily="34" charset="77"/>
              </a:defRPr>
            </a:lvl3pPr>
            <a:lvl4pPr>
              <a:buNone/>
              <a:defRPr b="1" i="0">
                <a:latin typeface="Acumin Pro" panose="020B0504020202020204" pitchFamily="34" charset="77"/>
              </a:defRPr>
            </a:lvl4pPr>
            <a:lvl5pPr>
              <a:buNone/>
              <a:defRPr b="1" i="0">
                <a:latin typeface="Acumin Pro" panose="020B0504020202020204" pitchFamily="34" charset="77"/>
              </a:defRPr>
            </a:lvl5pPr>
          </a:lstStyle>
          <a:p>
            <a:pPr lvl="0"/>
            <a:r>
              <a:rPr lang="en-US" dirty="0"/>
              <a:t>Click to add a brief slide 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24F4C0B-8E0E-D247-8998-89B0F977E90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57200" y="1143000"/>
            <a:ext cx="8229600" cy="3195638"/>
          </a:xfrm>
        </p:spPr>
        <p:txBody>
          <a:bodyPr wrap="square" lIns="0" tIns="0" rIns="0" bIns="0">
            <a:noAutofit/>
          </a:bodyPr>
          <a:lstStyle>
            <a:lvl1pPr marL="230188" indent="-230188">
              <a:lnSpc>
                <a:spcPct val="100000"/>
              </a:lnSpc>
              <a:spcBef>
                <a:spcPts val="600"/>
              </a:spcBef>
              <a:tabLst/>
              <a:defRPr>
                <a:solidFill>
                  <a:schemeClr val="tx1"/>
                </a:solidFill>
              </a:defRPr>
            </a:lvl1pPr>
            <a:lvl2pPr marL="460375" indent="-230188">
              <a:tabLst/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 marL="914400" indent="-227013">
              <a:tabLst/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add first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177655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_w logo wtrm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51CB73A-3EB2-0F4B-A749-FE602CE5F2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867" t="3208" r="30052" b="19629"/>
          <a:stretch/>
        </p:blipFill>
        <p:spPr>
          <a:xfrm>
            <a:off x="3064933" y="-141546"/>
            <a:ext cx="6079068" cy="5285046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5FC89D9-A95D-984D-AA31-A11221C38E3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457200"/>
            <a:ext cx="8226054" cy="669156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 i="0">
                <a:solidFill>
                  <a:srgbClr val="000F7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None/>
              <a:defRPr b="1" i="0">
                <a:latin typeface="Acumin Pro" panose="020B0504020202020204" pitchFamily="34" charset="77"/>
              </a:defRPr>
            </a:lvl2pPr>
            <a:lvl3pPr>
              <a:buNone/>
              <a:defRPr b="1" i="0">
                <a:latin typeface="Acumin Pro" panose="020B0504020202020204" pitchFamily="34" charset="77"/>
              </a:defRPr>
            </a:lvl3pPr>
            <a:lvl4pPr>
              <a:buNone/>
              <a:defRPr b="1" i="0">
                <a:latin typeface="Acumin Pro" panose="020B0504020202020204" pitchFamily="34" charset="77"/>
              </a:defRPr>
            </a:lvl4pPr>
            <a:lvl5pPr>
              <a:buNone/>
              <a:defRPr b="1" i="0">
                <a:latin typeface="Acumin Pro" panose="020B0504020202020204" pitchFamily="34" charset="77"/>
              </a:defRPr>
            </a:lvl5pPr>
          </a:lstStyle>
          <a:p>
            <a:pPr lvl="0"/>
            <a:r>
              <a:rPr lang="en-US" dirty="0"/>
              <a:t>Click to add a brief slide 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90429E5-795A-8A43-A273-2BC100111C0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57200" y="1142999"/>
            <a:ext cx="8226054" cy="3200400"/>
          </a:xfrm>
        </p:spPr>
        <p:txBody>
          <a:bodyPr lIns="0" tIns="0" rIns="0" bIns="0">
            <a:noAutofit/>
          </a:bodyPr>
          <a:lstStyle>
            <a:lvl1pPr marL="230188" indent="-230188">
              <a:lnSpc>
                <a:spcPct val="100000"/>
              </a:lnSpc>
              <a:spcBef>
                <a:spcPts val="600"/>
              </a:spcBef>
              <a:tabLst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add first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351EB0E6-A70D-CE45-BB73-DE0110A910ED}"/>
              </a:ext>
            </a:extLst>
          </p:cNvPr>
          <p:cNvSpPr txBox="1">
            <a:spLocks/>
          </p:cNvSpPr>
          <p:nvPr userDrawn="1"/>
        </p:nvSpPr>
        <p:spPr>
          <a:xfrm>
            <a:off x="8705088" y="4846001"/>
            <a:ext cx="220485" cy="20285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457200" rtl="0" eaLnBrk="1" latinLnBrk="0" hangingPunct="1">
              <a:defRPr sz="7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</a:t>
            </a:r>
            <a:fld id="{F16E1515-8F3D-DE4D-94E5-8D9BEBCD7A49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7AA508B-E60F-E649-B511-759C564E884D}"/>
              </a:ext>
            </a:extLst>
          </p:cNvPr>
          <p:cNvSpPr txBox="1">
            <a:spLocks/>
          </p:cNvSpPr>
          <p:nvPr userDrawn="1"/>
        </p:nvSpPr>
        <p:spPr>
          <a:xfrm>
            <a:off x="8074152" y="4846320"/>
            <a:ext cx="609914" cy="14850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457200" rtl="0" eaLnBrk="1" latinLnBrk="0" hangingPunct="1">
              <a:defRPr sz="700" b="0" i="0" kern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Source Sans Pro Semibold" panose="020B0503030403020204" pitchFamily="34" charset="0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39BF0A-C635-544F-850F-946AD8E7975B}" type="datetime1">
              <a:rPr lang="en-US" smtClean="0"/>
              <a:pPr/>
              <a:t>2/28/24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9799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225D86E-8C5D-1841-9FAC-7F27816076D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1143000"/>
            <a:ext cx="8226055" cy="272381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i="0">
                <a:solidFill>
                  <a:srgbClr val="000F7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subhead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5FC89D9-A95D-984D-AA31-A11221C38E3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457200"/>
            <a:ext cx="8226054" cy="669156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 i="0">
                <a:solidFill>
                  <a:srgbClr val="000F7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None/>
              <a:defRPr b="1" i="0">
                <a:latin typeface="Acumin Pro" panose="020B0504020202020204" pitchFamily="34" charset="77"/>
              </a:defRPr>
            </a:lvl2pPr>
            <a:lvl3pPr>
              <a:buNone/>
              <a:defRPr b="1" i="0">
                <a:latin typeface="Acumin Pro" panose="020B0504020202020204" pitchFamily="34" charset="77"/>
              </a:defRPr>
            </a:lvl3pPr>
            <a:lvl4pPr>
              <a:buNone/>
              <a:defRPr b="1" i="0">
                <a:latin typeface="Acumin Pro" panose="020B0504020202020204" pitchFamily="34" charset="77"/>
              </a:defRPr>
            </a:lvl4pPr>
            <a:lvl5pPr>
              <a:buNone/>
              <a:defRPr b="1" i="0">
                <a:latin typeface="Acumin Pro" panose="020B0504020202020204" pitchFamily="34" charset="77"/>
              </a:defRPr>
            </a:lvl5pPr>
          </a:lstStyle>
          <a:p>
            <a:pPr lvl="0"/>
            <a:r>
              <a:rPr lang="en-US" dirty="0"/>
              <a:t>Click to add a brief slide 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90429E5-795A-8A43-A273-2BC100111C0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57200" y="1508760"/>
            <a:ext cx="8226054" cy="2906613"/>
          </a:xfrm>
        </p:spPr>
        <p:txBody>
          <a:bodyPr lIns="0" tIns="0" rIns="0" bIns="0">
            <a:noAutofit/>
          </a:bodyPr>
          <a:lstStyle>
            <a:lvl1pPr marL="182880" indent="-182880">
              <a:lnSpc>
                <a:spcPct val="100000"/>
              </a:lnSpc>
              <a:spcBef>
                <a:spcPts val="600"/>
              </a:spcBef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add first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6502341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 White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78287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0" userDrawn="1">
          <p15:clr>
            <a:srgbClr val="FBAE40"/>
          </p15:clr>
        </p15:guide>
        <p15:guide id="2" pos="28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ent with Text and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6CF9DAC-DCA3-AD4A-B1B3-5725742FC1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76672" y="0"/>
            <a:ext cx="3767327" cy="5143500"/>
          </a:xfrm>
          <a:noFill/>
          <a:ln>
            <a:noFill/>
          </a:ln>
        </p:spPr>
        <p:txBody>
          <a:bodyPr/>
          <a:lstStyle>
            <a:lvl1pPr marL="171450" marR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rgbClr val="000F7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 to add picture</a:t>
            </a:r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1DBF6C-0676-5247-8404-7764B27D9124}"/>
              </a:ext>
            </a:extLst>
          </p:cNvPr>
          <p:cNvSpPr/>
          <p:nvPr userDrawn="1"/>
        </p:nvSpPr>
        <p:spPr>
          <a:xfrm>
            <a:off x="0" y="0"/>
            <a:ext cx="5376672" cy="5143500"/>
          </a:xfrm>
          <a:prstGeom prst="rect">
            <a:avLst/>
          </a:prstGeom>
          <a:solidFill>
            <a:srgbClr val="000F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EDF54824-3A03-A745-AD49-C744B2A21D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457200"/>
            <a:ext cx="4523368" cy="669156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None/>
              <a:defRPr b="1" i="0">
                <a:latin typeface="Acumin Pro" panose="020B0504020202020204" pitchFamily="34" charset="77"/>
              </a:defRPr>
            </a:lvl2pPr>
            <a:lvl3pPr>
              <a:buNone/>
              <a:defRPr b="1" i="0">
                <a:latin typeface="Acumin Pro" panose="020B0504020202020204" pitchFamily="34" charset="77"/>
              </a:defRPr>
            </a:lvl3pPr>
            <a:lvl4pPr>
              <a:buNone/>
              <a:defRPr b="1" i="0">
                <a:latin typeface="Acumin Pro" panose="020B0504020202020204" pitchFamily="34" charset="77"/>
              </a:defRPr>
            </a:lvl4pPr>
            <a:lvl5pPr>
              <a:buNone/>
              <a:defRPr b="1" i="0">
                <a:latin typeface="Acumin Pro" panose="020B0504020202020204" pitchFamily="34" charset="77"/>
              </a:defRPr>
            </a:lvl5pPr>
          </a:lstStyle>
          <a:p>
            <a:pPr lvl="0"/>
            <a:r>
              <a:rPr lang="en-US" dirty="0"/>
              <a:t>Click to add a brief slide title</a:t>
            </a:r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2709C09F-8C0C-7248-AEB2-1C7859F51F5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71609" y="4420821"/>
            <a:ext cx="1505254" cy="42518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00" b="0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caption for image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E94CDEA-D510-9F45-84BD-82CAA8464E4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57200" y="1143000"/>
            <a:ext cx="4525963" cy="3195638"/>
          </a:xfrm>
        </p:spPr>
        <p:txBody>
          <a:bodyPr lIns="0" tIns="0" rIns="0" bIns="0">
            <a:noAutofit/>
          </a:bodyPr>
          <a:lstStyle>
            <a:lvl1pPr marL="182880" indent="-182880">
              <a:lnSpc>
                <a:spcPct val="100000"/>
              </a:lnSpc>
              <a:spcBef>
                <a:spcPts val="600"/>
              </a:spcBef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en-US" dirty="0"/>
              <a:t>Click to add first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444A7A8-335B-174E-9471-7B8989F429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9184" y="4809234"/>
            <a:ext cx="1037332" cy="202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9255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2 Photos_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856035B-8130-D844-B0F2-44CBE0D2869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376673" y="2571750"/>
            <a:ext cx="3767327" cy="2571750"/>
          </a:xfrm>
          <a:noFill/>
        </p:spPr>
        <p:txBody>
          <a:bodyPr/>
          <a:lstStyle>
            <a:lvl1pPr marL="171450" marR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rgbClr val="000F7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 to add picture</a:t>
            </a:r>
          </a:p>
          <a:p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6CF9DAC-DCA3-AD4A-B1B3-5725742FC1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76672" y="0"/>
            <a:ext cx="3767328" cy="2571750"/>
          </a:xfrm>
          <a:noFill/>
          <a:ln>
            <a:noFill/>
          </a:ln>
        </p:spPr>
        <p:txBody>
          <a:bodyPr/>
          <a:lstStyle>
            <a:lvl1pPr marL="171450" marR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F7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icon to add picture</a:t>
            </a:r>
          </a:p>
          <a:p>
            <a:endParaRPr lang="en-US" dirty="0"/>
          </a:p>
        </p:txBody>
      </p:sp>
      <p:sp>
        <p:nvSpPr>
          <p:cNvPr id="21" name="Text Placeholder 9">
            <a:extLst>
              <a:ext uri="{FF2B5EF4-FFF2-40B4-BE49-F238E27FC236}">
                <a16:creationId xmlns:a16="http://schemas.microsoft.com/office/drawing/2014/main" id="{B4117486-5C49-E242-8CBE-03C8F871124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457200"/>
            <a:ext cx="4523368" cy="66751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 i="0">
                <a:solidFill>
                  <a:srgbClr val="000F7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None/>
              <a:defRPr b="1" i="0">
                <a:latin typeface="Acumin Pro" panose="020B0504020202020204" pitchFamily="34" charset="77"/>
              </a:defRPr>
            </a:lvl2pPr>
            <a:lvl3pPr>
              <a:buNone/>
              <a:defRPr b="1" i="0">
                <a:latin typeface="Acumin Pro" panose="020B0504020202020204" pitchFamily="34" charset="77"/>
              </a:defRPr>
            </a:lvl3pPr>
            <a:lvl4pPr>
              <a:buNone/>
              <a:defRPr b="1" i="0">
                <a:latin typeface="Acumin Pro" panose="020B0504020202020204" pitchFamily="34" charset="77"/>
              </a:defRPr>
            </a:lvl4pPr>
            <a:lvl5pPr>
              <a:buNone/>
              <a:defRPr b="1" i="0">
                <a:latin typeface="Acumin Pro" panose="020B0504020202020204" pitchFamily="34" charset="77"/>
              </a:defRPr>
            </a:lvl5pPr>
          </a:lstStyle>
          <a:p>
            <a:pPr lvl="0"/>
            <a:r>
              <a:rPr lang="en-US" dirty="0"/>
              <a:t>Click to add a brief slide title</a:t>
            </a:r>
          </a:p>
        </p:txBody>
      </p:sp>
      <p:sp>
        <p:nvSpPr>
          <p:cNvPr id="24" name="Text Placeholder 13">
            <a:extLst>
              <a:ext uri="{FF2B5EF4-FFF2-40B4-BE49-F238E27FC236}">
                <a16:creationId xmlns:a16="http://schemas.microsoft.com/office/drawing/2014/main" id="{FE409C5D-AFD1-7745-A713-F12280BE810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71609" y="4420821"/>
            <a:ext cx="1505254" cy="42518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00" b="0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caption for image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E46F9CE-9C02-284E-A17F-0C31F82B2F5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7200" y="1143000"/>
            <a:ext cx="4525963" cy="3195638"/>
          </a:xfrm>
        </p:spPr>
        <p:txBody>
          <a:bodyPr lIns="0" tIns="0" rIns="0" bIns="0">
            <a:noAutofit/>
          </a:bodyPr>
          <a:lstStyle>
            <a:lvl1pPr marL="182880" indent="-182880">
              <a:lnSpc>
                <a:spcPct val="100000"/>
              </a:lnSpc>
              <a:spcBef>
                <a:spcPts val="600"/>
              </a:spcBef>
              <a:defRPr/>
            </a:lvl1pPr>
          </a:lstStyle>
          <a:p>
            <a:pPr lvl="0"/>
            <a:r>
              <a:rPr lang="en-US" dirty="0"/>
              <a:t>Click to add first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7967738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ent with 2 Photos and 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856035B-8130-D844-B0F2-44CBE0D2869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376673" y="2571750"/>
            <a:ext cx="3767328" cy="2571750"/>
          </a:xfrm>
          <a:noFill/>
        </p:spPr>
        <p:txBody>
          <a:bodyPr/>
          <a:lstStyle>
            <a:lvl1pPr marL="171450" marR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rgbClr val="0919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 to add picture</a:t>
            </a:r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1DBF6C-0676-5247-8404-7764B27D9124}"/>
              </a:ext>
            </a:extLst>
          </p:cNvPr>
          <p:cNvSpPr/>
          <p:nvPr userDrawn="1"/>
        </p:nvSpPr>
        <p:spPr>
          <a:xfrm>
            <a:off x="0" y="0"/>
            <a:ext cx="5376672" cy="5143500"/>
          </a:xfrm>
          <a:prstGeom prst="rect">
            <a:avLst/>
          </a:prstGeom>
          <a:solidFill>
            <a:srgbClr val="000F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6CF9DAC-DCA3-AD4A-B1B3-5725742FC1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76672" y="0"/>
            <a:ext cx="3767328" cy="2571750"/>
          </a:xfrm>
          <a:noFill/>
          <a:ln>
            <a:noFill/>
          </a:ln>
        </p:spPr>
        <p:txBody>
          <a:bodyPr/>
          <a:lstStyle>
            <a:lvl1pPr marL="171450" marR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rgbClr val="0919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 to add picture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225C079B-5F34-5149-9937-5E0A7D19101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457200"/>
            <a:ext cx="4523368" cy="66751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None/>
              <a:defRPr b="1" i="0">
                <a:latin typeface="Acumin Pro" panose="020B0504020202020204" pitchFamily="34" charset="77"/>
              </a:defRPr>
            </a:lvl2pPr>
            <a:lvl3pPr>
              <a:buNone/>
              <a:defRPr b="1" i="0">
                <a:latin typeface="Acumin Pro" panose="020B0504020202020204" pitchFamily="34" charset="77"/>
              </a:defRPr>
            </a:lvl3pPr>
            <a:lvl4pPr>
              <a:buNone/>
              <a:defRPr b="1" i="0">
                <a:latin typeface="Acumin Pro" panose="020B0504020202020204" pitchFamily="34" charset="77"/>
              </a:defRPr>
            </a:lvl4pPr>
            <a:lvl5pPr>
              <a:buNone/>
              <a:defRPr b="1" i="0">
                <a:latin typeface="Acumin Pro" panose="020B0504020202020204" pitchFamily="34" charset="77"/>
              </a:defRPr>
            </a:lvl5pPr>
          </a:lstStyle>
          <a:p>
            <a:pPr lvl="0"/>
            <a:r>
              <a:rPr lang="en-US" dirty="0"/>
              <a:t>Click to add a brief slide title</a:t>
            </a:r>
          </a:p>
        </p:txBody>
      </p:sp>
      <p:sp>
        <p:nvSpPr>
          <p:cNvPr id="21" name="Text Placeholder 13">
            <a:extLst>
              <a:ext uri="{FF2B5EF4-FFF2-40B4-BE49-F238E27FC236}">
                <a16:creationId xmlns:a16="http://schemas.microsoft.com/office/drawing/2014/main" id="{2C113B2A-25B6-4D4F-BE66-8FD128DADFB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71609" y="4420821"/>
            <a:ext cx="1505254" cy="42518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00" b="0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caption for image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4511911-ADCF-3F4A-9C7A-1469A5E0746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7200" y="1143000"/>
            <a:ext cx="4525963" cy="3195638"/>
          </a:xfrm>
        </p:spPr>
        <p:txBody>
          <a:bodyPr lIns="0" tIns="0" rIns="0" bIns="0">
            <a:noAutofit/>
          </a:bodyPr>
          <a:lstStyle>
            <a:lvl1pPr marL="182880" indent="-182880">
              <a:lnSpc>
                <a:spcPct val="100000"/>
              </a:lnSpc>
              <a:spcBef>
                <a:spcPts val="600"/>
              </a:spcBef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en-US" dirty="0"/>
              <a:t>Click to add first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3BC7184-67F4-D44E-A683-638A4BD086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9184" y="4809234"/>
            <a:ext cx="1037332" cy="202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4022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6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6627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332841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53C9D7-E9D0-FF4B-A8C0-A88200BA90FB}"/>
              </a:ext>
            </a:extLst>
          </p:cNvPr>
          <p:cNvSpPr txBox="1">
            <a:spLocks/>
          </p:cNvSpPr>
          <p:nvPr userDrawn="1"/>
        </p:nvSpPr>
        <p:spPr>
          <a:xfrm>
            <a:off x="8708182" y="4846001"/>
            <a:ext cx="220485" cy="20285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457200" rtl="0" eaLnBrk="1" latinLnBrk="0" hangingPunct="1">
              <a:defRPr sz="7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</a:t>
            </a:r>
            <a:fld id="{F16E1515-8F3D-DE4D-94E5-8D9BEBCD7A49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D9D28ED-2D06-3A46-9727-8A9B2D7E7F63}"/>
              </a:ext>
            </a:extLst>
          </p:cNvPr>
          <p:cNvSpPr txBox="1">
            <a:spLocks/>
          </p:cNvSpPr>
          <p:nvPr userDrawn="1"/>
        </p:nvSpPr>
        <p:spPr>
          <a:xfrm>
            <a:off x="8076886" y="4846002"/>
            <a:ext cx="609914" cy="14850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457200" rtl="0" eaLnBrk="1" latinLnBrk="0" hangingPunct="1">
              <a:defRPr sz="700" b="0" i="0" kern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Source Sans Pro Semibold" panose="020B0503030403020204" pitchFamily="34" charset="0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39BF0A-C635-544F-850F-946AD8E7975B}" type="datetime1">
              <a:rPr lang="en-US" smtClean="0"/>
              <a:pPr/>
              <a:t>2/28/24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0DDB747-6C5D-1648-A189-AC12B7E17882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329184" y="4811397"/>
            <a:ext cx="1033271" cy="202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56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7" r:id="rId2"/>
    <p:sldLayoutId id="2147483692" r:id="rId3"/>
    <p:sldLayoutId id="2147483707" r:id="rId4"/>
    <p:sldLayoutId id="2147483686" r:id="rId5"/>
    <p:sldLayoutId id="2147483690" r:id="rId6"/>
    <p:sldLayoutId id="2147483667" r:id="rId7"/>
    <p:sldLayoutId id="2147483688" r:id="rId8"/>
    <p:sldLayoutId id="2147483674" r:id="rId9"/>
    <p:sldLayoutId id="2147483684" r:id="rId10"/>
    <p:sldLayoutId id="2147483678" r:id="rId11"/>
    <p:sldLayoutId id="2147483680" r:id="rId12"/>
    <p:sldLayoutId id="2147483682" r:id="rId13"/>
    <p:sldLayoutId id="2147483689" r:id="rId14"/>
    <p:sldLayoutId id="2147483724" r:id="rId15"/>
  </p:sldLayoutIdLst>
  <p:hf hdr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rgbClr val="000F7E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30188" indent="-222250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60375" indent="-230188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−"/>
        <a:tabLst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88975" indent="-231775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4400" indent="-227013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−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08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F7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39A08365-AEEB-3D48-A287-0A6C23C5D3D6}"/>
              </a:ext>
            </a:extLst>
          </p:cNvPr>
          <p:cNvSpPr txBox="1">
            <a:spLocks/>
          </p:cNvSpPr>
          <p:nvPr userDrawn="1"/>
        </p:nvSpPr>
        <p:spPr>
          <a:xfrm>
            <a:off x="8705088" y="4849122"/>
            <a:ext cx="220485" cy="20285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457200" rtl="0" eaLnBrk="1" latinLnBrk="0" hangingPunct="1">
              <a:defRPr sz="7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</a:t>
            </a:r>
            <a:fld id="{F16E1515-8F3D-DE4D-94E5-8D9BEBCD7A49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B198D408-451C-7649-B63F-9BB20EE7A64E}"/>
              </a:ext>
            </a:extLst>
          </p:cNvPr>
          <p:cNvSpPr txBox="1">
            <a:spLocks/>
          </p:cNvSpPr>
          <p:nvPr userDrawn="1"/>
        </p:nvSpPr>
        <p:spPr>
          <a:xfrm>
            <a:off x="8074152" y="4846002"/>
            <a:ext cx="609914" cy="14850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457200" rtl="0" eaLnBrk="1" latinLnBrk="0" hangingPunct="1">
              <a:defRPr sz="700" b="0" i="0" kern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Source Sans Pro Semibold" panose="020B0503030403020204" pitchFamily="34" charset="0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39BF0A-C635-544F-850F-946AD8E7975B}" type="datetime1">
              <a:rPr lang="en-US" smtClean="0"/>
              <a:pPr/>
              <a:t>2/28/24</a:t>
            </a:fld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99391D-1BCF-B249-A015-254233AEC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7886700" cy="6675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82BBD0-F847-394A-96EA-C2F6C3D006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7886700" cy="32623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50E74A-F632-C648-A3E6-DE91F970873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29184" y="4809234"/>
            <a:ext cx="1037332" cy="202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9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708" r:id="rId2"/>
    <p:sldLayoutId id="2147483694" r:id="rId3"/>
    <p:sldLayoutId id="2147483705" r:id="rId4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i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0663" algn="l" defTabSz="914400" rtl="0" eaLnBrk="1" latinLnBrk="0" hangingPunct="1">
        <a:lnSpc>
          <a:spcPct val="100000"/>
        </a:lnSpc>
        <a:spcBef>
          <a:spcPts val="600"/>
        </a:spcBef>
        <a:buClr>
          <a:schemeClr val="bg1"/>
        </a:buClr>
        <a:buFont typeface="Arial" panose="020B0604020202020204" pitchFamily="34" charset="0"/>
        <a:buChar char="•"/>
        <a:tabLst/>
        <a:defRPr sz="1800" b="0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8788" indent="-230188" algn="l" defTabSz="914400" rtl="0" eaLnBrk="1" latinLnBrk="0" hangingPunct="1">
        <a:lnSpc>
          <a:spcPct val="90000"/>
        </a:lnSpc>
        <a:spcBef>
          <a:spcPts val="375"/>
        </a:spcBef>
        <a:buClr>
          <a:schemeClr val="bg1"/>
        </a:buClr>
        <a:buSzPct val="100000"/>
        <a:buFont typeface="System Font Regular"/>
        <a:buChar char="–"/>
        <a:tabLst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87388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/>
        </a:buClr>
        <a:buFont typeface="Wingdings" pitchFamily="2" charset="2"/>
        <a:buChar char="§"/>
        <a:tabLst/>
        <a:defRPr sz="1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7575" indent="-230188" algn="l" defTabSz="914400" rtl="0" eaLnBrk="1" latinLnBrk="0" hangingPunct="1">
        <a:lnSpc>
          <a:spcPct val="90000"/>
        </a:lnSpc>
        <a:spcBef>
          <a:spcPts val="500"/>
        </a:spcBef>
        <a:buClr>
          <a:schemeClr val="bg1"/>
        </a:buClr>
        <a:buSzPct val="100000"/>
        <a:buFont typeface="System Font Regular"/>
        <a:buChar char="–"/>
        <a:tabLst/>
        <a:defRPr sz="1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q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08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29996AB-D87E-D610-8320-2A6FA814FB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Discussion Topics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DBA7ED-7E43-5D5B-CDB0-18C8F566A75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What impact can UQ have on our applications?</a:t>
            </a:r>
          </a:p>
          <a:p>
            <a:r>
              <a:rPr lang="en-US" dirty="0"/>
              <a:t>What additional needs do we have to make UQ more mainstream?</a:t>
            </a:r>
          </a:p>
          <a:p>
            <a:r>
              <a:rPr lang="en-US" dirty="0"/>
              <a:t>What would investments in the top priorities look like?</a:t>
            </a:r>
          </a:p>
          <a:p>
            <a:r>
              <a:rPr lang="en-US" dirty="0"/>
              <a:t>What would investments in other areas look like?</a:t>
            </a:r>
          </a:p>
          <a:p>
            <a:r>
              <a:rPr lang="en-US" dirty="0"/>
              <a:t>How do we work together as a community in this area?</a:t>
            </a:r>
          </a:p>
        </p:txBody>
      </p:sp>
    </p:spTree>
    <p:extLst>
      <p:ext uri="{BB962C8B-B14F-4D97-AF65-F5344CB8AC3E}">
        <p14:creationId xmlns:p14="http://schemas.microsoft.com/office/powerpoint/2010/main" val="2898480403"/>
      </p:ext>
    </p:extLst>
  </p:cSld>
  <p:clrMapOvr>
    <a:masterClrMapping/>
  </p:clrMapOvr>
</p:sld>
</file>

<file path=ppt/theme/theme1.xml><?xml version="1.0" encoding="utf-8"?>
<a:theme xmlns:a="http://schemas.openxmlformats.org/drawingml/2006/main" name="Mai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1">
      <a:dk1>
        <a:srgbClr val="000000"/>
      </a:dk1>
      <a:lt1>
        <a:srgbClr val="FFFFFF"/>
      </a:lt1>
      <a:dk2>
        <a:srgbClr val="000E7E"/>
      </a:dk2>
      <a:lt2>
        <a:srgbClr val="E7E6E6"/>
      </a:lt2>
      <a:accent1>
        <a:srgbClr val="0070C1"/>
      </a:accent1>
      <a:accent2>
        <a:srgbClr val="FF9128"/>
      </a:accent2>
      <a:accent3>
        <a:srgbClr val="CCD0E1"/>
      </a:accent3>
      <a:accent4>
        <a:srgbClr val="00A963"/>
      </a:accent4>
      <a:accent5>
        <a:srgbClr val="69C3FF"/>
      </a:accent5>
      <a:accent6>
        <a:srgbClr val="EB0E1D"/>
      </a:accent6>
      <a:hlink>
        <a:srgbClr val="69C3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14506</TotalTime>
  <Words>54</Words>
  <Application>Microsoft Macintosh PowerPoint</Application>
  <PresentationFormat>On-screen Show (16:9)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Acumin Pro</vt:lpstr>
      <vt:lpstr>Arial</vt:lpstr>
      <vt:lpstr>Calibri</vt:lpstr>
      <vt:lpstr>System Font Regular</vt:lpstr>
      <vt:lpstr>Wingdings</vt:lpstr>
      <vt:lpstr>Main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Gibson, Nathan Andrew</cp:lastModifiedBy>
  <cp:revision>237</cp:revision>
  <dcterms:created xsi:type="dcterms:W3CDTF">2020-12-17T00:35:24Z</dcterms:created>
  <dcterms:modified xsi:type="dcterms:W3CDTF">2024-02-28T15:21:29Z</dcterms:modified>
</cp:coreProperties>
</file>