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Cabin"/>
      <p:regular r:id="rId36"/>
      <p:bold r:id="rId37"/>
      <p:italic r:id="rId38"/>
      <p:boldItalic r:id="rId39"/>
    </p:embeddedFont>
    <p:embeddedFont>
      <p:font typeface="Helvetica Neue"/>
      <p:regular r:id="rId40"/>
      <p:bold r:id="rId41"/>
      <p:italic r:id="rId42"/>
      <p:boldItalic r:id="rId43"/>
    </p:embeddedFont>
    <p:embeddedFont>
      <p:font typeface="Century Gothic"/>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5.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7.xml"/><Relationship Id="rId44" Type="http://schemas.openxmlformats.org/officeDocument/2006/relationships/font" Target="fonts/CenturyGothic-regular.fntdata"/><Relationship Id="rId21" Type="http://schemas.openxmlformats.org/officeDocument/2006/relationships/slide" Target="slides/slide16.xml"/><Relationship Id="rId43" Type="http://schemas.openxmlformats.org/officeDocument/2006/relationships/font" Target="fonts/HelveticaNeue-boldItalic.fntdata"/><Relationship Id="rId24" Type="http://schemas.openxmlformats.org/officeDocument/2006/relationships/slide" Target="slides/slide19.xml"/><Relationship Id="rId46" Type="http://schemas.openxmlformats.org/officeDocument/2006/relationships/font" Target="fonts/CenturyGothic-italic.fntdata"/><Relationship Id="rId23" Type="http://schemas.openxmlformats.org/officeDocument/2006/relationships/slide" Target="slides/slide18.xml"/><Relationship Id="rId45" Type="http://schemas.openxmlformats.org/officeDocument/2006/relationships/font" Target="fonts/CenturyGothic-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CenturyGothic-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abin-bold.fntdata"/><Relationship Id="rId14" Type="http://schemas.openxmlformats.org/officeDocument/2006/relationships/slide" Target="slides/slide9.xml"/><Relationship Id="rId36" Type="http://schemas.openxmlformats.org/officeDocument/2006/relationships/font" Target="fonts/Cabin-regular.fntdata"/><Relationship Id="rId17" Type="http://schemas.openxmlformats.org/officeDocument/2006/relationships/slide" Target="slides/slide12.xml"/><Relationship Id="rId39" Type="http://schemas.openxmlformats.org/officeDocument/2006/relationships/font" Target="fonts/Cabin-boldItalic.fntdata"/><Relationship Id="rId16" Type="http://schemas.openxmlformats.org/officeDocument/2006/relationships/slide" Target="slides/slide11.xml"/><Relationship Id="rId38" Type="http://schemas.openxmlformats.org/officeDocument/2006/relationships/font" Target="fonts/Cabin-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23bc598688f_0_1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23bc598688f_0_1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23bc598688f_0_2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23bc598688f_0_2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23bc598688f_0_1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23bc598688f_0_1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3bc598688f_0_1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23bc598688f_0_1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3bc598688f_0_1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23bc598688f_0_1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3bc598688f_0_1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3bc598688f_0_1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3bc598688f_0_1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23bc598688f_0_1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3bc598688f_0_1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3bc598688f_0_1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23bc598688f_0_1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4" name="Google Shape;1244;g23bc598688f_0_1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23bc598688f_0_2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23bc598688f_0_2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3bc598688f_0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23bc598688f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26dce17c958_18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3" name="Google Shape;1273;g26dce17c958_18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3bc598688f_0_1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3bc598688f_0_1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g23bc598688f_0_1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6" name="Google Shape;1296;g23bc598688f_0_1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23bc598688f_0_2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23bc598688f_0_2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rgbClr val="00303C"/>
                </a:solidFill>
                <a:latin typeface="Century Gothic"/>
                <a:ea typeface="Century Gothic"/>
                <a:cs typeface="Century Gothic"/>
                <a:sym typeface="Century Gothic"/>
              </a:rPr>
              <a:t>Object detection in real time on a NVIDIA Jetson NX</a:t>
            </a:r>
            <a:endParaRPr b="1" sz="1400">
              <a:solidFill>
                <a:srgbClr val="00303C"/>
              </a:solidFill>
              <a:latin typeface="Century Gothic"/>
              <a:ea typeface="Century Gothic"/>
              <a:cs typeface="Century Gothic"/>
              <a:sym typeface="Century Gothic"/>
            </a:endParaRPr>
          </a:p>
          <a:p>
            <a:pPr indent="-254000" lvl="0" marL="342900" rtl="0" algn="l">
              <a:spcBef>
                <a:spcPts val="0"/>
              </a:spcBef>
              <a:spcAft>
                <a:spcPts val="0"/>
              </a:spcAft>
              <a:buClr>
                <a:srgbClr val="00303C"/>
              </a:buClr>
              <a:buSzPts val="1400"/>
              <a:buFont typeface="Century Gothic"/>
              <a:buChar char="●"/>
            </a:pPr>
            <a:r>
              <a:rPr lang="en" sz="1400">
                <a:solidFill>
                  <a:srgbClr val="00303C"/>
                </a:solidFill>
                <a:latin typeface="Century Gothic"/>
                <a:ea typeface="Century Gothic"/>
                <a:cs typeface="Century Gothic"/>
                <a:sym typeface="Century Gothic"/>
              </a:rPr>
              <a:t>Yolov4-tiny (2020) for image based detection</a:t>
            </a:r>
            <a:endParaRPr sz="1400">
              <a:solidFill>
                <a:srgbClr val="00303C"/>
              </a:solidFill>
              <a:latin typeface="Century Gothic"/>
              <a:ea typeface="Century Gothic"/>
              <a:cs typeface="Century Gothic"/>
              <a:sym typeface="Century Gothic"/>
            </a:endParaRPr>
          </a:p>
          <a:p>
            <a:pPr indent="-254000" lvl="1" marL="685800" rtl="0" algn="l">
              <a:spcBef>
                <a:spcPts val="0"/>
              </a:spcBef>
              <a:spcAft>
                <a:spcPts val="0"/>
              </a:spcAft>
              <a:buClr>
                <a:srgbClr val="00303C"/>
              </a:buClr>
              <a:buSzPts val="1400"/>
              <a:buFont typeface="Century Gothic"/>
              <a:buChar char="○"/>
            </a:pPr>
            <a:r>
              <a:rPr lang="en" sz="1400">
                <a:solidFill>
                  <a:srgbClr val="00303C"/>
                </a:solidFill>
                <a:latin typeface="Century Gothic"/>
                <a:ea typeface="Century Gothic"/>
                <a:cs typeface="Century Gothic"/>
                <a:sym typeface="Century Gothic"/>
              </a:rPr>
              <a:t>Use TensorRT for increased performance</a:t>
            </a:r>
            <a:endParaRPr sz="1400">
              <a:solidFill>
                <a:srgbClr val="00303C"/>
              </a:solidFill>
              <a:latin typeface="Century Gothic"/>
              <a:ea typeface="Century Gothic"/>
              <a:cs typeface="Century Gothic"/>
              <a:sym typeface="Century Gothic"/>
            </a:endParaRPr>
          </a:p>
          <a:p>
            <a:pPr indent="-254000" lvl="1" marL="685800" rtl="0" algn="l">
              <a:spcBef>
                <a:spcPts val="0"/>
              </a:spcBef>
              <a:spcAft>
                <a:spcPts val="0"/>
              </a:spcAft>
              <a:buClr>
                <a:srgbClr val="00303C"/>
              </a:buClr>
              <a:buSzPts val="1400"/>
              <a:buFont typeface="Century Gothic"/>
              <a:buChar char="○"/>
            </a:pPr>
            <a:r>
              <a:rPr lang="en" sz="1400">
                <a:solidFill>
                  <a:srgbClr val="00303C"/>
                </a:solidFill>
                <a:latin typeface="Century Gothic"/>
                <a:ea typeface="Century Gothic"/>
                <a:cs typeface="Century Gothic"/>
                <a:sym typeface="Century Gothic"/>
              </a:rPr>
              <a:t>~45 images / second</a:t>
            </a:r>
            <a:endParaRPr sz="1400">
              <a:solidFill>
                <a:srgbClr val="00303C"/>
              </a:solidFill>
              <a:latin typeface="Century Gothic"/>
              <a:ea typeface="Century Gothic"/>
              <a:cs typeface="Century Gothic"/>
              <a:sym typeface="Century Gothic"/>
            </a:endParaRPr>
          </a:p>
          <a:p>
            <a:pPr indent="-254000" lvl="0" marL="342900" rtl="0" algn="l">
              <a:spcBef>
                <a:spcPts val="0"/>
              </a:spcBef>
              <a:spcAft>
                <a:spcPts val="0"/>
              </a:spcAft>
              <a:buClr>
                <a:srgbClr val="00303C"/>
              </a:buClr>
              <a:buSzPts val="1400"/>
              <a:buFont typeface="Century Gothic"/>
              <a:buChar char="●"/>
            </a:pPr>
            <a:r>
              <a:rPr lang="en" sz="1400">
                <a:solidFill>
                  <a:srgbClr val="00303C"/>
                </a:solidFill>
                <a:latin typeface="Century Gothic"/>
                <a:ea typeface="Century Gothic"/>
                <a:cs typeface="Century Gothic"/>
                <a:sym typeface="Century Gothic"/>
              </a:rPr>
              <a:t>PointPillars (2018) for LiDAR based detection</a:t>
            </a:r>
            <a:endParaRPr sz="1400">
              <a:solidFill>
                <a:srgbClr val="00303C"/>
              </a:solidFill>
              <a:latin typeface="Century Gothic"/>
              <a:ea typeface="Century Gothic"/>
              <a:cs typeface="Century Gothic"/>
              <a:sym typeface="Century Gothic"/>
            </a:endParaRPr>
          </a:p>
          <a:p>
            <a:pPr indent="-254000" lvl="1" marL="685800" rtl="0" algn="l">
              <a:spcBef>
                <a:spcPts val="0"/>
              </a:spcBef>
              <a:spcAft>
                <a:spcPts val="0"/>
              </a:spcAft>
              <a:buClr>
                <a:srgbClr val="00303C"/>
              </a:buClr>
              <a:buSzPts val="1400"/>
              <a:buFont typeface="Century Gothic"/>
              <a:buChar char="○"/>
            </a:pPr>
            <a:r>
              <a:rPr lang="en" sz="1400">
                <a:solidFill>
                  <a:srgbClr val="00303C"/>
                </a:solidFill>
                <a:latin typeface="Century Gothic"/>
                <a:ea typeface="Century Gothic"/>
                <a:cs typeface="Century Gothic"/>
                <a:sym typeface="Century Gothic"/>
              </a:rPr>
              <a:t>PyTorch based implementation with speed tweaks</a:t>
            </a:r>
            <a:endParaRPr sz="1400">
              <a:solidFill>
                <a:srgbClr val="00303C"/>
              </a:solidFill>
              <a:latin typeface="Century Gothic"/>
              <a:ea typeface="Century Gothic"/>
              <a:cs typeface="Century Gothic"/>
              <a:sym typeface="Century Gothic"/>
            </a:endParaRPr>
          </a:p>
          <a:p>
            <a:pPr indent="-254000" lvl="1" marL="685800" rtl="0" algn="l">
              <a:spcBef>
                <a:spcPts val="0"/>
              </a:spcBef>
              <a:spcAft>
                <a:spcPts val="0"/>
              </a:spcAft>
              <a:buClr>
                <a:srgbClr val="00303C"/>
              </a:buClr>
              <a:buSzPts val="1400"/>
              <a:buFont typeface="Century Gothic"/>
              <a:buChar char="○"/>
            </a:pPr>
            <a:r>
              <a:rPr lang="en" sz="1400">
                <a:solidFill>
                  <a:srgbClr val="00303C"/>
                </a:solidFill>
                <a:latin typeface="Century Gothic"/>
                <a:ea typeface="Century Gothic"/>
                <a:cs typeface="Century Gothic"/>
                <a:sym typeface="Century Gothic"/>
              </a:rPr>
              <a:t>~10 scans / second</a:t>
            </a:r>
            <a:endParaRPr sz="1400">
              <a:solidFill>
                <a:srgbClr val="00303C"/>
              </a:solidFill>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1305" name="Google Shape;1305;g23bc598688f_0_219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3bc598688f_0_19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23bc598688f_0_1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g23bc598688f_0_197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23bc598688f_0_19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23bc598688f_0_1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g23bc598688f_0_199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23bc598688f_0_24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23bc598688f_0_2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g23bc598688f_0_240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23bc598688f_0_24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3" name="Google Shape;1353;g23bc598688f_0_24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4" name="Google Shape;1354;g23bc598688f_0_24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Helvetica Neue"/>
              <a:buNone/>
            </a:pPr>
            <a:fld id="{00000000-1234-1234-1234-123412341234}" type="slidenum">
              <a:rPr b="0" i="0" lang="en" sz="1200" u="none" cap="none" strike="noStrike">
                <a:solidFill>
                  <a:srgbClr val="000000"/>
                </a:solidFill>
                <a:latin typeface="Helvetica Neue"/>
                <a:ea typeface="Helvetica Neue"/>
                <a:cs typeface="Helvetica Neue"/>
                <a:sym typeface="Helvetica Neue"/>
              </a:rPr>
              <a:t>‹#›</a:t>
            </a:fld>
            <a:endParaRPr b="0" i="0" sz="1200" u="none" cap="none" strike="noStrike">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23bc598688f_0_26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23bc598688f_0_26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3bc598688f_0_2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23bc598688f_0_2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23bc598688f_0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23bc598688f_0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26dce17c958_18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5" name="Google Shape;1405;g26dce17c958_18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3bc598688f_0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23bc598688f_0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3bc598688f_0_1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3bc598688f_0_1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3bc598688f_0_1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23bc598688f_0_1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3bc598688f_0_1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3bc598688f_0_1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3bc598688f_0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8" name="Google Shape;1078;g23bc598688f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3bc598688f_0_1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3bc598688f_0_1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Dark Background">
  <p:cSld name="Title Slide w/Dark Background">
    <p:bg>
      <p:bgPr>
        <a:solidFill>
          <a:schemeClr val="dk1"/>
        </a:solidFill>
      </p:bgPr>
    </p:bg>
    <p:spTree>
      <p:nvGrpSpPr>
        <p:cNvPr id="155" name="Shape 155"/>
        <p:cNvGrpSpPr/>
        <p:nvPr/>
      </p:nvGrpSpPr>
      <p:grpSpPr>
        <a:xfrm>
          <a:off x="0" y="0"/>
          <a:ext cx="0" cy="0"/>
          <a:chOff x="0" y="0"/>
          <a:chExt cx="0" cy="0"/>
        </a:xfrm>
      </p:grpSpPr>
      <p:pic>
        <p:nvPicPr>
          <p:cNvPr id="156" name="Google Shape;156;p2"/>
          <p:cNvPicPr preferRelativeResize="0"/>
          <p:nvPr/>
        </p:nvPicPr>
        <p:blipFill>
          <a:blip r:embed="rId2">
            <a:alphaModFix/>
          </a:blip>
          <a:stretch>
            <a:fillRect/>
          </a:stretch>
        </p:blipFill>
        <p:spPr>
          <a:xfrm>
            <a:off x="310350" y="112545"/>
            <a:ext cx="2418703" cy="738405"/>
          </a:xfrm>
          <a:prstGeom prst="rect">
            <a:avLst/>
          </a:prstGeom>
          <a:noFill/>
          <a:ln>
            <a:noFill/>
          </a:ln>
        </p:spPr>
      </p:pic>
      <p:sp>
        <p:nvSpPr>
          <p:cNvPr id="157" name="Google Shape;157;p2"/>
          <p:cNvSpPr txBox="1"/>
          <p:nvPr>
            <p:ph type="ctrTitle"/>
          </p:nvPr>
        </p:nvSpPr>
        <p:spPr>
          <a:xfrm>
            <a:off x="458657" y="850949"/>
            <a:ext cx="8226600" cy="1817100"/>
          </a:xfrm>
          <a:prstGeom prst="rect">
            <a:avLst/>
          </a:prstGeom>
          <a:noFill/>
          <a:ln>
            <a:noFill/>
          </a:ln>
        </p:spPr>
        <p:txBody>
          <a:bodyPr anchorCtr="0" anchor="b" bIns="34275" lIns="68575" spcFirstLastPara="1" rIns="68575" wrap="square" tIns="34275">
            <a:noAutofit/>
          </a:bodyPr>
          <a:lstStyle>
            <a:lvl1pPr lvl="0" algn="ctr">
              <a:spcBef>
                <a:spcPts val="0"/>
              </a:spcBef>
              <a:spcAft>
                <a:spcPts val="0"/>
              </a:spcAft>
              <a:buClr>
                <a:schemeClr val="lt1"/>
              </a:buClr>
              <a:buSzPts val="4100"/>
              <a:buFont typeface="Arial"/>
              <a:buNone/>
              <a:defRPr b="1" i="0" sz="4100">
                <a:solidFill>
                  <a:schemeClr val="lt1"/>
                </a:solidFill>
                <a:latin typeface="Arial"/>
                <a:ea typeface="Arial"/>
                <a:cs typeface="Arial"/>
                <a:sym typeface="Arial"/>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p:txBody>
      </p:sp>
      <p:sp>
        <p:nvSpPr>
          <p:cNvPr id="158" name="Google Shape;158;p2"/>
          <p:cNvSpPr txBox="1"/>
          <p:nvPr>
            <p:ph idx="1" type="subTitle"/>
          </p:nvPr>
        </p:nvSpPr>
        <p:spPr>
          <a:xfrm>
            <a:off x="457732" y="2914651"/>
            <a:ext cx="8226600" cy="819000"/>
          </a:xfrm>
          <a:prstGeom prst="rect">
            <a:avLst/>
          </a:prstGeom>
          <a:noFill/>
          <a:ln>
            <a:noFill/>
          </a:ln>
        </p:spPr>
        <p:txBody>
          <a:bodyPr anchorCtr="0" anchor="t" bIns="34275" lIns="68575" spcFirstLastPara="1" rIns="68575" wrap="square" tIns="34275">
            <a:noAutofit/>
          </a:bodyPr>
          <a:lstStyle>
            <a:lvl1pPr lvl="0" algn="ctr">
              <a:lnSpc>
                <a:spcPct val="110000"/>
              </a:lnSpc>
              <a:spcBef>
                <a:spcPts val="600"/>
              </a:spcBef>
              <a:spcAft>
                <a:spcPts val="0"/>
              </a:spcAft>
              <a:buSzPts val="1500"/>
              <a:buNone/>
              <a:defRPr b="0" i="0">
                <a:solidFill>
                  <a:schemeClr val="lt1"/>
                </a:solidFill>
              </a:defRPr>
            </a:lvl1pPr>
            <a:lvl2pPr lvl="1" algn="ctr">
              <a:lnSpc>
                <a:spcPct val="110000"/>
              </a:lnSpc>
              <a:spcBef>
                <a:spcPts val="300"/>
              </a:spcBef>
              <a:spcAft>
                <a:spcPts val="0"/>
              </a:spcAft>
              <a:buSzPts val="1500"/>
              <a:buNone/>
              <a:defRPr>
                <a:solidFill>
                  <a:srgbClr val="888C8F"/>
                </a:solidFill>
              </a:defRPr>
            </a:lvl2pPr>
            <a:lvl3pPr lvl="2" algn="ctr">
              <a:spcBef>
                <a:spcPts val="300"/>
              </a:spcBef>
              <a:spcAft>
                <a:spcPts val="0"/>
              </a:spcAft>
              <a:buSzPts val="1300"/>
              <a:buNone/>
              <a:defRPr>
                <a:solidFill>
                  <a:srgbClr val="888C8F"/>
                </a:solidFill>
              </a:defRPr>
            </a:lvl3pPr>
            <a:lvl4pPr lvl="3" algn="ctr">
              <a:spcBef>
                <a:spcPts val="300"/>
              </a:spcBef>
              <a:spcAft>
                <a:spcPts val="0"/>
              </a:spcAft>
              <a:buSzPts val="1300"/>
              <a:buNone/>
              <a:defRPr>
                <a:solidFill>
                  <a:srgbClr val="888C8F"/>
                </a:solidFill>
              </a:defRPr>
            </a:lvl4pPr>
            <a:lvl5pPr lvl="4" algn="ctr">
              <a:spcBef>
                <a:spcPts val="300"/>
              </a:spcBef>
              <a:spcAft>
                <a:spcPts val="0"/>
              </a:spcAft>
              <a:buSzPts val="1500"/>
              <a:buNone/>
              <a:defRPr>
                <a:solidFill>
                  <a:srgbClr val="888C8F"/>
                </a:solidFill>
              </a:defRPr>
            </a:lvl5pPr>
            <a:lvl6pPr lvl="5" algn="ctr">
              <a:spcBef>
                <a:spcPts val="300"/>
              </a:spcBef>
              <a:spcAft>
                <a:spcPts val="0"/>
              </a:spcAft>
              <a:buClr>
                <a:srgbClr val="888C8F"/>
              </a:buClr>
              <a:buSzPts val="1500"/>
              <a:buNone/>
              <a:defRPr>
                <a:solidFill>
                  <a:srgbClr val="888C8F"/>
                </a:solidFill>
              </a:defRPr>
            </a:lvl6pPr>
            <a:lvl7pPr lvl="6" algn="ctr">
              <a:spcBef>
                <a:spcPts val="300"/>
              </a:spcBef>
              <a:spcAft>
                <a:spcPts val="0"/>
              </a:spcAft>
              <a:buClr>
                <a:srgbClr val="888C8F"/>
              </a:buClr>
              <a:buSzPts val="1500"/>
              <a:buNone/>
              <a:defRPr>
                <a:solidFill>
                  <a:srgbClr val="888C8F"/>
                </a:solidFill>
              </a:defRPr>
            </a:lvl7pPr>
            <a:lvl8pPr lvl="7" algn="ctr">
              <a:spcBef>
                <a:spcPts val="300"/>
              </a:spcBef>
              <a:spcAft>
                <a:spcPts val="0"/>
              </a:spcAft>
              <a:buClr>
                <a:srgbClr val="888C8F"/>
              </a:buClr>
              <a:buSzPts val="1500"/>
              <a:buNone/>
              <a:defRPr>
                <a:solidFill>
                  <a:srgbClr val="888C8F"/>
                </a:solidFill>
              </a:defRPr>
            </a:lvl8pPr>
            <a:lvl9pPr lvl="8" algn="ctr">
              <a:spcBef>
                <a:spcPts val="300"/>
              </a:spcBef>
              <a:spcAft>
                <a:spcPts val="0"/>
              </a:spcAft>
              <a:buClr>
                <a:srgbClr val="888C8F"/>
              </a:buClr>
              <a:buSzPts val="1500"/>
              <a:buNone/>
              <a:defRPr>
                <a:solidFill>
                  <a:srgbClr val="888C8F"/>
                </a:solidFill>
              </a:defRPr>
            </a:lvl9pPr>
          </a:lstStyle>
          <a:p/>
        </p:txBody>
      </p:sp>
      <p:grpSp>
        <p:nvGrpSpPr>
          <p:cNvPr id="159" name="Google Shape;159;p2"/>
          <p:cNvGrpSpPr/>
          <p:nvPr/>
        </p:nvGrpSpPr>
        <p:grpSpPr>
          <a:xfrm>
            <a:off x="-151322" y="-105891"/>
            <a:ext cx="9439944" cy="5352412"/>
            <a:chOff x="-151322" y="-141189"/>
            <a:chExt cx="9439944" cy="7136549"/>
          </a:xfrm>
        </p:grpSpPr>
        <p:grpSp>
          <p:nvGrpSpPr>
            <p:cNvPr id="160" name="Google Shape;160;p2"/>
            <p:cNvGrpSpPr/>
            <p:nvPr/>
          </p:nvGrpSpPr>
          <p:grpSpPr>
            <a:xfrm>
              <a:off x="457731" y="6873224"/>
              <a:ext cx="8226688" cy="122137"/>
              <a:chOff x="457731" y="6582508"/>
              <a:chExt cx="8226688" cy="486600"/>
            </a:xfrm>
          </p:grpSpPr>
          <p:cxnSp>
            <p:nvCxnSpPr>
              <p:cNvPr id="161" name="Google Shape;161;p2"/>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62" name="Google Shape;162;p2"/>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163" name="Google Shape;163;p2"/>
              <p:cNvGrpSpPr/>
              <p:nvPr/>
            </p:nvGrpSpPr>
            <p:grpSpPr>
              <a:xfrm>
                <a:off x="7986158" y="6582508"/>
                <a:ext cx="152400" cy="486600"/>
                <a:chOff x="7983415" y="6582508"/>
                <a:chExt cx="152400" cy="486600"/>
              </a:xfrm>
            </p:grpSpPr>
            <p:cxnSp>
              <p:nvCxnSpPr>
                <p:cNvPr id="164" name="Google Shape;164;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65" name="Google Shape;165;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66" name="Google Shape;166;p2"/>
              <p:cNvGrpSpPr/>
              <p:nvPr/>
            </p:nvGrpSpPr>
            <p:grpSpPr>
              <a:xfrm>
                <a:off x="7287901" y="6582508"/>
                <a:ext cx="152400" cy="486600"/>
                <a:chOff x="7983415" y="6582508"/>
                <a:chExt cx="152400" cy="486600"/>
              </a:xfrm>
            </p:grpSpPr>
            <p:cxnSp>
              <p:nvCxnSpPr>
                <p:cNvPr id="167" name="Google Shape;167;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68" name="Google Shape;168;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69" name="Google Shape;169;p2"/>
              <p:cNvGrpSpPr/>
              <p:nvPr/>
            </p:nvGrpSpPr>
            <p:grpSpPr>
              <a:xfrm>
                <a:off x="6589644" y="6582508"/>
                <a:ext cx="152400" cy="486600"/>
                <a:chOff x="7983415" y="6582508"/>
                <a:chExt cx="152400" cy="486600"/>
              </a:xfrm>
            </p:grpSpPr>
            <p:cxnSp>
              <p:nvCxnSpPr>
                <p:cNvPr id="170" name="Google Shape;170;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71" name="Google Shape;171;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72" name="Google Shape;172;p2"/>
              <p:cNvGrpSpPr/>
              <p:nvPr/>
            </p:nvGrpSpPr>
            <p:grpSpPr>
              <a:xfrm>
                <a:off x="5891387" y="6582508"/>
                <a:ext cx="152400" cy="486600"/>
                <a:chOff x="7983415" y="6582508"/>
                <a:chExt cx="152400" cy="486600"/>
              </a:xfrm>
            </p:grpSpPr>
            <p:cxnSp>
              <p:nvCxnSpPr>
                <p:cNvPr id="173" name="Google Shape;173;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74" name="Google Shape;174;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75" name="Google Shape;175;p2"/>
              <p:cNvGrpSpPr/>
              <p:nvPr/>
            </p:nvGrpSpPr>
            <p:grpSpPr>
              <a:xfrm>
                <a:off x="5193130" y="6582508"/>
                <a:ext cx="152400" cy="486600"/>
                <a:chOff x="7983415" y="6582508"/>
                <a:chExt cx="152400" cy="486600"/>
              </a:xfrm>
            </p:grpSpPr>
            <p:cxnSp>
              <p:nvCxnSpPr>
                <p:cNvPr id="176" name="Google Shape;176;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77" name="Google Shape;177;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78" name="Google Shape;178;p2"/>
              <p:cNvGrpSpPr/>
              <p:nvPr/>
            </p:nvGrpSpPr>
            <p:grpSpPr>
              <a:xfrm>
                <a:off x="4494873" y="6582508"/>
                <a:ext cx="152400" cy="486600"/>
                <a:chOff x="7983415" y="6582508"/>
                <a:chExt cx="152400" cy="486600"/>
              </a:xfrm>
            </p:grpSpPr>
            <p:cxnSp>
              <p:nvCxnSpPr>
                <p:cNvPr id="179" name="Google Shape;179;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0" name="Google Shape;180;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81" name="Google Shape;181;p2"/>
              <p:cNvGrpSpPr/>
              <p:nvPr/>
            </p:nvGrpSpPr>
            <p:grpSpPr>
              <a:xfrm>
                <a:off x="3796616" y="6582508"/>
                <a:ext cx="152400" cy="486600"/>
                <a:chOff x="7983415" y="6582508"/>
                <a:chExt cx="152400" cy="486600"/>
              </a:xfrm>
            </p:grpSpPr>
            <p:cxnSp>
              <p:nvCxnSpPr>
                <p:cNvPr id="182" name="Google Shape;182;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3" name="Google Shape;183;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84" name="Google Shape;184;p2"/>
              <p:cNvGrpSpPr/>
              <p:nvPr/>
            </p:nvGrpSpPr>
            <p:grpSpPr>
              <a:xfrm>
                <a:off x="3098359" y="6582508"/>
                <a:ext cx="152400" cy="486600"/>
                <a:chOff x="7983415" y="6582508"/>
                <a:chExt cx="152400" cy="486600"/>
              </a:xfrm>
            </p:grpSpPr>
            <p:cxnSp>
              <p:nvCxnSpPr>
                <p:cNvPr id="185" name="Google Shape;185;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6" name="Google Shape;186;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87" name="Google Shape;187;p2"/>
              <p:cNvGrpSpPr/>
              <p:nvPr/>
            </p:nvGrpSpPr>
            <p:grpSpPr>
              <a:xfrm>
                <a:off x="2400102" y="6582508"/>
                <a:ext cx="152400" cy="486600"/>
                <a:chOff x="7983415" y="6582508"/>
                <a:chExt cx="152400" cy="486600"/>
              </a:xfrm>
            </p:grpSpPr>
            <p:cxnSp>
              <p:nvCxnSpPr>
                <p:cNvPr id="188" name="Google Shape;188;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89" name="Google Shape;189;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90" name="Google Shape;190;p2"/>
              <p:cNvGrpSpPr/>
              <p:nvPr/>
            </p:nvGrpSpPr>
            <p:grpSpPr>
              <a:xfrm>
                <a:off x="1701845" y="6582508"/>
                <a:ext cx="152400" cy="486600"/>
                <a:chOff x="7983415" y="6582508"/>
                <a:chExt cx="152400" cy="486600"/>
              </a:xfrm>
            </p:grpSpPr>
            <p:cxnSp>
              <p:nvCxnSpPr>
                <p:cNvPr id="191" name="Google Shape;191;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92" name="Google Shape;192;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93" name="Google Shape;193;p2"/>
              <p:cNvGrpSpPr/>
              <p:nvPr/>
            </p:nvGrpSpPr>
            <p:grpSpPr>
              <a:xfrm>
                <a:off x="1003588" y="6582508"/>
                <a:ext cx="152400" cy="486600"/>
                <a:chOff x="7983415" y="6582508"/>
                <a:chExt cx="152400" cy="486600"/>
              </a:xfrm>
            </p:grpSpPr>
            <p:cxnSp>
              <p:nvCxnSpPr>
                <p:cNvPr id="194" name="Google Shape;194;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95" name="Google Shape;195;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nvGrpSpPr>
            <p:cNvPr id="196" name="Google Shape;196;p2"/>
            <p:cNvGrpSpPr/>
            <p:nvPr/>
          </p:nvGrpSpPr>
          <p:grpSpPr>
            <a:xfrm>
              <a:off x="-151322" y="454006"/>
              <a:ext cx="122137" cy="5945205"/>
              <a:chOff x="-238872" y="454006"/>
              <a:chExt cx="122137" cy="5945205"/>
            </a:xfrm>
          </p:grpSpPr>
          <p:cxnSp>
            <p:nvCxnSpPr>
              <p:cNvPr id="197" name="Google Shape;197;p2"/>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198" name="Google Shape;198;p2"/>
              <p:cNvGrpSpPr/>
              <p:nvPr/>
            </p:nvGrpSpPr>
            <p:grpSpPr>
              <a:xfrm rot="5400000">
                <a:off x="-254004" y="5940698"/>
                <a:ext cx="152400" cy="122137"/>
                <a:chOff x="7983415" y="6582508"/>
                <a:chExt cx="152400" cy="486600"/>
              </a:xfrm>
            </p:grpSpPr>
            <p:cxnSp>
              <p:nvCxnSpPr>
                <p:cNvPr id="199" name="Google Shape;199;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0" name="Google Shape;200;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01" name="Google Shape;201;p2"/>
              <p:cNvGrpSpPr/>
              <p:nvPr/>
            </p:nvGrpSpPr>
            <p:grpSpPr>
              <a:xfrm rot="5400000">
                <a:off x="-254004" y="5467056"/>
                <a:ext cx="152400" cy="122137"/>
                <a:chOff x="7983415" y="6582508"/>
                <a:chExt cx="152400" cy="486600"/>
              </a:xfrm>
            </p:grpSpPr>
            <p:cxnSp>
              <p:nvCxnSpPr>
                <p:cNvPr id="202" name="Google Shape;202;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3" name="Google Shape;203;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04" name="Google Shape;204;p2"/>
              <p:cNvGrpSpPr/>
              <p:nvPr/>
            </p:nvGrpSpPr>
            <p:grpSpPr>
              <a:xfrm rot="5400000">
                <a:off x="-254004" y="4993414"/>
                <a:ext cx="152400" cy="122137"/>
                <a:chOff x="7983415" y="6582508"/>
                <a:chExt cx="152400" cy="486600"/>
              </a:xfrm>
            </p:grpSpPr>
            <p:cxnSp>
              <p:nvCxnSpPr>
                <p:cNvPr id="205" name="Google Shape;205;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6" name="Google Shape;206;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07" name="Google Shape;207;p2"/>
              <p:cNvGrpSpPr/>
              <p:nvPr/>
            </p:nvGrpSpPr>
            <p:grpSpPr>
              <a:xfrm rot="5400000">
                <a:off x="-254004" y="4519772"/>
                <a:ext cx="152400" cy="122137"/>
                <a:chOff x="7983415" y="6582508"/>
                <a:chExt cx="152400" cy="486600"/>
              </a:xfrm>
            </p:grpSpPr>
            <p:cxnSp>
              <p:nvCxnSpPr>
                <p:cNvPr id="208" name="Google Shape;208;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9" name="Google Shape;209;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0" name="Google Shape;210;p2"/>
              <p:cNvGrpSpPr/>
              <p:nvPr/>
            </p:nvGrpSpPr>
            <p:grpSpPr>
              <a:xfrm rot="5400000">
                <a:off x="-254004" y="4046130"/>
                <a:ext cx="152400" cy="122137"/>
                <a:chOff x="7983415" y="6582508"/>
                <a:chExt cx="152400" cy="486600"/>
              </a:xfrm>
            </p:grpSpPr>
            <p:cxnSp>
              <p:nvCxnSpPr>
                <p:cNvPr id="211" name="Google Shape;211;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12" name="Google Shape;212;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3" name="Google Shape;213;p2"/>
              <p:cNvGrpSpPr/>
              <p:nvPr/>
            </p:nvGrpSpPr>
            <p:grpSpPr>
              <a:xfrm rot="5400000">
                <a:off x="-254004" y="3572488"/>
                <a:ext cx="152400" cy="122137"/>
                <a:chOff x="7983415" y="6582508"/>
                <a:chExt cx="152400" cy="486600"/>
              </a:xfrm>
            </p:grpSpPr>
            <p:cxnSp>
              <p:nvCxnSpPr>
                <p:cNvPr id="214" name="Google Shape;214;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15" name="Google Shape;215;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6" name="Google Shape;216;p2"/>
              <p:cNvGrpSpPr/>
              <p:nvPr/>
            </p:nvGrpSpPr>
            <p:grpSpPr>
              <a:xfrm rot="5400000">
                <a:off x="-254004" y="3098846"/>
                <a:ext cx="152400" cy="122137"/>
                <a:chOff x="7983415" y="6582508"/>
                <a:chExt cx="152400" cy="486600"/>
              </a:xfrm>
            </p:grpSpPr>
            <p:cxnSp>
              <p:nvCxnSpPr>
                <p:cNvPr id="217" name="Google Shape;217;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18" name="Google Shape;218;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9" name="Google Shape;219;p2"/>
              <p:cNvGrpSpPr/>
              <p:nvPr/>
            </p:nvGrpSpPr>
            <p:grpSpPr>
              <a:xfrm rot="5400000">
                <a:off x="-254004" y="2625204"/>
                <a:ext cx="152400" cy="122137"/>
                <a:chOff x="7983415" y="6582508"/>
                <a:chExt cx="152400" cy="486600"/>
              </a:xfrm>
            </p:grpSpPr>
            <p:cxnSp>
              <p:nvCxnSpPr>
                <p:cNvPr id="220" name="Google Shape;220;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21" name="Google Shape;221;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22" name="Google Shape;222;p2"/>
              <p:cNvGrpSpPr/>
              <p:nvPr/>
            </p:nvGrpSpPr>
            <p:grpSpPr>
              <a:xfrm rot="5400000">
                <a:off x="-254004" y="2151562"/>
                <a:ext cx="152400" cy="122137"/>
                <a:chOff x="7983415" y="6582508"/>
                <a:chExt cx="152400" cy="486600"/>
              </a:xfrm>
            </p:grpSpPr>
            <p:cxnSp>
              <p:nvCxnSpPr>
                <p:cNvPr id="223" name="Google Shape;223;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24" name="Google Shape;224;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25" name="Google Shape;225;p2"/>
              <p:cNvGrpSpPr/>
              <p:nvPr/>
            </p:nvGrpSpPr>
            <p:grpSpPr>
              <a:xfrm rot="5400000">
                <a:off x="-254004" y="1677920"/>
                <a:ext cx="152400" cy="122137"/>
                <a:chOff x="7983415" y="6582508"/>
                <a:chExt cx="152400" cy="486600"/>
              </a:xfrm>
            </p:grpSpPr>
            <p:cxnSp>
              <p:nvCxnSpPr>
                <p:cNvPr id="226" name="Google Shape;226;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27" name="Google Shape;227;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28" name="Google Shape;228;p2"/>
              <p:cNvGrpSpPr/>
              <p:nvPr/>
            </p:nvGrpSpPr>
            <p:grpSpPr>
              <a:xfrm rot="5400000">
                <a:off x="-254004" y="997329"/>
                <a:ext cx="152400" cy="122137"/>
                <a:chOff x="7983415" y="6582508"/>
                <a:chExt cx="152400" cy="486600"/>
              </a:xfrm>
            </p:grpSpPr>
            <p:cxnSp>
              <p:nvCxnSpPr>
                <p:cNvPr id="229" name="Google Shape;229;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30" name="Google Shape;230;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231" name="Google Shape;231;p2"/>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232" name="Google Shape;232;p2"/>
            <p:cNvGrpSpPr/>
            <p:nvPr/>
          </p:nvGrpSpPr>
          <p:grpSpPr>
            <a:xfrm>
              <a:off x="9166485" y="454006"/>
              <a:ext cx="122137" cy="5945205"/>
              <a:chOff x="-238872" y="454006"/>
              <a:chExt cx="122137" cy="5945205"/>
            </a:xfrm>
          </p:grpSpPr>
          <p:cxnSp>
            <p:nvCxnSpPr>
              <p:cNvPr id="233" name="Google Shape;233;p2"/>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234" name="Google Shape;234;p2"/>
              <p:cNvGrpSpPr/>
              <p:nvPr/>
            </p:nvGrpSpPr>
            <p:grpSpPr>
              <a:xfrm rot="5400000">
                <a:off x="-254004" y="5940698"/>
                <a:ext cx="152400" cy="122137"/>
                <a:chOff x="7983415" y="6582508"/>
                <a:chExt cx="152400" cy="486600"/>
              </a:xfrm>
            </p:grpSpPr>
            <p:cxnSp>
              <p:nvCxnSpPr>
                <p:cNvPr id="235" name="Google Shape;235;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36" name="Google Shape;236;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37" name="Google Shape;237;p2"/>
              <p:cNvGrpSpPr/>
              <p:nvPr/>
            </p:nvGrpSpPr>
            <p:grpSpPr>
              <a:xfrm rot="5400000">
                <a:off x="-254004" y="5467056"/>
                <a:ext cx="152400" cy="122137"/>
                <a:chOff x="7983415" y="6582508"/>
                <a:chExt cx="152400" cy="486600"/>
              </a:xfrm>
            </p:grpSpPr>
            <p:cxnSp>
              <p:nvCxnSpPr>
                <p:cNvPr id="238" name="Google Shape;238;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39" name="Google Shape;239;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0" name="Google Shape;240;p2"/>
              <p:cNvGrpSpPr/>
              <p:nvPr/>
            </p:nvGrpSpPr>
            <p:grpSpPr>
              <a:xfrm rot="5400000">
                <a:off x="-254004" y="4993414"/>
                <a:ext cx="152400" cy="122137"/>
                <a:chOff x="7983415" y="6582508"/>
                <a:chExt cx="152400" cy="486600"/>
              </a:xfrm>
            </p:grpSpPr>
            <p:cxnSp>
              <p:nvCxnSpPr>
                <p:cNvPr id="241" name="Google Shape;241;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42" name="Google Shape;242;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3" name="Google Shape;243;p2"/>
              <p:cNvGrpSpPr/>
              <p:nvPr/>
            </p:nvGrpSpPr>
            <p:grpSpPr>
              <a:xfrm rot="5400000">
                <a:off x="-254004" y="4519772"/>
                <a:ext cx="152400" cy="122137"/>
                <a:chOff x="7983415" y="6582508"/>
                <a:chExt cx="152400" cy="486600"/>
              </a:xfrm>
            </p:grpSpPr>
            <p:cxnSp>
              <p:nvCxnSpPr>
                <p:cNvPr id="244" name="Google Shape;244;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45" name="Google Shape;245;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6" name="Google Shape;246;p2"/>
              <p:cNvGrpSpPr/>
              <p:nvPr/>
            </p:nvGrpSpPr>
            <p:grpSpPr>
              <a:xfrm rot="5400000">
                <a:off x="-254004" y="4046130"/>
                <a:ext cx="152400" cy="122137"/>
                <a:chOff x="7983415" y="6582508"/>
                <a:chExt cx="152400" cy="486600"/>
              </a:xfrm>
            </p:grpSpPr>
            <p:cxnSp>
              <p:nvCxnSpPr>
                <p:cNvPr id="247" name="Google Shape;247;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48" name="Google Shape;248;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9" name="Google Shape;249;p2"/>
              <p:cNvGrpSpPr/>
              <p:nvPr/>
            </p:nvGrpSpPr>
            <p:grpSpPr>
              <a:xfrm rot="5400000">
                <a:off x="-254004" y="3572488"/>
                <a:ext cx="152400" cy="122137"/>
                <a:chOff x="7983415" y="6582508"/>
                <a:chExt cx="152400" cy="486600"/>
              </a:xfrm>
            </p:grpSpPr>
            <p:cxnSp>
              <p:nvCxnSpPr>
                <p:cNvPr id="250" name="Google Shape;250;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51" name="Google Shape;251;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52" name="Google Shape;252;p2"/>
              <p:cNvGrpSpPr/>
              <p:nvPr/>
            </p:nvGrpSpPr>
            <p:grpSpPr>
              <a:xfrm rot="5400000">
                <a:off x="-254004" y="3098846"/>
                <a:ext cx="152400" cy="122137"/>
                <a:chOff x="7983415" y="6582508"/>
                <a:chExt cx="152400" cy="486600"/>
              </a:xfrm>
            </p:grpSpPr>
            <p:cxnSp>
              <p:nvCxnSpPr>
                <p:cNvPr id="253" name="Google Shape;253;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54" name="Google Shape;254;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55" name="Google Shape;255;p2"/>
              <p:cNvGrpSpPr/>
              <p:nvPr/>
            </p:nvGrpSpPr>
            <p:grpSpPr>
              <a:xfrm rot="5400000">
                <a:off x="-254004" y="2625204"/>
                <a:ext cx="152400" cy="122137"/>
                <a:chOff x="7983415" y="6582508"/>
                <a:chExt cx="152400" cy="486600"/>
              </a:xfrm>
            </p:grpSpPr>
            <p:cxnSp>
              <p:nvCxnSpPr>
                <p:cNvPr id="256" name="Google Shape;256;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57" name="Google Shape;257;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58" name="Google Shape;258;p2"/>
              <p:cNvGrpSpPr/>
              <p:nvPr/>
            </p:nvGrpSpPr>
            <p:grpSpPr>
              <a:xfrm rot="5400000">
                <a:off x="-254004" y="2151562"/>
                <a:ext cx="152400" cy="122137"/>
                <a:chOff x="7983415" y="6582508"/>
                <a:chExt cx="152400" cy="486600"/>
              </a:xfrm>
            </p:grpSpPr>
            <p:cxnSp>
              <p:nvCxnSpPr>
                <p:cNvPr id="259" name="Google Shape;259;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60" name="Google Shape;260;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61" name="Google Shape;261;p2"/>
              <p:cNvGrpSpPr/>
              <p:nvPr/>
            </p:nvGrpSpPr>
            <p:grpSpPr>
              <a:xfrm rot="5400000">
                <a:off x="-254004" y="1677920"/>
                <a:ext cx="152400" cy="122137"/>
                <a:chOff x="7983415" y="6582508"/>
                <a:chExt cx="152400" cy="486600"/>
              </a:xfrm>
            </p:grpSpPr>
            <p:cxnSp>
              <p:nvCxnSpPr>
                <p:cNvPr id="262" name="Google Shape;262;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63" name="Google Shape;263;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64" name="Google Shape;264;p2"/>
              <p:cNvGrpSpPr/>
              <p:nvPr/>
            </p:nvGrpSpPr>
            <p:grpSpPr>
              <a:xfrm rot="5400000">
                <a:off x="-254004" y="997329"/>
                <a:ext cx="152400" cy="122137"/>
                <a:chOff x="7983415" y="6582508"/>
                <a:chExt cx="152400" cy="486600"/>
              </a:xfrm>
            </p:grpSpPr>
            <p:cxnSp>
              <p:nvCxnSpPr>
                <p:cNvPr id="265" name="Google Shape;265;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66" name="Google Shape;266;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267" name="Google Shape;267;p2"/>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268" name="Google Shape;268;p2"/>
            <p:cNvGrpSpPr/>
            <p:nvPr/>
          </p:nvGrpSpPr>
          <p:grpSpPr>
            <a:xfrm>
              <a:off x="457731" y="-141189"/>
              <a:ext cx="8226688" cy="122137"/>
              <a:chOff x="457731" y="6582508"/>
              <a:chExt cx="8226688" cy="486600"/>
            </a:xfrm>
          </p:grpSpPr>
          <p:cxnSp>
            <p:nvCxnSpPr>
              <p:cNvPr id="269" name="Google Shape;269;p2"/>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0" name="Google Shape;270;p2"/>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271" name="Google Shape;271;p2"/>
              <p:cNvGrpSpPr/>
              <p:nvPr/>
            </p:nvGrpSpPr>
            <p:grpSpPr>
              <a:xfrm>
                <a:off x="7986158" y="6582508"/>
                <a:ext cx="152400" cy="486600"/>
                <a:chOff x="7983415" y="6582508"/>
                <a:chExt cx="152400" cy="486600"/>
              </a:xfrm>
            </p:grpSpPr>
            <p:cxnSp>
              <p:nvCxnSpPr>
                <p:cNvPr id="272" name="Google Shape;272;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3" name="Google Shape;273;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74" name="Google Shape;274;p2"/>
              <p:cNvGrpSpPr/>
              <p:nvPr/>
            </p:nvGrpSpPr>
            <p:grpSpPr>
              <a:xfrm>
                <a:off x="7287901" y="6582508"/>
                <a:ext cx="152400" cy="486600"/>
                <a:chOff x="7983415" y="6582508"/>
                <a:chExt cx="152400" cy="486600"/>
              </a:xfrm>
            </p:grpSpPr>
            <p:cxnSp>
              <p:nvCxnSpPr>
                <p:cNvPr id="275" name="Google Shape;275;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6" name="Google Shape;276;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77" name="Google Shape;277;p2"/>
              <p:cNvGrpSpPr/>
              <p:nvPr/>
            </p:nvGrpSpPr>
            <p:grpSpPr>
              <a:xfrm>
                <a:off x="6589644" y="6582508"/>
                <a:ext cx="152400" cy="486600"/>
                <a:chOff x="7983415" y="6582508"/>
                <a:chExt cx="152400" cy="486600"/>
              </a:xfrm>
            </p:grpSpPr>
            <p:cxnSp>
              <p:nvCxnSpPr>
                <p:cNvPr id="278" name="Google Shape;278;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79" name="Google Shape;279;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0" name="Google Shape;280;p2"/>
              <p:cNvGrpSpPr/>
              <p:nvPr/>
            </p:nvGrpSpPr>
            <p:grpSpPr>
              <a:xfrm>
                <a:off x="5891387" y="6582508"/>
                <a:ext cx="152400" cy="486600"/>
                <a:chOff x="7983415" y="6582508"/>
                <a:chExt cx="152400" cy="486600"/>
              </a:xfrm>
            </p:grpSpPr>
            <p:cxnSp>
              <p:nvCxnSpPr>
                <p:cNvPr id="281" name="Google Shape;281;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82" name="Google Shape;282;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3" name="Google Shape;283;p2"/>
              <p:cNvGrpSpPr/>
              <p:nvPr/>
            </p:nvGrpSpPr>
            <p:grpSpPr>
              <a:xfrm>
                <a:off x="5193130" y="6582508"/>
                <a:ext cx="152400" cy="486600"/>
                <a:chOff x="7983415" y="6582508"/>
                <a:chExt cx="152400" cy="486600"/>
              </a:xfrm>
            </p:grpSpPr>
            <p:cxnSp>
              <p:nvCxnSpPr>
                <p:cNvPr id="284" name="Google Shape;284;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85" name="Google Shape;285;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6" name="Google Shape;286;p2"/>
              <p:cNvGrpSpPr/>
              <p:nvPr/>
            </p:nvGrpSpPr>
            <p:grpSpPr>
              <a:xfrm>
                <a:off x="4494873" y="6582508"/>
                <a:ext cx="152400" cy="486600"/>
                <a:chOff x="7983415" y="6582508"/>
                <a:chExt cx="152400" cy="486600"/>
              </a:xfrm>
            </p:grpSpPr>
            <p:cxnSp>
              <p:nvCxnSpPr>
                <p:cNvPr id="287" name="Google Shape;287;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88" name="Google Shape;288;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89" name="Google Shape;289;p2"/>
              <p:cNvGrpSpPr/>
              <p:nvPr/>
            </p:nvGrpSpPr>
            <p:grpSpPr>
              <a:xfrm>
                <a:off x="3796616" y="6582508"/>
                <a:ext cx="152400" cy="486600"/>
                <a:chOff x="7983415" y="6582508"/>
                <a:chExt cx="152400" cy="486600"/>
              </a:xfrm>
            </p:grpSpPr>
            <p:cxnSp>
              <p:nvCxnSpPr>
                <p:cNvPr id="290" name="Google Shape;290;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91" name="Google Shape;291;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92" name="Google Shape;292;p2"/>
              <p:cNvGrpSpPr/>
              <p:nvPr/>
            </p:nvGrpSpPr>
            <p:grpSpPr>
              <a:xfrm>
                <a:off x="3098359" y="6582508"/>
                <a:ext cx="152400" cy="486600"/>
                <a:chOff x="7983415" y="6582508"/>
                <a:chExt cx="152400" cy="486600"/>
              </a:xfrm>
            </p:grpSpPr>
            <p:cxnSp>
              <p:nvCxnSpPr>
                <p:cNvPr id="293" name="Google Shape;293;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94" name="Google Shape;294;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95" name="Google Shape;295;p2"/>
              <p:cNvGrpSpPr/>
              <p:nvPr/>
            </p:nvGrpSpPr>
            <p:grpSpPr>
              <a:xfrm>
                <a:off x="2400102" y="6582508"/>
                <a:ext cx="152400" cy="486600"/>
                <a:chOff x="7983415" y="6582508"/>
                <a:chExt cx="152400" cy="486600"/>
              </a:xfrm>
            </p:grpSpPr>
            <p:cxnSp>
              <p:nvCxnSpPr>
                <p:cNvPr id="296" name="Google Shape;296;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97" name="Google Shape;297;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98" name="Google Shape;298;p2"/>
              <p:cNvGrpSpPr/>
              <p:nvPr/>
            </p:nvGrpSpPr>
            <p:grpSpPr>
              <a:xfrm>
                <a:off x="1701845" y="6582508"/>
                <a:ext cx="152400" cy="486600"/>
                <a:chOff x="7983415" y="6582508"/>
                <a:chExt cx="152400" cy="486600"/>
              </a:xfrm>
            </p:grpSpPr>
            <p:cxnSp>
              <p:nvCxnSpPr>
                <p:cNvPr id="299" name="Google Shape;299;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00" name="Google Shape;300;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01" name="Google Shape;301;p2"/>
              <p:cNvGrpSpPr/>
              <p:nvPr/>
            </p:nvGrpSpPr>
            <p:grpSpPr>
              <a:xfrm>
                <a:off x="1003588" y="6582508"/>
                <a:ext cx="152400" cy="486600"/>
                <a:chOff x="7983415" y="6582508"/>
                <a:chExt cx="152400" cy="486600"/>
              </a:xfrm>
            </p:grpSpPr>
            <p:cxnSp>
              <p:nvCxnSpPr>
                <p:cNvPr id="302" name="Google Shape;302;p2"/>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03" name="Google Shape;303;p2"/>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pic>
        <p:nvPicPr>
          <p:cNvPr descr="DOE_Office_Science_white.png" id="304" name="Google Shape;304;p2"/>
          <p:cNvPicPr preferRelativeResize="0"/>
          <p:nvPr/>
        </p:nvPicPr>
        <p:blipFill rotWithShape="1">
          <a:blip r:embed="rId3">
            <a:alphaModFix/>
          </a:blip>
          <a:srcRect b="0" l="0" r="0" t="0"/>
          <a:stretch/>
        </p:blipFill>
        <p:spPr>
          <a:xfrm>
            <a:off x="7532769" y="306262"/>
            <a:ext cx="1194435" cy="397134"/>
          </a:xfrm>
          <a:prstGeom prst="rect">
            <a:avLst/>
          </a:prstGeom>
          <a:noFill/>
          <a:ln>
            <a:noFill/>
          </a:ln>
        </p:spPr>
      </p:pic>
      <p:sp>
        <p:nvSpPr>
          <p:cNvPr id="305" name="Google Shape;305;p2"/>
          <p:cNvSpPr txBox="1"/>
          <p:nvPr>
            <p:ph idx="12" type="sldNum"/>
          </p:nvPr>
        </p:nvSpPr>
        <p:spPr>
          <a:xfrm>
            <a:off x="8210681" y="4770096"/>
            <a:ext cx="548700" cy="273900"/>
          </a:xfrm>
          <a:prstGeom prst="rect">
            <a:avLst/>
          </a:prstGeom>
        </p:spPr>
        <p:txBody>
          <a:bodyPr anchorCtr="0" anchor="t" bIns="91425" lIns="91425" spcFirstLastPara="1" rIns="91425" wrap="square" tIns="91425">
            <a:noAutofit/>
          </a:bodyPr>
          <a:lstStyle>
            <a:lvl1pPr lvl="0">
              <a:buNone/>
              <a:defRPr sz="1000">
                <a:solidFill>
                  <a:schemeClr val="lt1"/>
                </a:solidFill>
              </a:defRPr>
            </a:lvl1pPr>
            <a:lvl2pPr lvl="1">
              <a:buNone/>
              <a:defRPr sz="1000">
                <a:solidFill>
                  <a:schemeClr val="lt1"/>
                </a:solidFill>
              </a:defRPr>
            </a:lvl2pPr>
            <a:lvl3pPr lvl="2">
              <a:buNone/>
              <a:defRPr sz="1000">
                <a:solidFill>
                  <a:schemeClr val="lt1"/>
                </a:solidFill>
              </a:defRPr>
            </a:lvl3pPr>
            <a:lvl4pPr lvl="3">
              <a:buNone/>
              <a:defRPr sz="1000">
                <a:solidFill>
                  <a:schemeClr val="lt1"/>
                </a:solidFill>
              </a:defRPr>
            </a:lvl4pPr>
            <a:lvl5pPr lvl="4">
              <a:buNone/>
              <a:defRPr sz="1000">
                <a:solidFill>
                  <a:schemeClr val="lt1"/>
                </a:solidFill>
              </a:defRPr>
            </a:lvl5pPr>
            <a:lvl6pPr lvl="5">
              <a:buNone/>
              <a:defRPr sz="1000">
                <a:solidFill>
                  <a:schemeClr val="lt1"/>
                </a:solidFill>
              </a:defRPr>
            </a:lvl6pPr>
            <a:lvl7pPr lvl="6">
              <a:buNone/>
              <a:defRPr sz="1000">
                <a:solidFill>
                  <a:schemeClr val="lt1"/>
                </a:solidFill>
              </a:defRPr>
            </a:lvl7pPr>
            <a:lvl8pPr lvl="7">
              <a:buNone/>
              <a:defRPr sz="1000">
                <a:solidFill>
                  <a:schemeClr val="lt1"/>
                </a:solidFill>
              </a:defRPr>
            </a:lvl8pPr>
            <a:lvl9pPr lvl="8">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6" name="Shape 936"/>
        <p:cNvGrpSpPr/>
        <p:nvPr/>
      </p:nvGrpSpPr>
      <p:grpSpPr>
        <a:xfrm>
          <a:off x="0" y="0"/>
          <a:ext cx="0" cy="0"/>
          <a:chOff x="0" y="0"/>
          <a:chExt cx="0" cy="0"/>
        </a:xfrm>
      </p:grpSpPr>
      <p:sp>
        <p:nvSpPr>
          <p:cNvPr id="937" name="Google Shape;937;p11"/>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Left" type="objTx">
  <p:cSld name="OBJECT_WITH_CAPTION_TEXT">
    <p:spTree>
      <p:nvGrpSpPr>
        <p:cNvPr id="938" name="Shape 938"/>
        <p:cNvGrpSpPr/>
        <p:nvPr/>
      </p:nvGrpSpPr>
      <p:grpSpPr>
        <a:xfrm>
          <a:off x="0" y="0"/>
          <a:ext cx="0" cy="0"/>
          <a:chOff x="0" y="0"/>
          <a:chExt cx="0" cy="0"/>
        </a:xfrm>
      </p:grpSpPr>
      <p:sp>
        <p:nvSpPr>
          <p:cNvPr id="939" name="Google Shape;939;p12"/>
          <p:cNvSpPr txBox="1"/>
          <p:nvPr>
            <p:ph type="title"/>
          </p:nvPr>
        </p:nvSpPr>
        <p:spPr>
          <a:xfrm>
            <a:off x="459486" y="204788"/>
            <a:ext cx="3008400" cy="871500"/>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chemeClr val="dk2"/>
              </a:buClr>
              <a:buSzPts val="1500"/>
              <a:buFont typeface="Arial"/>
              <a:buNone/>
              <a:defRPr b="1" sz="1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40" name="Google Shape;940;p12"/>
          <p:cNvSpPr txBox="1"/>
          <p:nvPr>
            <p:ph idx="1" type="body"/>
          </p:nvPr>
        </p:nvSpPr>
        <p:spPr>
          <a:xfrm>
            <a:off x="3575050" y="204788"/>
            <a:ext cx="5111700" cy="4389900"/>
          </a:xfrm>
          <a:prstGeom prst="rect">
            <a:avLst/>
          </a:prstGeom>
          <a:noFill/>
          <a:ln>
            <a:noFill/>
          </a:ln>
        </p:spPr>
        <p:txBody>
          <a:bodyPr anchorCtr="0" anchor="t" bIns="34275" lIns="68575" spcFirstLastPara="1" rIns="68575" wrap="square" tIns="34275">
            <a:noAutofit/>
          </a:bodyPr>
          <a:lstStyle>
            <a:lvl1pPr indent="-323850" lvl="0" marL="457200" algn="l">
              <a:lnSpc>
                <a:spcPct val="110000"/>
              </a:lnSpc>
              <a:spcBef>
                <a:spcPts val="600"/>
              </a:spcBef>
              <a:spcAft>
                <a:spcPts val="0"/>
              </a:spcAft>
              <a:buSzPts val="1500"/>
              <a:buChar char="•"/>
              <a:defRPr sz="1500"/>
            </a:lvl1pPr>
            <a:lvl2pPr indent="-323850" lvl="1" marL="914400" algn="l">
              <a:lnSpc>
                <a:spcPct val="110000"/>
              </a:lnSpc>
              <a:spcBef>
                <a:spcPts val="300"/>
              </a:spcBef>
              <a:spcAft>
                <a:spcPts val="0"/>
              </a:spcAft>
              <a:buClr>
                <a:schemeClr val="accent2"/>
              </a:buClr>
              <a:buSzPts val="1500"/>
              <a:buChar char="–"/>
              <a:defRPr sz="1500"/>
            </a:lvl2pPr>
            <a:lvl3pPr indent="-311150" lvl="2" marL="1371600" algn="l">
              <a:spcBef>
                <a:spcPts val="300"/>
              </a:spcBef>
              <a:spcAft>
                <a:spcPts val="0"/>
              </a:spcAft>
              <a:buClr>
                <a:schemeClr val="accent2"/>
              </a:buClr>
              <a:buSzPts val="1300"/>
              <a:buChar char="•"/>
              <a:defRPr sz="1500"/>
            </a:lvl3pPr>
            <a:lvl4pPr indent="-311150" lvl="3" marL="1828800" algn="l">
              <a:spcBef>
                <a:spcPts val="300"/>
              </a:spcBef>
              <a:spcAft>
                <a:spcPts val="0"/>
              </a:spcAft>
              <a:buClr>
                <a:schemeClr val="accent2"/>
              </a:buClr>
              <a:buSzPts val="1300"/>
              <a:buChar char="–"/>
              <a:defRPr sz="1500"/>
            </a:lvl4pPr>
            <a:lvl5pPr indent="-304800" lvl="4" marL="2286000" algn="l">
              <a:spcBef>
                <a:spcPts val="200"/>
              </a:spcBef>
              <a:spcAft>
                <a:spcPts val="0"/>
              </a:spcAft>
              <a:buClr>
                <a:schemeClr val="accent2"/>
              </a:buClr>
              <a:buSzPts val="1200"/>
              <a:buChar char="»"/>
              <a:defRPr sz="1200"/>
            </a:lvl5pPr>
            <a:lvl6pPr indent="-323850" lvl="5" marL="2743200" algn="l">
              <a:spcBef>
                <a:spcPts val="300"/>
              </a:spcBef>
              <a:spcAft>
                <a:spcPts val="0"/>
              </a:spcAft>
              <a:buClr>
                <a:schemeClr val="dk1"/>
              </a:buClr>
              <a:buSzPts val="1500"/>
              <a:buChar char="•"/>
              <a:defRPr sz="1500"/>
            </a:lvl6pPr>
            <a:lvl7pPr indent="-323850" lvl="6" marL="3200400" algn="l">
              <a:spcBef>
                <a:spcPts val="300"/>
              </a:spcBef>
              <a:spcAft>
                <a:spcPts val="0"/>
              </a:spcAft>
              <a:buClr>
                <a:schemeClr val="dk1"/>
              </a:buClr>
              <a:buSzPts val="1500"/>
              <a:buChar char="•"/>
              <a:defRPr sz="1500"/>
            </a:lvl7pPr>
            <a:lvl8pPr indent="-323850" lvl="7" marL="3657600" algn="l">
              <a:spcBef>
                <a:spcPts val="300"/>
              </a:spcBef>
              <a:spcAft>
                <a:spcPts val="0"/>
              </a:spcAft>
              <a:buClr>
                <a:schemeClr val="dk1"/>
              </a:buClr>
              <a:buSzPts val="1500"/>
              <a:buChar char="•"/>
              <a:defRPr sz="1500"/>
            </a:lvl8pPr>
            <a:lvl9pPr indent="-323850" lvl="8" marL="4114800" algn="l">
              <a:spcBef>
                <a:spcPts val="300"/>
              </a:spcBef>
              <a:spcAft>
                <a:spcPts val="0"/>
              </a:spcAft>
              <a:buClr>
                <a:schemeClr val="dk1"/>
              </a:buClr>
              <a:buSzPts val="1500"/>
              <a:buChar char="•"/>
              <a:defRPr sz="1500"/>
            </a:lvl9pPr>
          </a:lstStyle>
          <a:p/>
        </p:txBody>
      </p:sp>
      <p:sp>
        <p:nvSpPr>
          <p:cNvPr id="941" name="Google Shape;941;p12"/>
          <p:cNvSpPr txBox="1"/>
          <p:nvPr>
            <p:ph idx="2" type="body"/>
          </p:nvPr>
        </p:nvSpPr>
        <p:spPr>
          <a:xfrm>
            <a:off x="459486" y="1076326"/>
            <a:ext cx="3008400" cy="35184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600"/>
              </a:spcBef>
              <a:spcAft>
                <a:spcPts val="0"/>
              </a:spcAft>
              <a:buSzPts val="1100"/>
              <a:buNone/>
              <a:defRPr sz="1100"/>
            </a:lvl1pPr>
            <a:lvl2pPr indent="-228600" lvl="1" marL="914400" algn="l">
              <a:lnSpc>
                <a:spcPct val="110000"/>
              </a:lnSpc>
              <a:spcBef>
                <a:spcPts val="300"/>
              </a:spcBef>
              <a:spcAft>
                <a:spcPts val="0"/>
              </a:spcAft>
              <a:buSzPts val="900"/>
              <a:buNone/>
              <a:defRPr sz="900"/>
            </a:lvl2pPr>
            <a:lvl3pPr indent="-228600" lvl="2" marL="1371600" algn="l">
              <a:spcBef>
                <a:spcPts val="300"/>
              </a:spcBef>
              <a:spcAft>
                <a:spcPts val="0"/>
              </a:spcAft>
              <a:buSzPts val="600"/>
              <a:buNone/>
              <a:defRPr sz="800"/>
            </a:lvl3pPr>
            <a:lvl4pPr indent="-228600" lvl="3" marL="1828800" algn="l">
              <a:spcBef>
                <a:spcPts val="300"/>
              </a:spcBef>
              <a:spcAft>
                <a:spcPts val="0"/>
              </a:spcAft>
              <a:buSzPts val="600"/>
              <a:buNone/>
              <a:defRPr sz="700"/>
            </a:lvl4pPr>
            <a:lvl5pPr indent="-228600" lvl="4" marL="2286000" algn="l">
              <a:spcBef>
                <a:spcPts val="100"/>
              </a:spcBef>
              <a:spcAft>
                <a:spcPts val="0"/>
              </a:spcAft>
              <a:buSzPts val="700"/>
              <a:buNone/>
              <a:defRPr sz="700"/>
            </a:lvl5pPr>
            <a:lvl6pPr indent="-228600" lvl="5" marL="2743200" algn="l">
              <a:spcBef>
                <a:spcPts val="100"/>
              </a:spcBef>
              <a:spcAft>
                <a:spcPts val="0"/>
              </a:spcAft>
              <a:buClr>
                <a:schemeClr val="dk1"/>
              </a:buClr>
              <a:buSzPts val="700"/>
              <a:buNone/>
              <a:defRPr sz="700"/>
            </a:lvl6pPr>
            <a:lvl7pPr indent="-228600" lvl="6" marL="3200400" algn="l">
              <a:spcBef>
                <a:spcPts val="100"/>
              </a:spcBef>
              <a:spcAft>
                <a:spcPts val="0"/>
              </a:spcAft>
              <a:buClr>
                <a:schemeClr val="dk1"/>
              </a:buClr>
              <a:buSzPts val="700"/>
              <a:buNone/>
              <a:defRPr sz="700"/>
            </a:lvl7pPr>
            <a:lvl8pPr indent="-228600" lvl="7" marL="3657600" algn="l">
              <a:spcBef>
                <a:spcPts val="100"/>
              </a:spcBef>
              <a:spcAft>
                <a:spcPts val="0"/>
              </a:spcAft>
              <a:buClr>
                <a:schemeClr val="dk1"/>
              </a:buClr>
              <a:buSzPts val="700"/>
              <a:buNone/>
              <a:defRPr sz="700"/>
            </a:lvl8pPr>
            <a:lvl9pPr indent="-228600" lvl="8" marL="4114800" algn="l">
              <a:spcBef>
                <a:spcPts val="100"/>
              </a:spcBef>
              <a:spcAft>
                <a:spcPts val="0"/>
              </a:spcAft>
              <a:buClr>
                <a:schemeClr val="dk1"/>
              </a:buClr>
              <a:buSzPts val="700"/>
              <a:buNone/>
              <a:defRPr sz="700"/>
            </a:lvl9pPr>
          </a:lstStyle>
          <a:p/>
        </p:txBody>
      </p:sp>
      <p:sp>
        <p:nvSpPr>
          <p:cNvPr id="942" name="Google Shape;942;p12"/>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3" name="Shape 943"/>
        <p:cNvGrpSpPr/>
        <p:nvPr/>
      </p:nvGrpSpPr>
      <p:grpSpPr>
        <a:xfrm>
          <a:off x="0" y="0"/>
          <a:ext cx="0" cy="0"/>
          <a:chOff x="0" y="0"/>
          <a:chExt cx="0" cy="0"/>
        </a:xfrm>
      </p:grpSpPr>
      <p:sp>
        <p:nvSpPr>
          <p:cNvPr id="944" name="Google Shape;944;p13"/>
          <p:cNvSpPr txBox="1"/>
          <p:nvPr>
            <p:ph type="ctrTitle"/>
          </p:nvPr>
        </p:nvSpPr>
        <p:spPr>
          <a:xfrm>
            <a:off x="311708" y="744575"/>
            <a:ext cx="8520600" cy="20526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45" name="Google Shape;945;p13"/>
          <p:cNvSpPr txBox="1"/>
          <p:nvPr>
            <p:ph idx="1" type="subTitle"/>
          </p:nvPr>
        </p:nvSpPr>
        <p:spPr>
          <a:xfrm>
            <a:off x="311700" y="2834125"/>
            <a:ext cx="8520600" cy="792600"/>
          </a:xfrm>
          <a:prstGeom prst="rect">
            <a:avLst/>
          </a:prstGeom>
        </p:spPr>
        <p:txBody>
          <a:bodyPr anchorCtr="0" anchor="t" bIns="34275" lIns="68575" spcFirstLastPara="1" rIns="68575" wrap="square" tIns="34275">
            <a:noAutofit/>
          </a:bodyPr>
          <a:lstStyle>
            <a:lvl1pPr lvl="0" rtl="0" algn="ctr">
              <a:lnSpc>
                <a:spcPct val="100000"/>
              </a:lnSpc>
              <a:spcBef>
                <a:spcPts val="600"/>
              </a:spcBef>
              <a:spcAft>
                <a:spcPts val="0"/>
              </a:spcAft>
              <a:buSzPts val="2800"/>
              <a:buNone/>
              <a:defRPr sz="2800"/>
            </a:lvl1pPr>
            <a:lvl2pPr lvl="1" rtl="0" algn="ctr">
              <a:lnSpc>
                <a:spcPct val="100000"/>
              </a:lnSpc>
              <a:spcBef>
                <a:spcPts val="300"/>
              </a:spcBef>
              <a:spcAft>
                <a:spcPts val="0"/>
              </a:spcAft>
              <a:buSzPts val="2800"/>
              <a:buNone/>
              <a:defRPr sz="2800"/>
            </a:lvl2pPr>
            <a:lvl3pPr lvl="2" rtl="0" algn="ctr">
              <a:lnSpc>
                <a:spcPct val="100000"/>
              </a:lnSpc>
              <a:spcBef>
                <a:spcPts val="300"/>
              </a:spcBef>
              <a:spcAft>
                <a:spcPts val="0"/>
              </a:spcAft>
              <a:buSzPts val="2800"/>
              <a:buNone/>
              <a:defRPr sz="2800"/>
            </a:lvl3pPr>
            <a:lvl4pPr lvl="3" rtl="0" algn="ctr">
              <a:lnSpc>
                <a:spcPct val="100000"/>
              </a:lnSpc>
              <a:spcBef>
                <a:spcPts val="300"/>
              </a:spcBef>
              <a:spcAft>
                <a:spcPts val="0"/>
              </a:spcAft>
              <a:buSzPts val="2800"/>
              <a:buNone/>
              <a:defRPr sz="2800"/>
            </a:lvl4pPr>
            <a:lvl5pPr lvl="4" rtl="0" algn="ctr">
              <a:lnSpc>
                <a:spcPct val="100000"/>
              </a:lnSpc>
              <a:spcBef>
                <a:spcPts val="30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300"/>
              </a:spcBef>
              <a:spcAft>
                <a:spcPts val="0"/>
              </a:spcAft>
              <a:buSzPts val="2800"/>
              <a:buNone/>
              <a:defRPr sz="2800"/>
            </a:lvl7pPr>
            <a:lvl8pPr lvl="7" rtl="0" algn="ctr">
              <a:lnSpc>
                <a:spcPct val="100000"/>
              </a:lnSpc>
              <a:spcBef>
                <a:spcPts val="300"/>
              </a:spcBef>
              <a:spcAft>
                <a:spcPts val="0"/>
              </a:spcAft>
              <a:buSzPts val="2800"/>
              <a:buNone/>
              <a:defRPr sz="2800"/>
            </a:lvl8pPr>
            <a:lvl9pPr lvl="8" rtl="0" algn="ctr">
              <a:lnSpc>
                <a:spcPct val="100000"/>
              </a:lnSpc>
              <a:spcBef>
                <a:spcPts val="300"/>
              </a:spcBef>
              <a:spcAft>
                <a:spcPts val="0"/>
              </a:spcAft>
              <a:buSzPts val="2800"/>
              <a:buNone/>
              <a:defRPr sz="2800"/>
            </a:lvl9pPr>
          </a:lstStyle>
          <a:p/>
        </p:txBody>
      </p:sp>
      <p:sp>
        <p:nvSpPr>
          <p:cNvPr id="946" name="Google Shape;946;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7" name="Shape 947"/>
        <p:cNvGrpSpPr/>
        <p:nvPr/>
      </p:nvGrpSpPr>
      <p:grpSpPr>
        <a:xfrm>
          <a:off x="0" y="0"/>
          <a:ext cx="0" cy="0"/>
          <a:chOff x="0" y="0"/>
          <a:chExt cx="0" cy="0"/>
        </a:xfrm>
      </p:grpSpPr>
      <p:sp>
        <p:nvSpPr>
          <p:cNvPr id="948" name="Google Shape;948;p14"/>
          <p:cNvSpPr txBox="1"/>
          <p:nvPr>
            <p:ph type="title"/>
          </p:nvPr>
        </p:nvSpPr>
        <p:spPr>
          <a:xfrm>
            <a:off x="1000475" y="156325"/>
            <a:ext cx="8083800" cy="423300"/>
          </a:xfrm>
          <a:prstGeom prst="rect">
            <a:avLst/>
          </a:prstGeom>
        </p:spPr>
        <p:txBody>
          <a:bodyPr anchorCtr="0" anchor="t" bIns="34275" lIns="68575" spcFirstLastPara="1" rIns="68575" wrap="square" tIns="34275">
            <a:noAutofit/>
          </a:bodyPr>
          <a:lstStyle>
            <a:lvl1pPr lvl="0" rtl="0">
              <a:spcBef>
                <a:spcPts val="0"/>
              </a:spcBef>
              <a:spcAft>
                <a:spcPts val="0"/>
              </a:spcAft>
              <a:buSzPts val="2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49" name="Google Shape;949;p14"/>
          <p:cNvSpPr txBox="1"/>
          <p:nvPr>
            <p:ph idx="1" type="body"/>
          </p:nvPr>
        </p:nvSpPr>
        <p:spPr>
          <a:xfrm>
            <a:off x="311700" y="664075"/>
            <a:ext cx="8520600" cy="4075500"/>
          </a:xfrm>
          <a:prstGeom prst="rect">
            <a:avLst/>
          </a:prstGeom>
        </p:spPr>
        <p:txBody>
          <a:bodyPr anchorCtr="0" anchor="t" bIns="34275" lIns="68575" spcFirstLastPara="1" rIns="68575" wrap="square" tIns="34275">
            <a:noAutofit/>
          </a:bodyPr>
          <a:lstStyle>
            <a:lvl1pPr indent="-317500" lvl="0" marL="457200" rtl="0">
              <a:spcBef>
                <a:spcPts val="0"/>
              </a:spcBef>
              <a:spcAft>
                <a:spcPts val="0"/>
              </a:spcAft>
              <a:buClr>
                <a:schemeClr val="dk1"/>
              </a:buClr>
              <a:buSzPts val="1400"/>
              <a:buChar char="•"/>
              <a:defRPr/>
            </a:lvl1pPr>
            <a:lvl2pPr indent="-317500" lvl="1" marL="914400" rtl="0">
              <a:lnSpc>
                <a:spcPct val="100000"/>
              </a:lnSpc>
              <a:spcBef>
                <a:spcPts val="0"/>
              </a:spcBef>
              <a:spcAft>
                <a:spcPts val="0"/>
              </a:spcAft>
              <a:buSzPts val="1400"/>
              <a:buChar char="–"/>
              <a:defRPr sz="1400">
                <a:solidFill>
                  <a:schemeClr val="accent2"/>
                </a:solidFill>
              </a:defRPr>
            </a:lvl2pPr>
            <a:lvl3pPr indent="-317500" lvl="2" marL="1371600" rtl="0">
              <a:lnSpc>
                <a:spcPct val="100000"/>
              </a:lnSpc>
              <a:spcBef>
                <a:spcPts val="300"/>
              </a:spcBef>
              <a:spcAft>
                <a:spcPts val="0"/>
              </a:spcAft>
              <a:buSzPts val="1400"/>
              <a:buChar char="•"/>
              <a:defRPr sz="1400">
                <a:solidFill>
                  <a:schemeClr val="accent2"/>
                </a:solidFill>
              </a:defRPr>
            </a:lvl3pPr>
            <a:lvl4pPr indent="-317500" lvl="3" marL="1828800" rtl="0">
              <a:lnSpc>
                <a:spcPct val="100000"/>
              </a:lnSpc>
              <a:spcBef>
                <a:spcPts val="300"/>
              </a:spcBef>
              <a:spcAft>
                <a:spcPts val="0"/>
              </a:spcAft>
              <a:buSzPts val="1400"/>
              <a:buChar char="–"/>
              <a:defRPr sz="1400">
                <a:solidFill>
                  <a:schemeClr val="accent2"/>
                </a:solidFill>
              </a:defRPr>
            </a:lvl4pPr>
            <a:lvl5pPr indent="-317500" lvl="4" marL="2286000" rtl="0">
              <a:lnSpc>
                <a:spcPct val="100000"/>
              </a:lnSpc>
              <a:spcBef>
                <a:spcPts val="300"/>
              </a:spcBef>
              <a:spcAft>
                <a:spcPts val="0"/>
              </a:spcAft>
              <a:buSzPts val="1400"/>
              <a:buChar char="»"/>
              <a:defRPr sz="1400">
                <a:solidFill>
                  <a:schemeClr val="accent2"/>
                </a:solidFill>
              </a:defRPr>
            </a:lvl5pPr>
            <a:lvl6pPr indent="-317500" lvl="5" marL="2743200" rtl="0">
              <a:lnSpc>
                <a:spcPct val="100000"/>
              </a:lnSpc>
              <a:spcBef>
                <a:spcPts val="300"/>
              </a:spcBef>
              <a:spcAft>
                <a:spcPts val="0"/>
              </a:spcAft>
              <a:buClr>
                <a:schemeClr val="accent2"/>
              </a:buClr>
              <a:buSzPts val="1400"/>
              <a:buChar char="•"/>
              <a:defRPr sz="1400">
                <a:solidFill>
                  <a:schemeClr val="accent2"/>
                </a:solidFill>
              </a:defRPr>
            </a:lvl6pPr>
            <a:lvl7pPr indent="-317500" lvl="6" marL="3200400" rtl="0">
              <a:lnSpc>
                <a:spcPct val="100000"/>
              </a:lnSpc>
              <a:spcBef>
                <a:spcPts val="300"/>
              </a:spcBef>
              <a:spcAft>
                <a:spcPts val="0"/>
              </a:spcAft>
              <a:buClr>
                <a:schemeClr val="accent2"/>
              </a:buClr>
              <a:buSzPts val="1400"/>
              <a:buChar char="•"/>
              <a:defRPr sz="1400">
                <a:solidFill>
                  <a:schemeClr val="accent2"/>
                </a:solidFill>
              </a:defRPr>
            </a:lvl7pPr>
            <a:lvl8pPr indent="-317500" lvl="7" marL="3657600" rtl="0">
              <a:lnSpc>
                <a:spcPct val="100000"/>
              </a:lnSpc>
              <a:spcBef>
                <a:spcPts val="300"/>
              </a:spcBef>
              <a:spcAft>
                <a:spcPts val="0"/>
              </a:spcAft>
              <a:buClr>
                <a:schemeClr val="accent2"/>
              </a:buClr>
              <a:buSzPts val="1400"/>
              <a:buChar char="•"/>
              <a:defRPr sz="1400">
                <a:solidFill>
                  <a:schemeClr val="accent2"/>
                </a:solidFill>
              </a:defRPr>
            </a:lvl8pPr>
            <a:lvl9pPr indent="-317500" lvl="8" marL="4114800" rtl="0">
              <a:lnSpc>
                <a:spcPct val="100000"/>
              </a:lnSpc>
              <a:spcBef>
                <a:spcPts val="300"/>
              </a:spcBef>
              <a:spcAft>
                <a:spcPts val="0"/>
              </a:spcAft>
              <a:buClr>
                <a:schemeClr val="accent2"/>
              </a:buClr>
              <a:buSzPts val="1400"/>
              <a:buChar char="•"/>
              <a:defRPr sz="1400">
                <a:solidFill>
                  <a:schemeClr val="accent2"/>
                </a:solidFill>
              </a:defRPr>
            </a:lvl9pPr>
          </a:lstStyle>
          <a:p/>
        </p:txBody>
      </p:sp>
      <p:sp>
        <p:nvSpPr>
          <p:cNvPr id="950" name="Google Shape;950;p14"/>
          <p:cNvSpPr txBox="1"/>
          <p:nvPr>
            <p:ph idx="12" type="sldNum"/>
          </p:nvPr>
        </p:nvSpPr>
        <p:spPr>
          <a:xfrm>
            <a:off x="8548658" y="47394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51" name="Google Shape;951;p14"/>
          <p:cNvPicPr preferRelativeResize="0"/>
          <p:nvPr/>
        </p:nvPicPr>
        <p:blipFill rotWithShape="1">
          <a:blip r:embed="rId2">
            <a:alphaModFix/>
          </a:blip>
          <a:srcRect b="845" l="0" r="0" t="855"/>
          <a:stretch/>
        </p:blipFill>
        <p:spPr>
          <a:xfrm>
            <a:off x="5" y="12"/>
            <a:ext cx="1000471" cy="5395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Color">
  <p:cSld name="Section Header Color">
    <p:spTree>
      <p:nvGrpSpPr>
        <p:cNvPr id="306" name="Shape 306"/>
        <p:cNvGrpSpPr/>
        <p:nvPr/>
      </p:nvGrpSpPr>
      <p:grpSpPr>
        <a:xfrm>
          <a:off x="0" y="0"/>
          <a:ext cx="0" cy="0"/>
          <a:chOff x="0" y="0"/>
          <a:chExt cx="0" cy="0"/>
        </a:xfrm>
      </p:grpSpPr>
      <p:sp>
        <p:nvSpPr>
          <p:cNvPr id="307" name="Google Shape;307;p3"/>
          <p:cNvSpPr txBox="1"/>
          <p:nvPr>
            <p:ph type="title"/>
          </p:nvPr>
        </p:nvSpPr>
        <p:spPr>
          <a:xfrm>
            <a:off x="457200" y="1196721"/>
            <a:ext cx="8229600" cy="1200300"/>
          </a:xfrm>
          <a:prstGeom prst="rect">
            <a:avLst/>
          </a:prstGeom>
          <a:noFill/>
          <a:ln>
            <a:noFill/>
          </a:ln>
        </p:spPr>
        <p:txBody>
          <a:bodyPr anchorCtr="0" anchor="b" bIns="34275" lIns="68575" spcFirstLastPara="1" rIns="68575" wrap="square" tIns="34275">
            <a:noAutofit/>
          </a:bodyPr>
          <a:lstStyle>
            <a:lvl1pPr lvl="0" algn="ctr">
              <a:spcBef>
                <a:spcPts val="0"/>
              </a:spcBef>
              <a:spcAft>
                <a:spcPts val="0"/>
              </a:spcAft>
              <a:buClr>
                <a:schemeClr val="lt1"/>
              </a:buClr>
              <a:buSzPts val="4100"/>
              <a:buFont typeface="Arial"/>
              <a:buNone/>
              <a:defRPr b="1" i="0" sz="4100" cap="none">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3"/>
          <p:cNvSpPr txBox="1"/>
          <p:nvPr>
            <p:ph idx="1" type="subTitle"/>
          </p:nvPr>
        </p:nvSpPr>
        <p:spPr>
          <a:xfrm>
            <a:off x="457199" y="2734182"/>
            <a:ext cx="8229600" cy="758700"/>
          </a:xfrm>
          <a:prstGeom prst="rect">
            <a:avLst/>
          </a:prstGeom>
        </p:spPr>
        <p:txBody>
          <a:bodyPr anchorCtr="0" anchor="t" bIns="34275" lIns="68575" spcFirstLastPara="1" rIns="68575" wrap="square" tIns="34275">
            <a:noAutofit/>
          </a:bodyPr>
          <a:lstStyle>
            <a:lvl1pPr lvl="0" algn="ctr">
              <a:spcBef>
                <a:spcPts val="600"/>
              </a:spcBef>
              <a:spcAft>
                <a:spcPts val="0"/>
              </a:spcAft>
              <a:buClr>
                <a:schemeClr val="lt1"/>
              </a:buClr>
              <a:buSzPts val="1400"/>
              <a:buNone/>
              <a:defRPr>
                <a:solidFill>
                  <a:schemeClr val="lt1"/>
                </a:solidFill>
              </a:defRPr>
            </a:lvl1pPr>
            <a:lvl2pPr lvl="1">
              <a:spcBef>
                <a:spcPts val="300"/>
              </a:spcBef>
              <a:spcAft>
                <a:spcPts val="0"/>
              </a:spcAft>
              <a:buSzPts val="1400"/>
              <a:buNone/>
              <a:defRPr/>
            </a:lvl2pPr>
            <a:lvl3pPr lvl="2">
              <a:spcBef>
                <a:spcPts val="300"/>
              </a:spcBef>
              <a:spcAft>
                <a:spcPts val="0"/>
              </a:spcAft>
              <a:buSzPts val="1200"/>
              <a:buNone/>
              <a:defRPr/>
            </a:lvl3pPr>
            <a:lvl4pPr lvl="3">
              <a:spcBef>
                <a:spcPts val="300"/>
              </a:spcBef>
              <a:spcAft>
                <a:spcPts val="0"/>
              </a:spcAft>
              <a:buSzPts val="1200"/>
              <a:buNone/>
              <a:defRPr/>
            </a:lvl4pPr>
            <a:lvl5pPr lvl="4">
              <a:spcBef>
                <a:spcPts val="300"/>
              </a:spcBef>
              <a:spcAft>
                <a:spcPts val="0"/>
              </a:spcAft>
              <a:buSzPts val="1400"/>
              <a:buNone/>
              <a:defRPr/>
            </a:lvl5pPr>
            <a:lvl6pPr lvl="5">
              <a:spcBef>
                <a:spcPts val="300"/>
              </a:spcBef>
              <a:spcAft>
                <a:spcPts val="0"/>
              </a:spcAft>
              <a:buSzPts val="1400"/>
              <a:buNone/>
              <a:defRPr/>
            </a:lvl6pPr>
            <a:lvl7pPr lvl="6">
              <a:spcBef>
                <a:spcPts val="300"/>
              </a:spcBef>
              <a:spcAft>
                <a:spcPts val="0"/>
              </a:spcAft>
              <a:buSzPts val="1400"/>
              <a:buNone/>
              <a:defRPr/>
            </a:lvl7pPr>
            <a:lvl8pPr lvl="7">
              <a:spcBef>
                <a:spcPts val="300"/>
              </a:spcBef>
              <a:spcAft>
                <a:spcPts val="0"/>
              </a:spcAft>
              <a:buSzPts val="1400"/>
              <a:buNone/>
              <a:defRPr/>
            </a:lvl8pPr>
            <a:lvl9pPr lvl="8">
              <a:spcBef>
                <a:spcPts val="300"/>
              </a:spcBef>
              <a:spcAft>
                <a:spcPts val="0"/>
              </a:spcAft>
              <a:buSzPts val="1400"/>
              <a:buNone/>
              <a:defRPr/>
            </a:lvl9pPr>
          </a:lstStyle>
          <a:p/>
        </p:txBody>
      </p:sp>
      <p:sp>
        <p:nvSpPr>
          <p:cNvPr id="309" name="Google Shape;309;p3"/>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Split Horizontal">
  <p:cSld name="4 Split Horizontal">
    <p:spTree>
      <p:nvGrpSpPr>
        <p:cNvPr id="310" name="Shape 310"/>
        <p:cNvGrpSpPr/>
        <p:nvPr/>
      </p:nvGrpSpPr>
      <p:grpSpPr>
        <a:xfrm>
          <a:off x="0" y="0"/>
          <a:ext cx="0" cy="0"/>
          <a:chOff x="0" y="0"/>
          <a:chExt cx="0" cy="0"/>
        </a:xfrm>
      </p:grpSpPr>
      <p:grpSp>
        <p:nvGrpSpPr>
          <p:cNvPr id="311" name="Google Shape;311;p4"/>
          <p:cNvGrpSpPr/>
          <p:nvPr/>
        </p:nvGrpSpPr>
        <p:grpSpPr>
          <a:xfrm>
            <a:off x="-147863" y="-104438"/>
            <a:ext cx="9439944" cy="5352412"/>
            <a:chOff x="-151322" y="-141189"/>
            <a:chExt cx="9439944" cy="7136549"/>
          </a:xfrm>
        </p:grpSpPr>
        <p:grpSp>
          <p:nvGrpSpPr>
            <p:cNvPr id="312" name="Google Shape;312;p4"/>
            <p:cNvGrpSpPr/>
            <p:nvPr/>
          </p:nvGrpSpPr>
          <p:grpSpPr>
            <a:xfrm>
              <a:off x="457731" y="6873224"/>
              <a:ext cx="8226688" cy="122137"/>
              <a:chOff x="457731" y="6582508"/>
              <a:chExt cx="8226688" cy="486600"/>
            </a:xfrm>
          </p:grpSpPr>
          <p:cxnSp>
            <p:nvCxnSpPr>
              <p:cNvPr id="313" name="Google Shape;313;p4"/>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14" name="Google Shape;314;p4"/>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315" name="Google Shape;315;p4"/>
              <p:cNvGrpSpPr/>
              <p:nvPr/>
            </p:nvGrpSpPr>
            <p:grpSpPr>
              <a:xfrm>
                <a:off x="7986158" y="6582508"/>
                <a:ext cx="152400" cy="486600"/>
                <a:chOff x="7983415" y="6582508"/>
                <a:chExt cx="152400" cy="486600"/>
              </a:xfrm>
            </p:grpSpPr>
            <p:cxnSp>
              <p:nvCxnSpPr>
                <p:cNvPr id="316" name="Google Shape;316;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17" name="Google Shape;317;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18" name="Google Shape;318;p4"/>
              <p:cNvGrpSpPr/>
              <p:nvPr/>
            </p:nvGrpSpPr>
            <p:grpSpPr>
              <a:xfrm>
                <a:off x="7287901" y="6582508"/>
                <a:ext cx="152400" cy="486600"/>
                <a:chOff x="7983415" y="6582508"/>
                <a:chExt cx="152400" cy="486600"/>
              </a:xfrm>
            </p:grpSpPr>
            <p:cxnSp>
              <p:nvCxnSpPr>
                <p:cNvPr id="319" name="Google Shape;319;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0" name="Google Shape;320;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21" name="Google Shape;321;p4"/>
              <p:cNvGrpSpPr/>
              <p:nvPr/>
            </p:nvGrpSpPr>
            <p:grpSpPr>
              <a:xfrm>
                <a:off x="6589644" y="6582508"/>
                <a:ext cx="152400" cy="486600"/>
                <a:chOff x="7983415" y="6582508"/>
                <a:chExt cx="152400" cy="486600"/>
              </a:xfrm>
            </p:grpSpPr>
            <p:cxnSp>
              <p:nvCxnSpPr>
                <p:cNvPr id="322" name="Google Shape;322;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3" name="Google Shape;323;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24" name="Google Shape;324;p4"/>
              <p:cNvGrpSpPr/>
              <p:nvPr/>
            </p:nvGrpSpPr>
            <p:grpSpPr>
              <a:xfrm>
                <a:off x="5891387" y="6582508"/>
                <a:ext cx="152400" cy="486600"/>
                <a:chOff x="7983415" y="6582508"/>
                <a:chExt cx="152400" cy="486600"/>
              </a:xfrm>
            </p:grpSpPr>
            <p:cxnSp>
              <p:nvCxnSpPr>
                <p:cNvPr id="325" name="Google Shape;325;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6" name="Google Shape;326;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27" name="Google Shape;327;p4"/>
              <p:cNvGrpSpPr/>
              <p:nvPr/>
            </p:nvGrpSpPr>
            <p:grpSpPr>
              <a:xfrm>
                <a:off x="5193130" y="6582508"/>
                <a:ext cx="152400" cy="486600"/>
                <a:chOff x="7983415" y="6582508"/>
                <a:chExt cx="152400" cy="486600"/>
              </a:xfrm>
            </p:grpSpPr>
            <p:cxnSp>
              <p:nvCxnSpPr>
                <p:cNvPr id="328" name="Google Shape;328;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9" name="Google Shape;329;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30" name="Google Shape;330;p4"/>
              <p:cNvGrpSpPr/>
              <p:nvPr/>
            </p:nvGrpSpPr>
            <p:grpSpPr>
              <a:xfrm>
                <a:off x="4494873" y="6582508"/>
                <a:ext cx="152400" cy="486600"/>
                <a:chOff x="7983415" y="6582508"/>
                <a:chExt cx="152400" cy="486600"/>
              </a:xfrm>
            </p:grpSpPr>
            <p:cxnSp>
              <p:nvCxnSpPr>
                <p:cNvPr id="331" name="Google Shape;331;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32" name="Google Shape;332;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33" name="Google Shape;333;p4"/>
              <p:cNvGrpSpPr/>
              <p:nvPr/>
            </p:nvGrpSpPr>
            <p:grpSpPr>
              <a:xfrm>
                <a:off x="3796616" y="6582508"/>
                <a:ext cx="152400" cy="486600"/>
                <a:chOff x="7983415" y="6582508"/>
                <a:chExt cx="152400" cy="486600"/>
              </a:xfrm>
            </p:grpSpPr>
            <p:cxnSp>
              <p:nvCxnSpPr>
                <p:cNvPr id="334" name="Google Shape;334;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35" name="Google Shape;335;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36" name="Google Shape;336;p4"/>
              <p:cNvGrpSpPr/>
              <p:nvPr/>
            </p:nvGrpSpPr>
            <p:grpSpPr>
              <a:xfrm>
                <a:off x="3098359" y="6582508"/>
                <a:ext cx="152400" cy="486600"/>
                <a:chOff x="7983415" y="6582508"/>
                <a:chExt cx="152400" cy="486600"/>
              </a:xfrm>
            </p:grpSpPr>
            <p:cxnSp>
              <p:nvCxnSpPr>
                <p:cNvPr id="337" name="Google Shape;337;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38" name="Google Shape;338;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39" name="Google Shape;339;p4"/>
              <p:cNvGrpSpPr/>
              <p:nvPr/>
            </p:nvGrpSpPr>
            <p:grpSpPr>
              <a:xfrm>
                <a:off x="2400102" y="6582508"/>
                <a:ext cx="152400" cy="486600"/>
                <a:chOff x="7983415" y="6582508"/>
                <a:chExt cx="152400" cy="486600"/>
              </a:xfrm>
            </p:grpSpPr>
            <p:cxnSp>
              <p:nvCxnSpPr>
                <p:cNvPr id="340" name="Google Shape;340;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41" name="Google Shape;341;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42" name="Google Shape;342;p4"/>
              <p:cNvGrpSpPr/>
              <p:nvPr/>
            </p:nvGrpSpPr>
            <p:grpSpPr>
              <a:xfrm>
                <a:off x="1701845" y="6582508"/>
                <a:ext cx="152400" cy="486600"/>
                <a:chOff x="7983415" y="6582508"/>
                <a:chExt cx="152400" cy="486600"/>
              </a:xfrm>
            </p:grpSpPr>
            <p:cxnSp>
              <p:nvCxnSpPr>
                <p:cNvPr id="343" name="Google Shape;343;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44" name="Google Shape;344;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45" name="Google Shape;345;p4"/>
              <p:cNvGrpSpPr/>
              <p:nvPr/>
            </p:nvGrpSpPr>
            <p:grpSpPr>
              <a:xfrm>
                <a:off x="1003588" y="6582508"/>
                <a:ext cx="152400" cy="486600"/>
                <a:chOff x="7983415" y="6582508"/>
                <a:chExt cx="152400" cy="486600"/>
              </a:xfrm>
            </p:grpSpPr>
            <p:cxnSp>
              <p:nvCxnSpPr>
                <p:cNvPr id="346" name="Google Shape;346;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47" name="Google Shape;347;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nvGrpSpPr>
            <p:cNvPr id="348" name="Google Shape;348;p4"/>
            <p:cNvGrpSpPr/>
            <p:nvPr/>
          </p:nvGrpSpPr>
          <p:grpSpPr>
            <a:xfrm>
              <a:off x="-151322" y="454006"/>
              <a:ext cx="122137" cy="5945205"/>
              <a:chOff x="-238872" y="454006"/>
              <a:chExt cx="122137" cy="5945205"/>
            </a:xfrm>
          </p:grpSpPr>
          <p:cxnSp>
            <p:nvCxnSpPr>
              <p:cNvPr id="349" name="Google Shape;349;p4"/>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350" name="Google Shape;350;p4"/>
              <p:cNvGrpSpPr/>
              <p:nvPr/>
            </p:nvGrpSpPr>
            <p:grpSpPr>
              <a:xfrm rot="5400000">
                <a:off x="-254004" y="5940698"/>
                <a:ext cx="152400" cy="122137"/>
                <a:chOff x="7983415" y="6582508"/>
                <a:chExt cx="152400" cy="486600"/>
              </a:xfrm>
            </p:grpSpPr>
            <p:cxnSp>
              <p:nvCxnSpPr>
                <p:cNvPr id="351" name="Google Shape;351;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52" name="Google Shape;352;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53" name="Google Shape;353;p4"/>
              <p:cNvGrpSpPr/>
              <p:nvPr/>
            </p:nvGrpSpPr>
            <p:grpSpPr>
              <a:xfrm rot="5400000">
                <a:off x="-254004" y="5467056"/>
                <a:ext cx="152400" cy="122137"/>
                <a:chOff x="7983415" y="6582508"/>
                <a:chExt cx="152400" cy="486600"/>
              </a:xfrm>
            </p:grpSpPr>
            <p:cxnSp>
              <p:nvCxnSpPr>
                <p:cNvPr id="354" name="Google Shape;354;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55" name="Google Shape;355;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56" name="Google Shape;356;p4"/>
              <p:cNvGrpSpPr/>
              <p:nvPr/>
            </p:nvGrpSpPr>
            <p:grpSpPr>
              <a:xfrm rot="5400000">
                <a:off x="-254004" y="4993414"/>
                <a:ext cx="152400" cy="122137"/>
                <a:chOff x="7983415" y="6582508"/>
                <a:chExt cx="152400" cy="486600"/>
              </a:xfrm>
            </p:grpSpPr>
            <p:cxnSp>
              <p:nvCxnSpPr>
                <p:cNvPr id="357" name="Google Shape;357;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58" name="Google Shape;358;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59" name="Google Shape;359;p4"/>
              <p:cNvGrpSpPr/>
              <p:nvPr/>
            </p:nvGrpSpPr>
            <p:grpSpPr>
              <a:xfrm rot="5400000">
                <a:off x="-254004" y="4519772"/>
                <a:ext cx="152400" cy="122137"/>
                <a:chOff x="7983415" y="6582508"/>
                <a:chExt cx="152400" cy="486600"/>
              </a:xfrm>
            </p:grpSpPr>
            <p:cxnSp>
              <p:nvCxnSpPr>
                <p:cNvPr id="360" name="Google Shape;360;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61" name="Google Shape;361;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62" name="Google Shape;362;p4"/>
              <p:cNvGrpSpPr/>
              <p:nvPr/>
            </p:nvGrpSpPr>
            <p:grpSpPr>
              <a:xfrm rot="5400000">
                <a:off x="-254004" y="4046130"/>
                <a:ext cx="152400" cy="122137"/>
                <a:chOff x="7983415" y="6582508"/>
                <a:chExt cx="152400" cy="486600"/>
              </a:xfrm>
            </p:grpSpPr>
            <p:cxnSp>
              <p:nvCxnSpPr>
                <p:cNvPr id="363" name="Google Shape;363;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64" name="Google Shape;364;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65" name="Google Shape;365;p4"/>
              <p:cNvGrpSpPr/>
              <p:nvPr/>
            </p:nvGrpSpPr>
            <p:grpSpPr>
              <a:xfrm rot="5400000">
                <a:off x="-254004" y="3572488"/>
                <a:ext cx="152400" cy="122137"/>
                <a:chOff x="7983415" y="6582508"/>
                <a:chExt cx="152400" cy="486600"/>
              </a:xfrm>
            </p:grpSpPr>
            <p:cxnSp>
              <p:nvCxnSpPr>
                <p:cNvPr id="366" name="Google Shape;366;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67" name="Google Shape;367;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68" name="Google Shape;368;p4"/>
              <p:cNvGrpSpPr/>
              <p:nvPr/>
            </p:nvGrpSpPr>
            <p:grpSpPr>
              <a:xfrm rot="5400000">
                <a:off x="-254004" y="3098846"/>
                <a:ext cx="152400" cy="122137"/>
                <a:chOff x="7983415" y="6582508"/>
                <a:chExt cx="152400" cy="486600"/>
              </a:xfrm>
            </p:grpSpPr>
            <p:cxnSp>
              <p:nvCxnSpPr>
                <p:cNvPr id="369" name="Google Shape;369;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70" name="Google Shape;370;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71" name="Google Shape;371;p4"/>
              <p:cNvGrpSpPr/>
              <p:nvPr/>
            </p:nvGrpSpPr>
            <p:grpSpPr>
              <a:xfrm rot="5400000">
                <a:off x="-254004" y="2625204"/>
                <a:ext cx="152400" cy="122137"/>
                <a:chOff x="7983415" y="6582508"/>
                <a:chExt cx="152400" cy="486600"/>
              </a:xfrm>
            </p:grpSpPr>
            <p:cxnSp>
              <p:nvCxnSpPr>
                <p:cNvPr id="372" name="Google Shape;372;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73" name="Google Shape;373;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74" name="Google Shape;374;p4"/>
              <p:cNvGrpSpPr/>
              <p:nvPr/>
            </p:nvGrpSpPr>
            <p:grpSpPr>
              <a:xfrm rot="5400000">
                <a:off x="-254004" y="2151562"/>
                <a:ext cx="152400" cy="122137"/>
                <a:chOff x="7983415" y="6582508"/>
                <a:chExt cx="152400" cy="486600"/>
              </a:xfrm>
            </p:grpSpPr>
            <p:cxnSp>
              <p:nvCxnSpPr>
                <p:cNvPr id="375" name="Google Shape;375;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76" name="Google Shape;376;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77" name="Google Shape;377;p4"/>
              <p:cNvGrpSpPr/>
              <p:nvPr/>
            </p:nvGrpSpPr>
            <p:grpSpPr>
              <a:xfrm rot="5400000">
                <a:off x="-254004" y="1677920"/>
                <a:ext cx="152400" cy="122137"/>
                <a:chOff x="7983415" y="6582508"/>
                <a:chExt cx="152400" cy="486600"/>
              </a:xfrm>
            </p:grpSpPr>
            <p:cxnSp>
              <p:nvCxnSpPr>
                <p:cNvPr id="378" name="Google Shape;378;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79" name="Google Shape;379;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80" name="Google Shape;380;p4"/>
              <p:cNvGrpSpPr/>
              <p:nvPr/>
            </p:nvGrpSpPr>
            <p:grpSpPr>
              <a:xfrm rot="5400000">
                <a:off x="-254004" y="997329"/>
                <a:ext cx="152400" cy="122137"/>
                <a:chOff x="7983415" y="6582508"/>
                <a:chExt cx="152400" cy="486600"/>
              </a:xfrm>
            </p:grpSpPr>
            <p:cxnSp>
              <p:nvCxnSpPr>
                <p:cNvPr id="381" name="Google Shape;381;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82" name="Google Shape;382;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383" name="Google Shape;383;p4"/>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384" name="Google Shape;384;p4"/>
            <p:cNvGrpSpPr/>
            <p:nvPr/>
          </p:nvGrpSpPr>
          <p:grpSpPr>
            <a:xfrm>
              <a:off x="9166485" y="454006"/>
              <a:ext cx="122137" cy="5945205"/>
              <a:chOff x="-238872" y="454006"/>
              <a:chExt cx="122137" cy="5945205"/>
            </a:xfrm>
          </p:grpSpPr>
          <p:cxnSp>
            <p:nvCxnSpPr>
              <p:cNvPr id="385" name="Google Shape;385;p4"/>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386" name="Google Shape;386;p4"/>
              <p:cNvGrpSpPr/>
              <p:nvPr/>
            </p:nvGrpSpPr>
            <p:grpSpPr>
              <a:xfrm rot="5400000">
                <a:off x="-254004" y="5940698"/>
                <a:ext cx="152400" cy="122137"/>
                <a:chOff x="7983415" y="6582508"/>
                <a:chExt cx="152400" cy="486600"/>
              </a:xfrm>
            </p:grpSpPr>
            <p:cxnSp>
              <p:nvCxnSpPr>
                <p:cNvPr id="387" name="Google Shape;387;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88" name="Google Shape;388;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89" name="Google Shape;389;p4"/>
              <p:cNvGrpSpPr/>
              <p:nvPr/>
            </p:nvGrpSpPr>
            <p:grpSpPr>
              <a:xfrm rot="5400000">
                <a:off x="-254004" y="5467056"/>
                <a:ext cx="152400" cy="122137"/>
                <a:chOff x="7983415" y="6582508"/>
                <a:chExt cx="152400" cy="486600"/>
              </a:xfrm>
            </p:grpSpPr>
            <p:cxnSp>
              <p:nvCxnSpPr>
                <p:cNvPr id="390" name="Google Shape;390;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91" name="Google Shape;391;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92" name="Google Shape;392;p4"/>
              <p:cNvGrpSpPr/>
              <p:nvPr/>
            </p:nvGrpSpPr>
            <p:grpSpPr>
              <a:xfrm rot="5400000">
                <a:off x="-254004" y="4993414"/>
                <a:ext cx="152400" cy="122137"/>
                <a:chOff x="7983415" y="6582508"/>
                <a:chExt cx="152400" cy="486600"/>
              </a:xfrm>
            </p:grpSpPr>
            <p:cxnSp>
              <p:nvCxnSpPr>
                <p:cNvPr id="393" name="Google Shape;393;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94" name="Google Shape;394;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95" name="Google Shape;395;p4"/>
              <p:cNvGrpSpPr/>
              <p:nvPr/>
            </p:nvGrpSpPr>
            <p:grpSpPr>
              <a:xfrm rot="5400000">
                <a:off x="-254004" y="4519772"/>
                <a:ext cx="152400" cy="122137"/>
                <a:chOff x="7983415" y="6582508"/>
                <a:chExt cx="152400" cy="486600"/>
              </a:xfrm>
            </p:grpSpPr>
            <p:cxnSp>
              <p:nvCxnSpPr>
                <p:cNvPr id="396" name="Google Shape;396;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97" name="Google Shape;397;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98" name="Google Shape;398;p4"/>
              <p:cNvGrpSpPr/>
              <p:nvPr/>
            </p:nvGrpSpPr>
            <p:grpSpPr>
              <a:xfrm rot="5400000">
                <a:off x="-254004" y="4046130"/>
                <a:ext cx="152400" cy="122137"/>
                <a:chOff x="7983415" y="6582508"/>
                <a:chExt cx="152400" cy="486600"/>
              </a:xfrm>
            </p:grpSpPr>
            <p:cxnSp>
              <p:nvCxnSpPr>
                <p:cNvPr id="399" name="Google Shape;399;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00" name="Google Shape;400;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01" name="Google Shape;401;p4"/>
              <p:cNvGrpSpPr/>
              <p:nvPr/>
            </p:nvGrpSpPr>
            <p:grpSpPr>
              <a:xfrm rot="5400000">
                <a:off x="-254004" y="3572488"/>
                <a:ext cx="152400" cy="122137"/>
                <a:chOff x="7983415" y="6582508"/>
                <a:chExt cx="152400" cy="486600"/>
              </a:xfrm>
            </p:grpSpPr>
            <p:cxnSp>
              <p:nvCxnSpPr>
                <p:cNvPr id="402" name="Google Shape;402;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03" name="Google Shape;403;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04" name="Google Shape;404;p4"/>
              <p:cNvGrpSpPr/>
              <p:nvPr/>
            </p:nvGrpSpPr>
            <p:grpSpPr>
              <a:xfrm rot="5400000">
                <a:off x="-254004" y="3098846"/>
                <a:ext cx="152400" cy="122137"/>
                <a:chOff x="7983415" y="6582508"/>
                <a:chExt cx="152400" cy="486600"/>
              </a:xfrm>
            </p:grpSpPr>
            <p:cxnSp>
              <p:nvCxnSpPr>
                <p:cNvPr id="405" name="Google Shape;405;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06" name="Google Shape;406;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07" name="Google Shape;407;p4"/>
              <p:cNvGrpSpPr/>
              <p:nvPr/>
            </p:nvGrpSpPr>
            <p:grpSpPr>
              <a:xfrm rot="5400000">
                <a:off x="-254004" y="2625204"/>
                <a:ext cx="152400" cy="122137"/>
                <a:chOff x="7983415" y="6582508"/>
                <a:chExt cx="152400" cy="486600"/>
              </a:xfrm>
            </p:grpSpPr>
            <p:cxnSp>
              <p:nvCxnSpPr>
                <p:cNvPr id="408" name="Google Shape;408;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09" name="Google Shape;409;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10" name="Google Shape;410;p4"/>
              <p:cNvGrpSpPr/>
              <p:nvPr/>
            </p:nvGrpSpPr>
            <p:grpSpPr>
              <a:xfrm rot="5400000">
                <a:off x="-254004" y="2151562"/>
                <a:ext cx="152400" cy="122137"/>
                <a:chOff x="7983415" y="6582508"/>
                <a:chExt cx="152400" cy="486600"/>
              </a:xfrm>
            </p:grpSpPr>
            <p:cxnSp>
              <p:nvCxnSpPr>
                <p:cNvPr id="411" name="Google Shape;411;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12" name="Google Shape;412;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13" name="Google Shape;413;p4"/>
              <p:cNvGrpSpPr/>
              <p:nvPr/>
            </p:nvGrpSpPr>
            <p:grpSpPr>
              <a:xfrm rot="5400000">
                <a:off x="-254004" y="1677920"/>
                <a:ext cx="152400" cy="122137"/>
                <a:chOff x="7983415" y="6582508"/>
                <a:chExt cx="152400" cy="486600"/>
              </a:xfrm>
            </p:grpSpPr>
            <p:cxnSp>
              <p:nvCxnSpPr>
                <p:cNvPr id="414" name="Google Shape;414;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15" name="Google Shape;415;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16" name="Google Shape;416;p4"/>
              <p:cNvGrpSpPr/>
              <p:nvPr/>
            </p:nvGrpSpPr>
            <p:grpSpPr>
              <a:xfrm rot="5400000">
                <a:off x="-254004" y="997329"/>
                <a:ext cx="152400" cy="122137"/>
                <a:chOff x="7983415" y="6582508"/>
                <a:chExt cx="152400" cy="486600"/>
              </a:xfrm>
            </p:grpSpPr>
            <p:cxnSp>
              <p:nvCxnSpPr>
                <p:cNvPr id="417" name="Google Shape;417;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18" name="Google Shape;418;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419" name="Google Shape;419;p4"/>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420" name="Google Shape;420;p4"/>
            <p:cNvGrpSpPr/>
            <p:nvPr/>
          </p:nvGrpSpPr>
          <p:grpSpPr>
            <a:xfrm>
              <a:off x="457731" y="-141189"/>
              <a:ext cx="8226688" cy="122137"/>
              <a:chOff x="457731" y="6582508"/>
              <a:chExt cx="8226688" cy="486600"/>
            </a:xfrm>
          </p:grpSpPr>
          <p:cxnSp>
            <p:nvCxnSpPr>
              <p:cNvPr id="421" name="Google Shape;421;p4"/>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22" name="Google Shape;422;p4"/>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423" name="Google Shape;423;p4"/>
              <p:cNvGrpSpPr/>
              <p:nvPr/>
            </p:nvGrpSpPr>
            <p:grpSpPr>
              <a:xfrm>
                <a:off x="7986158" y="6582508"/>
                <a:ext cx="152400" cy="486600"/>
                <a:chOff x="7983415" y="6582508"/>
                <a:chExt cx="152400" cy="486600"/>
              </a:xfrm>
            </p:grpSpPr>
            <p:cxnSp>
              <p:nvCxnSpPr>
                <p:cNvPr id="424" name="Google Shape;424;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25" name="Google Shape;425;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26" name="Google Shape;426;p4"/>
              <p:cNvGrpSpPr/>
              <p:nvPr/>
            </p:nvGrpSpPr>
            <p:grpSpPr>
              <a:xfrm>
                <a:off x="7287901" y="6582508"/>
                <a:ext cx="152400" cy="486600"/>
                <a:chOff x="7983415" y="6582508"/>
                <a:chExt cx="152400" cy="486600"/>
              </a:xfrm>
            </p:grpSpPr>
            <p:cxnSp>
              <p:nvCxnSpPr>
                <p:cNvPr id="427" name="Google Shape;427;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28" name="Google Shape;428;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29" name="Google Shape;429;p4"/>
              <p:cNvGrpSpPr/>
              <p:nvPr/>
            </p:nvGrpSpPr>
            <p:grpSpPr>
              <a:xfrm>
                <a:off x="6589644" y="6582508"/>
                <a:ext cx="152400" cy="486600"/>
                <a:chOff x="7983415" y="6582508"/>
                <a:chExt cx="152400" cy="486600"/>
              </a:xfrm>
            </p:grpSpPr>
            <p:cxnSp>
              <p:nvCxnSpPr>
                <p:cNvPr id="430" name="Google Shape;430;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31" name="Google Shape;431;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32" name="Google Shape;432;p4"/>
              <p:cNvGrpSpPr/>
              <p:nvPr/>
            </p:nvGrpSpPr>
            <p:grpSpPr>
              <a:xfrm>
                <a:off x="5891387" y="6582508"/>
                <a:ext cx="152400" cy="486600"/>
                <a:chOff x="7983415" y="6582508"/>
                <a:chExt cx="152400" cy="486600"/>
              </a:xfrm>
            </p:grpSpPr>
            <p:cxnSp>
              <p:nvCxnSpPr>
                <p:cNvPr id="433" name="Google Shape;433;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34" name="Google Shape;434;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35" name="Google Shape;435;p4"/>
              <p:cNvGrpSpPr/>
              <p:nvPr/>
            </p:nvGrpSpPr>
            <p:grpSpPr>
              <a:xfrm>
                <a:off x="5193130" y="6582508"/>
                <a:ext cx="152400" cy="486600"/>
                <a:chOff x="7983415" y="6582508"/>
                <a:chExt cx="152400" cy="486600"/>
              </a:xfrm>
            </p:grpSpPr>
            <p:cxnSp>
              <p:nvCxnSpPr>
                <p:cNvPr id="436" name="Google Shape;436;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37" name="Google Shape;437;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38" name="Google Shape;438;p4"/>
              <p:cNvGrpSpPr/>
              <p:nvPr/>
            </p:nvGrpSpPr>
            <p:grpSpPr>
              <a:xfrm>
                <a:off x="4494873" y="6582508"/>
                <a:ext cx="152400" cy="486600"/>
                <a:chOff x="7983415" y="6582508"/>
                <a:chExt cx="152400" cy="486600"/>
              </a:xfrm>
            </p:grpSpPr>
            <p:cxnSp>
              <p:nvCxnSpPr>
                <p:cNvPr id="439" name="Google Shape;439;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40" name="Google Shape;440;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41" name="Google Shape;441;p4"/>
              <p:cNvGrpSpPr/>
              <p:nvPr/>
            </p:nvGrpSpPr>
            <p:grpSpPr>
              <a:xfrm>
                <a:off x="3796616" y="6582508"/>
                <a:ext cx="152400" cy="486600"/>
                <a:chOff x="7983415" y="6582508"/>
                <a:chExt cx="152400" cy="486600"/>
              </a:xfrm>
            </p:grpSpPr>
            <p:cxnSp>
              <p:nvCxnSpPr>
                <p:cNvPr id="442" name="Google Shape;442;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43" name="Google Shape;443;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44" name="Google Shape;444;p4"/>
              <p:cNvGrpSpPr/>
              <p:nvPr/>
            </p:nvGrpSpPr>
            <p:grpSpPr>
              <a:xfrm>
                <a:off x="3098359" y="6582508"/>
                <a:ext cx="152400" cy="486600"/>
                <a:chOff x="7983415" y="6582508"/>
                <a:chExt cx="152400" cy="486600"/>
              </a:xfrm>
            </p:grpSpPr>
            <p:cxnSp>
              <p:nvCxnSpPr>
                <p:cNvPr id="445" name="Google Shape;445;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46" name="Google Shape;446;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47" name="Google Shape;447;p4"/>
              <p:cNvGrpSpPr/>
              <p:nvPr/>
            </p:nvGrpSpPr>
            <p:grpSpPr>
              <a:xfrm>
                <a:off x="2400102" y="6582508"/>
                <a:ext cx="152400" cy="486600"/>
                <a:chOff x="7983415" y="6582508"/>
                <a:chExt cx="152400" cy="486600"/>
              </a:xfrm>
            </p:grpSpPr>
            <p:cxnSp>
              <p:nvCxnSpPr>
                <p:cNvPr id="448" name="Google Shape;448;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49" name="Google Shape;449;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50" name="Google Shape;450;p4"/>
              <p:cNvGrpSpPr/>
              <p:nvPr/>
            </p:nvGrpSpPr>
            <p:grpSpPr>
              <a:xfrm>
                <a:off x="1701845" y="6582508"/>
                <a:ext cx="152400" cy="486600"/>
                <a:chOff x="7983415" y="6582508"/>
                <a:chExt cx="152400" cy="486600"/>
              </a:xfrm>
            </p:grpSpPr>
            <p:cxnSp>
              <p:nvCxnSpPr>
                <p:cNvPr id="451" name="Google Shape;451;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52" name="Google Shape;452;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53" name="Google Shape;453;p4"/>
              <p:cNvGrpSpPr/>
              <p:nvPr/>
            </p:nvGrpSpPr>
            <p:grpSpPr>
              <a:xfrm>
                <a:off x="1003588" y="6582508"/>
                <a:ext cx="152400" cy="486600"/>
                <a:chOff x="7983415" y="6582508"/>
                <a:chExt cx="152400" cy="486600"/>
              </a:xfrm>
            </p:grpSpPr>
            <p:cxnSp>
              <p:nvCxnSpPr>
                <p:cNvPr id="454" name="Google Shape;454;p4"/>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55" name="Google Shape;455;p4"/>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sp>
        <p:nvSpPr>
          <p:cNvPr id="456" name="Google Shape;456;p4"/>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57" name="Google Shape;457;p4"/>
          <p:cNvSpPr txBox="1"/>
          <p:nvPr>
            <p:ph idx="1" type="subTitle"/>
          </p:nvPr>
        </p:nvSpPr>
        <p:spPr>
          <a:xfrm>
            <a:off x="459486" y="857250"/>
            <a:ext cx="8229600" cy="411600"/>
          </a:xfrm>
          <a:prstGeom prst="rect">
            <a:avLst/>
          </a:prstGeom>
        </p:spPr>
        <p:txBody>
          <a:bodyPr anchorCtr="0" anchor="t" bIns="34275" lIns="68575" spcFirstLastPara="1" rIns="68575" wrap="square" tIns="34275">
            <a:noAutofit/>
          </a:bodyPr>
          <a:lstStyle>
            <a:lvl1pPr lvl="0">
              <a:spcBef>
                <a:spcPts val="600"/>
              </a:spcBef>
              <a:spcAft>
                <a:spcPts val="0"/>
              </a:spcAft>
              <a:buClr>
                <a:schemeClr val="accent3"/>
              </a:buClr>
              <a:buSzPts val="1400"/>
              <a:buNone/>
              <a:defRPr b="1" sz="1400">
                <a:solidFill>
                  <a:schemeClr val="accent3"/>
                </a:solidFill>
              </a:defRPr>
            </a:lvl1pPr>
            <a:lvl2pPr lvl="1">
              <a:spcBef>
                <a:spcPts val="300"/>
              </a:spcBef>
              <a:spcAft>
                <a:spcPts val="0"/>
              </a:spcAft>
              <a:buSzPts val="1400"/>
              <a:buNone/>
              <a:defRPr/>
            </a:lvl2pPr>
            <a:lvl3pPr lvl="2">
              <a:spcBef>
                <a:spcPts val="300"/>
              </a:spcBef>
              <a:spcAft>
                <a:spcPts val="0"/>
              </a:spcAft>
              <a:buSzPts val="1200"/>
              <a:buNone/>
              <a:defRPr/>
            </a:lvl3pPr>
            <a:lvl4pPr lvl="3">
              <a:spcBef>
                <a:spcPts val="300"/>
              </a:spcBef>
              <a:spcAft>
                <a:spcPts val="0"/>
              </a:spcAft>
              <a:buSzPts val="1200"/>
              <a:buNone/>
              <a:defRPr/>
            </a:lvl4pPr>
            <a:lvl5pPr lvl="4">
              <a:spcBef>
                <a:spcPts val="300"/>
              </a:spcBef>
              <a:spcAft>
                <a:spcPts val="0"/>
              </a:spcAft>
              <a:buSzPts val="1400"/>
              <a:buNone/>
              <a:defRPr/>
            </a:lvl5pPr>
            <a:lvl6pPr lvl="5">
              <a:spcBef>
                <a:spcPts val="300"/>
              </a:spcBef>
              <a:spcAft>
                <a:spcPts val="0"/>
              </a:spcAft>
              <a:buSzPts val="1400"/>
              <a:buNone/>
              <a:defRPr/>
            </a:lvl6pPr>
            <a:lvl7pPr lvl="6">
              <a:spcBef>
                <a:spcPts val="300"/>
              </a:spcBef>
              <a:spcAft>
                <a:spcPts val="0"/>
              </a:spcAft>
              <a:buSzPts val="1400"/>
              <a:buNone/>
              <a:defRPr/>
            </a:lvl7pPr>
            <a:lvl8pPr lvl="7">
              <a:spcBef>
                <a:spcPts val="300"/>
              </a:spcBef>
              <a:spcAft>
                <a:spcPts val="0"/>
              </a:spcAft>
              <a:buSzPts val="1400"/>
              <a:buNone/>
              <a:defRPr/>
            </a:lvl8pPr>
            <a:lvl9pPr lvl="8">
              <a:spcBef>
                <a:spcPts val="300"/>
              </a:spcBef>
              <a:spcAft>
                <a:spcPts val="0"/>
              </a:spcAft>
              <a:buSzPts val="1400"/>
              <a:buNone/>
              <a:defRPr/>
            </a:lvl9pPr>
          </a:lstStyle>
          <a:p/>
        </p:txBody>
      </p:sp>
      <p:sp>
        <p:nvSpPr>
          <p:cNvPr id="458" name="Google Shape;458;p4"/>
          <p:cNvSpPr txBox="1"/>
          <p:nvPr>
            <p:ph idx="2" type="body"/>
          </p:nvPr>
        </p:nvSpPr>
        <p:spPr>
          <a:xfrm>
            <a:off x="2525515" y="1371600"/>
            <a:ext cx="1942500" cy="1371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300"/>
              </a:spcBef>
              <a:spcAft>
                <a:spcPts val="0"/>
              </a:spcAft>
              <a:buSzPts val="1200"/>
              <a:buChar char="•"/>
              <a:defRPr sz="1100"/>
            </a:lvl1pPr>
            <a:lvl2pPr indent="-304800" lvl="1" marL="914400" rtl="0" algn="l">
              <a:lnSpc>
                <a:spcPct val="100000"/>
              </a:lnSpc>
              <a:spcBef>
                <a:spcPts val="300"/>
              </a:spcBef>
              <a:spcAft>
                <a:spcPts val="0"/>
              </a:spcAft>
              <a:buSzPts val="1200"/>
              <a:buChar char="–"/>
              <a:defRPr sz="1100"/>
            </a:lvl2pPr>
            <a:lvl3pPr indent="-292100" lvl="2" marL="1371600" rtl="0" algn="l">
              <a:lnSpc>
                <a:spcPct val="100000"/>
              </a:lnSpc>
              <a:spcBef>
                <a:spcPts val="300"/>
              </a:spcBef>
              <a:spcAft>
                <a:spcPts val="0"/>
              </a:spcAft>
              <a:buSzPts val="1000"/>
              <a:buChar char="•"/>
              <a:defRPr sz="1100"/>
            </a:lvl3pPr>
            <a:lvl4pPr indent="-292100" lvl="3" marL="1828800" rtl="0" algn="l">
              <a:lnSpc>
                <a:spcPct val="100000"/>
              </a:lnSpc>
              <a:spcBef>
                <a:spcPts val="300"/>
              </a:spcBef>
              <a:spcAft>
                <a:spcPts val="0"/>
              </a:spcAft>
              <a:buSzPts val="1000"/>
              <a:buChar char="–"/>
              <a:defRPr sz="1100"/>
            </a:lvl4pPr>
            <a:lvl5pPr indent="-304800" lvl="4" marL="2286000" rtl="0" algn="l">
              <a:lnSpc>
                <a:spcPct val="100000"/>
              </a:lnSpc>
              <a:spcBef>
                <a:spcPts val="300"/>
              </a:spcBef>
              <a:spcAft>
                <a:spcPts val="0"/>
              </a:spcAft>
              <a:buSzPts val="1200"/>
              <a:buChar char="»"/>
              <a:defRPr sz="1100"/>
            </a:lvl5pPr>
            <a:lvl6pPr indent="-304800" lvl="5" marL="2743200" rtl="0" algn="l">
              <a:lnSpc>
                <a:spcPct val="100000"/>
              </a:lnSpc>
              <a:spcBef>
                <a:spcPts val="300"/>
              </a:spcBef>
              <a:spcAft>
                <a:spcPts val="0"/>
              </a:spcAft>
              <a:buSzPts val="1200"/>
              <a:buChar char="•"/>
              <a:defRPr sz="1100"/>
            </a:lvl6pPr>
            <a:lvl7pPr indent="-304800" lvl="6" marL="3200400" rtl="0" algn="l">
              <a:lnSpc>
                <a:spcPct val="100000"/>
              </a:lnSpc>
              <a:spcBef>
                <a:spcPts val="300"/>
              </a:spcBef>
              <a:spcAft>
                <a:spcPts val="0"/>
              </a:spcAft>
              <a:buSzPts val="1200"/>
              <a:buChar char="•"/>
              <a:defRPr sz="1100"/>
            </a:lvl7pPr>
            <a:lvl8pPr indent="-304800" lvl="7" marL="3657600" rtl="0" algn="l">
              <a:lnSpc>
                <a:spcPct val="100000"/>
              </a:lnSpc>
              <a:spcBef>
                <a:spcPts val="300"/>
              </a:spcBef>
              <a:spcAft>
                <a:spcPts val="0"/>
              </a:spcAft>
              <a:buSzPts val="1200"/>
              <a:buChar char="•"/>
              <a:defRPr sz="1100"/>
            </a:lvl8pPr>
            <a:lvl9pPr indent="-304800" lvl="8" marL="4114800" rtl="0" algn="l">
              <a:lnSpc>
                <a:spcPct val="100000"/>
              </a:lnSpc>
              <a:spcBef>
                <a:spcPts val="300"/>
              </a:spcBef>
              <a:spcAft>
                <a:spcPts val="0"/>
              </a:spcAft>
              <a:buSzPts val="1200"/>
              <a:buChar char="•"/>
              <a:defRPr sz="1100"/>
            </a:lvl9pPr>
          </a:lstStyle>
          <a:p/>
        </p:txBody>
      </p:sp>
      <p:sp>
        <p:nvSpPr>
          <p:cNvPr id="459" name="Google Shape;459;p4"/>
          <p:cNvSpPr txBox="1"/>
          <p:nvPr>
            <p:ph idx="3" type="body"/>
          </p:nvPr>
        </p:nvSpPr>
        <p:spPr>
          <a:xfrm>
            <a:off x="4620288" y="1371600"/>
            <a:ext cx="1942500" cy="1371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300"/>
              </a:spcBef>
              <a:spcAft>
                <a:spcPts val="0"/>
              </a:spcAft>
              <a:buSzPts val="1200"/>
              <a:buChar char="•"/>
              <a:defRPr sz="1100"/>
            </a:lvl1pPr>
            <a:lvl2pPr indent="-304800" lvl="1" marL="914400" rtl="0" algn="l">
              <a:lnSpc>
                <a:spcPct val="100000"/>
              </a:lnSpc>
              <a:spcBef>
                <a:spcPts val="300"/>
              </a:spcBef>
              <a:spcAft>
                <a:spcPts val="0"/>
              </a:spcAft>
              <a:buSzPts val="1200"/>
              <a:buChar char="–"/>
              <a:defRPr sz="1100"/>
            </a:lvl2pPr>
            <a:lvl3pPr indent="-292100" lvl="2" marL="1371600" rtl="0" algn="l">
              <a:lnSpc>
                <a:spcPct val="100000"/>
              </a:lnSpc>
              <a:spcBef>
                <a:spcPts val="300"/>
              </a:spcBef>
              <a:spcAft>
                <a:spcPts val="0"/>
              </a:spcAft>
              <a:buSzPts val="1000"/>
              <a:buChar char="•"/>
              <a:defRPr sz="1100"/>
            </a:lvl3pPr>
            <a:lvl4pPr indent="-292100" lvl="3" marL="1828800" rtl="0" algn="l">
              <a:lnSpc>
                <a:spcPct val="100000"/>
              </a:lnSpc>
              <a:spcBef>
                <a:spcPts val="300"/>
              </a:spcBef>
              <a:spcAft>
                <a:spcPts val="0"/>
              </a:spcAft>
              <a:buSzPts val="1000"/>
              <a:buChar char="–"/>
              <a:defRPr sz="1100"/>
            </a:lvl4pPr>
            <a:lvl5pPr indent="-304800" lvl="4" marL="2286000" rtl="0" algn="l">
              <a:lnSpc>
                <a:spcPct val="100000"/>
              </a:lnSpc>
              <a:spcBef>
                <a:spcPts val="300"/>
              </a:spcBef>
              <a:spcAft>
                <a:spcPts val="0"/>
              </a:spcAft>
              <a:buSzPts val="1200"/>
              <a:buChar char="»"/>
              <a:defRPr sz="1100"/>
            </a:lvl5pPr>
            <a:lvl6pPr indent="-304800" lvl="5" marL="2743200" rtl="0" algn="l">
              <a:lnSpc>
                <a:spcPct val="100000"/>
              </a:lnSpc>
              <a:spcBef>
                <a:spcPts val="300"/>
              </a:spcBef>
              <a:spcAft>
                <a:spcPts val="0"/>
              </a:spcAft>
              <a:buSzPts val="1200"/>
              <a:buChar char="•"/>
              <a:defRPr sz="1100"/>
            </a:lvl6pPr>
            <a:lvl7pPr indent="-304800" lvl="6" marL="3200400" rtl="0" algn="l">
              <a:lnSpc>
                <a:spcPct val="100000"/>
              </a:lnSpc>
              <a:spcBef>
                <a:spcPts val="300"/>
              </a:spcBef>
              <a:spcAft>
                <a:spcPts val="0"/>
              </a:spcAft>
              <a:buSzPts val="1200"/>
              <a:buChar char="•"/>
              <a:defRPr sz="1100"/>
            </a:lvl7pPr>
            <a:lvl8pPr indent="-304800" lvl="7" marL="3657600" rtl="0" algn="l">
              <a:lnSpc>
                <a:spcPct val="100000"/>
              </a:lnSpc>
              <a:spcBef>
                <a:spcPts val="300"/>
              </a:spcBef>
              <a:spcAft>
                <a:spcPts val="0"/>
              </a:spcAft>
              <a:buSzPts val="1200"/>
              <a:buChar char="•"/>
              <a:defRPr sz="1100"/>
            </a:lvl8pPr>
            <a:lvl9pPr indent="-304800" lvl="8" marL="4114800" rtl="0" algn="l">
              <a:lnSpc>
                <a:spcPct val="100000"/>
              </a:lnSpc>
              <a:spcBef>
                <a:spcPts val="300"/>
              </a:spcBef>
              <a:spcAft>
                <a:spcPts val="0"/>
              </a:spcAft>
              <a:buSzPts val="1200"/>
              <a:buChar char="•"/>
              <a:defRPr sz="1100"/>
            </a:lvl9pPr>
          </a:lstStyle>
          <a:p/>
        </p:txBody>
      </p:sp>
      <p:sp>
        <p:nvSpPr>
          <p:cNvPr id="460" name="Google Shape;460;p4"/>
          <p:cNvSpPr txBox="1"/>
          <p:nvPr>
            <p:ph idx="4" type="body"/>
          </p:nvPr>
        </p:nvSpPr>
        <p:spPr>
          <a:xfrm>
            <a:off x="459486" y="3086100"/>
            <a:ext cx="1939800" cy="1371600"/>
          </a:xfrm>
          <a:prstGeom prst="rect">
            <a:avLst/>
          </a:prstGeom>
          <a:noFill/>
          <a:ln>
            <a:noFill/>
          </a:ln>
        </p:spPr>
        <p:txBody>
          <a:bodyPr anchorCtr="0" anchor="t" bIns="34275" lIns="68575" spcFirstLastPara="1" rIns="68575" wrap="square" tIns="34275">
            <a:noAutofit/>
          </a:bodyPr>
          <a:lstStyle>
            <a:lvl1pPr indent="-298450" lvl="0" marL="457200" rtl="0">
              <a:lnSpc>
                <a:spcPct val="100000"/>
              </a:lnSpc>
              <a:spcBef>
                <a:spcPts val="300"/>
              </a:spcBef>
              <a:spcAft>
                <a:spcPts val="0"/>
              </a:spcAft>
              <a:buSzPts val="1100"/>
              <a:buChar char="•"/>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461" name="Google Shape;461;p4"/>
          <p:cNvSpPr txBox="1"/>
          <p:nvPr>
            <p:ph idx="5" type="body"/>
          </p:nvPr>
        </p:nvSpPr>
        <p:spPr>
          <a:xfrm>
            <a:off x="2525515" y="3086100"/>
            <a:ext cx="1939800" cy="1371600"/>
          </a:xfrm>
          <a:prstGeom prst="rect">
            <a:avLst/>
          </a:prstGeom>
          <a:noFill/>
          <a:ln>
            <a:noFill/>
          </a:ln>
        </p:spPr>
        <p:txBody>
          <a:bodyPr anchorCtr="0" anchor="t" bIns="34275" lIns="68575" spcFirstLastPara="1" rIns="68575" wrap="square" tIns="34275">
            <a:noAutofit/>
          </a:bodyPr>
          <a:lstStyle>
            <a:lvl1pPr indent="-298450" lvl="0" marL="457200" rtl="0">
              <a:lnSpc>
                <a:spcPct val="100000"/>
              </a:lnSpc>
              <a:spcBef>
                <a:spcPts val="300"/>
              </a:spcBef>
              <a:spcAft>
                <a:spcPts val="0"/>
              </a:spcAft>
              <a:buSzPts val="1100"/>
              <a:buChar char="•"/>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462" name="Google Shape;462;p4"/>
          <p:cNvSpPr txBox="1"/>
          <p:nvPr>
            <p:ph idx="6" type="body"/>
          </p:nvPr>
        </p:nvSpPr>
        <p:spPr>
          <a:xfrm>
            <a:off x="4620288" y="3086100"/>
            <a:ext cx="1939800" cy="1371600"/>
          </a:xfrm>
          <a:prstGeom prst="rect">
            <a:avLst/>
          </a:prstGeom>
          <a:noFill/>
          <a:ln>
            <a:noFill/>
          </a:ln>
        </p:spPr>
        <p:txBody>
          <a:bodyPr anchorCtr="0" anchor="t" bIns="34275" lIns="68575" spcFirstLastPara="1" rIns="68575" wrap="square" tIns="34275">
            <a:noAutofit/>
          </a:bodyPr>
          <a:lstStyle>
            <a:lvl1pPr indent="-298450" lvl="0" marL="457200" rtl="0">
              <a:lnSpc>
                <a:spcPct val="100000"/>
              </a:lnSpc>
              <a:spcBef>
                <a:spcPts val="300"/>
              </a:spcBef>
              <a:spcAft>
                <a:spcPts val="0"/>
              </a:spcAft>
              <a:buSzPts val="1100"/>
              <a:buChar char="•"/>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463" name="Google Shape;463;p4"/>
          <p:cNvSpPr txBox="1"/>
          <p:nvPr>
            <p:ph idx="7" type="body"/>
          </p:nvPr>
        </p:nvSpPr>
        <p:spPr>
          <a:xfrm>
            <a:off x="459486" y="1371600"/>
            <a:ext cx="1942500" cy="1371600"/>
          </a:xfrm>
          <a:prstGeom prst="rect">
            <a:avLst/>
          </a:prstGeom>
          <a:noFill/>
          <a:ln>
            <a:noFill/>
          </a:ln>
        </p:spPr>
        <p:txBody>
          <a:bodyPr anchorCtr="0" anchor="t" bIns="34275" lIns="68575" spcFirstLastPara="1" rIns="68575" wrap="square" tIns="34275">
            <a:noAutofit/>
          </a:bodyPr>
          <a:lstStyle>
            <a:lvl1pPr indent="-298450" lvl="0" marL="457200" rtl="0" algn="l">
              <a:lnSpc>
                <a:spcPct val="100000"/>
              </a:lnSpc>
              <a:spcBef>
                <a:spcPts val="300"/>
              </a:spcBef>
              <a:spcAft>
                <a:spcPts val="0"/>
              </a:spcAft>
              <a:buSzPts val="1100"/>
              <a:buChar char="•"/>
              <a:defRPr sz="1100"/>
            </a:lvl1pPr>
            <a:lvl2pPr indent="-298450" lvl="1" marL="914400" rtl="0">
              <a:lnSpc>
                <a:spcPct val="100000"/>
              </a:lnSpc>
              <a:spcBef>
                <a:spcPts val="300"/>
              </a:spcBef>
              <a:spcAft>
                <a:spcPts val="0"/>
              </a:spcAft>
              <a:buSzPts val="1100"/>
              <a:buChar char="–"/>
              <a:defRPr sz="1100"/>
            </a:lvl2pPr>
            <a:lvl3pPr indent="-298450" lvl="2" marL="1371600" rtl="0" algn="l">
              <a:lnSpc>
                <a:spcPct val="100000"/>
              </a:lnSpc>
              <a:spcBef>
                <a:spcPts val="300"/>
              </a:spcBef>
              <a:spcAft>
                <a:spcPts val="0"/>
              </a:spcAft>
              <a:buSzPts val="1100"/>
              <a:buChar char="•"/>
              <a:defRPr sz="1100"/>
            </a:lvl3pPr>
            <a:lvl4pPr indent="-298450" lvl="3" marL="1828800" rtl="0" algn="l">
              <a:lnSpc>
                <a:spcPct val="100000"/>
              </a:lnSpc>
              <a:spcBef>
                <a:spcPts val="300"/>
              </a:spcBef>
              <a:spcAft>
                <a:spcPts val="0"/>
              </a:spcAft>
              <a:buSzPts val="1100"/>
              <a:buChar char="–"/>
              <a:defRPr sz="1100"/>
            </a:lvl4pPr>
            <a:lvl5pPr indent="-298450" lvl="4" marL="2286000" rtl="0" algn="l">
              <a:lnSpc>
                <a:spcPct val="100000"/>
              </a:lnSpc>
              <a:spcBef>
                <a:spcPts val="300"/>
              </a:spcBef>
              <a:spcAft>
                <a:spcPts val="0"/>
              </a:spcAft>
              <a:buSzPts val="1100"/>
              <a:buChar char="»"/>
              <a:defRPr sz="1100"/>
            </a:lvl5pPr>
            <a:lvl6pPr indent="-298450" lvl="5" marL="2743200" rtl="0" algn="l">
              <a:lnSpc>
                <a:spcPct val="100000"/>
              </a:lnSpc>
              <a:spcBef>
                <a:spcPts val="300"/>
              </a:spcBef>
              <a:spcAft>
                <a:spcPts val="0"/>
              </a:spcAft>
              <a:buSzPts val="1100"/>
              <a:buChar char="•"/>
              <a:defRPr sz="1100"/>
            </a:lvl6pPr>
            <a:lvl7pPr indent="-298450" lvl="6" marL="3200400" rtl="0" algn="l">
              <a:lnSpc>
                <a:spcPct val="100000"/>
              </a:lnSpc>
              <a:spcBef>
                <a:spcPts val="300"/>
              </a:spcBef>
              <a:spcAft>
                <a:spcPts val="0"/>
              </a:spcAft>
              <a:buSzPts val="1100"/>
              <a:buChar char="•"/>
              <a:defRPr sz="1100"/>
            </a:lvl7pPr>
            <a:lvl8pPr indent="-298450" lvl="7" marL="3657600" rtl="0" algn="l">
              <a:lnSpc>
                <a:spcPct val="100000"/>
              </a:lnSpc>
              <a:spcBef>
                <a:spcPts val="300"/>
              </a:spcBef>
              <a:spcAft>
                <a:spcPts val="0"/>
              </a:spcAft>
              <a:buSzPts val="1100"/>
              <a:buChar char="•"/>
              <a:defRPr sz="1100"/>
            </a:lvl8pPr>
            <a:lvl9pPr indent="-298450" lvl="8" marL="4114800" rtl="0" algn="l">
              <a:lnSpc>
                <a:spcPct val="100000"/>
              </a:lnSpc>
              <a:spcBef>
                <a:spcPts val="300"/>
              </a:spcBef>
              <a:spcAft>
                <a:spcPts val="0"/>
              </a:spcAft>
              <a:buSzPts val="1100"/>
              <a:buChar char="•"/>
              <a:defRPr sz="1100"/>
            </a:lvl9pPr>
          </a:lstStyle>
          <a:p/>
        </p:txBody>
      </p:sp>
      <p:sp>
        <p:nvSpPr>
          <p:cNvPr id="464" name="Google Shape;464;p4"/>
          <p:cNvSpPr txBox="1"/>
          <p:nvPr>
            <p:ph idx="8" type="body"/>
          </p:nvPr>
        </p:nvSpPr>
        <p:spPr>
          <a:xfrm>
            <a:off x="6715063" y="1371600"/>
            <a:ext cx="1942500" cy="1371600"/>
          </a:xfrm>
          <a:prstGeom prst="rect">
            <a:avLst/>
          </a:prstGeom>
          <a:noFill/>
          <a:ln>
            <a:noFill/>
          </a:ln>
        </p:spPr>
        <p:txBody>
          <a:bodyPr anchorCtr="0" anchor="t" bIns="34275" lIns="68575" spcFirstLastPara="1" rIns="68575" wrap="square" tIns="34275">
            <a:noAutofit/>
          </a:bodyPr>
          <a:lstStyle>
            <a:lvl1pPr indent="-304800" lvl="0" marL="457200" rtl="0" algn="l">
              <a:lnSpc>
                <a:spcPct val="100000"/>
              </a:lnSpc>
              <a:spcBef>
                <a:spcPts val="300"/>
              </a:spcBef>
              <a:spcAft>
                <a:spcPts val="0"/>
              </a:spcAft>
              <a:buSzPts val="1200"/>
              <a:buChar char="•"/>
              <a:defRPr sz="1100"/>
            </a:lvl1pPr>
            <a:lvl2pPr indent="-304800" lvl="1" marL="914400" rtl="0" algn="l">
              <a:lnSpc>
                <a:spcPct val="100000"/>
              </a:lnSpc>
              <a:spcBef>
                <a:spcPts val="300"/>
              </a:spcBef>
              <a:spcAft>
                <a:spcPts val="0"/>
              </a:spcAft>
              <a:buSzPts val="1200"/>
              <a:buChar char="–"/>
              <a:defRPr sz="1100"/>
            </a:lvl2pPr>
            <a:lvl3pPr indent="-292100" lvl="2" marL="1371600" rtl="0" algn="l">
              <a:lnSpc>
                <a:spcPct val="100000"/>
              </a:lnSpc>
              <a:spcBef>
                <a:spcPts val="300"/>
              </a:spcBef>
              <a:spcAft>
                <a:spcPts val="0"/>
              </a:spcAft>
              <a:buSzPts val="1000"/>
              <a:buChar char="•"/>
              <a:defRPr sz="1100"/>
            </a:lvl3pPr>
            <a:lvl4pPr indent="-292100" lvl="3" marL="1828800" rtl="0" algn="l">
              <a:lnSpc>
                <a:spcPct val="100000"/>
              </a:lnSpc>
              <a:spcBef>
                <a:spcPts val="300"/>
              </a:spcBef>
              <a:spcAft>
                <a:spcPts val="0"/>
              </a:spcAft>
              <a:buSzPts val="1000"/>
              <a:buChar char="–"/>
              <a:defRPr sz="1100"/>
            </a:lvl4pPr>
            <a:lvl5pPr indent="-304800" lvl="4" marL="2286000" rtl="0" algn="l">
              <a:lnSpc>
                <a:spcPct val="100000"/>
              </a:lnSpc>
              <a:spcBef>
                <a:spcPts val="300"/>
              </a:spcBef>
              <a:spcAft>
                <a:spcPts val="0"/>
              </a:spcAft>
              <a:buSzPts val="1200"/>
              <a:buChar char="»"/>
              <a:defRPr sz="1100"/>
            </a:lvl5pPr>
            <a:lvl6pPr indent="-304800" lvl="5" marL="2743200" rtl="0" algn="l">
              <a:lnSpc>
                <a:spcPct val="100000"/>
              </a:lnSpc>
              <a:spcBef>
                <a:spcPts val="300"/>
              </a:spcBef>
              <a:spcAft>
                <a:spcPts val="0"/>
              </a:spcAft>
              <a:buSzPts val="1200"/>
              <a:buChar char="•"/>
              <a:defRPr sz="1100"/>
            </a:lvl6pPr>
            <a:lvl7pPr indent="-304800" lvl="6" marL="3200400" rtl="0" algn="l">
              <a:lnSpc>
                <a:spcPct val="100000"/>
              </a:lnSpc>
              <a:spcBef>
                <a:spcPts val="300"/>
              </a:spcBef>
              <a:spcAft>
                <a:spcPts val="0"/>
              </a:spcAft>
              <a:buSzPts val="1200"/>
              <a:buChar char="•"/>
              <a:defRPr sz="1100"/>
            </a:lvl7pPr>
            <a:lvl8pPr indent="-304800" lvl="7" marL="3657600" rtl="0" algn="l">
              <a:lnSpc>
                <a:spcPct val="100000"/>
              </a:lnSpc>
              <a:spcBef>
                <a:spcPts val="300"/>
              </a:spcBef>
              <a:spcAft>
                <a:spcPts val="0"/>
              </a:spcAft>
              <a:buSzPts val="1200"/>
              <a:buChar char="•"/>
              <a:defRPr sz="1100"/>
            </a:lvl8pPr>
            <a:lvl9pPr indent="-304800" lvl="8" marL="4114800" rtl="0" algn="l">
              <a:lnSpc>
                <a:spcPct val="100000"/>
              </a:lnSpc>
              <a:spcBef>
                <a:spcPts val="300"/>
              </a:spcBef>
              <a:spcAft>
                <a:spcPts val="0"/>
              </a:spcAft>
              <a:buSzPts val="1200"/>
              <a:buChar char="•"/>
              <a:defRPr sz="1100"/>
            </a:lvl9pPr>
          </a:lstStyle>
          <a:p/>
        </p:txBody>
      </p:sp>
      <p:sp>
        <p:nvSpPr>
          <p:cNvPr id="465" name="Google Shape;465;p4"/>
          <p:cNvSpPr txBox="1"/>
          <p:nvPr>
            <p:ph idx="9" type="body"/>
          </p:nvPr>
        </p:nvSpPr>
        <p:spPr>
          <a:xfrm>
            <a:off x="6715063" y="3086100"/>
            <a:ext cx="1939800" cy="1371600"/>
          </a:xfrm>
          <a:prstGeom prst="rect">
            <a:avLst/>
          </a:prstGeom>
          <a:noFill/>
          <a:ln>
            <a:noFill/>
          </a:ln>
        </p:spPr>
        <p:txBody>
          <a:bodyPr anchorCtr="0" anchor="t" bIns="34275" lIns="68575" spcFirstLastPara="1" rIns="68575" wrap="square" tIns="34275">
            <a:noAutofit/>
          </a:bodyPr>
          <a:lstStyle>
            <a:lvl1pPr indent="-298450" lvl="0" marL="457200" rtl="0">
              <a:lnSpc>
                <a:spcPct val="100000"/>
              </a:lnSpc>
              <a:spcBef>
                <a:spcPts val="300"/>
              </a:spcBef>
              <a:spcAft>
                <a:spcPts val="0"/>
              </a:spcAft>
              <a:buSzPts val="1100"/>
              <a:buChar char="•"/>
              <a:defRPr sz="1100"/>
            </a:lvl1pPr>
            <a:lvl2pPr indent="-298450" lvl="1" marL="914400" rtl="0">
              <a:lnSpc>
                <a:spcPct val="100000"/>
              </a:lnSpc>
              <a:spcBef>
                <a:spcPts val="300"/>
              </a:spcBef>
              <a:spcAft>
                <a:spcPts val="0"/>
              </a:spcAft>
              <a:buSzPts val="1100"/>
              <a:buChar char="–"/>
              <a:defRPr sz="1100"/>
            </a:lvl2pPr>
            <a:lvl3pPr indent="-298450" lvl="2" marL="1371600" rtl="0">
              <a:lnSpc>
                <a:spcPct val="100000"/>
              </a:lnSpc>
              <a:spcBef>
                <a:spcPts val="300"/>
              </a:spcBef>
              <a:spcAft>
                <a:spcPts val="0"/>
              </a:spcAft>
              <a:buSzPts val="1100"/>
              <a:buChar char="•"/>
              <a:defRPr sz="1100"/>
            </a:lvl3pPr>
            <a:lvl4pPr indent="-298450" lvl="3" marL="1828800" rtl="0">
              <a:lnSpc>
                <a:spcPct val="100000"/>
              </a:lnSpc>
              <a:spcBef>
                <a:spcPts val="300"/>
              </a:spcBef>
              <a:spcAft>
                <a:spcPts val="0"/>
              </a:spcAft>
              <a:buSzPts val="1100"/>
              <a:buChar char="–"/>
              <a:defRPr sz="1100"/>
            </a:lvl4pPr>
            <a:lvl5pPr indent="-298450" lvl="4" marL="2286000" rtl="0">
              <a:lnSpc>
                <a:spcPct val="100000"/>
              </a:lnSpc>
              <a:spcBef>
                <a:spcPts val="300"/>
              </a:spcBef>
              <a:spcAft>
                <a:spcPts val="0"/>
              </a:spcAft>
              <a:buSzPts val="1100"/>
              <a:buChar char="»"/>
              <a:defRPr sz="1100"/>
            </a:lvl5pPr>
            <a:lvl6pPr indent="-298450" lvl="5" marL="2743200" rtl="0">
              <a:lnSpc>
                <a:spcPct val="100000"/>
              </a:lnSpc>
              <a:spcBef>
                <a:spcPts val="300"/>
              </a:spcBef>
              <a:spcAft>
                <a:spcPts val="0"/>
              </a:spcAft>
              <a:buSzPts val="1100"/>
              <a:buChar char="•"/>
              <a:defRPr sz="1100"/>
            </a:lvl6pPr>
            <a:lvl7pPr indent="-298450" lvl="6" marL="3200400" rtl="0">
              <a:lnSpc>
                <a:spcPct val="100000"/>
              </a:lnSpc>
              <a:spcBef>
                <a:spcPts val="300"/>
              </a:spcBef>
              <a:spcAft>
                <a:spcPts val="0"/>
              </a:spcAft>
              <a:buSzPts val="1100"/>
              <a:buChar char="•"/>
              <a:defRPr sz="1100"/>
            </a:lvl7pPr>
            <a:lvl8pPr indent="-298450" lvl="7" marL="3657600" rtl="0">
              <a:lnSpc>
                <a:spcPct val="100000"/>
              </a:lnSpc>
              <a:spcBef>
                <a:spcPts val="300"/>
              </a:spcBef>
              <a:spcAft>
                <a:spcPts val="0"/>
              </a:spcAft>
              <a:buSzPts val="1100"/>
              <a:buChar char="•"/>
              <a:defRPr sz="1100"/>
            </a:lvl8pPr>
            <a:lvl9pPr indent="-298450" lvl="8" marL="4114800" rtl="0">
              <a:lnSpc>
                <a:spcPct val="100000"/>
              </a:lnSpc>
              <a:spcBef>
                <a:spcPts val="300"/>
              </a:spcBef>
              <a:spcAft>
                <a:spcPts val="0"/>
              </a:spcAft>
              <a:buSzPts val="1100"/>
              <a:buChar char="•"/>
              <a:defRPr sz="1100"/>
            </a:lvl9pPr>
          </a:lstStyle>
          <a:p/>
        </p:txBody>
      </p:sp>
      <p:sp>
        <p:nvSpPr>
          <p:cNvPr id="466" name="Google Shape;466;p4"/>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467" name="Shape 467"/>
        <p:cNvGrpSpPr/>
        <p:nvPr/>
      </p:nvGrpSpPr>
      <p:grpSpPr>
        <a:xfrm>
          <a:off x="0" y="0"/>
          <a:ext cx="0" cy="0"/>
          <a:chOff x="0" y="0"/>
          <a:chExt cx="0" cy="0"/>
        </a:xfrm>
      </p:grpSpPr>
      <p:sp>
        <p:nvSpPr>
          <p:cNvPr id="468" name="Google Shape;468;p5"/>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1"/>
              </a:buClr>
              <a:buSzPts val="2400"/>
              <a:buFont typeface="Arial"/>
              <a:buNone/>
              <a:defRPr b="1" i="0" sz="2400" cap="none">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69" name="Google Shape;469;p5"/>
          <p:cNvSpPr txBox="1"/>
          <p:nvPr>
            <p:ph idx="1" type="body"/>
          </p:nvPr>
        </p:nvSpPr>
        <p:spPr>
          <a:xfrm>
            <a:off x="459475" y="1268850"/>
            <a:ext cx="8229600" cy="3360600"/>
          </a:xfrm>
          <a:prstGeom prst="rect">
            <a:avLst/>
          </a:prstGeom>
          <a:noFill/>
          <a:ln>
            <a:noFill/>
          </a:ln>
        </p:spPr>
        <p:txBody>
          <a:bodyPr anchorCtr="0" anchor="t" bIns="34275" lIns="68575" spcFirstLastPara="1" rIns="68575" wrap="square" tIns="34275">
            <a:noAutofit/>
          </a:bodyPr>
          <a:lstStyle>
            <a:lvl1pPr indent="-317500" lvl="0" marL="457200" algn="l">
              <a:lnSpc>
                <a:spcPct val="110000"/>
              </a:lnSpc>
              <a:spcBef>
                <a:spcPts val="600"/>
              </a:spcBef>
              <a:spcAft>
                <a:spcPts val="0"/>
              </a:spcAft>
              <a:buSzPts val="1400"/>
              <a:buChar char="•"/>
              <a:defRPr sz="1400"/>
            </a:lvl1pPr>
            <a:lvl2pPr indent="-317500" lvl="1" marL="914400" algn="l">
              <a:lnSpc>
                <a:spcPct val="110000"/>
              </a:lnSpc>
              <a:spcBef>
                <a:spcPts val="300"/>
              </a:spcBef>
              <a:spcAft>
                <a:spcPts val="0"/>
              </a:spcAft>
              <a:buClr>
                <a:schemeClr val="accent2"/>
              </a:buClr>
              <a:buSzPts val="1400"/>
              <a:buChar char="–"/>
              <a:defRPr sz="1400"/>
            </a:lvl2pPr>
            <a:lvl3pPr indent="-304800" lvl="2" marL="1371600" algn="l">
              <a:spcBef>
                <a:spcPts val="300"/>
              </a:spcBef>
              <a:spcAft>
                <a:spcPts val="0"/>
              </a:spcAft>
              <a:buClr>
                <a:schemeClr val="accent2"/>
              </a:buClr>
              <a:buSzPts val="1200"/>
              <a:buChar char="•"/>
              <a:defRPr sz="1400"/>
            </a:lvl3pPr>
            <a:lvl4pPr indent="-304800" lvl="3" marL="1828800" algn="l">
              <a:lnSpc>
                <a:spcPct val="110000"/>
              </a:lnSpc>
              <a:spcBef>
                <a:spcPts val="300"/>
              </a:spcBef>
              <a:spcAft>
                <a:spcPts val="0"/>
              </a:spcAft>
              <a:buClr>
                <a:schemeClr val="accent2"/>
              </a:buClr>
              <a:buSzPts val="1200"/>
              <a:buChar char="–"/>
              <a:defRPr sz="1400"/>
            </a:lvl4pPr>
            <a:lvl5pPr indent="-317500" lvl="4" marL="2286000" algn="l">
              <a:spcBef>
                <a:spcPts val="300"/>
              </a:spcBef>
              <a:spcAft>
                <a:spcPts val="0"/>
              </a:spcAft>
              <a:buClr>
                <a:schemeClr val="accent2"/>
              </a:buClr>
              <a:buSzPts val="1400"/>
              <a:buChar char="»"/>
              <a:defRPr sz="1400"/>
            </a:lvl5pPr>
            <a:lvl6pPr indent="-311150" lvl="5" marL="2743200" algn="l">
              <a:spcBef>
                <a:spcPts val="300"/>
              </a:spcBef>
              <a:spcAft>
                <a:spcPts val="0"/>
              </a:spcAft>
              <a:buClr>
                <a:schemeClr val="dk1"/>
              </a:buClr>
              <a:buSzPts val="1300"/>
              <a:buChar char="•"/>
              <a:defRPr sz="1400"/>
            </a:lvl6pPr>
            <a:lvl7pPr indent="-311150" lvl="6" marL="3200400" algn="l">
              <a:spcBef>
                <a:spcPts val="300"/>
              </a:spcBef>
              <a:spcAft>
                <a:spcPts val="0"/>
              </a:spcAft>
              <a:buClr>
                <a:schemeClr val="dk1"/>
              </a:buClr>
              <a:buSzPts val="1300"/>
              <a:buChar char="•"/>
              <a:defRPr sz="1400"/>
            </a:lvl7pPr>
            <a:lvl8pPr indent="-311150" lvl="7" marL="3657600" algn="l">
              <a:spcBef>
                <a:spcPts val="300"/>
              </a:spcBef>
              <a:spcAft>
                <a:spcPts val="0"/>
              </a:spcAft>
              <a:buClr>
                <a:schemeClr val="dk1"/>
              </a:buClr>
              <a:buSzPts val="1300"/>
              <a:buChar char="•"/>
              <a:defRPr sz="1400"/>
            </a:lvl8pPr>
            <a:lvl9pPr indent="-311150" lvl="8" marL="4114800" algn="l">
              <a:spcBef>
                <a:spcPts val="300"/>
              </a:spcBef>
              <a:spcAft>
                <a:spcPts val="0"/>
              </a:spcAft>
              <a:buClr>
                <a:schemeClr val="dk1"/>
              </a:buClr>
              <a:buSzPts val="1300"/>
              <a:buChar char="•"/>
              <a:defRPr sz="1400"/>
            </a:lvl9pPr>
          </a:lstStyle>
          <a:p/>
        </p:txBody>
      </p:sp>
      <p:sp>
        <p:nvSpPr>
          <p:cNvPr id="470" name="Google Shape;470;p5"/>
          <p:cNvSpPr txBox="1"/>
          <p:nvPr>
            <p:ph idx="2" type="subTitle"/>
          </p:nvPr>
        </p:nvSpPr>
        <p:spPr>
          <a:xfrm>
            <a:off x="459486" y="857250"/>
            <a:ext cx="8229600" cy="411600"/>
          </a:xfrm>
          <a:prstGeom prst="rect">
            <a:avLst/>
          </a:prstGeom>
        </p:spPr>
        <p:txBody>
          <a:bodyPr anchorCtr="0" anchor="t" bIns="34275" lIns="68575" spcFirstLastPara="1" rIns="68575" wrap="square" tIns="34275">
            <a:noAutofit/>
          </a:bodyPr>
          <a:lstStyle>
            <a:lvl1pPr lvl="0">
              <a:spcBef>
                <a:spcPts val="600"/>
              </a:spcBef>
              <a:spcAft>
                <a:spcPts val="0"/>
              </a:spcAft>
              <a:buClr>
                <a:schemeClr val="accent3"/>
              </a:buClr>
              <a:buSzPts val="1400"/>
              <a:buNone/>
              <a:defRPr b="1">
                <a:solidFill>
                  <a:schemeClr val="accent3"/>
                </a:solidFill>
              </a:defRPr>
            </a:lvl1pPr>
            <a:lvl2pPr lvl="1">
              <a:spcBef>
                <a:spcPts val="300"/>
              </a:spcBef>
              <a:spcAft>
                <a:spcPts val="0"/>
              </a:spcAft>
              <a:buSzPts val="1400"/>
              <a:buNone/>
              <a:defRPr/>
            </a:lvl2pPr>
            <a:lvl3pPr lvl="2">
              <a:spcBef>
                <a:spcPts val="300"/>
              </a:spcBef>
              <a:spcAft>
                <a:spcPts val="0"/>
              </a:spcAft>
              <a:buSzPts val="1200"/>
              <a:buNone/>
              <a:defRPr/>
            </a:lvl3pPr>
            <a:lvl4pPr lvl="3">
              <a:spcBef>
                <a:spcPts val="300"/>
              </a:spcBef>
              <a:spcAft>
                <a:spcPts val="0"/>
              </a:spcAft>
              <a:buSzPts val="1200"/>
              <a:buNone/>
              <a:defRPr/>
            </a:lvl4pPr>
            <a:lvl5pPr lvl="4">
              <a:spcBef>
                <a:spcPts val="300"/>
              </a:spcBef>
              <a:spcAft>
                <a:spcPts val="0"/>
              </a:spcAft>
              <a:buSzPts val="1400"/>
              <a:buNone/>
              <a:defRPr/>
            </a:lvl5pPr>
            <a:lvl6pPr lvl="5">
              <a:spcBef>
                <a:spcPts val="300"/>
              </a:spcBef>
              <a:spcAft>
                <a:spcPts val="0"/>
              </a:spcAft>
              <a:buSzPts val="1400"/>
              <a:buNone/>
              <a:defRPr/>
            </a:lvl6pPr>
            <a:lvl7pPr lvl="6">
              <a:spcBef>
                <a:spcPts val="300"/>
              </a:spcBef>
              <a:spcAft>
                <a:spcPts val="0"/>
              </a:spcAft>
              <a:buSzPts val="1400"/>
              <a:buNone/>
              <a:defRPr/>
            </a:lvl7pPr>
            <a:lvl8pPr lvl="7">
              <a:spcBef>
                <a:spcPts val="300"/>
              </a:spcBef>
              <a:spcAft>
                <a:spcPts val="0"/>
              </a:spcAft>
              <a:buSzPts val="1400"/>
              <a:buNone/>
              <a:defRPr/>
            </a:lvl8pPr>
            <a:lvl9pPr lvl="8">
              <a:spcBef>
                <a:spcPts val="300"/>
              </a:spcBef>
              <a:spcAft>
                <a:spcPts val="0"/>
              </a:spcAft>
              <a:buSzPts val="1400"/>
              <a:buNone/>
              <a:defRPr/>
            </a:lvl9pPr>
          </a:lstStyle>
          <a:p/>
        </p:txBody>
      </p:sp>
      <p:sp>
        <p:nvSpPr>
          <p:cNvPr id="471" name="Google Shape;471;p5"/>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2" name="Shape 472"/>
        <p:cNvGrpSpPr/>
        <p:nvPr/>
      </p:nvGrpSpPr>
      <p:grpSpPr>
        <a:xfrm>
          <a:off x="0" y="0"/>
          <a:ext cx="0" cy="0"/>
          <a:chOff x="0" y="0"/>
          <a:chExt cx="0" cy="0"/>
        </a:xfrm>
      </p:grpSpPr>
      <p:sp>
        <p:nvSpPr>
          <p:cNvPr id="473" name="Google Shape;473;p6"/>
          <p:cNvSpPr txBox="1"/>
          <p:nvPr>
            <p:ph type="title"/>
          </p:nvPr>
        </p:nvSpPr>
        <p:spPr>
          <a:xfrm>
            <a:off x="459486" y="342900"/>
            <a:ext cx="8229600" cy="8574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2400"/>
              <a:buFont typeface="Arial"/>
              <a:buNone/>
              <a:defRPr b="1" i="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4" name="Google Shape;474;p6"/>
          <p:cNvSpPr txBox="1"/>
          <p:nvPr>
            <p:ph idx="1" type="body"/>
          </p:nvPr>
        </p:nvSpPr>
        <p:spPr>
          <a:xfrm>
            <a:off x="459475" y="857250"/>
            <a:ext cx="8229600" cy="3600900"/>
          </a:xfrm>
          <a:prstGeom prst="rect">
            <a:avLst/>
          </a:prstGeom>
          <a:noFill/>
          <a:ln>
            <a:noFill/>
          </a:ln>
        </p:spPr>
        <p:txBody>
          <a:bodyPr anchorCtr="0" anchor="t" bIns="34275" lIns="68575" spcFirstLastPara="1" rIns="68575" wrap="square" tIns="34275">
            <a:noAutofit/>
          </a:bodyPr>
          <a:lstStyle>
            <a:lvl1pPr indent="-317500" lvl="0" marL="457200" algn="l">
              <a:lnSpc>
                <a:spcPct val="110000"/>
              </a:lnSpc>
              <a:spcBef>
                <a:spcPts val="600"/>
              </a:spcBef>
              <a:spcAft>
                <a:spcPts val="0"/>
              </a:spcAft>
              <a:buClr>
                <a:schemeClr val="dk2"/>
              </a:buClr>
              <a:buSzPts val="1400"/>
              <a:buChar char="•"/>
              <a:defRPr sz="1400"/>
            </a:lvl1pPr>
            <a:lvl2pPr indent="-317500" lvl="1" marL="914400" algn="l">
              <a:lnSpc>
                <a:spcPct val="110000"/>
              </a:lnSpc>
              <a:spcBef>
                <a:spcPts val="300"/>
              </a:spcBef>
              <a:spcAft>
                <a:spcPts val="0"/>
              </a:spcAft>
              <a:buClr>
                <a:schemeClr val="accent2"/>
              </a:buClr>
              <a:buSzPts val="1400"/>
              <a:buChar char="–"/>
              <a:defRPr sz="1400">
                <a:latin typeface="Arial"/>
                <a:ea typeface="Arial"/>
                <a:cs typeface="Arial"/>
                <a:sym typeface="Arial"/>
              </a:defRPr>
            </a:lvl2pPr>
            <a:lvl3pPr indent="-304800" lvl="2" marL="1371600" algn="l">
              <a:spcBef>
                <a:spcPts val="300"/>
              </a:spcBef>
              <a:spcAft>
                <a:spcPts val="0"/>
              </a:spcAft>
              <a:buClr>
                <a:schemeClr val="accent2"/>
              </a:buClr>
              <a:buSzPts val="1200"/>
              <a:buChar char="•"/>
              <a:defRPr sz="1400">
                <a:latin typeface="Arial"/>
                <a:ea typeface="Arial"/>
                <a:cs typeface="Arial"/>
                <a:sym typeface="Arial"/>
              </a:defRPr>
            </a:lvl3pPr>
            <a:lvl4pPr indent="-304800" lvl="3" marL="1828800" algn="l">
              <a:spcBef>
                <a:spcPts val="300"/>
              </a:spcBef>
              <a:spcAft>
                <a:spcPts val="0"/>
              </a:spcAft>
              <a:buClr>
                <a:schemeClr val="accent2"/>
              </a:buClr>
              <a:buSzPts val="1200"/>
              <a:buChar char="–"/>
              <a:defRPr sz="1400">
                <a:latin typeface="Arial"/>
                <a:ea typeface="Arial"/>
                <a:cs typeface="Arial"/>
                <a:sym typeface="Arial"/>
              </a:defRPr>
            </a:lvl4pPr>
            <a:lvl5pPr indent="-317500" lvl="4" marL="2286000" algn="l">
              <a:spcBef>
                <a:spcPts val="300"/>
              </a:spcBef>
              <a:spcAft>
                <a:spcPts val="0"/>
              </a:spcAft>
              <a:buClr>
                <a:schemeClr val="accent2"/>
              </a:buClr>
              <a:buSzPts val="1400"/>
              <a:buChar char="»"/>
              <a:defRPr sz="1400">
                <a:latin typeface="Arial"/>
                <a:ea typeface="Arial"/>
                <a:cs typeface="Arial"/>
                <a:sym typeface="Arial"/>
              </a:defRPr>
            </a:lvl5pPr>
            <a:lvl6pPr indent="-311150" lvl="5" marL="2743200" algn="l">
              <a:spcBef>
                <a:spcPts val="300"/>
              </a:spcBef>
              <a:spcAft>
                <a:spcPts val="0"/>
              </a:spcAft>
              <a:buClr>
                <a:schemeClr val="dk1"/>
              </a:buClr>
              <a:buSzPts val="1300"/>
              <a:buChar char="•"/>
              <a:defRPr sz="1400"/>
            </a:lvl6pPr>
            <a:lvl7pPr indent="-311150" lvl="6" marL="3200400" algn="l">
              <a:spcBef>
                <a:spcPts val="300"/>
              </a:spcBef>
              <a:spcAft>
                <a:spcPts val="0"/>
              </a:spcAft>
              <a:buClr>
                <a:schemeClr val="dk1"/>
              </a:buClr>
              <a:buSzPts val="1300"/>
              <a:buChar char="•"/>
              <a:defRPr sz="1400"/>
            </a:lvl7pPr>
            <a:lvl8pPr indent="-311150" lvl="7" marL="3657600" algn="l">
              <a:spcBef>
                <a:spcPts val="300"/>
              </a:spcBef>
              <a:spcAft>
                <a:spcPts val="0"/>
              </a:spcAft>
              <a:buClr>
                <a:schemeClr val="dk1"/>
              </a:buClr>
              <a:buSzPts val="1300"/>
              <a:buChar char="•"/>
              <a:defRPr sz="1400"/>
            </a:lvl8pPr>
            <a:lvl9pPr indent="-311150" lvl="8" marL="4114800" algn="l">
              <a:spcBef>
                <a:spcPts val="300"/>
              </a:spcBef>
              <a:spcAft>
                <a:spcPts val="0"/>
              </a:spcAft>
              <a:buClr>
                <a:schemeClr val="dk1"/>
              </a:buClr>
              <a:buSzPts val="1300"/>
              <a:buChar char="•"/>
              <a:defRPr sz="1400"/>
            </a:lvl9pPr>
          </a:lstStyle>
          <a:p/>
        </p:txBody>
      </p:sp>
      <p:sp>
        <p:nvSpPr>
          <p:cNvPr id="475" name="Google Shape;475;p6"/>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ntent">
  <p:cSld name="3 Content">
    <p:spTree>
      <p:nvGrpSpPr>
        <p:cNvPr id="476" name="Shape 476"/>
        <p:cNvGrpSpPr/>
        <p:nvPr/>
      </p:nvGrpSpPr>
      <p:grpSpPr>
        <a:xfrm>
          <a:off x="0" y="0"/>
          <a:ext cx="0" cy="0"/>
          <a:chOff x="0" y="0"/>
          <a:chExt cx="0" cy="0"/>
        </a:xfrm>
      </p:grpSpPr>
      <p:sp>
        <p:nvSpPr>
          <p:cNvPr id="477" name="Google Shape;477;p7"/>
          <p:cNvSpPr txBox="1"/>
          <p:nvPr>
            <p:ph idx="1" type="body"/>
          </p:nvPr>
        </p:nvSpPr>
        <p:spPr>
          <a:xfrm>
            <a:off x="459500" y="1268850"/>
            <a:ext cx="2634900" cy="3278100"/>
          </a:xfrm>
          <a:prstGeom prst="rect">
            <a:avLst/>
          </a:prstGeom>
          <a:noFill/>
          <a:ln>
            <a:noFill/>
          </a:ln>
        </p:spPr>
        <p:txBody>
          <a:bodyPr anchorCtr="0" anchor="t" bIns="34275" lIns="68575" spcFirstLastPara="1" rIns="68575" wrap="square" tIns="34275">
            <a:noAutofit/>
          </a:bodyPr>
          <a:lstStyle>
            <a:lvl1pPr indent="-304800" lvl="0" marL="457200" algn="l">
              <a:lnSpc>
                <a:spcPct val="110000"/>
              </a:lnSpc>
              <a:spcBef>
                <a:spcPts val="300"/>
              </a:spcBef>
              <a:spcAft>
                <a:spcPts val="0"/>
              </a:spcAft>
              <a:buSzPts val="1200"/>
              <a:buChar char="•"/>
              <a:defRPr sz="1200"/>
            </a:lvl1pPr>
            <a:lvl2pPr indent="-304800" lvl="1" marL="914400" algn="l">
              <a:lnSpc>
                <a:spcPct val="110000"/>
              </a:lnSpc>
              <a:spcBef>
                <a:spcPts val="300"/>
              </a:spcBef>
              <a:spcAft>
                <a:spcPts val="0"/>
              </a:spcAft>
              <a:buSzPts val="1200"/>
              <a:buChar char="–"/>
              <a:defRPr sz="1200"/>
            </a:lvl2pPr>
            <a:lvl3pPr indent="-304800" lvl="2" marL="1371600" algn="l">
              <a:lnSpc>
                <a:spcPct val="110000"/>
              </a:lnSpc>
              <a:spcBef>
                <a:spcPts val="300"/>
              </a:spcBef>
              <a:spcAft>
                <a:spcPts val="0"/>
              </a:spcAft>
              <a:buSzPts val="1200"/>
              <a:buChar char="•"/>
              <a:defRPr sz="1200"/>
            </a:lvl3pPr>
            <a:lvl4pPr indent="-304800" lvl="3" marL="1828800" algn="l">
              <a:lnSpc>
                <a:spcPct val="110000"/>
              </a:lnSpc>
              <a:spcBef>
                <a:spcPts val="300"/>
              </a:spcBef>
              <a:spcAft>
                <a:spcPts val="0"/>
              </a:spcAft>
              <a:buSzPts val="1200"/>
              <a:buChar char="–"/>
              <a:defRPr sz="1200"/>
            </a:lvl4pPr>
            <a:lvl5pPr indent="-304800" lvl="4" marL="2286000" algn="l">
              <a:lnSpc>
                <a:spcPct val="110000"/>
              </a:lnSpc>
              <a:spcBef>
                <a:spcPts val="300"/>
              </a:spcBef>
              <a:spcAft>
                <a:spcPts val="0"/>
              </a:spcAft>
              <a:buSzPts val="1200"/>
              <a:buChar char="»"/>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478" name="Google Shape;478;p7"/>
          <p:cNvSpPr txBox="1"/>
          <p:nvPr>
            <p:ph idx="2" type="body"/>
          </p:nvPr>
        </p:nvSpPr>
        <p:spPr>
          <a:xfrm>
            <a:off x="3250275" y="1268700"/>
            <a:ext cx="2634900" cy="3278100"/>
          </a:xfrm>
          <a:prstGeom prst="rect">
            <a:avLst/>
          </a:prstGeom>
          <a:noFill/>
          <a:ln>
            <a:noFill/>
          </a:ln>
        </p:spPr>
        <p:txBody>
          <a:bodyPr anchorCtr="0" anchor="t" bIns="34275" lIns="68575" spcFirstLastPara="1" rIns="68575" wrap="square" tIns="34275">
            <a:noAutofit/>
          </a:bodyPr>
          <a:lstStyle>
            <a:lvl1pPr indent="-304800" lvl="0" marL="457200" algn="l">
              <a:lnSpc>
                <a:spcPct val="110000"/>
              </a:lnSpc>
              <a:spcBef>
                <a:spcPts val="300"/>
              </a:spcBef>
              <a:spcAft>
                <a:spcPts val="0"/>
              </a:spcAft>
              <a:buSzPts val="1200"/>
              <a:buChar char="•"/>
              <a:defRPr sz="1200"/>
            </a:lvl1pPr>
            <a:lvl2pPr indent="-304800" lvl="1" marL="914400" algn="l">
              <a:lnSpc>
                <a:spcPct val="110000"/>
              </a:lnSpc>
              <a:spcBef>
                <a:spcPts val="300"/>
              </a:spcBef>
              <a:spcAft>
                <a:spcPts val="0"/>
              </a:spcAft>
              <a:buSzPts val="1200"/>
              <a:buChar char="–"/>
              <a:defRPr sz="1200"/>
            </a:lvl2pPr>
            <a:lvl3pPr indent="-304800" lvl="2" marL="1371600" algn="l">
              <a:lnSpc>
                <a:spcPct val="110000"/>
              </a:lnSpc>
              <a:spcBef>
                <a:spcPts val="300"/>
              </a:spcBef>
              <a:spcAft>
                <a:spcPts val="0"/>
              </a:spcAft>
              <a:buSzPts val="1200"/>
              <a:buChar char="•"/>
              <a:defRPr sz="1200"/>
            </a:lvl3pPr>
            <a:lvl4pPr indent="-304800" lvl="3" marL="1828800" algn="l">
              <a:lnSpc>
                <a:spcPct val="110000"/>
              </a:lnSpc>
              <a:spcBef>
                <a:spcPts val="300"/>
              </a:spcBef>
              <a:spcAft>
                <a:spcPts val="0"/>
              </a:spcAft>
              <a:buSzPts val="1200"/>
              <a:buChar char="–"/>
              <a:defRPr sz="1200"/>
            </a:lvl4pPr>
            <a:lvl5pPr indent="-304800" lvl="4" marL="2286000" algn="l">
              <a:lnSpc>
                <a:spcPct val="110000"/>
              </a:lnSpc>
              <a:spcBef>
                <a:spcPts val="300"/>
              </a:spcBef>
              <a:spcAft>
                <a:spcPts val="0"/>
              </a:spcAft>
              <a:buSzPts val="1200"/>
              <a:buChar char="»"/>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479" name="Google Shape;479;p7"/>
          <p:cNvSpPr txBox="1"/>
          <p:nvPr>
            <p:ph idx="3" type="body"/>
          </p:nvPr>
        </p:nvSpPr>
        <p:spPr>
          <a:xfrm>
            <a:off x="6049525" y="1247100"/>
            <a:ext cx="2634900" cy="3299700"/>
          </a:xfrm>
          <a:prstGeom prst="rect">
            <a:avLst/>
          </a:prstGeom>
          <a:noFill/>
          <a:ln>
            <a:noFill/>
          </a:ln>
        </p:spPr>
        <p:txBody>
          <a:bodyPr anchorCtr="0" anchor="t" bIns="34275" lIns="68575" spcFirstLastPara="1" rIns="68575" wrap="square" tIns="34275">
            <a:noAutofit/>
          </a:bodyPr>
          <a:lstStyle>
            <a:lvl1pPr indent="-304800" lvl="0" marL="457200" algn="l">
              <a:lnSpc>
                <a:spcPct val="110000"/>
              </a:lnSpc>
              <a:spcBef>
                <a:spcPts val="300"/>
              </a:spcBef>
              <a:spcAft>
                <a:spcPts val="0"/>
              </a:spcAft>
              <a:buSzPts val="1200"/>
              <a:buChar char="•"/>
              <a:defRPr sz="1200"/>
            </a:lvl1pPr>
            <a:lvl2pPr indent="-304800" lvl="1" marL="914400" algn="l">
              <a:lnSpc>
                <a:spcPct val="110000"/>
              </a:lnSpc>
              <a:spcBef>
                <a:spcPts val="300"/>
              </a:spcBef>
              <a:spcAft>
                <a:spcPts val="0"/>
              </a:spcAft>
              <a:buSzPts val="1200"/>
              <a:buChar char="–"/>
              <a:defRPr sz="1200"/>
            </a:lvl2pPr>
            <a:lvl3pPr indent="-304800" lvl="2" marL="1371600" algn="l">
              <a:lnSpc>
                <a:spcPct val="110000"/>
              </a:lnSpc>
              <a:spcBef>
                <a:spcPts val="300"/>
              </a:spcBef>
              <a:spcAft>
                <a:spcPts val="0"/>
              </a:spcAft>
              <a:buSzPts val="1200"/>
              <a:buChar char="•"/>
              <a:defRPr sz="1200"/>
            </a:lvl3pPr>
            <a:lvl4pPr indent="-304800" lvl="3" marL="1828800" algn="l">
              <a:lnSpc>
                <a:spcPct val="110000"/>
              </a:lnSpc>
              <a:spcBef>
                <a:spcPts val="300"/>
              </a:spcBef>
              <a:spcAft>
                <a:spcPts val="0"/>
              </a:spcAft>
              <a:buSzPts val="1200"/>
              <a:buChar char="–"/>
              <a:defRPr sz="1200"/>
            </a:lvl4pPr>
            <a:lvl5pPr indent="-304800" lvl="4" marL="2286000" algn="l">
              <a:lnSpc>
                <a:spcPct val="110000"/>
              </a:lnSpc>
              <a:spcBef>
                <a:spcPts val="300"/>
              </a:spcBef>
              <a:spcAft>
                <a:spcPts val="0"/>
              </a:spcAft>
              <a:buSzPts val="1200"/>
              <a:buChar char="»"/>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cxnSp>
        <p:nvCxnSpPr>
          <p:cNvPr id="480" name="Google Shape;480;p7"/>
          <p:cNvCxnSpPr/>
          <p:nvPr/>
        </p:nvCxnSpPr>
        <p:spPr>
          <a:xfrm>
            <a:off x="457731" y="5154936"/>
            <a:ext cx="0" cy="91500"/>
          </a:xfrm>
          <a:prstGeom prst="straightConnector1">
            <a:avLst/>
          </a:prstGeom>
          <a:noFill/>
          <a:ln cap="flat" cmpd="sng" w="9525">
            <a:solidFill>
              <a:schemeClr val="dk1"/>
            </a:solidFill>
            <a:prstDash val="dot"/>
            <a:round/>
            <a:headEnd len="sm" w="sm" type="none"/>
            <a:tailEnd len="sm" w="sm" type="none"/>
          </a:ln>
        </p:spPr>
      </p:cxnSp>
      <p:cxnSp>
        <p:nvCxnSpPr>
          <p:cNvPr id="481" name="Google Shape;481;p7"/>
          <p:cNvCxnSpPr/>
          <p:nvPr/>
        </p:nvCxnSpPr>
        <p:spPr>
          <a:xfrm>
            <a:off x="8684419" y="5154936"/>
            <a:ext cx="0" cy="91500"/>
          </a:xfrm>
          <a:prstGeom prst="straightConnector1">
            <a:avLst/>
          </a:prstGeom>
          <a:noFill/>
          <a:ln cap="flat" cmpd="sng" w="9525">
            <a:solidFill>
              <a:schemeClr val="dk1"/>
            </a:solidFill>
            <a:prstDash val="dot"/>
            <a:round/>
            <a:headEnd len="sm" w="sm" type="none"/>
            <a:tailEnd len="sm" w="sm" type="none"/>
          </a:ln>
        </p:spPr>
      </p:cxnSp>
      <p:grpSp>
        <p:nvGrpSpPr>
          <p:cNvPr id="482" name="Google Shape;482;p7"/>
          <p:cNvGrpSpPr/>
          <p:nvPr/>
        </p:nvGrpSpPr>
        <p:grpSpPr>
          <a:xfrm>
            <a:off x="7986158" y="5155247"/>
            <a:ext cx="152400" cy="91627"/>
            <a:chOff x="7983415" y="6582508"/>
            <a:chExt cx="152400" cy="486600"/>
          </a:xfrm>
        </p:grpSpPr>
        <p:cxnSp>
          <p:nvCxnSpPr>
            <p:cNvPr id="483" name="Google Shape;483;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84" name="Google Shape;484;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85" name="Google Shape;485;p7"/>
          <p:cNvGrpSpPr/>
          <p:nvPr/>
        </p:nvGrpSpPr>
        <p:grpSpPr>
          <a:xfrm>
            <a:off x="7287901" y="5155247"/>
            <a:ext cx="152400" cy="91627"/>
            <a:chOff x="7983415" y="6582508"/>
            <a:chExt cx="152400" cy="486600"/>
          </a:xfrm>
        </p:grpSpPr>
        <p:cxnSp>
          <p:nvCxnSpPr>
            <p:cNvPr id="486" name="Google Shape;486;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87" name="Google Shape;487;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88" name="Google Shape;488;p7"/>
          <p:cNvGrpSpPr/>
          <p:nvPr/>
        </p:nvGrpSpPr>
        <p:grpSpPr>
          <a:xfrm>
            <a:off x="6589644" y="5155247"/>
            <a:ext cx="152400" cy="91627"/>
            <a:chOff x="7983415" y="6582508"/>
            <a:chExt cx="152400" cy="486600"/>
          </a:xfrm>
        </p:grpSpPr>
        <p:cxnSp>
          <p:nvCxnSpPr>
            <p:cNvPr id="489" name="Google Shape;489;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90" name="Google Shape;490;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91" name="Google Shape;491;p7"/>
          <p:cNvGrpSpPr/>
          <p:nvPr/>
        </p:nvGrpSpPr>
        <p:grpSpPr>
          <a:xfrm>
            <a:off x="5891387" y="5155247"/>
            <a:ext cx="152400" cy="91627"/>
            <a:chOff x="7983415" y="6582508"/>
            <a:chExt cx="152400" cy="486600"/>
          </a:xfrm>
        </p:grpSpPr>
        <p:cxnSp>
          <p:nvCxnSpPr>
            <p:cNvPr id="492" name="Google Shape;492;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93" name="Google Shape;493;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94" name="Google Shape;494;p7"/>
          <p:cNvGrpSpPr/>
          <p:nvPr/>
        </p:nvGrpSpPr>
        <p:grpSpPr>
          <a:xfrm>
            <a:off x="5193129" y="5155247"/>
            <a:ext cx="152400" cy="91627"/>
            <a:chOff x="7983415" y="6582508"/>
            <a:chExt cx="152400" cy="486600"/>
          </a:xfrm>
        </p:grpSpPr>
        <p:cxnSp>
          <p:nvCxnSpPr>
            <p:cNvPr id="495" name="Google Shape;495;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96" name="Google Shape;496;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97" name="Google Shape;497;p7"/>
          <p:cNvGrpSpPr/>
          <p:nvPr/>
        </p:nvGrpSpPr>
        <p:grpSpPr>
          <a:xfrm>
            <a:off x="4494873" y="5155247"/>
            <a:ext cx="152400" cy="91627"/>
            <a:chOff x="7983415" y="6582508"/>
            <a:chExt cx="152400" cy="486600"/>
          </a:xfrm>
        </p:grpSpPr>
        <p:cxnSp>
          <p:nvCxnSpPr>
            <p:cNvPr id="498" name="Google Shape;498;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99" name="Google Shape;499;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00" name="Google Shape;500;p7"/>
          <p:cNvGrpSpPr/>
          <p:nvPr/>
        </p:nvGrpSpPr>
        <p:grpSpPr>
          <a:xfrm>
            <a:off x="3796616" y="5155247"/>
            <a:ext cx="152400" cy="91627"/>
            <a:chOff x="7983415" y="6582508"/>
            <a:chExt cx="152400" cy="486600"/>
          </a:xfrm>
        </p:grpSpPr>
        <p:cxnSp>
          <p:nvCxnSpPr>
            <p:cNvPr id="501" name="Google Shape;501;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02" name="Google Shape;502;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03" name="Google Shape;503;p7"/>
          <p:cNvGrpSpPr/>
          <p:nvPr/>
        </p:nvGrpSpPr>
        <p:grpSpPr>
          <a:xfrm>
            <a:off x="3098359" y="5155247"/>
            <a:ext cx="152400" cy="91627"/>
            <a:chOff x="7983415" y="6582508"/>
            <a:chExt cx="152400" cy="486600"/>
          </a:xfrm>
        </p:grpSpPr>
        <p:cxnSp>
          <p:nvCxnSpPr>
            <p:cNvPr id="504" name="Google Shape;504;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05" name="Google Shape;505;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06" name="Google Shape;506;p7"/>
          <p:cNvGrpSpPr/>
          <p:nvPr/>
        </p:nvGrpSpPr>
        <p:grpSpPr>
          <a:xfrm>
            <a:off x="2400102" y="5155247"/>
            <a:ext cx="152400" cy="91627"/>
            <a:chOff x="7983415" y="6582508"/>
            <a:chExt cx="152400" cy="486600"/>
          </a:xfrm>
        </p:grpSpPr>
        <p:cxnSp>
          <p:nvCxnSpPr>
            <p:cNvPr id="507" name="Google Shape;507;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08" name="Google Shape;508;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09" name="Google Shape;509;p7"/>
          <p:cNvGrpSpPr/>
          <p:nvPr/>
        </p:nvGrpSpPr>
        <p:grpSpPr>
          <a:xfrm>
            <a:off x="1701845" y="5155247"/>
            <a:ext cx="152400" cy="91627"/>
            <a:chOff x="7983415" y="6582508"/>
            <a:chExt cx="152400" cy="486600"/>
          </a:xfrm>
        </p:grpSpPr>
        <p:cxnSp>
          <p:nvCxnSpPr>
            <p:cNvPr id="510" name="Google Shape;510;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11" name="Google Shape;511;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12" name="Google Shape;512;p7"/>
          <p:cNvGrpSpPr/>
          <p:nvPr/>
        </p:nvGrpSpPr>
        <p:grpSpPr>
          <a:xfrm>
            <a:off x="1003587" y="5155247"/>
            <a:ext cx="152400" cy="91627"/>
            <a:chOff x="7983415" y="6582508"/>
            <a:chExt cx="152400" cy="486600"/>
          </a:xfrm>
        </p:grpSpPr>
        <p:cxnSp>
          <p:nvCxnSpPr>
            <p:cNvPr id="513" name="Google Shape;513;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14" name="Google Shape;514;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515" name="Google Shape;515;p7"/>
          <p:cNvCxnSpPr/>
          <p:nvPr/>
        </p:nvCxnSpPr>
        <p:spPr>
          <a:xfrm>
            <a:off x="-90259" y="279455"/>
            <a:ext cx="0" cy="122100"/>
          </a:xfrm>
          <a:prstGeom prst="straightConnector1">
            <a:avLst/>
          </a:prstGeom>
          <a:noFill/>
          <a:ln cap="flat" cmpd="sng" w="9525">
            <a:solidFill>
              <a:schemeClr val="dk1"/>
            </a:solidFill>
            <a:prstDash val="dot"/>
            <a:round/>
            <a:headEnd len="sm" w="sm" type="none"/>
            <a:tailEnd len="sm" w="sm" type="none"/>
          </a:ln>
        </p:spPr>
      </p:cxnSp>
      <p:grpSp>
        <p:nvGrpSpPr>
          <p:cNvPr id="516" name="Google Shape;516;p7"/>
          <p:cNvGrpSpPr/>
          <p:nvPr/>
        </p:nvGrpSpPr>
        <p:grpSpPr>
          <a:xfrm rot="5400000">
            <a:off x="-147404" y="4440257"/>
            <a:ext cx="114300" cy="122137"/>
            <a:chOff x="7983415" y="6582508"/>
            <a:chExt cx="152400" cy="486600"/>
          </a:xfrm>
        </p:grpSpPr>
        <p:cxnSp>
          <p:nvCxnSpPr>
            <p:cNvPr id="517" name="Google Shape;517;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18" name="Google Shape;518;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19" name="Google Shape;519;p7"/>
          <p:cNvGrpSpPr/>
          <p:nvPr/>
        </p:nvGrpSpPr>
        <p:grpSpPr>
          <a:xfrm rot="5400000">
            <a:off x="-147404" y="4085025"/>
            <a:ext cx="114300" cy="122137"/>
            <a:chOff x="7983415" y="6582508"/>
            <a:chExt cx="152400" cy="486600"/>
          </a:xfrm>
        </p:grpSpPr>
        <p:cxnSp>
          <p:nvCxnSpPr>
            <p:cNvPr id="520" name="Google Shape;520;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21" name="Google Shape;521;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22" name="Google Shape;522;p7"/>
          <p:cNvGrpSpPr/>
          <p:nvPr/>
        </p:nvGrpSpPr>
        <p:grpSpPr>
          <a:xfrm rot="5400000">
            <a:off x="-147404" y="3729794"/>
            <a:ext cx="114300" cy="122137"/>
            <a:chOff x="7983415" y="6582508"/>
            <a:chExt cx="152400" cy="486600"/>
          </a:xfrm>
        </p:grpSpPr>
        <p:cxnSp>
          <p:nvCxnSpPr>
            <p:cNvPr id="523" name="Google Shape;523;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24" name="Google Shape;524;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25" name="Google Shape;525;p7"/>
          <p:cNvGrpSpPr/>
          <p:nvPr/>
        </p:nvGrpSpPr>
        <p:grpSpPr>
          <a:xfrm rot="5400000">
            <a:off x="-147404" y="3374562"/>
            <a:ext cx="114300" cy="122137"/>
            <a:chOff x="7983415" y="6582508"/>
            <a:chExt cx="152400" cy="486600"/>
          </a:xfrm>
        </p:grpSpPr>
        <p:cxnSp>
          <p:nvCxnSpPr>
            <p:cNvPr id="526" name="Google Shape;526;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27" name="Google Shape;527;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28" name="Google Shape;528;p7"/>
          <p:cNvGrpSpPr/>
          <p:nvPr/>
        </p:nvGrpSpPr>
        <p:grpSpPr>
          <a:xfrm rot="5400000">
            <a:off x="-147404" y="3019331"/>
            <a:ext cx="114300" cy="122137"/>
            <a:chOff x="7983415" y="6582508"/>
            <a:chExt cx="152400" cy="486600"/>
          </a:xfrm>
        </p:grpSpPr>
        <p:cxnSp>
          <p:nvCxnSpPr>
            <p:cNvPr id="529" name="Google Shape;529;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30" name="Google Shape;530;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31" name="Google Shape;531;p7"/>
          <p:cNvGrpSpPr/>
          <p:nvPr/>
        </p:nvGrpSpPr>
        <p:grpSpPr>
          <a:xfrm rot="5400000">
            <a:off x="-147404" y="2664099"/>
            <a:ext cx="114300" cy="122137"/>
            <a:chOff x="7983415" y="6582508"/>
            <a:chExt cx="152400" cy="486600"/>
          </a:xfrm>
        </p:grpSpPr>
        <p:cxnSp>
          <p:nvCxnSpPr>
            <p:cNvPr id="532" name="Google Shape;532;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33" name="Google Shape;533;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34" name="Google Shape;534;p7"/>
          <p:cNvGrpSpPr/>
          <p:nvPr/>
        </p:nvGrpSpPr>
        <p:grpSpPr>
          <a:xfrm rot="5400000">
            <a:off x="-147404" y="2308868"/>
            <a:ext cx="114300" cy="122137"/>
            <a:chOff x="7983415" y="6582508"/>
            <a:chExt cx="152400" cy="486600"/>
          </a:xfrm>
        </p:grpSpPr>
        <p:cxnSp>
          <p:nvCxnSpPr>
            <p:cNvPr id="535" name="Google Shape;535;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36" name="Google Shape;536;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37" name="Google Shape;537;p7"/>
          <p:cNvGrpSpPr/>
          <p:nvPr/>
        </p:nvGrpSpPr>
        <p:grpSpPr>
          <a:xfrm rot="5400000">
            <a:off x="-147404" y="1953636"/>
            <a:ext cx="114300" cy="122137"/>
            <a:chOff x="7983415" y="6582508"/>
            <a:chExt cx="152400" cy="486600"/>
          </a:xfrm>
        </p:grpSpPr>
        <p:cxnSp>
          <p:nvCxnSpPr>
            <p:cNvPr id="538" name="Google Shape;538;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39" name="Google Shape;539;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40" name="Google Shape;540;p7"/>
          <p:cNvGrpSpPr/>
          <p:nvPr/>
        </p:nvGrpSpPr>
        <p:grpSpPr>
          <a:xfrm rot="5400000">
            <a:off x="-147404" y="1598405"/>
            <a:ext cx="114300" cy="122137"/>
            <a:chOff x="7983415" y="6582508"/>
            <a:chExt cx="152400" cy="486600"/>
          </a:xfrm>
        </p:grpSpPr>
        <p:cxnSp>
          <p:nvCxnSpPr>
            <p:cNvPr id="541" name="Google Shape;541;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42" name="Google Shape;542;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43" name="Google Shape;543;p7"/>
          <p:cNvGrpSpPr/>
          <p:nvPr/>
        </p:nvGrpSpPr>
        <p:grpSpPr>
          <a:xfrm rot="5400000">
            <a:off x="-147404" y="1243173"/>
            <a:ext cx="114300" cy="122137"/>
            <a:chOff x="7983415" y="6582508"/>
            <a:chExt cx="152400" cy="486600"/>
          </a:xfrm>
        </p:grpSpPr>
        <p:cxnSp>
          <p:nvCxnSpPr>
            <p:cNvPr id="544" name="Google Shape;544;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45" name="Google Shape;545;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46" name="Google Shape;546;p7"/>
          <p:cNvGrpSpPr/>
          <p:nvPr/>
        </p:nvGrpSpPr>
        <p:grpSpPr>
          <a:xfrm rot="5400000">
            <a:off x="-147404" y="732730"/>
            <a:ext cx="114300" cy="122137"/>
            <a:chOff x="7983415" y="6582508"/>
            <a:chExt cx="152400" cy="486600"/>
          </a:xfrm>
        </p:grpSpPr>
        <p:cxnSp>
          <p:nvCxnSpPr>
            <p:cNvPr id="547" name="Google Shape;547;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48" name="Google Shape;548;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549" name="Google Shape;549;p7"/>
          <p:cNvCxnSpPr/>
          <p:nvPr/>
        </p:nvCxnSpPr>
        <p:spPr>
          <a:xfrm>
            <a:off x="-90259" y="4738359"/>
            <a:ext cx="0" cy="122100"/>
          </a:xfrm>
          <a:prstGeom prst="straightConnector1">
            <a:avLst/>
          </a:prstGeom>
          <a:noFill/>
          <a:ln cap="flat" cmpd="sng" w="9525">
            <a:solidFill>
              <a:schemeClr val="dk1"/>
            </a:solidFill>
            <a:prstDash val="dot"/>
            <a:round/>
            <a:headEnd len="sm" w="sm" type="none"/>
            <a:tailEnd len="sm" w="sm" type="none"/>
          </a:ln>
        </p:spPr>
      </p:cxnSp>
      <p:cxnSp>
        <p:nvCxnSpPr>
          <p:cNvPr id="550" name="Google Shape;550;p7"/>
          <p:cNvCxnSpPr/>
          <p:nvPr/>
        </p:nvCxnSpPr>
        <p:spPr>
          <a:xfrm>
            <a:off x="9227548" y="279455"/>
            <a:ext cx="0" cy="122100"/>
          </a:xfrm>
          <a:prstGeom prst="straightConnector1">
            <a:avLst/>
          </a:prstGeom>
          <a:noFill/>
          <a:ln cap="flat" cmpd="sng" w="9525">
            <a:solidFill>
              <a:schemeClr val="dk1"/>
            </a:solidFill>
            <a:prstDash val="dot"/>
            <a:round/>
            <a:headEnd len="sm" w="sm" type="none"/>
            <a:tailEnd len="sm" w="sm" type="none"/>
          </a:ln>
        </p:spPr>
      </p:cxnSp>
      <p:grpSp>
        <p:nvGrpSpPr>
          <p:cNvPr id="551" name="Google Shape;551;p7"/>
          <p:cNvGrpSpPr/>
          <p:nvPr/>
        </p:nvGrpSpPr>
        <p:grpSpPr>
          <a:xfrm rot="5400000">
            <a:off x="9170403" y="4440257"/>
            <a:ext cx="114300" cy="122137"/>
            <a:chOff x="7983415" y="6582508"/>
            <a:chExt cx="152400" cy="486600"/>
          </a:xfrm>
        </p:grpSpPr>
        <p:cxnSp>
          <p:nvCxnSpPr>
            <p:cNvPr id="552" name="Google Shape;552;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53" name="Google Shape;553;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54" name="Google Shape;554;p7"/>
          <p:cNvGrpSpPr/>
          <p:nvPr/>
        </p:nvGrpSpPr>
        <p:grpSpPr>
          <a:xfrm rot="5400000">
            <a:off x="9170403" y="4085025"/>
            <a:ext cx="114300" cy="122137"/>
            <a:chOff x="7983415" y="6582508"/>
            <a:chExt cx="152400" cy="486600"/>
          </a:xfrm>
        </p:grpSpPr>
        <p:cxnSp>
          <p:nvCxnSpPr>
            <p:cNvPr id="555" name="Google Shape;555;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56" name="Google Shape;556;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57" name="Google Shape;557;p7"/>
          <p:cNvGrpSpPr/>
          <p:nvPr/>
        </p:nvGrpSpPr>
        <p:grpSpPr>
          <a:xfrm rot="5400000">
            <a:off x="9170403" y="3729794"/>
            <a:ext cx="114300" cy="122137"/>
            <a:chOff x="7983415" y="6582508"/>
            <a:chExt cx="152400" cy="486600"/>
          </a:xfrm>
        </p:grpSpPr>
        <p:cxnSp>
          <p:nvCxnSpPr>
            <p:cNvPr id="558" name="Google Shape;558;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59" name="Google Shape;559;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60" name="Google Shape;560;p7"/>
          <p:cNvGrpSpPr/>
          <p:nvPr/>
        </p:nvGrpSpPr>
        <p:grpSpPr>
          <a:xfrm rot="5400000">
            <a:off x="9170403" y="3374562"/>
            <a:ext cx="114300" cy="122137"/>
            <a:chOff x="7983415" y="6582508"/>
            <a:chExt cx="152400" cy="486600"/>
          </a:xfrm>
        </p:grpSpPr>
        <p:cxnSp>
          <p:nvCxnSpPr>
            <p:cNvPr id="561" name="Google Shape;561;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62" name="Google Shape;562;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63" name="Google Shape;563;p7"/>
          <p:cNvGrpSpPr/>
          <p:nvPr/>
        </p:nvGrpSpPr>
        <p:grpSpPr>
          <a:xfrm rot="5400000">
            <a:off x="9170403" y="3019331"/>
            <a:ext cx="114300" cy="122137"/>
            <a:chOff x="7983415" y="6582508"/>
            <a:chExt cx="152400" cy="486600"/>
          </a:xfrm>
        </p:grpSpPr>
        <p:cxnSp>
          <p:nvCxnSpPr>
            <p:cNvPr id="564" name="Google Shape;564;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65" name="Google Shape;565;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66" name="Google Shape;566;p7"/>
          <p:cNvGrpSpPr/>
          <p:nvPr/>
        </p:nvGrpSpPr>
        <p:grpSpPr>
          <a:xfrm rot="5400000">
            <a:off x="9170403" y="2664099"/>
            <a:ext cx="114300" cy="122137"/>
            <a:chOff x="7983415" y="6582508"/>
            <a:chExt cx="152400" cy="486600"/>
          </a:xfrm>
        </p:grpSpPr>
        <p:cxnSp>
          <p:nvCxnSpPr>
            <p:cNvPr id="567" name="Google Shape;567;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68" name="Google Shape;568;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69" name="Google Shape;569;p7"/>
          <p:cNvGrpSpPr/>
          <p:nvPr/>
        </p:nvGrpSpPr>
        <p:grpSpPr>
          <a:xfrm rot="5400000">
            <a:off x="9170403" y="2308868"/>
            <a:ext cx="114300" cy="122137"/>
            <a:chOff x="7983415" y="6582508"/>
            <a:chExt cx="152400" cy="486600"/>
          </a:xfrm>
        </p:grpSpPr>
        <p:cxnSp>
          <p:nvCxnSpPr>
            <p:cNvPr id="570" name="Google Shape;570;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71" name="Google Shape;571;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72" name="Google Shape;572;p7"/>
          <p:cNvGrpSpPr/>
          <p:nvPr/>
        </p:nvGrpSpPr>
        <p:grpSpPr>
          <a:xfrm rot="5400000">
            <a:off x="9170403" y="1953636"/>
            <a:ext cx="114300" cy="122137"/>
            <a:chOff x="7983415" y="6582508"/>
            <a:chExt cx="152400" cy="486600"/>
          </a:xfrm>
        </p:grpSpPr>
        <p:cxnSp>
          <p:nvCxnSpPr>
            <p:cNvPr id="573" name="Google Shape;573;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74" name="Google Shape;574;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75" name="Google Shape;575;p7"/>
          <p:cNvGrpSpPr/>
          <p:nvPr/>
        </p:nvGrpSpPr>
        <p:grpSpPr>
          <a:xfrm rot="5400000">
            <a:off x="9170403" y="1598405"/>
            <a:ext cx="114300" cy="122137"/>
            <a:chOff x="7983415" y="6582508"/>
            <a:chExt cx="152400" cy="486600"/>
          </a:xfrm>
        </p:grpSpPr>
        <p:cxnSp>
          <p:nvCxnSpPr>
            <p:cNvPr id="576" name="Google Shape;576;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77" name="Google Shape;577;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78" name="Google Shape;578;p7"/>
          <p:cNvGrpSpPr/>
          <p:nvPr/>
        </p:nvGrpSpPr>
        <p:grpSpPr>
          <a:xfrm rot="5400000">
            <a:off x="9170403" y="1243173"/>
            <a:ext cx="114300" cy="122137"/>
            <a:chOff x="7983415" y="6582508"/>
            <a:chExt cx="152400" cy="486600"/>
          </a:xfrm>
        </p:grpSpPr>
        <p:cxnSp>
          <p:nvCxnSpPr>
            <p:cNvPr id="579" name="Google Shape;579;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80" name="Google Shape;580;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81" name="Google Shape;581;p7"/>
          <p:cNvGrpSpPr/>
          <p:nvPr/>
        </p:nvGrpSpPr>
        <p:grpSpPr>
          <a:xfrm rot="5400000">
            <a:off x="9170403" y="732730"/>
            <a:ext cx="114300" cy="122137"/>
            <a:chOff x="7983415" y="6582508"/>
            <a:chExt cx="152400" cy="486600"/>
          </a:xfrm>
        </p:grpSpPr>
        <p:cxnSp>
          <p:nvCxnSpPr>
            <p:cNvPr id="582" name="Google Shape;582;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83" name="Google Shape;583;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584" name="Google Shape;584;p7"/>
          <p:cNvCxnSpPr/>
          <p:nvPr/>
        </p:nvCxnSpPr>
        <p:spPr>
          <a:xfrm>
            <a:off x="9227548" y="4738359"/>
            <a:ext cx="0" cy="122100"/>
          </a:xfrm>
          <a:prstGeom prst="straightConnector1">
            <a:avLst/>
          </a:prstGeom>
          <a:noFill/>
          <a:ln cap="flat" cmpd="sng" w="9525">
            <a:solidFill>
              <a:schemeClr val="dk1"/>
            </a:solidFill>
            <a:prstDash val="dot"/>
            <a:round/>
            <a:headEnd len="sm" w="sm" type="none"/>
            <a:tailEnd len="sm" w="sm" type="none"/>
          </a:ln>
        </p:spPr>
      </p:cxnSp>
      <p:cxnSp>
        <p:nvCxnSpPr>
          <p:cNvPr id="585" name="Google Shape;585;p7"/>
          <p:cNvCxnSpPr/>
          <p:nvPr/>
        </p:nvCxnSpPr>
        <p:spPr>
          <a:xfrm>
            <a:off x="457731" y="-105874"/>
            <a:ext cx="0" cy="91500"/>
          </a:xfrm>
          <a:prstGeom prst="straightConnector1">
            <a:avLst/>
          </a:prstGeom>
          <a:noFill/>
          <a:ln cap="flat" cmpd="sng" w="9525">
            <a:solidFill>
              <a:schemeClr val="dk1"/>
            </a:solidFill>
            <a:prstDash val="dot"/>
            <a:round/>
            <a:headEnd len="sm" w="sm" type="none"/>
            <a:tailEnd len="sm" w="sm" type="none"/>
          </a:ln>
        </p:spPr>
      </p:cxnSp>
      <p:cxnSp>
        <p:nvCxnSpPr>
          <p:cNvPr id="586" name="Google Shape;586;p7"/>
          <p:cNvCxnSpPr/>
          <p:nvPr/>
        </p:nvCxnSpPr>
        <p:spPr>
          <a:xfrm>
            <a:off x="8684419" y="-105874"/>
            <a:ext cx="0" cy="91500"/>
          </a:xfrm>
          <a:prstGeom prst="straightConnector1">
            <a:avLst/>
          </a:prstGeom>
          <a:noFill/>
          <a:ln cap="flat" cmpd="sng" w="9525">
            <a:solidFill>
              <a:schemeClr val="dk1"/>
            </a:solidFill>
            <a:prstDash val="dot"/>
            <a:round/>
            <a:headEnd len="sm" w="sm" type="none"/>
            <a:tailEnd len="sm" w="sm" type="none"/>
          </a:ln>
        </p:spPr>
      </p:cxnSp>
      <p:grpSp>
        <p:nvGrpSpPr>
          <p:cNvPr id="587" name="Google Shape;587;p7"/>
          <p:cNvGrpSpPr/>
          <p:nvPr/>
        </p:nvGrpSpPr>
        <p:grpSpPr>
          <a:xfrm>
            <a:off x="7986158" y="-105562"/>
            <a:ext cx="152400" cy="91627"/>
            <a:chOff x="7983415" y="6582508"/>
            <a:chExt cx="152400" cy="486600"/>
          </a:xfrm>
        </p:grpSpPr>
        <p:cxnSp>
          <p:nvCxnSpPr>
            <p:cNvPr id="588" name="Google Shape;588;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89" name="Google Shape;589;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90" name="Google Shape;590;p7"/>
          <p:cNvGrpSpPr/>
          <p:nvPr/>
        </p:nvGrpSpPr>
        <p:grpSpPr>
          <a:xfrm>
            <a:off x="7287901" y="-105562"/>
            <a:ext cx="152400" cy="91627"/>
            <a:chOff x="7983415" y="6582508"/>
            <a:chExt cx="152400" cy="486600"/>
          </a:xfrm>
        </p:grpSpPr>
        <p:cxnSp>
          <p:nvCxnSpPr>
            <p:cNvPr id="591" name="Google Shape;591;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92" name="Google Shape;592;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93" name="Google Shape;593;p7"/>
          <p:cNvGrpSpPr/>
          <p:nvPr/>
        </p:nvGrpSpPr>
        <p:grpSpPr>
          <a:xfrm>
            <a:off x="6589644" y="-105562"/>
            <a:ext cx="152400" cy="91627"/>
            <a:chOff x="7983415" y="6582508"/>
            <a:chExt cx="152400" cy="486600"/>
          </a:xfrm>
        </p:grpSpPr>
        <p:cxnSp>
          <p:nvCxnSpPr>
            <p:cNvPr id="594" name="Google Shape;594;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95" name="Google Shape;595;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96" name="Google Shape;596;p7"/>
          <p:cNvGrpSpPr/>
          <p:nvPr/>
        </p:nvGrpSpPr>
        <p:grpSpPr>
          <a:xfrm>
            <a:off x="5891387" y="-105562"/>
            <a:ext cx="152400" cy="91627"/>
            <a:chOff x="7983415" y="6582508"/>
            <a:chExt cx="152400" cy="486600"/>
          </a:xfrm>
        </p:grpSpPr>
        <p:cxnSp>
          <p:nvCxnSpPr>
            <p:cNvPr id="597" name="Google Shape;597;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98" name="Google Shape;598;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99" name="Google Shape;599;p7"/>
          <p:cNvGrpSpPr/>
          <p:nvPr/>
        </p:nvGrpSpPr>
        <p:grpSpPr>
          <a:xfrm>
            <a:off x="5193129" y="-105562"/>
            <a:ext cx="152400" cy="91627"/>
            <a:chOff x="7983415" y="6582508"/>
            <a:chExt cx="152400" cy="486600"/>
          </a:xfrm>
        </p:grpSpPr>
        <p:cxnSp>
          <p:nvCxnSpPr>
            <p:cNvPr id="600" name="Google Shape;600;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01" name="Google Shape;601;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02" name="Google Shape;602;p7"/>
          <p:cNvGrpSpPr/>
          <p:nvPr/>
        </p:nvGrpSpPr>
        <p:grpSpPr>
          <a:xfrm>
            <a:off x="4494873" y="-105562"/>
            <a:ext cx="152400" cy="91627"/>
            <a:chOff x="7983415" y="6582508"/>
            <a:chExt cx="152400" cy="486600"/>
          </a:xfrm>
        </p:grpSpPr>
        <p:cxnSp>
          <p:nvCxnSpPr>
            <p:cNvPr id="603" name="Google Shape;603;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04" name="Google Shape;604;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05" name="Google Shape;605;p7"/>
          <p:cNvGrpSpPr/>
          <p:nvPr/>
        </p:nvGrpSpPr>
        <p:grpSpPr>
          <a:xfrm>
            <a:off x="3796616" y="-105562"/>
            <a:ext cx="152400" cy="91627"/>
            <a:chOff x="7983415" y="6582508"/>
            <a:chExt cx="152400" cy="486600"/>
          </a:xfrm>
        </p:grpSpPr>
        <p:cxnSp>
          <p:nvCxnSpPr>
            <p:cNvPr id="606" name="Google Shape;606;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07" name="Google Shape;607;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08" name="Google Shape;608;p7"/>
          <p:cNvGrpSpPr/>
          <p:nvPr/>
        </p:nvGrpSpPr>
        <p:grpSpPr>
          <a:xfrm>
            <a:off x="3098359" y="-105562"/>
            <a:ext cx="152400" cy="91627"/>
            <a:chOff x="7983415" y="6582508"/>
            <a:chExt cx="152400" cy="486600"/>
          </a:xfrm>
        </p:grpSpPr>
        <p:cxnSp>
          <p:nvCxnSpPr>
            <p:cNvPr id="609" name="Google Shape;609;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10" name="Google Shape;610;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11" name="Google Shape;611;p7"/>
          <p:cNvGrpSpPr/>
          <p:nvPr/>
        </p:nvGrpSpPr>
        <p:grpSpPr>
          <a:xfrm>
            <a:off x="2400102" y="-105562"/>
            <a:ext cx="152400" cy="91627"/>
            <a:chOff x="7983415" y="6582508"/>
            <a:chExt cx="152400" cy="486600"/>
          </a:xfrm>
        </p:grpSpPr>
        <p:cxnSp>
          <p:nvCxnSpPr>
            <p:cNvPr id="612" name="Google Shape;612;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13" name="Google Shape;613;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14" name="Google Shape;614;p7"/>
          <p:cNvGrpSpPr/>
          <p:nvPr/>
        </p:nvGrpSpPr>
        <p:grpSpPr>
          <a:xfrm>
            <a:off x="1701845" y="-105562"/>
            <a:ext cx="152400" cy="91627"/>
            <a:chOff x="7983415" y="6582508"/>
            <a:chExt cx="152400" cy="486600"/>
          </a:xfrm>
        </p:grpSpPr>
        <p:cxnSp>
          <p:nvCxnSpPr>
            <p:cNvPr id="615" name="Google Shape;615;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16" name="Google Shape;616;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17" name="Google Shape;617;p7"/>
          <p:cNvGrpSpPr/>
          <p:nvPr/>
        </p:nvGrpSpPr>
        <p:grpSpPr>
          <a:xfrm>
            <a:off x="1003587" y="-105562"/>
            <a:ext cx="152400" cy="91627"/>
            <a:chOff x="7983415" y="6582508"/>
            <a:chExt cx="152400" cy="486600"/>
          </a:xfrm>
        </p:grpSpPr>
        <p:cxnSp>
          <p:nvCxnSpPr>
            <p:cNvPr id="618" name="Google Shape;618;p7"/>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19" name="Google Shape;619;p7"/>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sp>
        <p:nvSpPr>
          <p:cNvPr id="620" name="Google Shape;620;p7"/>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1" name="Google Shape;621;p7"/>
          <p:cNvSpPr txBox="1"/>
          <p:nvPr>
            <p:ph idx="4" type="subTitle"/>
          </p:nvPr>
        </p:nvSpPr>
        <p:spPr>
          <a:xfrm>
            <a:off x="459488" y="857250"/>
            <a:ext cx="8229600" cy="411600"/>
          </a:xfrm>
          <a:prstGeom prst="rect">
            <a:avLst/>
          </a:prstGeom>
        </p:spPr>
        <p:txBody>
          <a:bodyPr anchorCtr="0" anchor="t" bIns="34275" lIns="68575" spcFirstLastPara="1" rIns="68575" wrap="square" tIns="34275">
            <a:noAutofit/>
          </a:bodyPr>
          <a:lstStyle>
            <a:lvl1pPr lvl="0">
              <a:spcBef>
                <a:spcPts val="600"/>
              </a:spcBef>
              <a:spcAft>
                <a:spcPts val="0"/>
              </a:spcAft>
              <a:buClr>
                <a:schemeClr val="accent3"/>
              </a:buClr>
              <a:buSzPts val="1400"/>
              <a:buNone/>
              <a:defRPr b="1" sz="1400">
                <a:solidFill>
                  <a:schemeClr val="accent3"/>
                </a:solidFill>
              </a:defRPr>
            </a:lvl1pPr>
            <a:lvl2pPr lvl="1">
              <a:spcBef>
                <a:spcPts val="300"/>
              </a:spcBef>
              <a:spcAft>
                <a:spcPts val="0"/>
              </a:spcAft>
              <a:buSzPts val="1400"/>
              <a:buNone/>
              <a:defRPr/>
            </a:lvl2pPr>
            <a:lvl3pPr lvl="2">
              <a:spcBef>
                <a:spcPts val="300"/>
              </a:spcBef>
              <a:spcAft>
                <a:spcPts val="0"/>
              </a:spcAft>
              <a:buSzPts val="1200"/>
              <a:buNone/>
              <a:defRPr/>
            </a:lvl3pPr>
            <a:lvl4pPr lvl="3">
              <a:spcBef>
                <a:spcPts val="300"/>
              </a:spcBef>
              <a:spcAft>
                <a:spcPts val="0"/>
              </a:spcAft>
              <a:buSzPts val="1200"/>
              <a:buNone/>
              <a:defRPr/>
            </a:lvl4pPr>
            <a:lvl5pPr lvl="4">
              <a:spcBef>
                <a:spcPts val="300"/>
              </a:spcBef>
              <a:spcAft>
                <a:spcPts val="0"/>
              </a:spcAft>
              <a:buSzPts val="1400"/>
              <a:buNone/>
              <a:defRPr/>
            </a:lvl5pPr>
            <a:lvl6pPr lvl="5">
              <a:spcBef>
                <a:spcPts val="300"/>
              </a:spcBef>
              <a:spcAft>
                <a:spcPts val="0"/>
              </a:spcAft>
              <a:buSzPts val="1400"/>
              <a:buNone/>
              <a:defRPr/>
            </a:lvl6pPr>
            <a:lvl7pPr lvl="6">
              <a:spcBef>
                <a:spcPts val="300"/>
              </a:spcBef>
              <a:spcAft>
                <a:spcPts val="0"/>
              </a:spcAft>
              <a:buSzPts val="1400"/>
              <a:buNone/>
              <a:defRPr/>
            </a:lvl7pPr>
            <a:lvl8pPr lvl="7">
              <a:spcBef>
                <a:spcPts val="300"/>
              </a:spcBef>
              <a:spcAft>
                <a:spcPts val="0"/>
              </a:spcAft>
              <a:buSzPts val="1400"/>
              <a:buNone/>
              <a:defRPr/>
            </a:lvl8pPr>
            <a:lvl9pPr lvl="8">
              <a:spcBef>
                <a:spcPts val="300"/>
              </a:spcBef>
              <a:spcAft>
                <a:spcPts val="0"/>
              </a:spcAft>
              <a:buSzPts val="1400"/>
              <a:buNone/>
              <a:defRPr/>
            </a:lvl9pPr>
          </a:lstStyle>
          <a:p/>
        </p:txBody>
      </p:sp>
      <p:sp>
        <p:nvSpPr>
          <p:cNvPr id="622" name="Google Shape;622;p7"/>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23" name="Shape 623"/>
        <p:cNvGrpSpPr/>
        <p:nvPr/>
      </p:nvGrpSpPr>
      <p:grpSpPr>
        <a:xfrm>
          <a:off x="0" y="0"/>
          <a:ext cx="0" cy="0"/>
          <a:chOff x="0" y="0"/>
          <a:chExt cx="0" cy="0"/>
        </a:xfrm>
      </p:grpSpPr>
      <p:sp>
        <p:nvSpPr>
          <p:cNvPr id="624" name="Google Shape;624;p8"/>
          <p:cNvSpPr txBox="1"/>
          <p:nvPr>
            <p:ph idx="1" type="body"/>
          </p:nvPr>
        </p:nvSpPr>
        <p:spPr>
          <a:xfrm>
            <a:off x="459500" y="1268850"/>
            <a:ext cx="4038600" cy="3277800"/>
          </a:xfrm>
          <a:prstGeom prst="rect">
            <a:avLst/>
          </a:prstGeom>
          <a:noFill/>
          <a:ln>
            <a:noFill/>
          </a:ln>
        </p:spPr>
        <p:txBody>
          <a:bodyPr anchorCtr="0" anchor="t" bIns="34275" lIns="68575" spcFirstLastPara="1" rIns="68575" wrap="square" tIns="34275">
            <a:noAutofit/>
          </a:bodyPr>
          <a:lstStyle>
            <a:lvl1pPr indent="-317500" lvl="0" marL="457200" algn="l">
              <a:lnSpc>
                <a:spcPct val="110000"/>
              </a:lnSpc>
              <a:spcBef>
                <a:spcPts val="300"/>
              </a:spcBef>
              <a:spcAft>
                <a:spcPts val="0"/>
              </a:spcAft>
              <a:buSzPts val="1400"/>
              <a:buChar char="•"/>
              <a:defRPr sz="1400"/>
            </a:lvl1pPr>
            <a:lvl2pPr indent="-317500" lvl="1" marL="914400" algn="l">
              <a:lnSpc>
                <a:spcPct val="110000"/>
              </a:lnSpc>
              <a:spcBef>
                <a:spcPts val="300"/>
              </a:spcBef>
              <a:spcAft>
                <a:spcPts val="0"/>
              </a:spcAft>
              <a:buClr>
                <a:schemeClr val="accent2"/>
              </a:buClr>
              <a:buSzPts val="1400"/>
              <a:buChar char="–"/>
              <a:defRPr sz="1400"/>
            </a:lvl2pPr>
            <a:lvl3pPr indent="-298450" lvl="2" marL="1371600" algn="l">
              <a:lnSpc>
                <a:spcPct val="110000"/>
              </a:lnSpc>
              <a:spcBef>
                <a:spcPts val="300"/>
              </a:spcBef>
              <a:spcAft>
                <a:spcPts val="0"/>
              </a:spcAft>
              <a:buClr>
                <a:schemeClr val="accent2"/>
              </a:buClr>
              <a:buSzPts val="1100"/>
              <a:buChar char="•"/>
              <a:defRPr sz="1400"/>
            </a:lvl3pPr>
            <a:lvl4pPr indent="-298450" lvl="3" marL="1828800" algn="l">
              <a:lnSpc>
                <a:spcPct val="110000"/>
              </a:lnSpc>
              <a:spcBef>
                <a:spcPts val="300"/>
              </a:spcBef>
              <a:spcAft>
                <a:spcPts val="0"/>
              </a:spcAft>
              <a:buClr>
                <a:schemeClr val="accent2"/>
              </a:buClr>
              <a:buSzPts val="1100"/>
              <a:buChar char="–"/>
              <a:defRPr sz="1400"/>
            </a:lvl4pPr>
            <a:lvl5pPr indent="-304800" lvl="4" marL="2286000" algn="l">
              <a:lnSpc>
                <a:spcPct val="110000"/>
              </a:lnSpc>
              <a:spcBef>
                <a:spcPts val="300"/>
              </a:spcBef>
              <a:spcAft>
                <a:spcPts val="0"/>
              </a:spcAft>
              <a:buClr>
                <a:schemeClr val="accent2"/>
              </a:buClr>
              <a:buSzPts val="1200"/>
              <a:buChar char="»"/>
              <a:defRPr sz="1200"/>
            </a:lvl5pPr>
            <a:lvl6pPr indent="-317500" lvl="5" marL="2743200" algn="l">
              <a:lnSpc>
                <a:spcPct val="110000"/>
              </a:lnSpc>
              <a:spcBef>
                <a:spcPts val="300"/>
              </a:spcBef>
              <a:spcAft>
                <a:spcPts val="0"/>
              </a:spcAft>
              <a:buClr>
                <a:schemeClr val="dk1"/>
              </a:buClr>
              <a:buSzPts val="1400"/>
              <a:buChar char="•"/>
              <a:defRPr sz="1400"/>
            </a:lvl6pPr>
            <a:lvl7pPr indent="-317500" lvl="6" marL="3200400" algn="l">
              <a:lnSpc>
                <a:spcPct val="110000"/>
              </a:lnSpc>
              <a:spcBef>
                <a:spcPts val="300"/>
              </a:spcBef>
              <a:spcAft>
                <a:spcPts val="0"/>
              </a:spcAft>
              <a:buClr>
                <a:schemeClr val="dk1"/>
              </a:buClr>
              <a:buSzPts val="1400"/>
              <a:buChar char="•"/>
              <a:defRPr sz="1400"/>
            </a:lvl7pPr>
            <a:lvl8pPr indent="-317500" lvl="7" marL="3657600" algn="l">
              <a:lnSpc>
                <a:spcPct val="110000"/>
              </a:lnSpc>
              <a:spcBef>
                <a:spcPts val="300"/>
              </a:spcBef>
              <a:spcAft>
                <a:spcPts val="0"/>
              </a:spcAft>
              <a:buClr>
                <a:schemeClr val="dk1"/>
              </a:buClr>
              <a:buSzPts val="1400"/>
              <a:buChar char="•"/>
              <a:defRPr sz="1400"/>
            </a:lvl8pPr>
            <a:lvl9pPr indent="-317500" lvl="8" marL="4114800" algn="l">
              <a:lnSpc>
                <a:spcPct val="110000"/>
              </a:lnSpc>
              <a:spcBef>
                <a:spcPts val="300"/>
              </a:spcBef>
              <a:spcAft>
                <a:spcPts val="0"/>
              </a:spcAft>
              <a:buClr>
                <a:schemeClr val="dk1"/>
              </a:buClr>
              <a:buSzPts val="1400"/>
              <a:buChar char="•"/>
              <a:defRPr sz="1400"/>
            </a:lvl9pPr>
          </a:lstStyle>
          <a:p/>
        </p:txBody>
      </p:sp>
      <p:sp>
        <p:nvSpPr>
          <p:cNvPr id="625" name="Google Shape;625;p8"/>
          <p:cNvSpPr txBox="1"/>
          <p:nvPr>
            <p:ph idx="2" type="body"/>
          </p:nvPr>
        </p:nvSpPr>
        <p:spPr>
          <a:xfrm>
            <a:off x="4648200" y="1269000"/>
            <a:ext cx="4038600" cy="3277800"/>
          </a:xfrm>
          <a:prstGeom prst="rect">
            <a:avLst/>
          </a:prstGeom>
          <a:noFill/>
          <a:ln>
            <a:noFill/>
          </a:ln>
        </p:spPr>
        <p:txBody>
          <a:bodyPr anchorCtr="0" anchor="t" bIns="34275" lIns="68575" spcFirstLastPara="1" rIns="68575" wrap="square" tIns="34275">
            <a:noAutofit/>
          </a:bodyPr>
          <a:lstStyle>
            <a:lvl1pPr indent="-317500" lvl="0" marL="457200" algn="l">
              <a:lnSpc>
                <a:spcPct val="110000"/>
              </a:lnSpc>
              <a:spcBef>
                <a:spcPts val="300"/>
              </a:spcBef>
              <a:spcAft>
                <a:spcPts val="0"/>
              </a:spcAft>
              <a:buSzPts val="1400"/>
              <a:buChar char="•"/>
              <a:defRPr sz="1400"/>
            </a:lvl1pPr>
            <a:lvl2pPr indent="-317500" lvl="1" marL="914400" algn="l">
              <a:lnSpc>
                <a:spcPct val="110000"/>
              </a:lnSpc>
              <a:spcBef>
                <a:spcPts val="300"/>
              </a:spcBef>
              <a:spcAft>
                <a:spcPts val="0"/>
              </a:spcAft>
              <a:buClr>
                <a:schemeClr val="accent2"/>
              </a:buClr>
              <a:buSzPts val="1400"/>
              <a:buChar char="–"/>
              <a:defRPr sz="1400"/>
            </a:lvl2pPr>
            <a:lvl3pPr indent="-298450" lvl="2" marL="1371600" algn="l">
              <a:lnSpc>
                <a:spcPct val="110000"/>
              </a:lnSpc>
              <a:spcBef>
                <a:spcPts val="300"/>
              </a:spcBef>
              <a:spcAft>
                <a:spcPts val="0"/>
              </a:spcAft>
              <a:buClr>
                <a:schemeClr val="accent2"/>
              </a:buClr>
              <a:buSzPts val="1100"/>
              <a:buChar char="•"/>
              <a:defRPr sz="1400"/>
            </a:lvl3pPr>
            <a:lvl4pPr indent="-298450" lvl="3" marL="1828800" algn="l">
              <a:lnSpc>
                <a:spcPct val="110000"/>
              </a:lnSpc>
              <a:spcBef>
                <a:spcPts val="300"/>
              </a:spcBef>
              <a:spcAft>
                <a:spcPts val="0"/>
              </a:spcAft>
              <a:buClr>
                <a:schemeClr val="accent2"/>
              </a:buClr>
              <a:buSzPts val="1100"/>
              <a:buChar char="–"/>
              <a:defRPr sz="1400"/>
            </a:lvl4pPr>
            <a:lvl5pPr indent="-304800" lvl="4" marL="2286000" algn="l">
              <a:lnSpc>
                <a:spcPct val="110000"/>
              </a:lnSpc>
              <a:spcBef>
                <a:spcPts val="300"/>
              </a:spcBef>
              <a:spcAft>
                <a:spcPts val="0"/>
              </a:spcAft>
              <a:buClr>
                <a:schemeClr val="accent2"/>
              </a:buClr>
              <a:buSzPts val="1200"/>
              <a:buChar char="»"/>
              <a:defRPr sz="1200"/>
            </a:lvl5pPr>
            <a:lvl6pPr indent="-317500" lvl="5" marL="2743200" algn="l">
              <a:lnSpc>
                <a:spcPct val="110000"/>
              </a:lnSpc>
              <a:spcBef>
                <a:spcPts val="300"/>
              </a:spcBef>
              <a:spcAft>
                <a:spcPts val="0"/>
              </a:spcAft>
              <a:buClr>
                <a:schemeClr val="dk1"/>
              </a:buClr>
              <a:buSzPts val="1400"/>
              <a:buChar char="•"/>
              <a:defRPr sz="1400"/>
            </a:lvl6pPr>
            <a:lvl7pPr indent="-317500" lvl="6" marL="3200400" algn="l">
              <a:lnSpc>
                <a:spcPct val="110000"/>
              </a:lnSpc>
              <a:spcBef>
                <a:spcPts val="300"/>
              </a:spcBef>
              <a:spcAft>
                <a:spcPts val="0"/>
              </a:spcAft>
              <a:buClr>
                <a:schemeClr val="dk1"/>
              </a:buClr>
              <a:buSzPts val="1400"/>
              <a:buChar char="•"/>
              <a:defRPr sz="1400"/>
            </a:lvl7pPr>
            <a:lvl8pPr indent="-317500" lvl="7" marL="3657600" algn="l">
              <a:lnSpc>
                <a:spcPct val="110000"/>
              </a:lnSpc>
              <a:spcBef>
                <a:spcPts val="300"/>
              </a:spcBef>
              <a:spcAft>
                <a:spcPts val="0"/>
              </a:spcAft>
              <a:buClr>
                <a:schemeClr val="dk1"/>
              </a:buClr>
              <a:buSzPts val="1400"/>
              <a:buChar char="•"/>
              <a:defRPr sz="1400"/>
            </a:lvl8pPr>
            <a:lvl9pPr indent="-317500" lvl="8" marL="4114800" algn="l">
              <a:lnSpc>
                <a:spcPct val="110000"/>
              </a:lnSpc>
              <a:spcBef>
                <a:spcPts val="300"/>
              </a:spcBef>
              <a:spcAft>
                <a:spcPts val="0"/>
              </a:spcAft>
              <a:buClr>
                <a:schemeClr val="dk1"/>
              </a:buClr>
              <a:buSzPts val="1400"/>
              <a:buChar char="•"/>
              <a:defRPr sz="1400"/>
            </a:lvl9pPr>
          </a:lstStyle>
          <a:p/>
        </p:txBody>
      </p:sp>
      <p:sp>
        <p:nvSpPr>
          <p:cNvPr id="626" name="Google Shape;626;p8"/>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2400"/>
              <a:buFont typeface="Arial"/>
              <a:buNone/>
              <a:defRPr b="1" i="0" cap="none"/>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27" name="Google Shape;627;p8"/>
          <p:cNvSpPr txBox="1"/>
          <p:nvPr>
            <p:ph idx="3" type="subTitle"/>
          </p:nvPr>
        </p:nvSpPr>
        <p:spPr>
          <a:xfrm>
            <a:off x="459488" y="857250"/>
            <a:ext cx="8229600" cy="411600"/>
          </a:xfrm>
          <a:prstGeom prst="rect">
            <a:avLst/>
          </a:prstGeom>
        </p:spPr>
        <p:txBody>
          <a:bodyPr anchorCtr="0" anchor="t" bIns="34275" lIns="68575" spcFirstLastPara="1" rIns="68575" wrap="square" tIns="34275">
            <a:noAutofit/>
          </a:bodyPr>
          <a:lstStyle>
            <a:lvl1pPr lvl="0" rtl="0">
              <a:spcBef>
                <a:spcPts val="600"/>
              </a:spcBef>
              <a:spcAft>
                <a:spcPts val="0"/>
              </a:spcAft>
              <a:buClr>
                <a:schemeClr val="accent3"/>
              </a:buClr>
              <a:buSzPts val="1400"/>
              <a:buNone/>
              <a:defRPr b="1" sz="1400">
                <a:solidFill>
                  <a:schemeClr val="accent3"/>
                </a:solidFill>
              </a:defRPr>
            </a:lvl1pPr>
            <a:lvl2pPr lvl="1" rtl="0">
              <a:spcBef>
                <a:spcPts val="300"/>
              </a:spcBef>
              <a:spcAft>
                <a:spcPts val="0"/>
              </a:spcAft>
              <a:buSzPts val="1400"/>
              <a:buNone/>
              <a:defRPr/>
            </a:lvl2pPr>
            <a:lvl3pPr lvl="2" rtl="0">
              <a:spcBef>
                <a:spcPts val="300"/>
              </a:spcBef>
              <a:spcAft>
                <a:spcPts val="0"/>
              </a:spcAft>
              <a:buSzPts val="1200"/>
              <a:buNone/>
              <a:defRPr/>
            </a:lvl3pPr>
            <a:lvl4pPr lvl="3" rtl="0">
              <a:spcBef>
                <a:spcPts val="300"/>
              </a:spcBef>
              <a:spcAft>
                <a:spcPts val="0"/>
              </a:spcAft>
              <a:buSzPts val="1200"/>
              <a:buNone/>
              <a:defRPr/>
            </a:lvl4pPr>
            <a:lvl5pPr lvl="4" rtl="0">
              <a:spcBef>
                <a:spcPts val="300"/>
              </a:spcBef>
              <a:spcAft>
                <a:spcPts val="0"/>
              </a:spcAft>
              <a:buSzPts val="1400"/>
              <a:buNone/>
              <a:defRPr/>
            </a:lvl5pPr>
            <a:lvl6pPr lvl="5" rtl="0">
              <a:spcBef>
                <a:spcPts val="300"/>
              </a:spcBef>
              <a:spcAft>
                <a:spcPts val="0"/>
              </a:spcAft>
              <a:buSzPts val="1400"/>
              <a:buNone/>
              <a:defRPr/>
            </a:lvl6pPr>
            <a:lvl7pPr lvl="6" rtl="0">
              <a:spcBef>
                <a:spcPts val="300"/>
              </a:spcBef>
              <a:spcAft>
                <a:spcPts val="0"/>
              </a:spcAft>
              <a:buSzPts val="1400"/>
              <a:buNone/>
              <a:defRPr/>
            </a:lvl7pPr>
            <a:lvl8pPr lvl="7" rtl="0">
              <a:spcBef>
                <a:spcPts val="300"/>
              </a:spcBef>
              <a:spcAft>
                <a:spcPts val="0"/>
              </a:spcAft>
              <a:buSzPts val="1400"/>
              <a:buNone/>
              <a:defRPr/>
            </a:lvl8pPr>
            <a:lvl9pPr lvl="8" rtl="0">
              <a:spcBef>
                <a:spcPts val="300"/>
              </a:spcBef>
              <a:spcAft>
                <a:spcPts val="0"/>
              </a:spcAft>
              <a:buSzPts val="1400"/>
              <a:buNone/>
              <a:defRPr/>
            </a:lvl9pPr>
          </a:lstStyle>
          <a:p/>
        </p:txBody>
      </p:sp>
      <p:sp>
        <p:nvSpPr>
          <p:cNvPr id="628" name="Google Shape;628;p8"/>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ent">
  <p:cSld name="4 Content">
    <p:spTree>
      <p:nvGrpSpPr>
        <p:cNvPr id="629" name="Shape 629"/>
        <p:cNvGrpSpPr/>
        <p:nvPr/>
      </p:nvGrpSpPr>
      <p:grpSpPr>
        <a:xfrm>
          <a:off x="0" y="0"/>
          <a:ext cx="0" cy="0"/>
          <a:chOff x="0" y="0"/>
          <a:chExt cx="0" cy="0"/>
        </a:xfrm>
      </p:grpSpPr>
      <p:sp>
        <p:nvSpPr>
          <p:cNvPr id="630" name="Google Shape;630;p9"/>
          <p:cNvSpPr txBox="1"/>
          <p:nvPr>
            <p:ph idx="1" type="body"/>
          </p:nvPr>
        </p:nvSpPr>
        <p:spPr>
          <a:xfrm>
            <a:off x="459486" y="1371600"/>
            <a:ext cx="1942500" cy="3174900"/>
          </a:xfrm>
          <a:prstGeom prst="rect">
            <a:avLst/>
          </a:prstGeom>
          <a:noFill/>
          <a:ln>
            <a:noFill/>
          </a:ln>
        </p:spPr>
        <p:txBody>
          <a:bodyPr anchorCtr="0" anchor="t" bIns="34275" lIns="68575" spcFirstLastPara="1" rIns="68575" wrap="square" tIns="34275">
            <a:noAutofit/>
          </a:bodyPr>
          <a:lstStyle>
            <a:lvl1pPr indent="-304800" lvl="0" marL="457200" algn="l">
              <a:lnSpc>
                <a:spcPct val="110000"/>
              </a:lnSpc>
              <a:spcBef>
                <a:spcPts val="300"/>
              </a:spcBef>
              <a:spcAft>
                <a:spcPts val="0"/>
              </a:spcAft>
              <a:buSzPts val="1200"/>
              <a:buChar char="•"/>
              <a:defRPr sz="1200"/>
            </a:lvl1pPr>
            <a:lvl2pPr indent="-304800" lvl="1" marL="914400" algn="l">
              <a:lnSpc>
                <a:spcPct val="110000"/>
              </a:lnSpc>
              <a:spcBef>
                <a:spcPts val="300"/>
              </a:spcBef>
              <a:spcAft>
                <a:spcPts val="0"/>
              </a:spcAft>
              <a:buSzPts val="1200"/>
              <a:buChar char="–"/>
              <a:defRPr sz="1200"/>
            </a:lvl2pPr>
            <a:lvl3pPr indent="-304800" lvl="2" marL="1371600" algn="l">
              <a:lnSpc>
                <a:spcPct val="110000"/>
              </a:lnSpc>
              <a:spcBef>
                <a:spcPts val="300"/>
              </a:spcBef>
              <a:spcAft>
                <a:spcPts val="0"/>
              </a:spcAft>
              <a:buSzPts val="1200"/>
              <a:buChar char="•"/>
              <a:defRPr sz="1200"/>
            </a:lvl3pPr>
            <a:lvl4pPr indent="-304800" lvl="3" marL="1828800" algn="l">
              <a:lnSpc>
                <a:spcPct val="110000"/>
              </a:lnSpc>
              <a:spcBef>
                <a:spcPts val="300"/>
              </a:spcBef>
              <a:spcAft>
                <a:spcPts val="0"/>
              </a:spcAft>
              <a:buSzPts val="1200"/>
              <a:buChar char="–"/>
              <a:defRPr sz="1200"/>
            </a:lvl4pPr>
            <a:lvl5pPr indent="-304800" lvl="4" marL="2286000" algn="l">
              <a:lnSpc>
                <a:spcPct val="110000"/>
              </a:lnSpc>
              <a:spcBef>
                <a:spcPts val="300"/>
              </a:spcBef>
              <a:spcAft>
                <a:spcPts val="0"/>
              </a:spcAft>
              <a:buSzPts val="1200"/>
              <a:buChar char="»"/>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631" name="Google Shape;631;p9"/>
          <p:cNvSpPr txBox="1"/>
          <p:nvPr>
            <p:ph idx="2" type="body"/>
          </p:nvPr>
        </p:nvSpPr>
        <p:spPr>
          <a:xfrm>
            <a:off x="2536179" y="1371600"/>
            <a:ext cx="1942500" cy="3175200"/>
          </a:xfrm>
          <a:prstGeom prst="rect">
            <a:avLst/>
          </a:prstGeom>
          <a:noFill/>
          <a:ln>
            <a:noFill/>
          </a:ln>
        </p:spPr>
        <p:txBody>
          <a:bodyPr anchorCtr="0" anchor="t" bIns="34275" lIns="68575" spcFirstLastPara="1" rIns="68575" wrap="square" tIns="34275">
            <a:noAutofit/>
          </a:bodyPr>
          <a:lstStyle>
            <a:lvl1pPr indent="-304800" lvl="0" marL="457200" algn="l">
              <a:lnSpc>
                <a:spcPct val="110000"/>
              </a:lnSpc>
              <a:spcBef>
                <a:spcPts val="300"/>
              </a:spcBef>
              <a:spcAft>
                <a:spcPts val="0"/>
              </a:spcAft>
              <a:buSzPts val="1200"/>
              <a:buChar char="•"/>
              <a:defRPr sz="1200"/>
            </a:lvl1pPr>
            <a:lvl2pPr indent="-304800" lvl="1" marL="914400" algn="l">
              <a:lnSpc>
                <a:spcPct val="110000"/>
              </a:lnSpc>
              <a:spcBef>
                <a:spcPts val="300"/>
              </a:spcBef>
              <a:spcAft>
                <a:spcPts val="0"/>
              </a:spcAft>
              <a:buSzPts val="1200"/>
              <a:buChar char="–"/>
              <a:defRPr sz="1200"/>
            </a:lvl2pPr>
            <a:lvl3pPr indent="-304800" lvl="2" marL="1371600" algn="l">
              <a:lnSpc>
                <a:spcPct val="110000"/>
              </a:lnSpc>
              <a:spcBef>
                <a:spcPts val="300"/>
              </a:spcBef>
              <a:spcAft>
                <a:spcPts val="0"/>
              </a:spcAft>
              <a:buSzPts val="1200"/>
              <a:buChar char="•"/>
              <a:defRPr sz="1200"/>
            </a:lvl3pPr>
            <a:lvl4pPr indent="-304800" lvl="3" marL="1828800" algn="l">
              <a:lnSpc>
                <a:spcPct val="110000"/>
              </a:lnSpc>
              <a:spcBef>
                <a:spcPts val="300"/>
              </a:spcBef>
              <a:spcAft>
                <a:spcPts val="0"/>
              </a:spcAft>
              <a:buSzPts val="1200"/>
              <a:buChar char="–"/>
              <a:defRPr sz="1200"/>
            </a:lvl4pPr>
            <a:lvl5pPr indent="-304800" lvl="4" marL="2286000" algn="l">
              <a:lnSpc>
                <a:spcPct val="110000"/>
              </a:lnSpc>
              <a:spcBef>
                <a:spcPts val="300"/>
              </a:spcBef>
              <a:spcAft>
                <a:spcPts val="0"/>
              </a:spcAft>
              <a:buSzPts val="1200"/>
              <a:buChar char="»"/>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632" name="Google Shape;632;p9"/>
          <p:cNvSpPr txBox="1"/>
          <p:nvPr>
            <p:ph idx="3" type="body"/>
          </p:nvPr>
        </p:nvSpPr>
        <p:spPr>
          <a:xfrm>
            <a:off x="4640304" y="1371600"/>
            <a:ext cx="1942500" cy="3175200"/>
          </a:xfrm>
          <a:prstGeom prst="rect">
            <a:avLst/>
          </a:prstGeom>
          <a:noFill/>
          <a:ln>
            <a:noFill/>
          </a:ln>
        </p:spPr>
        <p:txBody>
          <a:bodyPr anchorCtr="0" anchor="t" bIns="34275" lIns="68575" spcFirstLastPara="1" rIns="68575" wrap="square" tIns="34275">
            <a:noAutofit/>
          </a:bodyPr>
          <a:lstStyle>
            <a:lvl1pPr indent="-304800" lvl="0" marL="457200" algn="l">
              <a:lnSpc>
                <a:spcPct val="110000"/>
              </a:lnSpc>
              <a:spcBef>
                <a:spcPts val="300"/>
              </a:spcBef>
              <a:spcAft>
                <a:spcPts val="0"/>
              </a:spcAft>
              <a:buSzPts val="1200"/>
              <a:buChar char="•"/>
              <a:defRPr sz="1200"/>
            </a:lvl1pPr>
            <a:lvl2pPr indent="-304800" lvl="1" marL="914400" algn="l">
              <a:lnSpc>
                <a:spcPct val="110000"/>
              </a:lnSpc>
              <a:spcBef>
                <a:spcPts val="300"/>
              </a:spcBef>
              <a:spcAft>
                <a:spcPts val="0"/>
              </a:spcAft>
              <a:buSzPts val="1200"/>
              <a:buChar char="–"/>
              <a:defRPr sz="1200"/>
            </a:lvl2pPr>
            <a:lvl3pPr indent="-304800" lvl="2" marL="1371600" algn="l">
              <a:lnSpc>
                <a:spcPct val="110000"/>
              </a:lnSpc>
              <a:spcBef>
                <a:spcPts val="300"/>
              </a:spcBef>
              <a:spcAft>
                <a:spcPts val="0"/>
              </a:spcAft>
              <a:buSzPts val="1200"/>
              <a:buChar char="•"/>
              <a:defRPr sz="1200"/>
            </a:lvl3pPr>
            <a:lvl4pPr indent="-304800" lvl="3" marL="1828800" algn="l">
              <a:lnSpc>
                <a:spcPct val="110000"/>
              </a:lnSpc>
              <a:spcBef>
                <a:spcPts val="300"/>
              </a:spcBef>
              <a:spcAft>
                <a:spcPts val="0"/>
              </a:spcAft>
              <a:buSzPts val="1200"/>
              <a:buChar char="–"/>
              <a:defRPr sz="1200"/>
            </a:lvl4pPr>
            <a:lvl5pPr indent="-304800" lvl="4" marL="2286000" algn="l">
              <a:lnSpc>
                <a:spcPct val="110000"/>
              </a:lnSpc>
              <a:spcBef>
                <a:spcPts val="300"/>
              </a:spcBef>
              <a:spcAft>
                <a:spcPts val="0"/>
              </a:spcAft>
              <a:buSzPts val="1200"/>
              <a:buChar char="»"/>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633" name="Google Shape;633;p9"/>
          <p:cNvSpPr txBox="1"/>
          <p:nvPr>
            <p:ph idx="4" type="body"/>
          </p:nvPr>
        </p:nvSpPr>
        <p:spPr>
          <a:xfrm>
            <a:off x="6744429" y="1371600"/>
            <a:ext cx="1942500" cy="3175200"/>
          </a:xfrm>
          <a:prstGeom prst="rect">
            <a:avLst/>
          </a:prstGeom>
          <a:noFill/>
          <a:ln>
            <a:noFill/>
          </a:ln>
        </p:spPr>
        <p:txBody>
          <a:bodyPr anchorCtr="0" anchor="t" bIns="34275" lIns="68575" spcFirstLastPara="1" rIns="68575" wrap="square" tIns="34275">
            <a:noAutofit/>
          </a:bodyPr>
          <a:lstStyle>
            <a:lvl1pPr indent="-304800" lvl="0" marL="457200" algn="l">
              <a:lnSpc>
                <a:spcPct val="110000"/>
              </a:lnSpc>
              <a:spcBef>
                <a:spcPts val="300"/>
              </a:spcBef>
              <a:spcAft>
                <a:spcPts val="0"/>
              </a:spcAft>
              <a:buSzPts val="1200"/>
              <a:buChar char="•"/>
              <a:defRPr sz="1200"/>
            </a:lvl1pPr>
            <a:lvl2pPr indent="-304800" lvl="1" marL="914400" algn="l">
              <a:lnSpc>
                <a:spcPct val="110000"/>
              </a:lnSpc>
              <a:spcBef>
                <a:spcPts val="300"/>
              </a:spcBef>
              <a:spcAft>
                <a:spcPts val="0"/>
              </a:spcAft>
              <a:buSzPts val="1200"/>
              <a:buChar char="–"/>
              <a:defRPr sz="1200"/>
            </a:lvl2pPr>
            <a:lvl3pPr indent="-304800" lvl="2" marL="1371600" algn="l">
              <a:lnSpc>
                <a:spcPct val="110000"/>
              </a:lnSpc>
              <a:spcBef>
                <a:spcPts val="300"/>
              </a:spcBef>
              <a:spcAft>
                <a:spcPts val="0"/>
              </a:spcAft>
              <a:buSzPts val="1200"/>
              <a:buChar char="•"/>
              <a:defRPr sz="1200"/>
            </a:lvl3pPr>
            <a:lvl4pPr indent="-304800" lvl="3" marL="1828800" algn="l">
              <a:lnSpc>
                <a:spcPct val="110000"/>
              </a:lnSpc>
              <a:spcBef>
                <a:spcPts val="300"/>
              </a:spcBef>
              <a:spcAft>
                <a:spcPts val="0"/>
              </a:spcAft>
              <a:buSzPts val="1200"/>
              <a:buChar char="–"/>
              <a:defRPr sz="1200"/>
            </a:lvl4pPr>
            <a:lvl5pPr indent="-304800" lvl="4" marL="2286000" algn="l">
              <a:lnSpc>
                <a:spcPct val="110000"/>
              </a:lnSpc>
              <a:spcBef>
                <a:spcPts val="300"/>
              </a:spcBef>
              <a:spcAft>
                <a:spcPts val="0"/>
              </a:spcAft>
              <a:buSzPts val="1200"/>
              <a:buChar char="»"/>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grpSp>
        <p:nvGrpSpPr>
          <p:cNvPr id="634" name="Google Shape;634;p9"/>
          <p:cNvGrpSpPr/>
          <p:nvPr/>
        </p:nvGrpSpPr>
        <p:grpSpPr>
          <a:xfrm>
            <a:off x="-151322" y="-105891"/>
            <a:ext cx="9439944" cy="5352412"/>
            <a:chOff x="-151322" y="-141189"/>
            <a:chExt cx="9439944" cy="7136549"/>
          </a:xfrm>
        </p:grpSpPr>
        <p:grpSp>
          <p:nvGrpSpPr>
            <p:cNvPr id="635" name="Google Shape;635;p9"/>
            <p:cNvGrpSpPr/>
            <p:nvPr/>
          </p:nvGrpSpPr>
          <p:grpSpPr>
            <a:xfrm>
              <a:off x="457731" y="6873224"/>
              <a:ext cx="8226688" cy="122137"/>
              <a:chOff x="457731" y="6582508"/>
              <a:chExt cx="8226688" cy="486600"/>
            </a:xfrm>
          </p:grpSpPr>
          <p:cxnSp>
            <p:nvCxnSpPr>
              <p:cNvPr id="636" name="Google Shape;636;p9"/>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37" name="Google Shape;637;p9"/>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638" name="Google Shape;638;p9"/>
              <p:cNvGrpSpPr/>
              <p:nvPr/>
            </p:nvGrpSpPr>
            <p:grpSpPr>
              <a:xfrm>
                <a:off x="7986158" y="6582508"/>
                <a:ext cx="152400" cy="486600"/>
                <a:chOff x="7983415" y="6582508"/>
                <a:chExt cx="152400" cy="486600"/>
              </a:xfrm>
            </p:grpSpPr>
            <p:cxnSp>
              <p:nvCxnSpPr>
                <p:cNvPr id="639" name="Google Shape;63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40" name="Google Shape;64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41" name="Google Shape;641;p9"/>
              <p:cNvGrpSpPr/>
              <p:nvPr/>
            </p:nvGrpSpPr>
            <p:grpSpPr>
              <a:xfrm>
                <a:off x="7287901" y="6582508"/>
                <a:ext cx="152400" cy="486600"/>
                <a:chOff x="7983415" y="6582508"/>
                <a:chExt cx="152400" cy="486600"/>
              </a:xfrm>
            </p:grpSpPr>
            <p:cxnSp>
              <p:nvCxnSpPr>
                <p:cNvPr id="642" name="Google Shape;64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43" name="Google Shape;64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44" name="Google Shape;644;p9"/>
              <p:cNvGrpSpPr/>
              <p:nvPr/>
            </p:nvGrpSpPr>
            <p:grpSpPr>
              <a:xfrm>
                <a:off x="6589644" y="6582508"/>
                <a:ext cx="152400" cy="486600"/>
                <a:chOff x="7983415" y="6582508"/>
                <a:chExt cx="152400" cy="486600"/>
              </a:xfrm>
            </p:grpSpPr>
            <p:cxnSp>
              <p:nvCxnSpPr>
                <p:cNvPr id="645" name="Google Shape;64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46" name="Google Shape;64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47" name="Google Shape;647;p9"/>
              <p:cNvGrpSpPr/>
              <p:nvPr/>
            </p:nvGrpSpPr>
            <p:grpSpPr>
              <a:xfrm>
                <a:off x="5891387" y="6582508"/>
                <a:ext cx="152400" cy="486600"/>
                <a:chOff x="7983415" y="6582508"/>
                <a:chExt cx="152400" cy="486600"/>
              </a:xfrm>
            </p:grpSpPr>
            <p:cxnSp>
              <p:nvCxnSpPr>
                <p:cNvPr id="648" name="Google Shape;64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49" name="Google Shape;64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50" name="Google Shape;650;p9"/>
              <p:cNvGrpSpPr/>
              <p:nvPr/>
            </p:nvGrpSpPr>
            <p:grpSpPr>
              <a:xfrm>
                <a:off x="5193130" y="6582508"/>
                <a:ext cx="152400" cy="486600"/>
                <a:chOff x="7983415" y="6582508"/>
                <a:chExt cx="152400" cy="486600"/>
              </a:xfrm>
            </p:grpSpPr>
            <p:cxnSp>
              <p:nvCxnSpPr>
                <p:cNvPr id="651" name="Google Shape;65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52" name="Google Shape;65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53" name="Google Shape;653;p9"/>
              <p:cNvGrpSpPr/>
              <p:nvPr/>
            </p:nvGrpSpPr>
            <p:grpSpPr>
              <a:xfrm>
                <a:off x="4494873" y="6582508"/>
                <a:ext cx="152400" cy="486600"/>
                <a:chOff x="7983415" y="6582508"/>
                <a:chExt cx="152400" cy="486600"/>
              </a:xfrm>
            </p:grpSpPr>
            <p:cxnSp>
              <p:nvCxnSpPr>
                <p:cNvPr id="654" name="Google Shape;65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55" name="Google Shape;65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56" name="Google Shape;656;p9"/>
              <p:cNvGrpSpPr/>
              <p:nvPr/>
            </p:nvGrpSpPr>
            <p:grpSpPr>
              <a:xfrm>
                <a:off x="3796616" y="6582508"/>
                <a:ext cx="152400" cy="486600"/>
                <a:chOff x="7983415" y="6582508"/>
                <a:chExt cx="152400" cy="486600"/>
              </a:xfrm>
            </p:grpSpPr>
            <p:cxnSp>
              <p:nvCxnSpPr>
                <p:cNvPr id="657" name="Google Shape;65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58" name="Google Shape;65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59" name="Google Shape;659;p9"/>
              <p:cNvGrpSpPr/>
              <p:nvPr/>
            </p:nvGrpSpPr>
            <p:grpSpPr>
              <a:xfrm>
                <a:off x="3098359" y="6582508"/>
                <a:ext cx="152400" cy="486600"/>
                <a:chOff x="7983415" y="6582508"/>
                <a:chExt cx="152400" cy="486600"/>
              </a:xfrm>
            </p:grpSpPr>
            <p:cxnSp>
              <p:nvCxnSpPr>
                <p:cNvPr id="660" name="Google Shape;66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61" name="Google Shape;66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62" name="Google Shape;662;p9"/>
              <p:cNvGrpSpPr/>
              <p:nvPr/>
            </p:nvGrpSpPr>
            <p:grpSpPr>
              <a:xfrm>
                <a:off x="2400102" y="6582508"/>
                <a:ext cx="152400" cy="486600"/>
                <a:chOff x="7983415" y="6582508"/>
                <a:chExt cx="152400" cy="486600"/>
              </a:xfrm>
            </p:grpSpPr>
            <p:cxnSp>
              <p:nvCxnSpPr>
                <p:cNvPr id="663" name="Google Shape;66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64" name="Google Shape;66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65" name="Google Shape;665;p9"/>
              <p:cNvGrpSpPr/>
              <p:nvPr/>
            </p:nvGrpSpPr>
            <p:grpSpPr>
              <a:xfrm>
                <a:off x="1701845" y="6582508"/>
                <a:ext cx="152400" cy="486600"/>
                <a:chOff x="7983415" y="6582508"/>
                <a:chExt cx="152400" cy="486600"/>
              </a:xfrm>
            </p:grpSpPr>
            <p:cxnSp>
              <p:nvCxnSpPr>
                <p:cNvPr id="666" name="Google Shape;66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67" name="Google Shape;66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68" name="Google Shape;668;p9"/>
              <p:cNvGrpSpPr/>
              <p:nvPr/>
            </p:nvGrpSpPr>
            <p:grpSpPr>
              <a:xfrm>
                <a:off x="1003588" y="6582508"/>
                <a:ext cx="152400" cy="486600"/>
                <a:chOff x="7983415" y="6582508"/>
                <a:chExt cx="152400" cy="486600"/>
              </a:xfrm>
            </p:grpSpPr>
            <p:cxnSp>
              <p:nvCxnSpPr>
                <p:cNvPr id="669" name="Google Shape;66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70" name="Google Shape;67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nvGrpSpPr>
            <p:cNvPr id="671" name="Google Shape;671;p9"/>
            <p:cNvGrpSpPr/>
            <p:nvPr/>
          </p:nvGrpSpPr>
          <p:grpSpPr>
            <a:xfrm>
              <a:off x="-151322" y="454006"/>
              <a:ext cx="122137" cy="5945205"/>
              <a:chOff x="-238872" y="454006"/>
              <a:chExt cx="122137" cy="5945205"/>
            </a:xfrm>
          </p:grpSpPr>
          <p:cxnSp>
            <p:nvCxnSpPr>
              <p:cNvPr id="672" name="Google Shape;672;p9"/>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673" name="Google Shape;673;p9"/>
              <p:cNvGrpSpPr/>
              <p:nvPr/>
            </p:nvGrpSpPr>
            <p:grpSpPr>
              <a:xfrm rot="5400000">
                <a:off x="-254004" y="5940698"/>
                <a:ext cx="152400" cy="122137"/>
                <a:chOff x="7983415" y="6582508"/>
                <a:chExt cx="152400" cy="486600"/>
              </a:xfrm>
            </p:grpSpPr>
            <p:cxnSp>
              <p:nvCxnSpPr>
                <p:cNvPr id="674" name="Google Shape;67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75" name="Google Shape;67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76" name="Google Shape;676;p9"/>
              <p:cNvGrpSpPr/>
              <p:nvPr/>
            </p:nvGrpSpPr>
            <p:grpSpPr>
              <a:xfrm rot="5400000">
                <a:off x="-254004" y="5467056"/>
                <a:ext cx="152400" cy="122137"/>
                <a:chOff x="7983415" y="6582508"/>
                <a:chExt cx="152400" cy="486600"/>
              </a:xfrm>
            </p:grpSpPr>
            <p:cxnSp>
              <p:nvCxnSpPr>
                <p:cNvPr id="677" name="Google Shape;67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78" name="Google Shape;67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79" name="Google Shape;679;p9"/>
              <p:cNvGrpSpPr/>
              <p:nvPr/>
            </p:nvGrpSpPr>
            <p:grpSpPr>
              <a:xfrm rot="5400000">
                <a:off x="-254004" y="4993414"/>
                <a:ext cx="152400" cy="122137"/>
                <a:chOff x="7983415" y="6582508"/>
                <a:chExt cx="152400" cy="486600"/>
              </a:xfrm>
            </p:grpSpPr>
            <p:cxnSp>
              <p:nvCxnSpPr>
                <p:cNvPr id="680" name="Google Shape;68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81" name="Google Shape;68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82" name="Google Shape;682;p9"/>
              <p:cNvGrpSpPr/>
              <p:nvPr/>
            </p:nvGrpSpPr>
            <p:grpSpPr>
              <a:xfrm rot="5400000">
                <a:off x="-254004" y="4519772"/>
                <a:ext cx="152400" cy="122137"/>
                <a:chOff x="7983415" y="6582508"/>
                <a:chExt cx="152400" cy="486600"/>
              </a:xfrm>
            </p:grpSpPr>
            <p:cxnSp>
              <p:nvCxnSpPr>
                <p:cNvPr id="683" name="Google Shape;68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84" name="Google Shape;68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85" name="Google Shape;685;p9"/>
              <p:cNvGrpSpPr/>
              <p:nvPr/>
            </p:nvGrpSpPr>
            <p:grpSpPr>
              <a:xfrm rot="5400000">
                <a:off x="-254004" y="4046130"/>
                <a:ext cx="152400" cy="122137"/>
                <a:chOff x="7983415" y="6582508"/>
                <a:chExt cx="152400" cy="486600"/>
              </a:xfrm>
            </p:grpSpPr>
            <p:cxnSp>
              <p:nvCxnSpPr>
                <p:cNvPr id="686" name="Google Shape;68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87" name="Google Shape;68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88" name="Google Shape;688;p9"/>
              <p:cNvGrpSpPr/>
              <p:nvPr/>
            </p:nvGrpSpPr>
            <p:grpSpPr>
              <a:xfrm rot="5400000">
                <a:off x="-254004" y="3572488"/>
                <a:ext cx="152400" cy="122137"/>
                <a:chOff x="7983415" y="6582508"/>
                <a:chExt cx="152400" cy="486600"/>
              </a:xfrm>
            </p:grpSpPr>
            <p:cxnSp>
              <p:nvCxnSpPr>
                <p:cNvPr id="689" name="Google Shape;68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90" name="Google Shape;69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91" name="Google Shape;691;p9"/>
              <p:cNvGrpSpPr/>
              <p:nvPr/>
            </p:nvGrpSpPr>
            <p:grpSpPr>
              <a:xfrm rot="5400000">
                <a:off x="-254004" y="3098846"/>
                <a:ext cx="152400" cy="122137"/>
                <a:chOff x="7983415" y="6582508"/>
                <a:chExt cx="152400" cy="486600"/>
              </a:xfrm>
            </p:grpSpPr>
            <p:cxnSp>
              <p:nvCxnSpPr>
                <p:cNvPr id="692" name="Google Shape;69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93" name="Google Shape;69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94" name="Google Shape;694;p9"/>
              <p:cNvGrpSpPr/>
              <p:nvPr/>
            </p:nvGrpSpPr>
            <p:grpSpPr>
              <a:xfrm rot="5400000">
                <a:off x="-254004" y="2625204"/>
                <a:ext cx="152400" cy="122137"/>
                <a:chOff x="7983415" y="6582508"/>
                <a:chExt cx="152400" cy="486600"/>
              </a:xfrm>
            </p:grpSpPr>
            <p:cxnSp>
              <p:nvCxnSpPr>
                <p:cNvPr id="695" name="Google Shape;69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96" name="Google Shape;69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97" name="Google Shape;697;p9"/>
              <p:cNvGrpSpPr/>
              <p:nvPr/>
            </p:nvGrpSpPr>
            <p:grpSpPr>
              <a:xfrm rot="5400000">
                <a:off x="-254004" y="2151562"/>
                <a:ext cx="152400" cy="122137"/>
                <a:chOff x="7983415" y="6582508"/>
                <a:chExt cx="152400" cy="486600"/>
              </a:xfrm>
            </p:grpSpPr>
            <p:cxnSp>
              <p:nvCxnSpPr>
                <p:cNvPr id="698" name="Google Shape;69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99" name="Google Shape;69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00" name="Google Shape;700;p9"/>
              <p:cNvGrpSpPr/>
              <p:nvPr/>
            </p:nvGrpSpPr>
            <p:grpSpPr>
              <a:xfrm rot="5400000">
                <a:off x="-254004" y="1677920"/>
                <a:ext cx="152400" cy="122137"/>
                <a:chOff x="7983415" y="6582508"/>
                <a:chExt cx="152400" cy="486600"/>
              </a:xfrm>
            </p:grpSpPr>
            <p:cxnSp>
              <p:nvCxnSpPr>
                <p:cNvPr id="701" name="Google Shape;70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02" name="Google Shape;70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03" name="Google Shape;703;p9"/>
              <p:cNvGrpSpPr/>
              <p:nvPr/>
            </p:nvGrpSpPr>
            <p:grpSpPr>
              <a:xfrm rot="5400000">
                <a:off x="-254004" y="997329"/>
                <a:ext cx="152400" cy="122137"/>
                <a:chOff x="7983415" y="6582508"/>
                <a:chExt cx="152400" cy="486600"/>
              </a:xfrm>
            </p:grpSpPr>
            <p:cxnSp>
              <p:nvCxnSpPr>
                <p:cNvPr id="704" name="Google Shape;70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05" name="Google Shape;70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706" name="Google Shape;706;p9"/>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707" name="Google Shape;707;p9"/>
            <p:cNvGrpSpPr/>
            <p:nvPr/>
          </p:nvGrpSpPr>
          <p:grpSpPr>
            <a:xfrm>
              <a:off x="9166485" y="454006"/>
              <a:ext cx="122137" cy="5945205"/>
              <a:chOff x="-238872" y="454006"/>
              <a:chExt cx="122137" cy="5945205"/>
            </a:xfrm>
          </p:grpSpPr>
          <p:cxnSp>
            <p:nvCxnSpPr>
              <p:cNvPr id="708" name="Google Shape;708;p9"/>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709" name="Google Shape;709;p9"/>
              <p:cNvGrpSpPr/>
              <p:nvPr/>
            </p:nvGrpSpPr>
            <p:grpSpPr>
              <a:xfrm rot="5400000">
                <a:off x="-254004" y="5940698"/>
                <a:ext cx="152400" cy="122137"/>
                <a:chOff x="7983415" y="6582508"/>
                <a:chExt cx="152400" cy="486600"/>
              </a:xfrm>
            </p:grpSpPr>
            <p:cxnSp>
              <p:nvCxnSpPr>
                <p:cNvPr id="710" name="Google Shape;71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11" name="Google Shape;71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12" name="Google Shape;712;p9"/>
              <p:cNvGrpSpPr/>
              <p:nvPr/>
            </p:nvGrpSpPr>
            <p:grpSpPr>
              <a:xfrm rot="5400000">
                <a:off x="-254004" y="5467056"/>
                <a:ext cx="152400" cy="122137"/>
                <a:chOff x="7983415" y="6582508"/>
                <a:chExt cx="152400" cy="486600"/>
              </a:xfrm>
            </p:grpSpPr>
            <p:cxnSp>
              <p:nvCxnSpPr>
                <p:cNvPr id="713" name="Google Shape;71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14" name="Google Shape;71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15" name="Google Shape;715;p9"/>
              <p:cNvGrpSpPr/>
              <p:nvPr/>
            </p:nvGrpSpPr>
            <p:grpSpPr>
              <a:xfrm rot="5400000">
                <a:off x="-254004" y="4993414"/>
                <a:ext cx="152400" cy="122137"/>
                <a:chOff x="7983415" y="6582508"/>
                <a:chExt cx="152400" cy="486600"/>
              </a:xfrm>
            </p:grpSpPr>
            <p:cxnSp>
              <p:nvCxnSpPr>
                <p:cNvPr id="716" name="Google Shape;71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17" name="Google Shape;71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18" name="Google Shape;718;p9"/>
              <p:cNvGrpSpPr/>
              <p:nvPr/>
            </p:nvGrpSpPr>
            <p:grpSpPr>
              <a:xfrm rot="5400000">
                <a:off x="-254004" y="4519772"/>
                <a:ext cx="152400" cy="122137"/>
                <a:chOff x="7983415" y="6582508"/>
                <a:chExt cx="152400" cy="486600"/>
              </a:xfrm>
            </p:grpSpPr>
            <p:cxnSp>
              <p:nvCxnSpPr>
                <p:cNvPr id="719" name="Google Shape;71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20" name="Google Shape;72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21" name="Google Shape;721;p9"/>
              <p:cNvGrpSpPr/>
              <p:nvPr/>
            </p:nvGrpSpPr>
            <p:grpSpPr>
              <a:xfrm rot="5400000">
                <a:off x="-254004" y="4046130"/>
                <a:ext cx="152400" cy="122137"/>
                <a:chOff x="7983415" y="6582508"/>
                <a:chExt cx="152400" cy="486600"/>
              </a:xfrm>
            </p:grpSpPr>
            <p:cxnSp>
              <p:nvCxnSpPr>
                <p:cNvPr id="722" name="Google Shape;72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23" name="Google Shape;72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24" name="Google Shape;724;p9"/>
              <p:cNvGrpSpPr/>
              <p:nvPr/>
            </p:nvGrpSpPr>
            <p:grpSpPr>
              <a:xfrm rot="5400000">
                <a:off x="-254004" y="3572488"/>
                <a:ext cx="152400" cy="122137"/>
                <a:chOff x="7983415" y="6582508"/>
                <a:chExt cx="152400" cy="486600"/>
              </a:xfrm>
            </p:grpSpPr>
            <p:cxnSp>
              <p:nvCxnSpPr>
                <p:cNvPr id="725" name="Google Shape;72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26" name="Google Shape;72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27" name="Google Shape;727;p9"/>
              <p:cNvGrpSpPr/>
              <p:nvPr/>
            </p:nvGrpSpPr>
            <p:grpSpPr>
              <a:xfrm rot="5400000">
                <a:off x="-254004" y="3098846"/>
                <a:ext cx="152400" cy="122137"/>
                <a:chOff x="7983415" y="6582508"/>
                <a:chExt cx="152400" cy="486600"/>
              </a:xfrm>
            </p:grpSpPr>
            <p:cxnSp>
              <p:nvCxnSpPr>
                <p:cNvPr id="728" name="Google Shape;72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29" name="Google Shape;72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30" name="Google Shape;730;p9"/>
              <p:cNvGrpSpPr/>
              <p:nvPr/>
            </p:nvGrpSpPr>
            <p:grpSpPr>
              <a:xfrm rot="5400000">
                <a:off x="-254004" y="2625204"/>
                <a:ext cx="152400" cy="122137"/>
                <a:chOff x="7983415" y="6582508"/>
                <a:chExt cx="152400" cy="486600"/>
              </a:xfrm>
            </p:grpSpPr>
            <p:cxnSp>
              <p:nvCxnSpPr>
                <p:cNvPr id="731" name="Google Shape;73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32" name="Google Shape;73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33" name="Google Shape;733;p9"/>
              <p:cNvGrpSpPr/>
              <p:nvPr/>
            </p:nvGrpSpPr>
            <p:grpSpPr>
              <a:xfrm rot="5400000">
                <a:off x="-254004" y="2151562"/>
                <a:ext cx="152400" cy="122137"/>
                <a:chOff x="7983415" y="6582508"/>
                <a:chExt cx="152400" cy="486600"/>
              </a:xfrm>
            </p:grpSpPr>
            <p:cxnSp>
              <p:nvCxnSpPr>
                <p:cNvPr id="734" name="Google Shape;73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35" name="Google Shape;73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36" name="Google Shape;736;p9"/>
              <p:cNvGrpSpPr/>
              <p:nvPr/>
            </p:nvGrpSpPr>
            <p:grpSpPr>
              <a:xfrm rot="5400000">
                <a:off x="-254004" y="1677920"/>
                <a:ext cx="152400" cy="122137"/>
                <a:chOff x="7983415" y="6582508"/>
                <a:chExt cx="152400" cy="486600"/>
              </a:xfrm>
            </p:grpSpPr>
            <p:cxnSp>
              <p:nvCxnSpPr>
                <p:cNvPr id="737" name="Google Shape;73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38" name="Google Shape;73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39" name="Google Shape;739;p9"/>
              <p:cNvGrpSpPr/>
              <p:nvPr/>
            </p:nvGrpSpPr>
            <p:grpSpPr>
              <a:xfrm rot="5400000">
                <a:off x="-254004" y="997329"/>
                <a:ext cx="152400" cy="122137"/>
                <a:chOff x="7983415" y="6582508"/>
                <a:chExt cx="152400" cy="486600"/>
              </a:xfrm>
            </p:grpSpPr>
            <p:cxnSp>
              <p:nvCxnSpPr>
                <p:cNvPr id="740" name="Google Shape;74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41" name="Google Shape;74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742" name="Google Shape;742;p9"/>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743" name="Google Shape;743;p9"/>
            <p:cNvGrpSpPr/>
            <p:nvPr/>
          </p:nvGrpSpPr>
          <p:grpSpPr>
            <a:xfrm>
              <a:off x="457731" y="-141189"/>
              <a:ext cx="8226688" cy="122137"/>
              <a:chOff x="457731" y="6582508"/>
              <a:chExt cx="8226688" cy="486600"/>
            </a:xfrm>
          </p:grpSpPr>
          <p:cxnSp>
            <p:nvCxnSpPr>
              <p:cNvPr id="744" name="Google Shape;744;p9"/>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45" name="Google Shape;745;p9"/>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746" name="Google Shape;746;p9"/>
              <p:cNvGrpSpPr/>
              <p:nvPr/>
            </p:nvGrpSpPr>
            <p:grpSpPr>
              <a:xfrm>
                <a:off x="7986158" y="6582508"/>
                <a:ext cx="152400" cy="486600"/>
                <a:chOff x="7983415" y="6582508"/>
                <a:chExt cx="152400" cy="486600"/>
              </a:xfrm>
            </p:grpSpPr>
            <p:cxnSp>
              <p:nvCxnSpPr>
                <p:cNvPr id="747" name="Google Shape;74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48" name="Google Shape;74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49" name="Google Shape;749;p9"/>
              <p:cNvGrpSpPr/>
              <p:nvPr/>
            </p:nvGrpSpPr>
            <p:grpSpPr>
              <a:xfrm>
                <a:off x="7287901" y="6582508"/>
                <a:ext cx="152400" cy="486600"/>
                <a:chOff x="7983415" y="6582508"/>
                <a:chExt cx="152400" cy="486600"/>
              </a:xfrm>
            </p:grpSpPr>
            <p:cxnSp>
              <p:nvCxnSpPr>
                <p:cNvPr id="750" name="Google Shape;750;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51" name="Google Shape;751;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52" name="Google Shape;752;p9"/>
              <p:cNvGrpSpPr/>
              <p:nvPr/>
            </p:nvGrpSpPr>
            <p:grpSpPr>
              <a:xfrm>
                <a:off x="6589644" y="6582508"/>
                <a:ext cx="152400" cy="486600"/>
                <a:chOff x="7983415" y="6582508"/>
                <a:chExt cx="152400" cy="486600"/>
              </a:xfrm>
            </p:grpSpPr>
            <p:cxnSp>
              <p:nvCxnSpPr>
                <p:cNvPr id="753" name="Google Shape;753;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54" name="Google Shape;754;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55" name="Google Shape;755;p9"/>
              <p:cNvGrpSpPr/>
              <p:nvPr/>
            </p:nvGrpSpPr>
            <p:grpSpPr>
              <a:xfrm>
                <a:off x="5891387" y="6582508"/>
                <a:ext cx="152400" cy="486600"/>
                <a:chOff x="7983415" y="6582508"/>
                <a:chExt cx="152400" cy="486600"/>
              </a:xfrm>
            </p:grpSpPr>
            <p:cxnSp>
              <p:nvCxnSpPr>
                <p:cNvPr id="756" name="Google Shape;756;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57" name="Google Shape;757;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58" name="Google Shape;758;p9"/>
              <p:cNvGrpSpPr/>
              <p:nvPr/>
            </p:nvGrpSpPr>
            <p:grpSpPr>
              <a:xfrm>
                <a:off x="5193130" y="6582508"/>
                <a:ext cx="152400" cy="486600"/>
                <a:chOff x="7983415" y="6582508"/>
                <a:chExt cx="152400" cy="486600"/>
              </a:xfrm>
            </p:grpSpPr>
            <p:cxnSp>
              <p:nvCxnSpPr>
                <p:cNvPr id="759" name="Google Shape;759;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60" name="Google Shape;760;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61" name="Google Shape;761;p9"/>
              <p:cNvGrpSpPr/>
              <p:nvPr/>
            </p:nvGrpSpPr>
            <p:grpSpPr>
              <a:xfrm>
                <a:off x="4494873" y="6582508"/>
                <a:ext cx="152400" cy="486600"/>
                <a:chOff x="7983415" y="6582508"/>
                <a:chExt cx="152400" cy="486600"/>
              </a:xfrm>
            </p:grpSpPr>
            <p:cxnSp>
              <p:nvCxnSpPr>
                <p:cNvPr id="762" name="Google Shape;762;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63" name="Google Shape;763;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64" name="Google Shape;764;p9"/>
              <p:cNvGrpSpPr/>
              <p:nvPr/>
            </p:nvGrpSpPr>
            <p:grpSpPr>
              <a:xfrm>
                <a:off x="3796616" y="6582508"/>
                <a:ext cx="152400" cy="486600"/>
                <a:chOff x="7983415" y="6582508"/>
                <a:chExt cx="152400" cy="486600"/>
              </a:xfrm>
            </p:grpSpPr>
            <p:cxnSp>
              <p:nvCxnSpPr>
                <p:cNvPr id="765" name="Google Shape;765;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66" name="Google Shape;766;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67" name="Google Shape;767;p9"/>
              <p:cNvGrpSpPr/>
              <p:nvPr/>
            </p:nvGrpSpPr>
            <p:grpSpPr>
              <a:xfrm>
                <a:off x="3098359" y="6582508"/>
                <a:ext cx="152400" cy="486600"/>
                <a:chOff x="7983415" y="6582508"/>
                <a:chExt cx="152400" cy="486600"/>
              </a:xfrm>
            </p:grpSpPr>
            <p:cxnSp>
              <p:nvCxnSpPr>
                <p:cNvPr id="768" name="Google Shape;768;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69" name="Google Shape;769;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70" name="Google Shape;770;p9"/>
              <p:cNvGrpSpPr/>
              <p:nvPr/>
            </p:nvGrpSpPr>
            <p:grpSpPr>
              <a:xfrm>
                <a:off x="2400102" y="6582508"/>
                <a:ext cx="152400" cy="486600"/>
                <a:chOff x="7983415" y="6582508"/>
                <a:chExt cx="152400" cy="486600"/>
              </a:xfrm>
            </p:grpSpPr>
            <p:cxnSp>
              <p:nvCxnSpPr>
                <p:cNvPr id="771" name="Google Shape;771;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72" name="Google Shape;772;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73" name="Google Shape;773;p9"/>
              <p:cNvGrpSpPr/>
              <p:nvPr/>
            </p:nvGrpSpPr>
            <p:grpSpPr>
              <a:xfrm>
                <a:off x="1701845" y="6582508"/>
                <a:ext cx="152400" cy="486600"/>
                <a:chOff x="7983415" y="6582508"/>
                <a:chExt cx="152400" cy="486600"/>
              </a:xfrm>
            </p:grpSpPr>
            <p:cxnSp>
              <p:nvCxnSpPr>
                <p:cNvPr id="774" name="Google Shape;774;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75" name="Google Shape;775;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76" name="Google Shape;776;p9"/>
              <p:cNvGrpSpPr/>
              <p:nvPr/>
            </p:nvGrpSpPr>
            <p:grpSpPr>
              <a:xfrm>
                <a:off x="1003588" y="6582508"/>
                <a:ext cx="152400" cy="486600"/>
                <a:chOff x="7983415" y="6582508"/>
                <a:chExt cx="152400" cy="486600"/>
              </a:xfrm>
            </p:grpSpPr>
            <p:cxnSp>
              <p:nvCxnSpPr>
                <p:cNvPr id="777" name="Google Shape;777;p9"/>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78" name="Google Shape;778;p9"/>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sp>
        <p:nvSpPr>
          <p:cNvPr id="779" name="Google Shape;779;p9"/>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0" name="Google Shape;780;p9"/>
          <p:cNvSpPr txBox="1"/>
          <p:nvPr>
            <p:ph idx="5" type="subTitle"/>
          </p:nvPr>
        </p:nvSpPr>
        <p:spPr>
          <a:xfrm>
            <a:off x="459486" y="857250"/>
            <a:ext cx="8229600" cy="411600"/>
          </a:xfrm>
          <a:prstGeom prst="rect">
            <a:avLst/>
          </a:prstGeom>
        </p:spPr>
        <p:txBody>
          <a:bodyPr anchorCtr="0" anchor="t" bIns="34275" lIns="68575" spcFirstLastPara="1" rIns="68575" wrap="square" tIns="34275">
            <a:noAutofit/>
          </a:bodyPr>
          <a:lstStyle>
            <a:lvl1pPr lvl="0" rtl="0">
              <a:spcBef>
                <a:spcPts val="600"/>
              </a:spcBef>
              <a:spcAft>
                <a:spcPts val="0"/>
              </a:spcAft>
              <a:buClr>
                <a:schemeClr val="accent3"/>
              </a:buClr>
              <a:buSzPts val="1400"/>
              <a:buNone/>
              <a:defRPr b="1">
                <a:solidFill>
                  <a:schemeClr val="accent3"/>
                </a:solidFill>
              </a:defRPr>
            </a:lvl1pPr>
            <a:lvl2pPr lvl="1" rtl="0">
              <a:spcBef>
                <a:spcPts val="300"/>
              </a:spcBef>
              <a:spcAft>
                <a:spcPts val="0"/>
              </a:spcAft>
              <a:buSzPts val="1400"/>
              <a:buNone/>
              <a:defRPr/>
            </a:lvl2pPr>
            <a:lvl3pPr lvl="2" rtl="0">
              <a:spcBef>
                <a:spcPts val="300"/>
              </a:spcBef>
              <a:spcAft>
                <a:spcPts val="0"/>
              </a:spcAft>
              <a:buSzPts val="1200"/>
              <a:buNone/>
              <a:defRPr/>
            </a:lvl3pPr>
            <a:lvl4pPr lvl="3" rtl="0">
              <a:spcBef>
                <a:spcPts val="300"/>
              </a:spcBef>
              <a:spcAft>
                <a:spcPts val="0"/>
              </a:spcAft>
              <a:buSzPts val="1200"/>
              <a:buNone/>
              <a:defRPr/>
            </a:lvl4pPr>
            <a:lvl5pPr lvl="4" rtl="0">
              <a:spcBef>
                <a:spcPts val="300"/>
              </a:spcBef>
              <a:spcAft>
                <a:spcPts val="0"/>
              </a:spcAft>
              <a:buSzPts val="1400"/>
              <a:buNone/>
              <a:defRPr/>
            </a:lvl5pPr>
            <a:lvl6pPr lvl="5" rtl="0">
              <a:spcBef>
                <a:spcPts val="300"/>
              </a:spcBef>
              <a:spcAft>
                <a:spcPts val="0"/>
              </a:spcAft>
              <a:buSzPts val="1400"/>
              <a:buNone/>
              <a:defRPr/>
            </a:lvl6pPr>
            <a:lvl7pPr lvl="6" rtl="0">
              <a:spcBef>
                <a:spcPts val="300"/>
              </a:spcBef>
              <a:spcAft>
                <a:spcPts val="0"/>
              </a:spcAft>
              <a:buSzPts val="1400"/>
              <a:buNone/>
              <a:defRPr/>
            </a:lvl7pPr>
            <a:lvl8pPr lvl="7" rtl="0">
              <a:spcBef>
                <a:spcPts val="300"/>
              </a:spcBef>
              <a:spcAft>
                <a:spcPts val="0"/>
              </a:spcAft>
              <a:buSzPts val="1400"/>
              <a:buNone/>
              <a:defRPr/>
            </a:lvl8pPr>
            <a:lvl9pPr lvl="8" rtl="0">
              <a:spcBef>
                <a:spcPts val="300"/>
              </a:spcBef>
              <a:spcAft>
                <a:spcPts val="0"/>
              </a:spcAft>
              <a:buSzPts val="1400"/>
              <a:buNone/>
              <a:defRPr/>
            </a:lvl9pPr>
          </a:lstStyle>
          <a:p/>
        </p:txBody>
      </p:sp>
      <p:sp>
        <p:nvSpPr>
          <p:cNvPr id="781" name="Google Shape;781;p9"/>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p:cSld name="5 Content">
    <p:spTree>
      <p:nvGrpSpPr>
        <p:cNvPr id="782" name="Shape 782"/>
        <p:cNvGrpSpPr/>
        <p:nvPr/>
      </p:nvGrpSpPr>
      <p:grpSpPr>
        <a:xfrm>
          <a:off x="0" y="0"/>
          <a:ext cx="0" cy="0"/>
          <a:chOff x="0" y="0"/>
          <a:chExt cx="0" cy="0"/>
        </a:xfrm>
      </p:grpSpPr>
      <p:sp>
        <p:nvSpPr>
          <p:cNvPr id="783" name="Google Shape;783;p10"/>
          <p:cNvSpPr txBox="1"/>
          <p:nvPr>
            <p:ph idx="1" type="body"/>
          </p:nvPr>
        </p:nvSpPr>
        <p:spPr>
          <a:xfrm>
            <a:off x="459486" y="1371600"/>
            <a:ext cx="1523400" cy="31749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300"/>
              </a:spcBef>
              <a:spcAft>
                <a:spcPts val="0"/>
              </a:spcAft>
              <a:buSzPts val="1200"/>
              <a:buFont typeface="Arial"/>
              <a:buNone/>
              <a:defRPr sz="1200"/>
            </a:lvl1pPr>
            <a:lvl2pPr indent="-228600" lvl="1" marL="914400" algn="l">
              <a:lnSpc>
                <a:spcPct val="110000"/>
              </a:lnSpc>
              <a:spcBef>
                <a:spcPts val="300"/>
              </a:spcBef>
              <a:spcAft>
                <a:spcPts val="0"/>
              </a:spcAft>
              <a:buSzPts val="1200"/>
              <a:buFont typeface="Arial"/>
              <a:buNone/>
              <a:defRPr sz="1200"/>
            </a:lvl2pPr>
            <a:lvl3pPr indent="-228600" lvl="2" marL="1371600" algn="l">
              <a:lnSpc>
                <a:spcPct val="110000"/>
              </a:lnSpc>
              <a:spcBef>
                <a:spcPts val="300"/>
              </a:spcBef>
              <a:spcAft>
                <a:spcPts val="0"/>
              </a:spcAft>
              <a:buSzPts val="1200"/>
              <a:buNone/>
              <a:defRPr sz="1200"/>
            </a:lvl3pPr>
            <a:lvl4pPr indent="-228600" lvl="3" marL="1828800" algn="l">
              <a:lnSpc>
                <a:spcPct val="110000"/>
              </a:lnSpc>
              <a:spcBef>
                <a:spcPts val="300"/>
              </a:spcBef>
              <a:spcAft>
                <a:spcPts val="0"/>
              </a:spcAft>
              <a:buSzPts val="1200"/>
              <a:buNone/>
              <a:defRPr sz="1200"/>
            </a:lvl4pPr>
            <a:lvl5pPr indent="-228600" lvl="4" marL="2286000" algn="l">
              <a:lnSpc>
                <a:spcPct val="110000"/>
              </a:lnSpc>
              <a:spcBef>
                <a:spcPts val="300"/>
              </a:spcBef>
              <a:spcAft>
                <a:spcPts val="0"/>
              </a:spcAft>
              <a:buSzPts val="1200"/>
              <a:buNone/>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784" name="Google Shape;784;p10"/>
          <p:cNvSpPr txBox="1"/>
          <p:nvPr>
            <p:ph idx="2" type="body"/>
          </p:nvPr>
        </p:nvSpPr>
        <p:spPr>
          <a:xfrm>
            <a:off x="2114291" y="1371600"/>
            <a:ext cx="1523400" cy="31752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300"/>
              </a:spcBef>
              <a:spcAft>
                <a:spcPts val="0"/>
              </a:spcAft>
              <a:buSzPts val="1200"/>
              <a:buFont typeface="Arial"/>
              <a:buNone/>
              <a:defRPr sz="1200"/>
            </a:lvl1pPr>
            <a:lvl2pPr indent="-228600" lvl="1" marL="914400" algn="l">
              <a:lnSpc>
                <a:spcPct val="110000"/>
              </a:lnSpc>
              <a:spcBef>
                <a:spcPts val="300"/>
              </a:spcBef>
              <a:spcAft>
                <a:spcPts val="0"/>
              </a:spcAft>
              <a:buSzPts val="1200"/>
              <a:buFont typeface="Arial"/>
              <a:buNone/>
              <a:defRPr sz="1200"/>
            </a:lvl2pPr>
            <a:lvl3pPr indent="-228600" lvl="2" marL="1371600" algn="l">
              <a:lnSpc>
                <a:spcPct val="110000"/>
              </a:lnSpc>
              <a:spcBef>
                <a:spcPts val="300"/>
              </a:spcBef>
              <a:spcAft>
                <a:spcPts val="0"/>
              </a:spcAft>
              <a:buSzPts val="1200"/>
              <a:buNone/>
              <a:defRPr sz="1200"/>
            </a:lvl3pPr>
            <a:lvl4pPr indent="-228600" lvl="3" marL="1828800" algn="l">
              <a:lnSpc>
                <a:spcPct val="110000"/>
              </a:lnSpc>
              <a:spcBef>
                <a:spcPts val="300"/>
              </a:spcBef>
              <a:spcAft>
                <a:spcPts val="0"/>
              </a:spcAft>
              <a:buSzPts val="1200"/>
              <a:buNone/>
              <a:defRPr sz="1200"/>
            </a:lvl4pPr>
            <a:lvl5pPr indent="-228600" lvl="4" marL="2286000" algn="l">
              <a:lnSpc>
                <a:spcPct val="110000"/>
              </a:lnSpc>
              <a:spcBef>
                <a:spcPts val="300"/>
              </a:spcBef>
              <a:spcAft>
                <a:spcPts val="0"/>
              </a:spcAft>
              <a:buSzPts val="1200"/>
              <a:buNone/>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785" name="Google Shape;785;p10"/>
          <p:cNvSpPr txBox="1"/>
          <p:nvPr>
            <p:ph idx="3" type="body"/>
          </p:nvPr>
        </p:nvSpPr>
        <p:spPr>
          <a:xfrm>
            <a:off x="3796528" y="1371600"/>
            <a:ext cx="1523400" cy="31752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300"/>
              </a:spcBef>
              <a:spcAft>
                <a:spcPts val="0"/>
              </a:spcAft>
              <a:buSzPts val="1200"/>
              <a:buFont typeface="Arial"/>
              <a:buNone/>
              <a:defRPr sz="1200"/>
            </a:lvl1pPr>
            <a:lvl2pPr indent="-228600" lvl="1" marL="914400" algn="l">
              <a:lnSpc>
                <a:spcPct val="110000"/>
              </a:lnSpc>
              <a:spcBef>
                <a:spcPts val="300"/>
              </a:spcBef>
              <a:spcAft>
                <a:spcPts val="0"/>
              </a:spcAft>
              <a:buSzPts val="1200"/>
              <a:buFont typeface="Arial"/>
              <a:buNone/>
              <a:defRPr sz="1200"/>
            </a:lvl2pPr>
            <a:lvl3pPr indent="-228600" lvl="2" marL="1371600" algn="l">
              <a:lnSpc>
                <a:spcPct val="110000"/>
              </a:lnSpc>
              <a:spcBef>
                <a:spcPts val="300"/>
              </a:spcBef>
              <a:spcAft>
                <a:spcPts val="0"/>
              </a:spcAft>
              <a:buSzPts val="1200"/>
              <a:buNone/>
              <a:defRPr sz="1200"/>
            </a:lvl3pPr>
            <a:lvl4pPr indent="-228600" lvl="3" marL="1828800" algn="l">
              <a:lnSpc>
                <a:spcPct val="110000"/>
              </a:lnSpc>
              <a:spcBef>
                <a:spcPts val="300"/>
              </a:spcBef>
              <a:spcAft>
                <a:spcPts val="0"/>
              </a:spcAft>
              <a:buSzPts val="1200"/>
              <a:buNone/>
              <a:defRPr sz="1200"/>
            </a:lvl4pPr>
            <a:lvl5pPr indent="-228600" lvl="4" marL="2286000" algn="l">
              <a:lnSpc>
                <a:spcPct val="110000"/>
              </a:lnSpc>
              <a:spcBef>
                <a:spcPts val="300"/>
              </a:spcBef>
              <a:spcAft>
                <a:spcPts val="0"/>
              </a:spcAft>
              <a:buSzPts val="1200"/>
              <a:buNone/>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786" name="Google Shape;786;p10"/>
          <p:cNvSpPr txBox="1"/>
          <p:nvPr>
            <p:ph idx="4" type="body"/>
          </p:nvPr>
        </p:nvSpPr>
        <p:spPr>
          <a:xfrm>
            <a:off x="5478766" y="1371600"/>
            <a:ext cx="1523400" cy="31752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300"/>
              </a:spcBef>
              <a:spcAft>
                <a:spcPts val="0"/>
              </a:spcAft>
              <a:buSzPts val="1200"/>
              <a:buFont typeface="Arial"/>
              <a:buNone/>
              <a:defRPr sz="1200"/>
            </a:lvl1pPr>
            <a:lvl2pPr indent="-228600" lvl="1" marL="914400" algn="l">
              <a:lnSpc>
                <a:spcPct val="110000"/>
              </a:lnSpc>
              <a:spcBef>
                <a:spcPts val="300"/>
              </a:spcBef>
              <a:spcAft>
                <a:spcPts val="0"/>
              </a:spcAft>
              <a:buSzPts val="1200"/>
              <a:buFont typeface="Arial"/>
              <a:buNone/>
              <a:defRPr sz="1200"/>
            </a:lvl2pPr>
            <a:lvl3pPr indent="-228600" lvl="2" marL="1371600" algn="l">
              <a:lnSpc>
                <a:spcPct val="110000"/>
              </a:lnSpc>
              <a:spcBef>
                <a:spcPts val="300"/>
              </a:spcBef>
              <a:spcAft>
                <a:spcPts val="0"/>
              </a:spcAft>
              <a:buSzPts val="1200"/>
              <a:buNone/>
              <a:defRPr sz="1200"/>
            </a:lvl3pPr>
            <a:lvl4pPr indent="-228600" lvl="3" marL="1828800" algn="l">
              <a:lnSpc>
                <a:spcPct val="110000"/>
              </a:lnSpc>
              <a:spcBef>
                <a:spcPts val="300"/>
              </a:spcBef>
              <a:spcAft>
                <a:spcPts val="0"/>
              </a:spcAft>
              <a:buSzPts val="1200"/>
              <a:buNone/>
              <a:defRPr sz="1200"/>
            </a:lvl4pPr>
            <a:lvl5pPr indent="-228600" lvl="4" marL="2286000" algn="l">
              <a:lnSpc>
                <a:spcPct val="110000"/>
              </a:lnSpc>
              <a:spcBef>
                <a:spcPts val="300"/>
              </a:spcBef>
              <a:spcAft>
                <a:spcPts val="0"/>
              </a:spcAft>
              <a:buSzPts val="1200"/>
              <a:buNone/>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sp>
        <p:nvSpPr>
          <p:cNvPr id="787" name="Google Shape;787;p10"/>
          <p:cNvSpPr txBox="1"/>
          <p:nvPr>
            <p:ph idx="5" type="body"/>
          </p:nvPr>
        </p:nvSpPr>
        <p:spPr>
          <a:xfrm>
            <a:off x="7161002" y="1371600"/>
            <a:ext cx="1523400" cy="3175200"/>
          </a:xfrm>
          <a:prstGeom prst="rect">
            <a:avLst/>
          </a:prstGeom>
          <a:noFill/>
          <a:ln>
            <a:noFill/>
          </a:ln>
        </p:spPr>
        <p:txBody>
          <a:bodyPr anchorCtr="0" anchor="t" bIns="34275" lIns="68575" spcFirstLastPara="1" rIns="68575" wrap="square" tIns="34275">
            <a:noAutofit/>
          </a:bodyPr>
          <a:lstStyle>
            <a:lvl1pPr indent="-228600" lvl="0" marL="457200" algn="l">
              <a:lnSpc>
                <a:spcPct val="110000"/>
              </a:lnSpc>
              <a:spcBef>
                <a:spcPts val="300"/>
              </a:spcBef>
              <a:spcAft>
                <a:spcPts val="0"/>
              </a:spcAft>
              <a:buSzPts val="1200"/>
              <a:buFont typeface="Arial"/>
              <a:buNone/>
              <a:defRPr sz="1200"/>
            </a:lvl1pPr>
            <a:lvl2pPr indent="-228600" lvl="1" marL="914400" algn="l">
              <a:lnSpc>
                <a:spcPct val="110000"/>
              </a:lnSpc>
              <a:spcBef>
                <a:spcPts val="300"/>
              </a:spcBef>
              <a:spcAft>
                <a:spcPts val="0"/>
              </a:spcAft>
              <a:buSzPts val="1200"/>
              <a:buFont typeface="Arial"/>
              <a:buNone/>
              <a:defRPr sz="1200"/>
            </a:lvl2pPr>
            <a:lvl3pPr indent="-228600" lvl="2" marL="1371600" algn="l">
              <a:lnSpc>
                <a:spcPct val="110000"/>
              </a:lnSpc>
              <a:spcBef>
                <a:spcPts val="300"/>
              </a:spcBef>
              <a:spcAft>
                <a:spcPts val="0"/>
              </a:spcAft>
              <a:buSzPts val="1200"/>
              <a:buNone/>
              <a:defRPr sz="1200"/>
            </a:lvl3pPr>
            <a:lvl4pPr indent="-228600" lvl="3" marL="1828800" algn="l">
              <a:lnSpc>
                <a:spcPct val="110000"/>
              </a:lnSpc>
              <a:spcBef>
                <a:spcPts val="300"/>
              </a:spcBef>
              <a:spcAft>
                <a:spcPts val="0"/>
              </a:spcAft>
              <a:buSzPts val="1200"/>
              <a:buNone/>
              <a:defRPr sz="1200"/>
            </a:lvl4pPr>
            <a:lvl5pPr indent="-228600" lvl="4" marL="2286000" algn="l">
              <a:lnSpc>
                <a:spcPct val="110000"/>
              </a:lnSpc>
              <a:spcBef>
                <a:spcPts val="300"/>
              </a:spcBef>
              <a:spcAft>
                <a:spcPts val="0"/>
              </a:spcAft>
              <a:buSzPts val="1200"/>
              <a:buNone/>
              <a:defRPr sz="1200"/>
            </a:lvl5pPr>
            <a:lvl6pPr indent="-304800" lvl="5" marL="2743200" algn="l">
              <a:lnSpc>
                <a:spcPct val="110000"/>
              </a:lnSpc>
              <a:spcBef>
                <a:spcPts val="300"/>
              </a:spcBef>
              <a:spcAft>
                <a:spcPts val="0"/>
              </a:spcAft>
              <a:buClr>
                <a:schemeClr val="dk1"/>
              </a:buClr>
              <a:buSzPts val="1200"/>
              <a:buChar char="•"/>
              <a:defRPr sz="1200"/>
            </a:lvl6pPr>
            <a:lvl7pPr indent="-304800" lvl="6" marL="3200400" algn="l">
              <a:lnSpc>
                <a:spcPct val="110000"/>
              </a:lnSpc>
              <a:spcBef>
                <a:spcPts val="300"/>
              </a:spcBef>
              <a:spcAft>
                <a:spcPts val="0"/>
              </a:spcAft>
              <a:buClr>
                <a:schemeClr val="dk1"/>
              </a:buClr>
              <a:buSzPts val="1200"/>
              <a:buChar char="•"/>
              <a:defRPr sz="1200"/>
            </a:lvl7pPr>
            <a:lvl8pPr indent="-304800" lvl="7" marL="3657600" algn="l">
              <a:lnSpc>
                <a:spcPct val="110000"/>
              </a:lnSpc>
              <a:spcBef>
                <a:spcPts val="300"/>
              </a:spcBef>
              <a:spcAft>
                <a:spcPts val="0"/>
              </a:spcAft>
              <a:buClr>
                <a:schemeClr val="dk1"/>
              </a:buClr>
              <a:buSzPts val="1200"/>
              <a:buChar char="•"/>
              <a:defRPr sz="1200"/>
            </a:lvl8pPr>
            <a:lvl9pPr indent="-304800" lvl="8" marL="4114800" algn="l">
              <a:lnSpc>
                <a:spcPct val="110000"/>
              </a:lnSpc>
              <a:spcBef>
                <a:spcPts val="300"/>
              </a:spcBef>
              <a:spcAft>
                <a:spcPts val="0"/>
              </a:spcAft>
              <a:buClr>
                <a:schemeClr val="dk1"/>
              </a:buClr>
              <a:buSzPts val="1200"/>
              <a:buChar char="•"/>
              <a:defRPr sz="1200"/>
            </a:lvl9pPr>
          </a:lstStyle>
          <a:p/>
        </p:txBody>
      </p:sp>
      <p:grpSp>
        <p:nvGrpSpPr>
          <p:cNvPr id="788" name="Google Shape;788;p10"/>
          <p:cNvGrpSpPr/>
          <p:nvPr/>
        </p:nvGrpSpPr>
        <p:grpSpPr>
          <a:xfrm>
            <a:off x="-151322" y="-105891"/>
            <a:ext cx="9439944" cy="5352412"/>
            <a:chOff x="-151322" y="-141189"/>
            <a:chExt cx="9439944" cy="7136549"/>
          </a:xfrm>
        </p:grpSpPr>
        <p:grpSp>
          <p:nvGrpSpPr>
            <p:cNvPr id="789" name="Google Shape;789;p10"/>
            <p:cNvGrpSpPr/>
            <p:nvPr/>
          </p:nvGrpSpPr>
          <p:grpSpPr>
            <a:xfrm>
              <a:off x="457731" y="6873224"/>
              <a:ext cx="8226688" cy="122137"/>
              <a:chOff x="457731" y="6582508"/>
              <a:chExt cx="8226688" cy="486600"/>
            </a:xfrm>
          </p:grpSpPr>
          <p:cxnSp>
            <p:nvCxnSpPr>
              <p:cNvPr id="790" name="Google Shape;790;p10"/>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91" name="Google Shape;791;p10"/>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792" name="Google Shape;792;p10"/>
              <p:cNvGrpSpPr/>
              <p:nvPr/>
            </p:nvGrpSpPr>
            <p:grpSpPr>
              <a:xfrm>
                <a:off x="7986158" y="6582508"/>
                <a:ext cx="152400" cy="486600"/>
                <a:chOff x="7983415" y="6582508"/>
                <a:chExt cx="152400" cy="486600"/>
              </a:xfrm>
            </p:grpSpPr>
            <p:cxnSp>
              <p:nvCxnSpPr>
                <p:cNvPr id="793" name="Google Shape;793;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94" name="Google Shape;794;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95" name="Google Shape;795;p10"/>
              <p:cNvGrpSpPr/>
              <p:nvPr/>
            </p:nvGrpSpPr>
            <p:grpSpPr>
              <a:xfrm>
                <a:off x="7287901" y="6582508"/>
                <a:ext cx="152400" cy="486600"/>
                <a:chOff x="7983415" y="6582508"/>
                <a:chExt cx="152400" cy="486600"/>
              </a:xfrm>
            </p:grpSpPr>
            <p:cxnSp>
              <p:nvCxnSpPr>
                <p:cNvPr id="796" name="Google Shape;796;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97" name="Google Shape;797;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98" name="Google Shape;798;p10"/>
              <p:cNvGrpSpPr/>
              <p:nvPr/>
            </p:nvGrpSpPr>
            <p:grpSpPr>
              <a:xfrm>
                <a:off x="6589644" y="6582508"/>
                <a:ext cx="152400" cy="486600"/>
                <a:chOff x="7983415" y="6582508"/>
                <a:chExt cx="152400" cy="486600"/>
              </a:xfrm>
            </p:grpSpPr>
            <p:cxnSp>
              <p:nvCxnSpPr>
                <p:cNvPr id="799" name="Google Shape;799;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00" name="Google Shape;800;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01" name="Google Shape;801;p10"/>
              <p:cNvGrpSpPr/>
              <p:nvPr/>
            </p:nvGrpSpPr>
            <p:grpSpPr>
              <a:xfrm>
                <a:off x="5891387" y="6582508"/>
                <a:ext cx="152400" cy="486600"/>
                <a:chOff x="7983415" y="6582508"/>
                <a:chExt cx="152400" cy="486600"/>
              </a:xfrm>
            </p:grpSpPr>
            <p:cxnSp>
              <p:nvCxnSpPr>
                <p:cNvPr id="802" name="Google Shape;802;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03" name="Google Shape;803;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04" name="Google Shape;804;p10"/>
              <p:cNvGrpSpPr/>
              <p:nvPr/>
            </p:nvGrpSpPr>
            <p:grpSpPr>
              <a:xfrm>
                <a:off x="5193130" y="6582508"/>
                <a:ext cx="152400" cy="486600"/>
                <a:chOff x="7983415" y="6582508"/>
                <a:chExt cx="152400" cy="486600"/>
              </a:xfrm>
            </p:grpSpPr>
            <p:cxnSp>
              <p:nvCxnSpPr>
                <p:cNvPr id="805" name="Google Shape;805;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06" name="Google Shape;806;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07" name="Google Shape;807;p10"/>
              <p:cNvGrpSpPr/>
              <p:nvPr/>
            </p:nvGrpSpPr>
            <p:grpSpPr>
              <a:xfrm>
                <a:off x="4494873" y="6582508"/>
                <a:ext cx="152400" cy="486600"/>
                <a:chOff x="7983415" y="6582508"/>
                <a:chExt cx="152400" cy="486600"/>
              </a:xfrm>
            </p:grpSpPr>
            <p:cxnSp>
              <p:nvCxnSpPr>
                <p:cNvPr id="808" name="Google Shape;808;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09" name="Google Shape;809;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10" name="Google Shape;810;p10"/>
              <p:cNvGrpSpPr/>
              <p:nvPr/>
            </p:nvGrpSpPr>
            <p:grpSpPr>
              <a:xfrm>
                <a:off x="3796616" y="6582508"/>
                <a:ext cx="152400" cy="486600"/>
                <a:chOff x="7983415" y="6582508"/>
                <a:chExt cx="152400" cy="486600"/>
              </a:xfrm>
            </p:grpSpPr>
            <p:cxnSp>
              <p:nvCxnSpPr>
                <p:cNvPr id="811" name="Google Shape;811;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12" name="Google Shape;812;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13" name="Google Shape;813;p10"/>
              <p:cNvGrpSpPr/>
              <p:nvPr/>
            </p:nvGrpSpPr>
            <p:grpSpPr>
              <a:xfrm>
                <a:off x="3098359" y="6582508"/>
                <a:ext cx="152400" cy="486600"/>
                <a:chOff x="7983415" y="6582508"/>
                <a:chExt cx="152400" cy="486600"/>
              </a:xfrm>
            </p:grpSpPr>
            <p:cxnSp>
              <p:nvCxnSpPr>
                <p:cNvPr id="814" name="Google Shape;814;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15" name="Google Shape;815;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16" name="Google Shape;816;p10"/>
              <p:cNvGrpSpPr/>
              <p:nvPr/>
            </p:nvGrpSpPr>
            <p:grpSpPr>
              <a:xfrm>
                <a:off x="2400102" y="6582508"/>
                <a:ext cx="152400" cy="486600"/>
                <a:chOff x="7983415" y="6582508"/>
                <a:chExt cx="152400" cy="486600"/>
              </a:xfrm>
            </p:grpSpPr>
            <p:cxnSp>
              <p:nvCxnSpPr>
                <p:cNvPr id="817" name="Google Shape;817;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18" name="Google Shape;818;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19" name="Google Shape;819;p10"/>
              <p:cNvGrpSpPr/>
              <p:nvPr/>
            </p:nvGrpSpPr>
            <p:grpSpPr>
              <a:xfrm>
                <a:off x="1701845" y="6582508"/>
                <a:ext cx="152400" cy="486600"/>
                <a:chOff x="7983415" y="6582508"/>
                <a:chExt cx="152400" cy="486600"/>
              </a:xfrm>
            </p:grpSpPr>
            <p:cxnSp>
              <p:nvCxnSpPr>
                <p:cNvPr id="820" name="Google Shape;820;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21" name="Google Shape;821;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22" name="Google Shape;822;p10"/>
              <p:cNvGrpSpPr/>
              <p:nvPr/>
            </p:nvGrpSpPr>
            <p:grpSpPr>
              <a:xfrm>
                <a:off x="1003588" y="6582508"/>
                <a:ext cx="152400" cy="486600"/>
                <a:chOff x="7983415" y="6582508"/>
                <a:chExt cx="152400" cy="486600"/>
              </a:xfrm>
            </p:grpSpPr>
            <p:cxnSp>
              <p:nvCxnSpPr>
                <p:cNvPr id="823" name="Google Shape;823;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24" name="Google Shape;824;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nvGrpSpPr>
            <p:cNvPr id="825" name="Google Shape;825;p10"/>
            <p:cNvGrpSpPr/>
            <p:nvPr/>
          </p:nvGrpSpPr>
          <p:grpSpPr>
            <a:xfrm>
              <a:off x="-151322" y="454006"/>
              <a:ext cx="122137" cy="5945205"/>
              <a:chOff x="-238872" y="454006"/>
              <a:chExt cx="122137" cy="5945205"/>
            </a:xfrm>
          </p:grpSpPr>
          <p:cxnSp>
            <p:nvCxnSpPr>
              <p:cNvPr id="826" name="Google Shape;826;p10"/>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827" name="Google Shape;827;p10"/>
              <p:cNvGrpSpPr/>
              <p:nvPr/>
            </p:nvGrpSpPr>
            <p:grpSpPr>
              <a:xfrm rot="5400000">
                <a:off x="-254004" y="5940698"/>
                <a:ext cx="152400" cy="122137"/>
                <a:chOff x="7983415" y="6582508"/>
                <a:chExt cx="152400" cy="486600"/>
              </a:xfrm>
            </p:grpSpPr>
            <p:cxnSp>
              <p:nvCxnSpPr>
                <p:cNvPr id="828" name="Google Shape;828;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29" name="Google Shape;829;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30" name="Google Shape;830;p10"/>
              <p:cNvGrpSpPr/>
              <p:nvPr/>
            </p:nvGrpSpPr>
            <p:grpSpPr>
              <a:xfrm rot="5400000">
                <a:off x="-254004" y="5467056"/>
                <a:ext cx="152400" cy="122137"/>
                <a:chOff x="7983415" y="6582508"/>
                <a:chExt cx="152400" cy="486600"/>
              </a:xfrm>
            </p:grpSpPr>
            <p:cxnSp>
              <p:nvCxnSpPr>
                <p:cNvPr id="831" name="Google Shape;831;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32" name="Google Shape;832;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33" name="Google Shape;833;p10"/>
              <p:cNvGrpSpPr/>
              <p:nvPr/>
            </p:nvGrpSpPr>
            <p:grpSpPr>
              <a:xfrm rot="5400000">
                <a:off x="-254004" y="4993414"/>
                <a:ext cx="152400" cy="122137"/>
                <a:chOff x="7983415" y="6582508"/>
                <a:chExt cx="152400" cy="486600"/>
              </a:xfrm>
            </p:grpSpPr>
            <p:cxnSp>
              <p:nvCxnSpPr>
                <p:cNvPr id="834" name="Google Shape;834;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35" name="Google Shape;835;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36" name="Google Shape;836;p10"/>
              <p:cNvGrpSpPr/>
              <p:nvPr/>
            </p:nvGrpSpPr>
            <p:grpSpPr>
              <a:xfrm rot="5400000">
                <a:off x="-254004" y="4519772"/>
                <a:ext cx="152400" cy="122137"/>
                <a:chOff x="7983415" y="6582508"/>
                <a:chExt cx="152400" cy="486600"/>
              </a:xfrm>
            </p:grpSpPr>
            <p:cxnSp>
              <p:nvCxnSpPr>
                <p:cNvPr id="837" name="Google Shape;837;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38" name="Google Shape;838;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39" name="Google Shape;839;p10"/>
              <p:cNvGrpSpPr/>
              <p:nvPr/>
            </p:nvGrpSpPr>
            <p:grpSpPr>
              <a:xfrm rot="5400000">
                <a:off x="-254004" y="4046130"/>
                <a:ext cx="152400" cy="122137"/>
                <a:chOff x="7983415" y="6582508"/>
                <a:chExt cx="152400" cy="486600"/>
              </a:xfrm>
            </p:grpSpPr>
            <p:cxnSp>
              <p:nvCxnSpPr>
                <p:cNvPr id="840" name="Google Shape;840;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41" name="Google Shape;841;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42" name="Google Shape;842;p10"/>
              <p:cNvGrpSpPr/>
              <p:nvPr/>
            </p:nvGrpSpPr>
            <p:grpSpPr>
              <a:xfrm rot="5400000">
                <a:off x="-254004" y="3572488"/>
                <a:ext cx="152400" cy="122137"/>
                <a:chOff x="7983415" y="6582508"/>
                <a:chExt cx="152400" cy="486600"/>
              </a:xfrm>
            </p:grpSpPr>
            <p:cxnSp>
              <p:nvCxnSpPr>
                <p:cNvPr id="843" name="Google Shape;843;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44" name="Google Shape;844;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45" name="Google Shape;845;p10"/>
              <p:cNvGrpSpPr/>
              <p:nvPr/>
            </p:nvGrpSpPr>
            <p:grpSpPr>
              <a:xfrm rot="5400000">
                <a:off x="-254004" y="3098846"/>
                <a:ext cx="152400" cy="122137"/>
                <a:chOff x="7983415" y="6582508"/>
                <a:chExt cx="152400" cy="486600"/>
              </a:xfrm>
            </p:grpSpPr>
            <p:cxnSp>
              <p:nvCxnSpPr>
                <p:cNvPr id="846" name="Google Shape;846;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47" name="Google Shape;847;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48" name="Google Shape;848;p10"/>
              <p:cNvGrpSpPr/>
              <p:nvPr/>
            </p:nvGrpSpPr>
            <p:grpSpPr>
              <a:xfrm rot="5400000">
                <a:off x="-254004" y="2625204"/>
                <a:ext cx="152400" cy="122137"/>
                <a:chOff x="7983415" y="6582508"/>
                <a:chExt cx="152400" cy="486600"/>
              </a:xfrm>
            </p:grpSpPr>
            <p:cxnSp>
              <p:nvCxnSpPr>
                <p:cNvPr id="849" name="Google Shape;849;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50" name="Google Shape;850;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51" name="Google Shape;851;p10"/>
              <p:cNvGrpSpPr/>
              <p:nvPr/>
            </p:nvGrpSpPr>
            <p:grpSpPr>
              <a:xfrm rot="5400000">
                <a:off x="-254004" y="2151562"/>
                <a:ext cx="152400" cy="122137"/>
                <a:chOff x="7983415" y="6582508"/>
                <a:chExt cx="152400" cy="486600"/>
              </a:xfrm>
            </p:grpSpPr>
            <p:cxnSp>
              <p:nvCxnSpPr>
                <p:cNvPr id="852" name="Google Shape;852;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53" name="Google Shape;853;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54" name="Google Shape;854;p10"/>
              <p:cNvGrpSpPr/>
              <p:nvPr/>
            </p:nvGrpSpPr>
            <p:grpSpPr>
              <a:xfrm rot="5400000">
                <a:off x="-254004" y="1677920"/>
                <a:ext cx="152400" cy="122137"/>
                <a:chOff x="7983415" y="6582508"/>
                <a:chExt cx="152400" cy="486600"/>
              </a:xfrm>
            </p:grpSpPr>
            <p:cxnSp>
              <p:nvCxnSpPr>
                <p:cNvPr id="855" name="Google Shape;855;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56" name="Google Shape;856;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57" name="Google Shape;857;p10"/>
              <p:cNvGrpSpPr/>
              <p:nvPr/>
            </p:nvGrpSpPr>
            <p:grpSpPr>
              <a:xfrm rot="5400000">
                <a:off x="-254004" y="997329"/>
                <a:ext cx="152400" cy="122137"/>
                <a:chOff x="7983415" y="6582508"/>
                <a:chExt cx="152400" cy="486600"/>
              </a:xfrm>
            </p:grpSpPr>
            <p:cxnSp>
              <p:nvCxnSpPr>
                <p:cNvPr id="858" name="Google Shape;858;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59" name="Google Shape;859;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860" name="Google Shape;860;p10"/>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861" name="Google Shape;861;p10"/>
            <p:cNvGrpSpPr/>
            <p:nvPr/>
          </p:nvGrpSpPr>
          <p:grpSpPr>
            <a:xfrm>
              <a:off x="9166485" y="454006"/>
              <a:ext cx="122137" cy="5945205"/>
              <a:chOff x="-238872" y="454006"/>
              <a:chExt cx="122137" cy="5945205"/>
            </a:xfrm>
          </p:grpSpPr>
          <p:cxnSp>
            <p:nvCxnSpPr>
              <p:cNvPr id="862" name="Google Shape;862;p10"/>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863" name="Google Shape;863;p10"/>
              <p:cNvGrpSpPr/>
              <p:nvPr/>
            </p:nvGrpSpPr>
            <p:grpSpPr>
              <a:xfrm rot="5400000">
                <a:off x="-254004" y="5940698"/>
                <a:ext cx="152400" cy="122137"/>
                <a:chOff x="7983415" y="6582508"/>
                <a:chExt cx="152400" cy="486600"/>
              </a:xfrm>
            </p:grpSpPr>
            <p:cxnSp>
              <p:nvCxnSpPr>
                <p:cNvPr id="864" name="Google Shape;864;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65" name="Google Shape;865;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66" name="Google Shape;866;p10"/>
              <p:cNvGrpSpPr/>
              <p:nvPr/>
            </p:nvGrpSpPr>
            <p:grpSpPr>
              <a:xfrm rot="5400000">
                <a:off x="-254004" y="5467056"/>
                <a:ext cx="152400" cy="122137"/>
                <a:chOff x="7983415" y="6582508"/>
                <a:chExt cx="152400" cy="486600"/>
              </a:xfrm>
            </p:grpSpPr>
            <p:cxnSp>
              <p:nvCxnSpPr>
                <p:cNvPr id="867" name="Google Shape;867;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68" name="Google Shape;868;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69" name="Google Shape;869;p10"/>
              <p:cNvGrpSpPr/>
              <p:nvPr/>
            </p:nvGrpSpPr>
            <p:grpSpPr>
              <a:xfrm rot="5400000">
                <a:off x="-254004" y="4993414"/>
                <a:ext cx="152400" cy="122137"/>
                <a:chOff x="7983415" y="6582508"/>
                <a:chExt cx="152400" cy="486600"/>
              </a:xfrm>
            </p:grpSpPr>
            <p:cxnSp>
              <p:nvCxnSpPr>
                <p:cNvPr id="870" name="Google Shape;870;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71" name="Google Shape;871;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72" name="Google Shape;872;p10"/>
              <p:cNvGrpSpPr/>
              <p:nvPr/>
            </p:nvGrpSpPr>
            <p:grpSpPr>
              <a:xfrm rot="5400000">
                <a:off x="-254004" y="4519772"/>
                <a:ext cx="152400" cy="122137"/>
                <a:chOff x="7983415" y="6582508"/>
                <a:chExt cx="152400" cy="486600"/>
              </a:xfrm>
            </p:grpSpPr>
            <p:cxnSp>
              <p:nvCxnSpPr>
                <p:cNvPr id="873" name="Google Shape;873;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74" name="Google Shape;874;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75" name="Google Shape;875;p10"/>
              <p:cNvGrpSpPr/>
              <p:nvPr/>
            </p:nvGrpSpPr>
            <p:grpSpPr>
              <a:xfrm rot="5400000">
                <a:off x="-254004" y="4046130"/>
                <a:ext cx="152400" cy="122137"/>
                <a:chOff x="7983415" y="6582508"/>
                <a:chExt cx="152400" cy="486600"/>
              </a:xfrm>
            </p:grpSpPr>
            <p:cxnSp>
              <p:nvCxnSpPr>
                <p:cNvPr id="876" name="Google Shape;876;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77" name="Google Shape;877;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78" name="Google Shape;878;p10"/>
              <p:cNvGrpSpPr/>
              <p:nvPr/>
            </p:nvGrpSpPr>
            <p:grpSpPr>
              <a:xfrm rot="5400000">
                <a:off x="-254004" y="3572488"/>
                <a:ext cx="152400" cy="122137"/>
                <a:chOff x="7983415" y="6582508"/>
                <a:chExt cx="152400" cy="486600"/>
              </a:xfrm>
            </p:grpSpPr>
            <p:cxnSp>
              <p:nvCxnSpPr>
                <p:cNvPr id="879" name="Google Shape;879;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80" name="Google Shape;880;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81" name="Google Shape;881;p10"/>
              <p:cNvGrpSpPr/>
              <p:nvPr/>
            </p:nvGrpSpPr>
            <p:grpSpPr>
              <a:xfrm rot="5400000">
                <a:off x="-254004" y="3098846"/>
                <a:ext cx="152400" cy="122137"/>
                <a:chOff x="7983415" y="6582508"/>
                <a:chExt cx="152400" cy="486600"/>
              </a:xfrm>
            </p:grpSpPr>
            <p:cxnSp>
              <p:nvCxnSpPr>
                <p:cNvPr id="882" name="Google Shape;882;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83" name="Google Shape;883;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84" name="Google Shape;884;p10"/>
              <p:cNvGrpSpPr/>
              <p:nvPr/>
            </p:nvGrpSpPr>
            <p:grpSpPr>
              <a:xfrm rot="5400000">
                <a:off x="-254004" y="2625204"/>
                <a:ext cx="152400" cy="122137"/>
                <a:chOff x="7983415" y="6582508"/>
                <a:chExt cx="152400" cy="486600"/>
              </a:xfrm>
            </p:grpSpPr>
            <p:cxnSp>
              <p:nvCxnSpPr>
                <p:cNvPr id="885" name="Google Shape;885;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86" name="Google Shape;886;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87" name="Google Shape;887;p10"/>
              <p:cNvGrpSpPr/>
              <p:nvPr/>
            </p:nvGrpSpPr>
            <p:grpSpPr>
              <a:xfrm rot="5400000">
                <a:off x="-254004" y="2151562"/>
                <a:ext cx="152400" cy="122137"/>
                <a:chOff x="7983415" y="6582508"/>
                <a:chExt cx="152400" cy="486600"/>
              </a:xfrm>
            </p:grpSpPr>
            <p:cxnSp>
              <p:nvCxnSpPr>
                <p:cNvPr id="888" name="Google Shape;888;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89" name="Google Shape;889;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90" name="Google Shape;890;p10"/>
              <p:cNvGrpSpPr/>
              <p:nvPr/>
            </p:nvGrpSpPr>
            <p:grpSpPr>
              <a:xfrm rot="5400000">
                <a:off x="-254004" y="1677920"/>
                <a:ext cx="152400" cy="122137"/>
                <a:chOff x="7983415" y="6582508"/>
                <a:chExt cx="152400" cy="486600"/>
              </a:xfrm>
            </p:grpSpPr>
            <p:cxnSp>
              <p:nvCxnSpPr>
                <p:cNvPr id="891" name="Google Shape;891;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92" name="Google Shape;892;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93" name="Google Shape;893;p10"/>
              <p:cNvGrpSpPr/>
              <p:nvPr/>
            </p:nvGrpSpPr>
            <p:grpSpPr>
              <a:xfrm rot="5400000">
                <a:off x="-254004" y="997329"/>
                <a:ext cx="152400" cy="122137"/>
                <a:chOff x="7983415" y="6582508"/>
                <a:chExt cx="152400" cy="486600"/>
              </a:xfrm>
            </p:grpSpPr>
            <p:cxnSp>
              <p:nvCxnSpPr>
                <p:cNvPr id="894" name="Google Shape;894;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95" name="Google Shape;895;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896" name="Google Shape;896;p10"/>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897" name="Google Shape;897;p10"/>
            <p:cNvGrpSpPr/>
            <p:nvPr/>
          </p:nvGrpSpPr>
          <p:grpSpPr>
            <a:xfrm>
              <a:off x="457731" y="-141189"/>
              <a:ext cx="8226688" cy="122137"/>
              <a:chOff x="457731" y="6582508"/>
              <a:chExt cx="8226688" cy="486600"/>
            </a:xfrm>
          </p:grpSpPr>
          <p:cxnSp>
            <p:nvCxnSpPr>
              <p:cNvPr id="898" name="Google Shape;898;p10"/>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99" name="Google Shape;899;p10"/>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900" name="Google Shape;900;p10"/>
              <p:cNvGrpSpPr/>
              <p:nvPr/>
            </p:nvGrpSpPr>
            <p:grpSpPr>
              <a:xfrm>
                <a:off x="7986158" y="6582508"/>
                <a:ext cx="152400" cy="486600"/>
                <a:chOff x="7983415" y="6582508"/>
                <a:chExt cx="152400" cy="486600"/>
              </a:xfrm>
            </p:grpSpPr>
            <p:cxnSp>
              <p:nvCxnSpPr>
                <p:cNvPr id="901" name="Google Shape;901;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02" name="Google Shape;902;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03" name="Google Shape;903;p10"/>
              <p:cNvGrpSpPr/>
              <p:nvPr/>
            </p:nvGrpSpPr>
            <p:grpSpPr>
              <a:xfrm>
                <a:off x="7287901" y="6582508"/>
                <a:ext cx="152400" cy="486600"/>
                <a:chOff x="7983415" y="6582508"/>
                <a:chExt cx="152400" cy="486600"/>
              </a:xfrm>
            </p:grpSpPr>
            <p:cxnSp>
              <p:nvCxnSpPr>
                <p:cNvPr id="904" name="Google Shape;904;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05" name="Google Shape;905;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06" name="Google Shape;906;p10"/>
              <p:cNvGrpSpPr/>
              <p:nvPr/>
            </p:nvGrpSpPr>
            <p:grpSpPr>
              <a:xfrm>
                <a:off x="6589644" y="6582508"/>
                <a:ext cx="152400" cy="486600"/>
                <a:chOff x="7983415" y="6582508"/>
                <a:chExt cx="152400" cy="486600"/>
              </a:xfrm>
            </p:grpSpPr>
            <p:cxnSp>
              <p:nvCxnSpPr>
                <p:cNvPr id="907" name="Google Shape;907;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08" name="Google Shape;908;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09" name="Google Shape;909;p10"/>
              <p:cNvGrpSpPr/>
              <p:nvPr/>
            </p:nvGrpSpPr>
            <p:grpSpPr>
              <a:xfrm>
                <a:off x="5891387" y="6582508"/>
                <a:ext cx="152400" cy="486600"/>
                <a:chOff x="7983415" y="6582508"/>
                <a:chExt cx="152400" cy="486600"/>
              </a:xfrm>
            </p:grpSpPr>
            <p:cxnSp>
              <p:nvCxnSpPr>
                <p:cNvPr id="910" name="Google Shape;910;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11" name="Google Shape;911;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12" name="Google Shape;912;p10"/>
              <p:cNvGrpSpPr/>
              <p:nvPr/>
            </p:nvGrpSpPr>
            <p:grpSpPr>
              <a:xfrm>
                <a:off x="5193130" y="6582508"/>
                <a:ext cx="152400" cy="486600"/>
                <a:chOff x="7983415" y="6582508"/>
                <a:chExt cx="152400" cy="486600"/>
              </a:xfrm>
            </p:grpSpPr>
            <p:cxnSp>
              <p:nvCxnSpPr>
                <p:cNvPr id="913" name="Google Shape;913;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14" name="Google Shape;914;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15" name="Google Shape;915;p10"/>
              <p:cNvGrpSpPr/>
              <p:nvPr/>
            </p:nvGrpSpPr>
            <p:grpSpPr>
              <a:xfrm>
                <a:off x="4494873" y="6582508"/>
                <a:ext cx="152400" cy="486600"/>
                <a:chOff x="7983415" y="6582508"/>
                <a:chExt cx="152400" cy="486600"/>
              </a:xfrm>
            </p:grpSpPr>
            <p:cxnSp>
              <p:nvCxnSpPr>
                <p:cNvPr id="916" name="Google Shape;916;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17" name="Google Shape;917;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18" name="Google Shape;918;p10"/>
              <p:cNvGrpSpPr/>
              <p:nvPr/>
            </p:nvGrpSpPr>
            <p:grpSpPr>
              <a:xfrm>
                <a:off x="3796616" y="6582508"/>
                <a:ext cx="152400" cy="486600"/>
                <a:chOff x="7983415" y="6582508"/>
                <a:chExt cx="152400" cy="486600"/>
              </a:xfrm>
            </p:grpSpPr>
            <p:cxnSp>
              <p:nvCxnSpPr>
                <p:cNvPr id="919" name="Google Shape;919;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20" name="Google Shape;920;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21" name="Google Shape;921;p10"/>
              <p:cNvGrpSpPr/>
              <p:nvPr/>
            </p:nvGrpSpPr>
            <p:grpSpPr>
              <a:xfrm>
                <a:off x="3098359" y="6582508"/>
                <a:ext cx="152400" cy="486600"/>
                <a:chOff x="7983415" y="6582508"/>
                <a:chExt cx="152400" cy="486600"/>
              </a:xfrm>
            </p:grpSpPr>
            <p:cxnSp>
              <p:nvCxnSpPr>
                <p:cNvPr id="922" name="Google Shape;922;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23" name="Google Shape;923;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24" name="Google Shape;924;p10"/>
              <p:cNvGrpSpPr/>
              <p:nvPr/>
            </p:nvGrpSpPr>
            <p:grpSpPr>
              <a:xfrm>
                <a:off x="2400102" y="6582508"/>
                <a:ext cx="152400" cy="486600"/>
                <a:chOff x="7983415" y="6582508"/>
                <a:chExt cx="152400" cy="486600"/>
              </a:xfrm>
            </p:grpSpPr>
            <p:cxnSp>
              <p:nvCxnSpPr>
                <p:cNvPr id="925" name="Google Shape;925;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26" name="Google Shape;926;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27" name="Google Shape;927;p10"/>
              <p:cNvGrpSpPr/>
              <p:nvPr/>
            </p:nvGrpSpPr>
            <p:grpSpPr>
              <a:xfrm>
                <a:off x="1701845" y="6582508"/>
                <a:ext cx="152400" cy="486600"/>
                <a:chOff x="7983415" y="6582508"/>
                <a:chExt cx="152400" cy="486600"/>
              </a:xfrm>
            </p:grpSpPr>
            <p:cxnSp>
              <p:nvCxnSpPr>
                <p:cNvPr id="928" name="Google Shape;928;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29" name="Google Shape;929;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30" name="Google Shape;930;p10"/>
              <p:cNvGrpSpPr/>
              <p:nvPr/>
            </p:nvGrpSpPr>
            <p:grpSpPr>
              <a:xfrm>
                <a:off x="1003588" y="6582508"/>
                <a:ext cx="152400" cy="486600"/>
                <a:chOff x="7983415" y="6582508"/>
                <a:chExt cx="152400" cy="486600"/>
              </a:xfrm>
            </p:grpSpPr>
            <p:cxnSp>
              <p:nvCxnSpPr>
                <p:cNvPr id="931" name="Google Shape;931;p10"/>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32" name="Google Shape;932;p10"/>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sp>
        <p:nvSpPr>
          <p:cNvPr id="933" name="Google Shape;933;p10"/>
          <p:cNvSpPr txBox="1"/>
          <p:nvPr>
            <p:ph type="title"/>
          </p:nvPr>
        </p:nvSpPr>
        <p:spPr>
          <a:xfrm>
            <a:off x="459486" y="342900"/>
            <a:ext cx="8229600" cy="411600"/>
          </a:xfrm>
          <a:prstGeom prst="rect">
            <a:avLst/>
          </a:prstGeom>
          <a:noFill/>
          <a:ln>
            <a:noFill/>
          </a:ln>
        </p:spPr>
        <p:txBody>
          <a:bodyPr anchorCtr="0" anchor="t" bIns="34275" lIns="68575" spcFirstLastPara="1" rIns="68575" wrap="square" tIns="34275">
            <a:noAutofit/>
          </a:bodyPr>
          <a:lstStyle>
            <a:lvl1pPr lvl="0" algn="l">
              <a:spcBef>
                <a:spcPts val="0"/>
              </a:spcBef>
              <a:spcAft>
                <a:spcPts val="0"/>
              </a:spcAft>
              <a:buClr>
                <a:schemeClr val="dk2"/>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34" name="Google Shape;934;p10"/>
          <p:cNvSpPr txBox="1"/>
          <p:nvPr>
            <p:ph idx="6" type="subTitle"/>
          </p:nvPr>
        </p:nvSpPr>
        <p:spPr>
          <a:xfrm>
            <a:off x="459486" y="857250"/>
            <a:ext cx="8229600" cy="411600"/>
          </a:xfrm>
          <a:prstGeom prst="rect">
            <a:avLst/>
          </a:prstGeom>
        </p:spPr>
        <p:txBody>
          <a:bodyPr anchorCtr="0" anchor="t" bIns="34275" lIns="68575" spcFirstLastPara="1" rIns="68575" wrap="square" tIns="34275">
            <a:noAutofit/>
          </a:bodyPr>
          <a:lstStyle>
            <a:lvl1pPr lvl="0" rtl="0">
              <a:spcBef>
                <a:spcPts val="600"/>
              </a:spcBef>
              <a:spcAft>
                <a:spcPts val="0"/>
              </a:spcAft>
              <a:buClr>
                <a:schemeClr val="accent3"/>
              </a:buClr>
              <a:buSzPts val="1400"/>
              <a:buNone/>
              <a:defRPr b="1">
                <a:solidFill>
                  <a:schemeClr val="accent3"/>
                </a:solidFill>
              </a:defRPr>
            </a:lvl1pPr>
            <a:lvl2pPr lvl="1" rtl="0">
              <a:spcBef>
                <a:spcPts val="300"/>
              </a:spcBef>
              <a:spcAft>
                <a:spcPts val="0"/>
              </a:spcAft>
              <a:buSzPts val="1400"/>
              <a:buNone/>
              <a:defRPr/>
            </a:lvl2pPr>
            <a:lvl3pPr lvl="2" rtl="0">
              <a:spcBef>
                <a:spcPts val="300"/>
              </a:spcBef>
              <a:spcAft>
                <a:spcPts val="0"/>
              </a:spcAft>
              <a:buSzPts val="1200"/>
              <a:buNone/>
              <a:defRPr/>
            </a:lvl3pPr>
            <a:lvl4pPr lvl="3" rtl="0">
              <a:spcBef>
                <a:spcPts val="300"/>
              </a:spcBef>
              <a:spcAft>
                <a:spcPts val="0"/>
              </a:spcAft>
              <a:buSzPts val="1200"/>
              <a:buNone/>
              <a:defRPr/>
            </a:lvl4pPr>
            <a:lvl5pPr lvl="4" rtl="0">
              <a:spcBef>
                <a:spcPts val="300"/>
              </a:spcBef>
              <a:spcAft>
                <a:spcPts val="0"/>
              </a:spcAft>
              <a:buSzPts val="1400"/>
              <a:buNone/>
              <a:defRPr/>
            </a:lvl5pPr>
            <a:lvl6pPr lvl="5" rtl="0">
              <a:spcBef>
                <a:spcPts val="300"/>
              </a:spcBef>
              <a:spcAft>
                <a:spcPts val="0"/>
              </a:spcAft>
              <a:buSzPts val="1400"/>
              <a:buNone/>
              <a:defRPr/>
            </a:lvl6pPr>
            <a:lvl7pPr lvl="6" rtl="0">
              <a:spcBef>
                <a:spcPts val="300"/>
              </a:spcBef>
              <a:spcAft>
                <a:spcPts val="0"/>
              </a:spcAft>
              <a:buSzPts val="1400"/>
              <a:buNone/>
              <a:defRPr/>
            </a:lvl7pPr>
            <a:lvl8pPr lvl="7" rtl="0">
              <a:spcBef>
                <a:spcPts val="300"/>
              </a:spcBef>
              <a:spcAft>
                <a:spcPts val="0"/>
              </a:spcAft>
              <a:buSzPts val="1400"/>
              <a:buNone/>
              <a:defRPr/>
            </a:lvl8pPr>
            <a:lvl9pPr lvl="8" rtl="0">
              <a:spcBef>
                <a:spcPts val="300"/>
              </a:spcBef>
              <a:spcAft>
                <a:spcPts val="0"/>
              </a:spcAft>
              <a:buSzPts val="1400"/>
              <a:buNone/>
              <a:defRPr/>
            </a:lvl9pPr>
          </a:lstStyle>
          <a:p/>
        </p:txBody>
      </p:sp>
      <p:sp>
        <p:nvSpPr>
          <p:cNvPr id="935" name="Google Shape;935;p10"/>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9486" y="340504"/>
            <a:ext cx="8229600" cy="859800"/>
          </a:xfrm>
          <a:prstGeom prst="rect">
            <a:avLst/>
          </a:prstGeom>
          <a:noFill/>
          <a:ln>
            <a:noFill/>
          </a:ln>
        </p:spPr>
        <p:txBody>
          <a:bodyPr anchorCtr="0" anchor="t" bIns="34275" lIns="68575" spcFirstLastPara="1" rIns="68575" wrap="square" tIns="34275">
            <a:noAutofit/>
          </a:bodyPr>
          <a:lstStyle>
            <a:lvl1pPr lvl="0" marR="0" rtl="0" algn="l">
              <a:spcBef>
                <a:spcPts val="0"/>
              </a:spcBef>
              <a:spcAft>
                <a:spcPts val="0"/>
              </a:spcAft>
              <a:buClr>
                <a:schemeClr val="dk2"/>
              </a:buClr>
              <a:buSzPts val="2400"/>
              <a:buFont typeface="Arial"/>
              <a:buNone/>
              <a:defRPr b="1" i="0" sz="2400" u="none" cap="none" strike="noStrike">
                <a:solidFill>
                  <a:schemeClr val="dk2"/>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459486" y="1200151"/>
            <a:ext cx="8229600" cy="3394500"/>
          </a:xfrm>
          <a:prstGeom prst="rect">
            <a:avLst/>
          </a:prstGeom>
          <a:noFill/>
          <a:ln>
            <a:noFill/>
          </a:ln>
        </p:spPr>
        <p:txBody>
          <a:bodyPr anchorCtr="0" anchor="t" bIns="34275" lIns="68575" spcFirstLastPara="1" rIns="68575" wrap="square" tIns="34275">
            <a:noAutofit/>
          </a:bodyPr>
          <a:lstStyle>
            <a:lvl1pPr indent="-317500" lvl="0" marL="457200" marR="0" rtl="0" algn="l">
              <a:lnSpc>
                <a:spcPct val="110000"/>
              </a:lnSpc>
              <a:spcBef>
                <a:spcPts val="600"/>
              </a:spcBef>
              <a:spcAft>
                <a:spcPts val="0"/>
              </a:spcAft>
              <a:buClr>
                <a:schemeClr val="dk1"/>
              </a:buClr>
              <a:buSzPts val="1400"/>
              <a:buFont typeface="Arial"/>
              <a:buChar char="•"/>
              <a:defRPr b="0" i="0" u="none" cap="none" strike="noStrike">
                <a:solidFill>
                  <a:schemeClr val="dk1"/>
                </a:solidFill>
                <a:latin typeface="Arial"/>
                <a:ea typeface="Arial"/>
                <a:cs typeface="Arial"/>
                <a:sym typeface="Arial"/>
              </a:defRPr>
            </a:lvl1pPr>
            <a:lvl2pPr indent="-317500" lvl="1" marL="914400" marR="0" rtl="0" algn="l">
              <a:lnSpc>
                <a:spcPct val="110000"/>
              </a:lnSpc>
              <a:spcBef>
                <a:spcPts val="300"/>
              </a:spcBef>
              <a:spcAft>
                <a:spcPts val="0"/>
              </a:spcAft>
              <a:buClr>
                <a:schemeClr val="accent2"/>
              </a:buClr>
              <a:buSzPts val="1400"/>
              <a:buFont typeface="Arial"/>
              <a:buChar char="–"/>
              <a:defRPr b="0" i="0" u="none" cap="none" strike="noStrike">
                <a:solidFill>
                  <a:schemeClr val="accent2"/>
                </a:solidFill>
                <a:latin typeface="Arial"/>
                <a:ea typeface="Arial"/>
                <a:cs typeface="Arial"/>
                <a:sym typeface="Arial"/>
              </a:defRPr>
            </a:lvl2pPr>
            <a:lvl3pPr indent="-304800" lvl="2" marL="1371600" marR="0" rtl="0" algn="l">
              <a:spcBef>
                <a:spcPts val="300"/>
              </a:spcBef>
              <a:spcAft>
                <a:spcPts val="0"/>
              </a:spcAft>
              <a:buClr>
                <a:schemeClr val="accent2"/>
              </a:buClr>
              <a:buSzPts val="1200"/>
              <a:buFont typeface="Arial"/>
              <a:buChar char="•"/>
              <a:defRPr b="0" i="0" u="none" cap="none" strike="noStrike">
                <a:solidFill>
                  <a:schemeClr val="accent2"/>
                </a:solidFill>
                <a:latin typeface="Arial"/>
                <a:ea typeface="Arial"/>
                <a:cs typeface="Arial"/>
                <a:sym typeface="Arial"/>
              </a:defRPr>
            </a:lvl3pPr>
            <a:lvl4pPr indent="-304800" lvl="3" marL="1828800" marR="0" rtl="0" algn="l">
              <a:spcBef>
                <a:spcPts val="300"/>
              </a:spcBef>
              <a:spcAft>
                <a:spcPts val="0"/>
              </a:spcAft>
              <a:buClr>
                <a:schemeClr val="accent2"/>
              </a:buClr>
              <a:buSzPts val="1200"/>
              <a:buFont typeface="Arial"/>
              <a:buChar char="–"/>
              <a:defRPr b="0" i="0" u="none" cap="none" strike="noStrike">
                <a:solidFill>
                  <a:schemeClr val="accent2"/>
                </a:solidFill>
                <a:latin typeface="Arial"/>
                <a:ea typeface="Arial"/>
                <a:cs typeface="Arial"/>
                <a:sym typeface="Arial"/>
              </a:defRPr>
            </a:lvl4pPr>
            <a:lvl5pPr indent="-317500" lvl="4" marL="2286000" marR="0" rtl="0" algn="l">
              <a:spcBef>
                <a:spcPts val="300"/>
              </a:spcBef>
              <a:spcAft>
                <a:spcPts val="0"/>
              </a:spcAft>
              <a:buClr>
                <a:schemeClr val="accent2"/>
              </a:buClr>
              <a:buSzPts val="1400"/>
              <a:buFont typeface="Arial"/>
              <a:buChar char="»"/>
              <a:defRPr b="0" i="0" u="none" cap="none" strike="noStrike">
                <a:solidFill>
                  <a:schemeClr val="accent2"/>
                </a:solidFill>
                <a:latin typeface="Arial"/>
                <a:ea typeface="Arial"/>
                <a:cs typeface="Arial"/>
                <a:sym typeface="Arial"/>
              </a:defRPr>
            </a:lvl5pPr>
            <a:lvl6pPr indent="-317500" lvl="5" marL="2743200" marR="0" rtl="0" algn="l">
              <a:spcBef>
                <a:spcPts val="300"/>
              </a:spcBef>
              <a:spcAft>
                <a:spcPts val="0"/>
              </a:spcAft>
              <a:buClr>
                <a:schemeClr val="accent2"/>
              </a:buClr>
              <a:buSzPts val="1400"/>
              <a:buFont typeface="Arial"/>
              <a:buChar char="•"/>
              <a:defRPr b="0" i="0" u="none" cap="none" strike="noStrike">
                <a:solidFill>
                  <a:schemeClr val="accent2"/>
                </a:solidFill>
                <a:latin typeface="Arial"/>
                <a:ea typeface="Arial"/>
                <a:cs typeface="Arial"/>
                <a:sym typeface="Arial"/>
              </a:defRPr>
            </a:lvl6pPr>
            <a:lvl7pPr indent="-317500" lvl="6" marL="3200400" marR="0" rtl="0" algn="l">
              <a:spcBef>
                <a:spcPts val="300"/>
              </a:spcBef>
              <a:spcAft>
                <a:spcPts val="0"/>
              </a:spcAft>
              <a:buClr>
                <a:schemeClr val="accent2"/>
              </a:buClr>
              <a:buSzPts val="1400"/>
              <a:buFont typeface="Arial"/>
              <a:buChar char="•"/>
              <a:defRPr b="0" i="0" u="none" cap="none" strike="noStrike">
                <a:solidFill>
                  <a:schemeClr val="accent2"/>
                </a:solidFill>
                <a:latin typeface="Arial"/>
                <a:ea typeface="Arial"/>
                <a:cs typeface="Arial"/>
                <a:sym typeface="Arial"/>
              </a:defRPr>
            </a:lvl7pPr>
            <a:lvl8pPr indent="-317500" lvl="7" marL="3657600" marR="0" rtl="0" algn="l">
              <a:spcBef>
                <a:spcPts val="300"/>
              </a:spcBef>
              <a:spcAft>
                <a:spcPts val="0"/>
              </a:spcAft>
              <a:buClr>
                <a:schemeClr val="accent2"/>
              </a:buClr>
              <a:buSzPts val="1400"/>
              <a:buFont typeface="Arial"/>
              <a:buChar char="•"/>
              <a:defRPr b="0" i="0" u="none" cap="none" strike="noStrike">
                <a:solidFill>
                  <a:schemeClr val="accent2"/>
                </a:solidFill>
                <a:latin typeface="Arial"/>
                <a:ea typeface="Arial"/>
                <a:cs typeface="Arial"/>
                <a:sym typeface="Arial"/>
              </a:defRPr>
            </a:lvl8pPr>
            <a:lvl9pPr indent="-317500" lvl="8" marL="4114800" marR="0" rtl="0" algn="l">
              <a:spcBef>
                <a:spcPts val="300"/>
              </a:spcBef>
              <a:spcAft>
                <a:spcPts val="0"/>
              </a:spcAft>
              <a:buClr>
                <a:schemeClr val="accent2"/>
              </a:buClr>
              <a:buSzPts val="1400"/>
              <a:buFont typeface="Arial"/>
              <a:buChar char="•"/>
              <a:defRPr b="0" i="0" u="none" cap="none" strike="noStrike">
                <a:solidFill>
                  <a:schemeClr val="accent2"/>
                </a:solidFill>
                <a:latin typeface="Arial"/>
                <a:ea typeface="Arial"/>
                <a:cs typeface="Arial"/>
                <a:sym typeface="Arial"/>
              </a:defRPr>
            </a:lvl9pPr>
          </a:lstStyle>
          <a:p/>
        </p:txBody>
      </p:sp>
      <p:grpSp>
        <p:nvGrpSpPr>
          <p:cNvPr id="8" name="Google Shape;8;p1"/>
          <p:cNvGrpSpPr/>
          <p:nvPr/>
        </p:nvGrpSpPr>
        <p:grpSpPr>
          <a:xfrm>
            <a:off x="-151322" y="-105891"/>
            <a:ext cx="9439944" cy="5352412"/>
            <a:chOff x="-151322" y="-141189"/>
            <a:chExt cx="9439944" cy="7136549"/>
          </a:xfrm>
        </p:grpSpPr>
        <p:grpSp>
          <p:nvGrpSpPr>
            <p:cNvPr id="9" name="Google Shape;9;p1"/>
            <p:cNvGrpSpPr/>
            <p:nvPr/>
          </p:nvGrpSpPr>
          <p:grpSpPr>
            <a:xfrm>
              <a:off x="457731" y="6873224"/>
              <a:ext cx="8226688" cy="122137"/>
              <a:chOff x="457731" y="6582508"/>
              <a:chExt cx="8226688" cy="486600"/>
            </a:xfrm>
          </p:grpSpPr>
          <p:cxnSp>
            <p:nvCxnSpPr>
              <p:cNvPr id="10" name="Google Shape;10;p1"/>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1" name="Google Shape;11;p1"/>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12" name="Google Shape;12;p1"/>
              <p:cNvGrpSpPr/>
              <p:nvPr/>
            </p:nvGrpSpPr>
            <p:grpSpPr>
              <a:xfrm>
                <a:off x="7986158" y="6582508"/>
                <a:ext cx="152400" cy="486600"/>
                <a:chOff x="7983415" y="6582508"/>
                <a:chExt cx="152400" cy="486600"/>
              </a:xfrm>
            </p:grpSpPr>
            <p:cxnSp>
              <p:nvCxnSpPr>
                <p:cNvPr id="13" name="Google Shape;13;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 name="Google Shape;14;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5" name="Google Shape;15;p1"/>
              <p:cNvGrpSpPr/>
              <p:nvPr/>
            </p:nvGrpSpPr>
            <p:grpSpPr>
              <a:xfrm>
                <a:off x="7287901" y="6582508"/>
                <a:ext cx="152400" cy="486600"/>
                <a:chOff x="7983415" y="6582508"/>
                <a:chExt cx="152400" cy="486600"/>
              </a:xfrm>
            </p:grpSpPr>
            <p:cxnSp>
              <p:nvCxnSpPr>
                <p:cNvPr id="16" name="Google Shape;16;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7" name="Google Shape;17;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8" name="Google Shape;18;p1"/>
              <p:cNvGrpSpPr/>
              <p:nvPr/>
            </p:nvGrpSpPr>
            <p:grpSpPr>
              <a:xfrm>
                <a:off x="6589644" y="6582508"/>
                <a:ext cx="152400" cy="486600"/>
                <a:chOff x="7983415" y="6582508"/>
                <a:chExt cx="152400" cy="486600"/>
              </a:xfrm>
            </p:grpSpPr>
            <p:cxnSp>
              <p:nvCxnSpPr>
                <p:cNvPr id="19" name="Google Shape;19;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0" name="Google Shape;20;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1" name="Google Shape;21;p1"/>
              <p:cNvGrpSpPr/>
              <p:nvPr/>
            </p:nvGrpSpPr>
            <p:grpSpPr>
              <a:xfrm>
                <a:off x="5891387" y="6582508"/>
                <a:ext cx="152400" cy="486600"/>
                <a:chOff x="7983415" y="6582508"/>
                <a:chExt cx="152400" cy="486600"/>
              </a:xfrm>
            </p:grpSpPr>
            <p:cxnSp>
              <p:nvCxnSpPr>
                <p:cNvPr id="22" name="Google Shape;22;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3" name="Google Shape;23;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4" name="Google Shape;24;p1"/>
              <p:cNvGrpSpPr/>
              <p:nvPr/>
            </p:nvGrpSpPr>
            <p:grpSpPr>
              <a:xfrm>
                <a:off x="5193130" y="6582508"/>
                <a:ext cx="152400" cy="486600"/>
                <a:chOff x="7983415" y="6582508"/>
                <a:chExt cx="152400" cy="486600"/>
              </a:xfrm>
            </p:grpSpPr>
            <p:cxnSp>
              <p:nvCxnSpPr>
                <p:cNvPr id="25" name="Google Shape;25;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6" name="Google Shape;26;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27" name="Google Shape;27;p1"/>
              <p:cNvGrpSpPr/>
              <p:nvPr/>
            </p:nvGrpSpPr>
            <p:grpSpPr>
              <a:xfrm>
                <a:off x="4494873" y="6582508"/>
                <a:ext cx="152400" cy="486600"/>
                <a:chOff x="7983415" y="6582508"/>
                <a:chExt cx="152400" cy="486600"/>
              </a:xfrm>
            </p:grpSpPr>
            <p:cxnSp>
              <p:nvCxnSpPr>
                <p:cNvPr id="28" name="Google Shape;28;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29" name="Google Shape;29;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0" name="Google Shape;30;p1"/>
              <p:cNvGrpSpPr/>
              <p:nvPr/>
            </p:nvGrpSpPr>
            <p:grpSpPr>
              <a:xfrm>
                <a:off x="3796616" y="6582508"/>
                <a:ext cx="152400" cy="486600"/>
                <a:chOff x="7983415" y="6582508"/>
                <a:chExt cx="152400" cy="486600"/>
              </a:xfrm>
            </p:grpSpPr>
            <p:cxnSp>
              <p:nvCxnSpPr>
                <p:cNvPr id="31" name="Google Shape;31;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2" name="Google Shape;32;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3" name="Google Shape;33;p1"/>
              <p:cNvGrpSpPr/>
              <p:nvPr/>
            </p:nvGrpSpPr>
            <p:grpSpPr>
              <a:xfrm>
                <a:off x="3098359" y="6582508"/>
                <a:ext cx="152400" cy="486600"/>
                <a:chOff x="7983415" y="6582508"/>
                <a:chExt cx="152400" cy="486600"/>
              </a:xfrm>
            </p:grpSpPr>
            <p:cxnSp>
              <p:nvCxnSpPr>
                <p:cNvPr id="34" name="Google Shape;34;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5" name="Google Shape;35;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6" name="Google Shape;36;p1"/>
              <p:cNvGrpSpPr/>
              <p:nvPr/>
            </p:nvGrpSpPr>
            <p:grpSpPr>
              <a:xfrm>
                <a:off x="2400102" y="6582508"/>
                <a:ext cx="152400" cy="486600"/>
                <a:chOff x="7983415" y="6582508"/>
                <a:chExt cx="152400" cy="486600"/>
              </a:xfrm>
            </p:grpSpPr>
            <p:cxnSp>
              <p:nvCxnSpPr>
                <p:cNvPr id="37" name="Google Shape;37;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38" name="Google Shape;38;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39" name="Google Shape;39;p1"/>
              <p:cNvGrpSpPr/>
              <p:nvPr/>
            </p:nvGrpSpPr>
            <p:grpSpPr>
              <a:xfrm>
                <a:off x="1701845" y="6582508"/>
                <a:ext cx="152400" cy="486600"/>
                <a:chOff x="7983415" y="6582508"/>
                <a:chExt cx="152400" cy="486600"/>
              </a:xfrm>
            </p:grpSpPr>
            <p:cxnSp>
              <p:nvCxnSpPr>
                <p:cNvPr id="40" name="Google Shape;40;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1" name="Google Shape;41;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42" name="Google Shape;42;p1"/>
              <p:cNvGrpSpPr/>
              <p:nvPr/>
            </p:nvGrpSpPr>
            <p:grpSpPr>
              <a:xfrm>
                <a:off x="1003588" y="6582508"/>
                <a:ext cx="152400" cy="486600"/>
                <a:chOff x="7983415" y="6582508"/>
                <a:chExt cx="152400" cy="486600"/>
              </a:xfrm>
            </p:grpSpPr>
            <p:cxnSp>
              <p:nvCxnSpPr>
                <p:cNvPr id="43" name="Google Shape;43;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4" name="Google Shape;44;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nvGrpSpPr>
            <p:cNvPr id="45" name="Google Shape;45;p1"/>
            <p:cNvGrpSpPr/>
            <p:nvPr/>
          </p:nvGrpSpPr>
          <p:grpSpPr>
            <a:xfrm>
              <a:off x="-151322" y="454006"/>
              <a:ext cx="122137" cy="5945205"/>
              <a:chOff x="-238872" y="454006"/>
              <a:chExt cx="122137" cy="5945205"/>
            </a:xfrm>
          </p:grpSpPr>
          <p:cxnSp>
            <p:nvCxnSpPr>
              <p:cNvPr id="46" name="Google Shape;46;p1"/>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47" name="Google Shape;47;p1"/>
              <p:cNvGrpSpPr/>
              <p:nvPr/>
            </p:nvGrpSpPr>
            <p:grpSpPr>
              <a:xfrm rot="5400000">
                <a:off x="-254004" y="5940698"/>
                <a:ext cx="152400" cy="122137"/>
                <a:chOff x="7983415" y="6582508"/>
                <a:chExt cx="152400" cy="486600"/>
              </a:xfrm>
            </p:grpSpPr>
            <p:cxnSp>
              <p:nvCxnSpPr>
                <p:cNvPr id="48" name="Google Shape;48;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49" name="Google Shape;49;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0" name="Google Shape;50;p1"/>
              <p:cNvGrpSpPr/>
              <p:nvPr/>
            </p:nvGrpSpPr>
            <p:grpSpPr>
              <a:xfrm rot="5400000">
                <a:off x="-254004" y="5467056"/>
                <a:ext cx="152400" cy="122137"/>
                <a:chOff x="7983415" y="6582508"/>
                <a:chExt cx="152400" cy="486600"/>
              </a:xfrm>
            </p:grpSpPr>
            <p:cxnSp>
              <p:nvCxnSpPr>
                <p:cNvPr id="51" name="Google Shape;51;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2" name="Google Shape;52;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3" name="Google Shape;53;p1"/>
              <p:cNvGrpSpPr/>
              <p:nvPr/>
            </p:nvGrpSpPr>
            <p:grpSpPr>
              <a:xfrm rot="5400000">
                <a:off x="-254004" y="4993414"/>
                <a:ext cx="152400" cy="122137"/>
                <a:chOff x="7983415" y="6582508"/>
                <a:chExt cx="152400" cy="486600"/>
              </a:xfrm>
            </p:grpSpPr>
            <p:cxnSp>
              <p:nvCxnSpPr>
                <p:cNvPr id="54" name="Google Shape;54;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5" name="Google Shape;55;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6" name="Google Shape;56;p1"/>
              <p:cNvGrpSpPr/>
              <p:nvPr/>
            </p:nvGrpSpPr>
            <p:grpSpPr>
              <a:xfrm rot="5400000">
                <a:off x="-254004" y="4519772"/>
                <a:ext cx="152400" cy="122137"/>
                <a:chOff x="7983415" y="6582508"/>
                <a:chExt cx="152400" cy="486600"/>
              </a:xfrm>
            </p:grpSpPr>
            <p:cxnSp>
              <p:nvCxnSpPr>
                <p:cNvPr id="57" name="Google Shape;57;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58" name="Google Shape;58;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59" name="Google Shape;59;p1"/>
              <p:cNvGrpSpPr/>
              <p:nvPr/>
            </p:nvGrpSpPr>
            <p:grpSpPr>
              <a:xfrm rot="5400000">
                <a:off x="-254004" y="4046130"/>
                <a:ext cx="152400" cy="122137"/>
                <a:chOff x="7983415" y="6582508"/>
                <a:chExt cx="152400" cy="486600"/>
              </a:xfrm>
            </p:grpSpPr>
            <p:cxnSp>
              <p:nvCxnSpPr>
                <p:cNvPr id="60" name="Google Shape;60;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1" name="Google Shape;61;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2" name="Google Shape;62;p1"/>
              <p:cNvGrpSpPr/>
              <p:nvPr/>
            </p:nvGrpSpPr>
            <p:grpSpPr>
              <a:xfrm rot="5400000">
                <a:off x="-254004" y="3572488"/>
                <a:ext cx="152400" cy="122137"/>
                <a:chOff x="7983415" y="6582508"/>
                <a:chExt cx="152400" cy="486600"/>
              </a:xfrm>
            </p:grpSpPr>
            <p:cxnSp>
              <p:nvCxnSpPr>
                <p:cNvPr id="63" name="Google Shape;63;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4" name="Google Shape;64;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5" name="Google Shape;65;p1"/>
              <p:cNvGrpSpPr/>
              <p:nvPr/>
            </p:nvGrpSpPr>
            <p:grpSpPr>
              <a:xfrm rot="5400000">
                <a:off x="-254004" y="3098846"/>
                <a:ext cx="152400" cy="122137"/>
                <a:chOff x="7983415" y="6582508"/>
                <a:chExt cx="152400" cy="486600"/>
              </a:xfrm>
            </p:grpSpPr>
            <p:cxnSp>
              <p:nvCxnSpPr>
                <p:cNvPr id="66" name="Google Shape;66;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67" name="Google Shape;67;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68" name="Google Shape;68;p1"/>
              <p:cNvGrpSpPr/>
              <p:nvPr/>
            </p:nvGrpSpPr>
            <p:grpSpPr>
              <a:xfrm rot="5400000">
                <a:off x="-254004" y="2625204"/>
                <a:ext cx="152400" cy="122137"/>
                <a:chOff x="7983415" y="6582508"/>
                <a:chExt cx="152400" cy="486600"/>
              </a:xfrm>
            </p:grpSpPr>
            <p:cxnSp>
              <p:nvCxnSpPr>
                <p:cNvPr id="69" name="Google Shape;69;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0" name="Google Shape;70;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1" name="Google Shape;71;p1"/>
              <p:cNvGrpSpPr/>
              <p:nvPr/>
            </p:nvGrpSpPr>
            <p:grpSpPr>
              <a:xfrm rot="5400000">
                <a:off x="-254004" y="2151562"/>
                <a:ext cx="152400" cy="122137"/>
                <a:chOff x="7983415" y="6582508"/>
                <a:chExt cx="152400" cy="486600"/>
              </a:xfrm>
            </p:grpSpPr>
            <p:cxnSp>
              <p:nvCxnSpPr>
                <p:cNvPr id="72" name="Google Shape;72;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3" name="Google Shape;73;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4" name="Google Shape;74;p1"/>
              <p:cNvGrpSpPr/>
              <p:nvPr/>
            </p:nvGrpSpPr>
            <p:grpSpPr>
              <a:xfrm rot="5400000">
                <a:off x="-254004" y="1677920"/>
                <a:ext cx="152400" cy="122137"/>
                <a:chOff x="7983415" y="6582508"/>
                <a:chExt cx="152400" cy="486600"/>
              </a:xfrm>
            </p:grpSpPr>
            <p:cxnSp>
              <p:nvCxnSpPr>
                <p:cNvPr id="75" name="Google Shape;75;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6" name="Google Shape;76;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77" name="Google Shape;77;p1"/>
              <p:cNvGrpSpPr/>
              <p:nvPr/>
            </p:nvGrpSpPr>
            <p:grpSpPr>
              <a:xfrm rot="5400000">
                <a:off x="-254004" y="997329"/>
                <a:ext cx="152400" cy="122137"/>
                <a:chOff x="7983415" y="6582508"/>
                <a:chExt cx="152400" cy="486600"/>
              </a:xfrm>
            </p:grpSpPr>
            <p:cxnSp>
              <p:nvCxnSpPr>
                <p:cNvPr id="78" name="Google Shape;78;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79" name="Google Shape;79;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80" name="Google Shape;80;p1"/>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81" name="Google Shape;81;p1"/>
            <p:cNvGrpSpPr/>
            <p:nvPr/>
          </p:nvGrpSpPr>
          <p:grpSpPr>
            <a:xfrm>
              <a:off x="9166485" y="454006"/>
              <a:ext cx="122137" cy="5945205"/>
              <a:chOff x="-238872" y="454006"/>
              <a:chExt cx="122137" cy="5945205"/>
            </a:xfrm>
          </p:grpSpPr>
          <p:cxnSp>
            <p:nvCxnSpPr>
              <p:cNvPr id="82" name="Google Shape;82;p1"/>
              <p:cNvCxnSpPr/>
              <p:nvPr/>
            </p:nvCxnSpPr>
            <p:spPr>
              <a:xfrm>
                <a:off x="-177809" y="392956"/>
                <a:ext cx="0" cy="122100"/>
              </a:xfrm>
              <a:prstGeom prst="straightConnector1">
                <a:avLst/>
              </a:prstGeom>
              <a:noFill/>
              <a:ln cap="flat" cmpd="sng" w="9525">
                <a:solidFill>
                  <a:schemeClr val="dk1"/>
                </a:solidFill>
                <a:prstDash val="dot"/>
                <a:round/>
                <a:headEnd len="sm" w="sm" type="none"/>
                <a:tailEnd len="sm" w="sm" type="none"/>
              </a:ln>
            </p:spPr>
          </p:cxnSp>
          <p:grpSp>
            <p:nvGrpSpPr>
              <p:cNvPr id="83" name="Google Shape;83;p1"/>
              <p:cNvGrpSpPr/>
              <p:nvPr/>
            </p:nvGrpSpPr>
            <p:grpSpPr>
              <a:xfrm rot="5400000">
                <a:off x="-254004" y="5940698"/>
                <a:ext cx="152400" cy="122137"/>
                <a:chOff x="7983415" y="6582508"/>
                <a:chExt cx="152400" cy="486600"/>
              </a:xfrm>
            </p:grpSpPr>
            <p:cxnSp>
              <p:nvCxnSpPr>
                <p:cNvPr id="84" name="Google Shape;84;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5" name="Google Shape;85;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6" name="Google Shape;86;p1"/>
              <p:cNvGrpSpPr/>
              <p:nvPr/>
            </p:nvGrpSpPr>
            <p:grpSpPr>
              <a:xfrm rot="5400000">
                <a:off x="-254004" y="5467056"/>
                <a:ext cx="152400" cy="122137"/>
                <a:chOff x="7983415" y="6582508"/>
                <a:chExt cx="152400" cy="486600"/>
              </a:xfrm>
            </p:grpSpPr>
            <p:cxnSp>
              <p:nvCxnSpPr>
                <p:cNvPr id="87" name="Google Shape;87;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88" name="Google Shape;88;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89" name="Google Shape;89;p1"/>
              <p:cNvGrpSpPr/>
              <p:nvPr/>
            </p:nvGrpSpPr>
            <p:grpSpPr>
              <a:xfrm rot="5400000">
                <a:off x="-254004" y="4993414"/>
                <a:ext cx="152400" cy="122137"/>
                <a:chOff x="7983415" y="6582508"/>
                <a:chExt cx="152400" cy="486600"/>
              </a:xfrm>
            </p:grpSpPr>
            <p:cxnSp>
              <p:nvCxnSpPr>
                <p:cNvPr id="90" name="Google Shape;90;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1" name="Google Shape;91;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2" name="Google Shape;92;p1"/>
              <p:cNvGrpSpPr/>
              <p:nvPr/>
            </p:nvGrpSpPr>
            <p:grpSpPr>
              <a:xfrm rot="5400000">
                <a:off x="-254004" y="4519772"/>
                <a:ext cx="152400" cy="122137"/>
                <a:chOff x="7983415" y="6582508"/>
                <a:chExt cx="152400" cy="486600"/>
              </a:xfrm>
            </p:grpSpPr>
            <p:cxnSp>
              <p:nvCxnSpPr>
                <p:cNvPr id="93" name="Google Shape;93;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4" name="Google Shape;94;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5" name="Google Shape;95;p1"/>
              <p:cNvGrpSpPr/>
              <p:nvPr/>
            </p:nvGrpSpPr>
            <p:grpSpPr>
              <a:xfrm rot="5400000">
                <a:off x="-254004" y="4046130"/>
                <a:ext cx="152400" cy="122137"/>
                <a:chOff x="7983415" y="6582508"/>
                <a:chExt cx="152400" cy="486600"/>
              </a:xfrm>
            </p:grpSpPr>
            <p:cxnSp>
              <p:nvCxnSpPr>
                <p:cNvPr id="96" name="Google Shape;96;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97" name="Google Shape;97;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98" name="Google Shape;98;p1"/>
              <p:cNvGrpSpPr/>
              <p:nvPr/>
            </p:nvGrpSpPr>
            <p:grpSpPr>
              <a:xfrm rot="5400000">
                <a:off x="-254004" y="3572488"/>
                <a:ext cx="152400" cy="122137"/>
                <a:chOff x="7983415" y="6582508"/>
                <a:chExt cx="152400" cy="486600"/>
              </a:xfrm>
            </p:grpSpPr>
            <p:cxnSp>
              <p:nvCxnSpPr>
                <p:cNvPr id="99" name="Google Shape;99;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00" name="Google Shape;100;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01" name="Google Shape;101;p1"/>
              <p:cNvGrpSpPr/>
              <p:nvPr/>
            </p:nvGrpSpPr>
            <p:grpSpPr>
              <a:xfrm rot="5400000">
                <a:off x="-254004" y="3098846"/>
                <a:ext cx="152400" cy="122137"/>
                <a:chOff x="7983415" y="6582508"/>
                <a:chExt cx="152400" cy="486600"/>
              </a:xfrm>
            </p:grpSpPr>
            <p:cxnSp>
              <p:nvCxnSpPr>
                <p:cNvPr id="102" name="Google Shape;102;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03" name="Google Shape;103;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04" name="Google Shape;104;p1"/>
              <p:cNvGrpSpPr/>
              <p:nvPr/>
            </p:nvGrpSpPr>
            <p:grpSpPr>
              <a:xfrm rot="5400000">
                <a:off x="-254004" y="2625204"/>
                <a:ext cx="152400" cy="122137"/>
                <a:chOff x="7983415" y="6582508"/>
                <a:chExt cx="152400" cy="486600"/>
              </a:xfrm>
            </p:grpSpPr>
            <p:cxnSp>
              <p:nvCxnSpPr>
                <p:cNvPr id="105" name="Google Shape;105;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06" name="Google Shape;106;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07" name="Google Shape;107;p1"/>
              <p:cNvGrpSpPr/>
              <p:nvPr/>
            </p:nvGrpSpPr>
            <p:grpSpPr>
              <a:xfrm rot="5400000">
                <a:off x="-254004" y="2151562"/>
                <a:ext cx="152400" cy="122137"/>
                <a:chOff x="7983415" y="6582508"/>
                <a:chExt cx="152400" cy="486600"/>
              </a:xfrm>
            </p:grpSpPr>
            <p:cxnSp>
              <p:nvCxnSpPr>
                <p:cNvPr id="108" name="Google Shape;108;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09" name="Google Shape;109;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10" name="Google Shape;110;p1"/>
              <p:cNvGrpSpPr/>
              <p:nvPr/>
            </p:nvGrpSpPr>
            <p:grpSpPr>
              <a:xfrm rot="5400000">
                <a:off x="-254004" y="1677920"/>
                <a:ext cx="152400" cy="122137"/>
                <a:chOff x="7983415" y="6582508"/>
                <a:chExt cx="152400" cy="486600"/>
              </a:xfrm>
            </p:grpSpPr>
            <p:cxnSp>
              <p:nvCxnSpPr>
                <p:cNvPr id="111" name="Google Shape;111;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12" name="Google Shape;112;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13" name="Google Shape;113;p1"/>
              <p:cNvGrpSpPr/>
              <p:nvPr/>
            </p:nvGrpSpPr>
            <p:grpSpPr>
              <a:xfrm rot="5400000">
                <a:off x="-254004" y="997329"/>
                <a:ext cx="152400" cy="122137"/>
                <a:chOff x="7983415" y="6582508"/>
                <a:chExt cx="152400" cy="486600"/>
              </a:xfrm>
            </p:grpSpPr>
            <p:cxnSp>
              <p:nvCxnSpPr>
                <p:cNvPr id="114" name="Google Shape;114;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15" name="Google Shape;115;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cxnSp>
            <p:nvCxnSpPr>
              <p:cNvPr id="116" name="Google Shape;116;p1"/>
              <p:cNvCxnSpPr/>
              <p:nvPr/>
            </p:nvCxnSpPr>
            <p:spPr>
              <a:xfrm>
                <a:off x="-177809" y="6338161"/>
                <a:ext cx="0" cy="122100"/>
              </a:xfrm>
              <a:prstGeom prst="straightConnector1">
                <a:avLst/>
              </a:prstGeom>
              <a:noFill/>
              <a:ln cap="flat" cmpd="sng" w="9525">
                <a:solidFill>
                  <a:schemeClr val="dk1"/>
                </a:solidFill>
                <a:prstDash val="dot"/>
                <a:round/>
                <a:headEnd len="sm" w="sm" type="none"/>
                <a:tailEnd len="sm" w="sm" type="none"/>
              </a:ln>
            </p:spPr>
          </p:cxnSp>
        </p:grpSp>
        <p:grpSp>
          <p:nvGrpSpPr>
            <p:cNvPr id="117" name="Google Shape;117;p1"/>
            <p:cNvGrpSpPr/>
            <p:nvPr/>
          </p:nvGrpSpPr>
          <p:grpSpPr>
            <a:xfrm>
              <a:off x="457731" y="-141189"/>
              <a:ext cx="8226688" cy="122137"/>
              <a:chOff x="457731" y="6582508"/>
              <a:chExt cx="8226688" cy="486600"/>
            </a:xfrm>
          </p:grpSpPr>
          <p:cxnSp>
            <p:nvCxnSpPr>
              <p:cNvPr id="118" name="Google Shape;118;p1"/>
              <p:cNvCxnSpPr/>
              <p:nvPr/>
            </p:nvCxnSpPr>
            <p:spPr>
              <a:xfrm>
                <a:off x="457731"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19" name="Google Shape;119;p1"/>
              <p:cNvCxnSpPr/>
              <p:nvPr/>
            </p:nvCxnSpPr>
            <p:spPr>
              <a:xfrm>
                <a:off x="8684419" y="6582508"/>
                <a:ext cx="0" cy="486600"/>
              </a:xfrm>
              <a:prstGeom prst="straightConnector1">
                <a:avLst/>
              </a:prstGeom>
              <a:noFill/>
              <a:ln cap="flat" cmpd="sng" w="9525">
                <a:solidFill>
                  <a:schemeClr val="dk1"/>
                </a:solidFill>
                <a:prstDash val="dot"/>
                <a:round/>
                <a:headEnd len="sm" w="sm" type="none"/>
                <a:tailEnd len="sm" w="sm" type="none"/>
              </a:ln>
            </p:spPr>
          </p:cxnSp>
          <p:grpSp>
            <p:nvGrpSpPr>
              <p:cNvPr id="120" name="Google Shape;120;p1"/>
              <p:cNvGrpSpPr/>
              <p:nvPr/>
            </p:nvGrpSpPr>
            <p:grpSpPr>
              <a:xfrm>
                <a:off x="7986158" y="6582508"/>
                <a:ext cx="152400" cy="486600"/>
                <a:chOff x="7983415" y="6582508"/>
                <a:chExt cx="152400" cy="486600"/>
              </a:xfrm>
            </p:grpSpPr>
            <p:cxnSp>
              <p:nvCxnSpPr>
                <p:cNvPr id="121" name="Google Shape;121;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22" name="Google Shape;122;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23" name="Google Shape;123;p1"/>
              <p:cNvGrpSpPr/>
              <p:nvPr/>
            </p:nvGrpSpPr>
            <p:grpSpPr>
              <a:xfrm>
                <a:off x="7287901" y="6582508"/>
                <a:ext cx="152400" cy="486600"/>
                <a:chOff x="7983415" y="6582508"/>
                <a:chExt cx="152400" cy="486600"/>
              </a:xfrm>
            </p:grpSpPr>
            <p:cxnSp>
              <p:nvCxnSpPr>
                <p:cNvPr id="124" name="Google Shape;124;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25" name="Google Shape;125;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26" name="Google Shape;126;p1"/>
              <p:cNvGrpSpPr/>
              <p:nvPr/>
            </p:nvGrpSpPr>
            <p:grpSpPr>
              <a:xfrm>
                <a:off x="6589644" y="6582508"/>
                <a:ext cx="152400" cy="486600"/>
                <a:chOff x="7983415" y="6582508"/>
                <a:chExt cx="152400" cy="486600"/>
              </a:xfrm>
            </p:grpSpPr>
            <p:cxnSp>
              <p:nvCxnSpPr>
                <p:cNvPr id="127" name="Google Shape;127;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28" name="Google Shape;128;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29" name="Google Shape;129;p1"/>
              <p:cNvGrpSpPr/>
              <p:nvPr/>
            </p:nvGrpSpPr>
            <p:grpSpPr>
              <a:xfrm>
                <a:off x="5891387" y="6582508"/>
                <a:ext cx="152400" cy="486600"/>
                <a:chOff x="7983415" y="6582508"/>
                <a:chExt cx="152400" cy="486600"/>
              </a:xfrm>
            </p:grpSpPr>
            <p:cxnSp>
              <p:nvCxnSpPr>
                <p:cNvPr id="130" name="Google Shape;130;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31" name="Google Shape;131;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32" name="Google Shape;132;p1"/>
              <p:cNvGrpSpPr/>
              <p:nvPr/>
            </p:nvGrpSpPr>
            <p:grpSpPr>
              <a:xfrm>
                <a:off x="5193130" y="6582508"/>
                <a:ext cx="152400" cy="486600"/>
                <a:chOff x="7983415" y="6582508"/>
                <a:chExt cx="152400" cy="486600"/>
              </a:xfrm>
            </p:grpSpPr>
            <p:cxnSp>
              <p:nvCxnSpPr>
                <p:cNvPr id="133" name="Google Shape;133;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34" name="Google Shape;134;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35" name="Google Shape;135;p1"/>
              <p:cNvGrpSpPr/>
              <p:nvPr/>
            </p:nvGrpSpPr>
            <p:grpSpPr>
              <a:xfrm>
                <a:off x="4494873" y="6582508"/>
                <a:ext cx="152400" cy="486600"/>
                <a:chOff x="7983415" y="6582508"/>
                <a:chExt cx="152400" cy="486600"/>
              </a:xfrm>
            </p:grpSpPr>
            <p:cxnSp>
              <p:nvCxnSpPr>
                <p:cNvPr id="136" name="Google Shape;136;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37" name="Google Shape;137;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38" name="Google Shape;138;p1"/>
              <p:cNvGrpSpPr/>
              <p:nvPr/>
            </p:nvGrpSpPr>
            <p:grpSpPr>
              <a:xfrm>
                <a:off x="3796616" y="6582508"/>
                <a:ext cx="152400" cy="486600"/>
                <a:chOff x="7983415" y="6582508"/>
                <a:chExt cx="152400" cy="486600"/>
              </a:xfrm>
            </p:grpSpPr>
            <p:cxnSp>
              <p:nvCxnSpPr>
                <p:cNvPr id="139" name="Google Shape;139;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0" name="Google Shape;140;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41" name="Google Shape;141;p1"/>
              <p:cNvGrpSpPr/>
              <p:nvPr/>
            </p:nvGrpSpPr>
            <p:grpSpPr>
              <a:xfrm>
                <a:off x="3098359" y="6582508"/>
                <a:ext cx="152400" cy="486600"/>
                <a:chOff x="7983415" y="6582508"/>
                <a:chExt cx="152400" cy="486600"/>
              </a:xfrm>
            </p:grpSpPr>
            <p:cxnSp>
              <p:nvCxnSpPr>
                <p:cNvPr id="142" name="Google Shape;142;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3" name="Google Shape;143;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44" name="Google Shape;144;p1"/>
              <p:cNvGrpSpPr/>
              <p:nvPr/>
            </p:nvGrpSpPr>
            <p:grpSpPr>
              <a:xfrm>
                <a:off x="2400102" y="6582508"/>
                <a:ext cx="152400" cy="486600"/>
                <a:chOff x="7983415" y="6582508"/>
                <a:chExt cx="152400" cy="486600"/>
              </a:xfrm>
            </p:grpSpPr>
            <p:cxnSp>
              <p:nvCxnSpPr>
                <p:cNvPr id="145" name="Google Shape;145;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6" name="Google Shape;146;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47" name="Google Shape;147;p1"/>
              <p:cNvGrpSpPr/>
              <p:nvPr/>
            </p:nvGrpSpPr>
            <p:grpSpPr>
              <a:xfrm>
                <a:off x="1701845" y="6582508"/>
                <a:ext cx="152400" cy="486600"/>
                <a:chOff x="7983415" y="6582508"/>
                <a:chExt cx="152400" cy="486600"/>
              </a:xfrm>
            </p:grpSpPr>
            <p:cxnSp>
              <p:nvCxnSpPr>
                <p:cNvPr id="148" name="Google Shape;148;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49" name="Google Shape;149;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nvGrpSpPr>
              <p:cNvPr id="150" name="Google Shape;150;p1"/>
              <p:cNvGrpSpPr/>
              <p:nvPr/>
            </p:nvGrpSpPr>
            <p:grpSpPr>
              <a:xfrm>
                <a:off x="1003588" y="6582508"/>
                <a:ext cx="152400" cy="486600"/>
                <a:chOff x="7983415" y="6582508"/>
                <a:chExt cx="152400" cy="486600"/>
              </a:xfrm>
            </p:grpSpPr>
            <p:cxnSp>
              <p:nvCxnSpPr>
                <p:cNvPr id="151" name="Google Shape;151;p1"/>
                <p:cNvCxnSpPr/>
                <p:nvPr/>
              </p:nvCxnSpPr>
              <p:spPr>
                <a:xfrm>
                  <a:off x="8135815" y="6582508"/>
                  <a:ext cx="0" cy="486600"/>
                </a:xfrm>
                <a:prstGeom prst="straightConnector1">
                  <a:avLst/>
                </a:prstGeom>
                <a:noFill/>
                <a:ln cap="flat" cmpd="sng" w="9525">
                  <a:solidFill>
                    <a:schemeClr val="dk1"/>
                  </a:solidFill>
                  <a:prstDash val="dot"/>
                  <a:round/>
                  <a:headEnd len="sm" w="sm" type="none"/>
                  <a:tailEnd len="sm" w="sm" type="none"/>
                </a:ln>
              </p:spPr>
            </p:cxnSp>
            <p:cxnSp>
              <p:nvCxnSpPr>
                <p:cNvPr id="152" name="Google Shape;152;p1"/>
                <p:cNvCxnSpPr/>
                <p:nvPr/>
              </p:nvCxnSpPr>
              <p:spPr>
                <a:xfrm>
                  <a:off x="7983415" y="6582508"/>
                  <a:ext cx="0" cy="486600"/>
                </a:xfrm>
                <a:prstGeom prst="straightConnector1">
                  <a:avLst/>
                </a:prstGeom>
                <a:noFill/>
                <a:ln cap="flat" cmpd="sng" w="9525">
                  <a:solidFill>
                    <a:schemeClr val="dk1"/>
                  </a:solidFill>
                  <a:prstDash val="dot"/>
                  <a:round/>
                  <a:headEnd len="sm" w="sm" type="none"/>
                  <a:tailEnd len="sm" w="sm" type="none"/>
                </a:ln>
              </p:spPr>
            </p:cxnSp>
          </p:grpSp>
        </p:grpSp>
      </p:grpSp>
      <p:sp>
        <p:nvSpPr>
          <p:cNvPr id="153" name="Google Shape;153;p1"/>
          <p:cNvSpPr txBox="1"/>
          <p:nvPr/>
        </p:nvSpPr>
        <p:spPr>
          <a:xfrm>
            <a:off x="374900" y="4767280"/>
            <a:ext cx="5971500" cy="376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000">
                <a:solidFill>
                  <a:srgbClr val="888C8F"/>
                </a:solidFill>
              </a:rPr>
              <a:t>Leveraging contextual data for enhanced radiological data fusion </a:t>
            </a:r>
            <a:r>
              <a:rPr lang="en" sz="1000">
                <a:solidFill>
                  <a:srgbClr val="888C8F"/>
                </a:solidFill>
              </a:rPr>
              <a:t>| BERKELEY LAB</a:t>
            </a:r>
            <a:endParaRPr sz="1000">
              <a:solidFill>
                <a:srgbClr val="888C8F"/>
              </a:solidFill>
            </a:endParaRPr>
          </a:p>
        </p:txBody>
      </p:sp>
      <p:sp>
        <p:nvSpPr>
          <p:cNvPr id="154" name="Google Shape;154;p1"/>
          <p:cNvSpPr txBox="1"/>
          <p:nvPr>
            <p:ph idx="12" type="sldNum"/>
          </p:nvPr>
        </p:nvSpPr>
        <p:spPr>
          <a:xfrm>
            <a:off x="8270159" y="4758513"/>
            <a:ext cx="548700" cy="393600"/>
          </a:xfrm>
          <a:prstGeom prst="rect">
            <a:avLst/>
          </a:prstGeom>
          <a:noFill/>
          <a:ln>
            <a:noFill/>
          </a:ln>
        </p:spPr>
        <p:txBody>
          <a:bodyPr anchorCtr="0" anchor="t" bIns="91425" lIns="91425" spcFirstLastPara="1" rIns="91425" wrap="square" tIns="91425">
            <a:noAutofit/>
          </a:bodyPr>
          <a:lstStyle>
            <a:lvl1pPr lvl="0" algn="r">
              <a:buNone/>
              <a:defRPr sz="800">
                <a:solidFill>
                  <a:schemeClr val="lt2"/>
                </a:solidFill>
              </a:defRPr>
            </a:lvl1pPr>
            <a:lvl2pPr lvl="1" algn="r">
              <a:buNone/>
              <a:defRPr sz="800">
                <a:solidFill>
                  <a:schemeClr val="lt2"/>
                </a:solidFill>
              </a:defRPr>
            </a:lvl2pPr>
            <a:lvl3pPr lvl="2" algn="r">
              <a:buNone/>
              <a:defRPr sz="800">
                <a:solidFill>
                  <a:schemeClr val="lt2"/>
                </a:solidFill>
              </a:defRPr>
            </a:lvl3pPr>
            <a:lvl4pPr lvl="3" algn="r">
              <a:buNone/>
              <a:defRPr sz="800">
                <a:solidFill>
                  <a:schemeClr val="lt2"/>
                </a:solidFill>
              </a:defRPr>
            </a:lvl4pPr>
            <a:lvl5pPr lvl="4" algn="r">
              <a:buNone/>
              <a:defRPr sz="800">
                <a:solidFill>
                  <a:schemeClr val="lt2"/>
                </a:solidFill>
              </a:defRPr>
            </a:lvl5pPr>
            <a:lvl6pPr lvl="5" algn="r">
              <a:buNone/>
              <a:defRPr sz="800">
                <a:solidFill>
                  <a:schemeClr val="lt2"/>
                </a:solidFill>
              </a:defRPr>
            </a:lvl6pPr>
            <a:lvl7pPr lvl="6" algn="r">
              <a:buNone/>
              <a:defRPr sz="800">
                <a:solidFill>
                  <a:schemeClr val="lt2"/>
                </a:solidFill>
              </a:defRPr>
            </a:lvl7pPr>
            <a:lvl8pPr lvl="7" algn="r">
              <a:buNone/>
              <a:defRPr sz="800">
                <a:solidFill>
                  <a:schemeClr val="lt2"/>
                </a:solidFill>
              </a:defRPr>
            </a:lvl8pPr>
            <a:lvl9pPr lvl="8" algn="r">
              <a:buNone/>
              <a:defRPr sz="8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0" Type="http://schemas.openxmlformats.org/officeDocument/2006/relationships/image" Target="../media/image21.png"/><Relationship Id="rId11" Type="http://schemas.openxmlformats.org/officeDocument/2006/relationships/image" Target="../media/image14.png"/><Relationship Id="rId10" Type="http://schemas.openxmlformats.org/officeDocument/2006/relationships/image" Target="../media/image16.png"/><Relationship Id="rId21" Type="http://schemas.openxmlformats.org/officeDocument/2006/relationships/image" Target="../media/image17.png"/><Relationship Id="rId13"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7.jpg"/><Relationship Id="rId9" Type="http://schemas.openxmlformats.org/officeDocument/2006/relationships/image" Target="../media/image5.png"/><Relationship Id="rId15" Type="http://schemas.openxmlformats.org/officeDocument/2006/relationships/image" Target="../media/image2.png"/><Relationship Id="rId14" Type="http://schemas.openxmlformats.org/officeDocument/2006/relationships/image" Target="../media/image6.png"/><Relationship Id="rId17" Type="http://schemas.openxmlformats.org/officeDocument/2006/relationships/image" Target="../media/image9.png"/><Relationship Id="rId16" Type="http://schemas.openxmlformats.org/officeDocument/2006/relationships/image" Target="../media/image19.png"/><Relationship Id="rId5" Type="http://schemas.openxmlformats.org/officeDocument/2006/relationships/image" Target="../media/image26.png"/><Relationship Id="rId19" Type="http://schemas.openxmlformats.org/officeDocument/2006/relationships/image" Target="../media/image18.png"/><Relationship Id="rId6" Type="http://schemas.openxmlformats.org/officeDocument/2006/relationships/image" Target="../media/image4.png"/><Relationship Id="rId18"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18.png"/><Relationship Id="rId7"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18.png"/><Relationship Id="rId7"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www.cityscapes-dataset.com" TargetMode="External"/><Relationship Id="rId4" Type="http://schemas.openxmlformats.org/officeDocument/2006/relationships/hyperlink" Target="https://github.com/tensorflow/models/tree/master/research/deeplab" TargetMode="External"/><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www.open3d.org" TargetMode="External"/><Relationship Id="rId4" Type="http://schemas.openxmlformats.org/officeDocument/2006/relationships/image" Target="../media/image36.pn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41.gif"/><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37.png"/><Relationship Id="rId6"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44.png"/><Relationship Id="rId5" Type="http://schemas.openxmlformats.org/officeDocument/2006/relationships/image" Target="../media/image50.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8.gif"/><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1.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0" Type="http://schemas.openxmlformats.org/officeDocument/2006/relationships/image" Target="../media/image21.png"/><Relationship Id="rId11" Type="http://schemas.openxmlformats.org/officeDocument/2006/relationships/image" Target="../media/image14.png"/><Relationship Id="rId10" Type="http://schemas.openxmlformats.org/officeDocument/2006/relationships/image" Target="../media/image16.png"/><Relationship Id="rId21" Type="http://schemas.openxmlformats.org/officeDocument/2006/relationships/image" Target="../media/image17.png"/><Relationship Id="rId13"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7.jpg"/><Relationship Id="rId9" Type="http://schemas.openxmlformats.org/officeDocument/2006/relationships/image" Target="../media/image5.png"/><Relationship Id="rId15" Type="http://schemas.openxmlformats.org/officeDocument/2006/relationships/image" Target="../media/image2.png"/><Relationship Id="rId14" Type="http://schemas.openxmlformats.org/officeDocument/2006/relationships/image" Target="../media/image6.png"/><Relationship Id="rId17" Type="http://schemas.openxmlformats.org/officeDocument/2006/relationships/image" Target="../media/image9.png"/><Relationship Id="rId16" Type="http://schemas.openxmlformats.org/officeDocument/2006/relationships/image" Target="../media/image19.png"/><Relationship Id="rId5" Type="http://schemas.openxmlformats.org/officeDocument/2006/relationships/image" Target="../media/image26.png"/><Relationship Id="rId19" Type="http://schemas.openxmlformats.org/officeDocument/2006/relationships/image" Target="../media/image18.png"/><Relationship Id="rId6" Type="http://schemas.openxmlformats.org/officeDocument/2006/relationships/image" Target="../media/image4.png"/><Relationship Id="rId18"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0" Type="http://schemas.openxmlformats.org/officeDocument/2006/relationships/image" Target="../media/image21.png"/><Relationship Id="rId11" Type="http://schemas.openxmlformats.org/officeDocument/2006/relationships/image" Target="../media/image14.png"/><Relationship Id="rId10" Type="http://schemas.openxmlformats.org/officeDocument/2006/relationships/image" Target="../media/image16.png"/><Relationship Id="rId21" Type="http://schemas.openxmlformats.org/officeDocument/2006/relationships/image" Target="../media/image17.png"/><Relationship Id="rId13"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7.jpg"/><Relationship Id="rId9" Type="http://schemas.openxmlformats.org/officeDocument/2006/relationships/image" Target="../media/image5.png"/><Relationship Id="rId15" Type="http://schemas.openxmlformats.org/officeDocument/2006/relationships/image" Target="../media/image2.png"/><Relationship Id="rId14" Type="http://schemas.openxmlformats.org/officeDocument/2006/relationships/image" Target="../media/image6.png"/><Relationship Id="rId17" Type="http://schemas.openxmlformats.org/officeDocument/2006/relationships/image" Target="../media/image9.png"/><Relationship Id="rId16" Type="http://schemas.openxmlformats.org/officeDocument/2006/relationships/image" Target="../media/image19.png"/><Relationship Id="rId5" Type="http://schemas.openxmlformats.org/officeDocument/2006/relationships/image" Target="../media/image26.png"/><Relationship Id="rId19" Type="http://schemas.openxmlformats.org/officeDocument/2006/relationships/image" Target="../media/image18.png"/><Relationship Id="rId6" Type="http://schemas.openxmlformats.org/officeDocument/2006/relationships/image" Target="../media/image4.png"/><Relationship Id="rId18"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5.gif"/><Relationship Id="rId4" Type="http://schemas.openxmlformats.org/officeDocument/2006/relationships/hyperlink" Target="https://github.com/googlecartographer/cartograph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25.jpg"/><Relationship Id="rId6"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15"/>
          <p:cNvSpPr txBox="1"/>
          <p:nvPr>
            <p:ph type="ctrTitle"/>
          </p:nvPr>
        </p:nvSpPr>
        <p:spPr>
          <a:xfrm>
            <a:off x="458657" y="850949"/>
            <a:ext cx="8226600" cy="18171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sz="3600"/>
              <a:t>Leveraging contextual data for enhanced radiological data fusion</a:t>
            </a:r>
            <a:endParaRPr sz="3600"/>
          </a:p>
        </p:txBody>
      </p:sp>
      <p:sp>
        <p:nvSpPr>
          <p:cNvPr id="957" name="Google Shape;957;p15"/>
          <p:cNvSpPr txBox="1"/>
          <p:nvPr>
            <p:ph idx="1" type="subTitle"/>
          </p:nvPr>
        </p:nvSpPr>
        <p:spPr>
          <a:xfrm>
            <a:off x="457732" y="2914651"/>
            <a:ext cx="8226600" cy="819000"/>
          </a:xfrm>
          <a:prstGeom prst="rect">
            <a:avLst/>
          </a:prstGeom>
        </p:spPr>
        <p:txBody>
          <a:bodyPr anchorCtr="0" anchor="t" bIns="34275" lIns="68575" spcFirstLastPara="1" rIns="68575" wrap="square" tIns="34275">
            <a:noAutofit/>
          </a:bodyPr>
          <a:lstStyle/>
          <a:p>
            <a:pPr indent="0" lvl="0" marL="0" rtl="0" algn="ctr">
              <a:spcBef>
                <a:spcPts val="600"/>
              </a:spcBef>
              <a:spcAft>
                <a:spcPts val="0"/>
              </a:spcAft>
              <a:buNone/>
            </a:pPr>
            <a:r>
              <a:rPr b="1" lang="en" sz="1800"/>
              <a:t>Marco Salathe, Berkeley Lab</a:t>
            </a:r>
            <a:endParaRPr b="1" sz="1800"/>
          </a:p>
          <a:p>
            <a:pPr indent="0" lvl="0" marL="0" rtl="0" algn="ctr">
              <a:spcBef>
                <a:spcPts val="600"/>
              </a:spcBef>
              <a:spcAft>
                <a:spcPts val="0"/>
              </a:spcAft>
              <a:buNone/>
            </a:pPr>
            <a:r>
              <a:rPr i="1" lang="en" sz="1800"/>
              <a:t>Radiological Data Fusion Workshop / Detecting Radiation Algorithms Group (DRAG) Meeting</a:t>
            </a:r>
            <a:endParaRPr i="1" sz="1800"/>
          </a:p>
        </p:txBody>
      </p:sp>
      <p:sp>
        <p:nvSpPr>
          <p:cNvPr id="958" name="Google Shape;958;p15"/>
          <p:cNvSpPr txBox="1"/>
          <p:nvPr>
            <p:ph idx="12" type="sldNum"/>
          </p:nvPr>
        </p:nvSpPr>
        <p:spPr>
          <a:xfrm>
            <a:off x="8210681" y="4770096"/>
            <a:ext cx="548700" cy="273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24"/>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Contextual sensors and their data products</a:t>
            </a:r>
            <a:endParaRPr/>
          </a:p>
        </p:txBody>
      </p:sp>
      <p:sp>
        <p:nvSpPr>
          <p:cNvPr id="1105" name="Google Shape;1105;p24"/>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a:p>
        </p:txBody>
      </p:sp>
      <p:pic>
        <p:nvPicPr>
          <p:cNvPr id="1106" name="Google Shape;1106;p24"/>
          <p:cNvPicPr preferRelativeResize="0"/>
          <p:nvPr/>
        </p:nvPicPr>
        <p:blipFill rotWithShape="1">
          <a:blip r:embed="rId3">
            <a:alphaModFix/>
          </a:blip>
          <a:srcRect b="0" l="0" r="11221" t="0"/>
          <a:stretch/>
        </p:blipFill>
        <p:spPr>
          <a:xfrm>
            <a:off x="4623619" y="3379796"/>
            <a:ext cx="1978584" cy="1236606"/>
          </a:xfrm>
          <a:prstGeom prst="rect">
            <a:avLst/>
          </a:prstGeom>
          <a:noFill/>
          <a:ln>
            <a:noFill/>
          </a:ln>
        </p:spPr>
      </p:pic>
      <p:pic>
        <p:nvPicPr>
          <p:cNvPr id="1107" name="Google Shape;1107;p24"/>
          <p:cNvPicPr preferRelativeResize="0"/>
          <p:nvPr/>
        </p:nvPicPr>
        <p:blipFill rotWithShape="1">
          <a:blip r:embed="rId4">
            <a:alphaModFix/>
          </a:blip>
          <a:srcRect b="10966" l="0" r="0" t="8989"/>
          <a:stretch/>
        </p:blipFill>
        <p:spPr>
          <a:xfrm>
            <a:off x="2542550" y="3379963"/>
            <a:ext cx="1978575" cy="1236626"/>
          </a:xfrm>
          <a:prstGeom prst="rect">
            <a:avLst/>
          </a:prstGeom>
          <a:noFill/>
          <a:ln>
            <a:noFill/>
          </a:ln>
        </p:spPr>
      </p:pic>
      <p:pic>
        <p:nvPicPr>
          <p:cNvPr id="1108" name="Google Shape;1108;p24"/>
          <p:cNvPicPr preferRelativeResize="0"/>
          <p:nvPr/>
        </p:nvPicPr>
        <p:blipFill rotWithShape="1">
          <a:blip r:embed="rId5">
            <a:alphaModFix/>
          </a:blip>
          <a:srcRect b="0" l="9999" r="0" t="0"/>
          <a:stretch/>
        </p:blipFill>
        <p:spPr>
          <a:xfrm>
            <a:off x="464121" y="3379796"/>
            <a:ext cx="1978582" cy="1236604"/>
          </a:xfrm>
          <a:prstGeom prst="rect">
            <a:avLst/>
          </a:prstGeom>
          <a:noFill/>
          <a:ln>
            <a:noFill/>
          </a:ln>
        </p:spPr>
      </p:pic>
      <p:sp>
        <p:nvSpPr>
          <p:cNvPr id="1109" name="Google Shape;1109;p24"/>
          <p:cNvSpPr txBox="1"/>
          <p:nvPr>
            <p:ph idx="1" type="body"/>
          </p:nvPr>
        </p:nvSpPr>
        <p:spPr>
          <a:xfrm>
            <a:off x="2536750" y="301055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Point clouds</a:t>
            </a:r>
            <a:endParaRPr/>
          </a:p>
        </p:txBody>
      </p:sp>
      <p:sp>
        <p:nvSpPr>
          <p:cNvPr id="1110" name="Google Shape;1110;p24"/>
          <p:cNvSpPr txBox="1"/>
          <p:nvPr>
            <p:ph idx="1" type="body"/>
          </p:nvPr>
        </p:nvSpPr>
        <p:spPr>
          <a:xfrm>
            <a:off x="459475" y="300810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 RGB images</a:t>
            </a:r>
            <a:endParaRPr/>
          </a:p>
        </p:txBody>
      </p:sp>
      <p:sp>
        <p:nvSpPr>
          <p:cNvPr id="1111" name="Google Shape;1111;p24"/>
          <p:cNvSpPr txBox="1"/>
          <p:nvPr>
            <p:ph idx="1" type="body"/>
          </p:nvPr>
        </p:nvSpPr>
        <p:spPr>
          <a:xfrm>
            <a:off x="2543175" y="857275"/>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LiDARs</a:t>
            </a:r>
            <a:endParaRPr/>
          </a:p>
        </p:txBody>
      </p:sp>
      <p:sp>
        <p:nvSpPr>
          <p:cNvPr id="1112" name="Google Shape;1112;p24"/>
          <p:cNvSpPr txBox="1"/>
          <p:nvPr>
            <p:ph idx="1" type="body"/>
          </p:nvPr>
        </p:nvSpPr>
        <p:spPr>
          <a:xfrm>
            <a:off x="4626875" y="857275"/>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 cameras</a:t>
            </a:r>
            <a:endParaRPr/>
          </a:p>
        </p:txBody>
      </p:sp>
      <p:sp>
        <p:nvSpPr>
          <p:cNvPr id="1113" name="Google Shape;1113;p24"/>
          <p:cNvSpPr txBox="1"/>
          <p:nvPr>
            <p:ph idx="1" type="body"/>
          </p:nvPr>
        </p:nvSpPr>
        <p:spPr>
          <a:xfrm>
            <a:off x="459475" y="857250"/>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Visual cameras</a:t>
            </a:r>
            <a:endParaRPr/>
          </a:p>
        </p:txBody>
      </p:sp>
      <p:pic>
        <p:nvPicPr>
          <p:cNvPr descr="A blue and white logo&#10;&#10;Description automatically generated with low confidence" id="1114" name="Google Shape;1114;p24"/>
          <p:cNvPicPr preferRelativeResize="0"/>
          <p:nvPr/>
        </p:nvPicPr>
        <p:blipFill rotWithShape="1">
          <a:blip r:embed="rId6">
            <a:alphaModFix/>
          </a:blip>
          <a:srcRect b="0" l="0" r="0" t="0"/>
          <a:stretch/>
        </p:blipFill>
        <p:spPr>
          <a:xfrm>
            <a:off x="2529113" y="978341"/>
            <a:ext cx="952076" cy="952077"/>
          </a:xfrm>
          <a:prstGeom prst="rect">
            <a:avLst/>
          </a:prstGeom>
          <a:noFill/>
          <a:ln>
            <a:noFill/>
          </a:ln>
        </p:spPr>
      </p:pic>
      <p:pic>
        <p:nvPicPr>
          <p:cNvPr id="1115" name="Google Shape;1115;p24"/>
          <p:cNvPicPr preferRelativeResize="0"/>
          <p:nvPr/>
        </p:nvPicPr>
        <p:blipFill>
          <a:blip r:embed="rId7">
            <a:alphaModFix/>
          </a:blip>
          <a:stretch>
            <a:fillRect/>
          </a:stretch>
        </p:blipFill>
        <p:spPr>
          <a:xfrm>
            <a:off x="4809200" y="1206772"/>
            <a:ext cx="1562724" cy="553458"/>
          </a:xfrm>
          <a:prstGeom prst="rect">
            <a:avLst/>
          </a:prstGeom>
          <a:noFill/>
          <a:ln>
            <a:noFill/>
          </a:ln>
        </p:spPr>
      </p:pic>
      <p:pic>
        <p:nvPicPr>
          <p:cNvPr id="1116" name="Google Shape;1116;p24"/>
          <p:cNvPicPr preferRelativeResize="0"/>
          <p:nvPr/>
        </p:nvPicPr>
        <p:blipFill>
          <a:blip r:embed="rId8">
            <a:alphaModFix/>
          </a:blip>
          <a:stretch>
            <a:fillRect/>
          </a:stretch>
        </p:blipFill>
        <p:spPr>
          <a:xfrm>
            <a:off x="548825" y="1243269"/>
            <a:ext cx="834603" cy="824911"/>
          </a:xfrm>
          <a:prstGeom prst="rect">
            <a:avLst/>
          </a:prstGeom>
          <a:noFill/>
          <a:ln>
            <a:noFill/>
          </a:ln>
        </p:spPr>
      </p:pic>
      <p:pic>
        <p:nvPicPr>
          <p:cNvPr id="1117" name="Google Shape;1117;p24"/>
          <p:cNvPicPr preferRelativeResize="0"/>
          <p:nvPr/>
        </p:nvPicPr>
        <p:blipFill rotWithShape="1">
          <a:blip r:embed="rId9">
            <a:alphaModFix/>
          </a:blip>
          <a:srcRect b="0" l="0" r="0" t="2238"/>
          <a:stretch/>
        </p:blipFill>
        <p:spPr>
          <a:xfrm>
            <a:off x="4669675" y="2192530"/>
            <a:ext cx="1613850" cy="706814"/>
          </a:xfrm>
          <a:prstGeom prst="rect">
            <a:avLst/>
          </a:prstGeom>
          <a:noFill/>
          <a:ln>
            <a:noFill/>
          </a:ln>
        </p:spPr>
      </p:pic>
      <p:pic>
        <p:nvPicPr>
          <p:cNvPr id="1118" name="Google Shape;1118;p24"/>
          <p:cNvPicPr preferRelativeResize="0"/>
          <p:nvPr/>
        </p:nvPicPr>
        <p:blipFill rotWithShape="1">
          <a:blip r:embed="rId10">
            <a:alphaModFix/>
          </a:blip>
          <a:srcRect b="18301" l="13422" r="42656" t="11977"/>
          <a:stretch/>
        </p:blipFill>
        <p:spPr>
          <a:xfrm>
            <a:off x="548837" y="2078357"/>
            <a:ext cx="1032996" cy="781814"/>
          </a:xfrm>
          <a:prstGeom prst="rect">
            <a:avLst/>
          </a:prstGeom>
          <a:noFill/>
          <a:ln>
            <a:noFill/>
          </a:ln>
        </p:spPr>
      </p:pic>
      <p:pic>
        <p:nvPicPr>
          <p:cNvPr descr="Graphical user interface, text&#10;&#10;Description automatically generated" id="1119" name="Google Shape;1119;p24"/>
          <p:cNvPicPr preferRelativeResize="0"/>
          <p:nvPr/>
        </p:nvPicPr>
        <p:blipFill rotWithShape="1">
          <a:blip r:embed="rId11">
            <a:alphaModFix/>
          </a:blip>
          <a:srcRect b="38128" l="1293" r="1429" t="39181"/>
          <a:stretch/>
        </p:blipFill>
        <p:spPr>
          <a:xfrm>
            <a:off x="4838025" y="1766695"/>
            <a:ext cx="1673177" cy="390261"/>
          </a:xfrm>
          <a:prstGeom prst="rect">
            <a:avLst/>
          </a:prstGeom>
          <a:noFill/>
          <a:ln>
            <a:noFill/>
          </a:ln>
        </p:spPr>
      </p:pic>
      <p:pic>
        <p:nvPicPr>
          <p:cNvPr id="1120" name="Google Shape;1120;p24"/>
          <p:cNvPicPr preferRelativeResize="0"/>
          <p:nvPr/>
        </p:nvPicPr>
        <p:blipFill rotWithShape="1">
          <a:blip r:embed="rId12">
            <a:alphaModFix/>
          </a:blip>
          <a:srcRect b="0" l="5558" r="3910" t="0"/>
          <a:stretch/>
        </p:blipFill>
        <p:spPr>
          <a:xfrm>
            <a:off x="1409733" y="1200300"/>
            <a:ext cx="892784" cy="730128"/>
          </a:xfrm>
          <a:prstGeom prst="rect">
            <a:avLst/>
          </a:prstGeom>
          <a:noFill/>
          <a:ln>
            <a:noFill/>
          </a:ln>
        </p:spPr>
      </p:pic>
      <p:pic>
        <p:nvPicPr>
          <p:cNvPr id="1121" name="Google Shape;1121;p24"/>
          <p:cNvPicPr preferRelativeResize="0"/>
          <p:nvPr/>
        </p:nvPicPr>
        <p:blipFill rotWithShape="1">
          <a:blip r:embed="rId13">
            <a:alphaModFix/>
          </a:blip>
          <a:srcRect b="16820" l="27806" r="22688" t="15980"/>
          <a:stretch/>
        </p:blipFill>
        <p:spPr>
          <a:xfrm>
            <a:off x="3463731" y="1994068"/>
            <a:ext cx="1009607" cy="913646"/>
          </a:xfrm>
          <a:prstGeom prst="rect">
            <a:avLst/>
          </a:prstGeom>
          <a:noFill/>
          <a:ln>
            <a:noFill/>
          </a:ln>
        </p:spPr>
      </p:pic>
      <p:pic>
        <p:nvPicPr>
          <p:cNvPr id="1122" name="Google Shape;1122;p24"/>
          <p:cNvPicPr preferRelativeResize="0"/>
          <p:nvPr/>
        </p:nvPicPr>
        <p:blipFill rotWithShape="1">
          <a:blip r:embed="rId14">
            <a:alphaModFix/>
          </a:blip>
          <a:srcRect b="5602" l="0" r="14207" t="13076"/>
          <a:stretch/>
        </p:blipFill>
        <p:spPr>
          <a:xfrm>
            <a:off x="3561640" y="1160388"/>
            <a:ext cx="908915" cy="861597"/>
          </a:xfrm>
          <a:prstGeom prst="rect">
            <a:avLst/>
          </a:prstGeom>
          <a:noFill/>
          <a:ln>
            <a:noFill/>
          </a:ln>
        </p:spPr>
      </p:pic>
      <p:sp>
        <p:nvSpPr>
          <p:cNvPr id="1123" name="Google Shape;1123;p24"/>
          <p:cNvSpPr txBox="1"/>
          <p:nvPr>
            <p:ph idx="1" type="body"/>
          </p:nvPr>
        </p:nvSpPr>
        <p:spPr>
          <a:xfrm>
            <a:off x="4620963" y="300810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RGB/Depth images</a:t>
            </a:r>
            <a:endParaRPr/>
          </a:p>
        </p:txBody>
      </p:sp>
      <p:sp>
        <p:nvSpPr>
          <p:cNvPr id="1124" name="Google Shape;1124;p24"/>
          <p:cNvSpPr txBox="1"/>
          <p:nvPr>
            <p:ph idx="1" type="body"/>
          </p:nvPr>
        </p:nvSpPr>
        <p:spPr>
          <a:xfrm>
            <a:off x="6710575" y="857250"/>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Inertial Navigation Systems</a:t>
            </a:r>
            <a:endParaRPr/>
          </a:p>
        </p:txBody>
      </p:sp>
      <p:pic>
        <p:nvPicPr>
          <p:cNvPr descr="A picture containing electronics&#10;&#10;Description automatically generated" id="1125" name="Google Shape;1125;p24"/>
          <p:cNvPicPr preferRelativeResize="0"/>
          <p:nvPr/>
        </p:nvPicPr>
        <p:blipFill rotWithShape="1">
          <a:blip r:embed="rId15">
            <a:alphaModFix/>
          </a:blip>
          <a:srcRect b="0" l="9067" r="9099" t="0"/>
          <a:stretch/>
        </p:blipFill>
        <p:spPr>
          <a:xfrm>
            <a:off x="7642549" y="1289787"/>
            <a:ext cx="1000576" cy="1005770"/>
          </a:xfrm>
          <a:prstGeom prst="rect">
            <a:avLst/>
          </a:prstGeom>
          <a:noFill/>
          <a:ln>
            <a:noFill/>
          </a:ln>
        </p:spPr>
      </p:pic>
      <p:pic>
        <p:nvPicPr>
          <p:cNvPr id="1126" name="Google Shape;1126;p24"/>
          <p:cNvPicPr preferRelativeResize="0"/>
          <p:nvPr/>
        </p:nvPicPr>
        <p:blipFill rotWithShape="1">
          <a:blip r:embed="rId16">
            <a:alphaModFix/>
          </a:blip>
          <a:srcRect b="4472" l="7551" r="9468" t="4997"/>
          <a:stretch/>
        </p:blipFill>
        <p:spPr>
          <a:xfrm>
            <a:off x="6758935" y="1436272"/>
            <a:ext cx="883614" cy="964050"/>
          </a:xfrm>
          <a:prstGeom prst="rect">
            <a:avLst/>
          </a:prstGeom>
          <a:noFill/>
          <a:ln>
            <a:noFill/>
          </a:ln>
        </p:spPr>
      </p:pic>
      <p:pic>
        <p:nvPicPr>
          <p:cNvPr id="1127" name="Google Shape;1127;p24"/>
          <p:cNvPicPr preferRelativeResize="0"/>
          <p:nvPr/>
        </p:nvPicPr>
        <p:blipFill rotWithShape="1">
          <a:blip r:embed="rId17">
            <a:alphaModFix/>
          </a:blip>
          <a:srcRect b="0" l="7415" r="0" t="0"/>
          <a:stretch/>
        </p:blipFill>
        <p:spPr>
          <a:xfrm>
            <a:off x="6702512" y="3379975"/>
            <a:ext cx="891525" cy="1236625"/>
          </a:xfrm>
          <a:prstGeom prst="rect">
            <a:avLst/>
          </a:prstGeom>
          <a:noFill/>
          <a:ln>
            <a:noFill/>
          </a:ln>
        </p:spPr>
      </p:pic>
      <p:pic>
        <p:nvPicPr>
          <p:cNvPr id="1128" name="Google Shape;1128;p24"/>
          <p:cNvPicPr preferRelativeResize="0"/>
          <p:nvPr/>
        </p:nvPicPr>
        <p:blipFill>
          <a:blip r:embed="rId18">
            <a:alphaModFix/>
          </a:blip>
          <a:stretch>
            <a:fillRect/>
          </a:stretch>
        </p:blipFill>
        <p:spPr>
          <a:xfrm>
            <a:off x="7621813" y="3510399"/>
            <a:ext cx="1042050" cy="1048300"/>
          </a:xfrm>
          <a:prstGeom prst="rect">
            <a:avLst/>
          </a:prstGeom>
          <a:noFill/>
          <a:ln>
            <a:noFill/>
          </a:ln>
        </p:spPr>
      </p:pic>
      <p:pic>
        <p:nvPicPr>
          <p:cNvPr id="1129" name="Google Shape;1129;p24"/>
          <p:cNvPicPr preferRelativeResize="0"/>
          <p:nvPr/>
        </p:nvPicPr>
        <p:blipFill rotWithShape="1">
          <a:blip r:embed="rId19">
            <a:alphaModFix/>
          </a:blip>
          <a:srcRect b="0" l="13330" r="15837" t="0"/>
          <a:stretch/>
        </p:blipFill>
        <p:spPr>
          <a:xfrm>
            <a:off x="1655145" y="1899049"/>
            <a:ext cx="702429" cy="1021000"/>
          </a:xfrm>
          <a:prstGeom prst="rect">
            <a:avLst/>
          </a:prstGeom>
          <a:noFill/>
          <a:ln>
            <a:noFill/>
          </a:ln>
        </p:spPr>
      </p:pic>
      <p:pic>
        <p:nvPicPr>
          <p:cNvPr id="1130" name="Google Shape;1130;p24"/>
          <p:cNvPicPr preferRelativeResize="0"/>
          <p:nvPr/>
        </p:nvPicPr>
        <p:blipFill rotWithShape="1">
          <a:blip r:embed="rId20">
            <a:alphaModFix/>
          </a:blip>
          <a:srcRect b="4205" l="20045" r="19083" t="0"/>
          <a:stretch/>
        </p:blipFill>
        <p:spPr>
          <a:xfrm>
            <a:off x="2604840" y="1660249"/>
            <a:ext cx="800481" cy="1259788"/>
          </a:xfrm>
          <a:prstGeom prst="rect">
            <a:avLst/>
          </a:prstGeom>
          <a:noFill/>
          <a:ln>
            <a:noFill/>
          </a:ln>
        </p:spPr>
      </p:pic>
      <p:pic>
        <p:nvPicPr>
          <p:cNvPr id="1131" name="Google Shape;1131;p24"/>
          <p:cNvPicPr preferRelativeResize="0"/>
          <p:nvPr/>
        </p:nvPicPr>
        <p:blipFill rotWithShape="1">
          <a:blip r:embed="rId21">
            <a:alphaModFix/>
          </a:blip>
          <a:srcRect b="6975" l="0" r="0" t="4841"/>
          <a:stretch/>
        </p:blipFill>
        <p:spPr>
          <a:xfrm>
            <a:off x="7423950" y="2151254"/>
            <a:ext cx="908900" cy="748096"/>
          </a:xfrm>
          <a:prstGeom prst="rect">
            <a:avLst/>
          </a:prstGeom>
          <a:noFill/>
          <a:ln>
            <a:noFill/>
          </a:ln>
        </p:spPr>
      </p:pic>
      <p:sp>
        <p:nvSpPr>
          <p:cNvPr id="1132" name="Google Shape;1132;p24"/>
          <p:cNvSpPr txBox="1"/>
          <p:nvPr>
            <p:ph idx="1" type="body"/>
          </p:nvPr>
        </p:nvSpPr>
        <p:spPr>
          <a:xfrm>
            <a:off x="6710575" y="301495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RGB/Depth images</a:t>
            </a:r>
            <a:endParaRPr/>
          </a:p>
        </p:txBody>
      </p:sp>
      <p:sp>
        <p:nvSpPr>
          <p:cNvPr id="1133" name="Google Shape;1133;p24"/>
          <p:cNvSpPr/>
          <p:nvPr/>
        </p:nvSpPr>
        <p:spPr>
          <a:xfrm>
            <a:off x="2480675" y="810675"/>
            <a:ext cx="2097600" cy="3934500"/>
          </a:xfrm>
          <a:prstGeom prst="rect">
            <a:avLst/>
          </a:prstGeom>
          <a:solidFill>
            <a:srgbClr val="FFFFFF">
              <a:alpha val="8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4"/>
          <p:cNvSpPr/>
          <p:nvPr/>
        </p:nvSpPr>
        <p:spPr>
          <a:xfrm>
            <a:off x="6647550" y="775300"/>
            <a:ext cx="2097600" cy="3934500"/>
          </a:xfrm>
          <a:prstGeom prst="rect">
            <a:avLst/>
          </a:prstGeom>
          <a:solidFill>
            <a:srgbClr val="FFFFFF">
              <a:alpha val="8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4"/>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25"/>
          <p:cNvSpPr txBox="1"/>
          <p:nvPr>
            <p:ph type="title"/>
          </p:nvPr>
        </p:nvSpPr>
        <p:spPr>
          <a:xfrm>
            <a:off x="457200" y="1196721"/>
            <a:ext cx="8229600" cy="12003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t/>
            </a:r>
            <a:endParaRPr/>
          </a:p>
        </p:txBody>
      </p:sp>
      <p:sp>
        <p:nvSpPr>
          <p:cNvPr id="1141" name="Google Shape;1141;p25"/>
          <p:cNvSpPr txBox="1"/>
          <p:nvPr>
            <p:ph idx="1" type="subTitle"/>
          </p:nvPr>
        </p:nvSpPr>
        <p:spPr>
          <a:xfrm>
            <a:off x="457199" y="2734182"/>
            <a:ext cx="8229600" cy="758700"/>
          </a:xfrm>
          <a:prstGeom prst="rect">
            <a:avLst/>
          </a:prstGeom>
        </p:spPr>
        <p:txBody>
          <a:bodyPr anchorCtr="0" anchor="t" bIns="34275" lIns="68575" spcFirstLastPara="1" rIns="68575" wrap="square" tIns="34275">
            <a:noAutofit/>
          </a:bodyPr>
          <a:lstStyle/>
          <a:p>
            <a:pPr indent="0" lvl="0" marL="0" rtl="0" algn="ctr">
              <a:spcBef>
                <a:spcPts val="600"/>
              </a:spcBef>
              <a:spcAft>
                <a:spcPts val="0"/>
              </a:spcAft>
              <a:buNone/>
            </a:pPr>
            <a:r>
              <a:rPr b="1" lang="en" sz="3600">
                <a:solidFill>
                  <a:schemeClr val="dk1"/>
                </a:solidFill>
              </a:rPr>
              <a:t>Semantic image segmentation</a:t>
            </a:r>
            <a:endParaRPr b="1" sz="3600">
              <a:solidFill>
                <a:schemeClr val="dk1"/>
              </a:solidFill>
            </a:endParaRPr>
          </a:p>
        </p:txBody>
      </p:sp>
      <p:sp>
        <p:nvSpPr>
          <p:cNvPr id="1142" name="Google Shape;1142;p25"/>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26"/>
          <p:cNvSpPr txBox="1"/>
          <p:nvPr>
            <p:ph type="title"/>
          </p:nvPr>
        </p:nvSpPr>
        <p:spPr>
          <a:xfrm>
            <a:off x="459486" y="342900"/>
            <a:ext cx="8229600" cy="411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Can we infer background sources in urban areas?</a:t>
            </a:r>
            <a:endParaRPr/>
          </a:p>
        </p:txBody>
      </p:sp>
      <p:sp>
        <p:nvSpPr>
          <p:cNvPr id="1148" name="Google Shape;1148;p26"/>
          <p:cNvSpPr txBox="1"/>
          <p:nvPr>
            <p:ph idx="1" type="body"/>
          </p:nvPr>
        </p:nvSpPr>
        <p:spPr>
          <a:xfrm>
            <a:off x="459475" y="1268850"/>
            <a:ext cx="8229600" cy="33606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Extensive HPGe detector measurements gamma-ray spectra emitted</a:t>
            </a:r>
            <a:br>
              <a:rPr lang="en"/>
            </a:br>
            <a:r>
              <a:rPr lang="en"/>
              <a:t>by various materials in the facility have been performed (ground truth)</a:t>
            </a:r>
            <a:endParaRPr/>
          </a:p>
          <a:p>
            <a:pPr indent="-317500" lvl="0" marL="457200" rtl="0" algn="l">
              <a:spcBef>
                <a:spcPts val="0"/>
              </a:spcBef>
              <a:spcAft>
                <a:spcPts val="0"/>
              </a:spcAft>
              <a:buSzPts val="1400"/>
              <a:buChar char="•"/>
            </a:pPr>
            <a:r>
              <a:rPr lang="en"/>
              <a:t>RadMap: Contextual sensors + array of 100 NaI detectors</a:t>
            </a:r>
            <a:endParaRPr/>
          </a:p>
          <a:p>
            <a:pPr indent="-317500" lvl="0" marL="457200" rtl="0" algn="l">
              <a:spcBef>
                <a:spcPts val="0"/>
              </a:spcBef>
              <a:spcAft>
                <a:spcPts val="0"/>
              </a:spcAft>
              <a:buSzPts val="1400"/>
              <a:buChar char="•"/>
            </a:pPr>
            <a:r>
              <a:rPr lang="en"/>
              <a:t>Can we reproduce HPGe result with a short mobile measurement?</a:t>
            </a:r>
            <a:endParaRPr/>
          </a:p>
          <a:p>
            <a:pPr indent="0" lvl="0" marL="0" rtl="0" algn="l">
              <a:spcBef>
                <a:spcPts val="600"/>
              </a:spcBef>
              <a:spcAft>
                <a:spcPts val="0"/>
              </a:spcAft>
              <a:buNone/>
            </a:pPr>
            <a:r>
              <a:t/>
            </a:r>
            <a:endParaRPr/>
          </a:p>
        </p:txBody>
      </p:sp>
      <p:pic>
        <p:nvPicPr>
          <p:cNvPr id="1149" name="Google Shape;1149;p26"/>
          <p:cNvPicPr preferRelativeResize="0"/>
          <p:nvPr/>
        </p:nvPicPr>
        <p:blipFill>
          <a:blip r:embed="rId3">
            <a:alphaModFix/>
          </a:blip>
          <a:stretch>
            <a:fillRect/>
          </a:stretch>
        </p:blipFill>
        <p:spPr>
          <a:xfrm>
            <a:off x="5454775" y="2478575"/>
            <a:ext cx="3234302" cy="2080478"/>
          </a:xfrm>
          <a:prstGeom prst="rect">
            <a:avLst/>
          </a:prstGeom>
          <a:noFill/>
          <a:ln>
            <a:noFill/>
          </a:ln>
        </p:spPr>
      </p:pic>
      <p:pic>
        <p:nvPicPr>
          <p:cNvPr id="1150" name="Google Shape;1150;p26"/>
          <p:cNvPicPr preferRelativeResize="0"/>
          <p:nvPr/>
        </p:nvPicPr>
        <p:blipFill>
          <a:blip r:embed="rId4">
            <a:alphaModFix/>
          </a:blip>
          <a:stretch>
            <a:fillRect/>
          </a:stretch>
        </p:blipFill>
        <p:spPr>
          <a:xfrm>
            <a:off x="459474" y="2373025"/>
            <a:ext cx="3234300" cy="2256426"/>
          </a:xfrm>
          <a:prstGeom prst="rect">
            <a:avLst/>
          </a:prstGeom>
          <a:noFill/>
          <a:ln>
            <a:noFill/>
          </a:ln>
        </p:spPr>
      </p:pic>
      <p:pic>
        <p:nvPicPr>
          <p:cNvPr id="1151" name="Google Shape;1151;p26"/>
          <p:cNvPicPr preferRelativeResize="0"/>
          <p:nvPr/>
        </p:nvPicPr>
        <p:blipFill rotWithShape="1">
          <a:blip r:embed="rId5">
            <a:alphaModFix/>
          </a:blip>
          <a:srcRect b="0" l="0" r="62776" t="0"/>
          <a:stretch/>
        </p:blipFill>
        <p:spPr>
          <a:xfrm>
            <a:off x="6556675" y="754500"/>
            <a:ext cx="2132398" cy="1555250"/>
          </a:xfrm>
          <a:prstGeom prst="rect">
            <a:avLst/>
          </a:prstGeom>
          <a:noFill/>
          <a:ln>
            <a:noFill/>
          </a:ln>
        </p:spPr>
      </p:pic>
      <p:pic>
        <p:nvPicPr>
          <p:cNvPr id="1152" name="Google Shape;1152;p26"/>
          <p:cNvPicPr preferRelativeResize="0"/>
          <p:nvPr/>
        </p:nvPicPr>
        <p:blipFill>
          <a:blip r:embed="rId6">
            <a:alphaModFix/>
          </a:blip>
          <a:stretch>
            <a:fillRect/>
          </a:stretch>
        </p:blipFill>
        <p:spPr>
          <a:xfrm>
            <a:off x="4136550" y="2309744"/>
            <a:ext cx="865850" cy="901906"/>
          </a:xfrm>
          <a:prstGeom prst="rect">
            <a:avLst/>
          </a:prstGeom>
          <a:noFill/>
          <a:ln>
            <a:noFill/>
          </a:ln>
        </p:spPr>
      </p:pic>
      <p:pic>
        <p:nvPicPr>
          <p:cNvPr id="1153" name="Google Shape;1153;p26"/>
          <p:cNvPicPr preferRelativeResize="0"/>
          <p:nvPr/>
        </p:nvPicPr>
        <p:blipFill rotWithShape="1">
          <a:blip r:embed="rId7">
            <a:alphaModFix/>
          </a:blip>
          <a:srcRect b="4205" l="20045" r="19083" t="0"/>
          <a:stretch/>
        </p:blipFill>
        <p:spPr>
          <a:xfrm>
            <a:off x="4193331" y="3250767"/>
            <a:ext cx="752288" cy="1183909"/>
          </a:xfrm>
          <a:prstGeom prst="rect">
            <a:avLst/>
          </a:prstGeom>
          <a:noFill/>
          <a:ln>
            <a:noFill/>
          </a:ln>
        </p:spPr>
      </p:pic>
      <p:sp>
        <p:nvSpPr>
          <p:cNvPr id="1154" name="Google Shape;1154;p26"/>
          <p:cNvSpPr txBox="1"/>
          <p:nvPr/>
        </p:nvSpPr>
        <p:spPr>
          <a:xfrm>
            <a:off x="3733075" y="3088725"/>
            <a:ext cx="167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rPr>
              <a:t>Point Grey Ladybug 3 </a:t>
            </a:r>
            <a:endParaRPr sz="1200">
              <a:solidFill>
                <a:schemeClr val="dk1"/>
              </a:solidFill>
            </a:endParaRPr>
          </a:p>
        </p:txBody>
      </p:sp>
      <p:sp>
        <p:nvSpPr>
          <p:cNvPr id="1155" name="Google Shape;1155;p26"/>
          <p:cNvSpPr txBox="1"/>
          <p:nvPr/>
        </p:nvSpPr>
        <p:spPr>
          <a:xfrm>
            <a:off x="3733075" y="4323350"/>
            <a:ext cx="167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rPr>
              <a:t>Velodyne HDL-32E</a:t>
            </a:r>
            <a:endParaRPr sz="1200">
              <a:solidFill>
                <a:schemeClr val="dk1"/>
              </a:solidFill>
            </a:endParaRPr>
          </a:p>
        </p:txBody>
      </p:sp>
      <p:sp>
        <p:nvSpPr>
          <p:cNvPr id="1156" name="Google Shape;1156;p26"/>
          <p:cNvSpPr txBox="1"/>
          <p:nvPr>
            <p:ph idx="2" type="subTitle"/>
          </p:nvPr>
        </p:nvSpPr>
        <p:spPr>
          <a:xfrm>
            <a:off x="459486" y="857250"/>
            <a:ext cx="8229600" cy="4116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rPr lang="en"/>
              <a:t>RadMAP at the Fort Indiantown Gap (FtIG) National Guard Base (2016)</a:t>
            </a:r>
            <a:endParaRPr/>
          </a:p>
        </p:txBody>
      </p:sp>
      <p:sp>
        <p:nvSpPr>
          <p:cNvPr id="1157" name="Google Shape;1157;p26"/>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27"/>
          <p:cNvSpPr txBox="1"/>
          <p:nvPr>
            <p:ph type="title"/>
          </p:nvPr>
        </p:nvSpPr>
        <p:spPr>
          <a:xfrm>
            <a:off x="459486" y="342900"/>
            <a:ext cx="8229600" cy="411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Can we infer background sources in urban areas?</a:t>
            </a:r>
            <a:endParaRPr/>
          </a:p>
        </p:txBody>
      </p:sp>
      <p:sp>
        <p:nvSpPr>
          <p:cNvPr id="1163" name="Google Shape;1163;p27"/>
          <p:cNvSpPr txBox="1"/>
          <p:nvPr>
            <p:ph idx="1" type="body"/>
          </p:nvPr>
        </p:nvSpPr>
        <p:spPr>
          <a:xfrm>
            <a:off x="459475" y="1268850"/>
            <a:ext cx="8229600" cy="33606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Extensive HPGe detector measurements gamma-ray spectra emitted</a:t>
            </a:r>
            <a:br>
              <a:rPr lang="en"/>
            </a:br>
            <a:r>
              <a:rPr lang="en"/>
              <a:t>by various materials in the facility have been performed (ground truth)</a:t>
            </a:r>
            <a:endParaRPr/>
          </a:p>
          <a:p>
            <a:pPr indent="-317500" lvl="0" marL="457200" rtl="0" algn="l">
              <a:spcBef>
                <a:spcPts val="0"/>
              </a:spcBef>
              <a:spcAft>
                <a:spcPts val="0"/>
              </a:spcAft>
              <a:buSzPts val="1400"/>
              <a:buChar char="•"/>
            </a:pPr>
            <a:r>
              <a:rPr lang="en"/>
              <a:t>RadMap: Contextual sensors + array of 100 NaI detectors</a:t>
            </a:r>
            <a:endParaRPr/>
          </a:p>
          <a:p>
            <a:pPr indent="-317500" lvl="0" marL="457200" rtl="0" algn="l">
              <a:spcBef>
                <a:spcPts val="0"/>
              </a:spcBef>
              <a:spcAft>
                <a:spcPts val="0"/>
              </a:spcAft>
              <a:buSzPts val="1400"/>
              <a:buChar char="•"/>
            </a:pPr>
            <a:r>
              <a:rPr lang="en"/>
              <a:t>Can we reproduce HPGe result with a short mobile measurement?</a:t>
            </a:r>
            <a:endParaRPr/>
          </a:p>
        </p:txBody>
      </p:sp>
      <p:pic>
        <p:nvPicPr>
          <p:cNvPr id="1164" name="Google Shape;1164;p27"/>
          <p:cNvPicPr preferRelativeResize="0"/>
          <p:nvPr/>
        </p:nvPicPr>
        <p:blipFill>
          <a:blip r:embed="rId3">
            <a:alphaModFix/>
          </a:blip>
          <a:stretch>
            <a:fillRect/>
          </a:stretch>
        </p:blipFill>
        <p:spPr>
          <a:xfrm>
            <a:off x="5454775" y="2478575"/>
            <a:ext cx="3234302" cy="2080478"/>
          </a:xfrm>
          <a:prstGeom prst="rect">
            <a:avLst/>
          </a:prstGeom>
          <a:noFill/>
          <a:ln>
            <a:noFill/>
          </a:ln>
        </p:spPr>
      </p:pic>
      <p:pic>
        <p:nvPicPr>
          <p:cNvPr id="1165" name="Google Shape;1165;p27"/>
          <p:cNvPicPr preferRelativeResize="0"/>
          <p:nvPr/>
        </p:nvPicPr>
        <p:blipFill>
          <a:blip r:embed="rId4">
            <a:alphaModFix/>
          </a:blip>
          <a:stretch>
            <a:fillRect/>
          </a:stretch>
        </p:blipFill>
        <p:spPr>
          <a:xfrm>
            <a:off x="459474" y="2373025"/>
            <a:ext cx="3234300" cy="2256426"/>
          </a:xfrm>
          <a:prstGeom prst="rect">
            <a:avLst/>
          </a:prstGeom>
          <a:noFill/>
          <a:ln>
            <a:noFill/>
          </a:ln>
        </p:spPr>
      </p:pic>
      <p:pic>
        <p:nvPicPr>
          <p:cNvPr id="1166" name="Google Shape;1166;p27"/>
          <p:cNvPicPr preferRelativeResize="0"/>
          <p:nvPr/>
        </p:nvPicPr>
        <p:blipFill rotWithShape="1">
          <a:blip r:embed="rId5">
            <a:alphaModFix/>
          </a:blip>
          <a:srcRect b="0" l="0" r="62776" t="0"/>
          <a:stretch/>
        </p:blipFill>
        <p:spPr>
          <a:xfrm>
            <a:off x="6556675" y="754500"/>
            <a:ext cx="2132398" cy="1555250"/>
          </a:xfrm>
          <a:prstGeom prst="rect">
            <a:avLst/>
          </a:prstGeom>
          <a:noFill/>
          <a:ln>
            <a:noFill/>
          </a:ln>
        </p:spPr>
      </p:pic>
      <p:pic>
        <p:nvPicPr>
          <p:cNvPr id="1167" name="Google Shape;1167;p27"/>
          <p:cNvPicPr preferRelativeResize="0"/>
          <p:nvPr/>
        </p:nvPicPr>
        <p:blipFill>
          <a:blip r:embed="rId6">
            <a:alphaModFix/>
          </a:blip>
          <a:stretch>
            <a:fillRect/>
          </a:stretch>
        </p:blipFill>
        <p:spPr>
          <a:xfrm>
            <a:off x="4136550" y="2309744"/>
            <a:ext cx="865850" cy="901906"/>
          </a:xfrm>
          <a:prstGeom prst="rect">
            <a:avLst/>
          </a:prstGeom>
          <a:noFill/>
          <a:ln>
            <a:noFill/>
          </a:ln>
        </p:spPr>
      </p:pic>
      <p:pic>
        <p:nvPicPr>
          <p:cNvPr id="1168" name="Google Shape;1168;p27"/>
          <p:cNvPicPr preferRelativeResize="0"/>
          <p:nvPr/>
        </p:nvPicPr>
        <p:blipFill rotWithShape="1">
          <a:blip r:embed="rId7">
            <a:alphaModFix/>
          </a:blip>
          <a:srcRect b="4205" l="20045" r="19083" t="0"/>
          <a:stretch/>
        </p:blipFill>
        <p:spPr>
          <a:xfrm>
            <a:off x="4193331" y="3250767"/>
            <a:ext cx="752288" cy="1183909"/>
          </a:xfrm>
          <a:prstGeom prst="rect">
            <a:avLst/>
          </a:prstGeom>
          <a:noFill/>
          <a:ln>
            <a:noFill/>
          </a:ln>
        </p:spPr>
      </p:pic>
      <p:sp>
        <p:nvSpPr>
          <p:cNvPr id="1169" name="Google Shape;1169;p27"/>
          <p:cNvSpPr txBox="1"/>
          <p:nvPr/>
        </p:nvSpPr>
        <p:spPr>
          <a:xfrm>
            <a:off x="3733075" y="3088725"/>
            <a:ext cx="167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rPr>
              <a:t>Point Grey Ladybug 3 </a:t>
            </a:r>
            <a:endParaRPr sz="1200">
              <a:solidFill>
                <a:schemeClr val="dk1"/>
              </a:solidFill>
            </a:endParaRPr>
          </a:p>
        </p:txBody>
      </p:sp>
      <p:sp>
        <p:nvSpPr>
          <p:cNvPr id="1170" name="Google Shape;1170;p27"/>
          <p:cNvSpPr txBox="1"/>
          <p:nvPr/>
        </p:nvSpPr>
        <p:spPr>
          <a:xfrm>
            <a:off x="3733075" y="4323350"/>
            <a:ext cx="167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rPr>
              <a:t>Velodyne HDL-32E</a:t>
            </a:r>
            <a:endParaRPr sz="1200">
              <a:solidFill>
                <a:schemeClr val="dk1"/>
              </a:solidFill>
            </a:endParaRPr>
          </a:p>
        </p:txBody>
      </p:sp>
      <p:sp>
        <p:nvSpPr>
          <p:cNvPr id="1171" name="Google Shape;1171;p27"/>
          <p:cNvSpPr txBox="1"/>
          <p:nvPr>
            <p:ph idx="2" type="subTitle"/>
          </p:nvPr>
        </p:nvSpPr>
        <p:spPr>
          <a:xfrm>
            <a:off x="459486" y="857250"/>
            <a:ext cx="8229600" cy="4116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rPr lang="en"/>
              <a:t>RadMAP at the Fort Indiantown Gap (FtIG) National Guard Base (2016)</a:t>
            </a:r>
            <a:endParaRPr/>
          </a:p>
        </p:txBody>
      </p:sp>
      <p:sp>
        <p:nvSpPr>
          <p:cNvPr id="1172" name="Google Shape;1172;p27"/>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73" name="Google Shape;1173;p27"/>
          <p:cNvSpPr/>
          <p:nvPr/>
        </p:nvSpPr>
        <p:spPr>
          <a:xfrm>
            <a:off x="403050" y="741975"/>
            <a:ext cx="8327100" cy="3984600"/>
          </a:xfrm>
          <a:prstGeom prst="rect">
            <a:avLst/>
          </a:prstGeom>
          <a:solidFill>
            <a:srgbClr val="FFFFFF">
              <a:alpha val="8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7"/>
          <p:cNvSpPr txBox="1"/>
          <p:nvPr/>
        </p:nvSpPr>
        <p:spPr>
          <a:xfrm>
            <a:off x="1887025" y="1536150"/>
            <a:ext cx="5367900" cy="19086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Brute force approach impossible: Too many parameters!</a:t>
            </a:r>
            <a:endParaRPr b="1">
              <a:solidFill>
                <a:schemeClr val="lt1"/>
              </a:solidFill>
            </a:endParaRPr>
          </a:p>
          <a:p>
            <a:pPr indent="0" lvl="0" marL="0" rtl="0" algn="ctr">
              <a:spcBef>
                <a:spcPts val="0"/>
              </a:spcBef>
              <a:spcAft>
                <a:spcPts val="0"/>
              </a:spcAft>
              <a:buNone/>
            </a:pPr>
            <a:r>
              <a:t/>
            </a:r>
            <a:endParaRPr b="1">
              <a:solidFill>
                <a:schemeClr val="lt1"/>
              </a:solidFill>
            </a:endParaRPr>
          </a:p>
          <a:p>
            <a:pPr indent="0" lvl="0" marL="0" rtl="0" algn="ctr">
              <a:spcBef>
                <a:spcPts val="0"/>
              </a:spcBef>
              <a:spcAft>
                <a:spcPts val="0"/>
              </a:spcAft>
              <a:buNone/>
            </a:pPr>
            <a:r>
              <a:rPr lang="en">
                <a:solidFill>
                  <a:schemeClr val="lt1"/>
                </a:solidFill>
              </a:rPr>
              <a:t>Large facility with millions of voxels </a:t>
            </a:r>
            <a:endParaRPr>
              <a:solidFill>
                <a:schemeClr val="lt1"/>
              </a:solidFill>
            </a:endParaRPr>
          </a:p>
          <a:p>
            <a:pPr indent="0" lvl="0" marL="0" rtl="0" algn="ctr">
              <a:spcBef>
                <a:spcPts val="0"/>
              </a:spcBef>
              <a:spcAft>
                <a:spcPts val="0"/>
              </a:spcAft>
              <a:buNone/>
            </a:pPr>
            <a:r>
              <a:rPr lang="en">
                <a:solidFill>
                  <a:schemeClr val="lt1"/>
                </a:solidFill>
              </a:rPr>
              <a:t>Various isotopes per naturally </a:t>
            </a:r>
            <a:r>
              <a:rPr lang="en">
                <a:solidFill>
                  <a:schemeClr val="lt1"/>
                </a:solidFill>
              </a:rPr>
              <a:t>occurring</a:t>
            </a:r>
            <a:r>
              <a:rPr lang="en">
                <a:solidFill>
                  <a:schemeClr val="lt1"/>
                </a:solidFill>
              </a:rPr>
              <a:t> material</a:t>
            </a:r>
            <a:endParaRPr>
              <a:solidFill>
                <a:schemeClr val="lt1"/>
              </a:solidFill>
            </a:endParaRPr>
          </a:p>
          <a:p>
            <a:pPr indent="0" lvl="0" marL="0" rtl="0" algn="ctr">
              <a:spcBef>
                <a:spcPts val="0"/>
              </a:spcBef>
              <a:spcAft>
                <a:spcPts val="0"/>
              </a:spcAft>
              <a:buNone/>
            </a:pPr>
            <a:r>
              <a:rPr lang="en">
                <a:solidFill>
                  <a:schemeClr val="lt1"/>
                </a:solidFill>
              </a:rPr>
              <a:t> Spectral information is important</a:t>
            </a:r>
            <a:endParaRPr>
              <a:solidFill>
                <a:schemeClr val="lt1"/>
              </a:solidFill>
            </a:endParaRPr>
          </a:p>
          <a:p>
            <a:pPr indent="0" lvl="0" marL="0" rtl="0" algn="ctr">
              <a:spcBef>
                <a:spcPts val="0"/>
              </a:spcBef>
              <a:spcAft>
                <a:spcPts val="0"/>
              </a:spcAft>
              <a:buNone/>
            </a:pPr>
            <a:r>
              <a:rPr lang="en">
                <a:solidFill>
                  <a:schemeClr val="lt1"/>
                </a:solidFill>
              </a:rPr>
              <a:t>Short measurement (126 seconds of data)</a:t>
            </a:r>
            <a:endParaRPr>
              <a:solidFill>
                <a:schemeClr val="lt1"/>
              </a:solidFill>
            </a:endParaRPr>
          </a:p>
          <a:p>
            <a:pPr indent="0" lvl="0" marL="0" rtl="0" algn="ctr">
              <a:spcBef>
                <a:spcPts val="0"/>
              </a:spcBef>
              <a:spcAft>
                <a:spcPts val="0"/>
              </a:spcAft>
              <a:buNone/>
            </a:pPr>
            <a:r>
              <a:t/>
            </a:r>
            <a:endParaRPr>
              <a:solidFill>
                <a:schemeClr val="lt1"/>
              </a:solidFill>
            </a:endParaRPr>
          </a:p>
          <a:p>
            <a:pPr indent="0" lvl="0" marL="0" rtl="0" algn="ctr">
              <a:spcBef>
                <a:spcPts val="0"/>
              </a:spcBef>
              <a:spcAft>
                <a:spcPts val="0"/>
              </a:spcAft>
              <a:buNone/>
            </a:pPr>
            <a:r>
              <a:rPr b="1" lang="en">
                <a:solidFill>
                  <a:schemeClr val="accent5"/>
                </a:solidFill>
              </a:rPr>
              <a:t>Additional constraints are inevitable!</a:t>
            </a:r>
            <a:endParaRPr b="1">
              <a:solidFill>
                <a:schemeClr val="accent5"/>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28"/>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rgbClr val="00395A"/>
                </a:solidFill>
                <a:latin typeface="Cabin"/>
                <a:ea typeface="Cabin"/>
                <a:cs typeface="Cabin"/>
                <a:sym typeface="Cabin"/>
              </a:rPr>
              <a:t>Semantic image segmentation of </a:t>
            </a:r>
            <a:r>
              <a:rPr lang="en">
                <a:solidFill>
                  <a:srgbClr val="00395A"/>
                </a:solidFill>
                <a:latin typeface="Cabin"/>
                <a:ea typeface="Cabin"/>
                <a:cs typeface="Cabin"/>
                <a:sym typeface="Cabin"/>
              </a:rPr>
              <a:t>panoramic</a:t>
            </a:r>
            <a:r>
              <a:rPr lang="en">
                <a:solidFill>
                  <a:srgbClr val="00395A"/>
                </a:solidFill>
                <a:latin typeface="Cabin"/>
                <a:ea typeface="Cabin"/>
                <a:cs typeface="Cabin"/>
                <a:sym typeface="Cabin"/>
              </a:rPr>
              <a:t> images</a:t>
            </a:r>
            <a:endParaRPr/>
          </a:p>
        </p:txBody>
      </p:sp>
      <p:sp>
        <p:nvSpPr>
          <p:cNvPr id="1180" name="Google Shape;1180;p28"/>
          <p:cNvSpPr txBox="1"/>
          <p:nvPr>
            <p:ph idx="1" type="body"/>
          </p:nvPr>
        </p:nvSpPr>
        <p:spPr>
          <a:xfrm>
            <a:off x="3421375" y="857250"/>
            <a:ext cx="5267700" cy="3600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Clr>
                <a:schemeClr val="dk1"/>
              </a:buClr>
              <a:buSzPts val="1400"/>
              <a:buChar char="•"/>
            </a:pPr>
            <a:r>
              <a:rPr lang="en"/>
              <a:t>Off the shelf s</a:t>
            </a:r>
            <a:r>
              <a:rPr lang="en"/>
              <a:t>emantic image segmentation neural network</a:t>
            </a:r>
            <a:endParaRPr/>
          </a:p>
          <a:p>
            <a:pPr indent="-317500" lvl="1" marL="914400" rtl="0" algn="l">
              <a:spcBef>
                <a:spcPts val="0"/>
              </a:spcBef>
              <a:spcAft>
                <a:spcPts val="0"/>
              </a:spcAft>
              <a:buSzPts val="1400"/>
              <a:buChar char="–"/>
            </a:pPr>
            <a:r>
              <a:rPr lang="en"/>
              <a:t>Google’s DeepLabv3+ model &amp; Cityscapes dataset</a:t>
            </a:r>
            <a:endParaRPr/>
          </a:p>
          <a:p>
            <a:pPr indent="-317500" lvl="0" marL="457200" rtl="0" algn="l">
              <a:spcBef>
                <a:spcPts val="0"/>
              </a:spcBef>
              <a:spcAft>
                <a:spcPts val="0"/>
              </a:spcAft>
              <a:buSzPts val="1400"/>
              <a:buChar char="•"/>
            </a:pPr>
            <a:r>
              <a:rPr lang="en"/>
              <a:t>Hand-labeled 45 images with 11 custom classes</a:t>
            </a:r>
            <a:endParaRPr/>
          </a:p>
          <a:p>
            <a:pPr indent="-317500" lvl="1" marL="914400" rtl="0" algn="l">
              <a:spcBef>
                <a:spcPts val="0"/>
              </a:spcBef>
              <a:spcAft>
                <a:spcPts val="0"/>
              </a:spcAft>
              <a:buSzPts val="1400"/>
              <a:buChar char="–"/>
            </a:pPr>
            <a:r>
              <a:rPr lang="en"/>
              <a:t>Asphalt</a:t>
            </a:r>
            <a:endParaRPr/>
          </a:p>
          <a:p>
            <a:pPr indent="-317500" lvl="1" marL="914400" rtl="0" algn="l">
              <a:spcBef>
                <a:spcPts val="0"/>
              </a:spcBef>
              <a:spcAft>
                <a:spcPts val="0"/>
              </a:spcAft>
              <a:buSzPts val="1400"/>
              <a:buChar char="–"/>
            </a:pPr>
            <a:r>
              <a:rPr lang="en"/>
              <a:t>Building red</a:t>
            </a:r>
            <a:endParaRPr/>
          </a:p>
          <a:p>
            <a:pPr indent="-317500" lvl="1" marL="914400" rtl="0" algn="l">
              <a:spcBef>
                <a:spcPts val="0"/>
              </a:spcBef>
              <a:spcAft>
                <a:spcPts val="0"/>
              </a:spcAft>
              <a:buSzPts val="1400"/>
              <a:buChar char="–"/>
            </a:pPr>
            <a:r>
              <a:rPr lang="en"/>
              <a:t>Building brown</a:t>
            </a:r>
            <a:endParaRPr/>
          </a:p>
          <a:p>
            <a:pPr indent="-317500" lvl="1" marL="914400" rtl="0" algn="l">
              <a:spcBef>
                <a:spcPts val="0"/>
              </a:spcBef>
              <a:spcAft>
                <a:spcPts val="0"/>
              </a:spcAft>
              <a:buSzPts val="1400"/>
              <a:buChar char="–"/>
            </a:pPr>
            <a:r>
              <a:rPr lang="en"/>
              <a:t>Building white</a:t>
            </a:r>
            <a:endParaRPr/>
          </a:p>
          <a:p>
            <a:pPr indent="-317500" lvl="1" marL="914400" rtl="0" algn="l">
              <a:spcBef>
                <a:spcPts val="0"/>
              </a:spcBef>
              <a:spcAft>
                <a:spcPts val="0"/>
              </a:spcAft>
              <a:buSzPts val="1400"/>
              <a:buChar char="–"/>
            </a:pPr>
            <a:r>
              <a:rPr lang="en"/>
              <a:t>Building roof</a:t>
            </a:r>
            <a:endParaRPr/>
          </a:p>
          <a:p>
            <a:pPr indent="-317500" lvl="1" marL="914400" rtl="0" algn="l">
              <a:spcBef>
                <a:spcPts val="0"/>
              </a:spcBef>
              <a:spcAft>
                <a:spcPts val="0"/>
              </a:spcAft>
              <a:buSzPts val="1400"/>
              <a:buChar char="–"/>
            </a:pPr>
            <a:r>
              <a:rPr lang="en"/>
              <a:t>Concrete</a:t>
            </a:r>
            <a:endParaRPr/>
          </a:p>
          <a:p>
            <a:pPr indent="-317500" lvl="0" marL="457200" rtl="0" algn="l">
              <a:spcBef>
                <a:spcPts val="0"/>
              </a:spcBef>
              <a:spcAft>
                <a:spcPts val="0"/>
              </a:spcAft>
              <a:buSzPts val="1400"/>
              <a:buChar char="•"/>
            </a:pPr>
            <a:r>
              <a:rPr lang="en"/>
              <a:t>Applied </a:t>
            </a:r>
            <a:r>
              <a:rPr lang="en">
                <a:solidFill>
                  <a:schemeClr val="accent3"/>
                </a:solidFill>
              </a:rPr>
              <a:t>transfer learning</a:t>
            </a:r>
            <a:r>
              <a:rPr lang="en"/>
              <a:t> by retraining last, fully-connected neural layer</a:t>
            </a:r>
            <a:endParaRPr/>
          </a:p>
          <a:p>
            <a:pPr indent="-317500" lvl="0" marL="457200" rtl="0" algn="l">
              <a:spcBef>
                <a:spcPts val="0"/>
              </a:spcBef>
              <a:spcAft>
                <a:spcPts val="0"/>
              </a:spcAft>
              <a:buSzPts val="1400"/>
              <a:buChar char="•"/>
            </a:pPr>
            <a:r>
              <a:rPr lang="en"/>
              <a:t>Labelled all available images from the measurement</a:t>
            </a:r>
            <a:endParaRPr/>
          </a:p>
          <a:p>
            <a:pPr indent="0" lvl="0" marL="0" rtl="0" algn="l">
              <a:spcBef>
                <a:spcPts val="600"/>
              </a:spcBef>
              <a:spcAft>
                <a:spcPts val="0"/>
              </a:spcAft>
              <a:buNone/>
            </a:pPr>
            <a:r>
              <a:rPr lang="en" sz="1000"/>
              <a:t>Cityscapes dataset available at: </a:t>
            </a:r>
            <a:r>
              <a:rPr lang="en" sz="1000" u="sng">
                <a:solidFill>
                  <a:schemeClr val="hlink"/>
                </a:solidFill>
                <a:hlinkClick r:id="rId3"/>
              </a:rPr>
              <a:t>https://www.cityscapes-dataset.com</a:t>
            </a:r>
            <a:br>
              <a:rPr lang="en" sz="1000"/>
            </a:br>
            <a:r>
              <a:rPr lang="en" sz="1000"/>
              <a:t>L.Chen, et. al., “Encoder-Decoder with Atrous Separable Convolution for Semantic Image Segmentation”, ECCV, 2018, </a:t>
            </a:r>
            <a:r>
              <a:rPr lang="en" sz="1000" u="sng">
                <a:solidFill>
                  <a:schemeClr val="hlink"/>
                </a:solidFill>
                <a:hlinkClick r:id="rId4"/>
              </a:rPr>
              <a:t>https://github.com/tensorflow/models/tree/master/research/deeplab</a:t>
            </a:r>
            <a:endParaRPr sz="1000"/>
          </a:p>
        </p:txBody>
      </p:sp>
      <p:pic>
        <p:nvPicPr>
          <p:cNvPr id="1181" name="Google Shape;1181;p28"/>
          <p:cNvPicPr preferRelativeResize="0"/>
          <p:nvPr/>
        </p:nvPicPr>
        <p:blipFill>
          <a:blip r:embed="rId5">
            <a:alphaModFix/>
          </a:blip>
          <a:stretch>
            <a:fillRect/>
          </a:stretch>
        </p:blipFill>
        <p:spPr>
          <a:xfrm>
            <a:off x="459475" y="857250"/>
            <a:ext cx="2843336" cy="3600900"/>
          </a:xfrm>
          <a:prstGeom prst="rect">
            <a:avLst/>
          </a:prstGeom>
          <a:noFill/>
          <a:ln>
            <a:noFill/>
          </a:ln>
        </p:spPr>
      </p:pic>
      <p:sp>
        <p:nvSpPr>
          <p:cNvPr id="1182" name="Google Shape;1182;p28"/>
          <p:cNvSpPr txBox="1"/>
          <p:nvPr/>
        </p:nvSpPr>
        <p:spPr>
          <a:xfrm>
            <a:off x="1555900" y="857250"/>
            <a:ext cx="1746900" cy="351600"/>
          </a:xfrm>
          <a:prstGeom prst="rect">
            <a:avLst/>
          </a:prstGeom>
          <a:noFill/>
          <a:ln>
            <a:noFill/>
          </a:ln>
        </p:spPr>
        <p:txBody>
          <a:bodyPr anchorCtr="0" anchor="t" bIns="91425" lIns="45700" spcFirstLastPara="1" rIns="45700" wrap="square" tIns="45700">
            <a:noAutofit/>
          </a:bodyPr>
          <a:lstStyle/>
          <a:p>
            <a:pPr indent="0" lvl="0" marL="0" rtl="0" algn="r">
              <a:spcBef>
                <a:spcPts val="0"/>
              </a:spcBef>
              <a:spcAft>
                <a:spcPts val="0"/>
              </a:spcAft>
              <a:buNone/>
            </a:pPr>
            <a:r>
              <a:rPr lang="en" sz="1000">
                <a:solidFill>
                  <a:srgbClr val="2D2D8A"/>
                </a:solidFill>
                <a:latin typeface="Cabin"/>
                <a:ea typeface="Cabin"/>
                <a:cs typeface="Cabin"/>
                <a:sym typeface="Cabin"/>
              </a:rPr>
              <a:t>Original image</a:t>
            </a:r>
            <a:endParaRPr sz="1000">
              <a:solidFill>
                <a:srgbClr val="2D2D8A"/>
              </a:solidFill>
              <a:latin typeface="Cabin"/>
              <a:ea typeface="Cabin"/>
              <a:cs typeface="Cabin"/>
              <a:sym typeface="Cabin"/>
            </a:endParaRPr>
          </a:p>
        </p:txBody>
      </p:sp>
      <p:sp>
        <p:nvSpPr>
          <p:cNvPr id="1183" name="Google Shape;1183;p28"/>
          <p:cNvSpPr txBox="1"/>
          <p:nvPr/>
        </p:nvSpPr>
        <p:spPr>
          <a:xfrm>
            <a:off x="845200" y="2082800"/>
            <a:ext cx="2457600" cy="351600"/>
          </a:xfrm>
          <a:prstGeom prst="rect">
            <a:avLst/>
          </a:prstGeom>
          <a:noFill/>
          <a:ln>
            <a:noFill/>
          </a:ln>
        </p:spPr>
        <p:txBody>
          <a:bodyPr anchorCtr="0" anchor="t" bIns="91425" lIns="45700" spcFirstLastPara="1" rIns="45700" wrap="square" tIns="45700">
            <a:noAutofit/>
          </a:bodyPr>
          <a:lstStyle/>
          <a:p>
            <a:pPr indent="0" lvl="0" marL="0" rtl="0" algn="r">
              <a:spcBef>
                <a:spcPts val="0"/>
              </a:spcBef>
              <a:spcAft>
                <a:spcPts val="0"/>
              </a:spcAft>
              <a:buClr>
                <a:srgbClr val="000000"/>
              </a:buClr>
              <a:buSzPts val="1100"/>
              <a:buFont typeface="Arial"/>
              <a:buNone/>
            </a:pPr>
            <a:r>
              <a:rPr lang="en" sz="1000">
                <a:solidFill>
                  <a:srgbClr val="2D2D8A"/>
                </a:solidFill>
                <a:latin typeface="Cabin"/>
                <a:ea typeface="Cabin"/>
                <a:cs typeface="Cabin"/>
                <a:sym typeface="Cabin"/>
              </a:rPr>
              <a:t>DeepLabv3+ segmented result</a:t>
            </a:r>
            <a:endParaRPr sz="1000">
              <a:solidFill>
                <a:srgbClr val="2D2D8A"/>
              </a:solidFill>
              <a:latin typeface="Cabin"/>
              <a:ea typeface="Cabin"/>
              <a:cs typeface="Cabin"/>
              <a:sym typeface="Cabin"/>
            </a:endParaRPr>
          </a:p>
          <a:p>
            <a:pPr indent="0" lvl="0" marL="0" rtl="0" algn="r">
              <a:spcBef>
                <a:spcPts val="0"/>
              </a:spcBef>
              <a:spcAft>
                <a:spcPts val="0"/>
              </a:spcAft>
              <a:buNone/>
            </a:pPr>
            <a:r>
              <a:t/>
            </a:r>
            <a:endParaRPr sz="1200">
              <a:solidFill>
                <a:srgbClr val="2D2D8A"/>
              </a:solidFill>
            </a:endParaRPr>
          </a:p>
        </p:txBody>
      </p:sp>
      <p:sp>
        <p:nvSpPr>
          <p:cNvPr id="1184" name="Google Shape;1184;p28"/>
          <p:cNvSpPr txBox="1"/>
          <p:nvPr/>
        </p:nvSpPr>
        <p:spPr>
          <a:xfrm>
            <a:off x="411100" y="3245025"/>
            <a:ext cx="2891700" cy="351600"/>
          </a:xfrm>
          <a:prstGeom prst="rect">
            <a:avLst/>
          </a:prstGeom>
          <a:noFill/>
          <a:ln>
            <a:noFill/>
          </a:ln>
        </p:spPr>
        <p:txBody>
          <a:bodyPr anchorCtr="0" anchor="t" bIns="91425" lIns="0" spcFirstLastPara="1" rIns="45700" wrap="square" tIns="45700">
            <a:noAutofit/>
          </a:bodyPr>
          <a:lstStyle/>
          <a:p>
            <a:pPr indent="0" lvl="0" marL="0" rtl="0" algn="r">
              <a:spcBef>
                <a:spcPts val="0"/>
              </a:spcBef>
              <a:spcAft>
                <a:spcPts val="0"/>
              </a:spcAft>
              <a:buNone/>
            </a:pPr>
            <a:r>
              <a:rPr lang="en" sz="1000">
                <a:solidFill>
                  <a:srgbClr val="2D2D8A"/>
                </a:solidFill>
                <a:latin typeface="Cabin"/>
                <a:ea typeface="Cabin"/>
                <a:cs typeface="Cabin"/>
                <a:sym typeface="Cabin"/>
              </a:rPr>
              <a:t>DeepLabv3+ with Transfer Learning </a:t>
            </a:r>
            <a:endParaRPr sz="1000">
              <a:solidFill>
                <a:srgbClr val="2D2D8A"/>
              </a:solidFill>
              <a:latin typeface="Cabin"/>
              <a:ea typeface="Cabin"/>
              <a:cs typeface="Cabin"/>
              <a:sym typeface="Cabin"/>
            </a:endParaRPr>
          </a:p>
        </p:txBody>
      </p:sp>
      <p:sp>
        <p:nvSpPr>
          <p:cNvPr id="1185" name="Google Shape;1185;p28"/>
          <p:cNvSpPr txBox="1"/>
          <p:nvPr/>
        </p:nvSpPr>
        <p:spPr>
          <a:xfrm>
            <a:off x="5445550" y="1580150"/>
            <a:ext cx="1746900" cy="1262100"/>
          </a:xfrm>
          <a:prstGeom prst="rect">
            <a:avLst/>
          </a:prstGeom>
          <a:noFill/>
          <a:ln>
            <a:noFill/>
          </a:ln>
        </p:spPr>
        <p:txBody>
          <a:bodyPr anchorCtr="0" anchor="ctr" bIns="91425" lIns="91425" spcFirstLastPara="1" rIns="91425" wrap="square" tIns="91425">
            <a:spAutoFit/>
          </a:bodyPr>
          <a:lstStyle/>
          <a:p>
            <a:pPr indent="-317500" lvl="1" marL="914400" marR="0" rtl="0" algn="l">
              <a:lnSpc>
                <a:spcPct val="100000"/>
              </a:lnSpc>
              <a:spcBef>
                <a:spcPts val="0"/>
              </a:spcBef>
              <a:spcAft>
                <a:spcPts val="0"/>
              </a:spcAft>
              <a:buClr>
                <a:schemeClr val="accent2"/>
              </a:buClr>
              <a:buSzPts val="1400"/>
              <a:buChar char="–"/>
            </a:pPr>
            <a:r>
              <a:rPr lang="en">
                <a:solidFill>
                  <a:schemeClr val="accent2"/>
                </a:solidFill>
              </a:rPr>
              <a:t>Forest</a:t>
            </a:r>
            <a:endParaRPr>
              <a:solidFill>
                <a:schemeClr val="accent2"/>
              </a:solidFill>
            </a:endParaRPr>
          </a:p>
          <a:p>
            <a:pPr indent="-317500" lvl="1" marL="914400" marR="0" rtl="0" algn="l">
              <a:lnSpc>
                <a:spcPct val="100000"/>
              </a:lnSpc>
              <a:spcBef>
                <a:spcPts val="0"/>
              </a:spcBef>
              <a:spcAft>
                <a:spcPts val="0"/>
              </a:spcAft>
              <a:buClr>
                <a:schemeClr val="accent2"/>
              </a:buClr>
              <a:buSzPts val="1400"/>
              <a:buChar char="–"/>
            </a:pPr>
            <a:r>
              <a:rPr lang="en">
                <a:solidFill>
                  <a:schemeClr val="accent2"/>
                </a:solidFill>
              </a:rPr>
              <a:t>Grass</a:t>
            </a:r>
            <a:endParaRPr>
              <a:solidFill>
                <a:schemeClr val="accent2"/>
              </a:solidFill>
            </a:endParaRPr>
          </a:p>
          <a:p>
            <a:pPr indent="-317500" lvl="1" marL="914400" marR="0" rtl="0" algn="l">
              <a:lnSpc>
                <a:spcPct val="100000"/>
              </a:lnSpc>
              <a:spcBef>
                <a:spcPts val="0"/>
              </a:spcBef>
              <a:spcAft>
                <a:spcPts val="0"/>
              </a:spcAft>
              <a:buClr>
                <a:schemeClr val="accent2"/>
              </a:buClr>
              <a:buSzPts val="1400"/>
              <a:buChar char="–"/>
            </a:pPr>
            <a:r>
              <a:rPr lang="en">
                <a:solidFill>
                  <a:schemeClr val="accent2"/>
                </a:solidFill>
              </a:rPr>
              <a:t>Gravel</a:t>
            </a:r>
            <a:endParaRPr>
              <a:solidFill>
                <a:schemeClr val="accent2"/>
              </a:solidFill>
            </a:endParaRPr>
          </a:p>
          <a:p>
            <a:pPr indent="-317500" lvl="1" marL="914400" marR="0" rtl="0" algn="l">
              <a:lnSpc>
                <a:spcPct val="100000"/>
              </a:lnSpc>
              <a:spcBef>
                <a:spcPts val="0"/>
              </a:spcBef>
              <a:spcAft>
                <a:spcPts val="0"/>
              </a:spcAft>
              <a:buClr>
                <a:schemeClr val="accent2"/>
              </a:buClr>
              <a:buSzPts val="1400"/>
              <a:buChar char="–"/>
            </a:pPr>
            <a:r>
              <a:rPr lang="en">
                <a:solidFill>
                  <a:schemeClr val="accent2"/>
                </a:solidFill>
              </a:rPr>
              <a:t>Sky</a:t>
            </a:r>
            <a:endParaRPr>
              <a:solidFill>
                <a:schemeClr val="accent2"/>
              </a:solidFill>
            </a:endParaRPr>
          </a:p>
          <a:p>
            <a:pPr indent="-317500" lvl="1" marL="914400" marR="0" rtl="0" algn="l">
              <a:lnSpc>
                <a:spcPct val="100000"/>
              </a:lnSpc>
              <a:spcBef>
                <a:spcPts val="0"/>
              </a:spcBef>
              <a:spcAft>
                <a:spcPts val="0"/>
              </a:spcAft>
              <a:buClr>
                <a:schemeClr val="accent2"/>
              </a:buClr>
              <a:buSzPts val="1400"/>
              <a:buChar char="–"/>
            </a:pPr>
            <a:r>
              <a:rPr lang="en">
                <a:solidFill>
                  <a:schemeClr val="accent2"/>
                </a:solidFill>
              </a:rPr>
              <a:t>Vehicle</a:t>
            </a:r>
            <a:endParaRPr>
              <a:solidFill>
                <a:schemeClr val="accent2"/>
              </a:solidFill>
            </a:endParaRPr>
          </a:p>
        </p:txBody>
      </p:sp>
      <p:sp>
        <p:nvSpPr>
          <p:cNvPr id="1186" name="Google Shape;1186;p28"/>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29"/>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rgbClr val="00395A"/>
                </a:solidFill>
                <a:latin typeface="Cabin"/>
                <a:ea typeface="Cabin"/>
                <a:cs typeface="Cabin"/>
                <a:sym typeface="Cabin"/>
              </a:rPr>
              <a:t>Construction of a 3D model of the facility</a:t>
            </a:r>
            <a:endParaRPr/>
          </a:p>
          <a:p>
            <a:pPr indent="0" lvl="0" marL="0" rtl="0" algn="l">
              <a:spcBef>
                <a:spcPts val="0"/>
              </a:spcBef>
              <a:spcAft>
                <a:spcPts val="0"/>
              </a:spcAft>
              <a:buNone/>
            </a:pPr>
            <a:r>
              <a:t/>
            </a:r>
            <a:endParaRPr/>
          </a:p>
        </p:txBody>
      </p:sp>
      <p:sp>
        <p:nvSpPr>
          <p:cNvPr id="1192" name="Google Shape;1192;p29"/>
          <p:cNvSpPr txBox="1"/>
          <p:nvPr>
            <p:ph idx="1" type="body"/>
          </p:nvPr>
        </p:nvSpPr>
        <p:spPr>
          <a:xfrm>
            <a:off x="459475" y="3420200"/>
            <a:ext cx="8229600" cy="1038000"/>
          </a:xfrm>
          <a:prstGeom prst="rect">
            <a:avLst/>
          </a:prstGeom>
        </p:spPr>
        <p:txBody>
          <a:bodyPr anchorCtr="0" anchor="t" bIns="34275" lIns="68575" spcFirstLastPara="1" rIns="68575" wrap="square" tIns="34275">
            <a:noAutofit/>
          </a:bodyPr>
          <a:lstStyle/>
          <a:p>
            <a:pPr indent="-317500" lvl="0" marL="457200" marR="0" rtl="0" algn="l">
              <a:lnSpc>
                <a:spcPct val="100000"/>
              </a:lnSpc>
              <a:spcBef>
                <a:spcPts val="0"/>
              </a:spcBef>
              <a:spcAft>
                <a:spcPts val="0"/>
              </a:spcAft>
              <a:buSzPts val="1400"/>
              <a:buChar char="•"/>
            </a:pPr>
            <a:r>
              <a:rPr lang="en"/>
              <a:t>Project labeled images to point cloud and pick the label that is observed most often</a:t>
            </a:r>
            <a:endParaRPr/>
          </a:p>
          <a:p>
            <a:pPr indent="-317500" lvl="0" marL="457200" marR="0" rtl="0" algn="l">
              <a:lnSpc>
                <a:spcPct val="100000"/>
              </a:lnSpc>
              <a:spcBef>
                <a:spcPts val="0"/>
              </a:spcBef>
              <a:spcAft>
                <a:spcPts val="0"/>
              </a:spcAft>
              <a:buSzPts val="1400"/>
              <a:buChar char="•"/>
            </a:pPr>
            <a:r>
              <a:rPr lang="en"/>
              <a:t>Convert labeled point cloud into a </a:t>
            </a:r>
            <a:r>
              <a:rPr lang="en">
                <a:solidFill>
                  <a:schemeClr val="accent3"/>
                </a:solidFill>
              </a:rPr>
              <a:t>triangular mesh</a:t>
            </a:r>
            <a:r>
              <a:rPr lang="en"/>
              <a:t> (based on ball pivoting algorithm)</a:t>
            </a:r>
            <a:endParaRPr/>
          </a:p>
          <a:p>
            <a:pPr indent="-317500" lvl="0" marL="457200" marR="0" rtl="0" algn="l">
              <a:lnSpc>
                <a:spcPct val="100000"/>
              </a:lnSpc>
              <a:spcBef>
                <a:spcPts val="0"/>
              </a:spcBef>
              <a:spcAft>
                <a:spcPts val="0"/>
              </a:spcAft>
              <a:buSzPts val="1400"/>
              <a:buChar char="•"/>
            </a:pPr>
            <a:r>
              <a:rPr lang="en">
                <a:solidFill>
                  <a:schemeClr val="accent3"/>
                </a:solidFill>
              </a:rPr>
              <a:t>Simplify mesh</a:t>
            </a:r>
            <a:r>
              <a:rPr lang="en"/>
              <a:t> to reduce number of vertices by a factor of ~10</a:t>
            </a:r>
            <a:endParaRPr/>
          </a:p>
          <a:p>
            <a:pPr indent="-317500" lvl="0" marL="457200" marR="0" rtl="0" algn="l">
              <a:lnSpc>
                <a:spcPct val="100000"/>
              </a:lnSpc>
              <a:spcBef>
                <a:spcPts val="0"/>
              </a:spcBef>
              <a:spcAft>
                <a:spcPts val="0"/>
              </a:spcAft>
              <a:buSzPts val="1400"/>
              <a:buChar char="•"/>
            </a:pPr>
            <a:r>
              <a:rPr lang="en"/>
              <a:t>Patch remaining holes using nearest neighbor interpolation</a:t>
            </a:r>
            <a:endParaRPr/>
          </a:p>
          <a:p>
            <a:pPr indent="0" lvl="0" marL="0" rtl="0" algn="l">
              <a:lnSpc>
                <a:spcPct val="100000"/>
              </a:lnSpc>
              <a:spcBef>
                <a:spcPts val="1000"/>
              </a:spcBef>
              <a:spcAft>
                <a:spcPts val="0"/>
              </a:spcAft>
              <a:buNone/>
            </a:pPr>
            <a:r>
              <a:rPr lang="en" sz="1000"/>
              <a:t>S. Katz, et al., “Direct visibility of point sets”, ACM Trans, Graph. 26, 3, Article 24, 2007</a:t>
            </a:r>
            <a:br>
              <a:rPr lang="en" sz="1000"/>
            </a:br>
            <a:r>
              <a:rPr lang="en" sz="1000"/>
              <a:t>Q. Zhou, et al., “Open3D: A Modern Library for 3D Data Processing”, arXiv:1801.09847, 2018, </a:t>
            </a:r>
            <a:r>
              <a:rPr lang="en" sz="1000" u="sng">
                <a:solidFill>
                  <a:schemeClr val="hlink"/>
                </a:solidFill>
                <a:hlinkClick r:id="rId3"/>
              </a:rPr>
              <a:t>http://www.open3d.org</a:t>
            </a:r>
            <a:endParaRPr sz="1000"/>
          </a:p>
        </p:txBody>
      </p:sp>
      <p:pic>
        <p:nvPicPr>
          <p:cNvPr id="1193" name="Google Shape;1193;p29"/>
          <p:cNvPicPr preferRelativeResize="0"/>
          <p:nvPr/>
        </p:nvPicPr>
        <p:blipFill rotWithShape="1">
          <a:blip r:embed="rId4">
            <a:alphaModFix/>
          </a:blip>
          <a:srcRect b="0" l="0" r="0" t="0"/>
          <a:stretch/>
        </p:blipFill>
        <p:spPr>
          <a:xfrm>
            <a:off x="593162" y="856502"/>
            <a:ext cx="3958565" cy="1265853"/>
          </a:xfrm>
          <a:prstGeom prst="rect">
            <a:avLst/>
          </a:prstGeom>
          <a:noFill/>
          <a:ln>
            <a:noFill/>
          </a:ln>
        </p:spPr>
      </p:pic>
      <p:pic>
        <p:nvPicPr>
          <p:cNvPr id="1194" name="Google Shape;1194;p29"/>
          <p:cNvPicPr preferRelativeResize="0"/>
          <p:nvPr/>
        </p:nvPicPr>
        <p:blipFill>
          <a:blip r:embed="rId5">
            <a:alphaModFix/>
          </a:blip>
          <a:stretch>
            <a:fillRect/>
          </a:stretch>
        </p:blipFill>
        <p:spPr>
          <a:xfrm>
            <a:off x="4586863" y="856500"/>
            <a:ext cx="3958632" cy="1265853"/>
          </a:xfrm>
          <a:prstGeom prst="rect">
            <a:avLst/>
          </a:prstGeom>
          <a:noFill/>
          <a:ln>
            <a:noFill/>
          </a:ln>
        </p:spPr>
      </p:pic>
      <p:pic>
        <p:nvPicPr>
          <p:cNvPr id="1195" name="Google Shape;1195;p29"/>
          <p:cNvPicPr preferRelativeResize="0"/>
          <p:nvPr/>
        </p:nvPicPr>
        <p:blipFill>
          <a:blip r:embed="rId6">
            <a:alphaModFix/>
          </a:blip>
          <a:stretch>
            <a:fillRect/>
          </a:stretch>
        </p:blipFill>
        <p:spPr>
          <a:xfrm>
            <a:off x="593162" y="2154411"/>
            <a:ext cx="3958565" cy="1265853"/>
          </a:xfrm>
          <a:prstGeom prst="rect">
            <a:avLst/>
          </a:prstGeom>
          <a:noFill/>
          <a:ln>
            <a:noFill/>
          </a:ln>
        </p:spPr>
      </p:pic>
      <p:pic>
        <p:nvPicPr>
          <p:cNvPr id="1196" name="Google Shape;1196;p29"/>
          <p:cNvPicPr preferRelativeResize="0"/>
          <p:nvPr/>
        </p:nvPicPr>
        <p:blipFill>
          <a:blip r:embed="rId7">
            <a:alphaModFix/>
          </a:blip>
          <a:stretch>
            <a:fillRect/>
          </a:stretch>
        </p:blipFill>
        <p:spPr>
          <a:xfrm>
            <a:off x="4586905" y="2154406"/>
            <a:ext cx="3958565" cy="1265853"/>
          </a:xfrm>
          <a:prstGeom prst="rect">
            <a:avLst/>
          </a:prstGeom>
          <a:noFill/>
          <a:ln>
            <a:noFill/>
          </a:ln>
        </p:spPr>
      </p:pic>
      <p:sp>
        <p:nvSpPr>
          <p:cNvPr id="1197" name="Google Shape;1197;p29"/>
          <p:cNvSpPr txBox="1"/>
          <p:nvPr/>
        </p:nvSpPr>
        <p:spPr>
          <a:xfrm>
            <a:off x="3229646" y="1928277"/>
            <a:ext cx="1321800" cy="194100"/>
          </a:xfrm>
          <a:prstGeom prst="rect">
            <a:avLst/>
          </a:prstGeom>
          <a:solidFill>
            <a:srgbClr val="FFFFFF">
              <a:alpha val="66850"/>
            </a:srgbClr>
          </a:solidFill>
          <a:ln>
            <a:noFill/>
          </a:ln>
        </p:spPr>
        <p:txBody>
          <a:bodyPr anchorCtr="0" anchor="t" bIns="91425" lIns="0" spcFirstLastPara="1" rIns="91425" wrap="square" tIns="0">
            <a:noAutofit/>
          </a:bodyPr>
          <a:lstStyle/>
          <a:p>
            <a:pPr indent="0" lvl="0" marL="0" rtl="0" algn="r">
              <a:spcBef>
                <a:spcPts val="0"/>
              </a:spcBef>
              <a:spcAft>
                <a:spcPts val="0"/>
              </a:spcAft>
              <a:buNone/>
            </a:pPr>
            <a:r>
              <a:rPr lang="en" sz="1200">
                <a:solidFill>
                  <a:srgbClr val="2D2D8A"/>
                </a:solidFill>
              </a:rPr>
              <a:t>Initial point cloud</a:t>
            </a:r>
            <a:endParaRPr sz="1200">
              <a:solidFill>
                <a:srgbClr val="2D2D8A"/>
              </a:solidFill>
            </a:endParaRPr>
          </a:p>
        </p:txBody>
      </p:sp>
      <p:sp>
        <p:nvSpPr>
          <p:cNvPr id="1198" name="Google Shape;1198;p29"/>
          <p:cNvSpPr txBox="1"/>
          <p:nvPr/>
        </p:nvSpPr>
        <p:spPr>
          <a:xfrm>
            <a:off x="7062419" y="1928132"/>
            <a:ext cx="1488300" cy="194100"/>
          </a:xfrm>
          <a:prstGeom prst="rect">
            <a:avLst/>
          </a:prstGeom>
          <a:solidFill>
            <a:srgbClr val="FFFFFF">
              <a:alpha val="66850"/>
            </a:srgbClr>
          </a:solidFill>
          <a:ln>
            <a:noFill/>
          </a:ln>
        </p:spPr>
        <p:txBody>
          <a:bodyPr anchorCtr="0" anchor="t" bIns="91425" lIns="0" spcFirstLastPara="1" rIns="91425" wrap="square" tIns="0">
            <a:noAutofit/>
          </a:bodyPr>
          <a:lstStyle/>
          <a:p>
            <a:pPr indent="0" lvl="0" marL="0" rtl="0" algn="r">
              <a:spcBef>
                <a:spcPts val="0"/>
              </a:spcBef>
              <a:spcAft>
                <a:spcPts val="0"/>
              </a:spcAft>
              <a:buNone/>
            </a:pPr>
            <a:r>
              <a:rPr lang="en" sz="1200">
                <a:solidFill>
                  <a:srgbClr val="2D2D8A"/>
                </a:solidFill>
              </a:rPr>
              <a:t>Labeled point cloud</a:t>
            </a:r>
            <a:endParaRPr sz="1200">
              <a:solidFill>
                <a:srgbClr val="2D2D8A"/>
              </a:solidFill>
            </a:endParaRPr>
          </a:p>
        </p:txBody>
      </p:sp>
      <p:sp>
        <p:nvSpPr>
          <p:cNvPr id="1199" name="Google Shape;1199;p29"/>
          <p:cNvSpPr txBox="1"/>
          <p:nvPr/>
        </p:nvSpPr>
        <p:spPr>
          <a:xfrm>
            <a:off x="2443295" y="3226103"/>
            <a:ext cx="2109000" cy="194100"/>
          </a:xfrm>
          <a:prstGeom prst="rect">
            <a:avLst/>
          </a:prstGeom>
          <a:solidFill>
            <a:srgbClr val="FFFFFF">
              <a:alpha val="66850"/>
            </a:srgbClr>
          </a:solidFill>
          <a:ln>
            <a:noFill/>
          </a:ln>
        </p:spPr>
        <p:txBody>
          <a:bodyPr anchorCtr="0" anchor="t" bIns="91425" lIns="0" spcFirstLastPara="1" rIns="91425" wrap="square" tIns="0">
            <a:noAutofit/>
          </a:bodyPr>
          <a:lstStyle/>
          <a:p>
            <a:pPr indent="0" lvl="0" marL="0" rtl="0" algn="r">
              <a:spcBef>
                <a:spcPts val="0"/>
              </a:spcBef>
              <a:spcAft>
                <a:spcPts val="0"/>
              </a:spcAft>
              <a:buNone/>
            </a:pPr>
            <a:r>
              <a:rPr lang="en" sz="1200">
                <a:solidFill>
                  <a:srgbClr val="2D2D8A"/>
                </a:solidFill>
              </a:rPr>
              <a:t>Labeled and simplified mesh</a:t>
            </a:r>
            <a:endParaRPr sz="1200">
              <a:solidFill>
                <a:srgbClr val="2D2D8A"/>
              </a:solidFill>
            </a:endParaRPr>
          </a:p>
        </p:txBody>
      </p:sp>
      <p:sp>
        <p:nvSpPr>
          <p:cNvPr id="1200" name="Google Shape;1200;p29"/>
          <p:cNvSpPr txBox="1"/>
          <p:nvPr/>
        </p:nvSpPr>
        <p:spPr>
          <a:xfrm>
            <a:off x="6692946" y="3226103"/>
            <a:ext cx="1857900" cy="194100"/>
          </a:xfrm>
          <a:prstGeom prst="rect">
            <a:avLst/>
          </a:prstGeom>
          <a:solidFill>
            <a:srgbClr val="FFFFFF">
              <a:alpha val="66850"/>
            </a:srgbClr>
          </a:solidFill>
          <a:ln>
            <a:noFill/>
          </a:ln>
        </p:spPr>
        <p:txBody>
          <a:bodyPr anchorCtr="0" anchor="t" bIns="91425" lIns="0" spcFirstLastPara="1" rIns="91425" wrap="square" tIns="0">
            <a:noAutofit/>
          </a:bodyPr>
          <a:lstStyle/>
          <a:p>
            <a:pPr indent="0" lvl="0" marL="0" rtl="0" algn="r">
              <a:spcBef>
                <a:spcPts val="0"/>
              </a:spcBef>
              <a:spcAft>
                <a:spcPts val="0"/>
              </a:spcAft>
              <a:buNone/>
            </a:pPr>
            <a:r>
              <a:rPr lang="en" sz="1200">
                <a:solidFill>
                  <a:srgbClr val="2D2D8A"/>
                </a:solidFill>
              </a:rPr>
              <a:t>Mesh with patched holes</a:t>
            </a:r>
            <a:endParaRPr sz="1200">
              <a:solidFill>
                <a:srgbClr val="2D2D8A"/>
              </a:solidFill>
            </a:endParaRPr>
          </a:p>
        </p:txBody>
      </p:sp>
      <p:sp>
        <p:nvSpPr>
          <p:cNvPr id="1201" name="Google Shape;1201;p29"/>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30"/>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rgbClr val="00395A"/>
                </a:solidFill>
                <a:latin typeface="Cabin"/>
                <a:ea typeface="Cabin"/>
                <a:cs typeface="Cabin"/>
                <a:sym typeface="Cabin"/>
              </a:rPr>
              <a:t>System matrix</a:t>
            </a:r>
            <a:r>
              <a:rPr lang="en">
                <a:solidFill>
                  <a:srgbClr val="00395A"/>
                </a:solidFill>
                <a:latin typeface="Cabin"/>
                <a:ea typeface="Cabin"/>
                <a:cs typeface="Cabin"/>
                <a:sym typeface="Cabin"/>
              </a:rPr>
              <a:t> formulation</a:t>
            </a:r>
            <a:endParaRPr/>
          </a:p>
        </p:txBody>
      </p:sp>
      <p:sp>
        <p:nvSpPr>
          <p:cNvPr id="1207" name="Google Shape;1207;p30"/>
          <p:cNvSpPr txBox="1"/>
          <p:nvPr>
            <p:ph idx="1" type="body"/>
          </p:nvPr>
        </p:nvSpPr>
        <p:spPr>
          <a:xfrm>
            <a:off x="459475" y="857250"/>
            <a:ext cx="4221300" cy="3600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The </a:t>
            </a:r>
            <a:r>
              <a:rPr lang="en">
                <a:solidFill>
                  <a:schemeClr val="accent3"/>
                </a:solidFill>
              </a:rPr>
              <a:t>distance and material class</a:t>
            </a:r>
            <a:r>
              <a:rPr lang="en"/>
              <a:t> of all surfaces can be calculated relative to the radiation detector</a:t>
            </a:r>
            <a:endParaRPr/>
          </a:p>
          <a:p>
            <a:pPr indent="-330200" lvl="1" marL="914400" rtl="0" algn="l">
              <a:spcBef>
                <a:spcPts val="0"/>
              </a:spcBef>
              <a:spcAft>
                <a:spcPts val="0"/>
              </a:spcAft>
              <a:buSzPts val="1600"/>
              <a:buChar char="–"/>
            </a:pPr>
            <a:r>
              <a:rPr lang="en"/>
              <a:t>Spherical field of view</a:t>
            </a:r>
            <a:endParaRPr/>
          </a:p>
          <a:p>
            <a:pPr indent="-330200" lvl="1" marL="914400" rtl="0" algn="l">
              <a:spcBef>
                <a:spcPts val="0"/>
              </a:spcBef>
              <a:spcAft>
                <a:spcPts val="0"/>
              </a:spcAft>
              <a:buSzPts val="1600"/>
              <a:buChar char="–"/>
            </a:pPr>
            <a:r>
              <a:rPr lang="en"/>
              <a:t>Alpha channel is distance between 0 (transparent) and 80 meter (white)</a:t>
            </a:r>
            <a:endParaRPr/>
          </a:p>
          <a:p>
            <a:pPr indent="-317500" lvl="0" marL="457200" rtl="0" algn="l">
              <a:spcBef>
                <a:spcPts val="0"/>
              </a:spcBef>
              <a:spcAft>
                <a:spcPts val="0"/>
              </a:spcAft>
              <a:buSzPts val="1400"/>
              <a:buChar char="•"/>
            </a:pPr>
            <a:r>
              <a:rPr lang="en"/>
              <a:t>Leverage additional information for construction of system matrix</a:t>
            </a:r>
            <a:endParaRPr/>
          </a:p>
        </p:txBody>
      </p:sp>
      <p:grpSp>
        <p:nvGrpSpPr>
          <p:cNvPr id="1208" name="Google Shape;1208;p30"/>
          <p:cNvGrpSpPr/>
          <p:nvPr/>
        </p:nvGrpSpPr>
        <p:grpSpPr>
          <a:xfrm>
            <a:off x="4631324" y="857241"/>
            <a:ext cx="4057747" cy="2011232"/>
            <a:chOff x="4796996" y="976975"/>
            <a:chExt cx="4224179" cy="2093725"/>
          </a:xfrm>
        </p:grpSpPr>
        <p:pic>
          <p:nvPicPr>
            <p:cNvPr id="1209" name="Google Shape;1209;p30"/>
            <p:cNvPicPr preferRelativeResize="0"/>
            <p:nvPr/>
          </p:nvPicPr>
          <p:blipFill>
            <a:blip r:embed="rId3">
              <a:alphaModFix/>
            </a:blip>
            <a:stretch>
              <a:fillRect/>
            </a:stretch>
          </p:blipFill>
          <p:spPr>
            <a:xfrm>
              <a:off x="5216511" y="1013700"/>
              <a:ext cx="3683184" cy="1841592"/>
            </a:xfrm>
            <a:prstGeom prst="rect">
              <a:avLst/>
            </a:prstGeom>
            <a:noFill/>
            <a:ln>
              <a:noFill/>
            </a:ln>
          </p:spPr>
        </p:pic>
        <p:cxnSp>
          <p:nvCxnSpPr>
            <p:cNvPr id="1210" name="Google Shape;1210;p30"/>
            <p:cNvCxnSpPr/>
            <p:nvPr/>
          </p:nvCxnSpPr>
          <p:spPr>
            <a:xfrm>
              <a:off x="5193273" y="2855310"/>
              <a:ext cx="3714300" cy="0"/>
            </a:xfrm>
            <a:prstGeom prst="straightConnector1">
              <a:avLst/>
            </a:prstGeom>
            <a:noFill/>
            <a:ln cap="flat" cmpd="sng" w="9525">
              <a:solidFill>
                <a:srgbClr val="000000"/>
              </a:solidFill>
              <a:prstDash val="solid"/>
              <a:round/>
              <a:headEnd len="med" w="med" type="none"/>
              <a:tailEnd len="med" w="med" type="triangle"/>
            </a:ln>
          </p:spPr>
        </p:cxnSp>
        <p:cxnSp>
          <p:nvCxnSpPr>
            <p:cNvPr id="1211" name="Google Shape;1211;p30"/>
            <p:cNvCxnSpPr/>
            <p:nvPr/>
          </p:nvCxnSpPr>
          <p:spPr>
            <a:xfrm rot="10800000">
              <a:off x="5220579" y="1014745"/>
              <a:ext cx="0" cy="1867200"/>
            </a:xfrm>
            <a:prstGeom prst="straightConnector1">
              <a:avLst/>
            </a:prstGeom>
            <a:noFill/>
            <a:ln cap="flat" cmpd="sng" w="9525">
              <a:solidFill>
                <a:srgbClr val="000000"/>
              </a:solidFill>
              <a:prstDash val="solid"/>
              <a:round/>
              <a:headEnd len="med" w="med" type="none"/>
              <a:tailEnd len="med" w="med" type="triangle"/>
            </a:ln>
          </p:spPr>
        </p:cxnSp>
        <p:cxnSp>
          <p:nvCxnSpPr>
            <p:cNvPr id="1212" name="Google Shape;1212;p30"/>
            <p:cNvCxnSpPr/>
            <p:nvPr/>
          </p:nvCxnSpPr>
          <p:spPr>
            <a:xfrm rot="10800000">
              <a:off x="7060587" y="2827350"/>
              <a:ext cx="0" cy="54600"/>
            </a:xfrm>
            <a:prstGeom prst="straightConnector1">
              <a:avLst/>
            </a:prstGeom>
            <a:noFill/>
            <a:ln cap="flat" cmpd="sng" w="9525">
              <a:solidFill>
                <a:srgbClr val="000000"/>
              </a:solidFill>
              <a:prstDash val="solid"/>
              <a:round/>
              <a:headEnd len="med" w="med" type="none"/>
              <a:tailEnd len="med" w="med" type="none"/>
            </a:ln>
          </p:spPr>
        </p:cxnSp>
        <p:cxnSp>
          <p:nvCxnSpPr>
            <p:cNvPr id="1213" name="Google Shape;1213;p30"/>
            <p:cNvCxnSpPr/>
            <p:nvPr/>
          </p:nvCxnSpPr>
          <p:spPr>
            <a:xfrm rot="10800000">
              <a:off x="5220563" y="1907196"/>
              <a:ext cx="0" cy="54600"/>
            </a:xfrm>
            <a:prstGeom prst="straightConnector1">
              <a:avLst/>
            </a:prstGeom>
            <a:noFill/>
            <a:ln cap="flat" cmpd="sng" w="9525">
              <a:solidFill>
                <a:srgbClr val="000000"/>
              </a:solidFill>
              <a:prstDash val="solid"/>
              <a:round/>
              <a:headEnd len="med" w="med" type="none"/>
              <a:tailEnd len="med" w="med" type="none"/>
            </a:ln>
          </p:spPr>
        </p:cxnSp>
        <p:sp>
          <p:nvSpPr>
            <p:cNvPr id="1214" name="Google Shape;1214;p30"/>
            <p:cNvSpPr txBox="1"/>
            <p:nvPr/>
          </p:nvSpPr>
          <p:spPr>
            <a:xfrm>
              <a:off x="4841700" y="1826800"/>
              <a:ext cx="365400" cy="21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t>0</a:t>
              </a:r>
              <a:r>
                <a:rPr lang="en" sz="1000">
                  <a:solidFill>
                    <a:srgbClr val="000000"/>
                  </a:solidFill>
                </a:rPr>
                <a:t>°</a:t>
              </a:r>
              <a:endParaRPr sz="1000"/>
            </a:p>
          </p:txBody>
        </p:sp>
        <p:sp>
          <p:nvSpPr>
            <p:cNvPr id="1215" name="Google Shape;1215;p30"/>
            <p:cNvSpPr txBox="1"/>
            <p:nvPr/>
          </p:nvSpPr>
          <p:spPr>
            <a:xfrm>
              <a:off x="4796996" y="2747597"/>
              <a:ext cx="464400" cy="21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t>-90</a:t>
              </a:r>
              <a:r>
                <a:rPr lang="en" sz="1000">
                  <a:solidFill>
                    <a:srgbClr val="000000"/>
                  </a:solidFill>
                </a:rPr>
                <a:t>°</a:t>
              </a:r>
              <a:endParaRPr sz="1000"/>
            </a:p>
          </p:txBody>
        </p:sp>
        <p:sp>
          <p:nvSpPr>
            <p:cNvPr id="1216" name="Google Shape;1216;p30"/>
            <p:cNvSpPr txBox="1"/>
            <p:nvPr/>
          </p:nvSpPr>
          <p:spPr>
            <a:xfrm>
              <a:off x="4841700" y="976975"/>
              <a:ext cx="419700" cy="2154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t>90</a:t>
              </a:r>
              <a:r>
                <a:rPr lang="en" sz="1000">
                  <a:solidFill>
                    <a:srgbClr val="000000"/>
                  </a:solidFill>
                </a:rPr>
                <a:t>°</a:t>
              </a:r>
              <a:endParaRPr sz="1000"/>
            </a:p>
          </p:txBody>
        </p:sp>
        <p:sp>
          <p:nvSpPr>
            <p:cNvPr id="1217" name="Google Shape;1217;p30"/>
            <p:cNvSpPr txBox="1"/>
            <p:nvPr/>
          </p:nvSpPr>
          <p:spPr>
            <a:xfrm>
              <a:off x="4915466" y="2855290"/>
              <a:ext cx="610200" cy="2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-180°</a:t>
              </a:r>
              <a:endParaRPr sz="1000"/>
            </a:p>
          </p:txBody>
        </p:sp>
        <p:sp>
          <p:nvSpPr>
            <p:cNvPr id="1218" name="Google Shape;1218;p30"/>
            <p:cNvSpPr txBox="1"/>
            <p:nvPr/>
          </p:nvSpPr>
          <p:spPr>
            <a:xfrm>
              <a:off x="6828375" y="2855300"/>
              <a:ext cx="464400" cy="2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0</a:t>
              </a:r>
              <a:r>
                <a:rPr lang="en" sz="1000">
                  <a:solidFill>
                    <a:srgbClr val="000000"/>
                  </a:solidFill>
                </a:rPr>
                <a:t>°</a:t>
              </a:r>
              <a:endParaRPr sz="1000"/>
            </a:p>
          </p:txBody>
        </p:sp>
        <p:sp>
          <p:nvSpPr>
            <p:cNvPr id="1219" name="Google Shape;1219;p30"/>
            <p:cNvSpPr txBox="1"/>
            <p:nvPr/>
          </p:nvSpPr>
          <p:spPr>
            <a:xfrm>
              <a:off x="8556775" y="2855300"/>
              <a:ext cx="464400" cy="21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180</a:t>
              </a:r>
              <a:r>
                <a:rPr lang="en" sz="1000">
                  <a:solidFill>
                    <a:srgbClr val="000000"/>
                  </a:solidFill>
                </a:rPr>
                <a:t>°</a:t>
              </a:r>
              <a:endParaRPr sz="1000"/>
            </a:p>
          </p:txBody>
        </p:sp>
      </p:grpSp>
      <p:sp>
        <p:nvSpPr>
          <p:cNvPr id="1220" name="Google Shape;1220;p30"/>
          <p:cNvSpPr txBox="1"/>
          <p:nvPr/>
        </p:nvSpPr>
        <p:spPr>
          <a:xfrm>
            <a:off x="3476350" y="3742800"/>
            <a:ext cx="1268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Detector sensitivity (simulations)</a:t>
            </a:r>
            <a:endParaRPr>
              <a:solidFill>
                <a:schemeClr val="dk1"/>
              </a:solidFill>
            </a:endParaRPr>
          </a:p>
        </p:txBody>
      </p:sp>
      <p:sp>
        <p:nvSpPr>
          <p:cNvPr id="1221" name="Google Shape;1221;p30"/>
          <p:cNvSpPr txBox="1"/>
          <p:nvPr/>
        </p:nvSpPr>
        <p:spPr>
          <a:xfrm>
            <a:off x="2294650" y="3850650"/>
            <a:ext cx="1181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Solid angle elements </a:t>
            </a:r>
            <a:r>
              <a:rPr i="1" lang="en">
                <a:solidFill>
                  <a:schemeClr val="dk1"/>
                </a:solidFill>
              </a:rPr>
              <a:t>k</a:t>
            </a:r>
            <a:endParaRPr i="1">
              <a:solidFill>
                <a:schemeClr val="dk1"/>
              </a:solidFill>
            </a:endParaRPr>
          </a:p>
        </p:txBody>
      </p:sp>
      <p:sp>
        <p:nvSpPr>
          <p:cNvPr id="1222" name="Google Shape;1222;p30"/>
          <p:cNvSpPr txBox="1"/>
          <p:nvPr/>
        </p:nvSpPr>
        <p:spPr>
          <a:xfrm>
            <a:off x="4777100" y="3742800"/>
            <a:ext cx="1534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Attenuation in air for distance </a:t>
            </a:r>
            <a:r>
              <a:rPr i="1" lang="en">
                <a:solidFill>
                  <a:schemeClr val="dk1"/>
                </a:solidFill>
              </a:rPr>
              <a:t>r </a:t>
            </a:r>
            <a:r>
              <a:rPr lang="en">
                <a:solidFill>
                  <a:schemeClr val="dk1"/>
                </a:solidFill>
              </a:rPr>
              <a:t>(simulations)</a:t>
            </a:r>
            <a:endParaRPr>
              <a:solidFill>
                <a:schemeClr val="dk1"/>
              </a:solidFill>
            </a:endParaRPr>
          </a:p>
        </p:txBody>
      </p:sp>
      <p:cxnSp>
        <p:nvCxnSpPr>
          <p:cNvPr id="1223" name="Google Shape;1223;p30"/>
          <p:cNvCxnSpPr/>
          <p:nvPr/>
        </p:nvCxnSpPr>
        <p:spPr>
          <a:xfrm flipH="1" rot="10800000">
            <a:off x="3137400" y="3682575"/>
            <a:ext cx="132900" cy="250500"/>
          </a:xfrm>
          <a:prstGeom prst="straightConnector1">
            <a:avLst/>
          </a:prstGeom>
          <a:noFill/>
          <a:ln cap="flat" cmpd="sng" w="19050">
            <a:solidFill>
              <a:schemeClr val="dk1"/>
            </a:solidFill>
            <a:prstDash val="solid"/>
            <a:round/>
            <a:headEnd len="med" w="med" type="none"/>
            <a:tailEnd len="med" w="med" type="stealth"/>
          </a:ln>
        </p:spPr>
      </p:cxnSp>
      <p:cxnSp>
        <p:nvCxnSpPr>
          <p:cNvPr id="1224" name="Google Shape;1224;p30"/>
          <p:cNvCxnSpPr/>
          <p:nvPr/>
        </p:nvCxnSpPr>
        <p:spPr>
          <a:xfrm rot="10800000">
            <a:off x="3737075" y="3474875"/>
            <a:ext cx="238500" cy="381600"/>
          </a:xfrm>
          <a:prstGeom prst="straightConnector1">
            <a:avLst/>
          </a:prstGeom>
          <a:noFill/>
          <a:ln cap="flat" cmpd="sng" w="19050">
            <a:solidFill>
              <a:schemeClr val="dk1"/>
            </a:solidFill>
            <a:prstDash val="solid"/>
            <a:round/>
            <a:headEnd len="med" w="med" type="none"/>
            <a:tailEnd len="med" w="med" type="stealth"/>
          </a:ln>
        </p:spPr>
      </p:cxnSp>
      <p:cxnSp>
        <p:nvCxnSpPr>
          <p:cNvPr id="1225" name="Google Shape;1225;p30"/>
          <p:cNvCxnSpPr/>
          <p:nvPr/>
        </p:nvCxnSpPr>
        <p:spPr>
          <a:xfrm rot="10800000">
            <a:off x="5089450" y="3492200"/>
            <a:ext cx="205200" cy="359700"/>
          </a:xfrm>
          <a:prstGeom prst="straightConnector1">
            <a:avLst/>
          </a:prstGeom>
          <a:noFill/>
          <a:ln cap="flat" cmpd="sng" w="19050">
            <a:solidFill>
              <a:schemeClr val="dk1"/>
            </a:solidFill>
            <a:prstDash val="solid"/>
            <a:round/>
            <a:headEnd len="med" w="med" type="none"/>
            <a:tailEnd len="med" w="med" type="stealth"/>
          </a:ln>
        </p:spPr>
      </p:cxnSp>
      <p:sp>
        <p:nvSpPr>
          <p:cNvPr id="1226" name="Google Shape;1226;p30"/>
          <p:cNvSpPr txBox="1"/>
          <p:nvPr/>
        </p:nvSpPr>
        <p:spPr>
          <a:xfrm>
            <a:off x="459475" y="3571950"/>
            <a:ext cx="18993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System matrix (dependent on emitted energy </a:t>
            </a:r>
            <a:r>
              <a:rPr i="1" lang="en">
                <a:solidFill>
                  <a:schemeClr val="dk1"/>
                </a:solidFill>
              </a:rPr>
              <a:t>E</a:t>
            </a:r>
            <a:r>
              <a:rPr lang="en">
                <a:solidFill>
                  <a:schemeClr val="dk1"/>
                </a:solidFill>
              </a:rPr>
              <a:t> and detected energy </a:t>
            </a:r>
            <a:r>
              <a:rPr i="1" lang="en">
                <a:solidFill>
                  <a:schemeClr val="dk1"/>
                </a:solidFill>
              </a:rPr>
              <a:t>E’’)</a:t>
            </a:r>
            <a:endParaRPr i="1">
              <a:solidFill>
                <a:schemeClr val="dk1"/>
              </a:solidFill>
            </a:endParaRPr>
          </a:p>
        </p:txBody>
      </p:sp>
      <p:cxnSp>
        <p:nvCxnSpPr>
          <p:cNvPr id="1227" name="Google Shape;1227;p30"/>
          <p:cNvCxnSpPr/>
          <p:nvPr/>
        </p:nvCxnSpPr>
        <p:spPr>
          <a:xfrm rot="10800000">
            <a:off x="1323775" y="3430575"/>
            <a:ext cx="109800" cy="242700"/>
          </a:xfrm>
          <a:prstGeom prst="straightConnector1">
            <a:avLst/>
          </a:prstGeom>
          <a:noFill/>
          <a:ln cap="flat" cmpd="sng" w="19050">
            <a:solidFill>
              <a:schemeClr val="dk1"/>
            </a:solidFill>
            <a:prstDash val="solid"/>
            <a:round/>
            <a:headEnd len="med" w="med" type="none"/>
            <a:tailEnd len="med" w="med" type="stealth"/>
          </a:ln>
        </p:spPr>
      </p:cxnSp>
      <p:sp>
        <p:nvSpPr>
          <p:cNvPr id="1228" name="Google Shape;1228;p30"/>
          <p:cNvSpPr txBox="1"/>
          <p:nvPr/>
        </p:nvSpPr>
        <p:spPr>
          <a:xfrm>
            <a:off x="6554175" y="3850650"/>
            <a:ext cx="1937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Constraints from segmentation label</a:t>
            </a:r>
            <a:endParaRPr>
              <a:solidFill>
                <a:schemeClr val="dk1"/>
              </a:solidFill>
            </a:endParaRPr>
          </a:p>
        </p:txBody>
      </p:sp>
      <p:cxnSp>
        <p:nvCxnSpPr>
          <p:cNvPr id="1229" name="Google Shape;1229;p30"/>
          <p:cNvCxnSpPr/>
          <p:nvPr/>
        </p:nvCxnSpPr>
        <p:spPr>
          <a:xfrm rot="10800000">
            <a:off x="6851775" y="3251750"/>
            <a:ext cx="371100" cy="659700"/>
          </a:xfrm>
          <a:prstGeom prst="straightConnector1">
            <a:avLst/>
          </a:prstGeom>
          <a:noFill/>
          <a:ln cap="flat" cmpd="sng" w="19050">
            <a:solidFill>
              <a:schemeClr val="dk1"/>
            </a:solidFill>
            <a:prstDash val="solid"/>
            <a:round/>
            <a:headEnd len="med" w="med" type="none"/>
            <a:tailEnd len="med" w="med" type="stealth"/>
          </a:ln>
        </p:spPr>
      </p:cxnSp>
      <p:pic>
        <p:nvPicPr>
          <p:cNvPr id="1230" name="Google Shape;1230;p30"/>
          <p:cNvPicPr preferRelativeResize="0"/>
          <p:nvPr/>
        </p:nvPicPr>
        <p:blipFill rotWithShape="1">
          <a:blip r:embed="rId4">
            <a:alphaModFix/>
          </a:blip>
          <a:srcRect b="0" l="0" r="0" t="0"/>
          <a:stretch/>
        </p:blipFill>
        <p:spPr>
          <a:xfrm>
            <a:off x="934125" y="2961563"/>
            <a:ext cx="7109297" cy="769914"/>
          </a:xfrm>
          <a:prstGeom prst="rect">
            <a:avLst/>
          </a:prstGeom>
          <a:noFill/>
          <a:ln>
            <a:noFill/>
          </a:ln>
        </p:spPr>
      </p:pic>
      <p:sp>
        <p:nvSpPr>
          <p:cNvPr id="1231" name="Google Shape;1231;p30"/>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32" name="Google Shape;1232;p30"/>
          <p:cNvSpPr/>
          <p:nvPr/>
        </p:nvSpPr>
        <p:spPr>
          <a:xfrm>
            <a:off x="5771000" y="3125775"/>
            <a:ext cx="746700" cy="3597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0"/>
          <p:cNvSpPr/>
          <p:nvPr/>
        </p:nvSpPr>
        <p:spPr>
          <a:xfrm>
            <a:off x="6613725" y="2916350"/>
            <a:ext cx="801600" cy="3597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31"/>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Additional </a:t>
            </a:r>
            <a:r>
              <a:rPr lang="en"/>
              <a:t>constraints</a:t>
            </a:r>
            <a:r>
              <a:rPr lang="en"/>
              <a:t> on possible background sources</a:t>
            </a:r>
            <a:endParaRPr/>
          </a:p>
        </p:txBody>
      </p:sp>
      <p:sp>
        <p:nvSpPr>
          <p:cNvPr id="1239" name="Google Shape;1239;p31"/>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Main sources of naturally </a:t>
            </a:r>
            <a:r>
              <a:rPr lang="en"/>
              <a:t>occurring</a:t>
            </a:r>
            <a:r>
              <a:rPr lang="en"/>
              <a:t> radioactive materials (NORM):</a:t>
            </a:r>
            <a:endParaRPr/>
          </a:p>
          <a:p>
            <a:pPr indent="-317500" lvl="1" marL="914400" rtl="0" algn="l">
              <a:spcBef>
                <a:spcPts val="0"/>
              </a:spcBef>
              <a:spcAft>
                <a:spcPts val="0"/>
              </a:spcAft>
              <a:buSzPts val="1400"/>
              <a:buChar char="–"/>
            </a:pPr>
            <a:r>
              <a:rPr lang="en"/>
              <a:t>Terrestrial — K-40, U-238 series, Th-232 series (KUT)</a:t>
            </a:r>
            <a:endParaRPr/>
          </a:p>
          <a:p>
            <a:pPr indent="-317500" lvl="1" marL="914400" rtl="0" algn="l">
              <a:spcBef>
                <a:spcPts val="0"/>
              </a:spcBef>
              <a:spcAft>
                <a:spcPts val="0"/>
              </a:spcAft>
              <a:buSzPts val="1400"/>
              <a:buChar char="–"/>
            </a:pPr>
            <a:r>
              <a:rPr lang="en"/>
              <a:t>Airborne — radon, skyshine</a:t>
            </a:r>
            <a:endParaRPr/>
          </a:p>
          <a:p>
            <a:pPr indent="-317500" lvl="1" marL="914400" rtl="0" algn="l">
              <a:spcBef>
                <a:spcPts val="0"/>
              </a:spcBef>
              <a:spcAft>
                <a:spcPts val="0"/>
              </a:spcAft>
              <a:buSzPts val="1400"/>
              <a:buChar char="–"/>
            </a:pPr>
            <a:r>
              <a:rPr lang="en"/>
              <a:t>Cosmic — continuum, 511 keV from positrons</a:t>
            </a:r>
            <a:endParaRPr/>
          </a:p>
          <a:p>
            <a:pPr indent="-317500" lvl="0" marL="457200" rtl="0" algn="l">
              <a:spcBef>
                <a:spcPts val="0"/>
              </a:spcBef>
              <a:spcAft>
                <a:spcPts val="0"/>
              </a:spcAft>
              <a:buSzPts val="1400"/>
              <a:buChar char="•"/>
            </a:pPr>
            <a:r>
              <a:rPr lang="en"/>
              <a:t>Approximated with:</a:t>
            </a:r>
            <a:endParaRPr/>
          </a:p>
          <a:p>
            <a:pPr indent="-317500" lvl="1" marL="914400" rtl="0" algn="l">
              <a:spcBef>
                <a:spcPts val="0"/>
              </a:spcBef>
              <a:spcAft>
                <a:spcPts val="0"/>
              </a:spcAft>
              <a:buSzPts val="1400"/>
              <a:buChar char="–"/>
            </a:pPr>
            <a:r>
              <a:rPr lang="en"/>
              <a:t>3 terrestrial components (K/U/T), derived from </a:t>
            </a:r>
            <a:br>
              <a:rPr lang="en"/>
            </a:br>
            <a:r>
              <a:rPr lang="en"/>
              <a:t>simulations</a:t>
            </a:r>
            <a:endParaRPr/>
          </a:p>
          <a:p>
            <a:pPr indent="-317500" lvl="1" marL="914400" rtl="0" algn="l">
              <a:spcBef>
                <a:spcPts val="0"/>
              </a:spcBef>
              <a:spcAft>
                <a:spcPts val="0"/>
              </a:spcAft>
              <a:buSzPts val="1400"/>
              <a:buChar char="–"/>
            </a:pPr>
            <a:r>
              <a:rPr lang="en"/>
              <a:t>1 airborne/cosmics component (unconstrained)</a:t>
            </a:r>
            <a:endParaRPr/>
          </a:p>
          <a:p>
            <a:pPr indent="-317500" lvl="0" marL="457200" rtl="0" algn="l">
              <a:spcBef>
                <a:spcPts val="0"/>
              </a:spcBef>
              <a:spcAft>
                <a:spcPts val="0"/>
              </a:spcAft>
              <a:buSzPts val="1400"/>
              <a:buChar char="•"/>
            </a:pPr>
            <a:r>
              <a:rPr lang="en"/>
              <a:t>Reduction to 152 free parameters</a:t>
            </a:r>
            <a:endParaRPr/>
          </a:p>
          <a:p>
            <a:pPr indent="-317500" lvl="1" marL="914400" rtl="0" algn="l">
              <a:spcBef>
                <a:spcPts val="0"/>
              </a:spcBef>
              <a:spcAft>
                <a:spcPts val="0"/>
              </a:spcAft>
              <a:buSzPts val="1400"/>
              <a:buChar char="–"/>
            </a:pPr>
            <a:r>
              <a:rPr lang="en"/>
              <a:t>3 amplitudes of each component x 11 labels = 33</a:t>
            </a:r>
            <a:endParaRPr/>
          </a:p>
          <a:p>
            <a:pPr indent="-317500" lvl="1" marL="914400" rtl="0" algn="l">
              <a:spcBef>
                <a:spcPts val="0"/>
              </a:spcBef>
              <a:spcAft>
                <a:spcPts val="0"/>
              </a:spcAft>
              <a:buSzPts val="1400"/>
              <a:buChar char="–"/>
            </a:pPr>
            <a:r>
              <a:rPr lang="en"/>
              <a:t>119 bins for airborne/cosmics modeling</a:t>
            </a:r>
            <a:endParaRPr/>
          </a:p>
          <a:p>
            <a:pPr indent="-317500" lvl="0" marL="457200" rtl="0" algn="l">
              <a:spcBef>
                <a:spcPts val="0"/>
              </a:spcBef>
              <a:spcAft>
                <a:spcPts val="0"/>
              </a:spcAft>
              <a:buSzPts val="1400"/>
              <a:buChar char="•"/>
            </a:pPr>
            <a:r>
              <a:rPr lang="en"/>
              <a:t>Converted an </a:t>
            </a:r>
            <a:r>
              <a:rPr lang="en"/>
              <a:t>underdetermined</a:t>
            </a:r>
            <a:r>
              <a:rPr lang="en"/>
              <a:t> problem into </a:t>
            </a:r>
            <a:br>
              <a:rPr lang="en"/>
            </a:br>
            <a:r>
              <a:rPr lang="en"/>
              <a:t>an </a:t>
            </a:r>
            <a:r>
              <a:rPr lang="en"/>
              <a:t>overdetermined</a:t>
            </a:r>
            <a:r>
              <a:rPr lang="en"/>
              <a:t> one that can be easily solved with</a:t>
            </a:r>
            <a:br>
              <a:rPr lang="en"/>
            </a:br>
            <a:r>
              <a:rPr lang="en"/>
              <a:t>MLEM</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pic>
        <p:nvPicPr>
          <p:cNvPr id="1240" name="Google Shape;1240;p31"/>
          <p:cNvPicPr preferRelativeResize="0"/>
          <p:nvPr/>
        </p:nvPicPr>
        <p:blipFill rotWithShape="1">
          <a:blip r:embed="rId3">
            <a:alphaModFix/>
          </a:blip>
          <a:srcRect b="1587" l="0" r="0" t="1587"/>
          <a:stretch/>
        </p:blipFill>
        <p:spPr>
          <a:xfrm>
            <a:off x="5569975" y="1438175"/>
            <a:ext cx="3119100" cy="3019976"/>
          </a:xfrm>
          <a:prstGeom prst="rect">
            <a:avLst/>
          </a:prstGeom>
          <a:noFill/>
          <a:ln>
            <a:noFill/>
          </a:ln>
        </p:spPr>
      </p:pic>
      <p:sp>
        <p:nvSpPr>
          <p:cNvPr id="1241" name="Google Shape;1241;p31"/>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32"/>
          <p:cNvSpPr txBox="1"/>
          <p:nvPr>
            <p:ph idx="1" type="body"/>
          </p:nvPr>
        </p:nvSpPr>
        <p:spPr>
          <a:xfrm>
            <a:off x="4619125" y="3032050"/>
            <a:ext cx="4070100" cy="14262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Ability to </a:t>
            </a:r>
            <a:r>
              <a:rPr lang="en">
                <a:solidFill>
                  <a:schemeClr val="accent3"/>
                </a:solidFill>
              </a:rPr>
              <a:t>predict radiological composition</a:t>
            </a:r>
            <a:r>
              <a:rPr lang="en"/>
              <a:t> of materials at facility</a:t>
            </a:r>
            <a:endParaRPr/>
          </a:p>
          <a:p>
            <a:pPr indent="-317500" lvl="0" marL="457200" rtl="0" algn="l">
              <a:spcBef>
                <a:spcPts val="0"/>
              </a:spcBef>
              <a:spcAft>
                <a:spcPts val="0"/>
              </a:spcAft>
              <a:buSzPts val="1400"/>
              <a:buChar char="•"/>
            </a:pPr>
            <a:r>
              <a:rPr lang="en"/>
              <a:t>Properly attribute fraction of radiation observed from </a:t>
            </a:r>
            <a:r>
              <a:rPr lang="en">
                <a:solidFill>
                  <a:schemeClr val="accent3"/>
                </a:solidFill>
              </a:rPr>
              <a:t>sky</a:t>
            </a:r>
            <a:endParaRPr sz="600"/>
          </a:p>
          <a:p>
            <a:pPr indent="0" lvl="0" marL="0" rtl="0" algn="l">
              <a:spcBef>
                <a:spcPts val="600"/>
              </a:spcBef>
              <a:spcAft>
                <a:spcPts val="0"/>
              </a:spcAft>
              <a:buNone/>
            </a:pPr>
            <a:r>
              <a:rPr lang="en" sz="1000">
                <a:solidFill>
                  <a:srgbClr val="000000"/>
                </a:solidFill>
              </a:rPr>
              <a:t>M. Salathe et al., “Determining urban material activities with a vehicle-</a:t>
            </a:r>
            <a:br>
              <a:rPr lang="en" sz="1000">
                <a:solidFill>
                  <a:srgbClr val="000000"/>
                </a:solidFill>
              </a:rPr>
            </a:br>
            <a:r>
              <a:rPr lang="en" sz="1000">
                <a:solidFill>
                  <a:srgbClr val="000000"/>
                </a:solidFill>
              </a:rPr>
              <a:t>based multi-sensor system”, Physical Review Research 3 (2021).</a:t>
            </a:r>
            <a:endParaRPr sz="800"/>
          </a:p>
        </p:txBody>
      </p:sp>
      <p:sp>
        <p:nvSpPr>
          <p:cNvPr id="1247" name="Google Shape;1247;p32"/>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Predict natural occurring radioactive materials</a:t>
            </a:r>
            <a:endParaRPr/>
          </a:p>
        </p:txBody>
      </p:sp>
      <p:pic>
        <p:nvPicPr>
          <p:cNvPr id="1248" name="Google Shape;1248;p32"/>
          <p:cNvPicPr preferRelativeResize="0"/>
          <p:nvPr/>
        </p:nvPicPr>
        <p:blipFill>
          <a:blip r:embed="rId3">
            <a:alphaModFix/>
          </a:blip>
          <a:stretch>
            <a:fillRect/>
          </a:stretch>
        </p:blipFill>
        <p:spPr>
          <a:xfrm>
            <a:off x="4619000" y="857250"/>
            <a:ext cx="4070073" cy="2325774"/>
          </a:xfrm>
          <a:prstGeom prst="rect">
            <a:avLst/>
          </a:prstGeom>
          <a:noFill/>
          <a:ln>
            <a:noFill/>
          </a:ln>
        </p:spPr>
      </p:pic>
      <p:pic>
        <p:nvPicPr>
          <p:cNvPr id="1249" name="Google Shape;1249;p32"/>
          <p:cNvPicPr preferRelativeResize="0"/>
          <p:nvPr/>
        </p:nvPicPr>
        <p:blipFill rotWithShape="1">
          <a:blip r:embed="rId4">
            <a:alphaModFix/>
          </a:blip>
          <a:srcRect b="936" l="3007" r="2430" t="3553"/>
          <a:stretch/>
        </p:blipFill>
        <p:spPr>
          <a:xfrm>
            <a:off x="459475" y="857250"/>
            <a:ext cx="4159533" cy="3600900"/>
          </a:xfrm>
          <a:prstGeom prst="rect">
            <a:avLst/>
          </a:prstGeom>
          <a:noFill/>
          <a:ln>
            <a:noFill/>
          </a:ln>
        </p:spPr>
      </p:pic>
      <p:sp>
        <p:nvSpPr>
          <p:cNvPr id="1250" name="Google Shape;1250;p32"/>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33"/>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Correlations between labels and gamma-ray data</a:t>
            </a:r>
            <a:endParaRPr/>
          </a:p>
        </p:txBody>
      </p:sp>
      <p:sp>
        <p:nvSpPr>
          <p:cNvPr id="1256" name="Google Shape;1256;p33"/>
          <p:cNvSpPr txBox="1"/>
          <p:nvPr>
            <p:ph idx="1" type="body"/>
          </p:nvPr>
        </p:nvSpPr>
        <p:spPr>
          <a:xfrm>
            <a:off x="459475" y="3128225"/>
            <a:ext cx="4184700" cy="1329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40min dataset collected in downtown Oakland with RadMap</a:t>
            </a:r>
            <a:endParaRPr/>
          </a:p>
          <a:p>
            <a:pPr indent="-317500" lvl="0" marL="457200" rtl="0" algn="l">
              <a:spcBef>
                <a:spcPts val="0"/>
              </a:spcBef>
              <a:spcAft>
                <a:spcPts val="0"/>
              </a:spcAft>
              <a:buSzPts val="1400"/>
              <a:buChar char="•"/>
            </a:pPr>
            <a:r>
              <a:rPr lang="en"/>
              <a:t>Non-negative matrix factorization to “simplify” radiation data (2 components only)</a:t>
            </a:r>
            <a:endParaRPr/>
          </a:p>
          <a:p>
            <a:pPr indent="-317500" lvl="0" marL="457200" rtl="0" algn="l">
              <a:spcBef>
                <a:spcPts val="0"/>
              </a:spcBef>
              <a:spcAft>
                <a:spcPts val="0"/>
              </a:spcAft>
              <a:buSzPts val="1400"/>
              <a:buChar char="•"/>
            </a:pPr>
            <a:r>
              <a:rPr lang="en"/>
              <a:t>Semantic segmentation of images</a:t>
            </a:r>
            <a:endParaRPr/>
          </a:p>
        </p:txBody>
      </p:sp>
      <p:sp>
        <p:nvSpPr>
          <p:cNvPr id="1257" name="Google Shape;1257;p33"/>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258" name="Google Shape;1258;p33"/>
          <p:cNvGrpSpPr/>
          <p:nvPr/>
        </p:nvGrpSpPr>
        <p:grpSpPr>
          <a:xfrm>
            <a:off x="459468" y="857261"/>
            <a:ext cx="3448125" cy="2298740"/>
            <a:chOff x="-16357" y="847436"/>
            <a:chExt cx="3448125" cy="2298740"/>
          </a:xfrm>
        </p:grpSpPr>
        <p:pic>
          <p:nvPicPr>
            <p:cNvPr id="1259" name="Google Shape;1259;p33"/>
            <p:cNvPicPr preferRelativeResize="0"/>
            <p:nvPr/>
          </p:nvPicPr>
          <p:blipFill>
            <a:blip r:embed="rId3">
              <a:alphaModFix/>
            </a:blip>
            <a:stretch>
              <a:fillRect/>
            </a:stretch>
          </p:blipFill>
          <p:spPr>
            <a:xfrm>
              <a:off x="-16357" y="847436"/>
              <a:ext cx="3448125" cy="2298740"/>
            </a:xfrm>
            <a:prstGeom prst="rect">
              <a:avLst/>
            </a:prstGeom>
            <a:noFill/>
            <a:ln>
              <a:noFill/>
            </a:ln>
          </p:spPr>
        </p:pic>
        <p:sp>
          <p:nvSpPr>
            <p:cNvPr id="1260" name="Google Shape;1260;p33"/>
            <p:cNvSpPr txBox="1"/>
            <p:nvPr/>
          </p:nvSpPr>
          <p:spPr>
            <a:xfrm>
              <a:off x="2507016" y="1819891"/>
              <a:ext cx="614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cosmics</a:t>
              </a:r>
              <a:endParaRPr sz="800">
                <a:solidFill>
                  <a:srgbClr val="990000"/>
                </a:solidFill>
              </a:endParaRPr>
            </a:p>
          </p:txBody>
        </p:sp>
        <p:cxnSp>
          <p:nvCxnSpPr>
            <p:cNvPr id="1261" name="Google Shape;1261;p33"/>
            <p:cNvCxnSpPr/>
            <p:nvPr/>
          </p:nvCxnSpPr>
          <p:spPr>
            <a:xfrm flipH="1">
              <a:off x="2717251" y="2060255"/>
              <a:ext cx="58200" cy="248700"/>
            </a:xfrm>
            <a:prstGeom prst="straightConnector1">
              <a:avLst/>
            </a:prstGeom>
            <a:noFill/>
            <a:ln cap="flat" cmpd="sng" w="9525">
              <a:solidFill>
                <a:srgbClr val="990000"/>
              </a:solidFill>
              <a:prstDash val="solid"/>
              <a:round/>
              <a:headEnd len="med" w="med" type="none"/>
              <a:tailEnd len="med" w="med" type="triangle"/>
            </a:ln>
          </p:spPr>
        </p:cxnSp>
        <p:cxnSp>
          <p:nvCxnSpPr>
            <p:cNvPr id="1262" name="Google Shape;1262;p33"/>
            <p:cNvCxnSpPr/>
            <p:nvPr/>
          </p:nvCxnSpPr>
          <p:spPr>
            <a:xfrm rot="10800000">
              <a:off x="491034" y="1277784"/>
              <a:ext cx="23400" cy="333900"/>
            </a:xfrm>
            <a:prstGeom prst="straightConnector1">
              <a:avLst/>
            </a:prstGeom>
            <a:noFill/>
            <a:ln cap="flat" cmpd="sng" w="9525">
              <a:solidFill>
                <a:srgbClr val="990000"/>
              </a:solidFill>
              <a:prstDash val="solid"/>
              <a:round/>
              <a:headEnd len="med" w="med" type="none"/>
              <a:tailEnd len="med" w="med" type="triangle"/>
            </a:ln>
          </p:spPr>
        </p:cxnSp>
        <p:sp>
          <p:nvSpPr>
            <p:cNvPr id="1263" name="Google Shape;1263;p33"/>
            <p:cNvSpPr txBox="1"/>
            <p:nvPr/>
          </p:nvSpPr>
          <p:spPr>
            <a:xfrm>
              <a:off x="340005" y="1567400"/>
              <a:ext cx="644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scattering</a:t>
              </a:r>
              <a:endParaRPr sz="800">
                <a:solidFill>
                  <a:srgbClr val="990000"/>
                </a:solidFill>
              </a:endParaRPr>
            </a:p>
          </p:txBody>
        </p:sp>
        <p:sp>
          <p:nvSpPr>
            <p:cNvPr id="1264" name="Google Shape;1264;p33"/>
            <p:cNvSpPr txBox="1"/>
            <p:nvPr/>
          </p:nvSpPr>
          <p:spPr>
            <a:xfrm>
              <a:off x="997477" y="2071424"/>
              <a:ext cx="456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K-40</a:t>
              </a:r>
              <a:endParaRPr sz="800">
                <a:solidFill>
                  <a:srgbClr val="990000"/>
                </a:solidFill>
              </a:endParaRPr>
            </a:p>
          </p:txBody>
        </p:sp>
        <p:cxnSp>
          <p:nvCxnSpPr>
            <p:cNvPr id="1265" name="Google Shape;1265;p33"/>
            <p:cNvCxnSpPr/>
            <p:nvPr/>
          </p:nvCxnSpPr>
          <p:spPr>
            <a:xfrm flipH="1" rot="10800000">
              <a:off x="1230240" y="1812508"/>
              <a:ext cx="66900" cy="323400"/>
            </a:xfrm>
            <a:prstGeom prst="straightConnector1">
              <a:avLst/>
            </a:prstGeom>
            <a:noFill/>
            <a:ln cap="flat" cmpd="sng" w="9525">
              <a:solidFill>
                <a:srgbClr val="990000"/>
              </a:solidFill>
              <a:prstDash val="solid"/>
              <a:round/>
              <a:headEnd len="med" w="med" type="none"/>
              <a:tailEnd len="med" w="med" type="triangle"/>
            </a:ln>
          </p:spPr>
        </p:cxnSp>
        <p:sp>
          <p:nvSpPr>
            <p:cNvPr id="1266" name="Google Shape;1266;p33"/>
            <p:cNvSpPr txBox="1"/>
            <p:nvPr/>
          </p:nvSpPr>
          <p:spPr>
            <a:xfrm>
              <a:off x="1573625" y="2340950"/>
              <a:ext cx="691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Tl-208 (T)</a:t>
              </a:r>
              <a:endParaRPr sz="800">
                <a:solidFill>
                  <a:srgbClr val="990000"/>
                </a:solidFill>
              </a:endParaRPr>
            </a:p>
          </p:txBody>
        </p:sp>
        <p:cxnSp>
          <p:nvCxnSpPr>
            <p:cNvPr id="1267" name="Google Shape;1267;p33"/>
            <p:cNvCxnSpPr/>
            <p:nvPr/>
          </p:nvCxnSpPr>
          <p:spPr>
            <a:xfrm flipH="1" rot="10800000">
              <a:off x="2003480" y="2169836"/>
              <a:ext cx="42300" cy="222600"/>
            </a:xfrm>
            <a:prstGeom prst="straightConnector1">
              <a:avLst/>
            </a:prstGeom>
            <a:noFill/>
            <a:ln cap="flat" cmpd="sng" w="9525">
              <a:solidFill>
                <a:srgbClr val="990000"/>
              </a:solidFill>
              <a:prstDash val="solid"/>
              <a:round/>
              <a:headEnd len="med" w="med" type="none"/>
              <a:tailEnd len="med" w="med" type="triangle"/>
            </a:ln>
          </p:spPr>
        </p:cxnSp>
        <p:sp>
          <p:nvSpPr>
            <p:cNvPr id="1268" name="Google Shape;1268;p33"/>
            <p:cNvSpPr txBox="1"/>
            <p:nvPr/>
          </p:nvSpPr>
          <p:spPr>
            <a:xfrm>
              <a:off x="1428826" y="1355039"/>
              <a:ext cx="82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Bi-214 (U)</a:t>
              </a:r>
              <a:endParaRPr sz="800">
                <a:solidFill>
                  <a:srgbClr val="990000"/>
                </a:solidFill>
              </a:endParaRPr>
            </a:p>
          </p:txBody>
        </p:sp>
        <p:cxnSp>
          <p:nvCxnSpPr>
            <p:cNvPr id="1269" name="Google Shape;1269;p33"/>
            <p:cNvCxnSpPr/>
            <p:nvPr/>
          </p:nvCxnSpPr>
          <p:spPr>
            <a:xfrm flipH="1">
              <a:off x="1529650" y="1598245"/>
              <a:ext cx="78000" cy="207900"/>
            </a:xfrm>
            <a:prstGeom prst="straightConnector1">
              <a:avLst/>
            </a:prstGeom>
            <a:noFill/>
            <a:ln cap="flat" cmpd="sng" w="9525">
              <a:solidFill>
                <a:srgbClr val="990000"/>
              </a:solidFill>
              <a:prstDash val="solid"/>
              <a:round/>
              <a:headEnd len="med" w="med" type="none"/>
              <a:tailEnd len="med" w="med" type="triangle"/>
            </a:ln>
          </p:spPr>
        </p:cxnSp>
      </p:grpSp>
      <p:pic>
        <p:nvPicPr>
          <p:cNvPr id="1270" name="Google Shape;1270;p33"/>
          <p:cNvPicPr preferRelativeResize="0"/>
          <p:nvPr/>
        </p:nvPicPr>
        <p:blipFill rotWithShape="1">
          <a:blip r:embed="rId4">
            <a:alphaModFix/>
          </a:blip>
          <a:srcRect b="0" l="44351" r="3416" t="32235"/>
          <a:stretch/>
        </p:blipFill>
        <p:spPr>
          <a:xfrm>
            <a:off x="4680047" y="857250"/>
            <a:ext cx="4009028" cy="3600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6"/>
          <p:cNvSpPr txBox="1"/>
          <p:nvPr>
            <p:ph type="title"/>
          </p:nvPr>
        </p:nvSpPr>
        <p:spPr>
          <a:xfrm>
            <a:off x="459486" y="342900"/>
            <a:ext cx="8229600" cy="411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Overview</a:t>
            </a:r>
            <a:endParaRPr/>
          </a:p>
        </p:txBody>
      </p:sp>
      <p:sp>
        <p:nvSpPr>
          <p:cNvPr id="964" name="Google Shape;964;p16"/>
          <p:cNvSpPr txBox="1"/>
          <p:nvPr>
            <p:ph idx="7" type="body"/>
          </p:nvPr>
        </p:nvSpPr>
        <p:spPr>
          <a:xfrm>
            <a:off x="459486" y="1371600"/>
            <a:ext cx="1942500" cy="1371600"/>
          </a:xfrm>
          <a:prstGeom prst="rect">
            <a:avLst/>
          </a:prstGeom>
        </p:spPr>
        <p:txBody>
          <a:bodyPr anchorCtr="0" anchor="t" bIns="34275" lIns="68575" spcFirstLastPara="1" rIns="68575" wrap="square" tIns="34275">
            <a:noAutofit/>
          </a:bodyPr>
          <a:lstStyle/>
          <a:p>
            <a:pPr indent="0" lvl="0" marL="0" rtl="0" algn="ctr">
              <a:spcBef>
                <a:spcPts val="300"/>
              </a:spcBef>
              <a:spcAft>
                <a:spcPts val="0"/>
              </a:spcAft>
              <a:buNone/>
            </a:pPr>
            <a:r>
              <a:rPr lang="en"/>
              <a:t>Simultaneous localization and mapping</a:t>
            </a:r>
            <a:endParaRPr/>
          </a:p>
        </p:txBody>
      </p:sp>
      <p:sp>
        <p:nvSpPr>
          <p:cNvPr id="965" name="Google Shape;965;p16"/>
          <p:cNvSpPr txBox="1"/>
          <p:nvPr>
            <p:ph idx="1" type="subTitle"/>
          </p:nvPr>
        </p:nvSpPr>
        <p:spPr>
          <a:xfrm>
            <a:off x="459486" y="857250"/>
            <a:ext cx="8229600" cy="4116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rPr lang="en"/>
              <a:t>How can contextual data inform/improve scene data fusion?</a:t>
            </a:r>
            <a:endParaRPr/>
          </a:p>
        </p:txBody>
      </p:sp>
      <p:sp>
        <p:nvSpPr>
          <p:cNvPr id="966" name="Google Shape;966;p16"/>
          <p:cNvSpPr txBox="1"/>
          <p:nvPr>
            <p:ph idx="2" type="body"/>
          </p:nvPr>
        </p:nvSpPr>
        <p:spPr>
          <a:xfrm>
            <a:off x="2525515" y="1371600"/>
            <a:ext cx="1942500" cy="1371600"/>
          </a:xfrm>
          <a:prstGeom prst="rect">
            <a:avLst/>
          </a:prstGeom>
        </p:spPr>
        <p:txBody>
          <a:bodyPr anchorCtr="0" anchor="t" bIns="34275" lIns="68575" spcFirstLastPara="1" rIns="68575" wrap="square" tIns="34275">
            <a:noAutofit/>
          </a:bodyPr>
          <a:lstStyle/>
          <a:p>
            <a:pPr indent="0" lvl="0" marL="0" rtl="0" algn="ctr">
              <a:spcBef>
                <a:spcPts val="300"/>
              </a:spcBef>
              <a:spcAft>
                <a:spcPts val="0"/>
              </a:spcAft>
              <a:buNone/>
            </a:pPr>
            <a:r>
              <a:rPr lang="en"/>
              <a:t>Semantic image segmentation</a:t>
            </a:r>
            <a:endParaRPr/>
          </a:p>
        </p:txBody>
      </p:sp>
      <p:sp>
        <p:nvSpPr>
          <p:cNvPr id="967" name="Google Shape;967;p16"/>
          <p:cNvSpPr txBox="1"/>
          <p:nvPr>
            <p:ph idx="3" type="body"/>
          </p:nvPr>
        </p:nvSpPr>
        <p:spPr>
          <a:xfrm>
            <a:off x="4620288" y="1371600"/>
            <a:ext cx="1942500" cy="1371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rPr lang="en"/>
              <a:t>Object detection, tracking, and attribution</a:t>
            </a:r>
            <a:endParaRPr/>
          </a:p>
        </p:txBody>
      </p:sp>
      <p:sp>
        <p:nvSpPr>
          <p:cNvPr id="968" name="Google Shape;968;p16"/>
          <p:cNvSpPr txBox="1"/>
          <p:nvPr>
            <p:ph idx="4" type="body"/>
          </p:nvPr>
        </p:nvSpPr>
        <p:spPr>
          <a:xfrm>
            <a:off x="459486" y="3086100"/>
            <a:ext cx="1939800" cy="1371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p:txBody>
      </p:sp>
      <p:sp>
        <p:nvSpPr>
          <p:cNvPr id="969" name="Google Shape;969;p16"/>
          <p:cNvSpPr txBox="1"/>
          <p:nvPr>
            <p:ph idx="5" type="body"/>
          </p:nvPr>
        </p:nvSpPr>
        <p:spPr>
          <a:xfrm>
            <a:off x="2525515" y="3086100"/>
            <a:ext cx="1939800" cy="1371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p:txBody>
      </p:sp>
      <p:sp>
        <p:nvSpPr>
          <p:cNvPr id="970" name="Google Shape;970;p16"/>
          <p:cNvSpPr txBox="1"/>
          <p:nvPr>
            <p:ph idx="6" type="body"/>
          </p:nvPr>
        </p:nvSpPr>
        <p:spPr>
          <a:xfrm>
            <a:off x="4620288" y="3086100"/>
            <a:ext cx="1939800" cy="1371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p:txBody>
      </p:sp>
      <p:sp>
        <p:nvSpPr>
          <p:cNvPr id="971" name="Google Shape;971;p16"/>
          <p:cNvSpPr txBox="1"/>
          <p:nvPr>
            <p:ph idx="8" type="body"/>
          </p:nvPr>
        </p:nvSpPr>
        <p:spPr>
          <a:xfrm>
            <a:off x="6715063" y="1371600"/>
            <a:ext cx="1942500" cy="1371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rPr lang="en"/>
              <a:t>Conclusion</a:t>
            </a:r>
            <a:endParaRPr/>
          </a:p>
        </p:txBody>
      </p:sp>
      <p:sp>
        <p:nvSpPr>
          <p:cNvPr id="972" name="Google Shape;972;p16"/>
          <p:cNvSpPr txBox="1"/>
          <p:nvPr>
            <p:ph idx="9" type="body"/>
          </p:nvPr>
        </p:nvSpPr>
        <p:spPr>
          <a:xfrm>
            <a:off x="6715063" y="3086100"/>
            <a:ext cx="1939800" cy="13716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t/>
            </a:r>
            <a:endParaRPr/>
          </a:p>
        </p:txBody>
      </p:sp>
      <p:sp>
        <p:nvSpPr>
          <p:cNvPr id="973" name="Google Shape;973;p16"/>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34"/>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Correlations between labels and gamma-ray data</a:t>
            </a:r>
            <a:endParaRPr/>
          </a:p>
        </p:txBody>
      </p:sp>
      <p:sp>
        <p:nvSpPr>
          <p:cNvPr id="1276" name="Google Shape;1276;p34"/>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O</a:t>
            </a:r>
            <a:r>
              <a:rPr lang="en"/>
              <a:t>ne NMF feature correlates with </a:t>
            </a:r>
            <a:br>
              <a:rPr lang="en"/>
            </a:br>
            <a:r>
              <a:rPr lang="en"/>
              <a:t>the </a:t>
            </a:r>
            <a:r>
              <a:rPr lang="en">
                <a:solidFill>
                  <a:srgbClr val="8E7CC3"/>
                </a:solidFill>
              </a:rPr>
              <a:t>“sky”</a:t>
            </a:r>
            <a:r>
              <a:rPr lang="en"/>
              <a:t>, and the second </a:t>
            </a:r>
            <a:br>
              <a:rPr lang="en"/>
            </a:br>
            <a:r>
              <a:rPr lang="en"/>
              <a:t>with </a:t>
            </a:r>
            <a:r>
              <a:rPr lang="en">
                <a:solidFill>
                  <a:srgbClr val="7F6000"/>
                </a:solidFill>
              </a:rPr>
              <a:t>“buildings”</a:t>
            </a:r>
            <a:endParaRPr>
              <a:solidFill>
                <a:srgbClr val="7F6000"/>
              </a:solidFill>
            </a:endParaRPr>
          </a:p>
          <a:p>
            <a:pPr indent="-317500" lvl="0" marL="457200" rtl="0" algn="l">
              <a:spcBef>
                <a:spcPts val="0"/>
              </a:spcBef>
              <a:spcAft>
                <a:spcPts val="0"/>
              </a:spcAft>
              <a:buSzPts val="1400"/>
              <a:buChar char="•"/>
            </a:pPr>
            <a:r>
              <a:rPr lang="en"/>
              <a:t>Difference between the components </a:t>
            </a:r>
            <a:br>
              <a:rPr lang="en"/>
            </a:br>
            <a:r>
              <a:rPr lang="en"/>
              <a:t>is cosmic emission and scattering</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sz="1000"/>
              <a:t>M.S. Bandstra, B.J. Quiter, K.J. Bilton, J.C. Curtis, S. Goldenberg, T.H.Y. Joshi, and M. Salathe, “Correlations between Panoramic Imagery and Gamma-Ray Background in an Urban Area,” IEEE Trans. Nuc. Sci., 68(12), 2021.</a:t>
            </a:r>
            <a:endParaRPr sz="1000"/>
          </a:p>
          <a:p>
            <a:pPr indent="0" lvl="0" marL="0" rtl="0" algn="l">
              <a:spcBef>
                <a:spcPts val="600"/>
              </a:spcBef>
              <a:spcAft>
                <a:spcPts val="0"/>
              </a:spcAft>
              <a:buNone/>
            </a:pPr>
            <a:r>
              <a:t/>
            </a:r>
            <a:endParaRPr/>
          </a:p>
        </p:txBody>
      </p:sp>
      <p:sp>
        <p:nvSpPr>
          <p:cNvPr id="1277" name="Google Shape;1277;p34"/>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78" name="Google Shape;1278;p34"/>
          <p:cNvPicPr preferRelativeResize="0"/>
          <p:nvPr/>
        </p:nvPicPr>
        <p:blipFill rotWithShape="1">
          <a:blip r:embed="rId3">
            <a:alphaModFix/>
          </a:blip>
          <a:srcRect b="0" l="3157" r="0" t="0"/>
          <a:stretch/>
        </p:blipFill>
        <p:spPr>
          <a:xfrm>
            <a:off x="3920575" y="2474750"/>
            <a:ext cx="4768502" cy="1641401"/>
          </a:xfrm>
          <a:prstGeom prst="rect">
            <a:avLst/>
          </a:prstGeom>
          <a:noFill/>
          <a:ln>
            <a:noFill/>
          </a:ln>
        </p:spPr>
      </p:pic>
      <p:pic>
        <p:nvPicPr>
          <p:cNvPr id="1279" name="Google Shape;1279;p34"/>
          <p:cNvPicPr preferRelativeResize="0"/>
          <p:nvPr/>
        </p:nvPicPr>
        <p:blipFill rotWithShape="1">
          <a:blip r:embed="rId4">
            <a:alphaModFix/>
          </a:blip>
          <a:srcRect b="0" l="3166" r="0" t="0"/>
          <a:stretch/>
        </p:blipFill>
        <p:spPr>
          <a:xfrm>
            <a:off x="3920575" y="857250"/>
            <a:ext cx="4768502" cy="1641401"/>
          </a:xfrm>
          <a:prstGeom prst="rect">
            <a:avLst/>
          </a:prstGeom>
          <a:noFill/>
          <a:ln>
            <a:noFill/>
          </a:ln>
        </p:spPr>
      </p:pic>
      <p:pic>
        <p:nvPicPr>
          <p:cNvPr id="1280" name="Google Shape;1280;p34"/>
          <p:cNvPicPr preferRelativeResize="0"/>
          <p:nvPr/>
        </p:nvPicPr>
        <p:blipFill>
          <a:blip r:embed="rId5">
            <a:alphaModFix/>
          </a:blip>
          <a:stretch>
            <a:fillRect/>
          </a:stretch>
        </p:blipFill>
        <p:spPr>
          <a:xfrm>
            <a:off x="459475" y="2156400"/>
            <a:ext cx="3374100" cy="1993250"/>
          </a:xfrm>
          <a:prstGeom prst="rect">
            <a:avLst/>
          </a:prstGeom>
          <a:noFill/>
          <a:ln>
            <a:noFill/>
          </a:ln>
        </p:spPr>
      </p:pic>
      <p:cxnSp>
        <p:nvCxnSpPr>
          <p:cNvPr id="1281" name="Google Shape;1281;p34"/>
          <p:cNvCxnSpPr/>
          <p:nvPr/>
        </p:nvCxnSpPr>
        <p:spPr>
          <a:xfrm flipH="1">
            <a:off x="1033102" y="2411050"/>
            <a:ext cx="253200" cy="129600"/>
          </a:xfrm>
          <a:prstGeom prst="straightConnector1">
            <a:avLst/>
          </a:prstGeom>
          <a:noFill/>
          <a:ln cap="flat" cmpd="sng" w="9525">
            <a:solidFill>
              <a:srgbClr val="990000"/>
            </a:solidFill>
            <a:prstDash val="solid"/>
            <a:round/>
            <a:headEnd len="med" w="med" type="none"/>
            <a:tailEnd len="med" w="med" type="triangle"/>
          </a:ln>
        </p:spPr>
      </p:cxnSp>
      <p:sp>
        <p:nvSpPr>
          <p:cNvPr id="1282" name="Google Shape;1282;p34"/>
          <p:cNvSpPr txBox="1"/>
          <p:nvPr/>
        </p:nvSpPr>
        <p:spPr>
          <a:xfrm>
            <a:off x="1235383" y="2208713"/>
            <a:ext cx="691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scattering</a:t>
            </a:r>
            <a:endParaRPr sz="800">
              <a:solidFill>
                <a:srgbClr val="990000"/>
              </a:solidFill>
            </a:endParaRPr>
          </a:p>
        </p:txBody>
      </p:sp>
      <p:cxnSp>
        <p:nvCxnSpPr>
          <p:cNvPr id="1283" name="Google Shape;1283;p34"/>
          <p:cNvCxnSpPr/>
          <p:nvPr/>
        </p:nvCxnSpPr>
        <p:spPr>
          <a:xfrm flipH="1">
            <a:off x="1276724" y="2699969"/>
            <a:ext cx="179100" cy="215100"/>
          </a:xfrm>
          <a:prstGeom prst="straightConnector1">
            <a:avLst/>
          </a:prstGeom>
          <a:noFill/>
          <a:ln cap="flat" cmpd="sng" w="9525">
            <a:solidFill>
              <a:srgbClr val="990000"/>
            </a:solidFill>
            <a:prstDash val="solid"/>
            <a:round/>
            <a:headEnd len="med" w="med" type="none"/>
            <a:tailEnd len="med" w="med" type="triangle"/>
          </a:ln>
        </p:spPr>
      </p:cxnSp>
      <p:sp>
        <p:nvSpPr>
          <p:cNvPr id="1284" name="Google Shape;1284;p34"/>
          <p:cNvSpPr txBox="1"/>
          <p:nvPr/>
        </p:nvSpPr>
        <p:spPr>
          <a:xfrm>
            <a:off x="1398895" y="2387413"/>
            <a:ext cx="1590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511 keV line                          (cosmic-induced positrons)</a:t>
            </a:r>
            <a:endParaRPr sz="800">
              <a:solidFill>
                <a:srgbClr val="990000"/>
              </a:solidFill>
            </a:endParaRPr>
          </a:p>
        </p:txBody>
      </p:sp>
      <p:sp>
        <p:nvSpPr>
          <p:cNvPr id="1285" name="Google Shape;1285;p34"/>
          <p:cNvSpPr txBox="1"/>
          <p:nvPr/>
        </p:nvSpPr>
        <p:spPr>
          <a:xfrm>
            <a:off x="2859437" y="2835474"/>
            <a:ext cx="909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990000"/>
                </a:solidFill>
              </a:rPr>
              <a:t>cosmic continuum</a:t>
            </a:r>
            <a:endParaRPr sz="800">
              <a:solidFill>
                <a:srgbClr val="990000"/>
              </a:solidFill>
            </a:endParaRPr>
          </a:p>
        </p:txBody>
      </p:sp>
      <p:cxnSp>
        <p:nvCxnSpPr>
          <p:cNvPr id="1286" name="Google Shape;1286;p34"/>
          <p:cNvCxnSpPr/>
          <p:nvPr/>
        </p:nvCxnSpPr>
        <p:spPr>
          <a:xfrm flipH="1">
            <a:off x="3065716" y="3173393"/>
            <a:ext cx="62400" cy="262800"/>
          </a:xfrm>
          <a:prstGeom prst="straightConnector1">
            <a:avLst/>
          </a:prstGeom>
          <a:noFill/>
          <a:ln cap="flat" cmpd="sng" w="9525">
            <a:solidFill>
              <a:srgbClr val="9900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35"/>
          <p:cNvSpPr txBox="1"/>
          <p:nvPr>
            <p:ph type="title"/>
          </p:nvPr>
        </p:nvSpPr>
        <p:spPr>
          <a:xfrm>
            <a:off x="457200" y="1196721"/>
            <a:ext cx="8229600" cy="12003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t/>
            </a:r>
            <a:endParaRPr/>
          </a:p>
        </p:txBody>
      </p:sp>
      <p:sp>
        <p:nvSpPr>
          <p:cNvPr id="1292" name="Google Shape;1292;p35"/>
          <p:cNvSpPr txBox="1"/>
          <p:nvPr>
            <p:ph idx="1" type="subTitle"/>
          </p:nvPr>
        </p:nvSpPr>
        <p:spPr>
          <a:xfrm>
            <a:off x="457199" y="2734182"/>
            <a:ext cx="8229600" cy="758700"/>
          </a:xfrm>
          <a:prstGeom prst="rect">
            <a:avLst/>
          </a:prstGeom>
        </p:spPr>
        <p:txBody>
          <a:bodyPr anchorCtr="0" anchor="t" bIns="34275" lIns="68575" spcFirstLastPara="1" rIns="68575" wrap="square" tIns="34275">
            <a:noAutofit/>
          </a:bodyPr>
          <a:lstStyle/>
          <a:p>
            <a:pPr indent="0" lvl="0" marL="0" rtl="0" algn="ctr">
              <a:spcBef>
                <a:spcPts val="600"/>
              </a:spcBef>
              <a:spcAft>
                <a:spcPts val="0"/>
              </a:spcAft>
              <a:buNone/>
            </a:pPr>
            <a:r>
              <a:rPr b="1" lang="en" sz="3600">
                <a:solidFill>
                  <a:schemeClr val="dk1"/>
                </a:solidFill>
              </a:rPr>
              <a:t>Object detection, tracking and attribution</a:t>
            </a:r>
            <a:endParaRPr b="1" sz="3600">
              <a:solidFill>
                <a:schemeClr val="dk1"/>
              </a:solidFill>
            </a:endParaRPr>
          </a:p>
        </p:txBody>
      </p:sp>
      <p:sp>
        <p:nvSpPr>
          <p:cNvPr id="1293" name="Google Shape;1293;p35"/>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p36"/>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SDF typically restricted to static environments</a:t>
            </a:r>
            <a:endParaRPr/>
          </a:p>
        </p:txBody>
      </p:sp>
      <p:sp>
        <p:nvSpPr>
          <p:cNvPr id="1299" name="Google Shape;1299;p36"/>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Moving objects such as vehicles, pedestrians, etc. might carry important information</a:t>
            </a:r>
            <a:endParaRPr/>
          </a:p>
          <a:p>
            <a:pPr indent="-317500" lvl="1" marL="914400" rtl="0" algn="l">
              <a:spcBef>
                <a:spcPts val="0"/>
              </a:spcBef>
              <a:spcAft>
                <a:spcPts val="0"/>
              </a:spcAft>
              <a:buSzPts val="1400"/>
              <a:buChar char="–"/>
            </a:pPr>
            <a:r>
              <a:rPr lang="en"/>
              <a:t>They are usually present in most urban areas!</a:t>
            </a:r>
            <a:endParaRPr/>
          </a:p>
          <a:p>
            <a:pPr indent="-317500" lvl="1" marL="914400" rtl="0" algn="l">
              <a:spcBef>
                <a:spcPts val="0"/>
              </a:spcBef>
              <a:spcAft>
                <a:spcPts val="0"/>
              </a:spcAft>
              <a:buSzPts val="1400"/>
              <a:buChar char="–"/>
            </a:pPr>
            <a:r>
              <a:rPr lang="en"/>
              <a:t>They might </a:t>
            </a:r>
            <a:r>
              <a:rPr lang="en"/>
              <a:t>carry the radioactive materials that we try to measure!</a:t>
            </a:r>
            <a:endParaRPr/>
          </a:p>
          <a:p>
            <a:pPr indent="-317500" lvl="0" marL="457200" rtl="0" algn="l">
              <a:spcBef>
                <a:spcPts val="0"/>
              </a:spcBef>
              <a:spcAft>
                <a:spcPts val="0"/>
              </a:spcAft>
              <a:buSzPts val="1400"/>
              <a:buChar char="•"/>
            </a:pPr>
            <a:r>
              <a:rPr lang="en"/>
              <a:t>SDF is poorly equipped to deal with them</a:t>
            </a:r>
            <a:endParaRPr/>
          </a:p>
          <a:p>
            <a:pPr indent="-317500" lvl="1" marL="914400" rtl="0" algn="l">
              <a:spcBef>
                <a:spcPts val="0"/>
              </a:spcBef>
              <a:spcAft>
                <a:spcPts val="0"/>
              </a:spcAft>
              <a:buSzPts val="1400"/>
              <a:buChar char="–"/>
            </a:pPr>
            <a:r>
              <a:rPr lang="en"/>
              <a:t>Usually moving objects are removed in voxel grids (snail trails)</a:t>
            </a:r>
            <a:endParaRPr/>
          </a:p>
          <a:p>
            <a:pPr indent="-317500" lvl="1" marL="914400" rtl="0" algn="l">
              <a:spcBef>
                <a:spcPts val="0"/>
              </a:spcBef>
              <a:spcAft>
                <a:spcPts val="0"/>
              </a:spcAft>
              <a:buSzPts val="1400"/>
              <a:buChar char="–"/>
            </a:pPr>
            <a:r>
              <a:rPr lang="en"/>
              <a:t>Temporal pattern (non static): they moves over time</a:t>
            </a:r>
            <a:endParaRPr/>
          </a:p>
          <a:p>
            <a:pPr indent="-317500" lvl="0" marL="457200" rtl="0" algn="l">
              <a:spcBef>
                <a:spcPts val="0"/>
              </a:spcBef>
              <a:spcAft>
                <a:spcPts val="0"/>
              </a:spcAft>
              <a:buSzPts val="1400"/>
              <a:buChar char="•"/>
            </a:pPr>
            <a:r>
              <a:rPr lang="en"/>
              <a:t>Relating a </a:t>
            </a:r>
            <a:r>
              <a:rPr lang="en"/>
              <a:t>radiological</a:t>
            </a:r>
            <a:r>
              <a:rPr lang="en"/>
              <a:t> alarm to a moving object present in a video feed or on </a:t>
            </a:r>
            <a:r>
              <a:rPr lang="en"/>
              <a:t>scene</a:t>
            </a:r>
            <a:r>
              <a:rPr lang="en"/>
              <a:t> is hard!</a:t>
            </a:r>
            <a:endParaRPr/>
          </a:p>
          <a:p>
            <a:pPr indent="-317500" lvl="1" marL="914400" rtl="0" algn="l">
              <a:spcBef>
                <a:spcPts val="0"/>
              </a:spcBef>
              <a:spcAft>
                <a:spcPts val="0"/>
              </a:spcAft>
              <a:buSzPts val="1400"/>
              <a:buChar char="–"/>
            </a:pPr>
            <a:r>
              <a:rPr lang="en"/>
              <a:t>The temporal pattern of a moving object and of the </a:t>
            </a:r>
            <a:r>
              <a:rPr lang="en"/>
              <a:t>radiological</a:t>
            </a:r>
            <a:r>
              <a:rPr lang="en"/>
              <a:t> signature observed in the detector can provide additional information</a:t>
            </a:r>
            <a:endParaRPr/>
          </a:p>
          <a:p>
            <a:pPr indent="-317500" lvl="1" marL="914400" rtl="0" algn="l">
              <a:spcBef>
                <a:spcPts val="0"/>
              </a:spcBef>
              <a:spcAft>
                <a:spcPts val="0"/>
              </a:spcAft>
              <a:buSzPts val="1400"/>
              <a:buChar char="–"/>
            </a:pPr>
            <a:r>
              <a:rPr lang="en"/>
              <a:t>Improve s</a:t>
            </a:r>
            <a:r>
              <a:rPr lang="en"/>
              <a:t>ituational awareness</a:t>
            </a:r>
            <a:endParaRPr/>
          </a:p>
          <a:p>
            <a:pPr indent="-317500" lvl="1" marL="914400" rtl="0" algn="l">
              <a:spcBef>
                <a:spcPts val="0"/>
              </a:spcBef>
              <a:spcAft>
                <a:spcPts val="0"/>
              </a:spcAft>
              <a:buSzPts val="1400"/>
              <a:buChar char="–"/>
            </a:pPr>
            <a:r>
              <a:t/>
            </a:r>
            <a:endParaRPr/>
          </a:p>
        </p:txBody>
      </p:sp>
      <p:sp>
        <p:nvSpPr>
          <p:cNvPr id="1300" name="Google Shape;1300;p36"/>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01" name="Google Shape;1301;p36"/>
          <p:cNvSpPr txBox="1"/>
          <p:nvPr/>
        </p:nvSpPr>
        <p:spPr>
          <a:xfrm>
            <a:off x="893125" y="3416775"/>
            <a:ext cx="7209300" cy="8313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New Scene Data Fusion </a:t>
            </a:r>
            <a:r>
              <a:rPr b="1" lang="en">
                <a:solidFill>
                  <a:schemeClr val="lt1"/>
                </a:solidFill>
              </a:rPr>
              <a:t>paradigm!</a:t>
            </a:r>
            <a:endParaRPr b="1">
              <a:solidFill>
                <a:schemeClr val="lt1"/>
              </a:solidFill>
            </a:endParaRPr>
          </a:p>
          <a:p>
            <a:pPr indent="0" lvl="0" marL="0" rtl="0" algn="ctr">
              <a:spcBef>
                <a:spcPts val="0"/>
              </a:spcBef>
              <a:spcAft>
                <a:spcPts val="0"/>
              </a:spcAft>
              <a:buNone/>
            </a:pPr>
            <a:r>
              <a:t/>
            </a:r>
            <a:endParaRPr b="1">
              <a:solidFill>
                <a:schemeClr val="lt1"/>
              </a:solidFill>
            </a:endParaRPr>
          </a:p>
          <a:p>
            <a:pPr indent="0" lvl="0" marL="0" rtl="0" algn="ctr">
              <a:spcBef>
                <a:spcPts val="0"/>
              </a:spcBef>
              <a:spcAft>
                <a:spcPts val="0"/>
              </a:spcAft>
              <a:buNone/>
            </a:pPr>
            <a:r>
              <a:rPr b="1" lang="en">
                <a:solidFill>
                  <a:schemeClr val="accent5"/>
                </a:solidFill>
              </a:rPr>
              <a:t>Relate radiological data to the path of moving objects</a:t>
            </a:r>
            <a:endParaRPr b="1">
              <a:solidFill>
                <a:schemeClr val="accent5"/>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37"/>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Object detection in images with neural networks</a:t>
            </a:r>
            <a:endParaRPr/>
          </a:p>
        </p:txBody>
      </p:sp>
      <p:sp>
        <p:nvSpPr>
          <p:cNvPr id="1308" name="Google Shape;1308;p37"/>
          <p:cNvSpPr txBox="1"/>
          <p:nvPr>
            <p:ph idx="1" type="body"/>
          </p:nvPr>
        </p:nvSpPr>
        <p:spPr>
          <a:xfrm>
            <a:off x="2757250" y="2359650"/>
            <a:ext cx="3319500" cy="20982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Predicts </a:t>
            </a:r>
            <a:r>
              <a:rPr lang="en">
                <a:solidFill>
                  <a:schemeClr val="accent3"/>
                </a:solidFill>
              </a:rPr>
              <a:t>2D/3D bounding boxes</a:t>
            </a:r>
            <a:endParaRPr/>
          </a:p>
          <a:p>
            <a:pPr indent="-317500" lvl="0" marL="457200" rtl="0" algn="l">
              <a:spcBef>
                <a:spcPts val="0"/>
              </a:spcBef>
              <a:spcAft>
                <a:spcPts val="0"/>
              </a:spcAft>
              <a:buSzPts val="1400"/>
              <a:buChar char="•"/>
            </a:pPr>
            <a:r>
              <a:rPr lang="en"/>
              <a:t>Real time object detection on the edge (battery operated)</a:t>
            </a:r>
            <a:endParaRPr/>
          </a:p>
          <a:p>
            <a:pPr indent="-317500" lvl="1" marL="914400" rtl="0" algn="l">
              <a:spcBef>
                <a:spcPts val="0"/>
              </a:spcBef>
              <a:spcAft>
                <a:spcPts val="0"/>
              </a:spcAft>
              <a:buSzPts val="1400"/>
              <a:buChar char="–"/>
            </a:pPr>
            <a:r>
              <a:rPr lang="en"/>
              <a:t>Yolov4-tiny/ </a:t>
            </a:r>
            <a:r>
              <a:rPr lang="en"/>
              <a:t>Yolov7-tiny</a:t>
            </a:r>
            <a:r>
              <a:rPr lang="en"/>
              <a:t>: </a:t>
            </a:r>
            <a:br>
              <a:rPr lang="en"/>
            </a:br>
            <a:r>
              <a:rPr lang="en"/>
              <a:t>~45 images / sec</a:t>
            </a:r>
            <a:endParaRPr/>
          </a:p>
          <a:p>
            <a:pPr indent="-317500" lvl="1" marL="914400" rtl="0" algn="l">
              <a:spcBef>
                <a:spcPts val="0"/>
              </a:spcBef>
              <a:spcAft>
                <a:spcPts val="0"/>
              </a:spcAft>
              <a:buSzPts val="1400"/>
              <a:buChar char="–"/>
            </a:pPr>
            <a:r>
              <a:rPr lang="en"/>
              <a:t>PointPillars: </a:t>
            </a:r>
            <a:br>
              <a:rPr lang="en"/>
            </a:br>
            <a:r>
              <a:rPr lang="en"/>
              <a:t>~10 scans / sec</a:t>
            </a:r>
            <a:endParaRPr/>
          </a:p>
        </p:txBody>
      </p:sp>
      <p:sp>
        <p:nvSpPr>
          <p:cNvPr id="1309" name="Google Shape;1309;p37"/>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10" name="Google Shape;1310;p37"/>
          <p:cNvPicPr preferRelativeResize="0"/>
          <p:nvPr/>
        </p:nvPicPr>
        <p:blipFill rotWithShape="1">
          <a:blip r:embed="rId3">
            <a:alphaModFix/>
          </a:blip>
          <a:srcRect b="40415" l="760" r="51708" t="1265"/>
          <a:stretch/>
        </p:blipFill>
        <p:spPr>
          <a:xfrm>
            <a:off x="459475" y="857250"/>
            <a:ext cx="2456474" cy="1922799"/>
          </a:xfrm>
          <a:prstGeom prst="rect">
            <a:avLst/>
          </a:prstGeom>
          <a:noFill/>
          <a:ln>
            <a:noFill/>
          </a:ln>
        </p:spPr>
      </p:pic>
      <p:pic>
        <p:nvPicPr>
          <p:cNvPr id="1311" name="Google Shape;1311;p37"/>
          <p:cNvPicPr preferRelativeResize="0"/>
          <p:nvPr/>
        </p:nvPicPr>
        <p:blipFill>
          <a:blip r:embed="rId4">
            <a:alphaModFix/>
          </a:blip>
          <a:stretch>
            <a:fillRect/>
          </a:stretch>
        </p:blipFill>
        <p:spPr>
          <a:xfrm>
            <a:off x="5936566" y="857250"/>
            <a:ext cx="2752509" cy="1833750"/>
          </a:xfrm>
          <a:prstGeom prst="rect">
            <a:avLst/>
          </a:prstGeom>
          <a:noFill/>
          <a:ln>
            <a:noFill/>
          </a:ln>
        </p:spPr>
      </p:pic>
      <p:sp>
        <p:nvSpPr>
          <p:cNvPr id="1312" name="Google Shape;1312;p37"/>
          <p:cNvSpPr/>
          <p:nvPr/>
        </p:nvSpPr>
        <p:spPr>
          <a:xfrm>
            <a:off x="3119075" y="857125"/>
            <a:ext cx="2696400" cy="7302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n">
                <a:solidFill>
                  <a:schemeClr val="accent2"/>
                </a:solidFill>
              </a:rPr>
              <a:t>Image based</a:t>
            </a:r>
            <a:endParaRPr b="1">
              <a:solidFill>
                <a:schemeClr val="accent2"/>
              </a:solidFill>
            </a:endParaRPr>
          </a:p>
          <a:p>
            <a:pPr indent="0" lvl="0" marL="0" rtl="0" algn="ctr">
              <a:spcBef>
                <a:spcPts val="0"/>
              </a:spcBef>
              <a:spcAft>
                <a:spcPts val="0"/>
              </a:spcAft>
              <a:buNone/>
            </a:pPr>
            <a:r>
              <a:rPr lang="en" sz="1000">
                <a:solidFill>
                  <a:schemeClr val="dk1"/>
                </a:solidFill>
              </a:rPr>
              <a:t>A. Bochkovskiy, et al, “YOLOv4: Optimal Speed and Accuracy of Object Detection,” arXiv:2004.10934v1</a:t>
            </a:r>
            <a:endParaRPr sz="1700">
              <a:solidFill>
                <a:schemeClr val="dk1"/>
              </a:solidFill>
            </a:endParaRPr>
          </a:p>
        </p:txBody>
      </p:sp>
      <p:cxnSp>
        <p:nvCxnSpPr>
          <p:cNvPr id="1313" name="Google Shape;1313;p37"/>
          <p:cNvCxnSpPr>
            <a:stCxn id="1312" idx="1"/>
          </p:cNvCxnSpPr>
          <p:nvPr/>
        </p:nvCxnSpPr>
        <p:spPr>
          <a:xfrm flipH="1">
            <a:off x="2443475" y="1222225"/>
            <a:ext cx="675600" cy="168000"/>
          </a:xfrm>
          <a:prstGeom prst="straightConnector1">
            <a:avLst/>
          </a:prstGeom>
          <a:noFill/>
          <a:ln cap="flat" cmpd="sng" w="28575">
            <a:solidFill>
              <a:schemeClr val="accent2"/>
            </a:solidFill>
            <a:prstDash val="solid"/>
            <a:round/>
            <a:headEnd len="med" w="med" type="none"/>
            <a:tailEnd len="med" w="med" type="triangle"/>
          </a:ln>
        </p:spPr>
      </p:cxnSp>
      <p:cxnSp>
        <p:nvCxnSpPr>
          <p:cNvPr id="1314" name="Google Shape;1314;p37"/>
          <p:cNvCxnSpPr>
            <a:stCxn id="1315" idx="3"/>
          </p:cNvCxnSpPr>
          <p:nvPr/>
        </p:nvCxnSpPr>
        <p:spPr>
          <a:xfrm flipH="1" rot="10800000">
            <a:off x="5815475" y="1300650"/>
            <a:ext cx="1192200" cy="693900"/>
          </a:xfrm>
          <a:prstGeom prst="straightConnector1">
            <a:avLst/>
          </a:prstGeom>
          <a:noFill/>
          <a:ln cap="flat" cmpd="sng" w="28575">
            <a:solidFill>
              <a:schemeClr val="accent2"/>
            </a:solidFill>
            <a:prstDash val="solid"/>
            <a:round/>
            <a:headEnd len="med" w="med" type="none"/>
            <a:tailEnd len="med" w="med" type="triangle"/>
          </a:ln>
        </p:spPr>
      </p:cxnSp>
      <p:sp>
        <p:nvSpPr>
          <p:cNvPr id="1315" name="Google Shape;1315;p37"/>
          <p:cNvSpPr/>
          <p:nvPr/>
        </p:nvSpPr>
        <p:spPr>
          <a:xfrm>
            <a:off x="3119075" y="1629450"/>
            <a:ext cx="2696400" cy="730200"/>
          </a:xfrm>
          <a:prstGeom prst="roundRect">
            <a:avLst>
              <a:gd fmla="val 16667" name="adj"/>
            </a:avLst>
          </a:prstGeom>
          <a:noFill/>
          <a:ln cap="flat" cmpd="sng" w="9525">
            <a:solidFill>
              <a:schemeClr val="accent2"/>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rPr b="1" lang="en">
                <a:solidFill>
                  <a:schemeClr val="accent2"/>
                </a:solidFill>
              </a:rPr>
              <a:t>LiDAR based</a:t>
            </a:r>
            <a:endParaRPr b="1">
              <a:solidFill>
                <a:schemeClr val="accent2"/>
              </a:solidFill>
            </a:endParaRPr>
          </a:p>
          <a:p>
            <a:pPr indent="0" lvl="0" marL="0" rtl="0" algn="ctr">
              <a:spcBef>
                <a:spcPts val="0"/>
              </a:spcBef>
              <a:spcAft>
                <a:spcPts val="0"/>
              </a:spcAft>
              <a:buNone/>
            </a:pPr>
            <a:r>
              <a:rPr lang="en" sz="1000">
                <a:solidFill>
                  <a:schemeClr val="dk1"/>
                </a:solidFill>
              </a:rPr>
              <a:t>A. H. Lang, et. al, "PointPillars: Fast Encoders for Object Detection From Point Clouds," doi:10.1109/CVPR.2019.01298</a:t>
            </a:r>
            <a:endParaRPr sz="1700">
              <a:solidFill>
                <a:schemeClr val="dk1"/>
              </a:solidFill>
            </a:endParaRPr>
          </a:p>
        </p:txBody>
      </p:sp>
      <p:pic>
        <p:nvPicPr>
          <p:cNvPr id="1316" name="Google Shape;1316;p37"/>
          <p:cNvPicPr preferRelativeResize="0"/>
          <p:nvPr/>
        </p:nvPicPr>
        <p:blipFill>
          <a:blip r:embed="rId5">
            <a:alphaModFix/>
          </a:blip>
          <a:stretch>
            <a:fillRect/>
          </a:stretch>
        </p:blipFill>
        <p:spPr>
          <a:xfrm>
            <a:off x="459475" y="2896275"/>
            <a:ext cx="2319050" cy="1693025"/>
          </a:xfrm>
          <a:prstGeom prst="rect">
            <a:avLst/>
          </a:prstGeom>
          <a:noFill/>
          <a:ln>
            <a:noFill/>
          </a:ln>
        </p:spPr>
      </p:pic>
      <p:pic>
        <p:nvPicPr>
          <p:cNvPr descr="A picture containing street, man&#10;&#10;Description automatically generated" id="1317" name="Google Shape;1317;p37"/>
          <p:cNvPicPr preferRelativeResize="0"/>
          <p:nvPr/>
        </p:nvPicPr>
        <p:blipFill rotWithShape="1">
          <a:blip r:embed="rId6">
            <a:alphaModFix/>
          </a:blip>
          <a:srcRect b="0" l="13227" r="12168" t="0"/>
          <a:stretch/>
        </p:blipFill>
        <p:spPr>
          <a:xfrm>
            <a:off x="6076677" y="2726350"/>
            <a:ext cx="2612397" cy="18629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38"/>
          <p:cNvSpPr txBox="1"/>
          <p:nvPr>
            <p:ph idx="3" type="body"/>
          </p:nvPr>
        </p:nvSpPr>
        <p:spPr>
          <a:xfrm>
            <a:off x="6049525" y="857100"/>
            <a:ext cx="2634900" cy="36897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rPr b="1" lang="en"/>
              <a:t>FastMOT</a:t>
            </a:r>
            <a:endParaRPr b="1"/>
          </a:p>
          <a:p>
            <a:pPr indent="-241300" lvl="0" marL="342900" rtl="0" algn="l">
              <a:lnSpc>
                <a:spcPct val="100000"/>
              </a:lnSpc>
              <a:spcBef>
                <a:spcPts val="300"/>
              </a:spcBef>
              <a:spcAft>
                <a:spcPts val="0"/>
              </a:spcAft>
              <a:buSzPts val="1200"/>
              <a:buChar char="•"/>
            </a:pPr>
            <a:r>
              <a:rPr lang="en"/>
              <a:t>Omni-scale network (OSNet) feature vectors CNN for object re-identification</a:t>
            </a:r>
            <a:endParaRPr/>
          </a:p>
          <a:p>
            <a:pPr indent="-241300" lvl="0" marL="342900" rtl="0" algn="l">
              <a:lnSpc>
                <a:spcPct val="100000"/>
              </a:lnSpc>
              <a:spcBef>
                <a:spcPts val="0"/>
              </a:spcBef>
              <a:spcAft>
                <a:spcPts val="0"/>
              </a:spcAft>
              <a:buSzPts val="1200"/>
              <a:buChar char="•"/>
            </a:pPr>
            <a:r>
              <a:rPr lang="en"/>
              <a:t>Optical flow for tracking between detections (allows for slower more performant object detection network)</a:t>
            </a:r>
            <a:endParaRPr/>
          </a:p>
          <a:p>
            <a:pPr indent="-241300" lvl="0" marL="342900" rtl="0" algn="l">
              <a:lnSpc>
                <a:spcPct val="100000"/>
              </a:lnSpc>
              <a:spcBef>
                <a:spcPts val="0"/>
              </a:spcBef>
              <a:spcAft>
                <a:spcPts val="0"/>
              </a:spcAft>
              <a:buSzPts val="1200"/>
              <a:buChar char="•"/>
            </a:pPr>
            <a:r>
              <a:rPr lang="en"/>
              <a:t>Limited to images</a:t>
            </a:r>
            <a:endParaRPr/>
          </a:p>
          <a:p>
            <a:pPr indent="0" lvl="0" marL="0" rtl="0" algn="l">
              <a:spcBef>
                <a:spcPts val="300"/>
              </a:spcBef>
              <a:spcAft>
                <a:spcPts val="0"/>
              </a:spcAft>
              <a:buNone/>
            </a:pPr>
            <a:r>
              <a:t/>
            </a:r>
            <a:endParaRPr sz="1500"/>
          </a:p>
          <a:p>
            <a:pPr indent="0" lvl="0" marL="0" rtl="0" algn="l">
              <a:spcBef>
                <a:spcPts val="300"/>
              </a:spcBef>
              <a:spcAft>
                <a:spcPts val="0"/>
              </a:spcAft>
              <a:buNone/>
            </a:pPr>
            <a:r>
              <a:t/>
            </a:r>
            <a:endParaRPr sz="1500"/>
          </a:p>
          <a:p>
            <a:pPr indent="0" lvl="0" marL="0" rtl="0" algn="l">
              <a:spcBef>
                <a:spcPts val="300"/>
              </a:spcBef>
              <a:spcAft>
                <a:spcPts val="0"/>
              </a:spcAft>
              <a:buNone/>
            </a:pPr>
            <a:r>
              <a:t/>
            </a:r>
            <a:endParaRPr/>
          </a:p>
          <a:p>
            <a:pPr indent="0" lvl="0" marL="0" rtl="0" algn="l">
              <a:spcBef>
                <a:spcPts val="300"/>
              </a:spcBef>
              <a:spcAft>
                <a:spcPts val="0"/>
              </a:spcAft>
              <a:buNone/>
            </a:pPr>
            <a:r>
              <a:t/>
            </a:r>
            <a:endParaRPr/>
          </a:p>
          <a:p>
            <a:pPr indent="0" lvl="0" marL="0" rtl="0" algn="l">
              <a:spcBef>
                <a:spcPts val="300"/>
              </a:spcBef>
              <a:spcAft>
                <a:spcPts val="0"/>
              </a:spcAft>
              <a:buNone/>
            </a:pPr>
            <a:br>
              <a:rPr lang="en"/>
            </a:br>
            <a:r>
              <a:rPr lang="en" sz="800"/>
              <a:t>Y. Yang, “FastMOT: High-Performance Multiple Object Tracking Based on Deep SORT and KLT”, doi:10.5281/zenodo.4294717</a:t>
            </a:r>
            <a:br>
              <a:rPr lang="en" sz="800"/>
            </a:br>
            <a:r>
              <a:rPr lang="en" sz="800"/>
              <a:t>Kaiyang Zhou, et. al, “Omni-Scale Feature Learning for Person Re-Identification”, arXiv:1905.00953</a:t>
            </a:r>
            <a:endParaRPr sz="800"/>
          </a:p>
        </p:txBody>
      </p:sp>
      <p:sp>
        <p:nvSpPr>
          <p:cNvPr id="1324" name="Google Shape;1324;p38"/>
          <p:cNvSpPr txBox="1"/>
          <p:nvPr>
            <p:ph idx="2" type="body"/>
          </p:nvPr>
        </p:nvSpPr>
        <p:spPr>
          <a:xfrm>
            <a:off x="3250275" y="857250"/>
            <a:ext cx="2634900" cy="36897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rPr b="1" lang="en"/>
              <a:t>Extension to 3D</a:t>
            </a:r>
            <a:endParaRPr b="1"/>
          </a:p>
          <a:p>
            <a:pPr indent="-304800" lvl="0" marL="457200" rtl="0" algn="l">
              <a:spcBef>
                <a:spcPts val="300"/>
              </a:spcBef>
              <a:spcAft>
                <a:spcPts val="0"/>
              </a:spcAft>
              <a:buSzPts val="1200"/>
              <a:buChar char="•"/>
            </a:pPr>
            <a:r>
              <a:rPr lang="en"/>
              <a:t>Use 3D position (x, y, z) in Kalman filter</a:t>
            </a:r>
            <a:endParaRPr/>
          </a:p>
          <a:p>
            <a:pPr indent="-304800" lvl="0" marL="457200" rtl="0" algn="l">
              <a:spcBef>
                <a:spcPts val="0"/>
              </a:spcBef>
              <a:spcAft>
                <a:spcPts val="0"/>
              </a:spcAft>
              <a:buSzPts val="1200"/>
              <a:buChar char="•"/>
            </a:pPr>
            <a:r>
              <a:rPr lang="en"/>
              <a:t>Multivariate Normal: 3x3 matrix encodes x, y and z uncertainties </a:t>
            </a:r>
            <a:endParaRPr/>
          </a:p>
          <a:p>
            <a:pPr indent="-304800" lvl="0" marL="457200" rtl="0" algn="l">
              <a:spcBef>
                <a:spcPts val="0"/>
              </a:spcBef>
              <a:spcAft>
                <a:spcPts val="0"/>
              </a:spcAft>
              <a:buSzPts val="1200"/>
              <a:buChar char="•"/>
            </a:pPr>
            <a:r>
              <a:rPr lang="en"/>
              <a:t>Hellinger distance as matching criteria</a:t>
            </a:r>
            <a:endParaRPr/>
          </a:p>
          <a:p>
            <a:pPr indent="0" lvl="0" marL="0" rtl="0" algn="l">
              <a:spcBef>
                <a:spcPts val="300"/>
              </a:spcBef>
              <a:spcAft>
                <a:spcPts val="0"/>
              </a:spcAft>
              <a:buNone/>
            </a:pPr>
            <a:r>
              <a:t/>
            </a:r>
            <a:endParaRPr/>
          </a:p>
          <a:p>
            <a:pPr indent="0" lvl="0" marL="0" rtl="0" algn="l">
              <a:spcBef>
                <a:spcPts val="300"/>
              </a:spcBef>
              <a:spcAft>
                <a:spcPts val="0"/>
              </a:spcAft>
              <a:buNone/>
            </a:pPr>
            <a:r>
              <a:t/>
            </a:r>
            <a:endParaRPr/>
          </a:p>
          <a:p>
            <a:pPr indent="0" lvl="0" marL="0" rtl="0" algn="l">
              <a:spcBef>
                <a:spcPts val="300"/>
              </a:spcBef>
              <a:spcAft>
                <a:spcPts val="0"/>
              </a:spcAft>
              <a:buNone/>
            </a:pPr>
            <a:r>
              <a:t/>
            </a:r>
            <a:endParaRPr/>
          </a:p>
          <a:p>
            <a:pPr indent="0" lvl="0" marL="0" rtl="0" algn="l">
              <a:spcBef>
                <a:spcPts val="300"/>
              </a:spcBef>
              <a:spcAft>
                <a:spcPts val="0"/>
              </a:spcAft>
              <a:buNone/>
            </a:pPr>
            <a:r>
              <a:t/>
            </a:r>
            <a:endParaRPr/>
          </a:p>
          <a:p>
            <a:pPr indent="0" lvl="0" marL="0" rtl="0" algn="l">
              <a:spcBef>
                <a:spcPts val="300"/>
              </a:spcBef>
              <a:spcAft>
                <a:spcPts val="0"/>
              </a:spcAft>
              <a:buNone/>
            </a:pPr>
            <a:r>
              <a:t/>
            </a:r>
            <a:endParaRPr/>
          </a:p>
          <a:p>
            <a:pPr indent="0" lvl="0" marL="0" rtl="0" algn="l">
              <a:spcBef>
                <a:spcPts val="300"/>
              </a:spcBef>
              <a:spcAft>
                <a:spcPts val="0"/>
              </a:spcAft>
              <a:buNone/>
            </a:pPr>
            <a:r>
              <a:t/>
            </a:r>
            <a:endParaRPr/>
          </a:p>
          <a:p>
            <a:pPr indent="0" lvl="0" marL="0" rtl="0" algn="l">
              <a:spcBef>
                <a:spcPts val="300"/>
              </a:spcBef>
              <a:spcAft>
                <a:spcPts val="0"/>
              </a:spcAft>
              <a:buNone/>
            </a:pPr>
            <a:r>
              <a:rPr lang="en" sz="800"/>
              <a:t>M. R. Marshall et al., "3-D Object Tracking in Panoramic Video and LiDAR for Radiological Source–Object Attribution and Improved Source Detection," doi:10.1109/TNS.2020.3047646</a:t>
            </a:r>
            <a:endParaRPr sz="800"/>
          </a:p>
          <a:p>
            <a:pPr indent="0" lvl="0" marL="0" rtl="0" algn="l">
              <a:spcBef>
                <a:spcPts val="300"/>
              </a:spcBef>
              <a:spcAft>
                <a:spcPts val="0"/>
              </a:spcAft>
              <a:buNone/>
            </a:pPr>
            <a:r>
              <a:t/>
            </a:r>
            <a:endParaRPr/>
          </a:p>
        </p:txBody>
      </p:sp>
      <p:pic>
        <p:nvPicPr>
          <p:cNvPr id="1325" name="Google Shape;1325;p38"/>
          <p:cNvPicPr preferRelativeResize="0"/>
          <p:nvPr/>
        </p:nvPicPr>
        <p:blipFill>
          <a:blip r:embed="rId3">
            <a:alphaModFix/>
          </a:blip>
          <a:stretch>
            <a:fillRect/>
          </a:stretch>
        </p:blipFill>
        <p:spPr>
          <a:xfrm>
            <a:off x="980475" y="2416025"/>
            <a:ext cx="1840400" cy="1400375"/>
          </a:xfrm>
          <a:prstGeom prst="rect">
            <a:avLst/>
          </a:prstGeom>
          <a:noFill/>
          <a:ln>
            <a:noFill/>
          </a:ln>
        </p:spPr>
      </p:pic>
      <p:sp>
        <p:nvSpPr>
          <p:cNvPr id="1326" name="Google Shape;1326;p38"/>
          <p:cNvSpPr txBox="1"/>
          <p:nvPr>
            <p:ph idx="1" type="body"/>
          </p:nvPr>
        </p:nvSpPr>
        <p:spPr>
          <a:xfrm>
            <a:off x="459500" y="838175"/>
            <a:ext cx="2634900" cy="3708900"/>
          </a:xfrm>
          <a:prstGeom prst="rect">
            <a:avLst/>
          </a:prstGeom>
          <a:ln>
            <a:noFill/>
          </a:ln>
        </p:spPr>
        <p:txBody>
          <a:bodyPr anchorCtr="0" anchor="t" bIns="34275" lIns="68575" spcFirstLastPara="1" rIns="68575" wrap="square" tIns="34275">
            <a:noAutofit/>
          </a:bodyPr>
          <a:lstStyle/>
          <a:p>
            <a:pPr indent="0" lvl="0" marL="0" rtl="0" algn="l">
              <a:lnSpc>
                <a:spcPct val="100000"/>
              </a:lnSpc>
              <a:spcBef>
                <a:spcPts val="300"/>
              </a:spcBef>
              <a:spcAft>
                <a:spcPts val="0"/>
              </a:spcAft>
              <a:buNone/>
            </a:pPr>
            <a:r>
              <a:rPr b="1" lang="en"/>
              <a:t>Simple Online and Realtime Tracking (SORT)</a:t>
            </a:r>
            <a:endParaRPr b="1"/>
          </a:p>
          <a:p>
            <a:pPr indent="-304800" lvl="0" marL="457200" rtl="0" algn="l">
              <a:lnSpc>
                <a:spcPct val="100000"/>
              </a:lnSpc>
              <a:spcBef>
                <a:spcPts val="300"/>
              </a:spcBef>
              <a:spcAft>
                <a:spcPts val="0"/>
              </a:spcAft>
              <a:buSzPts val="1200"/>
              <a:buChar char="•"/>
            </a:pPr>
            <a:r>
              <a:rPr lang="en"/>
              <a:t>Based on bounding boxes in image coordinates</a:t>
            </a:r>
            <a:endParaRPr/>
          </a:p>
          <a:p>
            <a:pPr indent="-304800" lvl="0" marL="457200" rtl="0" algn="l">
              <a:lnSpc>
                <a:spcPct val="100000"/>
              </a:lnSpc>
              <a:spcBef>
                <a:spcPts val="0"/>
              </a:spcBef>
              <a:spcAft>
                <a:spcPts val="0"/>
              </a:spcAft>
              <a:buSzPts val="1200"/>
              <a:buChar char="•"/>
            </a:pPr>
            <a:r>
              <a:rPr lang="en"/>
              <a:t>Kalman filter used to predict the next likely location of a given bounding box</a:t>
            </a:r>
            <a:endParaRPr/>
          </a:p>
          <a:p>
            <a:pPr indent="-304800" lvl="0" marL="457200" rtl="0" algn="l">
              <a:lnSpc>
                <a:spcPct val="100000"/>
              </a:lnSpc>
              <a:spcBef>
                <a:spcPts val="0"/>
              </a:spcBef>
              <a:spcAft>
                <a:spcPts val="0"/>
              </a:spcAft>
              <a:buSzPts val="1200"/>
              <a:buChar char="•"/>
            </a:pPr>
            <a:r>
              <a:rPr lang="en"/>
              <a:t>Intersection over Union comparison</a:t>
            </a:r>
            <a:endParaRPr/>
          </a:p>
          <a:p>
            <a:pPr indent="0" lvl="0" marL="0" rtl="0" algn="l">
              <a:lnSpc>
                <a:spcPct val="100000"/>
              </a:lnSpc>
              <a:spcBef>
                <a:spcPts val="300"/>
              </a:spcBef>
              <a:spcAft>
                <a:spcPts val="0"/>
              </a:spcAft>
              <a:buNone/>
            </a:pPr>
            <a:r>
              <a:t/>
            </a:r>
            <a:endParaRPr/>
          </a:p>
          <a:p>
            <a:pPr indent="0" lvl="0" marL="0" rtl="0" algn="l">
              <a:lnSpc>
                <a:spcPct val="100000"/>
              </a:lnSpc>
              <a:spcBef>
                <a:spcPts val="300"/>
              </a:spcBef>
              <a:spcAft>
                <a:spcPts val="0"/>
              </a:spcAft>
              <a:buNone/>
            </a:pPr>
            <a:r>
              <a:t/>
            </a:r>
            <a:endParaRPr sz="1400"/>
          </a:p>
          <a:p>
            <a:pPr indent="0" lvl="0" marL="0" rtl="0" algn="l">
              <a:lnSpc>
                <a:spcPct val="100000"/>
              </a:lnSpc>
              <a:spcBef>
                <a:spcPts val="300"/>
              </a:spcBef>
              <a:spcAft>
                <a:spcPts val="0"/>
              </a:spcAft>
              <a:buNone/>
            </a:pPr>
            <a:r>
              <a:t/>
            </a:r>
            <a:endParaRPr sz="1400"/>
          </a:p>
          <a:p>
            <a:pPr indent="0" lvl="0" marL="0" rtl="0" algn="l">
              <a:lnSpc>
                <a:spcPct val="100000"/>
              </a:lnSpc>
              <a:spcBef>
                <a:spcPts val="300"/>
              </a:spcBef>
              <a:spcAft>
                <a:spcPts val="0"/>
              </a:spcAft>
              <a:buNone/>
            </a:pPr>
            <a:r>
              <a:t/>
            </a:r>
            <a:endParaRPr sz="1400"/>
          </a:p>
          <a:p>
            <a:pPr indent="0" lvl="0" marL="0" rtl="0" algn="l">
              <a:lnSpc>
                <a:spcPct val="100000"/>
              </a:lnSpc>
              <a:spcBef>
                <a:spcPts val="300"/>
              </a:spcBef>
              <a:spcAft>
                <a:spcPts val="0"/>
              </a:spcAft>
              <a:buNone/>
            </a:pPr>
            <a:r>
              <a:t/>
            </a:r>
            <a:endParaRPr sz="1400"/>
          </a:p>
          <a:p>
            <a:pPr indent="0" lvl="0" marL="0" rtl="0" algn="l">
              <a:lnSpc>
                <a:spcPct val="100000"/>
              </a:lnSpc>
              <a:spcBef>
                <a:spcPts val="300"/>
              </a:spcBef>
              <a:spcAft>
                <a:spcPts val="0"/>
              </a:spcAft>
              <a:buNone/>
            </a:pPr>
            <a:r>
              <a:t/>
            </a:r>
            <a:endParaRPr/>
          </a:p>
          <a:p>
            <a:pPr indent="0" lvl="0" marL="0" rtl="0" algn="l">
              <a:lnSpc>
                <a:spcPct val="100000"/>
              </a:lnSpc>
              <a:spcBef>
                <a:spcPts val="300"/>
              </a:spcBef>
              <a:spcAft>
                <a:spcPts val="0"/>
              </a:spcAft>
              <a:buNone/>
            </a:pPr>
            <a:r>
              <a:t/>
            </a:r>
            <a:endParaRPr sz="1000"/>
          </a:p>
          <a:p>
            <a:pPr indent="0" lvl="0" marL="0" rtl="0" algn="l">
              <a:lnSpc>
                <a:spcPct val="100000"/>
              </a:lnSpc>
              <a:spcBef>
                <a:spcPts val="300"/>
              </a:spcBef>
              <a:spcAft>
                <a:spcPts val="0"/>
              </a:spcAft>
              <a:buNone/>
            </a:pPr>
            <a:br>
              <a:rPr lang="en" sz="500"/>
            </a:br>
            <a:r>
              <a:rPr lang="en" sz="800"/>
              <a:t>A. Bewley, et. al, "Simple online and realtime tracking," doi: 10.1109/ICIP.2016.7533003</a:t>
            </a:r>
            <a:endParaRPr sz="800"/>
          </a:p>
          <a:p>
            <a:pPr indent="0" lvl="0" marL="0" rtl="0" algn="l">
              <a:lnSpc>
                <a:spcPct val="100000"/>
              </a:lnSpc>
              <a:spcBef>
                <a:spcPts val="300"/>
              </a:spcBef>
              <a:spcAft>
                <a:spcPts val="0"/>
              </a:spcAft>
              <a:buNone/>
            </a:pPr>
            <a:r>
              <a:t/>
            </a:r>
            <a:endParaRPr sz="1400"/>
          </a:p>
          <a:p>
            <a:pPr indent="0" lvl="0" marL="0" rtl="0" algn="l">
              <a:lnSpc>
                <a:spcPct val="100000"/>
              </a:lnSpc>
              <a:spcBef>
                <a:spcPts val="300"/>
              </a:spcBef>
              <a:spcAft>
                <a:spcPts val="0"/>
              </a:spcAft>
              <a:buNone/>
            </a:pPr>
            <a:r>
              <a:t/>
            </a:r>
            <a:endParaRPr sz="1400"/>
          </a:p>
        </p:txBody>
      </p:sp>
      <p:pic>
        <p:nvPicPr>
          <p:cNvPr id="1327" name="Google Shape;1327;p38"/>
          <p:cNvPicPr preferRelativeResize="0"/>
          <p:nvPr/>
        </p:nvPicPr>
        <p:blipFill>
          <a:blip r:embed="rId4">
            <a:alphaModFix/>
          </a:blip>
          <a:stretch>
            <a:fillRect/>
          </a:stretch>
        </p:blipFill>
        <p:spPr>
          <a:xfrm>
            <a:off x="3591766" y="2571750"/>
            <a:ext cx="1951922" cy="1400374"/>
          </a:xfrm>
          <a:prstGeom prst="rect">
            <a:avLst/>
          </a:prstGeom>
          <a:noFill/>
          <a:ln>
            <a:noFill/>
          </a:ln>
        </p:spPr>
      </p:pic>
      <p:sp>
        <p:nvSpPr>
          <p:cNvPr id="1328" name="Google Shape;1328;p38"/>
          <p:cNvSpPr txBox="1"/>
          <p:nvPr>
            <p:ph type="title"/>
          </p:nvPr>
        </p:nvSpPr>
        <p:spPr>
          <a:xfrm>
            <a:off x="459486" y="342900"/>
            <a:ext cx="8229600" cy="411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Object tracking over time</a:t>
            </a:r>
            <a:endParaRPr/>
          </a:p>
        </p:txBody>
      </p:sp>
      <p:sp>
        <p:nvSpPr>
          <p:cNvPr id="1329" name="Google Shape;1329;p38"/>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30" name="Google Shape;1330;p38"/>
          <p:cNvPicPr preferRelativeResize="0"/>
          <p:nvPr/>
        </p:nvPicPr>
        <p:blipFill>
          <a:blip r:embed="rId5">
            <a:alphaModFix/>
          </a:blip>
          <a:stretch>
            <a:fillRect/>
          </a:stretch>
        </p:blipFill>
        <p:spPr>
          <a:xfrm>
            <a:off x="6320842" y="2681913"/>
            <a:ext cx="2092282" cy="11800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39"/>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Attribution (track-based data fusion)</a:t>
            </a:r>
            <a:endParaRPr/>
          </a:p>
        </p:txBody>
      </p:sp>
      <p:sp>
        <p:nvSpPr>
          <p:cNvPr id="1337" name="Google Shape;1337;p39"/>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38" name="Google Shape;1338;p39"/>
          <p:cNvPicPr preferRelativeResize="0"/>
          <p:nvPr/>
        </p:nvPicPr>
        <p:blipFill>
          <a:blip r:embed="rId3">
            <a:alphaModFix/>
          </a:blip>
          <a:stretch>
            <a:fillRect/>
          </a:stretch>
        </p:blipFill>
        <p:spPr>
          <a:xfrm>
            <a:off x="2607947" y="1229100"/>
            <a:ext cx="3510186" cy="705581"/>
          </a:xfrm>
          <a:prstGeom prst="rect">
            <a:avLst/>
          </a:prstGeom>
          <a:noFill/>
          <a:ln>
            <a:noFill/>
          </a:ln>
        </p:spPr>
      </p:pic>
      <p:pic>
        <p:nvPicPr>
          <p:cNvPr id="1339" name="Google Shape;1339;p39"/>
          <p:cNvPicPr preferRelativeResize="0"/>
          <p:nvPr/>
        </p:nvPicPr>
        <p:blipFill rotWithShape="1">
          <a:blip r:embed="rId4">
            <a:alphaModFix/>
          </a:blip>
          <a:srcRect b="0" l="0" r="0" t="0"/>
          <a:stretch/>
        </p:blipFill>
        <p:spPr>
          <a:xfrm>
            <a:off x="2310925" y="2603825"/>
            <a:ext cx="4747075" cy="1715276"/>
          </a:xfrm>
          <a:prstGeom prst="rect">
            <a:avLst/>
          </a:prstGeom>
          <a:noFill/>
          <a:ln>
            <a:noFill/>
          </a:ln>
        </p:spPr>
      </p:pic>
      <p:sp>
        <p:nvSpPr>
          <p:cNvPr id="1340" name="Google Shape;1340;p39"/>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254000" lvl="0" marL="342900" rtl="0" algn="l">
              <a:spcBef>
                <a:spcPts val="600"/>
              </a:spcBef>
              <a:spcAft>
                <a:spcPts val="0"/>
              </a:spcAft>
              <a:buSzPts val="1400"/>
              <a:buChar char="•"/>
            </a:pPr>
            <a:r>
              <a:rPr lang="en"/>
              <a:t>Model the number of gamma rays estimated from a source moving along a trajectory (</a:t>
            </a:r>
            <a:r>
              <a:rPr b="1" lang="en"/>
              <a:t>r</a:t>
            </a:r>
            <a:r>
              <a:rPr lang="en"/>
              <a:t>):</a:t>
            </a:r>
            <a:endParaRPr/>
          </a:p>
          <a:p>
            <a:pPr indent="0" lvl="0" marL="342900" rtl="0" algn="l">
              <a:spcBef>
                <a:spcPts val="600"/>
              </a:spcBef>
              <a:spcAft>
                <a:spcPts val="0"/>
              </a:spcAft>
              <a:buNone/>
            </a:pPr>
            <a:r>
              <a:t/>
            </a:r>
            <a:endParaRPr/>
          </a:p>
          <a:p>
            <a:pPr indent="0" lvl="0" marL="0" rtl="0" algn="l">
              <a:spcBef>
                <a:spcPts val="600"/>
              </a:spcBef>
              <a:spcAft>
                <a:spcPts val="0"/>
              </a:spcAft>
              <a:buNone/>
            </a:pPr>
            <a:r>
              <a:t/>
            </a:r>
            <a:endParaRPr/>
          </a:p>
          <a:p>
            <a:pPr indent="-254000" lvl="0" marL="342900" rtl="0" algn="l">
              <a:spcBef>
                <a:spcPts val="600"/>
              </a:spcBef>
              <a:spcAft>
                <a:spcPts val="0"/>
              </a:spcAft>
              <a:buSzPts val="1400"/>
              <a:buChar char="•"/>
            </a:pPr>
            <a:r>
              <a:rPr i="1" lang="en"/>
              <a:t>⍺</a:t>
            </a:r>
            <a:r>
              <a:rPr lang="en"/>
              <a:t> (source strength and </a:t>
            </a:r>
            <a:r>
              <a:rPr i="1" lang="en"/>
              <a:t>b </a:t>
            </a:r>
            <a:r>
              <a:rPr lang="en"/>
              <a:t>(background) are fit parameters</a:t>
            </a:r>
            <a:endParaRPr/>
          </a:p>
          <a:p>
            <a:pPr indent="-254000" lvl="0" marL="342900" rtl="0" algn="l">
              <a:spcBef>
                <a:spcPts val="0"/>
              </a:spcBef>
              <a:spcAft>
                <a:spcPts val="0"/>
              </a:spcAft>
              <a:buSzPts val="1400"/>
              <a:buChar char="•"/>
            </a:pPr>
            <a:r>
              <a:rPr lang="en"/>
              <a:t>Calculate Poisson log-likelihood and p-value of observing data given the optimal model</a:t>
            </a:r>
            <a:endParaRPr/>
          </a:p>
          <a:p>
            <a:pPr indent="-260350" lvl="0" marL="342900" rtl="0" algn="l">
              <a:spcBef>
                <a:spcPts val="0"/>
              </a:spcBef>
              <a:spcAft>
                <a:spcPts val="0"/>
              </a:spcAft>
              <a:buSzPts val="1500"/>
              <a:buChar char="•"/>
            </a:pPr>
            <a:r>
              <a:rPr lang="en"/>
              <a:t>Exclusion metric to quantify most likely source (</a:t>
            </a:r>
            <a:r>
              <a:rPr lang="en"/>
              <a:t>s-value defined as </a:t>
            </a:r>
            <a:r>
              <a:rPr i="1" lang="en"/>
              <a:t>-log</a:t>
            </a:r>
            <a:r>
              <a:rPr baseline="-25000" i="1" lang="en"/>
              <a:t>2</a:t>
            </a:r>
            <a:r>
              <a:rPr i="1" lang="en"/>
              <a:t>[p-value]</a:t>
            </a:r>
            <a:r>
              <a:rPr lang="en"/>
              <a:t>)</a:t>
            </a:r>
            <a:br>
              <a:rPr lang="en"/>
            </a:br>
            <a:br>
              <a:rPr lang="en"/>
            </a:br>
            <a:br>
              <a:rPr lang="en"/>
            </a:br>
            <a:br>
              <a:rPr lang="en" sz="1800"/>
            </a:br>
            <a:br>
              <a:rPr lang="en" sz="1800"/>
            </a:br>
            <a:br>
              <a:rPr lang="en" sz="1600"/>
            </a:br>
            <a:endParaRPr sz="1600"/>
          </a:p>
          <a:p>
            <a:pPr indent="0" lvl="0" marL="0" rtl="0" algn="l">
              <a:spcBef>
                <a:spcPts val="600"/>
              </a:spcBef>
              <a:spcAft>
                <a:spcPts val="0"/>
              </a:spcAft>
              <a:buNone/>
            </a:pPr>
            <a:r>
              <a:rPr lang="en" sz="1000"/>
              <a:t>S. Greenland, “Valid </a:t>
            </a:r>
            <a:r>
              <a:rPr i="1" lang="en" sz="1000"/>
              <a:t>P</a:t>
            </a:r>
            <a:r>
              <a:rPr lang="en" sz="1000"/>
              <a:t>-Values Behave Exactly as They Should: Some Misleading Criticisms of </a:t>
            </a:r>
            <a:r>
              <a:rPr i="1" lang="en" sz="1000"/>
              <a:t>P</a:t>
            </a:r>
            <a:r>
              <a:rPr lang="en" sz="1000"/>
              <a:t>-Values and Their Resolution With </a:t>
            </a:r>
            <a:r>
              <a:rPr i="1" lang="en" sz="1000"/>
              <a:t>S</a:t>
            </a:r>
            <a:r>
              <a:rPr lang="en" sz="1000"/>
              <a:t>-Values”, doi:10.1080/00031305.2018.1529625</a:t>
            </a:r>
            <a:endParaRPr sz="1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40"/>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Attribution example in real</a:t>
            </a:r>
            <a:r>
              <a:rPr lang="en"/>
              <a:t> </a:t>
            </a:r>
            <a:r>
              <a:rPr lang="en"/>
              <a:t>time</a:t>
            </a:r>
            <a:endParaRPr/>
          </a:p>
        </p:txBody>
      </p:sp>
      <p:sp>
        <p:nvSpPr>
          <p:cNvPr id="1347" name="Google Shape;1347;p40"/>
          <p:cNvSpPr txBox="1"/>
          <p:nvPr>
            <p:ph idx="1" type="body"/>
          </p:nvPr>
        </p:nvSpPr>
        <p:spPr>
          <a:xfrm>
            <a:off x="459475" y="857250"/>
            <a:ext cx="8183400" cy="3600900"/>
          </a:xfrm>
          <a:prstGeom prst="rect">
            <a:avLst/>
          </a:prstGeom>
        </p:spPr>
        <p:txBody>
          <a:bodyPr anchorCtr="0" anchor="t" bIns="34275" lIns="68575" spcFirstLastPara="1" rIns="68575" wrap="square" tIns="34275">
            <a:noAutofit/>
          </a:bodyPr>
          <a:lstStyle/>
          <a:p>
            <a:pPr indent="-323850" lvl="0" marL="457200" rtl="0" algn="l">
              <a:spcBef>
                <a:spcPts val="600"/>
              </a:spcBef>
              <a:spcAft>
                <a:spcPts val="0"/>
              </a:spcAft>
              <a:buSzPts val="1500"/>
              <a:buChar char="•"/>
            </a:pPr>
            <a:r>
              <a:rPr lang="en" sz="1500"/>
              <a:t>Measurement at Richmond field station with Nvidia Xavier based system</a:t>
            </a:r>
            <a:endParaRPr sz="1500"/>
          </a:p>
          <a:p>
            <a:pPr indent="-323850" lvl="0" marL="457200" rtl="0" algn="l">
              <a:spcBef>
                <a:spcPts val="0"/>
              </a:spcBef>
              <a:spcAft>
                <a:spcPts val="0"/>
              </a:spcAft>
              <a:buSzPts val="1500"/>
              <a:buChar char="•"/>
            </a:pPr>
            <a:r>
              <a:rPr lang="en" sz="1500"/>
              <a:t>Both, camera or lidar </a:t>
            </a:r>
            <a:br>
              <a:rPr lang="en" sz="1500"/>
            </a:br>
            <a:r>
              <a:rPr lang="en" sz="1500"/>
              <a:t>based object detection </a:t>
            </a:r>
            <a:br>
              <a:rPr lang="en" sz="1500"/>
            </a:br>
            <a:r>
              <a:rPr lang="en" sz="1500"/>
              <a:t>and tracking in real time</a:t>
            </a:r>
            <a:endParaRPr sz="1500"/>
          </a:p>
          <a:p>
            <a:pPr indent="0" lvl="0" marL="0" rtl="0" algn="l">
              <a:spcBef>
                <a:spcPts val="600"/>
              </a:spcBef>
              <a:spcAft>
                <a:spcPts val="0"/>
              </a:spcAft>
              <a:buNone/>
            </a:pPr>
            <a:r>
              <a:t/>
            </a:r>
            <a:endParaRPr sz="1500"/>
          </a:p>
        </p:txBody>
      </p:sp>
      <p:sp>
        <p:nvSpPr>
          <p:cNvPr id="1348" name="Google Shape;1348;p40"/>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49" name="Google Shape;1349;p40"/>
          <p:cNvPicPr preferRelativeResize="0"/>
          <p:nvPr/>
        </p:nvPicPr>
        <p:blipFill>
          <a:blip r:embed="rId3">
            <a:alphaModFix/>
          </a:blip>
          <a:stretch>
            <a:fillRect/>
          </a:stretch>
        </p:blipFill>
        <p:spPr>
          <a:xfrm>
            <a:off x="3328175" y="1243700"/>
            <a:ext cx="5360901" cy="3214450"/>
          </a:xfrm>
          <a:prstGeom prst="rect">
            <a:avLst/>
          </a:prstGeom>
          <a:noFill/>
          <a:ln>
            <a:noFill/>
          </a:ln>
        </p:spPr>
      </p:pic>
      <p:pic>
        <p:nvPicPr>
          <p:cNvPr id="1350" name="Google Shape;1350;p40"/>
          <p:cNvPicPr preferRelativeResize="0"/>
          <p:nvPr/>
        </p:nvPicPr>
        <p:blipFill rotWithShape="1">
          <a:blip r:embed="rId4">
            <a:alphaModFix/>
          </a:blip>
          <a:srcRect b="3118" l="2741" r="45817" t="3221"/>
          <a:stretch/>
        </p:blipFill>
        <p:spPr>
          <a:xfrm>
            <a:off x="459475" y="1972050"/>
            <a:ext cx="1587852" cy="2486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p41"/>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Impact of track-based SDF</a:t>
            </a:r>
            <a:endParaRPr/>
          </a:p>
        </p:txBody>
      </p:sp>
      <p:sp>
        <p:nvSpPr>
          <p:cNvPr id="1357" name="Google Shape;1357;p41"/>
          <p:cNvSpPr txBox="1"/>
          <p:nvPr>
            <p:ph idx="1" type="body"/>
          </p:nvPr>
        </p:nvSpPr>
        <p:spPr>
          <a:xfrm>
            <a:off x="459475" y="2101000"/>
            <a:ext cx="4766100" cy="23571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Clr>
                <a:srgbClr val="00304C"/>
              </a:buClr>
              <a:buSzPts val="1400"/>
              <a:buChar char="•"/>
            </a:pPr>
            <a:r>
              <a:rPr lang="en">
                <a:solidFill>
                  <a:srgbClr val="00304C"/>
                </a:solidFill>
              </a:rPr>
              <a:t>Improve </a:t>
            </a:r>
            <a:r>
              <a:rPr lang="en">
                <a:solidFill>
                  <a:schemeClr val="accent3"/>
                </a:solidFill>
              </a:rPr>
              <a:t>situational awareness</a:t>
            </a:r>
            <a:r>
              <a:rPr lang="en">
                <a:solidFill>
                  <a:srgbClr val="00304C"/>
                </a:solidFill>
              </a:rPr>
              <a:t> of operators</a:t>
            </a:r>
            <a:endParaRPr>
              <a:solidFill>
                <a:srgbClr val="00304C"/>
              </a:solidFill>
            </a:endParaRPr>
          </a:p>
          <a:p>
            <a:pPr indent="-317500" lvl="0" marL="457200" rtl="0" algn="l">
              <a:spcBef>
                <a:spcPts val="0"/>
              </a:spcBef>
              <a:spcAft>
                <a:spcPts val="0"/>
              </a:spcAft>
              <a:buClr>
                <a:srgbClr val="00304C"/>
              </a:buClr>
              <a:buSzPts val="1400"/>
              <a:buChar char="•"/>
            </a:pPr>
            <a:r>
              <a:rPr lang="en">
                <a:solidFill>
                  <a:srgbClr val="00304C"/>
                </a:solidFill>
              </a:rPr>
              <a:t>Enhance source detection performance:</a:t>
            </a:r>
            <a:br>
              <a:rPr lang="en">
                <a:solidFill>
                  <a:srgbClr val="00304C"/>
                </a:solidFill>
              </a:rPr>
            </a:br>
            <a:r>
              <a:rPr lang="en"/>
              <a:t>Limit radiological searches to time windows where an object is (sufficiently) close to a detector</a:t>
            </a:r>
            <a:endParaRPr/>
          </a:p>
          <a:p>
            <a:pPr indent="-317500" lvl="1" marL="914400" rtl="0" algn="l">
              <a:spcBef>
                <a:spcPts val="0"/>
              </a:spcBef>
              <a:spcAft>
                <a:spcPts val="0"/>
              </a:spcAft>
              <a:buSzPts val="1400"/>
              <a:buChar char="–"/>
            </a:pPr>
            <a:r>
              <a:rPr lang="en"/>
              <a:t>Increased sensitivity</a:t>
            </a:r>
            <a:endParaRPr/>
          </a:p>
          <a:p>
            <a:pPr indent="-317500" lvl="1" marL="914400" rtl="0" algn="l">
              <a:spcBef>
                <a:spcPts val="0"/>
              </a:spcBef>
              <a:spcAft>
                <a:spcPts val="0"/>
              </a:spcAft>
              <a:buSzPts val="1400"/>
              <a:buChar char="–"/>
            </a:pPr>
            <a:r>
              <a:rPr lang="en"/>
              <a:t>Reduced false alarm rate</a:t>
            </a:r>
            <a:endParaRPr/>
          </a:p>
          <a:p>
            <a:pPr indent="0" lvl="0" marL="0" rtl="0" algn="l">
              <a:spcBef>
                <a:spcPts val="600"/>
              </a:spcBef>
              <a:spcAft>
                <a:spcPts val="0"/>
              </a:spcAft>
              <a:buNone/>
            </a:pPr>
            <a:r>
              <a:rPr lang="en" sz="1000">
                <a:solidFill>
                  <a:srgbClr val="00304C"/>
                </a:solidFill>
              </a:rPr>
              <a:t>M. R. Marshall et al., “3-D Object Tracking in Panoramic Video and LiDAR for Radiological Source–Object Attribution and Improved Source Detection,” doi: 10.1109/TNS.2020.3047646.</a:t>
            </a:r>
            <a:endParaRPr sz="1000">
              <a:solidFill>
                <a:srgbClr val="00304C"/>
              </a:solidFill>
            </a:endParaRPr>
          </a:p>
          <a:p>
            <a:pPr indent="0" lvl="0" marL="0" rtl="0" algn="l">
              <a:spcBef>
                <a:spcPts val="600"/>
              </a:spcBef>
              <a:spcAft>
                <a:spcPts val="0"/>
              </a:spcAft>
              <a:buNone/>
            </a:pPr>
            <a:r>
              <a:t/>
            </a:r>
            <a:endParaRPr>
              <a:solidFill>
                <a:srgbClr val="00304C"/>
              </a:solidFill>
            </a:endParaRPr>
          </a:p>
        </p:txBody>
      </p:sp>
      <p:sp>
        <p:nvSpPr>
          <p:cNvPr id="1358" name="Google Shape;1358;p41"/>
          <p:cNvSpPr txBox="1"/>
          <p:nvPr>
            <p:ph idx="12" type="sldNum"/>
          </p:nvPr>
        </p:nvSpPr>
        <p:spPr>
          <a:xfrm>
            <a:off x="8270159" y="4758513"/>
            <a:ext cx="548700" cy="3936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1359" name="Google Shape;1359;p41"/>
          <p:cNvSpPr/>
          <p:nvPr/>
        </p:nvSpPr>
        <p:spPr>
          <a:xfrm>
            <a:off x="459475" y="862800"/>
            <a:ext cx="1135200" cy="2448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60" name="Google Shape;1360;p41"/>
          <p:cNvSpPr/>
          <p:nvPr/>
        </p:nvSpPr>
        <p:spPr>
          <a:xfrm>
            <a:off x="2119771" y="825035"/>
            <a:ext cx="915900" cy="934800"/>
          </a:xfrm>
          <a:prstGeom prst="rect">
            <a:avLst/>
          </a:prstGeom>
          <a:solidFill>
            <a:srgbClr val="CC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rPr>
              <a:t>Object</a:t>
            </a:r>
            <a:endParaRPr sz="1200"/>
          </a:p>
          <a:p>
            <a:pPr indent="0" lvl="0" marL="0" marR="0" rtl="0" algn="ctr">
              <a:spcBef>
                <a:spcPts val="0"/>
              </a:spcBef>
              <a:spcAft>
                <a:spcPts val="0"/>
              </a:spcAft>
              <a:buNone/>
            </a:pPr>
            <a:r>
              <a:rPr lang="en" sz="1200">
                <a:solidFill>
                  <a:srgbClr val="000000"/>
                </a:solidFill>
              </a:rPr>
              <a:t>Detection</a:t>
            </a:r>
            <a:endParaRPr sz="1200"/>
          </a:p>
          <a:p>
            <a:pPr indent="0" lvl="0" marL="0" marR="0" rtl="0" algn="ctr">
              <a:spcBef>
                <a:spcPts val="0"/>
              </a:spcBef>
              <a:spcAft>
                <a:spcPts val="0"/>
              </a:spcAft>
              <a:buNone/>
            </a:pPr>
            <a:r>
              <a:rPr lang="en" sz="1200">
                <a:solidFill>
                  <a:srgbClr val="000000"/>
                </a:solidFill>
              </a:rPr>
              <a:t>CNN</a:t>
            </a:r>
            <a:endParaRPr sz="1200"/>
          </a:p>
        </p:txBody>
      </p:sp>
      <p:sp>
        <p:nvSpPr>
          <p:cNvPr id="1361" name="Google Shape;1361;p41"/>
          <p:cNvSpPr/>
          <p:nvPr/>
        </p:nvSpPr>
        <p:spPr>
          <a:xfrm>
            <a:off x="568199" y="946858"/>
            <a:ext cx="1135200" cy="2448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62" name="Google Shape;1362;p41"/>
          <p:cNvSpPr/>
          <p:nvPr/>
        </p:nvSpPr>
        <p:spPr>
          <a:xfrm>
            <a:off x="676926" y="1030915"/>
            <a:ext cx="1135200" cy="2448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latin typeface="Arial"/>
                <a:ea typeface="Arial"/>
                <a:cs typeface="Arial"/>
                <a:sym typeface="Arial"/>
              </a:rPr>
              <a:t>Image</a:t>
            </a:r>
            <a:r>
              <a:rPr lang="en" sz="1200"/>
              <a:t> </a:t>
            </a:r>
            <a:r>
              <a:rPr lang="en" sz="1200">
                <a:solidFill>
                  <a:srgbClr val="000000"/>
                </a:solidFill>
                <a:latin typeface="Arial"/>
                <a:ea typeface="Arial"/>
                <a:cs typeface="Arial"/>
                <a:sym typeface="Arial"/>
              </a:rPr>
              <a:t>Frame</a:t>
            </a:r>
            <a:endParaRPr sz="1200"/>
          </a:p>
        </p:txBody>
      </p:sp>
      <p:cxnSp>
        <p:nvCxnSpPr>
          <p:cNvPr id="1363" name="Google Shape;1363;p41"/>
          <p:cNvCxnSpPr/>
          <p:nvPr/>
        </p:nvCxnSpPr>
        <p:spPr>
          <a:xfrm>
            <a:off x="3079552" y="1218134"/>
            <a:ext cx="255000" cy="0"/>
          </a:xfrm>
          <a:prstGeom prst="straightConnector1">
            <a:avLst/>
          </a:prstGeom>
          <a:solidFill>
            <a:srgbClr val="CCFFFF"/>
          </a:solidFill>
          <a:ln cap="flat" cmpd="sng" w="28575">
            <a:solidFill>
              <a:srgbClr val="000000"/>
            </a:solidFill>
            <a:prstDash val="solid"/>
            <a:round/>
            <a:headEnd len="sm" w="sm" type="none"/>
            <a:tailEnd len="med" w="med" type="triangle"/>
          </a:ln>
        </p:spPr>
      </p:cxnSp>
      <p:sp>
        <p:nvSpPr>
          <p:cNvPr id="1364" name="Google Shape;1364;p41"/>
          <p:cNvSpPr/>
          <p:nvPr/>
        </p:nvSpPr>
        <p:spPr>
          <a:xfrm>
            <a:off x="5148448" y="825035"/>
            <a:ext cx="783900" cy="934800"/>
          </a:xfrm>
          <a:prstGeom prst="rect">
            <a:avLst/>
          </a:prstGeom>
          <a:solidFill>
            <a:srgbClr val="CC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rPr>
              <a:t>Kalman</a:t>
            </a:r>
            <a:endParaRPr sz="1100"/>
          </a:p>
          <a:p>
            <a:pPr indent="0" lvl="0" marL="0" marR="0" rtl="0" algn="ctr">
              <a:spcBef>
                <a:spcPts val="0"/>
              </a:spcBef>
              <a:spcAft>
                <a:spcPts val="0"/>
              </a:spcAft>
              <a:buNone/>
            </a:pPr>
            <a:r>
              <a:rPr lang="en" sz="1200">
                <a:solidFill>
                  <a:srgbClr val="000000"/>
                </a:solidFill>
              </a:rPr>
              <a:t>Filter</a:t>
            </a:r>
            <a:endParaRPr sz="1100"/>
          </a:p>
          <a:p>
            <a:pPr indent="0" lvl="0" marL="0" marR="0" rtl="0" algn="ctr">
              <a:spcBef>
                <a:spcPts val="0"/>
              </a:spcBef>
              <a:spcAft>
                <a:spcPts val="0"/>
              </a:spcAft>
              <a:buNone/>
            </a:pPr>
            <a:r>
              <a:rPr lang="en" sz="1200">
                <a:solidFill>
                  <a:srgbClr val="000000"/>
                </a:solidFill>
              </a:rPr>
              <a:t>Tracker</a:t>
            </a:r>
            <a:endParaRPr sz="1100"/>
          </a:p>
        </p:txBody>
      </p:sp>
      <p:sp>
        <p:nvSpPr>
          <p:cNvPr id="1365" name="Google Shape;1365;p41"/>
          <p:cNvSpPr/>
          <p:nvPr/>
        </p:nvSpPr>
        <p:spPr>
          <a:xfrm>
            <a:off x="3378413" y="1096175"/>
            <a:ext cx="1147800" cy="243900"/>
          </a:xfrm>
          <a:prstGeom prst="roundRect">
            <a:avLst>
              <a:gd fmla="val 16667" name="adj"/>
            </a:avLst>
          </a:prstGeom>
          <a:solidFill>
            <a:srgbClr val="FFC000"/>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66" name="Google Shape;1366;p41"/>
          <p:cNvSpPr/>
          <p:nvPr/>
        </p:nvSpPr>
        <p:spPr>
          <a:xfrm>
            <a:off x="3486049" y="1170403"/>
            <a:ext cx="1147800" cy="243900"/>
          </a:xfrm>
          <a:prstGeom prst="roundRect">
            <a:avLst>
              <a:gd fmla="val 16667" name="adj"/>
            </a:avLst>
          </a:prstGeom>
          <a:solidFill>
            <a:srgbClr val="FFC000"/>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67" name="Google Shape;1367;p41"/>
          <p:cNvSpPr/>
          <p:nvPr/>
        </p:nvSpPr>
        <p:spPr>
          <a:xfrm>
            <a:off x="3707513" y="1244630"/>
            <a:ext cx="1147800" cy="243900"/>
          </a:xfrm>
          <a:prstGeom prst="roundRect">
            <a:avLst>
              <a:gd fmla="val 16667" name="adj"/>
            </a:avLst>
          </a:prstGeom>
          <a:solidFill>
            <a:srgbClr val="FFC000"/>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latin typeface="Arial"/>
                <a:ea typeface="Arial"/>
                <a:cs typeface="Arial"/>
                <a:sym typeface="Arial"/>
              </a:rPr>
              <a:t>Obj. Positions</a:t>
            </a:r>
            <a:endParaRPr sz="1200"/>
          </a:p>
        </p:txBody>
      </p:sp>
      <p:sp>
        <p:nvSpPr>
          <p:cNvPr id="1368" name="Google Shape;1368;p41"/>
          <p:cNvSpPr/>
          <p:nvPr/>
        </p:nvSpPr>
        <p:spPr>
          <a:xfrm>
            <a:off x="6267021" y="873074"/>
            <a:ext cx="712800" cy="243900"/>
          </a:xfrm>
          <a:prstGeom prst="roundRect">
            <a:avLst>
              <a:gd fmla="val 16667" name="adj"/>
            </a:avLst>
          </a:prstGeom>
          <a:solidFill>
            <a:srgbClr val="92D050"/>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69" name="Google Shape;1369;p41"/>
          <p:cNvSpPr/>
          <p:nvPr/>
        </p:nvSpPr>
        <p:spPr>
          <a:xfrm>
            <a:off x="6362765" y="947305"/>
            <a:ext cx="712800" cy="243900"/>
          </a:xfrm>
          <a:prstGeom prst="roundRect">
            <a:avLst>
              <a:gd fmla="val 16667" name="adj"/>
            </a:avLst>
          </a:prstGeom>
          <a:solidFill>
            <a:srgbClr val="92D050"/>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70" name="Google Shape;1370;p41"/>
          <p:cNvSpPr/>
          <p:nvPr/>
        </p:nvSpPr>
        <p:spPr>
          <a:xfrm>
            <a:off x="6458509" y="1021536"/>
            <a:ext cx="712800" cy="243900"/>
          </a:xfrm>
          <a:prstGeom prst="roundRect">
            <a:avLst>
              <a:gd fmla="val 16667" name="adj"/>
            </a:avLst>
          </a:prstGeom>
          <a:solidFill>
            <a:srgbClr val="92D050"/>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rPr>
              <a:t>Tracks</a:t>
            </a:r>
            <a:endParaRPr sz="1200">
              <a:solidFill>
                <a:srgbClr val="000000"/>
              </a:solidFill>
            </a:endParaRPr>
          </a:p>
        </p:txBody>
      </p:sp>
      <p:cxnSp>
        <p:nvCxnSpPr>
          <p:cNvPr id="1371" name="Google Shape;1371;p41"/>
          <p:cNvCxnSpPr/>
          <p:nvPr/>
        </p:nvCxnSpPr>
        <p:spPr>
          <a:xfrm flipH="1" rot="10800000">
            <a:off x="6987737" y="1346504"/>
            <a:ext cx="551100" cy="351600"/>
          </a:xfrm>
          <a:prstGeom prst="straightConnector1">
            <a:avLst/>
          </a:prstGeom>
          <a:solidFill>
            <a:srgbClr val="CCFFFF"/>
          </a:solidFill>
          <a:ln cap="flat" cmpd="sng" w="28575">
            <a:solidFill>
              <a:srgbClr val="000000"/>
            </a:solidFill>
            <a:prstDash val="solid"/>
            <a:round/>
            <a:headEnd len="sm" w="sm" type="none"/>
            <a:tailEnd len="med" w="med" type="triangle"/>
          </a:ln>
        </p:spPr>
      </p:cxnSp>
      <p:sp>
        <p:nvSpPr>
          <p:cNvPr id="1372" name="Google Shape;1372;p41"/>
          <p:cNvSpPr/>
          <p:nvPr/>
        </p:nvSpPr>
        <p:spPr>
          <a:xfrm>
            <a:off x="5981323" y="1659613"/>
            <a:ext cx="962100" cy="2742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73" name="Google Shape;1373;p41"/>
          <p:cNvSpPr/>
          <p:nvPr/>
        </p:nvSpPr>
        <p:spPr>
          <a:xfrm>
            <a:off x="6095265" y="1743204"/>
            <a:ext cx="962100" cy="2742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74" name="Google Shape;1374;p41"/>
          <p:cNvSpPr/>
          <p:nvPr/>
        </p:nvSpPr>
        <p:spPr>
          <a:xfrm>
            <a:off x="6209207" y="1826795"/>
            <a:ext cx="962100" cy="2742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latin typeface="Arial"/>
                <a:ea typeface="Arial"/>
                <a:cs typeface="Arial"/>
                <a:sym typeface="Arial"/>
              </a:rPr>
              <a:t>Rad Data</a:t>
            </a:r>
            <a:endParaRPr sz="1100"/>
          </a:p>
        </p:txBody>
      </p:sp>
      <p:sp>
        <p:nvSpPr>
          <p:cNvPr id="1375" name="Google Shape;1375;p41"/>
          <p:cNvSpPr/>
          <p:nvPr/>
        </p:nvSpPr>
        <p:spPr>
          <a:xfrm>
            <a:off x="7589392" y="792025"/>
            <a:ext cx="1059600" cy="526500"/>
          </a:xfrm>
          <a:prstGeom prst="rect">
            <a:avLst/>
          </a:prstGeom>
          <a:solidFill>
            <a:srgbClr val="CC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latin typeface="Calibri"/>
                <a:ea typeface="Calibri"/>
                <a:cs typeface="Calibri"/>
                <a:sym typeface="Calibri"/>
              </a:rPr>
              <a:t>Attribution</a:t>
            </a:r>
            <a:endParaRPr sz="1100"/>
          </a:p>
        </p:txBody>
      </p:sp>
      <p:sp>
        <p:nvSpPr>
          <p:cNvPr id="1376" name="Google Shape;1376;p41"/>
          <p:cNvSpPr/>
          <p:nvPr/>
        </p:nvSpPr>
        <p:spPr>
          <a:xfrm>
            <a:off x="7549526" y="1579448"/>
            <a:ext cx="1139400" cy="574200"/>
          </a:xfrm>
          <a:prstGeom prst="diamond">
            <a:avLst/>
          </a:prstGeom>
          <a:solidFill>
            <a:srgbClr val="CCFFFF"/>
          </a:solidFill>
          <a:ln cap="flat" cmpd="sng" w="9525">
            <a:solidFill>
              <a:srgbClr val="00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300">
              <a:solidFill>
                <a:srgbClr val="FFFFFF"/>
              </a:solidFill>
              <a:latin typeface="Calibri"/>
              <a:ea typeface="Calibri"/>
              <a:cs typeface="Calibri"/>
              <a:sym typeface="Calibri"/>
            </a:endParaRPr>
          </a:p>
        </p:txBody>
      </p:sp>
      <p:sp>
        <p:nvSpPr>
          <p:cNvPr id="1377" name="Google Shape;1377;p41"/>
          <p:cNvSpPr txBox="1"/>
          <p:nvPr/>
        </p:nvSpPr>
        <p:spPr>
          <a:xfrm>
            <a:off x="7589396" y="1702754"/>
            <a:ext cx="1059600" cy="438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lang="en" sz="1200">
                <a:solidFill>
                  <a:srgbClr val="000000"/>
                </a:solidFill>
              </a:rPr>
              <a:t>Spectral Alarm</a:t>
            </a:r>
            <a:endParaRPr sz="1200"/>
          </a:p>
        </p:txBody>
      </p:sp>
      <p:sp>
        <p:nvSpPr>
          <p:cNvPr id="1378" name="Google Shape;1378;p41"/>
          <p:cNvSpPr/>
          <p:nvPr/>
        </p:nvSpPr>
        <p:spPr>
          <a:xfrm>
            <a:off x="459481" y="1346910"/>
            <a:ext cx="1135200" cy="2448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79" name="Google Shape;1379;p41"/>
          <p:cNvSpPr/>
          <p:nvPr/>
        </p:nvSpPr>
        <p:spPr>
          <a:xfrm>
            <a:off x="568206" y="1430968"/>
            <a:ext cx="1135200" cy="2448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t/>
            </a:r>
            <a:endParaRPr sz="1600">
              <a:solidFill>
                <a:srgbClr val="000000"/>
              </a:solidFill>
              <a:latin typeface="Arial"/>
              <a:ea typeface="Arial"/>
              <a:cs typeface="Arial"/>
              <a:sym typeface="Arial"/>
            </a:endParaRPr>
          </a:p>
        </p:txBody>
      </p:sp>
      <p:sp>
        <p:nvSpPr>
          <p:cNvPr id="1380" name="Google Shape;1380;p41"/>
          <p:cNvSpPr/>
          <p:nvPr/>
        </p:nvSpPr>
        <p:spPr>
          <a:xfrm>
            <a:off x="676932" y="1515025"/>
            <a:ext cx="1135200" cy="244800"/>
          </a:xfrm>
          <a:prstGeom prst="roundRect">
            <a:avLst>
              <a:gd fmla="val 16667" name="adj"/>
            </a:avLst>
          </a:prstGeom>
          <a:solidFill>
            <a:srgbClr val="FFFFFF"/>
          </a:solidFill>
          <a:ln cap="flat" cmpd="sng" w="9525">
            <a:solidFill>
              <a:srgbClr val="000000"/>
            </a:solidFill>
            <a:prstDash val="solid"/>
            <a:round/>
            <a:headEnd len="sm" w="sm" type="none"/>
            <a:tailEnd len="sm" w="sm" type="none"/>
          </a:ln>
        </p:spPr>
        <p:txBody>
          <a:bodyPr anchorCtr="0" anchor="ctr" bIns="41150" lIns="82300" spcFirstLastPara="1" rIns="82300" wrap="square" tIns="41150">
            <a:noAutofit/>
          </a:bodyPr>
          <a:lstStyle/>
          <a:p>
            <a:pPr indent="0" lvl="0" marL="0" marR="0" rtl="0" algn="ctr">
              <a:spcBef>
                <a:spcPts val="0"/>
              </a:spcBef>
              <a:spcAft>
                <a:spcPts val="0"/>
              </a:spcAft>
              <a:buNone/>
            </a:pPr>
            <a:r>
              <a:rPr lang="en" sz="1200">
                <a:solidFill>
                  <a:srgbClr val="000000"/>
                </a:solidFill>
                <a:latin typeface="Arial"/>
                <a:ea typeface="Arial"/>
                <a:cs typeface="Arial"/>
                <a:sym typeface="Arial"/>
              </a:rPr>
              <a:t>LiDAR Scan</a:t>
            </a:r>
            <a:endParaRPr sz="1200"/>
          </a:p>
        </p:txBody>
      </p:sp>
      <p:cxnSp>
        <p:nvCxnSpPr>
          <p:cNvPr id="1381" name="Google Shape;1381;p41"/>
          <p:cNvCxnSpPr/>
          <p:nvPr/>
        </p:nvCxnSpPr>
        <p:spPr>
          <a:xfrm>
            <a:off x="1839600" y="1146200"/>
            <a:ext cx="255000" cy="0"/>
          </a:xfrm>
          <a:prstGeom prst="straightConnector1">
            <a:avLst/>
          </a:prstGeom>
          <a:solidFill>
            <a:srgbClr val="CCFFFF"/>
          </a:solidFill>
          <a:ln cap="flat" cmpd="sng" w="28575">
            <a:solidFill>
              <a:srgbClr val="000000"/>
            </a:solidFill>
            <a:prstDash val="solid"/>
            <a:round/>
            <a:headEnd len="sm" w="sm" type="none"/>
            <a:tailEnd len="med" w="med" type="triangle"/>
          </a:ln>
        </p:spPr>
      </p:cxnSp>
      <p:cxnSp>
        <p:nvCxnSpPr>
          <p:cNvPr id="1382" name="Google Shape;1382;p41"/>
          <p:cNvCxnSpPr/>
          <p:nvPr/>
        </p:nvCxnSpPr>
        <p:spPr>
          <a:xfrm>
            <a:off x="1839600" y="1625950"/>
            <a:ext cx="255000" cy="0"/>
          </a:xfrm>
          <a:prstGeom prst="straightConnector1">
            <a:avLst/>
          </a:prstGeom>
          <a:solidFill>
            <a:srgbClr val="CCFFFF"/>
          </a:solidFill>
          <a:ln cap="flat" cmpd="sng" w="28575">
            <a:solidFill>
              <a:srgbClr val="000000"/>
            </a:solidFill>
            <a:prstDash val="solid"/>
            <a:round/>
            <a:headEnd len="sm" w="sm" type="none"/>
            <a:tailEnd len="med" w="med" type="triangle"/>
          </a:ln>
        </p:spPr>
      </p:cxnSp>
      <p:cxnSp>
        <p:nvCxnSpPr>
          <p:cNvPr id="1383" name="Google Shape;1383;p41"/>
          <p:cNvCxnSpPr/>
          <p:nvPr/>
        </p:nvCxnSpPr>
        <p:spPr>
          <a:xfrm>
            <a:off x="4874375" y="1366584"/>
            <a:ext cx="255000" cy="0"/>
          </a:xfrm>
          <a:prstGeom prst="straightConnector1">
            <a:avLst/>
          </a:prstGeom>
          <a:solidFill>
            <a:srgbClr val="CCFFFF"/>
          </a:solidFill>
          <a:ln cap="flat" cmpd="sng" w="28575">
            <a:solidFill>
              <a:srgbClr val="000000"/>
            </a:solidFill>
            <a:prstDash val="solid"/>
            <a:round/>
            <a:headEnd len="sm" w="sm" type="none"/>
            <a:tailEnd len="med" w="med" type="triangle"/>
          </a:ln>
        </p:spPr>
      </p:cxnSp>
      <p:cxnSp>
        <p:nvCxnSpPr>
          <p:cNvPr id="1384" name="Google Shape;1384;p41"/>
          <p:cNvCxnSpPr/>
          <p:nvPr/>
        </p:nvCxnSpPr>
        <p:spPr>
          <a:xfrm>
            <a:off x="5972197" y="995016"/>
            <a:ext cx="255000" cy="0"/>
          </a:xfrm>
          <a:prstGeom prst="straightConnector1">
            <a:avLst/>
          </a:prstGeom>
          <a:solidFill>
            <a:srgbClr val="CCFFFF"/>
          </a:solidFill>
          <a:ln cap="flat" cmpd="sng" w="28575">
            <a:solidFill>
              <a:srgbClr val="000000"/>
            </a:solidFill>
            <a:prstDash val="solid"/>
            <a:round/>
            <a:headEnd len="sm" w="sm" type="none"/>
            <a:tailEnd len="med" w="med" type="triangle"/>
          </a:ln>
        </p:spPr>
      </p:cxnSp>
      <p:cxnSp>
        <p:nvCxnSpPr>
          <p:cNvPr id="1385" name="Google Shape;1385;p41"/>
          <p:cNvCxnSpPr/>
          <p:nvPr/>
        </p:nvCxnSpPr>
        <p:spPr>
          <a:xfrm rot="-5400000">
            <a:off x="8032056" y="1448976"/>
            <a:ext cx="174300" cy="0"/>
          </a:xfrm>
          <a:prstGeom prst="straightConnector1">
            <a:avLst/>
          </a:prstGeom>
          <a:solidFill>
            <a:srgbClr val="CCFFFF"/>
          </a:solidFill>
          <a:ln cap="flat" cmpd="sng" w="28575">
            <a:solidFill>
              <a:srgbClr val="000000"/>
            </a:solidFill>
            <a:prstDash val="solid"/>
            <a:round/>
            <a:headEnd len="sm" w="sm" type="none"/>
            <a:tailEnd len="med" w="med" type="triangle"/>
          </a:ln>
        </p:spPr>
      </p:cxnSp>
      <p:cxnSp>
        <p:nvCxnSpPr>
          <p:cNvPr id="1386" name="Google Shape;1386;p41"/>
          <p:cNvCxnSpPr/>
          <p:nvPr/>
        </p:nvCxnSpPr>
        <p:spPr>
          <a:xfrm flipH="1" rot="10800000">
            <a:off x="7190288" y="1921300"/>
            <a:ext cx="380100" cy="1500"/>
          </a:xfrm>
          <a:prstGeom prst="straightConnector1">
            <a:avLst/>
          </a:prstGeom>
          <a:solidFill>
            <a:srgbClr val="CCFFFF"/>
          </a:solidFill>
          <a:ln cap="flat" cmpd="sng" w="28575">
            <a:solidFill>
              <a:srgbClr val="000000"/>
            </a:solidFill>
            <a:prstDash val="solid"/>
            <a:round/>
            <a:headEnd len="sm" w="sm" type="none"/>
            <a:tailEnd len="med" w="med" type="triangle"/>
          </a:ln>
        </p:spPr>
      </p:cxnSp>
      <p:cxnSp>
        <p:nvCxnSpPr>
          <p:cNvPr id="1387" name="Google Shape;1387;p41"/>
          <p:cNvCxnSpPr/>
          <p:nvPr/>
        </p:nvCxnSpPr>
        <p:spPr>
          <a:xfrm>
            <a:off x="7214150" y="1170400"/>
            <a:ext cx="332400" cy="0"/>
          </a:xfrm>
          <a:prstGeom prst="straightConnector1">
            <a:avLst/>
          </a:prstGeom>
          <a:solidFill>
            <a:srgbClr val="CCFFFF"/>
          </a:solidFill>
          <a:ln cap="flat" cmpd="sng" w="28575">
            <a:solidFill>
              <a:srgbClr val="000000"/>
            </a:solidFill>
            <a:prstDash val="solid"/>
            <a:round/>
            <a:headEnd len="sm" w="sm" type="none"/>
            <a:tailEnd len="med" w="med" type="triangle"/>
          </a:ln>
        </p:spPr>
      </p:cxnSp>
      <p:pic>
        <p:nvPicPr>
          <p:cNvPr id="1388" name="Google Shape;1388;p41"/>
          <p:cNvPicPr preferRelativeResize="0"/>
          <p:nvPr/>
        </p:nvPicPr>
        <p:blipFill rotWithShape="1">
          <a:blip r:embed="rId3">
            <a:alphaModFix/>
          </a:blip>
          <a:srcRect b="16922" l="0" r="0" t="0"/>
          <a:stretch/>
        </p:blipFill>
        <p:spPr>
          <a:xfrm>
            <a:off x="5225522" y="2153656"/>
            <a:ext cx="3463547" cy="2304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42"/>
          <p:cNvSpPr txBox="1"/>
          <p:nvPr>
            <p:ph type="title"/>
          </p:nvPr>
        </p:nvSpPr>
        <p:spPr>
          <a:xfrm>
            <a:off x="457200" y="1196721"/>
            <a:ext cx="8229600" cy="12003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t/>
            </a:r>
            <a:endParaRPr/>
          </a:p>
        </p:txBody>
      </p:sp>
      <p:sp>
        <p:nvSpPr>
          <p:cNvPr id="1394" name="Google Shape;1394;p42"/>
          <p:cNvSpPr txBox="1"/>
          <p:nvPr>
            <p:ph idx="1" type="subTitle"/>
          </p:nvPr>
        </p:nvSpPr>
        <p:spPr>
          <a:xfrm>
            <a:off x="457199" y="2734182"/>
            <a:ext cx="8229600" cy="758700"/>
          </a:xfrm>
          <a:prstGeom prst="rect">
            <a:avLst/>
          </a:prstGeom>
        </p:spPr>
        <p:txBody>
          <a:bodyPr anchorCtr="0" anchor="t" bIns="34275" lIns="68575" spcFirstLastPara="1" rIns="68575" wrap="square" tIns="34275">
            <a:noAutofit/>
          </a:bodyPr>
          <a:lstStyle/>
          <a:p>
            <a:pPr indent="0" lvl="0" marL="0" rtl="0" algn="ctr">
              <a:spcBef>
                <a:spcPts val="600"/>
              </a:spcBef>
              <a:spcAft>
                <a:spcPts val="0"/>
              </a:spcAft>
              <a:buNone/>
            </a:pPr>
            <a:r>
              <a:rPr b="1" lang="en" sz="3600">
                <a:solidFill>
                  <a:schemeClr val="dk1"/>
                </a:solidFill>
              </a:rPr>
              <a:t>Conclusion</a:t>
            </a:r>
            <a:endParaRPr b="1" sz="3600">
              <a:solidFill>
                <a:schemeClr val="dk1"/>
              </a:solidFill>
            </a:endParaRPr>
          </a:p>
        </p:txBody>
      </p:sp>
      <p:sp>
        <p:nvSpPr>
          <p:cNvPr id="1395" name="Google Shape;1395;p42"/>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43"/>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Conclusion and Outlook</a:t>
            </a:r>
            <a:endParaRPr/>
          </a:p>
        </p:txBody>
      </p:sp>
      <p:sp>
        <p:nvSpPr>
          <p:cNvPr id="1401" name="Google Shape;1401;p43"/>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Simultaneous localization and mapping is a central technology enabling scene data fusion</a:t>
            </a:r>
            <a:endParaRPr/>
          </a:p>
          <a:p>
            <a:pPr indent="-317500" lvl="0" marL="457200" rtl="0" algn="l">
              <a:spcBef>
                <a:spcPts val="0"/>
              </a:spcBef>
              <a:spcAft>
                <a:spcPts val="0"/>
              </a:spcAft>
              <a:buSzPts val="1400"/>
              <a:buChar char="•"/>
            </a:pPr>
            <a:r>
              <a:rPr lang="en"/>
              <a:t>However, the result of SDF attributions are rarely </a:t>
            </a:r>
            <a:r>
              <a:rPr lang="en"/>
              <a:t>unique</a:t>
            </a:r>
            <a:r>
              <a:rPr lang="en"/>
              <a:t> </a:t>
            </a:r>
            <a:endParaRPr/>
          </a:p>
          <a:p>
            <a:pPr indent="-317500" lvl="1" marL="914400" rtl="0" algn="l">
              <a:spcBef>
                <a:spcPts val="0"/>
              </a:spcBef>
              <a:spcAft>
                <a:spcPts val="0"/>
              </a:spcAft>
              <a:buSzPts val="1400"/>
              <a:buChar char="–"/>
            </a:pPr>
            <a:r>
              <a:rPr lang="en"/>
              <a:t>Due to underdetermined and/or ill-conditioned system of equations</a:t>
            </a:r>
            <a:endParaRPr/>
          </a:p>
          <a:p>
            <a:pPr indent="-317500" lvl="0" marL="457200" rtl="0" algn="l">
              <a:spcBef>
                <a:spcPts val="0"/>
              </a:spcBef>
              <a:spcAft>
                <a:spcPts val="0"/>
              </a:spcAft>
              <a:buSzPts val="1400"/>
              <a:buChar char="•"/>
            </a:pPr>
            <a:r>
              <a:rPr lang="en"/>
              <a:t>Camera data can be used to derive additional constraints</a:t>
            </a:r>
            <a:endParaRPr/>
          </a:p>
          <a:p>
            <a:pPr indent="-317500" lvl="1" marL="914400" rtl="0" algn="l">
              <a:spcBef>
                <a:spcPts val="0"/>
              </a:spcBef>
              <a:spcAft>
                <a:spcPts val="0"/>
              </a:spcAft>
              <a:buSzPts val="1400"/>
              <a:buChar char="–"/>
            </a:pPr>
            <a:r>
              <a:rPr lang="en"/>
              <a:t>Semantic image segmentation</a:t>
            </a:r>
            <a:endParaRPr/>
          </a:p>
          <a:p>
            <a:pPr indent="-317500" lvl="1" marL="914400" rtl="0" algn="l">
              <a:spcBef>
                <a:spcPts val="0"/>
              </a:spcBef>
              <a:spcAft>
                <a:spcPts val="0"/>
              </a:spcAft>
              <a:buSzPts val="1400"/>
              <a:buChar char="–"/>
            </a:pPr>
            <a:r>
              <a:rPr lang="en"/>
              <a:t>Object detection and tracking</a:t>
            </a:r>
            <a:endParaRPr/>
          </a:p>
          <a:p>
            <a:pPr indent="-317500" lvl="0" marL="457200" rtl="0" algn="l">
              <a:spcBef>
                <a:spcPts val="0"/>
              </a:spcBef>
              <a:spcAft>
                <a:spcPts val="0"/>
              </a:spcAft>
              <a:buSzPts val="1400"/>
              <a:buChar char="•"/>
            </a:pPr>
            <a:r>
              <a:rPr lang="en"/>
              <a:t>Such constraints have been shown to enable:</a:t>
            </a:r>
            <a:endParaRPr/>
          </a:p>
          <a:p>
            <a:pPr indent="-317500" lvl="1" marL="914400" rtl="0" algn="l">
              <a:spcBef>
                <a:spcPts val="0"/>
              </a:spcBef>
              <a:spcAft>
                <a:spcPts val="0"/>
              </a:spcAft>
              <a:buSzPts val="1400"/>
              <a:buChar char="–"/>
            </a:pPr>
            <a:r>
              <a:rPr lang="en"/>
              <a:t>Finding correlation with radiological backgrounds in urban area and making predictions</a:t>
            </a:r>
            <a:endParaRPr/>
          </a:p>
          <a:p>
            <a:pPr indent="-317500" lvl="1" marL="914400" rtl="0" algn="l">
              <a:spcBef>
                <a:spcPts val="0"/>
              </a:spcBef>
              <a:spcAft>
                <a:spcPts val="0"/>
              </a:spcAft>
              <a:buSzPts val="1400"/>
              <a:buChar char="–"/>
            </a:pPr>
            <a:r>
              <a:rPr lang="en"/>
              <a:t>Attributing </a:t>
            </a:r>
            <a:r>
              <a:rPr lang="en"/>
              <a:t>radiological</a:t>
            </a:r>
            <a:r>
              <a:rPr lang="en"/>
              <a:t> alarms to moving objects in a scene</a:t>
            </a:r>
            <a:endParaRPr/>
          </a:p>
          <a:p>
            <a:pPr indent="-317500" lvl="0" marL="457200" rtl="0" algn="l">
              <a:spcBef>
                <a:spcPts val="0"/>
              </a:spcBef>
              <a:spcAft>
                <a:spcPts val="0"/>
              </a:spcAft>
              <a:buSzPts val="1400"/>
              <a:buChar char="•"/>
            </a:pPr>
            <a:r>
              <a:rPr lang="en"/>
              <a:t>Further research opportunities</a:t>
            </a:r>
            <a:endParaRPr/>
          </a:p>
          <a:p>
            <a:pPr indent="-317500" lvl="1" marL="914400" rtl="0" algn="l">
              <a:spcBef>
                <a:spcPts val="0"/>
              </a:spcBef>
              <a:spcAft>
                <a:spcPts val="0"/>
              </a:spcAft>
              <a:buSzPts val="1400"/>
              <a:buChar char="–"/>
            </a:pPr>
            <a:r>
              <a:rPr lang="en"/>
              <a:t>Reduction of SDF to objects of interest (holdup can only by in pipe or duct)</a:t>
            </a:r>
            <a:endParaRPr/>
          </a:p>
          <a:p>
            <a:pPr indent="-317500" lvl="1" marL="914400" rtl="0" algn="l">
              <a:spcBef>
                <a:spcPts val="0"/>
              </a:spcBef>
              <a:spcAft>
                <a:spcPts val="0"/>
              </a:spcAft>
              <a:buSzPts val="1400"/>
              <a:buChar char="–"/>
            </a:pPr>
            <a:r>
              <a:rPr lang="en"/>
              <a:t>Inferring information about semantically-identified objects (walls aren’t infinitely thick)</a:t>
            </a:r>
            <a:endParaRPr/>
          </a:p>
          <a:p>
            <a:pPr indent="-317500" lvl="1" marL="914400" rtl="0" algn="l">
              <a:spcBef>
                <a:spcPts val="0"/>
              </a:spcBef>
              <a:spcAft>
                <a:spcPts val="0"/>
              </a:spcAft>
              <a:buSzPts val="1400"/>
              <a:buChar char="–"/>
            </a:pPr>
            <a:r>
              <a:rPr lang="en"/>
              <a:t>Merging different approaches (background estimation, moving objects and static SDF)</a:t>
            </a:r>
            <a:endParaRPr/>
          </a:p>
          <a:p>
            <a:pPr indent="-317500" lvl="1" marL="914400" rtl="0" algn="l">
              <a:spcBef>
                <a:spcPts val="0"/>
              </a:spcBef>
              <a:spcAft>
                <a:spcPts val="0"/>
              </a:spcAft>
              <a:buSzPts val="1400"/>
              <a:buChar char="–"/>
            </a:pPr>
            <a:r>
              <a:rPr lang="en"/>
              <a:t>Autonomy (“optimize” a trajectory based on contextual information)</a:t>
            </a:r>
            <a:endParaRPr/>
          </a:p>
        </p:txBody>
      </p:sp>
      <p:sp>
        <p:nvSpPr>
          <p:cNvPr id="1402" name="Google Shape;1402;p43"/>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7"/>
          <p:cNvSpPr txBox="1"/>
          <p:nvPr>
            <p:ph type="title"/>
          </p:nvPr>
        </p:nvSpPr>
        <p:spPr>
          <a:xfrm>
            <a:off x="459475" y="342900"/>
            <a:ext cx="8229600" cy="5535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Contextual sensors and their data products</a:t>
            </a:r>
            <a:endParaRPr/>
          </a:p>
        </p:txBody>
      </p:sp>
      <p:sp>
        <p:nvSpPr>
          <p:cNvPr id="979" name="Google Shape;979;p17"/>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a:p>
        </p:txBody>
      </p:sp>
      <p:sp>
        <p:nvSpPr>
          <p:cNvPr id="980" name="Google Shape;980;p17"/>
          <p:cNvSpPr txBox="1"/>
          <p:nvPr>
            <p:ph idx="1" type="body"/>
          </p:nvPr>
        </p:nvSpPr>
        <p:spPr>
          <a:xfrm>
            <a:off x="459475" y="857250"/>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Visual cameras</a:t>
            </a:r>
            <a:endParaRPr/>
          </a:p>
        </p:txBody>
      </p:sp>
      <p:pic>
        <p:nvPicPr>
          <p:cNvPr id="981" name="Google Shape;981;p17"/>
          <p:cNvPicPr preferRelativeResize="0"/>
          <p:nvPr/>
        </p:nvPicPr>
        <p:blipFill rotWithShape="1">
          <a:blip r:embed="rId3">
            <a:alphaModFix/>
          </a:blip>
          <a:srcRect b="0" l="0" r="11221" t="0"/>
          <a:stretch/>
        </p:blipFill>
        <p:spPr>
          <a:xfrm>
            <a:off x="4623619" y="3379796"/>
            <a:ext cx="1978584" cy="1236606"/>
          </a:xfrm>
          <a:prstGeom prst="rect">
            <a:avLst/>
          </a:prstGeom>
          <a:noFill/>
          <a:ln>
            <a:noFill/>
          </a:ln>
        </p:spPr>
      </p:pic>
      <p:pic>
        <p:nvPicPr>
          <p:cNvPr id="982" name="Google Shape;982;p17"/>
          <p:cNvPicPr preferRelativeResize="0"/>
          <p:nvPr/>
        </p:nvPicPr>
        <p:blipFill rotWithShape="1">
          <a:blip r:embed="rId4">
            <a:alphaModFix/>
          </a:blip>
          <a:srcRect b="10966" l="0" r="0" t="8989"/>
          <a:stretch/>
        </p:blipFill>
        <p:spPr>
          <a:xfrm>
            <a:off x="2542550" y="3379963"/>
            <a:ext cx="1978575" cy="1236626"/>
          </a:xfrm>
          <a:prstGeom prst="rect">
            <a:avLst/>
          </a:prstGeom>
          <a:noFill/>
          <a:ln>
            <a:noFill/>
          </a:ln>
        </p:spPr>
      </p:pic>
      <p:pic>
        <p:nvPicPr>
          <p:cNvPr id="983" name="Google Shape;983;p17"/>
          <p:cNvPicPr preferRelativeResize="0"/>
          <p:nvPr/>
        </p:nvPicPr>
        <p:blipFill rotWithShape="1">
          <a:blip r:embed="rId5">
            <a:alphaModFix/>
          </a:blip>
          <a:srcRect b="0" l="9999" r="0" t="0"/>
          <a:stretch/>
        </p:blipFill>
        <p:spPr>
          <a:xfrm>
            <a:off x="464121" y="3379796"/>
            <a:ext cx="1978582" cy="1236604"/>
          </a:xfrm>
          <a:prstGeom prst="rect">
            <a:avLst/>
          </a:prstGeom>
          <a:noFill/>
          <a:ln>
            <a:noFill/>
          </a:ln>
        </p:spPr>
      </p:pic>
      <p:sp>
        <p:nvSpPr>
          <p:cNvPr id="984" name="Google Shape;984;p17"/>
          <p:cNvSpPr txBox="1"/>
          <p:nvPr>
            <p:ph idx="1" type="body"/>
          </p:nvPr>
        </p:nvSpPr>
        <p:spPr>
          <a:xfrm>
            <a:off x="2536750" y="301055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Point clouds</a:t>
            </a:r>
            <a:endParaRPr/>
          </a:p>
        </p:txBody>
      </p:sp>
      <p:sp>
        <p:nvSpPr>
          <p:cNvPr id="985" name="Google Shape;985;p17"/>
          <p:cNvSpPr txBox="1"/>
          <p:nvPr>
            <p:ph idx="1" type="body"/>
          </p:nvPr>
        </p:nvSpPr>
        <p:spPr>
          <a:xfrm>
            <a:off x="459475" y="300810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 RGB images</a:t>
            </a:r>
            <a:endParaRPr/>
          </a:p>
        </p:txBody>
      </p:sp>
      <p:sp>
        <p:nvSpPr>
          <p:cNvPr id="986" name="Google Shape;986;p17"/>
          <p:cNvSpPr txBox="1"/>
          <p:nvPr>
            <p:ph idx="1" type="body"/>
          </p:nvPr>
        </p:nvSpPr>
        <p:spPr>
          <a:xfrm>
            <a:off x="2543175" y="857275"/>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LiDARs</a:t>
            </a:r>
            <a:endParaRPr/>
          </a:p>
        </p:txBody>
      </p:sp>
      <p:sp>
        <p:nvSpPr>
          <p:cNvPr id="987" name="Google Shape;987;p17"/>
          <p:cNvSpPr txBox="1"/>
          <p:nvPr>
            <p:ph idx="1" type="body"/>
          </p:nvPr>
        </p:nvSpPr>
        <p:spPr>
          <a:xfrm>
            <a:off x="4626875" y="857275"/>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 cameras</a:t>
            </a:r>
            <a:endParaRPr/>
          </a:p>
        </p:txBody>
      </p:sp>
      <p:pic>
        <p:nvPicPr>
          <p:cNvPr descr="A blue and white logo&#10;&#10;Description automatically generated with low confidence" id="988" name="Google Shape;988;p17"/>
          <p:cNvPicPr preferRelativeResize="0"/>
          <p:nvPr/>
        </p:nvPicPr>
        <p:blipFill rotWithShape="1">
          <a:blip r:embed="rId6">
            <a:alphaModFix/>
          </a:blip>
          <a:srcRect b="0" l="0" r="0" t="0"/>
          <a:stretch/>
        </p:blipFill>
        <p:spPr>
          <a:xfrm>
            <a:off x="2529113" y="978341"/>
            <a:ext cx="952076" cy="952077"/>
          </a:xfrm>
          <a:prstGeom prst="rect">
            <a:avLst/>
          </a:prstGeom>
          <a:noFill/>
          <a:ln>
            <a:noFill/>
          </a:ln>
        </p:spPr>
      </p:pic>
      <p:pic>
        <p:nvPicPr>
          <p:cNvPr id="989" name="Google Shape;989;p17"/>
          <p:cNvPicPr preferRelativeResize="0"/>
          <p:nvPr/>
        </p:nvPicPr>
        <p:blipFill>
          <a:blip r:embed="rId7">
            <a:alphaModFix/>
          </a:blip>
          <a:stretch>
            <a:fillRect/>
          </a:stretch>
        </p:blipFill>
        <p:spPr>
          <a:xfrm>
            <a:off x="4809200" y="1206772"/>
            <a:ext cx="1562724" cy="553458"/>
          </a:xfrm>
          <a:prstGeom prst="rect">
            <a:avLst/>
          </a:prstGeom>
          <a:noFill/>
          <a:ln>
            <a:noFill/>
          </a:ln>
        </p:spPr>
      </p:pic>
      <p:pic>
        <p:nvPicPr>
          <p:cNvPr id="990" name="Google Shape;990;p17"/>
          <p:cNvPicPr preferRelativeResize="0"/>
          <p:nvPr/>
        </p:nvPicPr>
        <p:blipFill>
          <a:blip r:embed="rId8">
            <a:alphaModFix/>
          </a:blip>
          <a:stretch>
            <a:fillRect/>
          </a:stretch>
        </p:blipFill>
        <p:spPr>
          <a:xfrm>
            <a:off x="548825" y="1243269"/>
            <a:ext cx="834603" cy="824911"/>
          </a:xfrm>
          <a:prstGeom prst="rect">
            <a:avLst/>
          </a:prstGeom>
          <a:noFill/>
          <a:ln>
            <a:noFill/>
          </a:ln>
        </p:spPr>
      </p:pic>
      <p:pic>
        <p:nvPicPr>
          <p:cNvPr id="991" name="Google Shape;991;p17"/>
          <p:cNvPicPr preferRelativeResize="0"/>
          <p:nvPr/>
        </p:nvPicPr>
        <p:blipFill rotWithShape="1">
          <a:blip r:embed="rId9">
            <a:alphaModFix/>
          </a:blip>
          <a:srcRect b="0" l="0" r="0" t="2238"/>
          <a:stretch/>
        </p:blipFill>
        <p:spPr>
          <a:xfrm>
            <a:off x="4669675" y="2192530"/>
            <a:ext cx="1613850" cy="706814"/>
          </a:xfrm>
          <a:prstGeom prst="rect">
            <a:avLst/>
          </a:prstGeom>
          <a:noFill/>
          <a:ln>
            <a:noFill/>
          </a:ln>
        </p:spPr>
      </p:pic>
      <p:pic>
        <p:nvPicPr>
          <p:cNvPr id="992" name="Google Shape;992;p17"/>
          <p:cNvPicPr preferRelativeResize="0"/>
          <p:nvPr/>
        </p:nvPicPr>
        <p:blipFill rotWithShape="1">
          <a:blip r:embed="rId10">
            <a:alphaModFix/>
          </a:blip>
          <a:srcRect b="18301" l="13422" r="42656" t="11977"/>
          <a:stretch/>
        </p:blipFill>
        <p:spPr>
          <a:xfrm>
            <a:off x="548837" y="2078357"/>
            <a:ext cx="1032996" cy="781814"/>
          </a:xfrm>
          <a:prstGeom prst="rect">
            <a:avLst/>
          </a:prstGeom>
          <a:noFill/>
          <a:ln>
            <a:noFill/>
          </a:ln>
        </p:spPr>
      </p:pic>
      <p:pic>
        <p:nvPicPr>
          <p:cNvPr descr="Graphical user interface, text&#10;&#10;Description automatically generated" id="993" name="Google Shape;993;p17"/>
          <p:cNvPicPr preferRelativeResize="0"/>
          <p:nvPr/>
        </p:nvPicPr>
        <p:blipFill rotWithShape="1">
          <a:blip r:embed="rId11">
            <a:alphaModFix/>
          </a:blip>
          <a:srcRect b="38128" l="1293" r="1429" t="39181"/>
          <a:stretch/>
        </p:blipFill>
        <p:spPr>
          <a:xfrm>
            <a:off x="4838025" y="1766695"/>
            <a:ext cx="1673177" cy="390261"/>
          </a:xfrm>
          <a:prstGeom prst="rect">
            <a:avLst/>
          </a:prstGeom>
          <a:noFill/>
          <a:ln>
            <a:noFill/>
          </a:ln>
        </p:spPr>
      </p:pic>
      <p:pic>
        <p:nvPicPr>
          <p:cNvPr id="994" name="Google Shape;994;p17"/>
          <p:cNvPicPr preferRelativeResize="0"/>
          <p:nvPr/>
        </p:nvPicPr>
        <p:blipFill rotWithShape="1">
          <a:blip r:embed="rId12">
            <a:alphaModFix/>
          </a:blip>
          <a:srcRect b="0" l="5558" r="3910" t="0"/>
          <a:stretch/>
        </p:blipFill>
        <p:spPr>
          <a:xfrm>
            <a:off x="1409733" y="1200300"/>
            <a:ext cx="892784" cy="730128"/>
          </a:xfrm>
          <a:prstGeom prst="rect">
            <a:avLst/>
          </a:prstGeom>
          <a:noFill/>
          <a:ln>
            <a:noFill/>
          </a:ln>
        </p:spPr>
      </p:pic>
      <p:pic>
        <p:nvPicPr>
          <p:cNvPr id="995" name="Google Shape;995;p17"/>
          <p:cNvPicPr preferRelativeResize="0"/>
          <p:nvPr/>
        </p:nvPicPr>
        <p:blipFill rotWithShape="1">
          <a:blip r:embed="rId13">
            <a:alphaModFix/>
          </a:blip>
          <a:srcRect b="16820" l="27806" r="22688" t="15980"/>
          <a:stretch/>
        </p:blipFill>
        <p:spPr>
          <a:xfrm>
            <a:off x="3463731" y="1994068"/>
            <a:ext cx="1009607" cy="913646"/>
          </a:xfrm>
          <a:prstGeom prst="rect">
            <a:avLst/>
          </a:prstGeom>
          <a:noFill/>
          <a:ln>
            <a:noFill/>
          </a:ln>
        </p:spPr>
      </p:pic>
      <p:pic>
        <p:nvPicPr>
          <p:cNvPr id="996" name="Google Shape;996;p17"/>
          <p:cNvPicPr preferRelativeResize="0"/>
          <p:nvPr/>
        </p:nvPicPr>
        <p:blipFill rotWithShape="1">
          <a:blip r:embed="rId14">
            <a:alphaModFix/>
          </a:blip>
          <a:srcRect b="5602" l="0" r="14207" t="13076"/>
          <a:stretch/>
        </p:blipFill>
        <p:spPr>
          <a:xfrm>
            <a:off x="3561640" y="1160388"/>
            <a:ext cx="908915" cy="861597"/>
          </a:xfrm>
          <a:prstGeom prst="rect">
            <a:avLst/>
          </a:prstGeom>
          <a:noFill/>
          <a:ln>
            <a:noFill/>
          </a:ln>
        </p:spPr>
      </p:pic>
      <p:sp>
        <p:nvSpPr>
          <p:cNvPr id="997" name="Google Shape;997;p17"/>
          <p:cNvSpPr txBox="1"/>
          <p:nvPr>
            <p:ph idx="1" type="body"/>
          </p:nvPr>
        </p:nvSpPr>
        <p:spPr>
          <a:xfrm>
            <a:off x="4620963" y="300810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RGB/Depth images</a:t>
            </a:r>
            <a:endParaRPr/>
          </a:p>
        </p:txBody>
      </p:sp>
      <p:sp>
        <p:nvSpPr>
          <p:cNvPr id="998" name="Google Shape;998;p17"/>
          <p:cNvSpPr txBox="1"/>
          <p:nvPr>
            <p:ph idx="1" type="body"/>
          </p:nvPr>
        </p:nvSpPr>
        <p:spPr>
          <a:xfrm>
            <a:off x="6710575" y="857250"/>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Inertial Navigation Systems</a:t>
            </a:r>
            <a:endParaRPr/>
          </a:p>
        </p:txBody>
      </p:sp>
      <p:pic>
        <p:nvPicPr>
          <p:cNvPr descr="A picture containing electronics&#10;&#10;Description automatically generated" id="999" name="Google Shape;999;p17"/>
          <p:cNvPicPr preferRelativeResize="0"/>
          <p:nvPr/>
        </p:nvPicPr>
        <p:blipFill rotWithShape="1">
          <a:blip r:embed="rId15">
            <a:alphaModFix/>
          </a:blip>
          <a:srcRect b="0" l="9067" r="9099" t="0"/>
          <a:stretch/>
        </p:blipFill>
        <p:spPr>
          <a:xfrm>
            <a:off x="7642549" y="1289787"/>
            <a:ext cx="1000576" cy="1005770"/>
          </a:xfrm>
          <a:prstGeom prst="rect">
            <a:avLst/>
          </a:prstGeom>
          <a:noFill/>
          <a:ln>
            <a:noFill/>
          </a:ln>
        </p:spPr>
      </p:pic>
      <p:pic>
        <p:nvPicPr>
          <p:cNvPr id="1000" name="Google Shape;1000;p17"/>
          <p:cNvPicPr preferRelativeResize="0"/>
          <p:nvPr/>
        </p:nvPicPr>
        <p:blipFill rotWithShape="1">
          <a:blip r:embed="rId16">
            <a:alphaModFix/>
          </a:blip>
          <a:srcRect b="4472" l="7551" r="9468" t="4997"/>
          <a:stretch/>
        </p:blipFill>
        <p:spPr>
          <a:xfrm>
            <a:off x="6758935" y="1436272"/>
            <a:ext cx="883614" cy="964050"/>
          </a:xfrm>
          <a:prstGeom prst="rect">
            <a:avLst/>
          </a:prstGeom>
          <a:noFill/>
          <a:ln>
            <a:noFill/>
          </a:ln>
        </p:spPr>
      </p:pic>
      <p:pic>
        <p:nvPicPr>
          <p:cNvPr id="1001" name="Google Shape;1001;p17"/>
          <p:cNvPicPr preferRelativeResize="0"/>
          <p:nvPr/>
        </p:nvPicPr>
        <p:blipFill rotWithShape="1">
          <a:blip r:embed="rId17">
            <a:alphaModFix/>
          </a:blip>
          <a:srcRect b="0" l="7415" r="0" t="0"/>
          <a:stretch/>
        </p:blipFill>
        <p:spPr>
          <a:xfrm>
            <a:off x="6702512" y="3379975"/>
            <a:ext cx="891525" cy="1236625"/>
          </a:xfrm>
          <a:prstGeom prst="rect">
            <a:avLst/>
          </a:prstGeom>
          <a:noFill/>
          <a:ln>
            <a:noFill/>
          </a:ln>
        </p:spPr>
      </p:pic>
      <p:pic>
        <p:nvPicPr>
          <p:cNvPr id="1002" name="Google Shape;1002;p17"/>
          <p:cNvPicPr preferRelativeResize="0"/>
          <p:nvPr/>
        </p:nvPicPr>
        <p:blipFill>
          <a:blip r:embed="rId18">
            <a:alphaModFix/>
          </a:blip>
          <a:stretch>
            <a:fillRect/>
          </a:stretch>
        </p:blipFill>
        <p:spPr>
          <a:xfrm>
            <a:off x="7621813" y="3510399"/>
            <a:ext cx="1042050" cy="1048300"/>
          </a:xfrm>
          <a:prstGeom prst="rect">
            <a:avLst/>
          </a:prstGeom>
          <a:noFill/>
          <a:ln>
            <a:noFill/>
          </a:ln>
        </p:spPr>
      </p:pic>
      <p:pic>
        <p:nvPicPr>
          <p:cNvPr id="1003" name="Google Shape;1003;p17"/>
          <p:cNvPicPr preferRelativeResize="0"/>
          <p:nvPr/>
        </p:nvPicPr>
        <p:blipFill rotWithShape="1">
          <a:blip r:embed="rId19">
            <a:alphaModFix/>
          </a:blip>
          <a:srcRect b="0" l="13330" r="15837" t="0"/>
          <a:stretch/>
        </p:blipFill>
        <p:spPr>
          <a:xfrm>
            <a:off x="1655145" y="1899049"/>
            <a:ext cx="702429" cy="1021000"/>
          </a:xfrm>
          <a:prstGeom prst="rect">
            <a:avLst/>
          </a:prstGeom>
          <a:noFill/>
          <a:ln>
            <a:noFill/>
          </a:ln>
        </p:spPr>
      </p:pic>
      <p:pic>
        <p:nvPicPr>
          <p:cNvPr id="1004" name="Google Shape;1004;p17"/>
          <p:cNvPicPr preferRelativeResize="0"/>
          <p:nvPr/>
        </p:nvPicPr>
        <p:blipFill rotWithShape="1">
          <a:blip r:embed="rId20">
            <a:alphaModFix/>
          </a:blip>
          <a:srcRect b="4205" l="20045" r="19083" t="0"/>
          <a:stretch/>
        </p:blipFill>
        <p:spPr>
          <a:xfrm>
            <a:off x="2604840" y="1660249"/>
            <a:ext cx="800481" cy="1259788"/>
          </a:xfrm>
          <a:prstGeom prst="rect">
            <a:avLst/>
          </a:prstGeom>
          <a:noFill/>
          <a:ln>
            <a:noFill/>
          </a:ln>
        </p:spPr>
      </p:pic>
      <p:pic>
        <p:nvPicPr>
          <p:cNvPr id="1005" name="Google Shape;1005;p17"/>
          <p:cNvPicPr preferRelativeResize="0"/>
          <p:nvPr/>
        </p:nvPicPr>
        <p:blipFill rotWithShape="1">
          <a:blip r:embed="rId21">
            <a:alphaModFix/>
          </a:blip>
          <a:srcRect b="6975" l="0" r="0" t="4841"/>
          <a:stretch/>
        </p:blipFill>
        <p:spPr>
          <a:xfrm>
            <a:off x="7423950" y="2151254"/>
            <a:ext cx="908900" cy="748096"/>
          </a:xfrm>
          <a:prstGeom prst="rect">
            <a:avLst/>
          </a:prstGeom>
          <a:noFill/>
          <a:ln>
            <a:noFill/>
          </a:ln>
        </p:spPr>
      </p:pic>
      <p:sp>
        <p:nvSpPr>
          <p:cNvPr id="1006" name="Google Shape;1006;p17"/>
          <p:cNvSpPr txBox="1"/>
          <p:nvPr>
            <p:ph idx="1" type="body"/>
          </p:nvPr>
        </p:nvSpPr>
        <p:spPr>
          <a:xfrm>
            <a:off x="6710575" y="301495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RGB/Depth images</a:t>
            </a:r>
            <a:endParaRPr/>
          </a:p>
        </p:txBody>
      </p:sp>
      <p:sp>
        <p:nvSpPr>
          <p:cNvPr id="1007" name="Google Shape;1007;p17"/>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44"/>
          <p:cNvSpPr txBox="1"/>
          <p:nvPr>
            <p:ph type="title"/>
          </p:nvPr>
        </p:nvSpPr>
        <p:spPr>
          <a:xfrm>
            <a:off x="459486" y="342900"/>
            <a:ext cx="8229600" cy="411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Thanks</a:t>
            </a:r>
            <a:endParaRPr/>
          </a:p>
        </p:txBody>
      </p:sp>
      <p:sp>
        <p:nvSpPr>
          <p:cNvPr id="1408" name="Google Shape;1408;p44"/>
          <p:cNvSpPr txBox="1"/>
          <p:nvPr>
            <p:ph idx="1" type="body"/>
          </p:nvPr>
        </p:nvSpPr>
        <p:spPr>
          <a:xfrm>
            <a:off x="459500" y="857250"/>
            <a:ext cx="4038600" cy="36894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1100">
                <a:solidFill>
                  <a:schemeClr val="accent3"/>
                </a:solidFill>
              </a:rPr>
              <a:t>Image segmentation</a:t>
            </a:r>
            <a:endParaRPr b="1" sz="1100">
              <a:solidFill>
                <a:schemeClr val="accent3"/>
              </a:solidFill>
            </a:endParaRPr>
          </a:p>
          <a:p>
            <a:pPr indent="-298450" lvl="0" marL="457200" rtl="0" algn="l">
              <a:lnSpc>
                <a:spcPct val="115000"/>
              </a:lnSpc>
              <a:spcBef>
                <a:spcPts val="0"/>
              </a:spcBef>
              <a:spcAft>
                <a:spcPts val="0"/>
              </a:spcAft>
              <a:buClr>
                <a:schemeClr val="dk1"/>
              </a:buClr>
              <a:buSzPts val="1100"/>
              <a:buChar char="●"/>
            </a:pPr>
            <a:r>
              <a:rPr lang="en" sz="1100"/>
              <a:t>B. J. Quiter</a:t>
            </a:r>
            <a:endParaRPr sz="1100"/>
          </a:p>
          <a:p>
            <a:pPr indent="-298450" lvl="0" marL="457200" rtl="0" algn="l">
              <a:lnSpc>
                <a:spcPct val="115000"/>
              </a:lnSpc>
              <a:spcBef>
                <a:spcPts val="0"/>
              </a:spcBef>
              <a:spcAft>
                <a:spcPts val="0"/>
              </a:spcAft>
              <a:buClr>
                <a:schemeClr val="dk1"/>
              </a:buClr>
              <a:buSzPts val="1100"/>
              <a:buChar char="●"/>
            </a:pPr>
            <a:r>
              <a:rPr lang="en" sz="1100"/>
              <a:t>M. S. Bandstra</a:t>
            </a:r>
            <a:endParaRPr sz="1100"/>
          </a:p>
          <a:p>
            <a:pPr indent="-298450" lvl="0" marL="457200" rtl="0" algn="l">
              <a:lnSpc>
                <a:spcPct val="115000"/>
              </a:lnSpc>
              <a:spcBef>
                <a:spcPts val="0"/>
              </a:spcBef>
              <a:spcAft>
                <a:spcPts val="0"/>
              </a:spcAft>
              <a:buClr>
                <a:schemeClr val="dk1"/>
              </a:buClr>
              <a:buSzPts val="1100"/>
              <a:buChar char="●"/>
            </a:pPr>
            <a:r>
              <a:rPr lang="en" sz="1100"/>
              <a:t>J. C. Curtis</a:t>
            </a:r>
            <a:endParaRPr sz="1100"/>
          </a:p>
          <a:p>
            <a:pPr indent="-298450" lvl="0" marL="457200" rtl="0" algn="l">
              <a:lnSpc>
                <a:spcPct val="115000"/>
              </a:lnSpc>
              <a:spcBef>
                <a:spcPts val="0"/>
              </a:spcBef>
              <a:spcAft>
                <a:spcPts val="0"/>
              </a:spcAft>
              <a:buClr>
                <a:schemeClr val="dk1"/>
              </a:buClr>
              <a:buSzPts val="1100"/>
              <a:buChar char="●"/>
            </a:pPr>
            <a:r>
              <a:rPr lang="en" sz="1100"/>
              <a:t>R. Meyer</a:t>
            </a:r>
            <a:endParaRPr sz="1100"/>
          </a:p>
          <a:p>
            <a:pPr indent="-298450" lvl="0" marL="457200" rtl="0" algn="l">
              <a:lnSpc>
                <a:spcPct val="115000"/>
              </a:lnSpc>
              <a:spcBef>
                <a:spcPts val="0"/>
              </a:spcBef>
              <a:spcAft>
                <a:spcPts val="0"/>
              </a:spcAft>
              <a:buClr>
                <a:schemeClr val="dk1"/>
              </a:buClr>
              <a:buSzPts val="1100"/>
              <a:buChar char="●"/>
            </a:pPr>
            <a:r>
              <a:rPr lang="en" sz="1100"/>
              <a:t>C. H. Chow</a:t>
            </a:r>
            <a:endParaRPr sz="1100"/>
          </a:p>
          <a:p>
            <a:pPr indent="-298450" lvl="0" marL="457200" rtl="0" algn="l">
              <a:lnSpc>
                <a:spcPct val="115000"/>
              </a:lnSpc>
              <a:spcBef>
                <a:spcPts val="0"/>
              </a:spcBef>
              <a:spcAft>
                <a:spcPts val="0"/>
              </a:spcAft>
              <a:buClr>
                <a:srgbClr val="000000"/>
              </a:buClr>
              <a:buSzPts val="1100"/>
              <a:buChar char="●"/>
            </a:pPr>
            <a:r>
              <a:rPr lang="en" sz="1100"/>
              <a:t>T. H. Y. Joshi</a:t>
            </a:r>
            <a:endParaRPr sz="1100"/>
          </a:p>
          <a:p>
            <a:pPr indent="-298450" lvl="0" marL="457200" rtl="0" algn="l">
              <a:lnSpc>
                <a:spcPct val="115000"/>
              </a:lnSpc>
              <a:spcBef>
                <a:spcPts val="0"/>
              </a:spcBef>
              <a:spcAft>
                <a:spcPts val="0"/>
              </a:spcAft>
              <a:buClr>
                <a:srgbClr val="000000"/>
              </a:buClr>
              <a:buSzPts val="1100"/>
              <a:buChar char="●"/>
            </a:pPr>
            <a:r>
              <a:rPr lang="en" sz="1100"/>
              <a:t>K. J. Bilton (UC Berkeley)</a:t>
            </a:r>
            <a:endParaRPr sz="1100"/>
          </a:p>
          <a:p>
            <a:pPr indent="-298450" lvl="0" marL="457200" rtl="0" algn="l">
              <a:lnSpc>
                <a:spcPct val="115000"/>
              </a:lnSpc>
              <a:spcBef>
                <a:spcPts val="0"/>
              </a:spcBef>
              <a:spcAft>
                <a:spcPts val="0"/>
              </a:spcAft>
              <a:buClr>
                <a:srgbClr val="000000"/>
              </a:buClr>
              <a:buSzPts val="1100"/>
              <a:buChar char="●"/>
            </a:pPr>
            <a:r>
              <a:rPr lang="en" sz="1100"/>
              <a:t>S. Goldenberg (The College of William and Mary, Williamsburg, VA, USA)</a:t>
            </a:r>
            <a:endParaRPr sz="1100"/>
          </a:p>
          <a:p>
            <a:pPr indent="0" lvl="0" marL="0" rtl="0" algn="l">
              <a:lnSpc>
                <a:spcPct val="115000"/>
              </a:lnSpc>
              <a:spcBef>
                <a:spcPts val="0"/>
              </a:spcBef>
              <a:spcAft>
                <a:spcPts val="0"/>
              </a:spcAft>
              <a:buNone/>
            </a:pPr>
            <a:r>
              <a:rPr lang="en" sz="1100"/>
              <a:t>This work was performed under the auspices of the U.S.</a:t>
            </a:r>
            <a:endParaRPr sz="1100"/>
          </a:p>
          <a:p>
            <a:pPr indent="0" lvl="0" marL="0" rtl="0" algn="l">
              <a:lnSpc>
                <a:spcPct val="115000"/>
              </a:lnSpc>
              <a:spcBef>
                <a:spcPts val="0"/>
              </a:spcBef>
              <a:spcAft>
                <a:spcPts val="0"/>
              </a:spcAft>
              <a:buNone/>
            </a:pPr>
            <a:r>
              <a:rPr lang="en" sz="1100"/>
              <a:t>Department of Energy by Lawrence Berkeley National Laboratory under Contract DE-AC02-05CH11231. The project was funded by the U.S. Department of Energy, National Nuclear Security Administration, Office of Defense Nuclear Nonproliferation Research and Development (DNN R&amp;D). This research used resources of the National Energy Research Scientific Computing Center (NERSC), a U.S. Department of Energy Office of Science User Facility operated under Contract No. DE-AC02-05CH11231.</a:t>
            </a:r>
            <a:endParaRPr sz="1100"/>
          </a:p>
        </p:txBody>
      </p:sp>
      <p:sp>
        <p:nvSpPr>
          <p:cNvPr id="1409" name="Google Shape;1409;p44"/>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10" name="Google Shape;1410;p44"/>
          <p:cNvSpPr txBox="1"/>
          <p:nvPr>
            <p:ph idx="2" type="body"/>
          </p:nvPr>
        </p:nvSpPr>
        <p:spPr>
          <a:xfrm>
            <a:off x="4648200" y="857400"/>
            <a:ext cx="4038600" cy="3689400"/>
          </a:xfrm>
          <a:prstGeom prst="rect">
            <a:avLst/>
          </a:prstGeom>
        </p:spPr>
        <p:txBody>
          <a:bodyPr anchorCtr="0" anchor="t" bIns="34275" lIns="68575" spcFirstLastPara="1" rIns="68575" wrap="square" tIns="34275">
            <a:noAutofit/>
          </a:bodyPr>
          <a:lstStyle/>
          <a:p>
            <a:pPr indent="0" lvl="0" marL="0" rtl="0" algn="l">
              <a:spcBef>
                <a:spcPts val="300"/>
              </a:spcBef>
              <a:spcAft>
                <a:spcPts val="0"/>
              </a:spcAft>
              <a:buNone/>
            </a:pPr>
            <a:r>
              <a:rPr b="1" lang="en" sz="1100">
                <a:solidFill>
                  <a:schemeClr val="accent3"/>
                </a:solidFill>
              </a:rPr>
              <a:t>Object detection, tracking and attribution</a:t>
            </a:r>
            <a:endParaRPr b="1" sz="1100">
              <a:solidFill>
                <a:schemeClr val="accent3"/>
              </a:solidFill>
            </a:endParaRPr>
          </a:p>
          <a:p>
            <a:pPr indent="-298450" lvl="0" marL="457200" rtl="0" algn="l">
              <a:spcBef>
                <a:spcPts val="300"/>
              </a:spcBef>
              <a:spcAft>
                <a:spcPts val="0"/>
              </a:spcAft>
              <a:buSzPts val="1100"/>
              <a:buChar char="•"/>
            </a:pPr>
            <a:r>
              <a:rPr lang="en" sz="1100"/>
              <a:t>M. R. Marshall (UC Berkeley)</a:t>
            </a:r>
            <a:endParaRPr sz="1100"/>
          </a:p>
          <a:p>
            <a:pPr indent="-298450" lvl="0" marL="457200" rtl="0" algn="l">
              <a:spcBef>
                <a:spcPts val="0"/>
              </a:spcBef>
              <a:spcAft>
                <a:spcPts val="0"/>
              </a:spcAft>
              <a:buSzPts val="1100"/>
              <a:buChar char="•"/>
            </a:pPr>
            <a:r>
              <a:rPr lang="en" sz="1100"/>
              <a:t>D. Hellfeld</a:t>
            </a:r>
            <a:endParaRPr sz="1100"/>
          </a:p>
          <a:p>
            <a:pPr indent="-298450" lvl="0" marL="457200" rtl="0" algn="l">
              <a:spcBef>
                <a:spcPts val="0"/>
              </a:spcBef>
              <a:spcAft>
                <a:spcPts val="0"/>
              </a:spcAft>
              <a:buSzPts val="1100"/>
              <a:buChar char="•"/>
            </a:pPr>
            <a:r>
              <a:rPr lang="en" sz="1100"/>
              <a:t>T. H. Y. Joshi</a:t>
            </a:r>
            <a:endParaRPr sz="1100"/>
          </a:p>
          <a:p>
            <a:pPr indent="-298450" lvl="0" marL="457200" rtl="0" algn="l">
              <a:spcBef>
                <a:spcPts val="0"/>
              </a:spcBef>
              <a:spcAft>
                <a:spcPts val="0"/>
              </a:spcAft>
              <a:buSzPts val="1100"/>
              <a:buChar char="•"/>
            </a:pPr>
            <a:r>
              <a:rPr lang="en" sz="1100"/>
              <a:t>M. S. Bandstra</a:t>
            </a:r>
            <a:endParaRPr sz="1100"/>
          </a:p>
          <a:p>
            <a:pPr indent="-298450" lvl="0" marL="457200" rtl="0" algn="l">
              <a:spcBef>
                <a:spcPts val="0"/>
              </a:spcBef>
              <a:spcAft>
                <a:spcPts val="0"/>
              </a:spcAft>
              <a:buSzPts val="1100"/>
              <a:buChar char="•"/>
            </a:pPr>
            <a:r>
              <a:rPr lang="en" sz="1100"/>
              <a:t>K. J. Bilton (UC Berkeley)</a:t>
            </a:r>
            <a:endParaRPr sz="1100"/>
          </a:p>
          <a:p>
            <a:pPr indent="-298450" lvl="0" marL="457200" rtl="0" algn="l">
              <a:spcBef>
                <a:spcPts val="0"/>
              </a:spcBef>
              <a:spcAft>
                <a:spcPts val="0"/>
              </a:spcAft>
              <a:buSzPts val="1100"/>
              <a:buChar char="•"/>
            </a:pPr>
            <a:r>
              <a:rPr lang="en" sz="1100"/>
              <a:t>R. J. Cooper</a:t>
            </a:r>
            <a:endParaRPr sz="1100"/>
          </a:p>
          <a:p>
            <a:pPr indent="-298450" lvl="0" marL="457200" rtl="0" algn="l">
              <a:spcBef>
                <a:spcPts val="0"/>
              </a:spcBef>
              <a:spcAft>
                <a:spcPts val="0"/>
              </a:spcAft>
              <a:buSzPts val="1100"/>
              <a:buChar char="•"/>
            </a:pPr>
            <a:r>
              <a:rPr lang="en" sz="1100"/>
              <a:t>J. C. Curtis</a:t>
            </a:r>
            <a:endParaRPr sz="1100"/>
          </a:p>
          <a:p>
            <a:pPr indent="-298450" lvl="0" marL="457200" rtl="0" algn="l">
              <a:spcBef>
                <a:spcPts val="0"/>
              </a:spcBef>
              <a:spcAft>
                <a:spcPts val="0"/>
              </a:spcAft>
              <a:buSzPts val="1100"/>
              <a:buChar char="•"/>
            </a:pPr>
            <a:r>
              <a:rPr lang="en" sz="1100"/>
              <a:t>V. Negut</a:t>
            </a:r>
            <a:endParaRPr sz="1100"/>
          </a:p>
          <a:p>
            <a:pPr indent="-298450" lvl="0" marL="457200" rtl="0" algn="l">
              <a:spcBef>
                <a:spcPts val="0"/>
              </a:spcBef>
              <a:spcAft>
                <a:spcPts val="0"/>
              </a:spcAft>
              <a:buSzPts val="1100"/>
              <a:buChar char="•"/>
            </a:pPr>
            <a:r>
              <a:rPr lang="en" sz="1100"/>
              <a:t>A. J. Shurley (UC Berkeley)</a:t>
            </a:r>
            <a:endParaRPr sz="1100"/>
          </a:p>
          <a:p>
            <a:pPr indent="-298450" lvl="0" marL="457200" rtl="0" algn="l">
              <a:spcBef>
                <a:spcPts val="0"/>
              </a:spcBef>
              <a:spcAft>
                <a:spcPts val="0"/>
              </a:spcAft>
              <a:buSzPts val="1100"/>
              <a:buChar char="•"/>
            </a:pPr>
            <a:r>
              <a:rPr lang="en" sz="1100"/>
              <a:t>K. Vetter</a:t>
            </a:r>
            <a:endParaRPr sz="1100"/>
          </a:p>
          <a:p>
            <a:pPr indent="0" lvl="0" marL="0" rtl="0" algn="l">
              <a:spcBef>
                <a:spcPts val="300"/>
              </a:spcBef>
              <a:spcAft>
                <a:spcPts val="0"/>
              </a:spcAft>
              <a:buNone/>
            </a:pPr>
            <a:r>
              <a:rPr lang="en" sz="1100"/>
              <a:t>This work was supported by the U.S. Department of Homeland Security through competitively awarded under Contract 16DNARI00026. This support does not constitute an expressed or implied endorsement on the part of the United States Government.</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sp>
        <p:nvSpPr>
          <p:cNvPr id="1012" name="Google Shape;1012;p18"/>
          <p:cNvSpPr txBox="1"/>
          <p:nvPr>
            <p:ph type="title"/>
          </p:nvPr>
        </p:nvSpPr>
        <p:spPr>
          <a:xfrm>
            <a:off x="457200" y="1196721"/>
            <a:ext cx="8229600" cy="12003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t/>
            </a:r>
            <a:endParaRPr/>
          </a:p>
        </p:txBody>
      </p:sp>
      <p:sp>
        <p:nvSpPr>
          <p:cNvPr id="1013" name="Google Shape;1013;p18"/>
          <p:cNvSpPr txBox="1"/>
          <p:nvPr>
            <p:ph idx="1" type="subTitle"/>
          </p:nvPr>
        </p:nvSpPr>
        <p:spPr>
          <a:xfrm>
            <a:off x="457199" y="2734182"/>
            <a:ext cx="8229600" cy="758700"/>
          </a:xfrm>
          <a:prstGeom prst="rect">
            <a:avLst/>
          </a:prstGeom>
        </p:spPr>
        <p:txBody>
          <a:bodyPr anchorCtr="0" anchor="t" bIns="34275" lIns="68575" spcFirstLastPara="1" rIns="68575" wrap="square" tIns="34275">
            <a:noAutofit/>
          </a:bodyPr>
          <a:lstStyle/>
          <a:p>
            <a:pPr indent="0" lvl="0" marL="0" rtl="0" algn="ctr">
              <a:spcBef>
                <a:spcPts val="600"/>
              </a:spcBef>
              <a:spcAft>
                <a:spcPts val="0"/>
              </a:spcAft>
              <a:buNone/>
            </a:pPr>
            <a:r>
              <a:rPr b="1" lang="en" sz="3600">
                <a:solidFill>
                  <a:schemeClr val="dk1"/>
                </a:solidFill>
              </a:rPr>
              <a:t>Simultaneous localization and mapping</a:t>
            </a:r>
            <a:endParaRPr b="1" sz="3600">
              <a:solidFill>
                <a:schemeClr val="dk1"/>
              </a:solidFill>
            </a:endParaRPr>
          </a:p>
        </p:txBody>
      </p:sp>
      <p:sp>
        <p:nvSpPr>
          <p:cNvPr id="1014" name="Google Shape;1014;p18"/>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id="1019" name="Google Shape;1019;p19"/>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Contextual sensors and their data products</a:t>
            </a:r>
            <a:endParaRPr/>
          </a:p>
        </p:txBody>
      </p:sp>
      <p:sp>
        <p:nvSpPr>
          <p:cNvPr id="1020" name="Google Shape;1020;p19"/>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a:p>
        </p:txBody>
      </p:sp>
      <p:pic>
        <p:nvPicPr>
          <p:cNvPr id="1021" name="Google Shape;1021;p19"/>
          <p:cNvPicPr preferRelativeResize="0"/>
          <p:nvPr/>
        </p:nvPicPr>
        <p:blipFill rotWithShape="1">
          <a:blip r:embed="rId3">
            <a:alphaModFix/>
          </a:blip>
          <a:srcRect b="0" l="0" r="11221" t="0"/>
          <a:stretch/>
        </p:blipFill>
        <p:spPr>
          <a:xfrm>
            <a:off x="4623619" y="3379796"/>
            <a:ext cx="1978584" cy="1236606"/>
          </a:xfrm>
          <a:prstGeom prst="rect">
            <a:avLst/>
          </a:prstGeom>
          <a:noFill/>
          <a:ln>
            <a:noFill/>
          </a:ln>
        </p:spPr>
      </p:pic>
      <p:pic>
        <p:nvPicPr>
          <p:cNvPr id="1022" name="Google Shape;1022;p19"/>
          <p:cNvPicPr preferRelativeResize="0"/>
          <p:nvPr/>
        </p:nvPicPr>
        <p:blipFill rotWithShape="1">
          <a:blip r:embed="rId4">
            <a:alphaModFix/>
          </a:blip>
          <a:srcRect b="10966" l="0" r="0" t="8989"/>
          <a:stretch/>
        </p:blipFill>
        <p:spPr>
          <a:xfrm>
            <a:off x="2542550" y="3379963"/>
            <a:ext cx="1978575" cy="1236626"/>
          </a:xfrm>
          <a:prstGeom prst="rect">
            <a:avLst/>
          </a:prstGeom>
          <a:noFill/>
          <a:ln>
            <a:noFill/>
          </a:ln>
        </p:spPr>
      </p:pic>
      <p:pic>
        <p:nvPicPr>
          <p:cNvPr id="1023" name="Google Shape;1023;p19"/>
          <p:cNvPicPr preferRelativeResize="0"/>
          <p:nvPr/>
        </p:nvPicPr>
        <p:blipFill rotWithShape="1">
          <a:blip r:embed="rId5">
            <a:alphaModFix/>
          </a:blip>
          <a:srcRect b="0" l="9999" r="0" t="0"/>
          <a:stretch/>
        </p:blipFill>
        <p:spPr>
          <a:xfrm>
            <a:off x="464121" y="3379796"/>
            <a:ext cx="1978582" cy="1236604"/>
          </a:xfrm>
          <a:prstGeom prst="rect">
            <a:avLst/>
          </a:prstGeom>
          <a:noFill/>
          <a:ln>
            <a:noFill/>
          </a:ln>
        </p:spPr>
      </p:pic>
      <p:sp>
        <p:nvSpPr>
          <p:cNvPr id="1024" name="Google Shape;1024;p19"/>
          <p:cNvSpPr txBox="1"/>
          <p:nvPr>
            <p:ph idx="1" type="body"/>
          </p:nvPr>
        </p:nvSpPr>
        <p:spPr>
          <a:xfrm>
            <a:off x="2536750" y="301055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Point clouds</a:t>
            </a:r>
            <a:endParaRPr/>
          </a:p>
        </p:txBody>
      </p:sp>
      <p:sp>
        <p:nvSpPr>
          <p:cNvPr id="1025" name="Google Shape;1025;p19"/>
          <p:cNvSpPr txBox="1"/>
          <p:nvPr>
            <p:ph idx="1" type="body"/>
          </p:nvPr>
        </p:nvSpPr>
        <p:spPr>
          <a:xfrm>
            <a:off x="459475" y="300810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 RGB images</a:t>
            </a:r>
            <a:endParaRPr/>
          </a:p>
        </p:txBody>
      </p:sp>
      <p:sp>
        <p:nvSpPr>
          <p:cNvPr id="1026" name="Google Shape;1026;p19"/>
          <p:cNvSpPr txBox="1"/>
          <p:nvPr>
            <p:ph idx="1" type="body"/>
          </p:nvPr>
        </p:nvSpPr>
        <p:spPr>
          <a:xfrm>
            <a:off x="2543175" y="857275"/>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LiDARs</a:t>
            </a:r>
            <a:endParaRPr/>
          </a:p>
        </p:txBody>
      </p:sp>
      <p:sp>
        <p:nvSpPr>
          <p:cNvPr id="1027" name="Google Shape;1027;p19"/>
          <p:cNvSpPr txBox="1"/>
          <p:nvPr>
            <p:ph idx="1" type="body"/>
          </p:nvPr>
        </p:nvSpPr>
        <p:spPr>
          <a:xfrm>
            <a:off x="4626875" y="857275"/>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 cameras</a:t>
            </a:r>
            <a:endParaRPr/>
          </a:p>
        </p:txBody>
      </p:sp>
      <p:sp>
        <p:nvSpPr>
          <p:cNvPr id="1028" name="Google Shape;1028;p19"/>
          <p:cNvSpPr txBox="1"/>
          <p:nvPr>
            <p:ph idx="1" type="body"/>
          </p:nvPr>
        </p:nvSpPr>
        <p:spPr>
          <a:xfrm>
            <a:off x="459475" y="857250"/>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Visual cameras</a:t>
            </a:r>
            <a:endParaRPr/>
          </a:p>
        </p:txBody>
      </p:sp>
      <p:pic>
        <p:nvPicPr>
          <p:cNvPr descr="A blue and white logo&#10;&#10;Description automatically generated with low confidence" id="1029" name="Google Shape;1029;p19"/>
          <p:cNvPicPr preferRelativeResize="0"/>
          <p:nvPr/>
        </p:nvPicPr>
        <p:blipFill rotWithShape="1">
          <a:blip r:embed="rId6">
            <a:alphaModFix/>
          </a:blip>
          <a:srcRect b="0" l="0" r="0" t="0"/>
          <a:stretch/>
        </p:blipFill>
        <p:spPr>
          <a:xfrm>
            <a:off x="2529113" y="978341"/>
            <a:ext cx="952076" cy="952077"/>
          </a:xfrm>
          <a:prstGeom prst="rect">
            <a:avLst/>
          </a:prstGeom>
          <a:noFill/>
          <a:ln>
            <a:noFill/>
          </a:ln>
        </p:spPr>
      </p:pic>
      <p:pic>
        <p:nvPicPr>
          <p:cNvPr id="1030" name="Google Shape;1030;p19"/>
          <p:cNvPicPr preferRelativeResize="0"/>
          <p:nvPr/>
        </p:nvPicPr>
        <p:blipFill>
          <a:blip r:embed="rId7">
            <a:alphaModFix/>
          </a:blip>
          <a:stretch>
            <a:fillRect/>
          </a:stretch>
        </p:blipFill>
        <p:spPr>
          <a:xfrm>
            <a:off x="4809200" y="1206772"/>
            <a:ext cx="1562724" cy="553458"/>
          </a:xfrm>
          <a:prstGeom prst="rect">
            <a:avLst/>
          </a:prstGeom>
          <a:noFill/>
          <a:ln>
            <a:noFill/>
          </a:ln>
        </p:spPr>
      </p:pic>
      <p:pic>
        <p:nvPicPr>
          <p:cNvPr id="1031" name="Google Shape;1031;p19"/>
          <p:cNvPicPr preferRelativeResize="0"/>
          <p:nvPr/>
        </p:nvPicPr>
        <p:blipFill>
          <a:blip r:embed="rId8">
            <a:alphaModFix/>
          </a:blip>
          <a:stretch>
            <a:fillRect/>
          </a:stretch>
        </p:blipFill>
        <p:spPr>
          <a:xfrm>
            <a:off x="548825" y="1243269"/>
            <a:ext cx="834603" cy="824911"/>
          </a:xfrm>
          <a:prstGeom prst="rect">
            <a:avLst/>
          </a:prstGeom>
          <a:noFill/>
          <a:ln>
            <a:noFill/>
          </a:ln>
        </p:spPr>
      </p:pic>
      <p:pic>
        <p:nvPicPr>
          <p:cNvPr id="1032" name="Google Shape;1032;p19"/>
          <p:cNvPicPr preferRelativeResize="0"/>
          <p:nvPr/>
        </p:nvPicPr>
        <p:blipFill rotWithShape="1">
          <a:blip r:embed="rId9">
            <a:alphaModFix/>
          </a:blip>
          <a:srcRect b="0" l="0" r="0" t="2238"/>
          <a:stretch/>
        </p:blipFill>
        <p:spPr>
          <a:xfrm>
            <a:off x="4669675" y="2192530"/>
            <a:ext cx="1613850" cy="706814"/>
          </a:xfrm>
          <a:prstGeom prst="rect">
            <a:avLst/>
          </a:prstGeom>
          <a:noFill/>
          <a:ln>
            <a:noFill/>
          </a:ln>
        </p:spPr>
      </p:pic>
      <p:pic>
        <p:nvPicPr>
          <p:cNvPr id="1033" name="Google Shape;1033;p19"/>
          <p:cNvPicPr preferRelativeResize="0"/>
          <p:nvPr/>
        </p:nvPicPr>
        <p:blipFill rotWithShape="1">
          <a:blip r:embed="rId10">
            <a:alphaModFix/>
          </a:blip>
          <a:srcRect b="18301" l="13422" r="42656" t="11977"/>
          <a:stretch/>
        </p:blipFill>
        <p:spPr>
          <a:xfrm>
            <a:off x="548837" y="2078357"/>
            <a:ext cx="1032996" cy="781814"/>
          </a:xfrm>
          <a:prstGeom prst="rect">
            <a:avLst/>
          </a:prstGeom>
          <a:noFill/>
          <a:ln>
            <a:noFill/>
          </a:ln>
        </p:spPr>
      </p:pic>
      <p:pic>
        <p:nvPicPr>
          <p:cNvPr descr="Graphical user interface, text&#10;&#10;Description automatically generated" id="1034" name="Google Shape;1034;p19"/>
          <p:cNvPicPr preferRelativeResize="0"/>
          <p:nvPr/>
        </p:nvPicPr>
        <p:blipFill rotWithShape="1">
          <a:blip r:embed="rId11">
            <a:alphaModFix/>
          </a:blip>
          <a:srcRect b="38128" l="1293" r="1429" t="39181"/>
          <a:stretch/>
        </p:blipFill>
        <p:spPr>
          <a:xfrm>
            <a:off x="4838025" y="1766695"/>
            <a:ext cx="1673177" cy="390261"/>
          </a:xfrm>
          <a:prstGeom prst="rect">
            <a:avLst/>
          </a:prstGeom>
          <a:noFill/>
          <a:ln>
            <a:noFill/>
          </a:ln>
        </p:spPr>
      </p:pic>
      <p:pic>
        <p:nvPicPr>
          <p:cNvPr id="1035" name="Google Shape;1035;p19"/>
          <p:cNvPicPr preferRelativeResize="0"/>
          <p:nvPr/>
        </p:nvPicPr>
        <p:blipFill rotWithShape="1">
          <a:blip r:embed="rId12">
            <a:alphaModFix/>
          </a:blip>
          <a:srcRect b="0" l="5558" r="3910" t="0"/>
          <a:stretch/>
        </p:blipFill>
        <p:spPr>
          <a:xfrm>
            <a:off x="1409733" y="1200300"/>
            <a:ext cx="892784" cy="730128"/>
          </a:xfrm>
          <a:prstGeom prst="rect">
            <a:avLst/>
          </a:prstGeom>
          <a:noFill/>
          <a:ln>
            <a:noFill/>
          </a:ln>
        </p:spPr>
      </p:pic>
      <p:pic>
        <p:nvPicPr>
          <p:cNvPr id="1036" name="Google Shape;1036;p19"/>
          <p:cNvPicPr preferRelativeResize="0"/>
          <p:nvPr/>
        </p:nvPicPr>
        <p:blipFill rotWithShape="1">
          <a:blip r:embed="rId13">
            <a:alphaModFix/>
          </a:blip>
          <a:srcRect b="16820" l="27806" r="22688" t="15980"/>
          <a:stretch/>
        </p:blipFill>
        <p:spPr>
          <a:xfrm>
            <a:off x="3463731" y="1994068"/>
            <a:ext cx="1009607" cy="913646"/>
          </a:xfrm>
          <a:prstGeom prst="rect">
            <a:avLst/>
          </a:prstGeom>
          <a:noFill/>
          <a:ln>
            <a:noFill/>
          </a:ln>
        </p:spPr>
      </p:pic>
      <p:pic>
        <p:nvPicPr>
          <p:cNvPr id="1037" name="Google Shape;1037;p19"/>
          <p:cNvPicPr preferRelativeResize="0"/>
          <p:nvPr/>
        </p:nvPicPr>
        <p:blipFill rotWithShape="1">
          <a:blip r:embed="rId14">
            <a:alphaModFix/>
          </a:blip>
          <a:srcRect b="5602" l="0" r="14207" t="13076"/>
          <a:stretch/>
        </p:blipFill>
        <p:spPr>
          <a:xfrm>
            <a:off x="3561640" y="1160388"/>
            <a:ext cx="908915" cy="861597"/>
          </a:xfrm>
          <a:prstGeom prst="rect">
            <a:avLst/>
          </a:prstGeom>
          <a:noFill/>
          <a:ln>
            <a:noFill/>
          </a:ln>
        </p:spPr>
      </p:pic>
      <p:sp>
        <p:nvSpPr>
          <p:cNvPr id="1038" name="Google Shape;1038;p19"/>
          <p:cNvSpPr txBox="1"/>
          <p:nvPr>
            <p:ph idx="1" type="body"/>
          </p:nvPr>
        </p:nvSpPr>
        <p:spPr>
          <a:xfrm>
            <a:off x="4620963" y="300810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RGB/Depth images</a:t>
            </a:r>
            <a:endParaRPr/>
          </a:p>
        </p:txBody>
      </p:sp>
      <p:sp>
        <p:nvSpPr>
          <p:cNvPr id="1039" name="Google Shape;1039;p19"/>
          <p:cNvSpPr txBox="1"/>
          <p:nvPr>
            <p:ph idx="1" type="body"/>
          </p:nvPr>
        </p:nvSpPr>
        <p:spPr>
          <a:xfrm>
            <a:off x="6710575" y="857250"/>
            <a:ext cx="1978500" cy="20628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Inertial Navigation Systems</a:t>
            </a:r>
            <a:endParaRPr/>
          </a:p>
        </p:txBody>
      </p:sp>
      <p:pic>
        <p:nvPicPr>
          <p:cNvPr descr="A picture containing electronics&#10;&#10;Description automatically generated" id="1040" name="Google Shape;1040;p19"/>
          <p:cNvPicPr preferRelativeResize="0"/>
          <p:nvPr/>
        </p:nvPicPr>
        <p:blipFill rotWithShape="1">
          <a:blip r:embed="rId15">
            <a:alphaModFix/>
          </a:blip>
          <a:srcRect b="0" l="9067" r="9099" t="0"/>
          <a:stretch/>
        </p:blipFill>
        <p:spPr>
          <a:xfrm>
            <a:off x="7642549" y="1289787"/>
            <a:ext cx="1000576" cy="1005770"/>
          </a:xfrm>
          <a:prstGeom prst="rect">
            <a:avLst/>
          </a:prstGeom>
          <a:noFill/>
          <a:ln>
            <a:noFill/>
          </a:ln>
        </p:spPr>
      </p:pic>
      <p:pic>
        <p:nvPicPr>
          <p:cNvPr id="1041" name="Google Shape;1041;p19"/>
          <p:cNvPicPr preferRelativeResize="0"/>
          <p:nvPr/>
        </p:nvPicPr>
        <p:blipFill rotWithShape="1">
          <a:blip r:embed="rId16">
            <a:alphaModFix/>
          </a:blip>
          <a:srcRect b="4472" l="7551" r="9468" t="4997"/>
          <a:stretch/>
        </p:blipFill>
        <p:spPr>
          <a:xfrm>
            <a:off x="6758935" y="1436272"/>
            <a:ext cx="883614" cy="964050"/>
          </a:xfrm>
          <a:prstGeom prst="rect">
            <a:avLst/>
          </a:prstGeom>
          <a:noFill/>
          <a:ln>
            <a:noFill/>
          </a:ln>
        </p:spPr>
      </p:pic>
      <p:pic>
        <p:nvPicPr>
          <p:cNvPr id="1042" name="Google Shape;1042;p19"/>
          <p:cNvPicPr preferRelativeResize="0"/>
          <p:nvPr/>
        </p:nvPicPr>
        <p:blipFill rotWithShape="1">
          <a:blip r:embed="rId17">
            <a:alphaModFix/>
          </a:blip>
          <a:srcRect b="0" l="7415" r="0" t="0"/>
          <a:stretch/>
        </p:blipFill>
        <p:spPr>
          <a:xfrm>
            <a:off x="6702512" y="3379975"/>
            <a:ext cx="891525" cy="1236625"/>
          </a:xfrm>
          <a:prstGeom prst="rect">
            <a:avLst/>
          </a:prstGeom>
          <a:noFill/>
          <a:ln>
            <a:noFill/>
          </a:ln>
        </p:spPr>
      </p:pic>
      <p:pic>
        <p:nvPicPr>
          <p:cNvPr id="1043" name="Google Shape;1043;p19"/>
          <p:cNvPicPr preferRelativeResize="0"/>
          <p:nvPr/>
        </p:nvPicPr>
        <p:blipFill>
          <a:blip r:embed="rId18">
            <a:alphaModFix/>
          </a:blip>
          <a:stretch>
            <a:fillRect/>
          </a:stretch>
        </p:blipFill>
        <p:spPr>
          <a:xfrm>
            <a:off x="7621813" y="3510399"/>
            <a:ext cx="1042050" cy="1048300"/>
          </a:xfrm>
          <a:prstGeom prst="rect">
            <a:avLst/>
          </a:prstGeom>
          <a:noFill/>
          <a:ln>
            <a:noFill/>
          </a:ln>
        </p:spPr>
      </p:pic>
      <p:pic>
        <p:nvPicPr>
          <p:cNvPr id="1044" name="Google Shape;1044;p19"/>
          <p:cNvPicPr preferRelativeResize="0"/>
          <p:nvPr/>
        </p:nvPicPr>
        <p:blipFill rotWithShape="1">
          <a:blip r:embed="rId19">
            <a:alphaModFix/>
          </a:blip>
          <a:srcRect b="0" l="13330" r="15837" t="0"/>
          <a:stretch/>
        </p:blipFill>
        <p:spPr>
          <a:xfrm>
            <a:off x="1655145" y="1899049"/>
            <a:ext cx="702429" cy="1021000"/>
          </a:xfrm>
          <a:prstGeom prst="rect">
            <a:avLst/>
          </a:prstGeom>
          <a:noFill/>
          <a:ln>
            <a:noFill/>
          </a:ln>
        </p:spPr>
      </p:pic>
      <p:pic>
        <p:nvPicPr>
          <p:cNvPr id="1045" name="Google Shape;1045;p19"/>
          <p:cNvPicPr preferRelativeResize="0"/>
          <p:nvPr/>
        </p:nvPicPr>
        <p:blipFill rotWithShape="1">
          <a:blip r:embed="rId20">
            <a:alphaModFix/>
          </a:blip>
          <a:srcRect b="4205" l="20045" r="19083" t="0"/>
          <a:stretch/>
        </p:blipFill>
        <p:spPr>
          <a:xfrm>
            <a:off x="2604840" y="1660249"/>
            <a:ext cx="800481" cy="1259788"/>
          </a:xfrm>
          <a:prstGeom prst="rect">
            <a:avLst/>
          </a:prstGeom>
          <a:noFill/>
          <a:ln>
            <a:noFill/>
          </a:ln>
        </p:spPr>
      </p:pic>
      <p:pic>
        <p:nvPicPr>
          <p:cNvPr id="1046" name="Google Shape;1046;p19"/>
          <p:cNvPicPr preferRelativeResize="0"/>
          <p:nvPr/>
        </p:nvPicPr>
        <p:blipFill rotWithShape="1">
          <a:blip r:embed="rId21">
            <a:alphaModFix/>
          </a:blip>
          <a:srcRect b="6975" l="0" r="0" t="4841"/>
          <a:stretch/>
        </p:blipFill>
        <p:spPr>
          <a:xfrm>
            <a:off x="7423950" y="2151254"/>
            <a:ext cx="908900" cy="748096"/>
          </a:xfrm>
          <a:prstGeom prst="rect">
            <a:avLst/>
          </a:prstGeom>
          <a:noFill/>
          <a:ln>
            <a:noFill/>
          </a:ln>
        </p:spPr>
      </p:pic>
      <p:sp>
        <p:nvSpPr>
          <p:cNvPr id="1047" name="Google Shape;1047;p19"/>
          <p:cNvSpPr txBox="1"/>
          <p:nvPr>
            <p:ph idx="1" type="body"/>
          </p:nvPr>
        </p:nvSpPr>
        <p:spPr>
          <a:xfrm>
            <a:off x="6710575" y="3014950"/>
            <a:ext cx="1978500" cy="1608300"/>
          </a:xfrm>
          <a:prstGeom prst="rect">
            <a:avLst/>
          </a:prstGeom>
          <a:ln cap="flat" cmpd="sng" w="19050">
            <a:solidFill>
              <a:schemeClr val="dk1"/>
            </a:solidFill>
            <a:prstDash val="solid"/>
            <a:round/>
            <a:headEnd len="sm" w="sm" type="none"/>
            <a:tailEnd len="sm" w="sm" type="none"/>
          </a:ln>
        </p:spPr>
        <p:txBody>
          <a:bodyPr anchorCtr="0" anchor="t" bIns="34275" lIns="68575" spcFirstLastPara="1" rIns="68575" wrap="square" tIns="34275">
            <a:noAutofit/>
          </a:bodyPr>
          <a:lstStyle/>
          <a:p>
            <a:pPr indent="0" lvl="0" marL="0" rtl="0" algn="ctr">
              <a:spcBef>
                <a:spcPts val="600"/>
              </a:spcBef>
              <a:spcAft>
                <a:spcPts val="0"/>
              </a:spcAft>
              <a:buNone/>
            </a:pPr>
            <a:r>
              <a:rPr lang="en"/>
              <a:t>RGB/Depth images</a:t>
            </a:r>
            <a:endParaRPr/>
          </a:p>
        </p:txBody>
      </p:sp>
      <p:sp>
        <p:nvSpPr>
          <p:cNvPr id="1048" name="Google Shape;1048;p19"/>
          <p:cNvSpPr/>
          <p:nvPr/>
        </p:nvSpPr>
        <p:spPr>
          <a:xfrm>
            <a:off x="403050" y="801525"/>
            <a:ext cx="2097600" cy="3934500"/>
          </a:xfrm>
          <a:prstGeom prst="rect">
            <a:avLst/>
          </a:prstGeom>
          <a:solidFill>
            <a:srgbClr val="FFFFFF">
              <a:alpha val="8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9"/>
          <p:cNvSpPr/>
          <p:nvPr/>
        </p:nvSpPr>
        <p:spPr>
          <a:xfrm>
            <a:off x="4567325" y="801525"/>
            <a:ext cx="2097600" cy="3934500"/>
          </a:xfrm>
          <a:prstGeom prst="rect">
            <a:avLst/>
          </a:prstGeom>
          <a:solidFill>
            <a:srgbClr val="FFFFFF">
              <a:alpha val="8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9"/>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20"/>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Simultaneous Localization and Mapping (SLAM)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056" name="Google Shape;1056;p20"/>
          <p:cNvPicPr preferRelativeResize="0"/>
          <p:nvPr/>
        </p:nvPicPr>
        <p:blipFill>
          <a:blip r:embed="rId3">
            <a:alphaModFix/>
          </a:blip>
          <a:stretch>
            <a:fillRect/>
          </a:stretch>
        </p:blipFill>
        <p:spPr>
          <a:xfrm>
            <a:off x="4258952" y="857250"/>
            <a:ext cx="4430123" cy="2953425"/>
          </a:xfrm>
          <a:prstGeom prst="rect">
            <a:avLst/>
          </a:prstGeom>
          <a:noFill/>
          <a:ln>
            <a:noFill/>
          </a:ln>
        </p:spPr>
      </p:pic>
      <p:sp>
        <p:nvSpPr>
          <p:cNvPr id="1057" name="Google Shape;1057;p20"/>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58" name="Google Shape;1058;p20"/>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317500" lvl="0" marL="457200" rtl="0" algn="l">
              <a:spcBef>
                <a:spcPts val="600"/>
              </a:spcBef>
              <a:spcAft>
                <a:spcPts val="0"/>
              </a:spcAft>
              <a:buSzPts val="1400"/>
              <a:buChar char="•"/>
            </a:pPr>
            <a:r>
              <a:rPr lang="en"/>
              <a:t>Mostly</a:t>
            </a:r>
            <a:r>
              <a:rPr lang="en"/>
              <a:t> LiDAR based (~10 scans per second)</a:t>
            </a:r>
            <a:endParaRPr/>
          </a:p>
          <a:p>
            <a:pPr indent="-317500" lvl="1" marL="914400" rtl="0" algn="l">
              <a:spcBef>
                <a:spcPts val="0"/>
              </a:spcBef>
              <a:spcAft>
                <a:spcPts val="0"/>
              </a:spcAft>
              <a:buSzPts val="1400"/>
              <a:buChar char="–"/>
            </a:pPr>
            <a:r>
              <a:rPr lang="en"/>
              <a:t>Minimize cost function between </a:t>
            </a:r>
            <a:br>
              <a:rPr lang="en"/>
            </a:br>
            <a:r>
              <a:rPr lang="en"/>
              <a:t>current data and representation of </a:t>
            </a:r>
            <a:br>
              <a:rPr lang="en"/>
            </a:br>
            <a:r>
              <a:rPr lang="en"/>
              <a:t>map from past data</a:t>
            </a:r>
            <a:endParaRPr/>
          </a:p>
          <a:p>
            <a:pPr indent="-317500" lvl="0" marL="457200" rtl="0" algn="l">
              <a:spcBef>
                <a:spcPts val="0"/>
              </a:spcBef>
              <a:spcAft>
                <a:spcPts val="0"/>
              </a:spcAft>
              <a:buSzPts val="1400"/>
              <a:buChar char="•"/>
            </a:pPr>
            <a:r>
              <a:rPr lang="en"/>
              <a:t>Inertial Measurement Unit (IMU)</a:t>
            </a:r>
            <a:endParaRPr/>
          </a:p>
          <a:p>
            <a:pPr indent="-317500" lvl="1" marL="914400" rtl="0" algn="l">
              <a:spcBef>
                <a:spcPts val="0"/>
              </a:spcBef>
              <a:spcAft>
                <a:spcPts val="0"/>
              </a:spcAft>
              <a:buSzPts val="1400"/>
              <a:buChar char="–"/>
            </a:pPr>
            <a:r>
              <a:rPr lang="en"/>
              <a:t>Dead reckoning between</a:t>
            </a:r>
            <a:br>
              <a:rPr lang="en"/>
            </a:br>
            <a:r>
              <a:rPr lang="en"/>
              <a:t>LiDAR packages</a:t>
            </a:r>
            <a:endParaRPr/>
          </a:p>
          <a:p>
            <a:pPr indent="-317500" lvl="1" marL="914400" rtl="0" algn="l">
              <a:spcBef>
                <a:spcPts val="0"/>
              </a:spcBef>
              <a:spcAft>
                <a:spcPts val="0"/>
              </a:spcAft>
              <a:buSzPts val="1400"/>
              <a:buChar char="–"/>
            </a:pPr>
            <a:r>
              <a:rPr lang="en"/>
              <a:t>Motion correction of LiDAR data</a:t>
            </a:r>
            <a:endParaRPr/>
          </a:p>
          <a:p>
            <a:pPr indent="-317500" lvl="0" marL="457200" rtl="0" algn="l">
              <a:spcBef>
                <a:spcPts val="0"/>
              </a:spcBef>
              <a:spcAft>
                <a:spcPts val="0"/>
              </a:spcAft>
              <a:buSzPts val="1400"/>
              <a:buChar char="•"/>
            </a:pPr>
            <a:r>
              <a:rPr lang="en"/>
              <a:t>Outputs</a:t>
            </a:r>
            <a:endParaRPr/>
          </a:p>
          <a:p>
            <a:pPr indent="-317500" lvl="1" marL="914400" rtl="0" algn="l">
              <a:spcBef>
                <a:spcPts val="0"/>
              </a:spcBef>
              <a:spcAft>
                <a:spcPts val="0"/>
              </a:spcAft>
              <a:buSzPts val="1400"/>
              <a:buChar char="–"/>
            </a:pPr>
            <a:r>
              <a:rPr lang="en"/>
              <a:t>Trajectory of the system	</a:t>
            </a:r>
            <a:endParaRPr/>
          </a:p>
          <a:p>
            <a:pPr indent="-317500" lvl="1" marL="914400" rtl="0" algn="l">
              <a:spcBef>
                <a:spcPts val="0"/>
              </a:spcBef>
              <a:spcAft>
                <a:spcPts val="0"/>
              </a:spcAft>
              <a:buSzPts val="1400"/>
              <a:buChar char="–"/>
            </a:pPr>
            <a:r>
              <a:rPr lang="en"/>
              <a:t>A map of the scene (Point cloud)</a:t>
            </a:r>
            <a:endParaRPr/>
          </a:p>
          <a:p>
            <a:pPr indent="-317500" lvl="0" marL="457200" rtl="0" algn="l">
              <a:spcBef>
                <a:spcPts val="0"/>
              </a:spcBef>
              <a:spcAft>
                <a:spcPts val="0"/>
              </a:spcAft>
              <a:buSzPts val="1400"/>
              <a:buChar char="•"/>
            </a:pPr>
            <a:r>
              <a:rPr lang="en"/>
              <a:t>In the past mostly using google cartographer</a:t>
            </a:r>
            <a:endParaRPr/>
          </a:p>
          <a:p>
            <a:pPr indent="-317500" lvl="0" marL="457200" rtl="0" algn="l">
              <a:spcBef>
                <a:spcPts val="0"/>
              </a:spcBef>
              <a:spcAft>
                <a:spcPts val="0"/>
              </a:spcAft>
              <a:buSzPts val="1400"/>
              <a:buChar char="•"/>
            </a:pPr>
            <a:r>
              <a:rPr lang="en"/>
              <a:t>We c</a:t>
            </a:r>
            <a:r>
              <a:rPr lang="en"/>
              <a:t>ontinuously try to</a:t>
            </a:r>
            <a:r>
              <a:rPr lang="en"/>
              <a:t> “find” better SLAM algorithm, open source and commercially available</a:t>
            </a:r>
            <a:endParaRPr/>
          </a:p>
          <a:p>
            <a:pPr indent="-317500" lvl="1" marL="914400" rtl="0" algn="l">
              <a:spcBef>
                <a:spcPts val="0"/>
              </a:spcBef>
              <a:spcAft>
                <a:spcPts val="0"/>
              </a:spcAft>
              <a:buSzPts val="1400"/>
              <a:buChar char="–"/>
            </a:pPr>
            <a:r>
              <a:rPr lang="en"/>
              <a:t>Research better left to computer vision researcher and companie</a:t>
            </a:r>
            <a:r>
              <a:rPr lang="en"/>
              <a:t>s</a:t>
            </a:r>
            <a:endParaRPr/>
          </a:p>
          <a:p>
            <a:pPr indent="0" lvl="0" marL="0" rtl="0" algn="l">
              <a:spcBef>
                <a:spcPts val="600"/>
              </a:spcBef>
              <a:spcAft>
                <a:spcPts val="0"/>
              </a:spcAft>
              <a:buNone/>
            </a:pPr>
            <a:r>
              <a:rPr lang="en" sz="1000"/>
              <a:t>W. Hess, et al., “Real-Time Loop Closure in 2D LIDAR SLAM”, 2016 IEEE International Conference on Robotics and Automation (ICRA), pp. 1271–1278 (2016). </a:t>
            </a:r>
            <a:r>
              <a:rPr lang="en" sz="1000" u="sng">
                <a:solidFill>
                  <a:schemeClr val="hlink"/>
                </a:solidFill>
                <a:hlinkClick r:id="rId4"/>
              </a:rPr>
              <a:t>https://github.com/googlecartographer/cartographer</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21"/>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Voxelization of point cloud</a:t>
            </a:r>
            <a:endParaRPr/>
          </a:p>
        </p:txBody>
      </p:sp>
      <p:sp>
        <p:nvSpPr>
          <p:cNvPr id="1064" name="Google Shape;1064;p21"/>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a:p>
        </p:txBody>
      </p:sp>
      <p:pic>
        <p:nvPicPr>
          <p:cNvPr id="1065" name="Google Shape;1065;p21"/>
          <p:cNvPicPr preferRelativeResize="0"/>
          <p:nvPr/>
        </p:nvPicPr>
        <p:blipFill rotWithShape="1">
          <a:blip r:embed="rId3">
            <a:alphaModFix/>
          </a:blip>
          <a:srcRect b="0" l="0" r="1224" t="0"/>
          <a:stretch/>
        </p:blipFill>
        <p:spPr>
          <a:xfrm>
            <a:off x="459475" y="857400"/>
            <a:ext cx="4040325" cy="2488375"/>
          </a:xfrm>
          <a:prstGeom prst="rect">
            <a:avLst/>
          </a:prstGeom>
          <a:noFill/>
          <a:ln cap="flat" cmpd="sng" w="9525">
            <a:solidFill>
              <a:srgbClr val="00303C"/>
            </a:solidFill>
            <a:prstDash val="solid"/>
            <a:round/>
            <a:headEnd len="sm" w="sm" type="none"/>
            <a:tailEnd len="sm" w="sm" type="none"/>
          </a:ln>
        </p:spPr>
      </p:pic>
      <p:grpSp>
        <p:nvGrpSpPr>
          <p:cNvPr id="1066" name="Google Shape;1066;p21"/>
          <p:cNvGrpSpPr/>
          <p:nvPr/>
        </p:nvGrpSpPr>
        <p:grpSpPr>
          <a:xfrm>
            <a:off x="4648877" y="857329"/>
            <a:ext cx="4040328" cy="2488405"/>
            <a:chOff x="928900" y="2291238"/>
            <a:chExt cx="3616153" cy="2333026"/>
          </a:xfrm>
        </p:grpSpPr>
        <p:pic>
          <p:nvPicPr>
            <p:cNvPr id="1067" name="Google Shape;1067;p21"/>
            <p:cNvPicPr preferRelativeResize="0"/>
            <p:nvPr/>
          </p:nvPicPr>
          <p:blipFill rotWithShape="1">
            <a:blip r:embed="rId4">
              <a:alphaModFix/>
            </a:blip>
            <a:srcRect b="0" l="12359" r="8763" t="0"/>
            <a:stretch/>
          </p:blipFill>
          <p:spPr>
            <a:xfrm>
              <a:off x="928900" y="2291238"/>
              <a:ext cx="3616153" cy="2333026"/>
            </a:xfrm>
            <a:prstGeom prst="rect">
              <a:avLst/>
            </a:prstGeom>
            <a:noFill/>
            <a:ln cap="flat" cmpd="sng" w="9525">
              <a:solidFill>
                <a:srgbClr val="00303C"/>
              </a:solidFill>
              <a:prstDash val="solid"/>
              <a:round/>
              <a:headEnd len="sm" w="sm" type="none"/>
              <a:tailEnd len="sm" w="sm" type="none"/>
            </a:ln>
          </p:spPr>
        </p:pic>
        <p:sp>
          <p:nvSpPr>
            <p:cNvPr id="1068" name="Google Shape;1068;p21"/>
            <p:cNvSpPr txBox="1"/>
            <p:nvPr/>
          </p:nvSpPr>
          <p:spPr>
            <a:xfrm>
              <a:off x="2475125" y="2291250"/>
              <a:ext cx="2069700" cy="261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dk1"/>
                  </a:solidFill>
                </a:rPr>
                <a:t>voxelization (15 cm)</a:t>
              </a:r>
              <a:endParaRPr sz="1200">
                <a:solidFill>
                  <a:schemeClr val="dk1"/>
                </a:solidFill>
              </a:endParaRPr>
            </a:p>
          </p:txBody>
        </p:sp>
      </p:grpSp>
      <p:pic>
        <p:nvPicPr>
          <p:cNvPr id="1069" name="Google Shape;1069;p21"/>
          <p:cNvPicPr preferRelativeResize="0"/>
          <p:nvPr/>
        </p:nvPicPr>
        <p:blipFill>
          <a:blip r:embed="rId5">
            <a:alphaModFix/>
          </a:blip>
          <a:stretch>
            <a:fillRect/>
          </a:stretch>
        </p:blipFill>
        <p:spPr>
          <a:xfrm>
            <a:off x="1338812" y="3427247"/>
            <a:ext cx="4473423" cy="1030912"/>
          </a:xfrm>
          <a:prstGeom prst="rect">
            <a:avLst/>
          </a:prstGeom>
          <a:noFill/>
          <a:ln>
            <a:noFill/>
          </a:ln>
        </p:spPr>
      </p:pic>
      <p:cxnSp>
        <p:nvCxnSpPr>
          <p:cNvPr id="1070" name="Google Shape;1070;p21"/>
          <p:cNvCxnSpPr/>
          <p:nvPr/>
        </p:nvCxnSpPr>
        <p:spPr>
          <a:xfrm flipH="1">
            <a:off x="3631925" y="3709925"/>
            <a:ext cx="284100" cy="352800"/>
          </a:xfrm>
          <a:prstGeom prst="straightConnector1">
            <a:avLst/>
          </a:prstGeom>
          <a:noFill/>
          <a:ln cap="flat" cmpd="sng" w="19050">
            <a:solidFill>
              <a:srgbClr val="E04E38"/>
            </a:solidFill>
            <a:prstDash val="solid"/>
            <a:round/>
            <a:headEnd len="med" w="med" type="none"/>
            <a:tailEnd len="med" w="med" type="triangle"/>
          </a:ln>
        </p:spPr>
      </p:cxnSp>
      <p:sp>
        <p:nvSpPr>
          <p:cNvPr id="1071" name="Google Shape;1071;p21"/>
          <p:cNvSpPr txBox="1"/>
          <p:nvPr/>
        </p:nvSpPr>
        <p:spPr>
          <a:xfrm>
            <a:off x="2544946" y="3479446"/>
            <a:ext cx="2593500" cy="2925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000">
                <a:solidFill>
                  <a:srgbClr val="E04E38"/>
                </a:solidFill>
                <a:latin typeface="Century Gothic"/>
                <a:ea typeface="Century Gothic"/>
                <a:cs typeface="Century Gothic"/>
                <a:sym typeface="Century Gothic"/>
              </a:rPr>
              <a:t>NG-LAMP </a:t>
            </a:r>
            <a:r>
              <a:rPr b="1" lang="en" sz="1000">
                <a:solidFill>
                  <a:srgbClr val="E04E38"/>
                </a:solidFill>
                <a:latin typeface="Century Gothic"/>
                <a:ea typeface="Century Gothic"/>
                <a:cs typeface="Century Gothic"/>
                <a:sym typeface="Century Gothic"/>
              </a:rPr>
              <a:t>on UAS</a:t>
            </a:r>
            <a:endParaRPr b="1" sz="1000">
              <a:solidFill>
                <a:srgbClr val="E04E38"/>
              </a:solidFill>
              <a:latin typeface="Century Gothic"/>
              <a:ea typeface="Century Gothic"/>
              <a:cs typeface="Century Gothic"/>
              <a:sym typeface="Century Gothic"/>
            </a:endParaRPr>
          </a:p>
        </p:txBody>
      </p:sp>
      <p:pic>
        <p:nvPicPr>
          <p:cNvPr id="1072" name="Google Shape;1072;p21"/>
          <p:cNvPicPr preferRelativeResize="0"/>
          <p:nvPr/>
        </p:nvPicPr>
        <p:blipFill rotWithShape="1">
          <a:blip r:embed="rId6">
            <a:alphaModFix/>
          </a:blip>
          <a:srcRect b="0" l="0" r="0" t="0"/>
          <a:stretch/>
        </p:blipFill>
        <p:spPr>
          <a:xfrm>
            <a:off x="5945100" y="3448200"/>
            <a:ext cx="1282350" cy="999725"/>
          </a:xfrm>
          <a:prstGeom prst="rect">
            <a:avLst/>
          </a:prstGeom>
          <a:noFill/>
          <a:ln cap="flat" cmpd="sng" w="9525">
            <a:solidFill>
              <a:srgbClr val="00303C"/>
            </a:solidFill>
            <a:prstDash val="solid"/>
            <a:round/>
            <a:headEnd len="sm" w="sm" type="none"/>
            <a:tailEnd len="sm" w="sm" type="none"/>
          </a:ln>
        </p:spPr>
      </p:pic>
      <p:cxnSp>
        <p:nvCxnSpPr>
          <p:cNvPr id="1073" name="Google Shape;1073;p21"/>
          <p:cNvCxnSpPr/>
          <p:nvPr/>
        </p:nvCxnSpPr>
        <p:spPr>
          <a:xfrm flipH="1">
            <a:off x="7112925" y="3929750"/>
            <a:ext cx="169500" cy="155700"/>
          </a:xfrm>
          <a:prstGeom prst="straightConnector1">
            <a:avLst/>
          </a:prstGeom>
          <a:noFill/>
          <a:ln cap="flat" cmpd="sng" w="19050">
            <a:solidFill>
              <a:srgbClr val="E04E38"/>
            </a:solidFill>
            <a:prstDash val="solid"/>
            <a:round/>
            <a:headEnd len="med" w="med" type="none"/>
            <a:tailEnd len="med" w="med" type="triangle"/>
          </a:ln>
        </p:spPr>
      </p:cxnSp>
      <p:sp>
        <p:nvSpPr>
          <p:cNvPr id="1074" name="Google Shape;1074;p21"/>
          <p:cNvSpPr txBox="1"/>
          <p:nvPr/>
        </p:nvSpPr>
        <p:spPr>
          <a:xfrm>
            <a:off x="7199975" y="3404350"/>
            <a:ext cx="815400" cy="6003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000">
                <a:solidFill>
                  <a:srgbClr val="E04E38"/>
                </a:solidFill>
                <a:latin typeface="Century Gothic"/>
                <a:ea typeface="Century Gothic"/>
                <a:cs typeface="Century Gothic"/>
                <a:sym typeface="Century Gothic"/>
              </a:rPr>
              <a:t>VLP-16 LIDAR on NG-LAMP</a:t>
            </a:r>
            <a:endParaRPr b="1" sz="1000">
              <a:solidFill>
                <a:srgbClr val="E04E38"/>
              </a:solidFill>
              <a:latin typeface="Century Gothic"/>
              <a:ea typeface="Century Gothic"/>
              <a:cs typeface="Century Gothic"/>
              <a:sym typeface="Century Gothic"/>
            </a:endParaRPr>
          </a:p>
        </p:txBody>
      </p:sp>
      <p:sp>
        <p:nvSpPr>
          <p:cNvPr id="1075" name="Google Shape;1075;p21"/>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22"/>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Linking radiation data with scene data</a:t>
            </a:r>
            <a:endParaRPr/>
          </a:p>
        </p:txBody>
      </p:sp>
      <p:sp>
        <p:nvSpPr>
          <p:cNvPr id="1081" name="Google Shape;1081;p22"/>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a:p>
        </p:txBody>
      </p:sp>
      <p:pic>
        <p:nvPicPr>
          <p:cNvPr id="1082" name="Google Shape;1082;p22"/>
          <p:cNvPicPr preferRelativeResize="0"/>
          <p:nvPr/>
        </p:nvPicPr>
        <p:blipFill>
          <a:blip r:embed="rId3">
            <a:alphaModFix/>
          </a:blip>
          <a:stretch>
            <a:fillRect/>
          </a:stretch>
        </p:blipFill>
        <p:spPr>
          <a:xfrm>
            <a:off x="1058025" y="857250"/>
            <a:ext cx="7039073" cy="2687775"/>
          </a:xfrm>
          <a:prstGeom prst="rect">
            <a:avLst/>
          </a:prstGeom>
          <a:noFill/>
          <a:ln>
            <a:noFill/>
          </a:ln>
        </p:spPr>
      </p:pic>
      <p:sp>
        <p:nvSpPr>
          <p:cNvPr id="1083" name="Google Shape;1083;p22"/>
          <p:cNvSpPr txBox="1"/>
          <p:nvPr/>
        </p:nvSpPr>
        <p:spPr>
          <a:xfrm>
            <a:off x="888550" y="3478675"/>
            <a:ext cx="1548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Radiation data (e.g. counts) at position </a:t>
            </a:r>
            <a:r>
              <a:rPr i="1" lang="en">
                <a:solidFill>
                  <a:schemeClr val="dk1"/>
                </a:solidFill>
              </a:rPr>
              <a:t>k</a:t>
            </a:r>
            <a:endParaRPr i="1">
              <a:solidFill>
                <a:schemeClr val="dk1"/>
              </a:solidFill>
            </a:endParaRPr>
          </a:p>
        </p:txBody>
      </p:sp>
      <p:sp>
        <p:nvSpPr>
          <p:cNvPr id="1084" name="Google Shape;1084;p22"/>
          <p:cNvSpPr txBox="1"/>
          <p:nvPr/>
        </p:nvSpPr>
        <p:spPr>
          <a:xfrm>
            <a:off x="2780150" y="3370975"/>
            <a:ext cx="4030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System matrix:</a:t>
            </a:r>
            <a:br>
              <a:rPr lang="en">
                <a:solidFill>
                  <a:schemeClr val="dk1"/>
                </a:solidFill>
              </a:rPr>
            </a:br>
            <a:r>
              <a:rPr lang="en">
                <a:solidFill>
                  <a:schemeClr val="dk1"/>
                </a:solidFill>
              </a:rPr>
              <a:t>Sensitivity of voxel </a:t>
            </a:r>
            <a:r>
              <a:rPr i="1" lang="en">
                <a:solidFill>
                  <a:schemeClr val="dk1"/>
                </a:solidFill>
              </a:rPr>
              <a:t>n</a:t>
            </a:r>
            <a:r>
              <a:rPr lang="en">
                <a:solidFill>
                  <a:schemeClr val="dk1"/>
                </a:solidFill>
              </a:rPr>
              <a:t> seen from position </a:t>
            </a:r>
            <a:r>
              <a:rPr i="1" lang="en">
                <a:solidFill>
                  <a:schemeClr val="dk1"/>
                </a:solidFill>
              </a:rPr>
              <a:t>k</a:t>
            </a:r>
            <a:endParaRPr>
              <a:solidFill>
                <a:schemeClr val="dk1"/>
              </a:solidFill>
            </a:endParaRPr>
          </a:p>
          <a:p>
            <a:pPr indent="0" lvl="0" marL="0" rtl="0" algn="ctr">
              <a:spcBef>
                <a:spcPts val="0"/>
              </a:spcBef>
              <a:spcAft>
                <a:spcPts val="0"/>
              </a:spcAft>
              <a:buNone/>
            </a:pPr>
            <a:r>
              <a:rPr lang="en">
                <a:solidFill>
                  <a:schemeClr val="dk1"/>
                </a:solidFill>
              </a:rPr>
              <a:t>(Angular detector response, distance, attenuation in scene, down scattering, etc.)</a:t>
            </a:r>
            <a:endParaRPr>
              <a:solidFill>
                <a:schemeClr val="dk1"/>
              </a:solidFill>
            </a:endParaRPr>
          </a:p>
        </p:txBody>
      </p:sp>
      <p:sp>
        <p:nvSpPr>
          <p:cNvPr id="1085" name="Google Shape;1085;p22"/>
          <p:cNvSpPr txBox="1"/>
          <p:nvPr/>
        </p:nvSpPr>
        <p:spPr>
          <a:xfrm>
            <a:off x="6908125" y="3478675"/>
            <a:ext cx="1230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Activity observed from voxel </a:t>
            </a:r>
            <a:r>
              <a:rPr i="1" lang="en">
                <a:solidFill>
                  <a:schemeClr val="dk1"/>
                </a:solidFill>
              </a:rPr>
              <a:t>n</a:t>
            </a:r>
            <a:endParaRPr i="1">
              <a:solidFill>
                <a:schemeClr val="dk1"/>
              </a:solidFill>
            </a:endParaRPr>
          </a:p>
        </p:txBody>
      </p:sp>
      <p:sp>
        <p:nvSpPr>
          <p:cNvPr id="1086" name="Google Shape;1086;p22"/>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23"/>
          <p:cNvSpPr txBox="1"/>
          <p:nvPr>
            <p:ph type="title"/>
          </p:nvPr>
        </p:nvSpPr>
        <p:spPr>
          <a:xfrm>
            <a:off x="459486" y="342900"/>
            <a:ext cx="82296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t>Linking radiation data with scene data</a:t>
            </a:r>
            <a:endParaRPr/>
          </a:p>
        </p:txBody>
      </p:sp>
      <p:sp>
        <p:nvSpPr>
          <p:cNvPr id="1092" name="Google Shape;1092;p23"/>
          <p:cNvSpPr txBox="1"/>
          <p:nvPr>
            <p:ph idx="1" type="body"/>
          </p:nvPr>
        </p:nvSpPr>
        <p:spPr>
          <a:xfrm>
            <a:off x="459475" y="857250"/>
            <a:ext cx="8229600" cy="3600900"/>
          </a:xfrm>
          <a:prstGeom prst="rect">
            <a:avLst/>
          </a:prstGeom>
        </p:spPr>
        <p:txBody>
          <a:bodyPr anchorCtr="0" anchor="t" bIns="34275" lIns="68575" spcFirstLastPara="1" rIns="68575" wrap="square" tIns="34275">
            <a:noAutofit/>
          </a:bodyPr>
          <a:lstStyle/>
          <a:p>
            <a:pPr indent="0" lvl="0" marL="0" rtl="0" algn="l">
              <a:spcBef>
                <a:spcPts val="600"/>
              </a:spcBef>
              <a:spcAft>
                <a:spcPts val="0"/>
              </a:spcAft>
              <a:buNone/>
            </a:pPr>
            <a:r>
              <a:t/>
            </a:r>
            <a:endParaRPr/>
          </a:p>
        </p:txBody>
      </p:sp>
      <p:pic>
        <p:nvPicPr>
          <p:cNvPr id="1093" name="Google Shape;1093;p23"/>
          <p:cNvPicPr preferRelativeResize="0"/>
          <p:nvPr/>
        </p:nvPicPr>
        <p:blipFill>
          <a:blip r:embed="rId3">
            <a:alphaModFix/>
          </a:blip>
          <a:stretch>
            <a:fillRect/>
          </a:stretch>
        </p:blipFill>
        <p:spPr>
          <a:xfrm>
            <a:off x="1058025" y="857250"/>
            <a:ext cx="7039073" cy="2687775"/>
          </a:xfrm>
          <a:prstGeom prst="rect">
            <a:avLst/>
          </a:prstGeom>
          <a:noFill/>
          <a:ln>
            <a:noFill/>
          </a:ln>
        </p:spPr>
      </p:pic>
      <p:sp>
        <p:nvSpPr>
          <p:cNvPr id="1094" name="Google Shape;1094;p23"/>
          <p:cNvSpPr txBox="1"/>
          <p:nvPr/>
        </p:nvSpPr>
        <p:spPr>
          <a:xfrm>
            <a:off x="888550" y="3478675"/>
            <a:ext cx="1548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Radiation data (e.g. counts) at position </a:t>
            </a:r>
            <a:r>
              <a:rPr i="1" lang="en">
                <a:solidFill>
                  <a:schemeClr val="dk1"/>
                </a:solidFill>
              </a:rPr>
              <a:t>k</a:t>
            </a:r>
            <a:endParaRPr i="1">
              <a:solidFill>
                <a:schemeClr val="dk1"/>
              </a:solidFill>
            </a:endParaRPr>
          </a:p>
        </p:txBody>
      </p:sp>
      <p:sp>
        <p:nvSpPr>
          <p:cNvPr id="1095" name="Google Shape;1095;p23"/>
          <p:cNvSpPr txBox="1"/>
          <p:nvPr/>
        </p:nvSpPr>
        <p:spPr>
          <a:xfrm>
            <a:off x="2780150" y="3370975"/>
            <a:ext cx="40305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System matrix:</a:t>
            </a:r>
            <a:br>
              <a:rPr lang="en">
                <a:solidFill>
                  <a:schemeClr val="dk1"/>
                </a:solidFill>
              </a:rPr>
            </a:br>
            <a:r>
              <a:rPr lang="en">
                <a:solidFill>
                  <a:schemeClr val="dk1"/>
                </a:solidFill>
              </a:rPr>
              <a:t>Sensitivity of voxel </a:t>
            </a:r>
            <a:r>
              <a:rPr i="1" lang="en">
                <a:solidFill>
                  <a:schemeClr val="dk1"/>
                </a:solidFill>
              </a:rPr>
              <a:t>n</a:t>
            </a:r>
            <a:r>
              <a:rPr lang="en">
                <a:solidFill>
                  <a:schemeClr val="dk1"/>
                </a:solidFill>
              </a:rPr>
              <a:t> seen from position </a:t>
            </a:r>
            <a:r>
              <a:rPr i="1" lang="en">
                <a:solidFill>
                  <a:schemeClr val="dk1"/>
                </a:solidFill>
              </a:rPr>
              <a:t>k</a:t>
            </a:r>
            <a:endParaRPr>
              <a:solidFill>
                <a:schemeClr val="dk1"/>
              </a:solidFill>
            </a:endParaRPr>
          </a:p>
          <a:p>
            <a:pPr indent="0" lvl="0" marL="0" rtl="0" algn="ctr">
              <a:spcBef>
                <a:spcPts val="0"/>
              </a:spcBef>
              <a:spcAft>
                <a:spcPts val="0"/>
              </a:spcAft>
              <a:buNone/>
            </a:pPr>
            <a:r>
              <a:rPr lang="en">
                <a:solidFill>
                  <a:schemeClr val="dk1"/>
                </a:solidFill>
              </a:rPr>
              <a:t>(Angular detector response, distance, attenuation in scene, down scattering, etc.)</a:t>
            </a:r>
            <a:endParaRPr>
              <a:solidFill>
                <a:schemeClr val="dk1"/>
              </a:solidFill>
            </a:endParaRPr>
          </a:p>
        </p:txBody>
      </p:sp>
      <p:sp>
        <p:nvSpPr>
          <p:cNvPr id="1096" name="Google Shape;1096;p23"/>
          <p:cNvSpPr txBox="1"/>
          <p:nvPr/>
        </p:nvSpPr>
        <p:spPr>
          <a:xfrm>
            <a:off x="6908125" y="3478675"/>
            <a:ext cx="12309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Activity observed from voxel </a:t>
            </a:r>
            <a:r>
              <a:rPr i="1" lang="en">
                <a:solidFill>
                  <a:schemeClr val="dk1"/>
                </a:solidFill>
              </a:rPr>
              <a:t>n</a:t>
            </a:r>
            <a:endParaRPr i="1">
              <a:solidFill>
                <a:schemeClr val="dk1"/>
              </a:solidFill>
            </a:endParaRPr>
          </a:p>
        </p:txBody>
      </p:sp>
      <p:sp>
        <p:nvSpPr>
          <p:cNvPr id="1097" name="Google Shape;1097;p23"/>
          <p:cNvSpPr/>
          <p:nvPr/>
        </p:nvSpPr>
        <p:spPr>
          <a:xfrm>
            <a:off x="393900" y="801525"/>
            <a:ext cx="8349600" cy="3719100"/>
          </a:xfrm>
          <a:prstGeom prst="rect">
            <a:avLst/>
          </a:prstGeom>
          <a:solidFill>
            <a:srgbClr val="FFFFFF">
              <a:alpha val="89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3"/>
          <p:cNvSpPr txBox="1"/>
          <p:nvPr/>
        </p:nvSpPr>
        <p:spPr>
          <a:xfrm>
            <a:off x="1955413" y="1725150"/>
            <a:ext cx="5244300" cy="16932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Inverting an underdetermined system of equations!</a:t>
            </a:r>
            <a:endParaRPr b="1">
              <a:solidFill>
                <a:schemeClr val="lt1"/>
              </a:solidFill>
            </a:endParaRPr>
          </a:p>
          <a:p>
            <a:pPr indent="0" lvl="0" marL="0" rtl="0" algn="l">
              <a:spcBef>
                <a:spcPts val="0"/>
              </a:spcBef>
              <a:spcAft>
                <a:spcPts val="0"/>
              </a:spcAft>
              <a:buNone/>
            </a:pPr>
            <a:r>
              <a:t/>
            </a:r>
            <a:endParaRPr/>
          </a:p>
          <a:p>
            <a:pPr indent="0" lvl="0" marL="0" rtl="0" algn="ctr">
              <a:spcBef>
                <a:spcPts val="0"/>
              </a:spcBef>
              <a:spcAft>
                <a:spcPts val="0"/>
              </a:spcAft>
              <a:buNone/>
            </a:pPr>
            <a:r>
              <a:rPr lang="en">
                <a:solidFill>
                  <a:schemeClr val="lt1"/>
                </a:solidFill>
              </a:rPr>
              <a:t>Solvable (to some </a:t>
            </a:r>
            <a:r>
              <a:rPr lang="en">
                <a:solidFill>
                  <a:schemeClr val="lt1"/>
                </a:solidFill>
              </a:rPr>
              <a:t>extent</a:t>
            </a:r>
            <a:r>
              <a:rPr lang="en">
                <a:solidFill>
                  <a:schemeClr val="lt1"/>
                </a:solidFill>
              </a:rPr>
              <a:t>) with Maximum Likelihood Estimation Maximization (MLEM).</a:t>
            </a:r>
            <a:endParaRPr>
              <a:solidFill>
                <a:schemeClr val="lt1"/>
              </a:solidFill>
            </a:endParaRPr>
          </a:p>
          <a:p>
            <a:pPr indent="0" lvl="0" marL="0" rtl="0" algn="l">
              <a:spcBef>
                <a:spcPts val="0"/>
              </a:spcBef>
              <a:spcAft>
                <a:spcPts val="0"/>
              </a:spcAft>
              <a:buNone/>
            </a:pPr>
            <a:r>
              <a:t/>
            </a:r>
            <a:endParaRPr>
              <a:solidFill>
                <a:schemeClr val="lt1"/>
              </a:solidFill>
            </a:endParaRPr>
          </a:p>
          <a:p>
            <a:pPr indent="0" lvl="0" marL="0" rtl="0" algn="ctr">
              <a:spcBef>
                <a:spcPts val="0"/>
              </a:spcBef>
              <a:spcAft>
                <a:spcPts val="0"/>
              </a:spcAft>
              <a:buNone/>
            </a:pPr>
            <a:r>
              <a:rPr b="1" lang="en">
                <a:solidFill>
                  <a:schemeClr val="accent5"/>
                </a:solidFill>
              </a:rPr>
              <a:t>Some additional constraints might be necessary in many situations – defined based with additional contextual data!</a:t>
            </a:r>
            <a:endParaRPr/>
          </a:p>
        </p:txBody>
      </p:sp>
      <p:sp>
        <p:nvSpPr>
          <p:cNvPr id="1099" name="Google Shape;1099;p23"/>
          <p:cNvSpPr txBox="1"/>
          <p:nvPr>
            <p:ph idx="12" type="sldNum"/>
          </p:nvPr>
        </p:nvSpPr>
        <p:spPr>
          <a:xfrm>
            <a:off x="8270159" y="4758513"/>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