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84" r:id="rId3"/>
  </p:sldMasterIdLst>
  <p:notesMasterIdLst>
    <p:notesMasterId r:id="rId15"/>
  </p:notesMasterIdLst>
  <p:sldIdLst>
    <p:sldId id="352" r:id="rId4"/>
    <p:sldId id="271" r:id="rId5"/>
    <p:sldId id="272" r:id="rId6"/>
    <p:sldId id="354" r:id="rId7"/>
    <p:sldId id="268" r:id="rId8"/>
    <p:sldId id="356" r:id="rId9"/>
    <p:sldId id="269" r:id="rId10"/>
    <p:sldId id="358" r:id="rId11"/>
    <p:sldId id="273" r:id="rId12"/>
    <p:sldId id="359" r:id="rId13"/>
    <p:sldId id="3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BDA88-6C15-4FE0-8D7B-E7383A79BD48}" v="71" dt="2024-04-23T16:04:32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82353" autoAdjust="0"/>
  </p:normalViewPr>
  <p:slideViewPr>
    <p:cSldViewPr snapToGrid="0">
      <p:cViewPr varScale="1">
        <p:scale>
          <a:sx n="68" d="100"/>
          <a:sy n="68" d="100"/>
        </p:scale>
        <p:origin x="132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ka D'Addazio" userId="45153f1879aed1f1" providerId="LiveId" clId="{A35552DA-BD05-4698-A71A-8AA72CF049E0}"/>
    <pc:docChg chg="undo custSel modSld">
      <pc:chgData name="Marika D'Addazio" userId="45153f1879aed1f1" providerId="LiveId" clId="{A35552DA-BD05-4698-A71A-8AA72CF049E0}" dt="2024-04-11T09:56:36.590" v="18" actId="20577"/>
      <pc:docMkLst>
        <pc:docMk/>
      </pc:docMkLst>
      <pc:sldChg chg="modSp mod">
        <pc:chgData name="Marika D'Addazio" userId="45153f1879aed1f1" providerId="LiveId" clId="{A35552DA-BD05-4698-A71A-8AA72CF049E0}" dt="2024-04-11T09:56:36.590" v="18" actId="20577"/>
        <pc:sldMkLst>
          <pc:docMk/>
          <pc:sldMk cId="3485522890" sldId="267"/>
        </pc:sldMkLst>
        <pc:spChg chg="mod">
          <ac:chgData name="Marika D'Addazio" userId="45153f1879aed1f1" providerId="LiveId" clId="{A35552DA-BD05-4698-A71A-8AA72CF049E0}" dt="2024-04-11T09:56:36.590" v="18" actId="20577"/>
          <ac:spMkLst>
            <pc:docMk/>
            <pc:sldMk cId="3485522890" sldId="267"/>
            <ac:spMk id="7" creationId="{00000000-0000-0000-0000-000000000000}"/>
          </ac:spMkLst>
        </pc:spChg>
      </pc:sldChg>
    </pc:docChg>
  </pc:docChgLst>
  <pc:docChgLst>
    <pc:chgData name="Marika D'Addazio" userId="45153f1879aed1f1" providerId="LiveId" clId="{A1C192D4-5A12-4178-B2F9-A64948E3A757}"/>
    <pc:docChg chg="undo custSel addSld delSld modSld sldOrd">
      <pc:chgData name="Marika D'Addazio" userId="45153f1879aed1f1" providerId="LiveId" clId="{A1C192D4-5A12-4178-B2F9-A64948E3A757}" dt="2024-04-12T12:45:01.448" v="1677" actId="20577"/>
      <pc:docMkLst>
        <pc:docMk/>
      </pc:docMkLst>
      <pc:sldChg chg="addSp delSp modSp del mod">
        <pc:chgData name="Marika D'Addazio" userId="45153f1879aed1f1" providerId="LiveId" clId="{A1C192D4-5A12-4178-B2F9-A64948E3A757}" dt="2024-04-12T12:23:32.550" v="1098" actId="47"/>
        <pc:sldMkLst>
          <pc:docMk/>
          <pc:sldMk cId="3095916492" sldId="262"/>
        </pc:sldMkLst>
        <pc:spChg chg="add mod">
          <ac:chgData name="Marika D'Addazio" userId="45153f1879aed1f1" providerId="LiveId" clId="{A1C192D4-5A12-4178-B2F9-A64948E3A757}" dt="2024-04-12T12:09:43.827" v="880" actId="1076"/>
          <ac:spMkLst>
            <pc:docMk/>
            <pc:sldMk cId="3095916492" sldId="262"/>
            <ac:spMk id="2" creationId="{1B291E02-C777-5F43-D174-96986C47D783}"/>
          </ac:spMkLst>
        </pc:spChg>
        <pc:spChg chg="del mod">
          <ac:chgData name="Marika D'Addazio" userId="45153f1879aed1f1" providerId="LiveId" clId="{A1C192D4-5A12-4178-B2F9-A64948E3A757}" dt="2024-04-12T11:47:37.772" v="65" actId="478"/>
          <ac:spMkLst>
            <pc:docMk/>
            <pc:sldMk cId="3095916492" sldId="262"/>
            <ac:spMk id="6" creationId="{5EC7306F-AE05-AF78-77FC-3C92AB946140}"/>
          </ac:spMkLst>
        </pc:spChg>
        <pc:spChg chg="del mod">
          <ac:chgData name="Marika D'Addazio" userId="45153f1879aed1f1" providerId="LiveId" clId="{A1C192D4-5A12-4178-B2F9-A64948E3A757}" dt="2024-04-12T11:47:36.736" v="63" actId="478"/>
          <ac:spMkLst>
            <pc:docMk/>
            <pc:sldMk cId="3095916492" sldId="262"/>
            <ac:spMk id="8" creationId="{A458B5C9-9C3D-3709-C039-DD8A9E914AE9}"/>
          </ac:spMkLst>
        </pc:spChg>
        <pc:spChg chg="add mod">
          <ac:chgData name="Marika D'Addazio" userId="45153f1879aed1f1" providerId="LiveId" clId="{A1C192D4-5A12-4178-B2F9-A64948E3A757}" dt="2024-04-12T12:10:50.187" v="961" actId="20577"/>
          <ac:spMkLst>
            <pc:docMk/>
            <pc:sldMk cId="3095916492" sldId="262"/>
            <ac:spMk id="14" creationId="{97E9CF7B-2E44-91F9-91DC-59A46D401193}"/>
          </ac:spMkLst>
        </pc:spChg>
        <pc:spChg chg="add mod">
          <ac:chgData name="Marika D'Addazio" userId="45153f1879aed1f1" providerId="LiveId" clId="{A1C192D4-5A12-4178-B2F9-A64948E3A757}" dt="2024-04-12T12:10:47.296" v="959" actId="1076"/>
          <ac:spMkLst>
            <pc:docMk/>
            <pc:sldMk cId="3095916492" sldId="262"/>
            <ac:spMk id="15" creationId="{5B0A7D32-37A7-2919-C4D5-5069BFD78E30}"/>
          </ac:spMkLst>
        </pc:spChg>
        <pc:picChg chg="del mod">
          <ac:chgData name="Marika D'Addazio" userId="45153f1879aed1f1" providerId="LiveId" clId="{A1C192D4-5A12-4178-B2F9-A64948E3A757}" dt="2024-04-12T11:47:35.123" v="61" actId="478"/>
          <ac:picMkLst>
            <pc:docMk/>
            <pc:sldMk cId="3095916492" sldId="262"/>
            <ac:picMk id="5" creationId="{0C034649-7CCC-04D7-4439-B42D68E14F20}"/>
          </ac:picMkLst>
        </pc:picChg>
        <pc:picChg chg="add mod">
          <ac:chgData name="Marika D'Addazio" userId="45153f1879aed1f1" providerId="LiveId" clId="{A1C192D4-5A12-4178-B2F9-A64948E3A757}" dt="2024-04-12T12:22:12.542" v="1033" actId="1037"/>
          <ac:picMkLst>
            <pc:docMk/>
            <pc:sldMk cId="3095916492" sldId="262"/>
            <ac:picMk id="7" creationId="{8A57593B-FCE3-386C-7E8F-751AA3EFB401}"/>
          </ac:picMkLst>
        </pc:picChg>
        <pc:picChg chg="add mod">
          <ac:chgData name="Marika D'Addazio" userId="45153f1879aed1f1" providerId="LiveId" clId="{A1C192D4-5A12-4178-B2F9-A64948E3A757}" dt="2024-04-12T12:22:13.594" v="1038" actId="1076"/>
          <ac:picMkLst>
            <pc:docMk/>
            <pc:sldMk cId="3095916492" sldId="262"/>
            <ac:picMk id="10" creationId="{98155C64-D70E-66CA-8D77-EDF6223AF4E4}"/>
          </ac:picMkLst>
        </pc:picChg>
        <pc:picChg chg="del">
          <ac:chgData name="Marika D'Addazio" userId="45153f1879aed1f1" providerId="LiveId" clId="{A1C192D4-5A12-4178-B2F9-A64948E3A757}" dt="2024-04-12T11:47:38.746" v="66" actId="478"/>
          <ac:picMkLst>
            <pc:docMk/>
            <pc:sldMk cId="3095916492" sldId="262"/>
            <ac:picMk id="11" creationId="{C9468CE0-7488-557F-147C-7884B6B95DEC}"/>
          </ac:picMkLst>
        </pc:picChg>
        <pc:picChg chg="add mod">
          <ac:chgData name="Marika D'Addazio" userId="45153f1879aed1f1" providerId="LiveId" clId="{A1C192D4-5A12-4178-B2F9-A64948E3A757}" dt="2024-04-12T12:22:15.291" v="1049" actId="1076"/>
          <ac:picMkLst>
            <pc:docMk/>
            <pc:sldMk cId="3095916492" sldId="262"/>
            <ac:picMk id="13" creationId="{D8A87722-A8CA-54AF-7757-711C1F31656E}"/>
          </ac:picMkLst>
        </pc:picChg>
        <pc:picChg chg="add del mod">
          <ac:chgData name="Marika D'Addazio" userId="45153f1879aed1f1" providerId="LiveId" clId="{A1C192D4-5A12-4178-B2F9-A64948E3A757}" dt="2024-04-12T12:22:19.345" v="1050" actId="478"/>
          <ac:picMkLst>
            <pc:docMk/>
            <pc:sldMk cId="3095916492" sldId="262"/>
            <ac:picMk id="16" creationId="{97C83CEF-4FD6-C205-D137-0296E3ACD332}"/>
          </ac:picMkLst>
        </pc:picChg>
        <pc:picChg chg="add del mod">
          <ac:chgData name="Marika D'Addazio" userId="45153f1879aed1f1" providerId="LiveId" clId="{A1C192D4-5A12-4178-B2F9-A64948E3A757}" dt="2024-04-12T12:22:19.865" v="1051" actId="478"/>
          <ac:picMkLst>
            <pc:docMk/>
            <pc:sldMk cId="3095916492" sldId="262"/>
            <ac:picMk id="17" creationId="{B4EE99F9-9FBA-67F1-4E12-B26B778D408C}"/>
          </ac:picMkLst>
        </pc:picChg>
        <pc:picChg chg="add del mod">
          <ac:chgData name="Marika D'Addazio" userId="45153f1879aed1f1" providerId="LiveId" clId="{A1C192D4-5A12-4178-B2F9-A64948E3A757}" dt="2024-04-12T12:22:20.193" v="1052" actId="478"/>
          <ac:picMkLst>
            <pc:docMk/>
            <pc:sldMk cId="3095916492" sldId="262"/>
            <ac:picMk id="18" creationId="{0E0E91FE-EF9E-3D7A-B0FC-198894B8814B}"/>
          </ac:picMkLst>
        </pc:picChg>
      </pc:sldChg>
      <pc:sldChg chg="modSp mod">
        <pc:chgData name="Marika D'Addazio" userId="45153f1879aed1f1" providerId="LiveId" clId="{A1C192D4-5A12-4178-B2F9-A64948E3A757}" dt="2024-04-12T12:22:11.569" v="1030" actId="1076"/>
        <pc:sldMkLst>
          <pc:docMk/>
          <pc:sldMk cId="3485522890" sldId="267"/>
        </pc:sldMkLst>
        <pc:spChg chg="mod">
          <ac:chgData name="Marika D'Addazio" userId="45153f1879aed1f1" providerId="LiveId" clId="{A1C192D4-5A12-4178-B2F9-A64948E3A757}" dt="2024-04-12T11:55:31.439" v="184" actId="1076"/>
          <ac:spMkLst>
            <pc:docMk/>
            <pc:sldMk cId="3485522890" sldId="267"/>
            <ac:spMk id="2" creationId="{00000000-0000-0000-0000-000000000000}"/>
          </ac:spMkLst>
        </pc:spChg>
        <pc:spChg chg="mod">
          <ac:chgData name="Marika D'Addazio" userId="45153f1879aed1f1" providerId="LiveId" clId="{A1C192D4-5A12-4178-B2F9-A64948E3A757}" dt="2024-04-12T11:45:00.400" v="59" actId="1035"/>
          <ac:spMkLst>
            <pc:docMk/>
            <pc:sldMk cId="3485522890" sldId="267"/>
            <ac:spMk id="3" creationId="{2A2F923B-6106-2A39-E6BE-31C6B53741A4}"/>
          </ac:spMkLst>
        </pc:spChg>
        <pc:spChg chg="mod">
          <ac:chgData name="Marika D'Addazio" userId="45153f1879aed1f1" providerId="LiveId" clId="{A1C192D4-5A12-4178-B2F9-A64948E3A757}" dt="2024-04-12T12:22:11.569" v="1030" actId="1076"/>
          <ac:spMkLst>
            <pc:docMk/>
            <pc:sldMk cId="3485522890" sldId="267"/>
            <ac:spMk id="7" creationId="{00000000-0000-0000-0000-000000000000}"/>
          </ac:spMkLst>
        </pc:spChg>
        <pc:cxnChg chg="mod">
          <ac:chgData name="Marika D'Addazio" userId="45153f1879aed1f1" providerId="LiveId" clId="{A1C192D4-5A12-4178-B2F9-A64948E3A757}" dt="2024-04-12T11:45:00.400" v="59" actId="1035"/>
          <ac:cxnSpMkLst>
            <pc:docMk/>
            <pc:sldMk cId="3485522890" sldId="267"/>
            <ac:cxnSpMk id="12" creationId="{00000000-0000-0000-0000-000000000000}"/>
          </ac:cxnSpMkLst>
        </pc:cxnChg>
      </pc:sldChg>
      <pc:sldChg chg="modSp add mod">
        <pc:chgData name="Marika D'Addazio" userId="45153f1879aed1f1" providerId="LiveId" clId="{A1C192D4-5A12-4178-B2F9-A64948E3A757}" dt="2024-04-12T12:05:19.340" v="653" actId="20577"/>
        <pc:sldMkLst>
          <pc:docMk/>
          <pc:sldMk cId="254663641" sldId="268"/>
        </pc:sldMkLst>
        <pc:spChg chg="mod">
          <ac:chgData name="Marika D'Addazio" userId="45153f1879aed1f1" providerId="LiveId" clId="{A1C192D4-5A12-4178-B2F9-A64948E3A757}" dt="2024-04-12T12:05:19.340" v="653" actId="20577"/>
          <ac:spMkLst>
            <pc:docMk/>
            <pc:sldMk cId="254663641" sldId="268"/>
            <ac:spMk id="14" creationId="{97E9CF7B-2E44-91F9-91DC-59A46D401193}"/>
          </ac:spMkLst>
        </pc:spChg>
        <pc:picChg chg="mod">
          <ac:chgData name="Marika D'Addazio" userId="45153f1879aed1f1" providerId="LiveId" clId="{A1C192D4-5A12-4178-B2F9-A64948E3A757}" dt="2024-04-12T12:03:17.985" v="568" actId="14826"/>
          <ac:picMkLst>
            <pc:docMk/>
            <pc:sldMk cId="254663641" sldId="268"/>
            <ac:picMk id="7" creationId="{8A57593B-FCE3-386C-7E8F-751AA3EFB401}"/>
          </ac:picMkLst>
        </pc:picChg>
        <pc:picChg chg="mod">
          <ac:chgData name="Marika D'Addazio" userId="45153f1879aed1f1" providerId="LiveId" clId="{A1C192D4-5A12-4178-B2F9-A64948E3A757}" dt="2024-04-12T12:03:30.925" v="569" actId="14826"/>
          <ac:picMkLst>
            <pc:docMk/>
            <pc:sldMk cId="254663641" sldId="268"/>
            <ac:picMk id="10" creationId="{98155C64-D70E-66CA-8D77-EDF6223AF4E4}"/>
          </ac:picMkLst>
        </pc:picChg>
        <pc:picChg chg="mod">
          <ac:chgData name="Marika D'Addazio" userId="45153f1879aed1f1" providerId="LiveId" clId="{A1C192D4-5A12-4178-B2F9-A64948E3A757}" dt="2024-04-12T12:03:39.801" v="570" actId="14826"/>
          <ac:picMkLst>
            <pc:docMk/>
            <pc:sldMk cId="254663641" sldId="268"/>
            <ac:picMk id="13" creationId="{D8A87722-A8CA-54AF-7757-711C1F31656E}"/>
          </ac:picMkLst>
        </pc:picChg>
      </pc:sldChg>
      <pc:sldChg chg="addSp delSp modSp add mod">
        <pc:chgData name="Marika D'Addazio" userId="45153f1879aed1f1" providerId="LiveId" clId="{A1C192D4-5A12-4178-B2F9-A64948E3A757}" dt="2024-04-12T12:08:01.575" v="851" actId="1076"/>
        <pc:sldMkLst>
          <pc:docMk/>
          <pc:sldMk cId="169475338" sldId="269"/>
        </pc:sldMkLst>
        <pc:spChg chg="add mod">
          <ac:chgData name="Marika D'Addazio" userId="45153f1879aed1f1" providerId="LiveId" clId="{A1C192D4-5A12-4178-B2F9-A64948E3A757}" dt="2024-04-12T12:07:30.262" v="816" actId="1076"/>
          <ac:spMkLst>
            <pc:docMk/>
            <pc:sldMk cId="169475338" sldId="269"/>
            <ac:spMk id="4" creationId="{F649BDD8-D051-1BCA-02EA-B80F1A2BFE76}"/>
          </ac:spMkLst>
        </pc:spChg>
        <pc:spChg chg="add mod">
          <ac:chgData name="Marika D'Addazio" userId="45153f1879aed1f1" providerId="LiveId" clId="{A1C192D4-5A12-4178-B2F9-A64948E3A757}" dt="2024-04-12T12:08:01.575" v="851" actId="1076"/>
          <ac:spMkLst>
            <pc:docMk/>
            <pc:sldMk cId="169475338" sldId="269"/>
            <ac:spMk id="5" creationId="{0097A2FA-8791-134C-EB09-2DC9978EB4B0}"/>
          </ac:spMkLst>
        </pc:spChg>
        <pc:spChg chg="del">
          <ac:chgData name="Marika D'Addazio" userId="45153f1879aed1f1" providerId="LiveId" clId="{A1C192D4-5A12-4178-B2F9-A64948E3A757}" dt="2024-04-12T12:06:10.551" v="658" actId="478"/>
          <ac:spMkLst>
            <pc:docMk/>
            <pc:sldMk cId="169475338" sldId="269"/>
            <ac:spMk id="14" creationId="{97E9CF7B-2E44-91F9-91DC-59A46D401193}"/>
          </ac:spMkLst>
        </pc:spChg>
        <pc:picChg chg="mod">
          <ac:chgData name="Marika D'Addazio" userId="45153f1879aed1f1" providerId="LiveId" clId="{A1C192D4-5A12-4178-B2F9-A64948E3A757}" dt="2024-04-12T12:05:44.537" v="655" actId="14826"/>
          <ac:picMkLst>
            <pc:docMk/>
            <pc:sldMk cId="169475338" sldId="269"/>
            <ac:picMk id="7" creationId="{8A57593B-FCE3-386C-7E8F-751AA3EFB401}"/>
          </ac:picMkLst>
        </pc:picChg>
        <pc:picChg chg="mod">
          <ac:chgData name="Marika D'Addazio" userId="45153f1879aed1f1" providerId="LiveId" clId="{A1C192D4-5A12-4178-B2F9-A64948E3A757}" dt="2024-04-12T12:05:53.186" v="656" actId="14826"/>
          <ac:picMkLst>
            <pc:docMk/>
            <pc:sldMk cId="169475338" sldId="269"/>
            <ac:picMk id="10" creationId="{98155C64-D70E-66CA-8D77-EDF6223AF4E4}"/>
          </ac:picMkLst>
        </pc:picChg>
        <pc:picChg chg="mod">
          <ac:chgData name="Marika D'Addazio" userId="45153f1879aed1f1" providerId="LiveId" clId="{A1C192D4-5A12-4178-B2F9-A64948E3A757}" dt="2024-04-12T12:05:59.120" v="657" actId="14826"/>
          <ac:picMkLst>
            <pc:docMk/>
            <pc:sldMk cId="169475338" sldId="269"/>
            <ac:picMk id="13" creationId="{D8A87722-A8CA-54AF-7757-711C1F31656E}"/>
          </ac:picMkLst>
        </pc:picChg>
      </pc:sldChg>
      <pc:sldChg chg="addSp delSp modSp add mod">
        <pc:chgData name="Marika D'Addazio" userId="45153f1879aed1f1" providerId="LiveId" clId="{A1C192D4-5A12-4178-B2F9-A64948E3A757}" dt="2024-04-12T12:35:19.442" v="1468" actId="1076"/>
        <pc:sldMkLst>
          <pc:docMk/>
          <pc:sldMk cId="3748804543" sldId="270"/>
        </pc:sldMkLst>
        <pc:spChg chg="mod">
          <ac:chgData name="Marika D'Addazio" userId="45153f1879aed1f1" providerId="LiveId" clId="{A1C192D4-5A12-4178-B2F9-A64948E3A757}" dt="2024-04-12T12:35:19.442" v="1468" actId="1076"/>
          <ac:spMkLst>
            <pc:docMk/>
            <pc:sldMk cId="3748804543" sldId="270"/>
            <ac:spMk id="2" creationId="{1B291E02-C777-5F43-D174-96986C47D783}"/>
          </ac:spMkLst>
        </pc:spChg>
        <pc:spChg chg="del">
          <ac:chgData name="Marika D'Addazio" userId="45153f1879aed1f1" providerId="LiveId" clId="{A1C192D4-5A12-4178-B2F9-A64948E3A757}" dt="2024-04-12T12:08:15.558" v="859" actId="478"/>
          <ac:spMkLst>
            <pc:docMk/>
            <pc:sldMk cId="3748804543" sldId="270"/>
            <ac:spMk id="4" creationId="{F649BDD8-D051-1BCA-02EA-B80F1A2BFE76}"/>
          </ac:spMkLst>
        </pc:spChg>
        <pc:spChg chg="del mod">
          <ac:chgData name="Marika D'Addazio" userId="45153f1879aed1f1" providerId="LiveId" clId="{A1C192D4-5A12-4178-B2F9-A64948E3A757}" dt="2024-04-12T12:08:13.700" v="858" actId="478"/>
          <ac:spMkLst>
            <pc:docMk/>
            <pc:sldMk cId="3748804543" sldId="270"/>
            <ac:spMk id="5" creationId="{0097A2FA-8791-134C-EB09-2DC9978EB4B0}"/>
          </ac:spMkLst>
        </pc:spChg>
        <pc:spChg chg="add mod">
          <ac:chgData name="Marika D'Addazio" userId="45153f1879aed1f1" providerId="LiveId" clId="{A1C192D4-5A12-4178-B2F9-A64948E3A757}" dt="2024-04-12T12:34:26.518" v="1466" actId="1076"/>
          <ac:spMkLst>
            <pc:docMk/>
            <pc:sldMk cId="3748804543" sldId="270"/>
            <ac:spMk id="6" creationId="{6674E121-4641-42F9-9D3E-BB7772AEAD87}"/>
          </ac:spMkLst>
        </pc:spChg>
        <pc:spChg chg="del">
          <ac:chgData name="Marika D'Addazio" userId="45153f1879aed1f1" providerId="LiveId" clId="{A1C192D4-5A12-4178-B2F9-A64948E3A757}" dt="2024-04-12T12:08:10.826" v="853" actId="478"/>
          <ac:spMkLst>
            <pc:docMk/>
            <pc:sldMk cId="3748804543" sldId="270"/>
            <ac:spMk id="15" creationId="{5B0A7D32-37A7-2919-C4D5-5069BFD78E30}"/>
          </ac:spMkLst>
        </pc:spChg>
        <pc:picChg chg="del">
          <ac:chgData name="Marika D'Addazio" userId="45153f1879aed1f1" providerId="LiveId" clId="{A1C192D4-5A12-4178-B2F9-A64948E3A757}" dt="2024-04-12T12:08:11.580" v="854" actId="478"/>
          <ac:picMkLst>
            <pc:docMk/>
            <pc:sldMk cId="3748804543" sldId="270"/>
            <ac:picMk id="7" creationId="{8A57593B-FCE3-386C-7E8F-751AA3EFB401}"/>
          </ac:picMkLst>
        </pc:picChg>
        <pc:picChg chg="add mod">
          <ac:chgData name="Marika D'Addazio" userId="45153f1879aed1f1" providerId="LiveId" clId="{A1C192D4-5A12-4178-B2F9-A64948E3A757}" dt="2024-04-12T12:34:12.698" v="1463" actId="1036"/>
          <ac:picMkLst>
            <pc:docMk/>
            <pc:sldMk cId="3748804543" sldId="270"/>
            <ac:picMk id="8" creationId="{EF75A1EA-92EC-C761-EE6E-654C8EF8BB16}"/>
          </ac:picMkLst>
        </pc:picChg>
        <pc:picChg chg="add mod">
          <ac:chgData name="Marika D'Addazio" userId="45153f1879aed1f1" providerId="LiveId" clId="{A1C192D4-5A12-4178-B2F9-A64948E3A757}" dt="2024-04-12T12:34:12.698" v="1463" actId="1036"/>
          <ac:picMkLst>
            <pc:docMk/>
            <pc:sldMk cId="3748804543" sldId="270"/>
            <ac:picMk id="9" creationId="{66ADA61B-251F-E879-8ABC-69F407C7DFC0}"/>
          </ac:picMkLst>
        </pc:picChg>
        <pc:picChg chg="del">
          <ac:chgData name="Marika D'Addazio" userId="45153f1879aed1f1" providerId="LiveId" clId="{A1C192D4-5A12-4178-B2F9-A64948E3A757}" dt="2024-04-12T12:08:11.972" v="855" actId="478"/>
          <ac:picMkLst>
            <pc:docMk/>
            <pc:sldMk cId="3748804543" sldId="270"/>
            <ac:picMk id="10" creationId="{98155C64-D70E-66CA-8D77-EDF6223AF4E4}"/>
          </ac:picMkLst>
        </pc:picChg>
        <pc:picChg chg="add mod">
          <ac:chgData name="Marika D'Addazio" userId="45153f1879aed1f1" providerId="LiveId" clId="{A1C192D4-5A12-4178-B2F9-A64948E3A757}" dt="2024-04-12T12:34:12.698" v="1463" actId="1036"/>
          <ac:picMkLst>
            <pc:docMk/>
            <pc:sldMk cId="3748804543" sldId="270"/>
            <ac:picMk id="11" creationId="{279C861E-3E1E-2B27-F435-FE2123C9583E}"/>
          </ac:picMkLst>
        </pc:picChg>
        <pc:picChg chg="add mod">
          <ac:chgData name="Marika D'Addazio" userId="45153f1879aed1f1" providerId="LiveId" clId="{A1C192D4-5A12-4178-B2F9-A64948E3A757}" dt="2024-04-12T12:34:12.698" v="1463" actId="1036"/>
          <ac:picMkLst>
            <pc:docMk/>
            <pc:sldMk cId="3748804543" sldId="270"/>
            <ac:picMk id="12" creationId="{EA81C8A3-ADF2-83C5-1DB1-CEDA3D1063F6}"/>
          </ac:picMkLst>
        </pc:picChg>
        <pc:picChg chg="del">
          <ac:chgData name="Marika D'Addazio" userId="45153f1879aed1f1" providerId="LiveId" clId="{A1C192D4-5A12-4178-B2F9-A64948E3A757}" dt="2024-04-12T12:08:12.569" v="856" actId="478"/>
          <ac:picMkLst>
            <pc:docMk/>
            <pc:sldMk cId="3748804543" sldId="270"/>
            <ac:picMk id="13" creationId="{D8A87722-A8CA-54AF-7757-711C1F31656E}"/>
          </ac:picMkLst>
        </pc:picChg>
        <pc:cxnChg chg="add mod">
          <ac:chgData name="Marika D'Addazio" userId="45153f1879aed1f1" providerId="LiveId" clId="{A1C192D4-5A12-4178-B2F9-A64948E3A757}" dt="2024-04-12T12:35:05.781" v="1467" actId="208"/>
          <ac:cxnSpMkLst>
            <pc:docMk/>
            <pc:sldMk cId="3748804543" sldId="270"/>
            <ac:cxnSpMk id="14" creationId="{D77F84B1-47FC-78F9-2BF2-30D052809F57}"/>
          </ac:cxnSpMkLst>
        </pc:cxnChg>
      </pc:sldChg>
      <pc:sldChg chg="addSp delSp modSp add mod ord">
        <pc:chgData name="Marika D'Addazio" userId="45153f1879aed1f1" providerId="LiveId" clId="{A1C192D4-5A12-4178-B2F9-A64948E3A757}" dt="2024-04-12T12:24:06.404" v="1100" actId="22"/>
        <pc:sldMkLst>
          <pc:docMk/>
          <pc:sldMk cId="1072335737" sldId="271"/>
        </pc:sldMkLst>
        <pc:spChg chg="add del">
          <ac:chgData name="Marika D'Addazio" userId="45153f1879aed1f1" providerId="LiveId" clId="{A1C192D4-5A12-4178-B2F9-A64948E3A757}" dt="2024-04-12T12:24:06.404" v="1100" actId="22"/>
          <ac:spMkLst>
            <pc:docMk/>
            <pc:sldMk cId="1072335737" sldId="271"/>
            <ac:spMk id="5" creationId="{1C278264-42F2-5BC4-D110-B00E490B8FAB}"/>
          </ac:spMkLst>
        </pc:spChg>
        <pc:spChg chg="mod">
          <ac:chgData name="Marika D'Addazio" userId="45153f1879aed1f1" providerId="LiveId" clId="{A1C192D4-5A12-4178-B2F9-A64948E3A757}" dt="2024-04-12T12:23:27.635" v="1097" actId="20577"/>
          <ac:spMkLst>
            <pc:docMk/>
            <pc:sldMk cId="1072335737" sldId="271"/>
            <ac:spMk id="14" creationId="{97E9CF7B-2E44-91F9-91DC-59A46D401193}"/>
          </ac:spMkLst>
        </pc:spChg>
        <pc:picChg chg="mod">
          <ac:chgData name="Marika D'Addazio" userId="45153f1879aed1f1" providerId="LiveId" clId="{A1C192D4-5A12-4178-B2F9-A64948E3A757}" dt="2024-04-12T12:22:53.697" v="1056" actId="14826"/>
          <ac:picMkLst>
            <pc:docMk/>
            <pc:sldMk cId="1072335737" sldId="271"/>
            <ac:picMk id="7" creationId="{8A57593B-FCE3-386C-7E8F-751AA3EFB401}"/>
          </ac:picMkLst>
        </pc:picChg>
        <pc:picChg chg="mod">
          <ac:chgData name="Marika D'Addazio" userId="45153f1879aed1f1" providerId="LiveId" clId="{A1C192D4-5A12-4178-B2F9-A64948E3A757}" dt="2024-04-12T12:22:59.063" v="1057" actId="14826"/>
          <ac:picMkLst>
            <pc:docMk/>
            <pc:sldMk cId="1072335737" sldId="271"/>
            <ac:picMk id="10" creationId="{98155C64-D70E-66CA-8D77-EDF6223AF4E4}"/>
          </ac:picMkLst>
        </pc:picChg>
        <pc:picChg chg="mod">
          <ac:chgData name="Marika D'Addazio" userId="45153f1879aed1f1" providerId="LiveId" clId="{A1C192D4-5A12-4178-B2F9-A64948E3A757}" dt="2024-04-12T12:23:06.479" v="1058" actId="14826"/>
          <ac:picMkLst>
            <pc:docMk/>
            <pc:sldMk cId="1072335737" sldId="271"/>
            <ac:picMk id="13" creationId="{D8A87722-A8CA-54AF-7757-711C1F31656E}"/>
          </ac:picMkLst>
        </pc:picChg>
      </pc:sldChg>
      <pc:sldChg chg="addSp delSp modSp add mod">
        <pc:chgData name="Marika D'Addazio" userId="45153f1879aed1f1" providerId="LiveId" clId="{A1C192D4-5A12-4178-B2F9-A64948E3A757}" dt="2024-04-12T12:45:01.448" v="1677" actId="20577"/>
        <pc:sldMkLst>
          <pc:docMk/>
          <pc:sldMk cId="2625887789" sldId="272"/>
        </pc:sldMkLst>
        <pc:spChg chg="add mod">
          <ac:chgData name="Marika D'Addazio" userId="45153f1879aed1f1" providerId="LiveId" clId="{A1C192D4-5A12-4178-B2F9-A64948E3A757}" dt="2024-04-12T12:25:42.040" v="1129" actId="1076"/>
          <ac:spMkLst>
            <pc:docMk/>
            <pc:sldMk cId="2625887789" sldId="272"/>
            <ac:spMk id="4" creationId="{F2AEC3DE-B2B5-D437-ACC4-E2A0AA2F3423}"/>
          </ac:spMkLst>
        </pc:spChg>
        <pc:spChg chg="add mod">
          <ac:chgData name="Marika D'Addazio" userId="45153f1879aed1f1" providerId="LiveId" clId="{A1C192D4-5A12-4178-B2F9-A64948E3A757}" dt="2024-04-12T12:26:03.496" v="1157" actId="1076"/>
          <ac:spMkLst>
            <pc:docMk/>
            <pc:sldMk cId="2625887789" sldId="272"/>
            <ac:spMk id="5" creationId="{9873D61F-81DE-A6E9-6F3E-1486E13D6EC8}"/>
          </ac:spMkLst>
        </pc:spChg>
        <pc:spChg chg="add mod">
          <ac:chgData name="Marika D'Addazio" userId="45153f1879aed1f1" providerId="LiveId" clId="{A1C192D4-5A12-4178-B2F9-A64948E3A757}" dt="2024-04-12T12:45:01.448" v="1677" actId="20577"/>
          <ac:spMkLst>
            <pc:docMk/>
            <pc:sldMk cId="2625887789" sldId="272"/>
            <ac:spMk id="6" creationId="{5E38CC5A-05E8-D2D3-EE2C-BAA6F1614EF4}"/>
          </ac:spMkLst>
        </pc:spChg>
        <pc:spChg chg="del">
          <ac:chgData name="Marika D'Addazio" userId="45153f1879aed1f1" providerId="LiveId" clId="{A1C192D4-5A12-4178-B2F9-A64948E3A757}" dt="2024-04-12T12:25:10.324" v="1107" actId="478"/>
          <ac:spMkLst>
            <pc:docMk/>
            <pc:sldMk cId="2625887789" sldId="272"/>
            <ac:spMk id="14" creationId="{97E9CF7B-2E44-91F9-91DC-59A46D401193}"/>
          </ac:spMkLst>
        </pc:spChg>
        <pc:spChg chg="del">
          <ac:chgData name="Marika D'Addazio" userId="45153f1879aed1f1" providerId="LiveId" clId="{A1C192D4-5A12-4178-B2F9-A64948E3A757}" dt="2024-04-12T12:25:12.489" v="1108" actId="478"/>
          <ac:spMkLst>
            <pc:docMk/>
            <pc:sldMk cId="2625887789" sldId="272"/>
            <ac:spMk id="15" creationId="{5B0A7D32-37A7-2919-C4D5-5069BFD78E30}"/>
          </ac:spMkLst>
        </pc:spChg>
        <pc:picChg chg="mod">
          <ac:chgData name="Marika D'Addazio" userId="45153f1879aed1f1" providerId="LiveId" clId="{A1C192D4-5A12-4178-B2F9-A64948E3A757}" dt="2024-04-12T12:24:28.441" v="1102" actId="14826"/>
          <ac:picMkLst>
            <pc:docMk/>
            <pc:sldMk cId="2625887789" sldId="272"/>
            <ac:picMk id="7" creationId="{8A57593B-FCE3-386C-7E8F-751AA3EFB401}"/>
          </ac:picMkLst>
        </pc:picChg>
        <pc:picChg chg="add del mod">
          <ac:chgData name="Marika D'Addazio" userId="45153f1879aed1f1" providerId="LiveId" clId="{A1C192D4-5A12-4178-B2F9-A64948E3A757}" dt="2024-04-12T12:24:42.717" v="1105" actId="478"/>
          <ac:picMkLst>
            <pc:docMk/>
            <pc:sldMk cId="2625887789" sldId="272"/>
            <ac:picMk id="10" creationId="{98155C64-D70E-66CA-8D77-EDF6223AF4E4}"/>
          </ac:picMkLst>
        </pc:picChg>
        <pc:picChg chg="mod">
          <ac:chgData name="Marika D'Addazio" userId="45153f1879aed1f1" providerId="LiveId" clId="{A1C192D4-5A12-4178-B2F9-A64948E3A757}" dt="2024-04-12T12:25:02.584" v="1106" actId="14826"/>
          <ac:picMkLst>
            <pc:docMk/>
            <pc:sldMk cId="2625887789" sldId="272"/>
            <ac:picMk id="13" creationId="{D8A87722-A8CA-54AF-7757-711C1F31656E}"/>
          </ac:picMkLst>
        </pc:picChg>
      </pc:sldChg>
      <pc:sldChg chg="addSp delSp modSp add mod ord">
        <pc:chgData name="Marika D'Addazio" userId="45153f1879aed1f1" providerId="LiveId" clId="{A1C192D4-5A12-4178-B2F9-A64948E3A757}" dt="2024-04-12T12:31:18.583" v="1325" actId="1076"/>
        <pc:sldMkLst>
          <pc:docMk/>
          <pc:sldMk cId="2461011545" sldId="273"/>
        </pc:sldMkLst>
        <pc:spChg chg="mod">
          <ac:chgData name="Marika D'Addazio" userId="45153f1879aed1f1" providerId="LiveId" clId="{A1C192D4-5A12-4178-B2F9-A64948E3A757}" dt="2024-04-12T12:31:06.711" v="1310" actId="1036"/>
          <ac:spMkLst>
            <pc:docMk/>
            <pc:sldMk cId="2461011545" sldId="273"/>
            <ac:spMk id="3" creationId="{5C8CC13F-124E-6EB2-8D6E-CE5855812E43}"/>
          </ac:spMkLst>
        </pc:spChg>
        <pc:spChg chg="add mod">
          <ac:chgData name="Marika D'Addazio" userId="45153f1879aed1f1" providerId="LiveId" clId="{A1C192D4-5A12-4178-B2F9-A64948E3A757}" dt="2024-04-12T12:31:18.583" v="1325" actId="1076"/>
          <ac:spMkLst>
            <pc:docMk/>
            <pc:sldMk cId="2461011545" sldId="273"/>
            <ac:spMk id="9" creationId="{8459D021-1CA9-8F77-FD6F-5947D2CEAFA8}"/>
          </ac:spMkLst>
        </pc:spChg>
        <pc:spChg chg="del">
          <ac:chgData name="Marika D'Addazio" userId="45153f1879aed1f1" providerId="LiveId" clId="{A1C192D4-5A12-4178-B2F9-A64948E3A757}" dt="2024-04-12T12:28:02.721" v="1159" actId="478"/>
          <ac:spMkLst>
            <pc:docMk/>
            <pc:sldMk cId="2461011545" sldId="273"/>
            <ac:spMk id="14" creationId="{97E9CF7B-2E44-91F9-91DC-59A46D401193}"/>
          </ac:spMkLst>
        </pc:spChg>
        <pc:spChg chg="del">
          <ac:chgData name="Marika D'Addazio" userId="45153f1879aed1f1" providerId="LiveId" clId="{A1C192D4-5A12-4178-B2F9-A64948E3A757}" dt="2024-04-12T12:29:17.943" v="1182" actId="478"/>
          <ac:spMkLst>
            <pc:docMk/>
            <pc:sldMk cId="2461011545" sldId="273"/>
            <ac:spMk id="15" creationId="{5B0A7D32-37A7-2919-C4D5-5069BFD78E30}"/>
          </ac:spMkLst>
        </pc:spChg>
        <pc:picChg chg="add mod">
          <ac:chgData name="Marika D'Addazio" userId="45153f1879aed1f1" providerId="LiveId" clId="{A1C192D4-5A12-4178-B2F9-A64948E3A757}" dt="2024-04-12T12:31:12.396" v="1324" actId="1036"/>
          <ac:picMkLst>
            <pc:docMk/>
            <pc:sldMk cId="2461011545" sldId="273"/>
            <ac:picMk id="5" creationId="{95E0D01A-A6F7-EB44-2C76-CA7632C32AE5}"/>
          </ac:picMkLst>
        </pc:picChg>
        <pc:picChg chg="del">
          <ac:chgData name="Marika D'Addazio" userId="45153f1879aed1f1" providerId="LiveId" clId="{A1C192D4-5A12-4178-B2F9-A64948E3A757}" dt="2024-04-12T12:28:30.741" v="1160" actId="478"/>
          <ac:picMkLst>
            <pc:docMk/>
            <pc:sldMk cId="2461011545" sldId="273"/>
            <ac:picMk id="7" creationId="{8A57593B-FCE3-386C-7E8F-751AA3EFB401}"/>
          </ac:picMkLst>
        </pc:picChg>
        <pc:picChg chg="add mod">
          <ac:chgData name="Marika D'Addazio" userId="45153f1879aed1f1" providerId="LiveId" clId="{A1C192D4-5A12-4178-B2F9-A64948E3A757}" dt="2024-04-12T12:31:12.396" v="1324" actId="1036"/>
          <ac:picMkLst>
            <pc:docMk/>
            <pc:sldMk cId="2461011545" sldId="273"/>
            <ac:picMk id="8" creationId="{3885E5A1-0341-F688-DE0A-D9C8B31B7BBF}"/>
          </ac:picMkLst>
        </pc:picChg>
        <pc:picChg chg="del">
          <ac:chgData name="Marika D'Addazio" userId="45153f1879aed1f1" providerId="LiveId" clId="{A1C192D4-5A12-4178-B2F9-A64948E3A757}" dt="2024-04-12T12:28:31.919" v="1161" actId="478"/>
          <ac:picMkLst>
            <pc:docMk/>
            <pc:sldMk cId="2461011545" sldId="273"/>
            <ac:picMk id="10" creationId="{98155C64-D70E-66CA-8D77-EDF6223AF4E4}"/>
          </ac:picMkLst>
        </pc:picChg>
        <pc:picChg chg="del">
          <ac:chgData name="Marika D'Addazio" userId="45153f1879aed1f1" providerId="LiveId" clId="{A1C192D4-5A12-4178-B2F9-A64948E3A757}" dt="2024-04-12T12:28:32.390" v="1162" actId="478"/>
          <ac:picMkLst>
            <pc:docMk/>
            <pc:sldMk cId="2461011545" sldId="273"/>
            <ac:picMk id="13" creationId="{D8A87722-A8CA-54AF-7757-711C1F31656E}"/>
          </ac:picMkLst>
        </pc:picChg>
      </pc:sldChg>
      <pc:sldChg chg="addSp delSp modSp add mod">
        <pc:chgData name="Marika D'Addazio" userId="45153f1879aed1f1" providerId="LiveId" clId="{A1C192D4-5A12-4178-B2F9-A64948E3A757}" dt="2024-04-12T12:41:07.196" v="1536" actId="12385"/>
        <pc:sldMkLst>
          <pc:docMk/>
          <pc:sldMk cId="1611275129" sldId="274"/>
        </pc:sldMkLst>
        <pc:spChg chg="mod">
          <ac:chgData name="Marika D'Addazio" userId="45153f1879aed1f1" providerId="LiveId" clId="{A1C192D4-5A12-4178-B2F9-A64948E3A757}" dt="2024-04-12T12:39:16.349" v="1523" actId="1076"/>
          <ac:spMkLst>
            <pc:docMk/>
            <pc:sldMk cId="1611275129" sldId="274"/>
            <ac:spMk id="2" creationId="{1B291E02-C777-5F43-D174-96986C47D783}"/>
          </ac:spMkLst>
        </pc:spChg>
        <pc:spChg chg="del mod">
          <ac:chgData name="Marika D'Addazio" userId="45153f1879aed1f1" providerId="LiveId" clId="{A1C192D4-5A12-4178-B2F9-A64948E3A757}" dt="2024-04-12T12:35:49.004" v="1477" actId="478"/>
          <ac:spMkLst>
            <pc:docMk/>
            <pc:sldMk cId="1611275129" sldId="274"/>
            <ac:spMk id="6" creationId="{6674E121-4641-42F9-9D3E-BB7772AEAD87}"/>
          </ac:spMkLst>
        </pc:spChg>
        <pc:graphicFrameChg chg="add mod modGraphic">
          <ac:chgData name="Marika D'Addazio" userId="45153f1879aed1f1" providerId="LiveId" clId="{A1C192D4-5A12-4178-B2F9-A64948E3A757}" dt="2024-04-12T12:40:50.120" v="1534" actId="1076"/>
          <ac:graphicFrameMkLst>
            <pc:docMk/>
            <pc:sldMk cId="1611275129" sldId="274"/>
            <ac:graphicFrameMk id="7" creationId="{8416CAAA-7C40-2CAE-2F32-FB1D4764C6B3}"/>
          </ac:graphicFrameMkLst>
        </pc:graphicFrameChg>
        <pc:graphicFrameChg chg="add mod modGraphic">
          <ac:chgData name="Marika D'Addazio" userId="45153f1879aed1f1" providerId="LiveId" clId="{A1C192D4-5A12-4178-B2F9-A64948E3A757}" dt="2024-04-12T12:41:07.196" v="1536" actId="12385"/>
          <ac:graphicFrameMkLst>
            <pc:docMk/>
            <pc:sldMk cId="1611275129" sldId="274"/>
            <ac:graphicFrameMk id="15" creationId="{86186670-8820-BEAF-7D72-CC77F5065DAA}"/>
          </ac:graphicFrameMkLst>
        </pc:graphicFrameChg>
        <pc:picChg chg="add mod ord">
          <ac:chgData name="Marika D'Addazio" userId="45153f1879aed1f1" providerId="LiveId" clId="{A1C192D4-5A12-4178-B2F9-A64948E3A757}" dt="2024-04-12T12:40:18.134" v="1528" actId="1076"/>
          <ac:picMkLst>
            <pc:docMk/>
            <pc:sldMk cId="1611275129" sldId="274"/>
            <ac:picMk id="4" creationId="{26FA4836-4EBE-3BF4-30C1-FA00E702C6DC}"/>
          </ac:picMkLst>
        </pc:picChg>
        <pc:picChg chg="add mod">
          <ac:chgData name="Marika D'Addazio" userId="45153f1879aed1f1" providerId="LiveId" clId="{A1C192D4-5A12-4178-B2F9-A64948E3A757}" dt="2024-04-12T12:40:45.358" v="1533" actId="1076"/>
          <ac:picMkLst>
            <pc:docMk/>
            <pc:sldMk cId="1611275129" sldId="274"/>
            <ac:picMk id="5" creationId="{8420D14D-6A22-9918-AFA3-8AB8827FA8D1}"/>
          </ac:picMkLst>
        </pc:picChg>
        <pc:picChg chg="del">
          <ac:chgData name="Marika D'Addazio" userId="45153f1879aed1f1" providerId="LiveId" clId="{A1C192D4-5A12-4178-B2F9-A64948E3A757}" dt="2024-04-12T12:35:43.210" v="1470" actId="478"/>
          <ac:picMkLst>
            <pc:docMk/>
            <pc:sldMk cId="1611275129" sldId="274"/>
            <ac:picMk id="8" creationId="{EF75A1EA-92EC-C761-EE6E-654C8EF8BB16}"/>
          </ac:picMkLst>
        </pc:picChg>
        <pc:picChg chg="del">
          <ac:chgData name="Marika D'Addazio" userId="45153f1879aed1f1" providerId="LiveId" clId="{A1C192D4-5A12-4178-B2F9-A64948E3A757}" dt="2024-04-12T12:35:44.764" v="1473" actId="478"/>
          <ac:picMkLst>
            <pc:docMk/>
            <pc:sldMk cId="1611275129" sldId="274"/>
            <ac:picMk id="9" creationId="{66ADA61B-251F-E879-8ABC-69F407C7DFC0}"/>
          </ac:picMkLst>
        </pc:picChg>
        <pc:picChg chg="add mod ord">
          <ac:chgData name="Marika D'Addazio" userId="45153f1879aed1f1" providerId="LiveId" clId="{A1C192D4-5A12-4178-B2F9-A64948E3A757}" dt="2024-04-12T12:40:29.019" v="1529" actId="1076"/>
          <ac:picMkLst>
            <pc:docMk/>
            <pc:sldMk cId="1611275129" sldId="274"/>
            <ac:picMk id="10" creationId="{330341EC-2A51-1040-AAC4-26B09E8B945B}"/>
          </ac:picMkLst>
        </pc:picChg>
        <pc:picChg chg="del">
          <ac:chgData name="Marika D'Addazio" userId="45153f1879aed1f1" providerId="LiveId" clId="{A1C192D4-5A12-4178-B2F9-A64948E3A757}" dt="2024-04-12T12:35:43.681" v="1471" actId="478"/>
          <ac:picMkLst>
            <pc:docMk/>
            <pc:sldMk cId="1611275129" sldId="274"/>
            <ac:picMk id="11" creationId="{279C861E-3E1E-2B27-F435-FE2123C9583E}"/>
          </ac:picMkLst>
        </pc:picChg>
        <pc:picChg chg="del">
          <ac:chgData name="Marika D'Addazio" userId="45153f1879aed1f1" providerId="LiveId" clId="{A1C192D4-5A12-4178-B2F9-A64948E3A757}" dt="2024-04-12T12:35:45.078" v="1474" actId="478"/>
          <ac:picMkLst>
            <pc:docMk/>
            <pc:sldMk cId="1611275129" sldId="274"/>
            <ac:picMk id="12" creationId="{EA81C8A3-ADF2-83C5-1DB1-CEDA3D1063F6}"/>
          </ac:picMkLst>
        </pc:picChg>
        <pc:picChg chg="add mod">
          <ac:chgData name="Marika D'Addazio" userId="45153f1879aed1f1" providerId="LiveId" clId="{A1C192D4-5A12-4178-B2F9-A64948E3A757}" dt="2024-04-12T12:40:40.415" v="1532" actId="1076"/>
          <ac:picMkLst>
            <pc:docMk/>
            <pc:sldMk cId="1611275129" sldId="274"/>
            <ac:picMk id="13" creationId="{A6124592-68E8-8A13-B3C1-AB5219027A13}"/>
          </ac:picMkLst>
        </pc:picChg>
        <pc:cxnChg chg="del mod">
          <ac:chgData name="Marika D'Addazio" userId="45153f1879aed1f1" providerId="LiveId" clId="{A1C192D4-5A12-4178-B2F9-A64948E3A757}" dt="2024-04-12T12:35:44.277" v="1472" actId="478"/>
          <ac:cxnSpMkLst>
            <pc:docMk/>
            <pc:sldMk cId="1611275129" sldId="274"/>
            <ac:cxnSpMk id="14" creationId="{D77F84B1-47FC-78F9-2BF2-30D052809F57}"/>
          </ac:cxnSpMkLst>
        </pc:cxnChg>
      </pc:sldChg>
      <pc:sldChg chg="del">
        <pc:chgData name="Marika D'Addazio" userId="45153f1879aed1f1" providerId="LiveId" clId="{A1C192D4-5A12-4178-B2F9-A64948E3A757}" dt="2024-04-12T11:44:19.072" v="9" actId="47"/>
        <pc:sldMkLst>
          <pc:docMk/>
          <pc:sldMk cId="1530096040" sldId="340"/>
        </pc:sldMkLst>
      </pc:sldChg>
      <pc:sldChg chg="del">
        <pc:chgData name="Marika D'Addazio" userId="45153f1879aed1f1" providerId="LiveId" clId="{A1C192D4-5A12-4178-B2F9-A64948E3A757}" dt="2024-04-12T11:44:18.335" v="5" actId="47"/>
        <pc:sldMkLst>
          <pc:docMk/>
          <pc:sldMk cId="1809850215" sldId="341"/>
        </pc:sldMkLst>
      </pc:sldChg>
      <pc:sldChg chg="del">
        <pc:chgData name="Marika D'Addazio" userId="45153f1879aed1f1" providerId="LiveId" clId="{A1C192D4-5A12-4178-B2F9-A64948E3A757}" dt="2024-04-12T11:44:18.899" v="8" actId="47"/>
        <pc:sldMkLst>
          <pc:docMk/>
          <pc:sldMk cId="3889732137" sldId="342"/>
        </pc:sldMkLst>
      </pc:sldChg>
      <pc:sldChg chg="del">
        <pc:chgData name="Marika D'Addazio" userId="45153f1879aed1f1" providerId="LiveId" clId="{A1C192D4-5A12-4178-B2F9-A64948E3A757}" dt="2024-04-12T11:44:18.711" v="7" actId="47"/>
        <pc:sldMkLst>
          <pc:docMk/>
          <pc:sldMk cId="502906685" sldId="343"/>
        </pc:sldMkLst>
      </pc:sldChg>
      <pc:sldChg chg="del">
        <pc:chgData name="Marika D'Addazio" userId="45153f1879aed1f1" providerId="LiveId" clId="{A1C192D4-5A12-4178-B2F9-A64948E3A757}" dt="2024-04-12T11:44:18.507" v="6" actId="47"/>
        <pc:sldMkLst>
          <pc:docMk/>
          <pc:sldMk cId="666470068" sldId="344"/>
        </pc:sldMkLst>
      </pc:sldChg>
      <pc:sldChg chg="del">
        <pc:chgData name="Marika D'Addazio" userId="45153f1879aed1f1" providerId="LiveId" clId="{A1C192D4-5A12-4178-B2F9-A64948E3A757}" dt="2024-04-12T11:44:18.115" v="4" actId="47"/>
        <pc:sldMkLst>
          <pc:docMk/>
          <pc:sldMk cId="4169353309" sldId="345"/>
        </pc:sldMkLst>
      </pc:sldChg>
      <pc:sldChg chg="del">
        <pc:chgData name="Marika D'Addazio" userId="45153f1879aed1f1" providerId="LiveId" clId="{A1C192D4-5A12-4178-B2F9-A64948E3A757}" dt="2024-04-12T11:44:17.785" v="3" actId="47"/>
        <pc:sldMkLst>
          <pc:docMk/>
          <pc:sldMk cId="3685884970" sldId="346"/>
        </pc:sldMkLst>
      </pc:sldChg>
      <pc:sldChg chg="del">
        <pc:chgData name="Marika D'Addazio" userId="45153f1879aed1f1" providerId="LiveId" clId="{A1C192D4-5A12-4178-B2F9-A64948E3A757}" dt="2024-04-12T11:44:19.858" v="11" actId="47"/>
        <pc:sldMkLst>
          <pc:docMk/>
          <pc:sldMk cId="3836980353" sldId="347"/>
        </pc:sldMkLst>
      </pc:sldChg>
      <pc:sldChg chg="del">
        <pc:chgData name="Marika D'Addazio" userId="45153f1879aed1f1" providerId="LiveId" clId="{A1C192D4-5A12-4178-B2F9-A64948E3A757}" dt="2024-04-12T11:44:19.512" v="10" actId="47"/>
        <pc:sldMkLst>
          <pc:docMk/>
          <pc:sldMk cId="3897512678" sldId="348"/>
        </pc:sldMkLst>
      </pc:sldChg>
      <pc:sldChg chg="del">
        <pc:chgData name="Marika D'Addazio" userId="45153f1879aed1f1" providerId="LiveId" clId="{A1C192D4-5A12-4178-B2F9-A64948E3A757}" dt="2024-04-12T11:44:16.433" v="1" actId="47"/>
        <pc:sldMkLst>
          <pc:docMk/>
          <pc:sldMk cId="23787913" sldId="349"/>
        </pc:sldMkLst>
      </pc:sldChg>
      <pc:sldChg chg="del">
        <pc:chgData name="Marika D'Addazio" userId="45153f1879aed1f1" providerId="LiveId" clId="{A1C192D4-5A12-4178-B2F9-A64948E3A757}" dt="2024-04-12T11:44:15.740" v="0" actId="47"/>
        <pc:sldMkLst>
          <pc:docMk/>
          <pc:sldMk cId="1827809638" sldId="350"/>
        </pc:sldMkLst>
      </pc:sldChg>
      <pc:sldChg chg="del">
        <pc:chgData name="Marika D'Addazio" userId="45153f1879aed1f1" providerId="LiveId" clId="{A1C192D4-5A12-4178-B2F9-A64948E3A757}" dt="2024-04-12T11:44:17.188" v="2" actId="47"/>
        <pc:sldMkLst>
          <pc:docMk/>
          <pc:sldMk cId="4289412752" sldId="629"/>
        </pc:sldMkLst>
      </pc:sldChg>
      <pc:sldMasterChg chg="delSldLayout">
        <pc:chgData name="Marika D'Addazio" userId="45153f1879aed1f1" providerId="LiveId" clId="{A1C192D4-5A12-4178-B2F9-A64948E3A757}" dt="2024-04-12T11:44:17.188" v="2" actId="47"/>
        <pc:sldMasterMkLst>
          <pc:docMk/>
          <pc:sldMasterMk cId="1806890573" sldId="2147483672"/>
        </pc:sldMasterMkLst>
        <pc:sldLayoutChg chg="del">
          <pc:chgData name="Marika D'Addazio" userId="45153f1879aed1f1" providerId="LiveId" clId="{A1C192D4-5A12-4178-B2F9-A64948E3A757}" dt="2024-04-12T11:44:17.188" v="2" actId="47"/>
          <pc:sldLayoutMkLst>
            <pc:docMk/>
            <pc:sldMasterMk cId="1806890573" sldId="2147483672"/>
            <pc:sldLayoutMk cId="4043727178" sldId="2147483684"/>
          </pc:sldLayoutMkLst>
        </pc:sldLayoutChg>
      </pc:sldMasterChg>
    </pc:docChg>
  </pc:docChgLst>
  <pc:docChgLst>
    <pc:chgData name="Marika D'Addazio" userId="45153f1879aed1f1" providerId="LiveId" clId="{73EBDA88-6C15-4FE0-8D7B-E7383A79BD48}"/>
    <pc:docChg chg="undo custSel addSld delSld modSld sldOrd modMainMaster">
      <pc:chgData name="Marika D'Addazio" userId="45153f1879aed1f1" providerId="LiveId" clId="{73EBDA88-6C15-4FE0-8D7B-E7383A79BD48}" dt="2024-04-24T11:46:05.055" v="1333" actId="1076"/>
      <pc:docMkLst>
        <pc:docMk/>
      </pc:docMkLst>
      <pc:sldChg chg="addSp modSp del">
        <pc:chgData name="Marika D'Addazio" userId="45153f1879aed1f1" providerId="LiveId" clId="{73EBDA88-6C15-4FE0-8D7B-E7383A79BD48}" dt="2024-04-16T16:03:42.186" v="64" actId="47"/>
        <pc:sldMkLst>
          <pc:docMk/>
          <pc:sldMk cId="3485522890" sldId="267"/>
        </pc:sldMkLst>
        <pc:graphicFrameChg chg="add mod">
          <ac:chgData name="Marika D'Addazio" userId="45153f1879aed1f1" providerId="LiveId" clId="{73EBDA88-6C15-4FE0-8D7B-E7383A79BD48}" dt="2024-04-16T15:30:37.468" v="1"/>
          <ac:graphicFrameMkLst>
            <pc:docMk/>
            <pc:sldMk cId="3485522890" sldId="267"/>
            <ac:graphicFrameMk id="4" creationId="{549C3602-D39E-33A1-AE1E-5A2317A2FCF4}"/>
          </ac:graphicFrameMkLst>
        </pc:graphicFrameChg>
      </pc:sldChg>
      <pc:sldChg chg="addSp delSp modSp mod">
        <pc:chgData name="Marika D'Addazio" userId="45153f1879aed1f1" providerId="LiveId" clId="{73EBDA88-6C15-4FE0-8D7B-E7383A79BD48}" dt="2024-04-23T14:46:47.823" v="1231" actId="693"/>
        <pc:sldMkLst>
          <pc:docMk/>
          <pc:sldMk cId="254663641" sldId="268"/>
        </pc:sldMkLst>
        <pc:spChg chg="del">
          <ac:chgData name="Marika D'Addazio" userId="45153f1879aed1f1" providerId="LiveId" clId="{73EBDA88-6C15-4FE0-8D7B-E7383A79BD48}" dt="2024-04-23T14:45:38.127" v="1158" actId="478"/>
          <ac:spMkLst>
            <pc:docMk/>
            <pc:sldMk cId="254663641" sldId="268"/>
            <ac:spMk id="2" creationId="{1B291E02-C777-5F43-D174-96986C47D783}"/>
          </ac:spMkLst>
        </pc:spChg>
        <pc:spChg chg="add mod">
          <ac:chgData name="Marika D'Addazio" userId="45153f1879aed1f1" providerId="LiveId" clId="{73EBDA88-6C15-4FE0-8D7B-E7383A79BD48}" dt="2024-04-23T14:45:47.631" v="1160" actId="1076"/>
          <ac:spMkLst>
            <pc:docMk/>
            <pc:sldMk cId="254663641" sldId="268"/>
            <ac:spMk id="5" creationId="{3FDF62D3-7D96-C8C7-AAE1-2BFDE055C19E}"/>
          </ac:spMkLst>
        </pc:spChg>
        <pc:spChg chg="add mod">
          <ac:chgData name="Marika D'Addazio" userId="45153f1879aed1f1" providerId="LiveId" clId="{73EBDA88-6C15-4FE0-8D7B-E7383A79BD48}" dt="2024-04-23T14:46:47.823" v="1231" actId="693"/>
          <ac:spMkLst>
            <pc:docMk/>
            <pc:sldMk cId="254663641" sldId="268"/>
            <ac:spMk id="6" creationId="{6888E1EA-5183-B8C1-2250-AA9E2BD7E2E6}"/>
          </ac:spMkLst>
        </pc:spChg>
        <pc:spChg chg="mod">
          <ac:chgData name="Marika D'Addazio" userId="45153f1879aed1f1" providerId="LiveId" clId="{73EBDA88-6C15-4FE0-8D7B-E7383A79BD48}" dt="2024-04-23T14:45:50.554" v="1161" actId="1076"/>
          <ac:spMkLst>
            <pc:docMk/>
            <pc:sldMk cId="254663641" sldId="268"/>
            <ac:spMk id="14" creationId="{97E9CF7B-2E44-91F9-91DC-59A46D401193}"/>
          </ac:spMkLst>
        </pc:spChg>
        <pc:spChg chg="mod">
          <ac:chgData name="Marika D'Addazio" userId="45153f1879aed1f1" providerId="LiveId" clId="{73EBDA88-6C15-4FE0-8D7B-E7383A79BD48}" dt="2024-04-23T14:45:20.848" v="1157" actId="1036"/>
          <ac:spMkLst>
            <pc:docMk/>
            <pc:sldMk cId="254663641" sldId="268"/>
            <ac:spMk id="15" creationId="{5B0A7D32-37A7-2919-C4D5-5069BFD78E30}"/>
          </ac:spMkLst>
        </pc:spChg>
        <pc:picChg chg="add mod">
          <ac:chgData name="Marika D'Addazio" userId="45153f1879aed1f1" providerId="LiveId" clId="{73EBDA88-6C15-4FE0-8D7B-E7383A79BD48}" dt="2024-04-23T14:45:47.631" v="1160" actId="1076"/>
          <ac:picMkLst>
            <pc:docMk/>
            <pc:sldMk cId="254663641" sldId="268"/>
            <ac:picMk id="4" creationId="{7B5E42A9-D9ED-A468-CDA1-2D50D3F11ED2}"/>
          </ac:picMkLst>
        </pc:picChg>
        <pc:picChg chg="mod">
          <ac:chgData name="Marika D'Addazio" userId="45153f1879aed1f1" providerId="LiveId" clId="{73EBDA88-6C15-4FE0-8D7B-E7383A79BD48}" dt="2024-04-23T14:45:16.819" v="1148" actId="1036"/>
          <ac:picMkLst>
            <pc:docMk/>
            <pc:sldMk cId="254663641" sldId="268"/>
            <ac:picMk id="7" creationId="{8A57593B-FCE3-386C-7E8F-751AA3EFB401}"/>
          </ac:picMkLst>
        </pc:picChg>
        <pc:picChg chg="mod">
          <ac:chgData name="Marika D'Addazio" userId="45153f1879aed1f1" providerId="LiveId" clId="{73EBDA88-6C15-4FE0-8D7B-E7383A79BD48}" dt="2024-04-23T14:45:16.819" v="1148" actId="1036"/>
          <ac:picMkLst>
            <pc:docMk/>
            <pc:sldMk cId="254663641" sldId="268"/>
            <ac:picMk id="10" creationId="{98155C64-D70E-66CA-8D77-EDF6223AF4E4}"/>
          </ac:picMkLst>
        </pc:picChg>
        <pc:picChg chg="mod">
          <ac:chgData name="Marika D'Addazio" userId="45153f1879aed1f1" providerId="LiveId" clId="{73EBDA88-6C15-4FE0-8D7B-E7383A79BD48}" dt="2024-04-23T14:45:16.819" v="1148" actId="1036"/>
          <ac:picMkLst>
            <pc:docMk/>
            <pc:sldMk cId="254663641" sldId="268"/>
            <ac:picMk id="13" creationId="{D8A87722-A8CA-54AF-7757-711C1F31656E}"/>
          </ac:picMkLst>
        </pc:picChg>
      </pc:sldChg>
      <pc:sldChg chg="addSp modSp mod">
        <pc:chgData name="Marika D'Addazio" userId="45153f1879aed1f1" providerId="LiveId" clId="{73EBDA88-6C15-4FE0-8D7B-E7383A79BD48}" dt="2024-04-17T11:24:15.083" v="621"/>
        <pc:sldMkLst>
          <pc:docMk/>
          <pc:sldMk cId="169475338" sldId="269"/>
        </pc:sldMkLst>
        <pc:spChg chg="mod">
          <ac:chgData name="Marika D'Addazio" userId="45153f1879aed1f1" providerId="LiveId" clId="{73EBDA88-6C15-4FE0-8D7B-E7383A79BD48}" dt="2024-04-17T11:23:48.563" v="620" actId="1076"/>
          <ac:spMkLst>
            <pc:docMk/>
            <pc:sldMk cId="169475338" sldId="269"/>
            <ac:spMk id="4" creationId="{F649BDD8-D051-1BCA-02EA-B80F1A2BFE76}"/>
          </ac:spMkLst>
        </pc:spChg>
        <pc:spChg chg="add mod">
          <ac:chgData name="Marika D'Addazio" userId="45153f1879aed1f1" providerId="LiveId" clId="{73EBDA88-6C15-4FE0-8D7B-E7383A79BD48}" dt="2024-04-17T11:24:15.083" v="621"/>
          <ac:spMkLst>
            <pc:docMk/>
            <pc:sldMk cId="169475338" sldId="269"/>
            <ac:spMk id="8" creationId="{BA43844C-3CBE-724A-A0DE-87F3810BA39B}"/>
          </ac:spMkLst>
        </pc:spChg>
        <pc:picChg chg="add mod">
          <ac:chgData name="Marika D'Addazio" userId="45153f1879aed1f1" providerId="LiveId" clId="{73EBDA88-6C15-4FE0-8D7B-E7383A79BD48}" dt="2024-04-17T11:24:15.083" v="621"/>
          <ac:picMkLst>
            <pc:docMk/>
            <pc:sldMk cId="169475338" sldId="269"/>
            <ac:picMk id="6" creationId="{D847A189-0407-5F67-89C2-BEA1944BB70B}"/>
          </ac:picMkLst>
        </pc:picChg>
      </pc:sldChg>
      <pc:sldChg chg="del">
        <pc:chgData name="Marika D'Addazio" userId="45153f1879aed1f1" providerId="LiveId" clId="{73EBDA88-6C15-4FE0-8D7B-E7383A79BD48}" dt="2024-04-16T15:59:30.776" v="63" actId="47"/>
        <pc:sldMkLst>
          <pc:docMk/>
          <pc:sldMk cId="3748804543" sldId="270"/>
        </pc:sldMkLst>
      </pc:sldChg>
      <pc:sldChg chg="addSp delSp modSp mod">
        <pc:chgData name="Marika D'Addazio" userId="45153f1879aed1f1" providerId="LiveId" clId="{73EBDA88-6C15-4FE0-8D7B-E7383A79BD48}" dt="2024-04-23T07:35:14.661" v="892" actId="1582"/>
        <pc:sldMkLst>
          <pc:docMk/>
          <pc:sldMk cId="1072335737" sldId="271"/>
        </pc:sldMkLst>
        <pc:spChg chg="del">
          <ac:chgData name="Marika D'Addazio" userId="45153f1879aed1f1" providerId="LiveId" clId="{73EBDA88-6C15-4FE0-8D7B-E7383A79BD48}" dt="2024-04-23T07:32:32.426" v="746" actId="478"/>
          <ac:spMkLst>
            <pc:docMk/>
            <pc:sldMk cId="1072335737" sldId="271"/>
            <ac:spMk id="2" creationId="{1B291E02-C777-5F43-D174-96986C47D783}"/>
          </ac:spMkLst>
        </pc:spChg>
        <pc:spChg chg="add mod">
          <ac:chgData name="Marika D'Addazio" userId="45153f1879aed1f1" providerId="LiveId" clId="{73EBDA88-6C15-4FE0-8D7B-E7383A79BD48}" dt="2024-04-23T07:34:27.653" v="889" actId="1037"/>
          <ac:spMkLst>
            <pc:docMk/>
            <pc:sldMk cId="1072335737" sldId="271"/>
            <ac:spMk id="5" creationId="{9DCDFE03-3F34-CE66-1449-E069E8B78311}"/>
          </ac:spMkLst>
        </pc:spChg>
        <pc:spChg chg="add mod">
          <ac:chgData name="Marika D'Addazio" userId="45153f1879aed1f1" providerId="LiveId" clId="{73EBDA88-6C15-4FE0-8D7B-E7383A79BD48}" dt="2024-04-23T07:35:14.661" v="892" actId="1582"/>
          <ac:spMkLst>
            <pc:docMk/>
            <pc:sldMk cId="1072335737" sldId="271"/>
            <ac:spMk id="6" creationId="{B5659EDC-C7F1-DCA6-20B4-BCA113F87424}"/>
          </ac:spMkLst>
        </pc:spChg>
        <pc:spChg chg="add mod">
          <ac:chgData name="Marika D'Addazio" userId="45153f1879aed1f1" providerId="LiveId" clId="{73EBDA88-6C15-4FE0-8D7B-E7383A79BD48}" dt="2024-04-23T07:35:14.661" v="892" actId="1582"/>
          <ac:spMkLst>
            <pc:docMk/>
            <pc:sldMk cId="1072335737" sldId="271"/>
            <ac:spMk id="8" creationId="{D2E760C3-D37D-FB9A-02E1-E26DE1C7D005}"/>
          </ac:spMkLst>
        </pc:spChg>
        <pc:spChg chg="mod">
          <ac:chgData name="Marika D'Addazio" userId="45153f1879aed1f1" providerId="LiveId" clId="{73EBDA88-6C15-4FE0-8D7B-E7383A79BD48}" dt="2024-04-23T07:32:47.974" v="779" actId="1036"/>
          <ac:spMkLst>
            <pc:docMk/>
            <pc:sldMk cId="1072335737" sldId="271"/>
            <ac:spMk id="14" creationId="{97E9CF7B-2E44-91F9-91DC-59A46D401193}"/>
          </ac:spMkLst>
        </pc:spChg>
        <pc:spChg chg="mod">
          <ac:chgData name="Marika D'Addazio" userId="45153f1879aed1f1" providerId="LiveId" clId="{73EBDA88-6C15-4FE0-8D7B-E7383A79BD48}" dt="2024-04-23T07:32:53.930" v="795" actId="1036"/>
          <ac:spMkLst>
            <pc:docMk/>
            <pc:sldMk cId="1072335737" sldId="271"/>
            <ac:spMk id="15" creationId="{5B0A7D32-37A7-2919-C4D5-5069BFD78E30}"/>
          </ac:spMkLst>
        </pc:spChg>
        <pc:picChg chg="add mod">
          <ac:chgData name="Marika D'Addazio" userId="45153f1879aed1f1" providerId="LiveId" clId="{73EBDA88-6C15-4FE0-8D7B-E7383A79BD48}" dt="2024-04-23T07:34:27.653" v="889" actId="1037"/>
          <ac:picMkLst>
            <pc:docMk/>
            <pc:sldMk cId="1072335737" sldId="271"/>
            <ac:picMk id="4" creationId="{11CFE003-6483-1AFE-4E07-6642673E532C}"/>
          </ac:picMkLst>
        </pc:picChg>
        <pc:picChg chg="add del mod">
          <ac:chgData name="Marika D'Addazio" userId="45153f1879aed1f1" providerId="LiveId" clId="{73EBDA88-6C15-4FE0-8D7B-E7383A79BD48}" dt="2024-04-16T15:30:58.821" v="6" actId="478"/>
          <ac:picMkLst>
            <pc:docMk/>
            <pc:sldMk cId="1072335737" sldId="271"/>
            <ac:picMk id="4" creationId="{DAA5D830-484E-B990-DB03-6C9C3C1FA422}"/>
          </ac:picMkLst>
        </pc:picChg>
        <pc:picChg chg="mod">
          <ac:chgData name="Marika D'Addazio" userId="45153f1879aed1f1" providerId="LiveId" clId="{73EBDA88-6C15-4FE0-8D7B-E7383A79BD48}" dt="2024-04-23T07:32:47.974" v="779" actId="1036"/>
          <ac:picMkLst>
            <pc:docMk/>
            <pc:sldMk cId="1072335737" sldId="271"/>
            <ac:picMk id="7" creationId="{8A57593B-FCE3-386C-7E8F-751AA3EFB401}"/>
          </ac:picMkLst>
        </pc:picChg>
        <pc:picChg chg="mod">
          <ac:chgData name="Marika D'Addazio" userId="45153f1879aed1f1" providerId="LiveId" clId="{73EBDA88-6C15-4FE0-8D7B-E7383A79BD48}" dt="2024-04-23T07:32:47.974" v="779" actId="1036"/>
          <ac:picMkLst>
            <pc:docMk/>
            <pc:sldMk cId="1072335737" sldId="271"/>
            <ac:picMk id="10" creationId="{98155C64-D70E-66CA-8D77-EDF6223AF4E4}"/>
          </ac:picMkLst>
        </pc:picChg>
        <pc:picChg chg="mod">
          <ac:chgData name="Marika D'Addazio" userId="45153f1879aed1f1" providerId="LiveId" clId="{73EBDA88-6C15-4FE0-8D7B-E7383A79BD48}" dt="2024-04-23T07:32:47.974" v="779" actId="1036"/>
          <ac:picMkLst>
            <pc:docMk/>
            <pc:sldMk cId="1072335737" sldId="271"/>
            <ac:picMk id="13" creationId="{D8A87722-A8CA-54AF-7757-711C1F31656E}"/>
          </ac:picMkLst>
        </pc:picChg>
      </pc:sldChg>
      <pc:sldChg chg="addSp delSp modSp mod">
        <pc:chgData name="Marika D'Addazio" userId="45153f1879aed1f1" providerId="LiveId" clId="{73EBDA88-6C15-4FE0-8D7B-E7383A79BD48}" dt="2024-04-20T09:49:50.561" v="745" actId="478"/>
        <pc:sldMkLst>
          <pc:docMk/>
          <pc:sldMk cId="2625887789" sldId="272"/>
        </pc:sldMkLst>
        <pc:spChg chg="mod ord">
          <ac:chgData name="Marika D'Addazio" userId="45153f1879aed1f1" providerId="LiveId" clId="{73EBDA88-6C15-4FE0-8D7B-E7383A79BD48}" dt="2024-04-17T11:09:42.520" v="423" actId="1076"/>
          <ac:spMkLst>
            <pc:docMk/>
            <pc:sldMk cId="2625887789" sldId="272"/>
            <ac:spMk id="2" creationId="{1B291E02-C777-5F43-D174-96986C47D783}"/>
          </ac:spMkLst>
        </pc:spChg>
        <pc:spChg chg="add del mod">
          <ac:chgData name="Marika D'Addazio" userId="45153f1879aed1f1" providerId="LiveId" clId="{73EBDA88-6C15-4FE0-8D7B-E7383A79BD48}" dt="2024-04-20T09:49:50.561" v="745" actId="478"/>
          <ac:spMkLst>
            <pc:docMk/>
            <pc:sldMk cId="2625887789" sldId="272"/>
            <ac:spMk id="4" creationId="{735F6399-1CE8-E274-AD1E-890C19764668}"/>
          </ac:spMkLst>
        </pc:spChg>
        <pc:spChg chg="add del mod">
          <ac:chgData name="Marika D'Addazio" userId="45153f1879aed1f1" providerId="LiveId" clId="{73EBDA88-6C15-4FE0-8D7B-E7383A79BD48}" dt="2024-04-17T11:05:08.169" v="178" actId="478"/>
          <ac:spMkLst>
            <pc:docMk/>
            <pc:sldMk cId="2625887789" sldId="272"/>
            <ac:spMk id="4" creationId="{F2AEC3DE-B2B5-D437-ACC4-E2A0AA2F3423}"/>
          </ac:spMkLst>
        </pc:spChg>
        <pc:spChg chg="add del mod">
          <ac:chgData name="Marika D'Addazio" userId="45153f1879aed1f1" providerId="LiveId" clId="{73EBDA88-6C15-4FE0-8D7B-E7383A79BD48}" dt="2024-04-17T11:12:02.396" v="457" actId="1076"/>
          <ac:spMkLst>
            <pc:docMk/>
            <pc:sldMk cId="2625887789" sldId="272"/>
            <ac:spMk id="5" creationId="{9873D61F-81DE-A6E9-6F3E-1486E13D6EC8}"/>
          </ac:spMkLst>
        </pc:spChg>
        <pc:spChg chg="mod">
          <ac:chgData name="Marika D'Addazio" userId="45153f1879aed1f1" providerId="LiveId" clId="{73EBDA88-6C15-4FE0-8D7B-E7383A79BD48}" dt="2024-04-17T11:09:53.118" v="431" actId="1076"/>
          <ac:spMkLst>
            <pc:docMk/>
            <pc:sldMk cId="2625887789" sldId="272"/>
            <ac:spMk id="6" creationId="{5E38CC5A-05E8-D2D3-EE2C-BAA6F1614EF4}"/>
          </ac:spMkLst>
        </pc:spChg>
        <pc:picChg chg="mod">
          <ac:chgData name="Marika D'Addazio" userId="45153f1879aed1f1" providerId="LiveId" clId="{73EBDA88-6C15-4FE0-8D7B-E7383A79BD48}" dt="2024-04-17T11:09:47.470" v="429" actId="1036"/>
          <ac:picMkLst>
            <pc:docMk/>
            <pc:sldMk cId="2625887789" sldId="272"/>
            <ac:picMk id="7" creationId="{8A57593B-FCE3-386C-7E8F-751AA3EFB401}"/>
          </ac:picMkLst>
        </pc:picChg>
        <pc:picChg chg="add mod">
          <ac:chgData name="Marika D'Addazio" userId="45153f1879aed1f1" providerId="LiveId" clId="{73EBDA88-6C15-4FE0-8D7B-E7383A79BD48}" dt="2024-04-17T11:09:40.680" v="422" actId="1076"/>
          <ac:picMkLst>
            <pc:docMk/>
            <pc:sldMk cId="2625887789" sldId="272"/>
            <ac:picMk id="9" creationId="{BCFFCA2E-DA8B-8814-5730-6FDFA83BA162}"/>
          </ac:picMkLst>
        </pc:picChg>
        <pc:picChg chg="mod">
          <ac:chgData name="Marika D'Addazio" userId="45153f1879aed1f1" providerId="LiveId" clId="{73EBDA88-6C15-4FE0-8D7B-E7383A79BD48}" dt="2024-04-17T11:09:47.470" v="429" actId="1036"/>
          <ac:picMkLst>
            <pc:docMk/>
            <pc:sldMk cId="2625887789" sldId="272"/>
            <ac:picMk id="10" creationId="{98155C64-D70E-66CA-8D77-EDF6223AF4E4}"/>
          </ac:picMkLst>
        </pc:picChg>
        <pc:picChg chg="mod">
          <ac:chgData name="Marika D'Addazio" userId="45153f1879aed1f1" providerId="LiveId" clId="{73EBDA88-6C15-4FE0-8D7B-E7383A79BD48}" dt="2024-04-17T11:09:47.470" v="429" actId="1036"/>
          <ac:picMkLst>
            <pc:docMk/>
            <pc:sldMk cId="2625887789" sldId="272"/>
            <ac:picMk id="13" creationId="{D8A87722-A8CA-54AF-7757-711C1F31656E}"/>
          </ac:picMkLst>
        </pc:picChg>
      </pc:sldChg>
      <pc:sldChg chg="addSp delSp modSp mod">
        <pc:chgData name="Marika D'Addazio" userId="45153f1879aed1f1" providerId="LiveId" clId="{73EBDA88-6C15-4FE0-8D7B-E7383A79BD48}" dt="2024-04-23T15:16:19.107" v="1243" actId="1076"/>
        <pc:sldMkLst>
          <pc:docMk/>
          <pc:sldMk cId="2461011545" sldId="273"/>
        </pc:sldMkLst>
        <pc:spChg chg="mod">
          <ac:chgData name="Marika D'Addazio" userId="45153f1879aed1f1" providerId="LiveId" clId="{73EBDA88-6C15-4FE0-8D7B-E7383A79BD48}" dt="2024-04-23T07:40:30.203" v="955" actId="1076"/>
          <ac:spMkLst>
            <pc:docMk/>
            <pc:sldMk cId="2461011545" sldId="273"/>
            <ac:spMk id="2" creationId="{1B291E02-C777-5F43-D174-96986C47D783}"/>
          </ac:spMkLst>
        </pc:spChg>
        <pc:spChg chg="mod">
          <ac:chgData name="Marika D'Addazio" userId="45153f1879aed1f1" providerId="LiveId" clId="{73EBDA88-6C15-4FE0-8D7B-E7383A79BD48}" dt="2024-04-23T07:40:27.284" v="954" actId="1076"/>
          <ac:spMkLst>
            <pc:docMk/>
            <pc:sldMk cId="2461011545" sldId="273"/>
            <ac:spMk id="9" creationId="{8459D021-1CA9-8F77-FD6F-5947D2CEAFA8}"/>
          </ac:spMkLst>
        </pc:spChg>
        <pc:picChg chg="add del mod">
          <ac:chgData name="Marika D'Addazio" userId="45153f1879aed1f1" providerId="LiveId" clId="{73EBDA88-6C15-4FE0-8D7B-E7383A79BD48}" dt="2024-04-23T15:15:59.246" v="1232" actId="478"/>
          <ac:picMkLst>
            <pc:docMk/>
            <pc:sldMk cId="2461011545" sldId="273"/>
            <ac:picMk id="4" creationId="{72D481B5-D3FF-DFD8-6133-B840FDD4F098}"/>
          </ac:picMkLst>
        </pc:picChg>
        <pc:picChg chg="del">
          <ac:chgData name="Marika D'Addazio" userId="45153f1879aed1f1" providerId="LiveId" clId="{73EBDA88-6C15-4FE0-8D7B-E7383A79BD48}" dt="2024-04-23T07:39:25.697" v="937" actId="478"/>
          <ac:picMkLst>
            <pc:docMk/>
            <pc:sldMk cId="2461011545" sldId="273"/>
            <ac:picMk id="5" creationId="{95E0D01A-A6F7-EB44-2C76-CA7632C32AE5}"/>
          </ac:picMkLst>
        </pc:picChg>
        <pc:picChg chg="add mod">
          <ac:chgData name="Marika D'Addazio" userId="45153f1879aed1f1" providerId="LiveId" clId="{73EBDA88-6C15-4FE0-8D7B-E7383A79BD48}" dt="2024-04-23T15:16:19.107" v="1243" actId="1076"/>
          <ac:picMkLst>
            <pc:docMk/>
            <pc:sldMk cId="2461011545" sldId="273"/>
            <ac:picMk id="6" creationId="{FB8B2BBB-AF9B-337A-EEF2-EB00CA3381C4}"/>
          </ac:picMkLst>
        </pc:picChg>
        <pc:picChg chg="add mod">
          <ac:chgData name="Marika D'Addazio" userId="45153f1879aed1f1" providerId="LiveId" clId="{73EBDA88-6C15-4FE0-8D7B-E7383A79BD48}" dt="2024-04-23T15:16:16.008" v="1242" actId="1076"/>
          <ac:picMkLst>
            <pc:docMk/>
            <pc:sldMk cId="2461011545" sldId="273"/>
            <ac:picMk id="7" creationId="{60EDF113-41F3-9A50-AD8D-2D0D16C5AAFA}"/>
          </ac:picMkLst>
        </pc:picChg>
        <pc:picChg chg="del">
          <ac:chgData name="Marika D'Addazio" userId="45153f1879aed1f1" providerId="LiveId" clId="{73EBDA88-6C15-4FE0-8D7B-E7383A79BD48}" dt="2024-04-23T07:39:26.172" v="938" actId="478"/>
          <ac:picMkLst>
            <pc:docMk/>
            <pc:sldMk cId="2461011545" sldId="273"/>
            <ac:picMk id="8" creationId="{3885E5A1-0341-F688-DE0A-D9C8B31B7BBF}"/>
          </ac:picMkLst>
        </pc:picChg>
      </pc:sldChg>
      <pc:sldChg chg="addSp delSp modSp del mod">
        <pc:chgData name="Marika D'Addazio" userId="45153f1879aed1f1" providerId="LiveId" clId="{73EBDA88-6C15-4FE0-8D7B-E7383A79BD48}" dt="2024-04-16T15:59:28.103" v="62" actId="47"/>
        <pc:sldMkLst>
          <pc:docMk/>
          <pc:sldMk cId="1611275129" sldId="274"/>
        </pc:sldMkLst>
        <pc:grpChg chg="add del mod">
          <ac:chgData name="Marika D'Addazio" userId="45153f1879aed1f1" providerId="LiveId" clId="{73EBDA88-6C15-4FE0-8D7B-E7383A79BD48}" dt="2024-04-16T15:49:17.245" v="53"/>
          <ac:grpSpMkLst>
            <pc:docMk/>
            <pc:sldMk cId="1611275129" sldId="274"/>
            <ac:grpSpMk id="9" creationId="{2597B9F3-8D9C-27DE-019E-C58CE7D35BD8}"/>
          </ac:grpSpMkLst>
        </pc:grpChg>
        <pc:grpChg chg="add del mod">
          <ac:chgData name="Marika D'Addazio" userId="45153f1879aed1f1" providerId="LiveId" clId="{73EBDA88-6C15-4FE0-8D7B-E7383A79BD48}" dt="2024-04-16T15:49:16.481" v="50"/>
          <ac:grpSpMkLst>
            <pc:docMk/>
            <pc:sldMk cId="1611275129" sldId="274"/>
            <ac:grpSpMk id="14" creationId="{3E355261-55F9-235D-618C-52C4D277D833}"/>
          </ac:grpSpMkLst>
        </pc:grpChg>
        <pc:grpChg chg="add del mod">
          <ac:chgData name="Marika D'Addazio" userId="45153f1879aed1f1" providerId="LiveId" clId="{73EBDA88-6C15-4FE0-8D7B-E7383A79BD48}" dt="2024-04-16T15:49:16.088" v="48"/>
          <ac:grpSpMkLst>
            <pc:docMk/>
            <pc:sldMk cId="1611275129" sldId="274"/>
            <ac:grpSpMk id="17" creationId="{37AF2416-994A-7023-1E92-501B1BCEE0D4}"/>
          </ac:grpSpMkLst>
        </pc:grpChg>
        <pc:grpChg chg="add del mod">
          <ac:chgData name="Marika D'Addazio" userId="45153f1879aed1f1" providerId="LiveId" clId="{73EBDA88-6C15-4FE0-8D7B-E7383A79BD48}" dt="2024-04-16T15:49:15.753" v="46"/>
          <ac:grpSpMkLst>
            <pc:docMk/>
            <pc:sldMk cId="1611275129" sldId="274"/>
            <ac:grpSpMk id="19" creationId="{C69600DB-D281-256B-EAE9-9D2870738663}"/>
          </ac:grpSpMkLst>
        </pc:grpChg>
        <pc:grpChg chg="mod">
          <ac:chgData name="Marika D'Addazio" userId="45153f1879aed1f1" providerId="LiveId" clId="{73EBDA88-6C15-4FE0-8D7B-E7383A79BD48}" dt="2024-04-16T15:49:15.315" v="44"/>
          <ac:grpSpMkLst>
            <pc:docMk/>
            <pc:sldMk cId="1611275129" sldId="274"/>
            <ac:grpSpMk id="21" creationId="{DAC5CBA2-897A-46E2-5E9C-AE660162D629}"/>
          </ac:grpSpMkLst>
        </pc:grpChg>
        <pc:picChg chg="del mod">
          <ac:chgData name="Marika D'Addazio" userId="45153f1879aed1f1" providerId="LiveId" clId="{73EBDA88-6C15-4FE0-8D7B-E7383A79BD48}" dt="2024-04-16T15:59:27.071" v="61" actId="478"/>
          <ac:picMkLst>
            <pc:docMk/>
            <pc:sldMk cId="1611275129" sldId="274"/>
            <ac:picMk id="4" creationId="{26FA4836-4EBE-3BF4-30C1-FA00E702C6DC}"/>
          </ac:picMkLst>
        </pc:picChg>
        <pc:inkChg chg="add del mod">
          <ac:chgData name="Marika D'Addazio" userId="45153f1879aed1f1" providerId="LiveId" clId="{73EBDA88-6C15-4FE0-8D7B-E7383A79BD48}" dt="2024-04-16T15:49:17.634" v="54" actId="9405"/>
          <ac:inkMkLst>
            <pc:docMk/>
            <pc:sldMk cId="1611275129" sldId="274"/>
            <ac:inkMk id="6" creationId="{A19D727C-D24D-1982-B717-854D18EBCF68}"/>
          </ac:inkMkLst>
        </pc:inkChg>
        <pc:inkChg chg="add del mod">
          <ac:chgData name="Marika D'Addazio" userId="45153f1879aed1f1" providerId="LiveId" clId="{73EBDA88-6C15-4FE0-8D7B-E7383A79BD48}" dt="2024-04-16T15:49:17.245" v="53"/>
          <ac:inkMkLst>
            <pc:docMk/>
            <pc:sldMk cId="1611275129" sldId="274"/>
            <ac:inkMk id="8" creationId="{6F90EF39-F27A-79B3-FC28-FFAD822B0B3C}"/>
          </ac:inkMkLst>
        </pc:inkChg>
        <pc:inkChg chg="add del mod">
          <ac:chgData name="Marika D'Addazio" userId="45153f1879aed1f1" providerId="LiveId" clId="{73EBDA88-6C15-4FE0-8D7B-E7383A79BD48}" dt="2024-04-16T15:49:16.892" v="51" actId="9405"/>
          <ac:inkMkLst>
            <pc:docMk/>
            <pc:sldMk cId="1611275129" sldId="274"/>
            <ac:inkMk id="11" creationId="{9DF0DBF7-AF1A-767C-DA34-8155B60C9719}"/>
          </ac:inkMkLst>
        </pc:inkChg>
        <pc:inkChg chg="add del mod">
          <ac:chgData name="Marika D'Addazio" userId="45153f1879aed1f1" providerId="LiveId" clId="{73EBDA88-6C15-4FE0-8D7B-E7383A79BD48}" dt="2024-04-16T15:49:16.481" v="50"/>
          <ac:inkMkLst>
            <pc:docMk/>
            <pc:sldMk cId="1611275129" sldId="274"/>
            <ac:inkMk id="12" creationId="{B1ACE2C6-6866-2362-FD71-5E8332AF1EBF}"/>
          </ac:inkMkLst>
        </pc:inkChg>
        <pc:inkChg chg="add del mod">
          <ac:chgData name="Marika D'Addazio" userId="45153f1879aed1f1" providerId="LiveId" clId="{73EBDA88-6C15-4FE0-8D7B-E7383A79BD48}" dt="2024-04-16T15:49:16.088" v="48"/>
          <ac:inkMkLst>
            <pc:docMk/>
            <pc:sldMk cId="1611275129" sldId="274"/>
            <ac:inkMk id="16" creationId="{019F9773-4B90-C8DF-DC75-EC7CFDED5DF0}"/>
          </ac:inkMkLst>
        </pc:inkChg>
        <pc:inkChg chg="add del mod">
          <ac:chgData name="Marika D'Addazio" userId="45153f1879aed1f1" providerId="LiveId" clId="{73EBDA88-6C15-4FE0-8D7B-E7383A79BD48}" dt="2024-04-16T15:49:15.753" v="46"/>
          <ac:inkMkLst>
            <pc:docMk/>
            <pc:sldMk cId="1611275129" sldId="274"/>
            <ac:inkMk id="18" creationId="{1BC30F2B-09A9-8F20-B8C5-F68ADAB4F9AB}"/>
          </ac:inkMkLst>
        </pc:inkChg>
        <pc:inkChg chg="add del mod">
          <ac:chgData name="Marika D'Addazio" userId="45153f1879aed1f1" providerId="LiveId" clId="{73EBDA88-6C15-4FE0-8D7B-E7383A79BD48}" dt="2024-04-16T15:49:15.315" v="44"/>
          <ac:inkMkLst>
            <pc:docMk/>
            <pc:sldMk cId="1611275129" sldId="274"/>
            <ac:inkMk id="20" creationId="{03927CD8-7467-DD82-E2FF-8A6B0BA255F0}"/>
          </ac:inkMkLst>
        </pc:inkChg>
      </pc:sldChg>
      <pc:sldChg chg="add del">
        <pc:chgData name="Marika D'Addazio" userId="45153f1879aed1f1" providerId="LiveId" clId="{73EBDA88-6C15-4FE0-8D7B-E7383A79BD48}" dt="2024-04-16T15:30:54.572" v="3"/>
        <pc:sldMkLst>
          <pc:docMk/>
          <pc:sldMk cId="3202583030" sldId="275"/>
        </pc:sldMkLst>
      </pc:sldChg>
      <pc:sldChg chg="addSp delSp modSp add del mod">
        <pc:chgData name="Marika D'Addazio" userId="45153f1879aed1f1" providerId="LiveId" clId="{73EBDA88-6C15-4FE0-8D7B-E7383A79BD48}" dt="2024-04-23T07:44:30.042" v="1122" actId="20577"/>
        <pc:sldMkLst>
          <pc:docMk/>
          <pc:sldMk cId="3549174660" sldId="352"/>
        </pc:sldMkLst>
        <pc:spChg chg="mod">
          <ac:chgData name="Marika D'Addazio" userId="45153f1879aed1f1" providerId="LiveId" clId="{73EBDA88-6C15-4FE0-8D7B-E7383A79BD48}" dt="2024-04-17T10:55:39.124" v="118" actId="255"/>
          <ac:spMkLst>
            <pc:docMk/>
            <pc:sldMk cId="3549174660" sldId="352"/>
            <ac:spMk id="2" creationId="{00000000-0000-0000-0000-000000000000}"/>
          </ac:spMkLst>
        </pc:spChg>
        <pc:spChg chg="mod">
          <ac:chgData name="Marika D'Addazio" userId="45153f1879aed1f1" providerId="LiveId" clId="{73EBDA88-6C15-4FE0-8D7B-E7383A79BD48}" dt="2024-04-23T07:44:30.042" v="1122" actId="20577"/>
          <ac:spMkLst>
            <pc:docMk/>
            <pc:sldMk cId="3549174660" sldId="352"/>
            <ac:spMk id="5" creationId="{00000000-0000-0000-0000-000000000000}"/>
          </ac:spMkLst>
        </pc:spChg>
        <pc:picChg chg="add del mod">
          <ac:chgData name="Marika D'Addazio" userId="45153f1879aed1f1" providerId="LiveId" clId="{73EBDA88-6C15-4FE0-8D7B-E7383A79BD48}" dt="2024-04-16T15:31:55.969" v="11" actId="478"/>
          <ac:picMkLst>
            <pc:docMk/>
            <pc:sldMk cId="3549174660" sldId="352"/>
            <ac:picMk id="4" creationId="{CD27871A-D656-3AA4-4C51-D76673587A0A}"/>
          </ac:picMkLst>
        </pc:picChg>
        <pc:picChg chg="add del mod">
          <ac:chgData name="Marika D'Addazio" userId="45153f1879aed1f1" providerId="LiveId" clId="{73EBDA88-6C15-4FE0-8D7B-E7383A79BD48}" dt="2024-04-16T15:34:34.386" v="21" actId="478"/>
          <ac:picMkLst>
            <pc:docMk/>
            <pc:sldMk cId="3549174660" sldId="352"/>
            <ac:picMk id="6" creationId="{9B7E8963-AEF5-3970-0D1F-060E856B94C8}"/>
          </ac:picMkLst>
        </pc:picChg>
        <pc:picChg chg="add mod">
          <ac:chgData name="Marika D'Addazio" userId="45153f1879aed1f1" providerId="LiveId" clId="{73EBDA88-6C15-4FE0-8D7B-E7383A79BD48}" dt="2024-04-16T15:34:50.133" v="27" actId="1076"/>
          <ac:picMkLst>
            <pc:docMk/>
            <pc:sldMk cId="3549174660" sldId="352"/>
            <ac:picMk id="7" creationId="{B50509AB-173C-C8A1-2450-DFEFA4162910}"/>
          </ac:picMkLst>
        </pc:picChg>
      </pc:sldChg>
      <pc:sldChg chg="add del">
        <pc:chgData name="Marika D'Addazio" userId="45153f1879aed1f1" providerId="LiveId" clId="{73EBDA88-6C15-4FE0-8D7B-E7383A79BD48}" dt="2024-04-17T11:10:04.830" v="433" actId="47"/>
        <pc:sldMkLst>
          <pc:docMk/>
          <pc:sldMk cId="2440669195" sldId="353"/>
        </pc:sldMkLst>
      </pc:sldChg>
      <pc:sldChg chg="addSp delSp modSp add mod">
        <pc:chgData name="Marika D'Addazio" userId="45153f1879aed1f1" providerId="LiveId" clId="{73EBDA88-6C15-4FE0-8D7B-E7383A79BD48}" dt="2024-04-23T07:36:40.750" v="908" actId="1076"/>
        <pc:sldMkLst>
          <pc:docMk/>
          <pc:sldMk cId="199858126" sldId="354"/>
        </pc:sldMkLst>
        <pc:spChg chg="add del mod">
          <ac:chgData name="Marika D'Addazio" userId="45153f1879aed1f1" providerId="LiveId" clId="{73EBDA88-6C15-4FE0-8D7B-E7383A79BD48}" dt="2024-04-23T07:36:00.514" v="893" actId="478"/>
          <ac:spMkLst>
            <pc:docMk/>
            <pc:sldMk cId="199858126" sldId="354"/>
            <ac:spMk id="4" creationId="{9BC8AFC8-2305-7665-EAB5-602049C2C8F7}"/>
          </ac:spMkLst>
        </pc:spChg>
        <pc:spChg chg="mod">
          <ac:chgData name="Marika D'Addazio" userId="45153f1879aed1f1" providerId="LiveId" clId="{73EBDA88-6C15-4FE0-8D7B-E7383A79BD48}" dt="2024-04-17T11:11:54.623" v="454" actId="113"/>
          <ac:spMkLst>
            <pc:docMk/>
            <pc:sldMk cId="199858126" sldId="354"/>
            <ac:spMk id="5" creationId="{9873D61F-81DE-A6E9-6F3E-1486E13D6EC8}"/>
          </ac:spMkLst>
        </pc:spChg>
        <pc:picChg chg="del mod">
          <ac:chgData name="Marika D'Addazio" userId="45153f1879aed1f1" providerId="LiveId" clId="{73EBDA88-6C15-4FE0-8D7B-E7383A79BD48}" dt="2024-04-23T07:36:06.162" v="895" actId="478"/>
          <ac:picMkLst>
            <pc:docMk/>
            <pc:sldMk cId="199858126" sldId="354"/>
            <ac:picMk id="7" creationId="{8A57593B-FCE3-386C-7E8F-751AA3EFB401}"/>
          </ac:picMkLst>
        </pc:picChg>
        <pc:picChg chg="add mod">
          <ac:chgData name="Marika D'Addazio" userId="45153f1879aed1f1" providerId="LiveId" clId="{73EBDA88-6C15-4FE0-8D7B-E7383A79BD48}" dt="2024-04-23T07:36:12.381" v="898" actId="1076"/>
          <ac:picMkLst>
            <pc:docMk/>
            <pc:sldMk cId="199858126" sldId="354"/>
            <ac:picMk id="8" creationId="{8543ADEF-BCD0-8992-2D95-667A07F790CB}"/>
          </ac:picMkLst>
        </pc:picChg>
        <pc:picChg chg="del mod">
          <ac:chgData name="Marika D'Addazio" userId="45153f1879aed1f1" providerId="LiveId" clId="{73EBDA88-6C15-4FE0-8D7B-E7383A79BD48}" dt="2024-04-23T07:36:14.764" v="899" actId="478"/>
          <ac:picMkLst>
            <pc:docMk/>
            <pc:sldMk cId="199858126" sldId="354"/>
            <ac:picMk id="10" creationId="{98155C64-D70E-66CA-8D77-EDF6223AF4E4}"/>
          </ac:picMkLst>
        </pc:picChg>
        <pc:picChg chg="add mod">
          <ac:chgData name="Marika D'Addazio" userId="45153f1879aed1f1" providerId="LiveId" clId="{73EBDA88-6C15-4FE0-8D7B-E7383A79BD48}" dt="2024-04-23T07:36:26.354" v="903" actId="1076"/>
          <ac:picMkLst>
            <pc:docMk/>
            <pc:sldMk cId="199858126" sldId="354"/>
            <ac:picMk id="11" creationId="{49E8B47A-A05C-3CC7-1B38-28BB27A63F61}"/>
          </ac:picMkLst>
        </pc:picChg>
        <pc:picChg chg="add mod">
          <ac:chgData name="Marika D'Addazio" userId="45153f1879aed1f1" providerId="LiveId" clId="{73EBDA88-6C15-4FE0-8D7B-E7383A79BD48}" dt="2024-04-23T07:36:40.750" v="908" actId="1076"/>
          <ac:picMkLst>
            <pc:docMk/>
            <pc:sldMk cId="199858126" sldId="354"/>
            <ac:picMk id="12" creationId="{078CCDC2-8389-5BA4-3944-1DBE726480AD}"/>
          </ac:picMkLst>
        </pc:picChg>
        <pc:picChg chg="del mod">
          <ac:chgData name="Marika D'Addazio" userId="45153f1879aed1f1" providerId="LiveId" clId="{73EBDA88-6C15-4FE0-8D7B-E7383A79BD48}" dt="2024-04-23T07:36:27.601" v="904" actId="478"/>
          <ac:picMkLst>
            <pc:docMk/>
            <pc:sldMk cId="199858126" sldId="354"/>
            <ac:picMk id="13" creationId="{D8A87722-A8CA-54AF-7757-711C1F31656E}"/>
          </ac:picMkLst>
        </pc:picChg>
      </pc:sldChg>
      <pc:sldChg chg="modSp add del mod ord modShow">
        <pc:chgData name="Marika D'Addazio" userId="45153f1879aed1f1" providerId="LiveId" clId="{73EBDA88-6C15-4FE0-8D7B-E7383A79BD48}" dt="2024-04-23T07:38:10.767" v="919" actId="47"/>
        <pc:sldMkLst>
          <pc:docMk/>
          <pc:sldMk cId="2731739329" sldId="355"/>
        </pc:sldMkLst>
        <pc:spChg chg="mod">
          <ac:chgData name="Marika D'Addazio" userId="45153f1879aed1f1" providerId="LiveId" clId="{73EBDA88-6C15-4FE0-8D7B-E7383A79BD48}" dt="2024-04-17T11:16:01.851" v="566" actId="1076"/>
          <ac:spMkLst>
            <pc:docMk/>
            <pc:sldMk cId="2731739329" sldId="355"/>
            <ac:spMk id="5" creationId="{9873D61F-81DE-A6E9-6F3E-1486E13D6EC8}"/>
          </ac:spMkLst>
        </pc:spChg>
        <pc:picChg chg="mod">
          <ac:chgData name="Marika D'Addazio" userId="45153f1879aed1f1" providerId="LiveId" clId="{73EBDA88-6C15-4FE0-8D7B-E7383A79BD48}" dt="2024-04-17T11:15:12.460" v="521" actId="14826"/>
          <ac:picMkLst>
            <pc:docMk/>
            <pc:sldMk cId="2731739329" sldId="355"/>
            <ac:picMk id="7" creationId="{8A57593B-FCE3-386C-7E8F-751AA3EFB401}"/>
          </ac:picMkLst>
        </pc:picChg>
        <pc:picChg chg="mod">
          <ac:chgData name="Marika D'Addazio" userId="45153f1879aed1f1" providerId="LiveId" clId="{73EBDA88-6C15-4FE0-8D7B-E7383A79BD48}" dt="2024-04-17T11:15:26.651" v="522" actId="14826"/>
          <ac:picMkLst>
            <pc:docMk/>
            <pc:sldMk cId="2731739329" sldId="355"/>
            <ac:picMk id="10" creationId="{98155C64-D70E-66CA-8D77-EDF6223AF4E4}"/>
          </ac:picMkLst>
        </pc:picChg>
        <pc:picChg chg="mod">
          <ac:chgData name="Marika D'Addazio" userId="45153f1879aed1f1" providerId="LiveId" clId="{73EBDA88-6C15-4FE0-8D7B-E7383A79BD48}" dt="2024-04-17T11:15:42.312" v="523" actId="14826"/>
          <ac:picMkLst>
            <pc:docMk/>
            <pc:sldMk cId="2731739329" sldId="355"/>
            <ac:picMk id="13" creationId="{D8A87722-A8CA-54AF-7757-711C1F31656E}"/>
          </ac:picMkLst>
        </pc:picChg>
      </pc:sldChg>
      <pc:sldChg chg="addSp delSp modSp add mod ord">
        <pc:chgData name="Marika D'Addazio" userId="45153f1879aed1f1" providerId="LiveId" clId="{73EBDA88-6C15-4FE0-8D7B-E7383A79BD48}" dt="2024-04-23T07:38:04.053" v="918" actId="1076"/>
        <pc:sldMkLst>
          <pc:docMk/>
          <pc:sldMk cId="2818350267" sldId="356"/>
        </pc:sldMkLst>
        <pc:spChg chg="mod">
          <ac:chgData name="Marika D'Addazio" userId="45153f1879aed1f1" providerId="LiveId" clId="{73EBDA88-6C15-4FE0-8D7B-E7383A79BD48}" dt="2024-04-17T11:14:39.437" v="520" actId="1076"/>
          <ac:spMkLst>
            <pc:docMk/>
            <pc:sldMk cId="2818350267" sldId="356"/>
            <ac:spMk id="5" creationId="{9873D61F-81DE-A6E9-6F3E-1486E13D6EC8}"/>
          </ac:spMkLst>
        </pc:spChg>
        <pc:picChg chg="add mod">
          <ac:chgData name="Marika D'Addazio" userId="45153f1879aed1f1" providerId="LiveId" clId="{73EBDA88-6C15-4FE0-8D7B-E7383A79BD48}" dt="2024-04-23T07:37:37.527" v="912" actId="14100"/>
          <ac:picMkLst>
            <pc:docMk/>
            <pc:sldMk cId="2818350267" sldId="356"/>
            <ac:picMk id="4" creationId="{6A455DB7-634E-3D75-1DBE-31A7010836DF}"/>
          </ac:picMkLst>
        </pc:picChg>
        <pc:picChg chg="del mod">
          <ac:chgData name="Marika D'Addazio" userId="45153f1879aed1f1" providerId="LiveId" clId="{73EBDA88-6C15-4FE0-8D7B-E7383A79BD48}" dt="2024-04-23T07:37:29.664" v="909" actId="478"/>
          <ac:picMkLst>
            <pc:docMk/>
            <pc:sldMk cId="2818350267" sldId="356"/>
            <ac:picMk id="7" creationId="{8A57593B-FCE3-386C-7E8F-751AA3EFB401}"/>
          </ac:picMkLst>
        </pc:picChg>
        <pc:picChg chg="add mod">
          <ac:chgData name="Marika D'Addazio" userId="45153f1879aed1f1" providerId="LiveId" clId="{73EBDA88-6C15-4FE0-8D7B-E7383A79BD48}" dt="2024-04-23T07:37:52.671" v="915" actId="1076"/>
          <ac:picMkLst>
            <pc:docMk/>
            <pc:sldMk cId="2818350267" sldId="356"/>
            <ac:picMk id="8" creationId="{F75CF9BB-18FA-B38C-2217-B8DE73CE93F8}"/>
          </ac:picMkLst>
        </pc:picChg>
        <pc:picChg chg="del mod">
          <ac:chgData name="Marika D'Addazio" userId="45153f1879aed1f1" providerId="LiveId" clId="{73EBDA88-6C15-4FE0-8D7B-E7383A79BD48}" dt="2024-04-23T07:37:40.925" v="913" actId="478"/>
          <ac:picMkLst>
            <pc:docMk/>
            <pc:sldMk cId="2818350267" sldId="356"/>
            <ac:picMk id="10" creationId="{98155C64-D70E-66CA-8D77-EDF6223AF4E4}"/>
          </ac:picMkLst>
        </pc:picChg>
        <pc:picChg chg="add mod">
          <ac:chgData name="Marika D'Addazio" userId="45153f1879aed1f1" providerId="LiveId" clId="{73EBDA88-6C15-4FE0-8D7B-E7383A79BD48}" dt="2024-04-23T07:38:04.053" v="918" actId="1076"/>
          <ac:picMkLst>
            <pc:docMk/>
            <pc:sldMk cId="2818350267" sldId="356"/>
            <ac:picMk id="11" creationId="{424DBC9E-852A-96C1-737F-75792156E564}"/>
          </ac:picMkLst>
        </pc:picChg>
        <pc:picChg chg="del mod">
          <ac:chgData name="Marika D'Addazio" userId="45153f1879aed1f1" providerId="LiveId" clId="{73EBDA88-6C15-4FE0-8D7B-E7383A79BD48}" dt="2024-04-23T07:37:56.173" v="916" actId="478"/>
          <ac:picMkLst>
            <pc:docMk/>
            <pc:sldMk cId="2818350267" sldId="356"/>
            <ac:picMk id="13" creationId="{D8A87722-A8CA-54AF-7757-711C1F31656E}"/>
          </ac:picMkLst>
        </pc:picChg>
      </pc:sldChg>
      <pc:sldChg chg="modSp add del mod modShow">
        <pc:chgData name="Marika D'Addazio" userId="45153f1879aed1f1" providerId="LiveId" clId="{73EBDA88-6C15-4FE0-8D7B-E7383A79BD48}" dt="2024-04-23T07:39:18.451" v="933" actId="47"/>
        <pc:sldMkLst>
          <pc:docMk/>
          <pc:sldMk cId="1014650505" sldId="357"/>
        </pc:sldMkLst>
        <pc:spChg chg="mod">
          <ac:chgData name="Marika D'Addazio" userId="45153f1879aed1f1" providerId="LiveId" clId="{73EBDA88-6C15-4FE0-8D7B-E7383A79BD48}" dt="2024-04-17T11:22:50.141" v="616" actId="20577"/>
          <ac:spMkLst>
            <pc:docMk/>
            <pc:sldMk cId="1014650505" sldId="357"/>
            <ac:spMk id="9" creationId="{8459D021-1CA9-8F77-FD6F-5947D2CEAFA8}"/>
          </ac:spMkLst>
        </pc:spChg>
        <pc:picChg chg="mod">
          <ac:chgData name="Marika D'Addazio" userId="45153f1879aed1f1" providerId="LiveId" clId="{73EBDA88-6C15-4FE0-8D7B-E7383A79BD48}" dt="2024-04-17T11:23:29.532" v="617" actId="14826"/>
          <ac:picMkLst>
            <pc:docMk/>
            <pc:sldMk cId="1014650505" sldId="357"/>
            <ac:picMk id="5" creationId="{95E0D01A-A6F7-EB44-2C76-CA7632C32AE5}"/>
          </ac:picMkLst>
        </pc:picChg>
        <pc:picChg chg="mod">
          <ac:chgData name="Marika D'Addazio" userId="45153f1879aed1f1" providerId="LiveId" clId="{73EBDA88-6C15-4FE0-8D7B-E7383A79BD48}" dt="2024-04-17T11:23:34.751" v="618" actId="14826"/>
          <ac:picMkLst>
            <pc:docMk/>
            <pc:sldMk cId="1014650505" sldId="357"/>
            <ac:picMk id="8" creationId="{3885E5A1-0341-F688-DE0A-D9C8B31B7BBF}"/>
          </ac:picMkLst>
        </pc:picChg>
      </pc:sldChg>
      <pc:sldChg chg="addSp delSp modSp add mod ord">
        <pc:chgData name="Marika D'Addazio" userId="45153f1879aed1f1" providerId="LiveId" clId="{73EBDA88-6C15-4FE0-8D7B-E7383A79BD48}" dt="2024-04-23T07:38:55.407" v="931" actId="1076"/>
        <pc:sldMkLst>
          <pc:docMk/>
          <pc:sldMk cId="1800213490" sldId="358"/>
        </pc:sldMkLst>
        <pc:spChg chg="add del">
          <ac:chgData name="Marika D'Addazio" userId="45153f1879aed1f1" providerId="LiveId" clId="{73EBDA88-6C15-4FE0-8D7B-E7383A79BD48}" dt="2024-04-17T11:24:34.923" v="629" actId="478"/>
          <ac:spMkLst>
            <pc:docMk/>
            <pc:sldMk cId="1800213490" sldId="358"/>
            <ac:spMk id="2" creationId="{1B291E02-C777-5F43-D174-96986C47D783}"/>
          </ac:spMkLst>
        </pc:spChg>
        <pc:spChg chg="add mod">
          <ac:chgData name="Marika D'Addazio" userId="45153f1879aed1f1" providerId="LiveId" clId="{73EBDA88-6C15-4FE0-8D7B-E7383A79BD48}" dt="2024-04-17T11:24:33.892" v="628" actId="1076"/>
          <ac:spMkLst>
            <pc:docMk/>
            <pc:sldMk cId="1800213490" sldId="358"/>
            <ac:spMk id="6" creationId="{9B1C842F-E72D-3552-6B7C-A71A05719A77}"/>
          </ac:spMkLst>
        </pc:spChg>
        <pc:spChg chg="mod">
          <ac:chgData name="Marika D'Addazio" userId="45153f1879aed1f1" providerId="LiveId" clId="{73EBDA88-6C15-4FE0-8D7B-E7383A79BD48}" dt="2024-04-17T11:25:31.951" v="683" actId="1076"/>
          <ac:spMkLst>
            <pc:docMk/>
            <pc:sldMk cId="1800213490" sldId="358"/>
            <ac:spMk id="9" creationId="{8459D021-1CA9-8F77-FD6F-5947D2CEAFA8}"/>
          </ac:spMkLst>
        </pc:spChg>
        <pc:picChg chg="add mod">
          <ac:chgData name="Marika D'Addazio" userId="45153f1879aed1f1" providerId="LiveId" clId="{73EBDA88-6C15-4FE0-8D7B-E7383A79BD48}" dt="2024-04-23T07:38:45.198" v="925" actId="1076"/>
          <ac:picMkLst>
            <pc:docMk/>
            <pc:sldMk cId="1800213490" sldId="358"/>
            <ac:picMk id="4" creationId="{482CA654-E061-3642-9AFA-F62E1A2FCDF5}"/>
          </ac:picMkLst>
        </pc:picChg>
        <pc:picChg chg="add mod">
          <ac:chgData name="Marika D'Addazio" userId="45153f1879aed1f1" providerId="LiveId" clId="{73EBDA88-6C15-4FE0-8D7B-E7383A79BD48}" dt="2024-04-17T11:24:33.892" v="628" actId="1076"/>
          <ac:picMkLst>
            <pc:docMk/>
            <pc:sldMk cId="1800213490" sldId="358"/>
            <ac:picMk id="4" creationId="{5A87894F-2A3E-A59D-6951-FABD10D91A1C}"/>
          </ac:picMkLst>
        </pc:picChg>
        <pc:picChg chg="del mod">
          <ac:chgData name="Marika D'Addazio" userId="45153f1879aed1f1" providerId="LiveId" clId="{73EBDA88-6C15-4FE0-8D7B-E7383A79BD48}" dt="2024-04-23T07:38:30.969" v="920" actId="478"/>
          <ac:picMkLst>
            <pc:docMk/>
            <pc:sldMk cId="1800213490" sldId="358"/>
            <ac:picMk id="5" creationId="{95E0D01A-A6F7-EB44-2C76-CA7632C32AE5}"/>
          </ac:picMkLst>
        </pc:picChg>
        <pc:picChg chg="add mod">
          <ac:chgData name="Marika D'Addazio" userId="45153f1879aed1f1" providerId="LiveId" clId="{73EBDA88-6C15-4FE0-8D7B-E7383A79BD48}" dt="2024-04-23T07:38:55.407" v="931" actId="1076"/>
          <ac:picMkLst>
            <pc:docMk/>
            <pc:sldMk cId="1800213490" sldId="358"/>
            <ac:picMk id="6" creationId="{AA4D3141-9C29-F99F-8535-D3D77F2D778C}"/>
          </ac:picMkLst>
        </pc:picChg>
        <pc:picChg chg="del mod">
          <ac:chgData name="Marika D'Addazio" userId="45153f1879aed1f1" providerId="LiveId" clId="{73EBDA88-6C15-4FE0-8D7B-E7383A79BD48}" dt="2024-04-23T07:38:48.042" v="926" actId="478"/>
          <ac:picMkLst>
            <pc:docMk/>
            <pc:sldMk cId="1800213490" sldId="358"/>
            <ac:picMk id="8" creationId="{3885E5A1-0341-F688-DE0A-D9C8B31B7BBF}"/>
          </ac:picMkLst>
        </pc:picChg>
      </pc:sldChg>
      <pc:sldChg chg="modSp add del mod modShow">
        <pc:chgData name="Marika D'Addazio" userId="45153f1879aed1f1" providerId="LiveId" clId="{73EBDA88-6C15-4FE0-8D7B-E7383A79BD48}" dt="2024-04-23T07:39:00.047" v="932" actId="47"/>
        <pc:sldMkLst>
          <pc:docMk/>
          <pc:sldMk cId="139497564" sldId="359"/>
        </pc:sldMkLst>
        <pc:spChg chg="mod">
          <ac:chgData name="Marika D'Addazio" userId="45153f1879aed1f1" providerId="LiveId" clId="{73EBDA88-6C15-4FE0-8D7B-E7383A79BD48}" dt="2024-04-17T11:26:42.213" v="693" actId="20577"/>
          <ac:spMkLst>
            <pc:docMk/>
            <pc:sldMk cId="139497564" sldId="359"/>
            <ac:spMk id="9" creationId="{8459D021-1CA9-8F77-FD6F-5947D2CEAFA8}"/>
          </ac:spMkLst>
        </pc:spChg>
        <pc:picChg chg="mod">
          <ac:chgData name="Marika D'Addazio" userId="45153f1879aed1f1" providerId="LiveId" clId="{73EBDA88-6C15-4FE0-8D7B-E7383A79BD48}" dt="2024-04-17T11:26:57.040" v="694" actId="14826"/>
          <ac:picMkLst>
            <pc:docMk/>
            <pc:sldMk cId="139497564" sldId="359"/>
            <ac:picMk id="5" creationId="{95E0D01A-A6F7-EB44-2C76-CA7632C32AE5}"/>
          </ac:picMkLst>
        </pc:picChg>
        <pc:picChg chg="mod">
          <ac:chgData name="Marika D'Addazio" userId="45153f1879aed1f1" providerId="LiveId" clId="{73EBDA88-6C15-4FE0-8D7B-E7383A79BD48}" dt="2024-04-17T11:27:14.976" v="695" actId="14826"/>
          <ac:picMkLst>
            <pc:docMk/>
            <pc:sldMk cId="139497564" sldId="359"/>
            <ac:picMk id="8" creationId="{3885E5A1-0341-F688-DE0A-D9C8B31B7BBF}"/>
          </ac:picMkLst>
        </pc:picChg>
      </pc:sldChg>
      <pc:sldChg chg="addSp delSp modSp add mod ord">
        <pc:chgData name="Marika D'Addazio" userId="45153f1879aed1f1" providerId="LiveId" clId="{73EBDA88-6C15-4FE0-8D7B-E7383A79BD48}" dt="2024-04-23T15:55:23.463" v="1251" actId="1076"/>
        <pc:sldMkLst>
          <pc:docMk/>
          <pc:sldMk cId="3430460315" sldId="359"/>
        </pc:sldMkLst>
        <pc:spChg chg="mod">
          <ac:chgData name="Marika D'Addazio" userId="45153f1879aed1f1" providerId="LiveId" clId="{73EBDA88-6C15-4FE0-8D7B-E7383A79BD48}" dt="2024-04-23T15:55:23.463" v="1251" actId="1076"/>
          <ac:spMkLst>
            <pc:docMk/>
            <pc:sldMk cId="3430460315" sldId="359"/>
            <ac:spMk id="9" creationId="{8459D021-1CA9-8F77-FD6F-5947D2CEAFA8}"/>
          </ac:spMkLst>
        </pc:spChg>
        <pc:picChg chg="del">
          <ac:chgData name="Marika D'Addazio" userId="45153f1879aed1f1" providerId="LiveId" clId="{73EBDA88-6C15-4FE0-8D7B-E7383A79BD48}" dt="2024-04-23T07:43:24.496" v="1102" actId="478"/>
          <ac:picMkLst>
            <pc:docMk/>
            <pc:sldMk cId="3430460315" sldId="359"/>
            <ac:picMk id="4" creationId="{72D481B5-D3FF-DFD8-6133-B840FDD4F098}"/>
          </ac:picMkLst>
        </pc:picChg>
        <pc:picChg chg="add mod">
          <ac:chgData name="Marika D'Addazio" userId="45153f1879aed1f1" providerId="LiveId" clId="{73EBDA88-6C15-4FE0-8D7B-E7383A79BD48}" dt="2024-04-23T07:43:37.957" v="1107" actId="1076"/>
          <ac:picMkLst>
            <pc:docMk/>
            <pc:sldMk cId="3430460315" sldId="359"/>
            <ac:picMk id="5" creationId="{700FA8E6-ECBC-395E-B2E6-5FB3529C87DC}"/>
          </ac:picMkLst>
        </pc:picChg>
        <pc:picChg chg="del">
          <ac:chgData name="Marika D'Addazio" userId="45153f1879aed1f1" providerId="LiveId" clId="{73EBDA88-6C15-4FE0-8D7B-E7383A79BD48}" dt="2024-04-23T07:43:39.299" v="1108" actId="478"/>
          <ac:picMkLst>
            <pc:docMk/>
            <pc:sldMk cId="3430460315" sldId="359"/>
            <ac:picMk id="6" creationId="{FB8B2BBB-AF9B-337A-EEF2-EB00CA3381C4}"/>
          </ac:picMkLst>
        </pc:picChg>
        <pc:picChg chg="del">
          <ac:chgData name="Marika D'Addazio" userId="45153f1879aed1f1" providerId="LiveId" clId="{73EBDA88-6C15-4FE0-8D7B-E7383A79BD48}" dt="2024-04-23T07:43:51.613" v="1113" actId="478"/>
          <ac:picMkLst>
            <pc:docMk/>
            <pc:sldMk cId="3430460315" sldId="359"/>
            <ac:picMk id="7" creationId="{60EDF113-41F3-9A50-AD8D-2D0D16C5AAFA}"/>
          </ac:picMkLst>
        </pc:picChg>
        <pc:picChg chg="add mod">
          <ac:chgData name="Marika D'Addazio" userId="45153f1879aed1f1" providerId="LiveId" clId="{73EBDA88-6C15-4FE0-8D7B-E7383A79BD48}" dt="2024-04-23T15:54:51.673" v="1245" actId="14100"/>
          <ac:picMkLst>
            <pc:docMk/>
            <pc:sldMk cId="3430460315" sldId="359"/>
            <ac:picMk id="8" creationId="{8EBCD672-886C-59F2-9105-35E646B1B3A9}"/>
          </ac:picMkLst>
        </pc:picChg>
        <pc:picChg chg="add mod">
          <ac:chgData name="Marika D'Addazio" userId="45153f1879aed1f1" providerId="LiveId" clId="{73EBDA88-6C15-4FE0-8D7B-E7383A79BD48}" dt="2024-04-23T07:44:04.526" v="1118" actId="1076"/>
          <ac:picMkLst>
            <pc:docMk/>
            <pc:sldMk cId="3430460315" sldId="359"/>
            <ac:picMk id="10" creationId="{97F7B958-3C64-823A-E0DC-607B913EA327}"/>
          </ac:picMkLst>
        </pc:picChg>
      </pc:sldChg>
      <pc:sldChg chg="addSp delSp modSp add mod ord">
        <pc:chgData name="Marika D'Addazio" userId="45153f1879aed1f1" providerId="LiveId" clId="{73EBDA88-6C15-4FE0-8D7B-E7383A79BD48}" dt="2024-04-24T11:46:05.055" v="1333" actId="1076"/>
        <pc:sldMkLst>
          <pc:docMk/>
          <pc:sldMk cId="3604126187" sldId="360"/>
        </pc:sldMkLst>
        <pc:spChg chg="mod">
          <ac:chgData name="Marika D'Addazio" userId="45153f1879aed1f1" providerId="LiveId" clId="{73EBDA88-6C15-4FE0-8D7B-E7383A79BD48}" dt="2024-04-24T11:46:05.055" v="1333" actId="1076"/>
          <ac:spMkLst>
            <pc:docMk/>
            <pc:sldMk cId="3604126187" sldId="360"/>
            <ac:spMk id="2" creationId="{1B291E02-C777-5F43-D174-96986C47D783}"/>
          </ac:spMkLst>
        </pc:spChg>
        <pc:spChg chg="del">
          <ac:chgData name="Marika D'Addazio" userId="45153f1879aed1f1" providerId="LiveId" clId="{73EBDA88-6C15-4FE0-8D7B-E7383A79BD48}" dt="2024-04-23T16:03:33.989" v="1258" actId="478"/>
          <ac:spMkLst>
            <pc:docMk/>
            <pc:sldMk cId="3604126187" sldId="360"/>
            <ac:spMk id="5" creationId="{9873D61F-81DE-A6E9-6F3E-1486E13D6EC8}"/>
          </ac:spMkLst>
        </pc:spChg>
        <pc:spChg chg="del">
          <ac:chgData name="Marika D'Addazio" userId="45153f1879aed1f1" providerId="LiveId" clId="{73EBDA88-6C15-4FE0-8D7B-E7383A79BD48}" dt="2024-04-23T16:03:35.806" v="1260" actId="478"/>
          <ac:spMkLst>
            <pc:docMk/>
            <pc:sldMk cId="3604126187" sldId="360"/>
            <ac:spMk id="6" creationId="{5E38CC5A-05E8-D2D3-EE2C-BAA6F1614EF4}"/>
          </ac:spMkLst>
        </pc:spChg>
        <pc:spChg chg="add mod">
          <ac:chgData name="Marika D'Addazio" userId="45153f1879aed1f1" providerId="LiveId" clId="{73EBDA88-6C15-4FE0-8D7B-E7383A79BD48}" dt="2024-04-23T16:04:59.564" v="1330" actId="1076"/>
          <ac:spMkLst>
            <pc:docMk/>
            <pc:sldMk cId="3604126187" sldId="360"/>
            <ac:spMk id="7" creationId="{086D260D-4256-F2AC-A16B-7682DDFA789D}"/>
          </ac:spMkLst>
        </pc:spChg>
        <pc:spChg chg="add mod">
          <ac:chgData name="Marika D'Addazio" userId="45153f1879aed1f1" providerId="LiveId" clId="{73EBDA88-6C15-4FE0-8D7B-E7383A79BD48}" dt="2024-04-23T16:04:52.792" v="1329" actId="1076"/>
          <ac:spMkLst>
            <pc:docMk/>
            <pc:sldMk cId="3604126187" sldId="360"/>
            <ac:spMk id="10" creationId="{57544DDE-4991-42EB-B3E7-B70442609FD7}"/>
          </ac:spMkLst>
        </pc:spChg>
        <pc:picChg chg="add mod">
          <ac:chgData name="Marika D'Addazio" userId="45153f1879aed1f1" providerId="LiveId" clId="{73EBDA88-6C15-4FE0-8D7B-E7383A79BD48}" dt="2024-04-23T16:05:17.863" v="1332" actId="1076"/>
          <ac:picMkLst>
            <pc:docMk/>
            <pc:sldMk cId="3604126187" sldId="360"/>
            <ac:picMk id="4" creationId="{8C5E721C-14DD-EE81-187A-C4F8EA954133}"/>
          </ac:picMkLst>
        </pc:picChg>
        <pc:picChg chg="del">
          <ac:chgData name="Marika D'Addazio" userId="45153f1879aed1f1" providerId="LiveId" clId="{73EBDA88-6C15-4FE0-8D7B-E7383A79BD48}" dt="2024-04-23T16:03:34.837" v="1259" actId="478"/>
          <ac:picMkLst>
            <pc:docMk/>
            <pc:sldMk cId="3604126187" sldId="360"/>
            <ac:picMk id="8" creationId="{8543ADEF-BCD0-8992-2D95-667A07F790CB}"/>
          </ac:picMkLst>
        </pc:picChg>
        <pc:picChg chg="del">
          <ac:chgData name="Marika D'Addazio" userId="45153f1879aed1f1" providerId="LiveId" clId="{73EBDA88-6C15-4FE0-8D7B-E7383A79BD48}" dt="2024-04-23T16:03:26.810" v="1255" actId="478"/>
          <ac:picMkLst>
            <pc:docMk/>
            <pc:sldMk cId="3604126187" sldId="360"/>
            <ac:picMk id="9" creationId="{BCFFCA2E-DA8B-8814-5730-6FDFA83BA162}"/>
          </ac:picMkLst>
        </pc:picChg>
        <pc:picChg chg="mod">
          <ac:chgData name="Marika D'Addazio" userId="45153f1879aed1f1" providerId="LiveId" clId="{73EBDA88-6C15-4FE0-8D7B-E7383A79BD48}" dt="2024-04-23T16:05:10.482" v="1331" actId="1076"/>
          <ac:picMkLst>
            <pc:docMk/>
            <pc:sldMk cId="3604126187" sldId="360"/>
            <ac:picMk id="11" creationId="{49E8B47A-A05C-3CC7-1B38-28BB27A63F61}"/>
          </ac:picMkLst>
        </pc:picChg>
        <pc:picChg chg="del mod">
          <ac:chgData name="Marika D'Addazio" userId="45153f1879aed1f1" providerId="LiveId" clId="{73EBDA88-6C15-4FE0-8D7B-E7383A79BD48}" dt="2024-04-23T16:03:46.345" v="1264" actId="478"/>
          <ac:picMkLst>
            <pc:docMk/>
            <pc:sldMk cId="3604126187" sldId="360"/>
            <ac:picMk id="12" creationId="{078CCDC2-8389-5BA4-3944-1DBE726480AD}"/>
          </ac:picMkLst>
        </pc:picChg>
      </pc:sldChg>
      <pc:sldChg chg="modSp del mod">
        <pc:chgData name="Marika D'Addazio" userId="45153f1879aed1f1" providerId="LiveId" clId="{73EBDA88-6C15-4FE0-8D7B-E7383A79BD48}" dt="2024-04-23T07:39:24.404" v="936" actId="47"/>
        <pc:sldMkLst>
          <pc:docMk/>
          <pc:sldMk cId="1136072669" sldId="566"/>
        </pc:sldMkLst>
        <pc:spChg chg="mod">
          <ac:chgData name="Marika D'Addazio" userId="45153f1879aed1f1" providerId="LiveId" clId="{73EBDA88-6C15-4FE0-8D7B-E7383A79BD48}" dt="2024-04-23T07:39:20.513" v="934" actId="27636"/>
          <ac:spMkLst>
            <pc:docMk/>
            <pc:sldMk cId="1136072669" sldId="566"/>
            <ac:spMk id="13" creationId="{80413E21-3725-F402-FD4A-2A38A6290B63}"/>
          </ac:spMkLst>
        </pc:spChg>
        <pc:spChg chg="mod">
          <ac:chgData name="Marika D'Addazio" userId="45153f1879aed1f1" providerId="LiveId" clId="{73EBDA88-6C15-4FE0-8D7B-E7383A79BD48}" dt="2024-04-23T07:39:20.513" v="935" actId="27636"/>
          <ac:spMkLst>
            <pc:docMk/>
            <pc:sldMk cId="1136072669" sldId="566"/>
            <ac:spMk id="14" creationId="{192D4146-1DC5-DC86-9C56-4DCAEC099FE9}"/>
          </ac:spMkLst>
        </pc:spChg>
      </pc:sldChg>
      <pc:sldMasterChg chg="delSldLayout">
        <pc:chgData name="Marika D'Addazio" userId="45153f1879aed1f1" providerId="LiveId" clId="{73EBDA88-6C15-4FE0-8D7B-E7383A79BD48}" dt="2024-04-23T07:39:24.404" v="936" actId="47"/>
        <pc:sldMasterMkLst>
          <pc:docMk/>
          <pc:sldMasterMk cId="1806890573" sldId="2147483672"/>
        </pc:sldMasterMkLst>
        <pc:sldLayoutChg chg="del">
          <pc:chgData name="Marika D'Addazio" userId="45153f1879aed1f1" providerId="LiveId" clId="{73EBDA88-6C15-4FE0-8D7B-E7383A79BD48}" dt="2024-04-23T07:39:24.404" v="936" actId="47"/>
          <pc:sldLayoutMkLst>
            <pc:docMk/>
            <pc:sldMasterMk cId="1806890573" sldId="2147483672"/>
            <pc:sldLayoutMk cId="3841877461" sldId="2147483696"/>
          </pc:sldLayoutMkLst>
        </pc:sldLayoutChg>
      </pc:sldMasterChg>
      <pc:sldMasterChg chg="modSldLayout">
        <pc:chgData name="Marika D'Addazio" userId="45153f1879aed1f1" providerId="LiveId" clId="{73EBDA88-6C15-4FE0-8D7B-E7383A79BD48}" dt="2024-04-16T15:33:59.954" v="17" actId="29295"/>
        <pc:sldMasterMkLst>
          <pc:docMk/>
          <pc:sldMasterMk cId="200739333" sldId="2147483684"/>
        </pc:sldMasterMkLst>
        <pc:sldLayoutChg chg="modSp mod">
          <pc:chgData name="Marika D'Addazio" userId="45153f1879aed1f1" providerId="LiveId" clId="{73EBDA88-6C15-4FE0-8D7B-E7383A79BD48}" dt="2024-04-16T15:33:59.954" v="17" actId="29295"/>
          <pc:sldLayoutMkLst>
            <pc:docMk/>
            <pc:sldMasterMk cId="200739333" sldId="2147483684"/>
            <pc:sldLayoutMk cId="3830606729" sldId="2147483685"/>
          </pc:sldLayoutMkLst>
          <pc:picChg chg="mod">
            <ac:chgData name="Marika D'Addazio" userId="45153f1879aed1f1" providerId="LiveId" clId="{73EBDA88-6C15-4FE0-8D7B-E7383A79BD48}" dt="2024-04-16T15:33:59.954" v="17" actId="29295"/>
            <ac:picMkLst>
              <pc:docMk/>
              <pc:sldMasterMk cId="200739333" sldId="2147483684"/>
              <pc:sldLayoutMk cId="3830606729" sldId="2147483685"/>
              <ac:picMk id="8" creationId="{00000000-0000-0000-0000-000000000000}"/>
            </ac:picMkLst>
          </pc:picChg>
        </pc:sldLayoutChg>
      </pc:sldMasterChg>
    </pc:docChg>
  </pc:docChgLst>
  <pc:docChgLst>
    <pc:chgData name="Marika D'Addazio" userId="45153f1879aed1f1" providerId="LiveId" clId="{73AB28B7-91DD-4C41-BFC2-A572D132E78F}"/>
    <pc:docChg chg="undo redo custSel addSld delSld modSld sldOrd">
      <pc:chgData name="Marika D'Addazio" userId="45153f1879aed1f1" providerId="LiveId" clId="{73AB28B7-91DD-4C41-BFC2-A572D132E78F}" dt="2024-04-12T07:52:57.657" v="3616" actId="1035"/>
      <pc:docMkLst>
        <pc:docMk/>
      </pc:docMkLst>
      <pc:sldChg chg="addSp delSp modSp mod ord delAnim">
        <pc:chgData name="Marika D'Addazio" userId="45153f1879aed1f1" providerId="LiveId" clId="{73AB28B7-91DD-4C41-BFC2-A572D132E78F}" dt="2024-04-11T19:08:48.327" v="2360" actId="1038"/>
        <pc:sldMkLst>
          <pc:docMk/>
          <pc:sldMk cId="3095916492" sldId="262"/>
        </pc:sldMkLst>
        <pc:spChg chg="del">
          <ac:chgData name="Marika D'Addazio" userId="45153f1879aed1f1" providerId="LiveId" clId="{73AB28B7-91DD-4C41-BFC2-A572D132E78F}" dt="2024-04-11T10:27:01.492" v="225" actId="478"/>
          <ac:spMkLst>
            <pc:docMk/>
            <pc:sldMk cId="3095916492" sldId="262"/>
            <ac:spMk id="2" creationId="{00000000-0000-0000-0000-000000000000}"/>
          </ac:spMkLst>
        </pc:spChg>
        <pc:spChg chg="mod">
          <ac:chgData name="Marika D'Addazio" userId="45153f1879aed1f1" providerId="LiveId" clId="{73AB28B7-91DD-4C41-BFC2-A572D132E78F}" dt="2024-04-11T10:11:22.733" v="220" actId="108"/>
          <ac:spMkLst>
            <pc:docMk/>
            <pc:sldMk cId="3095916492" sldId="262"/>
            <ac:spMk id="3" creationId="{5C8CC13F-124E-6EB2-8D6E-CE5855812E43}"/>
          </ac:spMkLst>
        </pc:spChg>
        <pc:spChg chg="add mod">
          <ac:chgData name="Marika D'Addazio" userId="45153f1879aed1f1" providerId="LiveId" clId="{73AB28B7-91DD-4C41-BFC2-A572D132E78F}" dt="2024-04-11T14:08:22.448" v="359" actId="1076"/>
          <ac:spMkLst>
            <pc:docMk/>
            <pc:sldMk cId="3095916492" sldId="262"/>
            <ac:spMk id="6" creationId="{5EC7306F-AE05-AF78-77FC-3C92AB946140}"/>
          </ac:spMkLst>
        </pc:spChg>
        <pc:spChg chg="del">
          <ac:chgData name="Marika D'Addazio" userId="45153f1879aed1f1" providerId="LiveId" clId="{73AB28B7-91DD-4C41-BFC2-A572D132E78F}" dt="2024-04-11T10:27:02.676" v="226" actId="478"/>
          <ac:spMkLst>
            <pc:docMk/>
            <pc:sldMk cId="3095916492" sldId="262"/>
            <ac:spMk id="7" creationId="{00000000-0000-0000-0000-000000000000}"/>
          </ac:spMkLst>
        </pc:spChg>
        <pc:spChg chg="add mod">
          <ac:chgData name="Marika D'Addazio" userId="45153f1879aed1f1" providerId="LiveId" clId="{73AB28B7-91DD-4C41-BFC2-A572D132E78F}" dt="2024-04-11T19:08:48.327" v="2360" actId="1038"/>
          <ac:spMkLst>
            <pc:docMk/>
            <pc:sldMk cId="3095916492" sldId="262"/>
            <ac:spMk id="8" creationId="{A458B5C9-9C3D-3709-C039-DD8A9E914AE9}"/>
          </ac:spMkLst>
        </pc:spChg>
        <pc:spChg chg="del">
          <ac:chgData name="Marika D'Addazio" userId="45153f1879aed1f1" providerId="LiveId" clId="{73AB28B7-91DD-4C41-BFC2-A572D132E78F}" dt="2024-04-11T10:27:05.077" v="227" actId="478"/>
          <ac:spMkLst>
            <pc:docMk/>
            <pc:sldMk cId="3095916492" sldId="262"/>
            <ac:spMk id="12" creationId="{00000000-0000-0000-0000-000000000000}"/>
          </ac:spMkLst>
        </pc:spChg>
        <pc:spChg chg="del">
          <ac:chgData name="Marika D'Addazio" userId="45153f1879aed1f1" providerId="LiveId" clId="{73AB28B7-91DD-4C41-BFC2-A572D132E78F}" dt="2024-04-11T10:27:05.077" v="227" actId="478"/>
          <ac:spMkLst>
            <pc:docMk/>
            <pc:sldMk cId="3095916492" sldId="262"/>
            <ac:spMk id="13" creationId="{00000000-0000-0000-0000-000000000000}"/>
          </ac:spMkLst>
        </pc:spChg>
        <pc:spChg chg="del">
          <ac:chgData name="Marika D'Addazio" userId="45153f1879aed1f1" providerId="LiveId" clId="{73AB28B7-91DD-4C41-BFC2-A572D132E78F}" dt="2024-04-11T10:27:05.077" v="227" actId="478"/>
          <ac:spMkLst>
            <pc:docMk/>
            <pc:sldMk cId="3095916492" sldId="262"/>
            <ac:spMk id="14" creationId="{00000000-0000-0000-0000-000000000000}"/>
          </ac:spMkLst>
        </pc:spChg>
        <pc:spChg chg="del">
          <ac:chgData name="Marika D'Addazio" userId="45153f1879aed1f1" providerId="LiveId" clId="{73AB28B7-91DD-4C41-BFC2-A572D132E78F}" dt="2024-04-11T10:27:05.077" v="227" actId="478"/>
          <ac:spMkLst>
            <pc:docMk/>
            <pc:sldMk cId="3095916492" sldId="262"/>
            <ac:spMk id="15" creationId="{00000000-0000-0000-0000-000000000000}"/>
          </ac:spMkLst>
        </pc:spChg>
        <pc:spChg chg="del">
          <ac:chgData name="Marika D'Addazio" userId="45153f1879aed1f1" providerId="LiveId" clId="{73AB28B7-91DD-4C41-BFC2-A572D132E78F}" dt="2024-04-11T10:27:05.077" v="227" actId="478"/>
          <ac:spMkLst>
            <pc:docMk/>
            <pc:sldMk cId="3095916492" sldId="262"/>
            <ac:spMk id="16" creationId="{00000000-0000-0000-0000-000000000000}"/>
          </ac:spMkLst>
        </pc:spChg>
        <pc:spChg chg="del">
          <ac:chgData name="Marika D'Addazio" userId="45153f1879aed1f1" providerId="LiveId" clId="{73AB28B7-91DD-4C41-BFC2-A572D132E78F}" dt="2024-04-11T10:27:05.077" v="227" actId="478"/>
          <ac:spMkLst>
            <pc:docMk/>
            <pc:sldMk cId="3095916492" sldId="262"/>
            <ac:spMk id="17" creationId="{00000000-0000-0000-0000-000000000000}"/>
          </ac:spMkLst>
        </pc:spChg>
        <pc:spChg chg="del">
          <ac:chgData name="Marika D'Addazio" userId="45153f1879aed1f1" providerId="LiveId" clId="{73AB28B7-91DD-4C41-BFC2-A572D132E78F}" dt="2024-04-11T10:27:05.077" v="227" actId="478"/>
          <ac:spMkLst>
            <pc:docMk/>
            <pc:sldMk cId="3095916492" sldId="262"/>
            <ac:spMk id="18" creationId="{00000000-0000-0000-0000-000000000000}"/>
          </ac:spMkLst>
        </pc:spChg>
        <pc:picChg chg="add mod">
          <ac:chgData name="Marika D'Addazio" userId="45153f1879aed1f1" providerId="LiveId" clId="{73AB28B7-91DD-4C41-BFC2-A572D132E78F}" dt="2024-04-11T14:04:46.175" v="309" actId="1076"/>
          <ac:picMkLst>
            <pc:docMk/>
            <pc:sldMk cId="3095916492" sldId="262"/>
            <ac:picMk id="5" creationId="{0C034649-7CCC-04D7-4439-B42D68E14F20}"/>
          </ac:picMkLst>
        </pc:picChg>
        <pc:picChg chg="del">
          <ac:chgData name="Marika D'Addazio" userId="45153f1879aed1f1" providerId="LiveId" clId="{73AB28B7-91DD-4C41-BFC2-A572D132E78F}" dt="2024-04-11T10:27:05.077" v="227" actId="478"/>
          <ac:picMkLst>
            <pc:docMk/>
            <pc:sldMk cId="3095916492" sldId="262"/>
            <ac:picMk id="10" creationId="{9E1B3019-8E9D-4EBA-9541-CA3383B90CCB}"/>
          </ac:picMkLst>
        </pc:picChg>
        <pc:picChg chg="add mod ord">
          <ac:chgData name="Marika D'Addazio" userId="45153f1879aed1f1" providerId="LiveId" clId="{73AB28B7-91DD-4C41-BFC2-A572D132E78F}" dt="2024-04-11T19:08:42.751" v="2354" actId="1036"/>
          <ac:picMkLst>
            <pc:docMk/>
            <pc:sldMk cId="3095916492" sldId="262"/>
            <ac:picMk id="11" creationId="{C9468CE0-7488-557F-147C-7884B6B95DEC}"/>
          </ac:picMkLst>
        </pc:picChg>
        <pc:picChg chg="del">
          <ac:chgData name="Marika D'Addazio" userId="45153f1879aed1f1" providerId="LiveId" clId="{73AB28B7-91DD-4C41-BFC2-A572D132E78F}" dt="2024-04-11T10:27:06.544" v="228" actId="478"/>
          <ac:picMkLst>
            <pc:docMk/>
            <pc:sldMk cId="3095916492" sldId="262"/>
            <ac:picMk id="21" creationId="{00000000-0000-0000-0000-000000000000}"/>
          </ac:picMkLst>
        </pc:picChg>
      </pc:sldChg>
      <pc:sldChg chg="modSp del mod">
        <pc:chgData name="Marika D'Addazio" userId="45153f1879aed1f1" providerId="LiveId" clId="{73AB28B7-91DD-4C41-BFC2-A572D132E78F}" dt="2024-04-11T14:58:42.943" v="1235" actId="47"/>
        <pc:sldMkLst>
          <pc:docMk/>
          <pc:sldMk cId="3648390382" sldId="263"/>
        </pc:sldMkLst>
        <pc:spChg chg="mod">
          <ac:chgData name="Marika D'Addazio" userId="45153f1879aed1f1" providerId="LiveId" clId="{73AB28B7-91DD-4C41-BFC2-A572D132E78F}" dt="2024-04-11T10:11:53.924" v="222" actId="108"/>
          <ac:spMkLst>
            <pc:docMk/>
            <pc:sldMk cId="3648390382" sldId="263"/>
            <ac:spMk id="3" creationId="{88E6843D-D2AF-BC59-B906-295C0D25D12E}"/>
          </ac:spMkLst>
        </pc:spChg>
      </pc:sldChg>
      <pc:sldChg chg="addSp modSp mod">
        <pc:chgData name="Marika D'Addazio" userId="45153f1879aed1f1" providerId="LiveId" clId="{73AB28B7-91DD-4C41-BFC2-A572D132E78F}" dt="2024-04-12T06:57:20.893" v="2389" actId="1035"/>
        <pc:sldMkLst>
          <pc:docMk/>
          <pc:sldMk cId="3485522890" sldId="267"/>
        </pc:sldMkLst>
        <pc:spChg chg="mod">
          <ac:chgData name="Marika D'Addazio" userId="45153f1879aed1f1" providerId="LiveId" clId="{73AB28B7-91DD-4C41-BFC2-A572D132E78F}" dt="2024-04-11T19:10:21.556" v="2363" actId="1038"/>
          <ac:spMkLst>
            <pc:docMk/>
            <pc:sldMk cId="3485522890" sldId="267"/>
            <ac:spMk id="2" creationId="{00000000-0000-0000-0000-000000000000}"/>
          </ac:spMkLst>
        </pc:spChg>
        <pc:spChg chg="add mod">
          <ac:chgData name="Marika D'Addazio" userId="45153f1879aed1f1" providerId="LiveId" clId="{73AB28B7-91DD-4C41-BFC2-A572D132E78F}" dt="2024-04-12T06:57:20.893" v="2389" actId="1035"/>
          <ac:spMkLst>
            <pc:docMk/>
            <pc:sldMk cId="3485522890" sldId="267"/>
            <ac:spMk id="3" creationId="{2A2F923B-6106-2A39-E6BE-31C6B53741A4}"/>
          </ac:spMkLst>
        </pc:spChg>
        <pc:spChg chg="mod">
          <ac:chgData name="Marika D'Addazio" userId="45153f1879aed1f1" providerId="LiveId" clId="{73AB28B7-91DD-4C41-BFC2-A572D132E78F}" dt="2024-04-11T10:10:44.097" v="219" actId="207"/>
          <ac:spMkLst>
            <pc:docMk/>
            <pc:sldMk cId="3485522890" sldId="267"/>
            <ac:spMk id="4" creationId="{C971B032-D2F5-01DA-9EE4-FA5E7E6509E8}"/>
          </ac:spMkLst>
        </pc:spChg>
        <pc:spChg chg="mod">
          <ac:chgData name="Marika D'Addazio" userId="45153f1879aed1f1" providerId="LiveId" clId="{73AB28B7-91DD-4C41-BFC2-A572D132E78F}" dt="2024-04-12T06:57:11.289" v="2387" actId="1076"/>
          <ac:spMkLst>
            <pc:docMk/>
            <pc:sldMk cId="3485522890" sldId="267"/>
            <ac:spMk id="7" creationId="{00000000-0000-0000-0000-000000000000}"/>
          </ac:spMkLst>
        </pc:spChg>
        <pc:cxnChg chg="mod">
          <ac:chgData name="Marika D'Addazio" userId="45153f1879aed1f1" providerId="LiveId" clId="{73AB28B7-91DD-4C41-BFC2-A572D132E78F}" dt="2024-04-11T10:06:11.585" v="201" actId="1037"/>
          <ac:cxnSpMkLst>
            <pc:docMk/>
            <pc:sldMk cId="3485522890" sldId="267"/>
            <ac:cxnSpMk id="12" creationId="{00000000-0000-0000-0000-000000000000}"/>
          </ac:cxnSpMkLst>
        </pc:cxnChg>
      </pc:sldChg>
      <pc:sldChg chg="modSp del mod">
        <pc:chgData name="Marika D'Addazio" userId="45153f1879aed1f1" providerId="LiveId" clId="{73AB28B7-91DD-4C41-BFC2-A572D132E78F}" dt="2024-04-11T14:58:50.439" v="1237" actId="47"/>
        <pc:sldMkLst>
          <pc:docMk/>
          <pc:sldMk cId="2825615383" sldId="268"/>
        </pc:sldMkLst>
        <pc:spChg chg="mod">
          <ac:chgData name="Marika D'Addazio" userId="45153f1879aed1f1" providerId="LiveId" clId="{73AB28B7-91DD-4C41-BFC2-A572D132E78F}" dt="2024-04-11T10:11:58.691" v="223" actId="108"/>
          <ac:spMkLst>
            <pc:docMk/>
            <pc:sldMk cId="2825615383" sldId="268"/>
            <ac:spMk id="2" creationId="{575E6C81-F7AF-0C8A-E2E2-427AF33E10BB}"/>
          </ac:spMkLst>
        </pc:spChg>
      </pc:sldChg>
      <pc:sldChg chg="del">
        <pc:chgData name="Marika D'Addazio" userId="45153f1879aed1f1" providerId="LiveId" clId="{73AB28B7-91DD-4C41-BFC2-A572D132E78F}" dt="2024-04-11T10:09:14.089" v="212" actId="47"/>
        <pc:sldMkLst>
          <pc:docMk/>
          <pc:sldMk cId="3639223087" sldId="335"/>
        </pc:sldMkLst>
      </pc:sldChg>
      <pc:sldChg chg="modSp del mod">
        <pc:chgData name="Marika D'Addazio" userId="45153f1879aed1f1" providerId="LiveId" clId="{73AB28B7-91DD-4C41-BFC2-A572D132E78F}" dt="2024-04-11T14:58:41.797" v="1234" actId="47"/>
        <pc:sldMkLst>
          <pc:docMk/>
          <pc:sldMk cId="2476675274" sldId="338"/>
        </pc:sldMkLst>
        <pc:spChg chg="mod">
          <ac:chgData name="Marika D'Addazio" userId="45153f1879aed1f1" providerId="LiveId" clId="{73AB28B7-91DD-4C41-BFC2-A572D132E78F}" dt="2024-04-11T10:11:48.262" v="221" actId="108"/>
          <ac:spMkLst>
            <pc:docMk/>
            <pc:sldMk cId="2476675274" sldId="338"/>
            <ac:spMk id="2" creationId="{A36C5984-F49C-58CF-90A7-3B17586820AE}"/>
          </ac:spMkLst>
        </pc:spChg>
      </pc:sldChg>
      <pc:sldChg chg="modSp new del mod">
        <pc:chgData name="Marika D'Addazio" userId="45153f1879aed1f1" providerId="LiveId" clId="{73AB28B7-91DD-4C41-BFC2-A572D132E78F}" dt="2024-04-11T14:58:43.776" v="1236" actId="47"/>
        <pc:sldMkLst>
          <pc:docMk/>
          <pc:sldMk cId="749366347" sldId="339"/>
        </pc:sldMkLst>
        <pc:spChg chg="mod">
          <ac:chgData name="Marika D'Addazio" userId="45153f1879aed1f1" providerId="LiveId" clId="{73AB28B7-91DD-4C41-BFC2-A572D132E78F}" dt="2024-04-11T10:27:33.257" v="235" actId="27636"/>
          <ac:spMkLst>
            <pc:docMk/>
            <pc:sldMk cId="749366347" sldId="339"/>
            <ac:spMk id="5" creationId="{BB52806F-A1E9-5414-63AE-84F72E7ECF96}"/>
          </ac:spMkLst>
        </pc:spChg>
      </pc:sldChg>
      <pc:sldChg chg="addSp delSp modSp add mod">
        <pc:chgData name="Marika D'Addazio" userId="45153f1879aed1f1" providerId="LiveId" clId="{73AB28B7-91DD-4C41-BFC2-A572D132E78F}" dt="2024-04-11T18:29:27.481" v="1796" actId="1076"/>
        <pc:sldMkLst>
          <pc:docMk/>
          <pc:sldMk cId="1530096040" sldId="340"/>
        </pc:sldMkLst>
        <pc:spChg chg="mod">
          <ac:chgData name="Marika D'Addazio" userId="45153f1879aed1f1" providerId="LiveId" clId="{73AB28B7-91DD-4C41-BFC2-A572D132E78F}" dt="2024-04-11T14:08:32.076" v="360" actId="1076"/>
          <ac:spMkLst>
            <pc:docMk/>
            <pc:sldMk cId="1530096040" sldId="340"/>
            <ac:spMk id="6" creationId="{5EC7306F-AE05-AF78-77FC-3C92AB946140}"/>
          </ac:spMkLst>
        </pc:spChg>
        <pc:spChg chg="add mod">
          <ac:chgData name="Marika D'Addazio" userId="45153f1879aed1f1" providerId="LiveId" clId="{73AB28B7-91DD-4C41-BFC2-A572D132E78F}" dt="2024-04-11T18:26:00.396" v="1788" actId="1076"/>
          <ac:spMkLst>
            <pc:docMk/>
            <pc:sldMk cId="1530096040" sldId="340"/>
            <ac:spMk id="7" creationId="{D31B0F2C-F835-42EA-F103-CB6ABA40A8A0}"/>
          </ac:spMkLst>
        </pc:spChg>
        <pc:spChg chg="add mod">
          <ac:chgData name="Marika D'Addazio" userId="45153f1879aed1f1" providerId="LiveId" clId="{73AB28B7-91DD-4C41-BFC2-A572D132E78F}" dt="2024-04-11T18:29:27.481" v="1796" actId="1076"/>
          <ac:spMkLst>
            <pc:docMk/>
            <pc:sldMk cId="1530096040" sldId="340"/>
            <ac:spMk id="10" creationId="{7D71C089-3B80-C3A2-7CB1-2072D6EC36B2}"/>
          </ac:spMkLst>
        </pc:spChg>
        <pc:picChg chg="add mod">
          <ac:chgData name="Marika D'Addazio" userId="45153f1879aed1f1" providerId="LiveId" clId="{73AB28B7-91DD-4C41-BFC2-A572D132E78F}" dt="2024-04-11T14:04:53.482" v="310" actId="1076"/>
          <ac:picMkLst>
            <pc:docMk/>
            <pc:sldMk cId="1530096040" sldId="340"/>
            <ac:picMk id="4" creationId="{DCA47051-78BD-BA36-18DE-99B0FC2D4960}"/>
          </ac:picMkLst>
        </pc:picChg>
        <pc:picChg chg="del">
          <ac:chgData name="Marika D'Addazio" userId="45153f1879aed1f1" providerId="LiveId" clId="{73AB28B7-91DD-4C41-BFC2-A572D132E78F}" dt="2024-04-11T14:02:44.993" v="270" actId="478"/>
          <ac:picMkLst>
            <pc:docMk/>
            <pc:sldMk cId="1530096040" sldId="340"/>
            <ac:picMk id="5" creationId="{0C034649-7CCC-04D7-4439-B42D68E14F20}"/>
          </ac:picMkLst>
        </pc:picChg>
        <pc:picChg chg="add mod">
          <ac:chgData name="Marika D'Addazio" userId="45153f1879aed1f1" providerId="LiveId" clId="{73AB28B7-91DD-4C41-BFC2-A572D132E78F}" dt="2024-04-11T18:26:08.868" v="1791" actId="1036"/>
          <ac:picMkLst>
            <pc:docMk/>
            <pc:sldMk cId="1530096040" sldId="340"/>
            <ac:picMk id="9" creationId="{8B34E6CD-3BC8-18EB-7BC4-E1EA05C83C49}"/>
          </ac:picMkLst>
        </pc:picChg>
      </pc:sldChg>
      <pc:sldChg chg="add del">
        <pc:chgData name="Marika D'Addazio" userId="45153f1879aed1f1" providerId="LiveId" clId="{73AB28B7-91DD-4C41-BFC2-A572D132E78F}" dt="2024-04-11T14:02:48.202" v="272"/>
        <pc:sldMkLst>
          <pc:docMk/>
          <pc:sldMk cId="1511009408" sldId="341"/>
        </pc:sldMkLst>
      </pc:sldChg>
      <pc:sldChg chg="addSp delSp modSp add mod">
        <pc:chgData name="Marika D'Addazio" userId="45153f1879aed1f1" providerId="LiveId" clId="{73AB28B7-91DD-4C41-BFC2-A572D132E78F}" dt="2024-04-11T15:18:14.097" v="1586" actId="1076"/>
        <pc:sldMkLst>
          <pc:docMk/>
          <pc:sldMk cId="1809850215" sldId="341"/>
        </pc:sldMkLst>
        <pc:spChg chg="mod">
          <ac:chgData name="Marika D'Addazio" userId="45153f1879aed1f1" providerId="LiveId" clId="{73AB28B7-91DD-4C41-BFC2-A572D132E78F}" dt="2024-04-11T15:07:20.645" v="1574" actId="1076"/>
          <ac:spMkLst>
            <pc:docMk/>
            <pc:sldMk cId="1809850215" sldId="341"/>
            <ac:spMk id="6" creationId="{5EC7306F-AE05-AF78-77FC-3C92AB946140}"/>
          </ac:spMkLst>
        </pc:spChg>
        <pc:spChg chg="add mod">
          <ac:chgData name="Marika D'Addazio" userId="45153f1879aed1f1" providerId="LiveId" clId="{73AB28B7-91DD-4C41-BFC2-A572D132E78F}" dt="2024-04-11T15:18:11.003" v="1585" actId="1076"/>
          <ac:spMkLst>
            <pc:docMk/>
            <pc:sldMk cId="1809850215" sldId="341"/>
            <ac:spMk id="11" creationId="{8A6A6209-725C-3D0E-A4CA-11BE573355DD}"/>
          </ac:spMkLst>
        </pc:spChg>
        <pc:picChg chg="del">
          <ac:chgData name="Marika D'Addazio" userId="45153f1879aed1f1" providerId="LiveId" clId="{73AB28B7-91DD-4C41-BFC2-A572D132E78F}" dt="2024-04-11T14:05:21.971" v="312" actId="478"/>
          <ac:picMkLst>
            <pc:docMk/>
            <pc:sldMk cId="1809850215" sldId="341"/>
            <ac:picMk id="4" creationId="{DCA47051-78BD-BA36-18DE-99B0FC2D4960}"/>
          </ac:picMkLst>
        </pc:picChg>
        <pc:picChg chg="add mod">
          <ac:chgData name="Marika D'Addazio" userId="45153f1879aed1f1" providerId="LiveId" clId="{73AB28B7-91DD-4C41-BFC2-A572D132E78F}" dt="2024-04-11T15:07:16.371" v="1573" actId="1076"/>
          <ac:picMkLst>
            <pc:docMk/>
            <pc:sldMk cId="1809850215" sldId="341"/>
            <ac:picMk id="5" creationId="{452159EA-7568-F010-7CFC-7F8A2F085F72}"/>
          </ac:picMkLst>
        </pc:picChg>
        <pc:picChg chg="add del">
          <ac:chgData name="Marika D'Addazio" userId="45153f1879aed1f1" providerId="LiveId" clId="{73AB28B7-91DD-4C41-BFC2-A572D132E78F}" dt="2024-04-11T14:06:45.906" v="329" actId="22"/>
          <ac:picMkLst>
            <pc:docMk/>
            <pc:sldMk cId="1809850215" sldId="341"/>
            <ac:picMk id="8" creationId="{96E3EA1C-7393-4002-0E1C-45AD797566AA}"/>
          </ac:picMkLst>
        </pc:picChg>
        <pc:picChg chg="add del">
          <ac:chgData name="Marika D'Addazio" userId="45153f1879aed1f1" providerId="LiveId" clId="{73AB28B7-91DD-4C41-BFC2-A572D132E78F}" dt="2024-04-11T14:06:48.312" v="331" actId="22"/>
          <ac:picMkLst>
            <pc:docMk/>
            <pc:sldMk cId="1809850215" sldId="341"/>
            <ac:picMk id="10" creationId="{A275D74F-8772-E159-5C65-5F5A994EC020}"/>
          </ac:picMkLst>
        </pc:picChg>
        <pc:picChg chg="add mod">
          <ac:chgData name="Marika D'Addazio" userId="45153f1879aed1f1" providerId="LiveId" clId="{73AB28B7-91DD-4C41-BFC2-A572D132E78F}" dt="2024-04-11T15:18:14.097" v="1586" actId="1076"/>
          <ac:picMkLst>
            <pc:docMk/>
            <pc:sldMk cId="1809850215" sldId="341"/>
            <ac:picMk id="13" creationId="{8B39A5BC-114A-36A7-6E9A-21DFBBDD7462}"/>
          </ac:picMkLst>
        </pc:picChg>
      </pc:sldChg>
      <pc:sldChg chg="addSp delSp modSp add mod ord">
        <pc:chgData name="Marika D'Addazio" userId="45153f1879aed1f1" providerId="LiveId" clId="{73AB28B7-91DD-4C41-BFC2-A572D132E78F}" dt="2024-04-11T14:59:41.631" v="1238" actId="114"/>
        <pc:sldMkLst>
          <pc:docMk/>
          <pc:sldMk cId="3889732137" sldId="342"/>
        </pc:sldMkLst>
        <pc:spChg chg="mod">
          <ac:chgData name="Marika D'Addazio" userId="45153f1879aed1f1" providerId="LiveId" clId="{73AB28B7-91DD-4C41-BFC2-A572D132E78F}" dt="2024-04-11T14:08:12.441" v="356" actId="20577"/>
          <ac:spMkLst>
            <pc:docMk/>
            <pc:sldMk cId="3889732137" sldId="342"/>
            <ac:spMk id="6" creationId="{5EC7306F-AE05-AF78-77FC-3C92AB946140}"/>
          </ac:spMkLst>
        </pc:spChg>
        <pc:spChg chg="add mod">
          <ac:chgData name="Marika D'Addazio" userId="45153f1879aed1f1" providerId="LiveId" clId="{73AB28B7-91DD-4C41-BFC2-A572D132E78F}" dt="2024-04-11T14:59:41.631" v="1238" actId="114"/>
          <ac:spMkLst>
            <pc:docMk/>
            <pc:sldMk cId="3889732137" sldId="342"/>
            <ac:spMk id="9" creationId="{C34177C3-8DBF-B378-2F14-49D59351223E}"/>
          </ac:spMkLst>
        </pc:spChg>
        <pc:picChg chg="add del mod">
          <ac:chgData name="Marika D'Addazio" userId="45153f1879aed1f1" providerId="LiveId" clId="{73AB28B7-91DD-4C41-BFC2-A572D132E78F}" dt="2024-04-11T14:07:37.140" v="340" actId="478"/>
          <ac:picMkLst>
            <pc:docMk/>
            <pc:sldMk cId="3889732137" sldId="342"/>
            <ac:picMk id="4" creationId="{0685D2B2-57EB-2E6B-3FD5-6BA254D52B4D}"/>
          </ac:picMkLst>
        </pc:picChg>
        <pc:picChg chg="del">
          <ac:chgData name="Marika D'Addazio" userId="45153f1879aed1f1" providerId="LiveId" clId="{73AB28B7-91DD-4C41-BFC2-A572D132E78F}" dt="2024-04-11T14:06:53.521" v="333" actId="478"/>
          <ac:picMkLst>
            <pc:docMk/>
            <pc:sldMk cId="3889732137" sldId="342"/>
            <ac:picMk id="5" creationId="{452159EA-7568-F010-7CFC-7F8A2F085F72}"/>
          </ac:picMkLst>
        </pc:picChg>
        <pc:picChg chg="add mod">
          <ac:chgData name="Marika D'Addazio" userId="45153f1879aed1f1" providerId="LiveId" clId="{73AB28B7-91DD-4C41-BFC2-A572D132E78F}" dt="2024-04-11T14:07:51.821" v="345" actId="1076"/>
          <ac:picMkLst>
            <pc:docMk/>
            <pc:sldMk cId="3889732137" sldId="342"/>
            <ac:picMk id="8" creationId="{080DB8A2-CEC5-B3CF-9096-D22F69A335FF}"/>
          </ac:picMkLst>
        </pc:picChg>
        <pc:picChg chg="add mod">
          <ac:chgData name="Marika D'Addazio" userId="45153f1879aed1f1" providerId="LiveId" clId="{73AB28B7-91DD-4C41-BFC2-A572D132E78F}" dt="2024-04-11T14:26:46.972" v="412" actId="1076"/>
          <ac:picMkLst>
            <pc:docMk/>
            <pc:sldMk cId="3889732137" sldId="342"/>
            <ac:picMk id="10" creationId="{BD70FD48-EC97-3EA1-F40B-A074394FB0C6}"/>
          </ac:picMkLst>
        </pc:picChg>
        <pc:picChg chg="add mod">
          <ac:chgData name="Marika D'Addazio" userId="45153f1879aed1f1" providerId="LiveId" clId="{73AB28B7-91DD-4C41-BFC2-A572D132E78F}" dt="2024-04-11T14:26:58.558" v="416" actId="14100"/>
          <ac:picMkLst>
            <pc:docMk/>
            <pc:sldMk cId="3889732137" sldId="342"/>
            <ac:picMk id="11" creationId="{F7513293-C016-8B90-235F-EEF3C8C39214}"/>
          </ac:picMkLst>
        </pc:picChg>
      </pc:sldChg>
      <pc:sldChg chg="addSp delSp modSp add mod">
        <pc:chgData name="Marika D'Addazio" userId="45153f1879aed1f1" providerId="LiveId" clId="{73AB28B7-91DD-4C41-BFC2-A572D132E78F}" dt="2024-04-11T14:38:07.058" v="434" actId="22"/>
        <pc:sldMkLst>
          <pc:docMk/>
          <pc:sldMk cId="502906685" sldId="343"/>
        </pc:sldMkLst>
        <pc:spChg chg="del">
          <ac:chgData name="Marika D'Addazio" userId="45153f1879aed1f1" providerId="LiveId" clId="{73AB28B7-91DD-4C41-BFC2-A572D132E78F}" dt="2024-04-11T14:25:50.062" v="404" actId="478"/>
          <ac:spMkLst>
            <pc:docMk/>
            <pc:sldMk cId="502906685" sldId="343"/>
            <ac:spMk id="9" creationId="{C34177C3-8DBF-B378-2F14-49D59351223E}"/>
          </ac:spMkLst>
        </pc:spChg>
        <pc:picChg chg="add del mod">
          <ac:chgData name="Marika D'Addazio" userId="45153f1879aed1f1" providerId="LiveId" clId="{73AB28B7-91DD-4C41-BFC2-A572D132E78F}" dt="2024-04-11T14:26:50.662" v="413" actId="21"/>
          <ac:picMkLst>
            <pc:docMk/>
            <pc:sldMk cId="502906685" sldId="343"/>
            <ac:picMk id="4" creationId="{F7513293-C016-8B90-235F-EEF3C8C39214}"/>
          </ac:picMkLst>
        </pc:picChg>
        <pc:picChg chg="add del mod">
          <ac:chgData name="Marika D'Addazio" userId="45153f1879aed1f1" providerId="LiveId" clId="{73AB28B7-91DD-4C41-BFC2-A572D132E78F}" dt="2024-04-11T14:26:37.280" v="410" actId="21"/>
          <ac:picMkLst>
            <pc:docMk/>
            <pc:sldMk cId="502906685" sldId="343"/>
            <ac:picMk id="7" creationId="{BD70FD48-EC97-3EA1-F40B-A074394FB0C6}"/>
          </ac:picMkLst>
        </pc:picChg>
        <pc:picChg chg="add mod">
          <ac:chgData name="Marika D'Addazio" userId="45153f1879aed1f1" providerId="LiveId" clId="{73AB28B7-91DD-4C41-BFC2-A572D132E78F}" dt="2024-04-11T14:37:04.190" v="431" actId="1076"/>
          <ac:picMkLst>
            <pc:docMk/>
            <pc:sldMk cId="502906685" sldId="343"/>
            <ac:picMk id="11" creationId="{1ED528EA-5A7E-0CCA-F0D0-AA5315403433}"/>
          </ac:picMkLst>
        </pc:picChg>
        <pc:picChg chg="add mod">
          <ac:chgData name="Marika D'Addazio" userId="45153f1879aed1f1" providerId="LiveId" clId="{73AB28B7-91DD-4C41-BFC2-A572D132E78F}" dt="2024-04-11T14:37:07.248" v="432" actId="1076"/>
          <ac:picMkLst>
            <pc:docMk/>
            <pc:sldMk cId="502906685" sldId="343"/>
            <ac:picMk id="13" creationId="{9F2C74F6-1DFA-A949-E5C7-81426BAF783E}"/>
          </ac:picMkLst>
        </pc:picChg>
        <pc:picChg chg="add del">
          <ac:chgData name="Marika D'Addazio" userId="45153f1879aed1f1" providerId="LiveId" clId="{73AB28B7-91DD-4C41-BFC2-A572D132E78F}" dt="2024-04-11T14:38:07.058" v="434" actId="22"/>
          <ac:picMkLst>
            <pc:docMk/>
            <pc:sldMk cId="502906685" sldId="343"/>
            <ac:picMk id="15" creationId="{86CE4E6C-2D12-E8F2-74D3-FCE49D090B42}"/>
          </ac:picMkLst>
        </pc:picChg>
      </pc:sldChg>
      <pc:sldChg chg="addSp delSp modSp add mod">
        <pc:chgData name="Marika D'Addazio" userId="45153f1879aed1f1" providerId="LiveId" clId="{73AB28B7-91DD-4C41-BFC2-A572D132E78F}" dt="2024-04-11T17:55:12.522" v="1737" actId="20577"/>
        <pc:sldMkLst>
          <pc:docMk/>
          <pc:sldMk cId="666470068" sldId="344"/>
        </pc:sldMkLst>
        <pc:spChg chg="add mod">
          <ac:chgData name="Marika D'Addazio" userId="45153f1879aed1f1" providerId="LiveId" clId="{73AB28B7-91DD-4C41-BFC2-A572D132E78F}" dt="2024-04-11T17:55:12.522" v="1737" actId="20577"/>
          <ac:spMkLst>
            <pc:docMk/>
            <pc:sldMk cId="666470068" sldId="344"/>
            <ac:spMk id="2" creationId="{85F459F5-E1A3-CCB5-26CC-43C6213DC022}"/>
          </ac:spMkLst>
        </pc:spChg>
        <pc:picChg chg="del">
          <ac:chgData name="Marika D'Addazio" userId="45153f1879aed1f1" providerId="LiveId" clId="{73AB28B7-91DD-4C41-BFC2-A572D132E78F}" dt="2024-04-11T14:38:13.082" v="436" actId="478"/>
          <ac:picMkLst>
            <pc:docMk/>
            <pc:sldMk cId="666470068" sldId="344"/>
            <ac:picMk id="11" creationId="{1ED528EA-5A7E-0CCA-F0D0-AA5315403433}"/>
          </ac:picMkLst>
        </pc:picChg>
        <pc:picChg chg="del">
          <ac:chgData name="Marika D'Addazio" userId="45153f1879aed1f1" providerId="LiveId" clId="{73AB28B7-91DD-4C41-BFC2-A572D132E78F}" dt="2024-04-11T14:38:14.114" v="437" actId="478"/>
          <ac:picMkLst>
            <pc:docMk/>
            <pc:sldMk cId="666470068" sldId="344"/>
            <ac:picMk id="13" creationId="{9F2C74F6-1DFA-A949-E5C7-81426BAF783E}"/>
          </ac:picMkLst>
        </pc:picChg>
      </pc:sldChg>
      <pc:sldChg chg="addSp delSp modSp add mod">
        <pc:chgData name="Marika D'Addazio" userId="45153f1879aed1f1" providerId="LiveId" clId="{73AB28B7-91DD-4C41-BFC2-A572D132E78F}" dt="2024-04-11T17:56:58.477" v="1756" actId="403"/>
        <pc:sldMkLst>
          <pc:docMk/>
          <pc:sldMk cId="4169353309" sldId="345"/>
        </pc:sldMkLst>
        <pc:spChg chg="add mod">
          <ac:chgData name="Marika D'Addazio" userId="45153f1879aed1f1" providerId="LiveId" clId="{73AB28B7-91DD-4C41-BFC2-A572D132E78F}" dt="2024-04-11T17:56:58.477" v="1756" actId="403"/>
          <ac:spMkLst>
            <pc:docMk/>
            <pc:sldMk cId="4169353309" sldId="345"/>
            <ac:spMk id="9" creationId="{3207C7BE-C7F8-7FF8-EE04-37D525C53D87}"/>
          </ac:spMkLst>
        </pc:spChg>
        <pc:spChg chg="del mod">
          <ac:chgData name="Marika D'Addazio" userId="45153f1879aed1f1" providerId="LiveId" clId="{73AB28B7-91DD-4C41-BFC2-A572D132E78F}" dt="2024-04-11T15:20:56.885" v="1589" actId="478"/>
          <ac:spMkLst>
            <pc:docMk/>
            <pc:sldMk cId="4169353309" sldId="345"/>
            <ac:spMk id="11" creationId="{8A6A6209-725C-3D0E-A4CA-11BE573355DD}"/>
          </ac:spMkLst>
        </pc:spChg>
        <pc:picChg chg="add mod">
          <ac:chgData name="Marika D'Addazio" userId="45153f1879aed1f1" providerId="LiveId" clId="{73AB28B7-91DD-4C41-BFC2-A572D132E78F}" dt="2024-04-11T15:23:42.348" v="1696" actId="1076"/>
          <ac:picMkLst>
            <pc:docMk/>
            <pc:sldMk cId="4169353309" sldId="345"/>
            <ac:picMk id="4" creationId="{0F298CEF-CBAE-17EC-7A51-75483AD54687}"/>
          </ac:picMkLst>
        </pc:picChg>
        <pc:picChg chg="add mod">
          <ac:chgData name="Marika D'Addazio" userId="45153f1879aed1f1" providerId="LiveId" clId="{73AB28B7-91DD-4C41-BFC2-A572D132E78F}" dt="2024-04-11T15:21:59.149" v="1600" actId="1076"/>
          <ac:picMkLst>
            <pc:docMk/>
            <pc:sldMk cId="4169353309" sldId="345"/>
            <ac:picMk id="8" creationId="{3BA3255D-0A9D-E05D-4BAA-43843C6E3106}"/>
          </ac:picMkLst>
        </pc:picChg>
        <pc:picChg chg="del">
          <ac:chgData name="Marika D'Addazio" userId="45153f1879aed1f1" providerId="LiveId" clId="{73AB28B7-91DD-4C41-BFC2-A572D132E78F}" dt="2024-04-11T15:20:58.355" v="1590" actId="478"/>
          <ac:picMkLst>
            <pc:docMk/>
            <pc:sldMk cId="4169353309" sldId="345"/>
            <ac:picMk id="13" creationId="{8B39A5BC-114A-36A7-6E9A-21DFBBDD7462}"/>
          </ac:picMkLst>
        </pc:picChg>
      </pc:sldChg>
      <pc:sldChg chg="addSp delSp modSp add mod">
        <pc:chgData name="Marika D'Addazio" userId="45153f1879aed1f1" providerId="LiveId" clId="{73AB28B7-91DD-4C41-BFC2-A572D132E78F}" dt="2024-04-11T17:56:41.233" v="1755" actId="1038"/>
        <pc:sldMkLst>
          <pc:docMk/>
          <pc:sldMk cId="3685884970" sldId="346"/>
        </pc:sldMkLst>
        <pc:spChg chg="del">
          <ac:chgData name="Marika D'Addazio" userId="45153f1879aed1f1" providerId="LiveId" clId="{73AB28B7-91DD-4C41-BFC2-A572D132E78F}" dt="2024-04-11T15:24:23.246" v="1701" actId="478"/>
          <ac:spMkLst>
            <pc:docMk/>
            <pc:sldMk cId="3685884970" sldId="346"/>
            <ac:spMk id="9" creationId="{3207C7BE-C7F8-7FF8-EE04-37D525C53D87}"/>
          </ac:spMkLst>
        </pc:spChg>
        <pc:spChg chg="add mod">
          <ac:chgData name="Marika D'Addazio" userId="45153f1879aed1f1" providerId="LiveId" clId="{73AB28B7-91DD-4C41-BFC2-A572D132E78F}" dt="2024-04-11T17:56:41.233" v="1755" actId="1038"/>
          <ac:spMkLst>
            <pc:docMk/>
            <pc:sldMk cId="3685884970" sldId="346"/>
            <ac:spMk id="12" creationId="{B8C300BF-5EB6-9345-A7B0-8B32012A0201}"/>
          </ac:spMkLst>
        </pc:spChg>
        <pc:picChg chg="del">
          <ac:chgData name="Marika D'Addazio" userId="45153f1879aed1f1" providerId="LiveId" clId="{73AB28B7-91DD-4C41-BFC2-A572D132E78F}" dt="2024-04-11T15:24:20.624" v="1700" actId="478"/>
          <ac:picMkLst>
            <pc:docMk/>
            <pc:sldMk cId="3685884970" sldId="346"/>
            <ac:picMk id="4" creationId="{0F298CEF-CBAE-17EC-7A51-75483AD54687}"/>
          </ac:picMkLst>
        </pc:picChg>
        <pc:picChg chg="add del mod">
          <ac:chgData name="Marika D'Addazio" userId="45153f1879aed1f1" providerId="LiveId" clId="{73AB28B7-91DD-4C41-BFC2-A572D132E78F}" dt="2024-04-11T15:24:53.624" v="1706" actId="478"/>
          <ac:picMkLst>
            <pc:docMk/>
            <pc:sldMk cId="3685884970" sldId="346"/>
            <ac:picMk id="7" creationId="{4EF00CAB-18B0-CE71-C374-E6F1B07A13D8}"/>
          </ac:picMkLst>
        </pc:picChg>
        <pc:picChg chg="del">
          <ac:chgData name="Marika D'Addazio" userId="45153f1879aed1f1" providerId="LiveId" clId="{73AB28B7-91DD-4C41-BFC2-A572D132E78F}" dt="2024-04-11T15:24:19.278" v="1699" actId="478"/>
          <ac:picMkLst>
            <pc:docMk/>
            <pc:sldMk cId="3685884970" sldId="346"/>
            <ac:picMk id="8" creationId="{3BA3255D-0A9D-E05D-4BAA-43843C6E3106}"/>
          </ac:picMkLst>
        </pc:picChg>
        <pc:picChg chg="add mod">
          <ac:chgData name="Marika D'Addazio" userId="45153f1879aed1f1" providerId="LiveId" clId="{73AB28B7-91DD-4C41-BFC2-A572D132E78F}" dt="2024-04-11T17:56:24.415" v="1742" actId="1076"/>
          <ac:picMkLst>
            <pc:docMk/>
            <pc:sldMk cId="3685884970" sldId="346"/>
            <ac:picMk id="11" creationId="{5248942E-2350-80C8-D3C0-32A2219F1418}"/>
          </ac:picMkLst>
        </pc:picChg>
        <pc:picChg chg="add mod">
          <ac:chgData name="Marika D'Addazio" userId="45153f1879aed1f1" providerId="LiveId" clId="{73AB28B7-91DD-4C41-BFC2-A572D132E78F}" dt="2024-04-11T17:56:22.171" v="1741" actId="1076"/>
          <ac:picMkLst>
            <pc:docMk/>
            <pc:sldMk cId="3685884970" sldId="346"/>
            <ac:picMk id="14" creationId="{40FBFE4B-DE9D-03CA-51AE-20203E6D48A6}"/>
          </ac:picMkLst>
        </pc:picChg>
      </pc:sldChg>
      <pc:sldChg chg="addSp delSp modSp add mod">
        <pc:chgData name="Marika D'Addazio" userId="45153f1879aed1f1" providerId="LiveId" clId="{73AB28B7-91DD-4C41-BFC2-A572D132E78F}" dt="2024-04-11T18:58:55.342" v="2009" actId="1076"/>
        <pc:sldMkLst>
          <pc:docMk/>
          <pc:sldMk cId="3836980353" sldId="347"/>
        </pc:sldMkLst>
        <pc:spChg chg="add del mod">
          <ac:chgData name="Marika D'Addazio" userId="45153f1879aed1f1" providerId="LiveId" clId="{73AB28B7-91DD-4C41-BFC2-A572D132E78F}" dt="2024-04-11T18:50:38.458" v="1915" actId="478"/>
          <ac:spMkLst>
            <pc:docMk/>
            <pc:sldMk cId="3836980353" sldId="347"/>
            <ac:spMk id="11" creationId="{E0B0AD35-A408-8A44-C238-3F0E96F8DBCB}"/>
          </ac:spMkLst>
        </pc:spChg>
        <pc:spChg chg="add mod">
          <ac:chgData name="Marika D'Addazio" userId="45153f1879aed1f1" providerId="LiveId" clId="{73AB28B7-91DD-4C41-BFC2-A572D132E78F}" dt="2024-04-11T18:58:55.342" v="2009" actId="1076"/>
          <ac:spMkLst>
            <pc:docMk/>
            <pc:sldMk cId="3836980353" sldId="347"/>
            <ac:spMk id="12" creationId="{038FE624-3ED9-586B-0DCA-D021ED68315F}"/>
          </ac:spMkLst>
        </pc:spChg>
        <pc:picChg chg="add del">
          <ac:chgData name="Marika D'Addazio" userId="45153f1879aed1f1" providerId="LiveId" clId="{73AB28B7-91DD-4C41-BFC2-A572D132E78F}" dt="2024-04-11T18:47:16.576" v="1799" actId="478"/>
          <ac:picMkLst>
            <pc:docMk/>
            <pc:sldMk cId="3836980353" sldId="347"/>
            <ac:picMk id="4" creationId="{99858163-1C99-000A-3C04-0CAC47CB559D}"/>
          </ac:picMkLst>
        </pc:picChg>
        <pc:picChg chg="add mod modCrop">
          <ac:chgData name="Marika D'Addazio" userId="45153f1879aed1f1" providerId="LiveId" clId="{73AB28B7-91DD-4C41-BFC2-A572D132E78F}" dt="2024-04-11T18:58:47.964" v="2008" actId="1076"/>
          <ac:picMkLst>
            <pc:docMk/>
            <pc:sldMk cId="3836980353" sldId="347"/>
            <ac:picMk id="8" creationId="{B2F495BA-18DD-5DE3-39DF-C0DC03B62C80}"/>
          </ac:picMkLst>
        </pc:picChg>
        <pc:picChg chg="add del mod">
          <ac:chgData name="Marika D'Addazio" userId="45153f1879aed1f1" providerId="LiveId" clId="{73AB28B7-91DD-4C41-BFC2-A572D132E78F}" dt="2024-04-11T18:56:02.868" v="1970" actId="478"/>
          <ac:picMkLst>
            <pc:docMk/>
            <pc:sldMk cId="3836980353" sldId="347"/>
            <ac:picMk id="10" creationId="{5A942FF5-096C-1601-38CE-5711D5012C1D}"/>
          </ac:picMkLst>
        </pc:picChg>
      </pc:sldChg>
      <pc:sldChg chg="addSp delSp modSp add mod">
        <pc:chgData name="Marika D'Addazio" userId="45153f1879aed1f1" providerId="LiveId" clId="{73AB28B7-91DD-4C41-BFC2-A572D132E78F}" dt="2024-04-11T18:56:00.336" v="1969" actId="1076"/>
        <pc:sldMkLst>
          <pc:docMk/>
          <pc:sldMk cId="3897512678" sldId="348"/>
        </pc:sldMkLst>
        <pc:spChg chg="add mod">
          <ac:chgData name="Marika D'Addazio" userId="45153f1879aed1f1" providerId="LiveId" clId="{73AB28B7-91DD-4C41-BFC2-A572D132E78F}" dt="2024-04-11T18:55:58.707" v="1968" actId="1076"/>
          <ac:spMkLst>
            <pc:docMk/>
            <pc:sldMk cId="3897512678" sldId="348"/>
            <ac:spMk id="2" creationId="{3D9A454E-857F-90DD-D890-C7178465A5AB}"/>
          </ac:spMkLst>
        </pc:spChg>
        <pc:picChg chg="del">
          <ac:chgData name="Marika D'Addazio" userId="45153f1879aed1f1" providerId="LiveId" clId="{73AB28B7-91DD-4C41-BFC2-A572D132E78F}" dt="2024-04-11T18:51:54.656" v="1922" actId="478"/>
          <ac:picMkLst>
            <pc:docMk/>
            <pc:sldMk cId="3897512678" sldId="348"/>
            <ac:picMk id="8" creationId="{B2F495BA-18DD-5DE3-39DF-C0DC03B62C80}"/>
          </ac:picMkLst>
        </pc:picChg>
        <pc:picChg chg="mod">
          <ac:chgData name="Marika D'Addazio" userId="45153f1879aed1f1" providerId="LiveId" clId="{73AB28B7-91DD-4C41-BFC2-A572D132E78F}" dt="2024-04-11T18:56:00.336" v="1969" actId="1076"/>
          <ac:picMkLst>
            <pc:docMk/>
            <pc:sldMk cId="3897512678" sldId="348"/>
            <ac:picMk id="10" creationId="{5A942FF5-096C-1601-38CE-5711D5012C1D}"/>
          </ac:picMkLst>
        </pc:picChg>
      </pc:sldChg>
      <pc:sldChg chg="addSp delSp modSp add mod ord">
        <pc:chgData name="Marika D'Addazio" userId="45153f1879aed1f1" providerId="LiveId" clId="{73AB28B7-91DD-4C41-BFC2-A572D132E78F}" dt="2024-04-12T07:44:36.284" v="3552" actId="1035"/>
        <pc:sldMkLst>
          <pc:docMk/>
          <pc:sldMk cId="23787913" sldId="349"/>
        </pc:sldMkLst>
        <pc:spChg chg="mod">
          <ac:chgData name="Marika D'Addazio" userId="45153f1879aed1f1" providerId="LiveId" clId="{73AB28B7-91DD-4C41-BFC2-A572D132E78F}" dt="2024-04-12T07:43:53.567" v="3467" actId="1035"/>
          <ac:spMkLst>
            <pc:docMk/>
            <pc:sldMk cId="23787913" sldId="349"/>
            <ac:spMk id="2" creationId="{85F459F5-E1A3-CCB5-26CC-43C6213DC022}"/>
          </ac:spMkLst>
        </pc:spChg>
        <pc:spChg chg="mod">
          <ac:chgData name="Marika D'Addazio" userId="45153f1879aed1f1" providerId="LiveId" clId="{73AB28B7-91DD-4C41-BFC2-A572D132E78F}" dt="2024-04-12T07:02:52.096" v="2413" actId="20577"/>
          <ac:spMkLst>
            <pc:docMk/>
            <pc:sldMk cId="23787913" sldId="349"/>
            <ac:spMk id="6" creationId="{5EC7306F-AE05-AF78-77FC-3C92AB946140}"/>
          </ac:spMkLst>
        </pc:spChg>
        <pc:spChg chg="add mod">
          <ac:chgData name="Marika D'Addazio" userId="45153f1879aed1f1" providerId="LiveId" clId="{73AB28B7-91DD-4C41-BFC2-A572D132E78F}" dt="2024-04-12T07:44:30.988" v="3536" actId="1076"/>
          <ac:spMkLst>
            <pc:docMk/>
            <pc:sldMk cId="23787913" sldId="349"/>
            <ac:spMk id="10" creationId="{E8725095-B809-98CD-FE49-BB08995B0DF3}"/>
          </ac:spMkLst>
        </pc:spChg>
        <pc:picChg chg="add mod">
          <ac:chgData name="Marika D'Addazio" userId="45153f1879aed1f1" providerId="LiveId" clId="{73AB28B7-91DD-4C41-BFC2-A572D132E78F}" dt="2024-04-12T07:01:59.561" v="2394" actId="1076"/>
          <ac:picMkLst>
            <pc:docMk/>
            <pc:sldMk cId="23787913" sldId="349"/>
            <ac:picMk id="5" creationId="{F568F1F7-792D-1B8C-5A3B-B59BB0703CBA}"/>
          </ac:picMkLst>
        </pc:picChg>
        <pc:picChg chg="del">
          <ac:chgData name="Marika D'Addazio" userId="45153f1879aed1f1" providerId="LiveId" clId="{73AB28B7-91DD-4C41-BFC2-A572D132E78F}" dt="2024-04-12T07:01:44.106" v="2390" actId="478"/>
          <ac:picMkLst>
            <pc:docMk/>
            <pc:sldMk cId="23787913" sldId="349"/>
            <ac:picMk id="8" creationId="{080DB8A2-CEC5-B3CF-9096-D22F69A335FF}"/>
          </ac:picMkLst>
        </pc:picChg>
        <pc:picChg chg="add mod ord">
          <ac:chgData name="Marika D'Addazio" userId="45153f1879aed1f1" providerId="LiveId" clId="{73AB28B7-91DD-4C41-BFC2-A572D132E78F}" dt="2024-04-12T07:44:36.284" v="3552" actId="1035"/>
          <ac:picMkLst>
            <pc:docMk/>
            <pc:sldMk cId="23787913" sldId="349"/>
            <ac:picMk id="9" creationId="{21489BFF-0E8B-39F4-4FE1-31752A943D8C}"/>
          </ac:picMkLst>
        </pc:picChg>
        <pc:picChg chg="add mod">
          <ac:chgData name="Marika D'Addazio" userId="45153f1879aed1f1" providerId="LiveId" clId="{73AB28B7-91DD-4C41-BFC2-A572D132E78F}" dt="2024-04-12T07:44:32.993" v="3540" actId="1036"/>
          <ac:picMkLst>
            <pc:docMk/>
            <pc:sldMk cId="23787913" sldId="349"/>
            <ac:picMk id="12" creationId="{C2C8ADB4-C0C7-FE20-C192-C0ECCE8CD095}"/>
          </ac:picMkLst>
        </pc:picChg>
      </pc:sldChg>
      <pc:sldChg chg="addSp delSp modSp add mod">
        <pc:chgData name="Marika D'Addazio" userId="45153f1879aed1f1" providerId="LiveId" clId="{73AB28B7-91DD-4C41-BFC2-A572D132E78F}" dt="2024-04-12T07:40:28.977" v="3255" actId="1035"/>
        <pc:sldMkLst>
          <pc:docMk/>
          <pc:sldMk cId="1827809638" sldId="350"/>
        </pc:sldMkLst>
        <pc:spChg chg="del">
          <ac:chgData name="Marika D'Addazio" userId="45153f1879aed1f1" providerId="LiveId" clId="{73AB28B7-91DD-4C41-BFC2-A572D132E78F}" dt="2024-04-12T07:30:00.497" v="3106" actId="478"/>
          <ac:spMkLst>
            <pc:docMk/>
            <pc:sldMk cId="1827809638" sldId="350"/>
            <ac:spMk id="2" creationId="{85F459F5-E1A3-CCB5-26CC-43C6213DC022}"/>
          </ac:spMkLst>
        </pc:spChg>
        <pc:spChg chg="del">
          <ac:chgData name="Marika D'Addazio" userId="45153f1879aed1f1" providerId="LiveId" clId="{73AB28B7-91DD-4C41-BFC2-A572D132E78F}" dt="2024-04-12T07:30:03.147" v="3107" actId="478"/>
          <ac:spMkLst>
            <pc:docMk/>
            <pc:sldMk cId="1827809638" sldId="350"/>
            <ac:spMk id="10" creationId="{E8725095-B809-98CD-FE49-BB08995B0DF3}"/>
          </ac:spMkLst>
        </pc:spChg>
        <pc:picChg chg="add mod">
          <ac:chgData name="Marika D'Addazio" userId="45153f1879aed1f1" providerId="LiveId" clId="{73AB28B7-91DD-4C41-BFC2-A572D132E78F}" dt="2024-04-12T07:40:28.977" v="3255" actId="1035"/>
          <ac:picMkLst>
            <pc:docMk/>
            <pc:sldMk cId="1827809638" sldId="350"/>
            <ac:picMk id="7" creationId="{9B331A5E-8069-699E-C092-11701C3A8C3C}"/>
          </ac:picMkLst>
        </pc:picChg>
        <pc:picChg chg="add del mod">
          <ac:chgData name="Marika D'Addazio" userId="45153f1879aed1f1" providerId="LiveId" clId="{73AB28B7-91DD-4C41-BFC2-A572D132E78F}" dt="2024-04-12T07:38:14.491" v="3148" actId="478"/>
          <ac:picMkLst>
            <pc:docMk/>
            <pc:sldMk cId="1827809638" sldId="350"/>
            <ac:picMk id="8" creationId="{525C60E4-99AB-2A17-1F0A-46F0B2EDFBD1}"/>
          </ac:picMkLst>
        </pc:picChg>
        <pc:picChg chg="del">
          <ac:chgData name="Marika D'Addazio" userId="45153f1879aed1f1" providerId="LiveId" clId="{73AB28B7-91DD-4C41-BFC2-A572D132E78F}" dt="2024-04-12T07:30:04.243" v="3108" actId="478"/>
          <ac:picMkLst>
            <pc:docMk/>
            <pc:sldMk cId="1827809638" sldId="350"/>
            <ac:picMk id="9" creationId="{21489BFF-0E8B-39F4-4FE1-31752A943D8C}"/>
          </ac:picMkLst>
        </pc:picChg>
        <pc:picChg chg="del">
          <ac:chgData name="Marika D'Addazio" userId="45153f1879aed1f1" providerId="LiveId" clId="{73AB28B7-91DD-4C41-BFC2-A572D132E78F}" dt="2024-04-12T07:30:05.751" v="3109" actId="478"/>
          <ac:picMkLst>
            <pc:docMk/>
            <pc:sldMk cId="1827809638" sldId="350"/>
            <ac:picMk id="12" creationId="{C2C8ADB4-C0C7-FE20-C192-C0ECCE8CD095}"/>
          </ac:picMkLst>
        </pc:picChg>
        <pc:picChg chg="add mod ord">
          <ac:chgData name="Marika D'Addazio" userId="45153f1879aed1f1" providerId="LiveId" clId="{73AB28B7-91DD-4C41-BFC2-A572D132E78F}" dt="2024-04-12T07:39:58.719" v="3249" actId="1076"/>
          <ac:picMkLst>
            <pc:docMk/>
            <pc:sldMk cId="1827809638" sldId="350"/>
            <ac:picMk id="13" creationId="{471666B8-742C-F40B-4923-68FC29EEFCD5}"/>
          </ac:picMkLst>
        </pc:picChg>
        <pc:picChg chg="add mod">
          <ac:chgData name="Marika D'Addazio" userId="45153f1879aed1f1" providerId="LiveId" clId="{73AB28B7-91DD-4C41-BFC2-A572D132E78F}" dt="2024-04-12T07:40:07.204" v="3250" actId="1076"/>
          <ac:picMkLst>
            <pc:docMk/>
            <pc:sldMk cId="1827809638" sldId="350"/>
            <ac:picMk id="15" creationId="{0298FEAF-7102-5B79-3F0C-B376828B3A94}"/>
          </ac:picMkLst>
        </pc:picChg>
        <pc:picChg chg="add mod">
          <ac:chgData name="Marika D'Addazio" userId="45153f1879aed1f1" providerId="LiveId" clId="{73AB28B7-91DD-4C41-BFC2-A572D132E78F}" dt="2024-04-12T07:39:48.858" v="3242" actId="1076"/>
          <ac:picMkLst>
            <pc:docMk/>
            <pc:sldMk cId="1827809638" sldId="350"/>
            <ac:picMk id="17" creationId="{CEF7F5A1-5178-5C39-0042-07825C58482B}"/>
          </ac:picMkLst>
        </pc:picChg>
      </pc:sldChg>
      <pc:sldChg chg="addSp delSp modSp add del mod">
        <pc:chgData name="Marika D'Addazio" userId="45153f1879aed1f1" providerId="LiveId" clId="{73AB28B7-91DD-4C41-BFC2-A572D132E78F}" dt="2024-04-12T07:41:03.853" v="3256" actId="47"/>
        <pc:sldMkLst>
          <pc:docMk/>
          <pc:sldMk cId="3423047179" sldId="351"/>
        </pc:sldMkLst>
        <pc:picChg chg="add mod">
          <ac:chgData name="Marika D'Addazio" userId="45153f1879aed1f1" providerId="LiveId" clId="{73AB28B7-91DD-4C41-BFC2-A572D132E78F}" dt="2024-04-12T07:37:13.501" v="3141" actId="1076"/>
          <ac:picMkLst>
            <pc:docMk/>
            <pc:sldMk cId="3423047179" sldId="351"/>
            <ac:picMk id="4" creationId="{1054E46D-9A8D-7B53-AD46-FD7C9B0A318E}"/>
          </ac:picMkLst>
        </pc:picChg>
        <pc:picChg chg="del">
          <ac:chgData name="Marika D'Addazio" userId="45153f1879aed1f1" providerId="LiveId" clId="{73AB28B7-91DD-4C41-BFC2-A572D132E78F}" dt="2024-04-12T07:36:47.302" v="3135" actId="478"/>
          <ac:picMkLst>
            <pc:docMk/>
            <pc:sldMk cId="3423047179" sldId="351"/>
            <ac:picMk id="7" creationId="{9B331A5E-8069-699E-C092-11701C3A8C3C}"/>
          </ac:picMkLst>
        </pc:picChg>
      </pc:sldChg>
      <pc:sldChg chg="modSp add mod">
        <pc:chgData name="Marika D'Addazio" userId="45153f1879aed1f1" providerId="LiveId" clId="{73AB28B7-91DD-4C41-BFC2-A572D132E78F}" dt="2024-04-12T07:52:57.657" v="3616" actId="1035"/>
        <pc:sldMkLst>
          <pc:docMk/>
          <pc:sldMk cId="4289412752" sldId="629"/>
        </pc:sldMkLst>
        <pc:spChg chg="mod">
          <ac:chgData name="Marika D'Addazio" userId="45153f1879aed1f1" providerId="LiveId" clId="{73AB28B7-91DD-4C41-BFC2-A572D132E78F}" dt="2024-04-12T07:50:09.169" v="3557" actId="1076"/>
          <ac:spMkLst>
            <pc:docMk/>
            <pc:sldMk cId="4289412752" sldId="629"/>
            <ac:spMk id="2" creationId="{DF4C8730-1390-F447-A287-F6C2839D8CA7}"/>
          </ac:spMkLst>
        </pc:spChg>
        <pc:spChg chg="mod">
          <ac:chgData name="Marika D'Addazio" userId="45153f1879aed1f1" providerId="LiveId" clId="{73AB28B7-91DD-4C41-BFC2-A572D132E78F}" dt="2024-04-12T07:52:57.657" v="3616" actId="1035"/>
          <ac:spMkLst>
            <pc:docMk/>
            <pc:sldMk cId="4289412752" sldId="629"/>
            <ac:spMk id="3" creationId="{0C8E171B-3ADE-7B48-9D7A-8F2A56086689}"/>
          </ac:spMkLst>
        </pc:spChg>
        <pc:spChg chg="mod">
          <ac:chgData name="Marika D'Addazio" userId="45153f1879aed1f1" providerId="LiveId" clId="{73AB28B7-91DD-4C41-BFC2-A572D132E78F}" dt="2024-04-12T07:51:54.816" v="3605" actId="403"/>
          <ac:spMkLst>
            <pc:docMk/>
            <pc:sldMk cId="4289412752" sldId="629"/>
            <ac:spMk id="4" creationId="{5117C20F-D191-F542-B8AE-79A6EF929C4C}"/>
          </ac:spMkLst>
        </pc:spChg>
        <pc:spChg chg="mod">
          <ac:chgData name="Marika D'Addazio" userId="45153f1879aed1f1" providerId="LiveId" clId="{73AB28B7-91DD-4C41-BFC2-A572D132E78F}" dt="2024-04-12T07:52:04.656" v="3607" actId="403"/>
          <ac:spMkLst>
            <pc:docMk/>
            <pc:sldMk cId="4289412752" sldId="629"/>
            <ac:spMk id="5" creationId="{7809A031-A848-3A4D-A73F-2A92663A575C}"/>
          </ac:spMkLst>
        </pc:spChg>
        <pc:picChg chg="mod">
          <ac:chgData name="Marika D'Addazio" userId="45153f1879aed1f1" providerId="LiveId" clId="{73AB28B7-91DD-4C41-BFC2-A572D132E78F}" dt="2024-04-12T07:51:31.822" v="3598" actId="14100"/>
          <ac:picMkLst>
            <pc:docMk/>
            <pc:sldMk cId="4289412752" sldId="629"/>
            <ac:picMk id="6" creationId="{00000000-0000-0000-0000-000000000000}"/>
          </ac:picMkLst>
        </pc:picChg>
        <pc:picChg chg="mod">
          <ac:chgData name="Marika D'Addazio" userId="45153f1879aed1f1" providerId="LiveId" clId="{73AB28B7-91DD-4C41-BFC2-A572D132E78F}" dt="2024-04-12T07:51:30.615" v="3594" actId="1076"/>
          <ac:picMkLst>
            <pc:docMk/>
            <pc:sldMk cId="4289412752" sldId="629"/>
            <ac:picMk id="7" creationId="{00000000-0000-0000-0000-000000000000}"/>
          </ac:picMkLst>
        </pc:picChg>
        <pc:picChg chg="mod ord">
          <ac:chgData name="Marika D'Addazio" userId="45153f1879aed1f1" providerId="LiveId" clId="{73AB28B7-91DD-4C41-BFC2-A572D132E78F}" dt="2024-04-12T07:51:32.832" v="3601" actId="1076"/>
          <ac:picMkLst>
            <pc:docMk/>
            <pc:sldMk cId="4289412752" sldId="629"/>
            <ac:picMk id="10" creationId="{00000000-0000-0000-0000-000000000000}"/>
          </ac:picMkLst>
        </pc:picChg>
        <pc:picChg chg="mod">
          <ac:chgData name="Marika D'Addazio" userId="45153f1879aed1f1" providerId="LiveId" clId="{73AB28B7-91DD-4C41-BFC2-A572D132E78F}" dt="2024-04-12T07:51:31.224" v="3596" actId="14100"/>
          <ac:picMkLst>
            <pc:docMk/>
            <pc:sldMk cId="4289412752" sldId="629"/>
            <ac:picMk id="11" creationId="{00000000-0000-0000-0000-000000000000}"/>
          </ac:picMkLst>
        </pc:picChg>
      </pc:sldChg>
      <pc:sldMasterChg chg="delSldLayout">
        <pc:chgData name="Marika D'Addazio" userId="45153f1879aed1f1" providerId="LiveId" clId="{73AB28B7-91DD-4C41-BFC2-A572D132E78F}" dt="2024-04-11T10:09:14.089" v="212" actId="47"/>
        <pc:sldMasterMkLst>
          <pc:docMk/>
          <pc:sldMasterMk cId="1806890573" sldId="2147483672"/>
        </pc:sldMasterMkLst>
        <pc:sldLayoutChg chg="del">
          <pc:chgData name="Marika D'Addazio" userId="45153f1879aed1f1" providerId="LiveId" clId="{73AB28B7-91DD-4C41-BFC2-A572D132E78F}" dt="2024-04-11T10:09:14.089" v="212" actId="47"/>
          <pc:sldLayoutMkLst>
            <pc:docMk/>
            <pc:sldMasterMk cId="1806890573" sldId="2147483672"/>
            <pc:sldLayoutMk cId="3728544882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A9063-8C28-411E-B023-1F7AB686A9C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EF499-580F-462D-8320-70F8D6305DE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2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F71F8-9A6C-44E8-AA58-302F2B2151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84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678C-E639-4D0A-BF71-F3F818D92CD6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678C-E639-4D0A-BF71-F3F818D92CD6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7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678C-E639-4D0A-BF71-F3F818D92CD6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3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678C-E639-4D0A-BF71-F3F818D92CD6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14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678C-E639-4D0A-BF71-F3F818D92CD6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8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678C-E639-4D0A-BF71-F3F818D92CD6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6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678C-E639-4D0A-BF71-F3F818D92CD6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6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678C-E639-4D0A-BF71-F3F818D92CD6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7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678C-E639-4D0A-BF71-F3F818D92CD6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97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678C-E639-4D0A-BF71-F3F818D92CD6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2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3AD3-C222-4231-8E1E-AE695BDB040C}" type="datetime1">
              <a:rPr lang="it-IT" smtClean="0"/>
              <a:t>24/04/2024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138D-53FD-46DC-BCBF-8D5B463133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7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0F4-7D2A-434D-8D81-6EF8C02432CA}" type="datetime1">
              <a:rPr lang="it-IT" smtClean="0"/>
              <a:t>24/04/2024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138D-53FD-46DC-BCBF-8D5B463133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0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AC24-394A-4450-9772-685E284621D4}" type="datetime1">
              <a:rPr lang="it-IT" smtClean="0"/>
              <a:t>24/04/2024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138D-53FD-46DC-BCBF-8D5B463133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A647-6CC3-4568-8ED6-C74179C425C5}" type="datetime1">
              <a:rPr lang="it-IT" smtClean="0">
                <a:solidFill>
                  <a:srgbClr val="335B74">
                    <a:lumMod val="40000"/>
                    <a:lumOff val="60000"/>
                  </a:srgbClr>
                </a:solidFill>
              </a:rPr>
              <a:t>24/04/2024</a:t>
            </a:fld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6F6D-FC3B-4F03-9D88-41BA9D1DB86B}" type="slidenum">
              <a:rPr lang="it-IT" smtClean="0">
                <a:solidFill>
                  <a:srgbClr val="335B74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335B7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708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2701-4C43-4BB7-86FE-AFE907598429}" type="datetime1">
              <a:rPr lang="it-IT" smtClean="0">
                <a:solidFill>
                  <a:srgbClr val="335B74">
                    <a:lumMod val="40000"/>
                    <a:lumOff val="60000"/>
                  </a:srgbClr>
                </a:solidFill>
              </a:rPr>
              <a:t>24/04/2024</a:t>
            </a:fld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6F6D-FC3B-4F03-9D88-41BA9D1DB86B}" type="slidenum">
              <a:rPr lang="it-IT" smtClean="0">
                <a:solidFill>
                  <a:srgbClr val="335B74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335B7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79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9A17-31A5-481B-919E-5E9270BEE669}" type="datetime1">
              <a:rPr lang="it-IT" smtClean="0">
                <a:solidFill>
                  <a:srgbClr val="335B74">
                    <a:lumMod val="40000"/>
                    <a:lumOff val="60000"/>
                  </a:srgbClr>
                </a:solidFill>
              </a:rPr>
              <a:t>24/04/2024</a:t>
            </a:fld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6F6D-FC3B-4F03-9D88-41BA9D1DB86B}" type="slidenum">
              <a:rPr lang="it-IT" smtClean="0">
                <a:solidFill>
                  <a:srgbClr val="335B74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335B7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135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C21A-26D1-4D10-8C70-2F185E30B19B}" type="datetime1">
              <a:rPr lang="it-IT" smtClean="0">
                <a:solidFill>
                  <a:srgbClr val="335B74">
                    <a:lumMod val="40000"/>
                    <a:lumOff val="60000"/>
                  </a:srgbClr>
                </a:solidFill>
              </a:rPr>
              <a:t>24/04/2024</a:t>
            </a:fld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6F6D-FC3B-4F03-9D88-41BA9D1DB86B}" type="slidenum">
              <a:rPr lang="it-IT" smtClean="0">
                <a:solidFill>
                  <a:srgbClr val="335B74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335B7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4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37AC-C0DD-400E-8525-414364D5D5C9}" type="datetime1">
              <a:rPr lang="it-IT" smtClean="0">
                <a:solidFill>
                  <a:srgbClr val="335B74">
                    <a:lumMod val="40000"/>
                    <a:lumOff val="60000"/>
                  </a:srgbClr>
                </a:solidFill>
              </a:rPr>
              <a:t>24/04/2024</a:t>
            </a:fld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6F6D-FC3B-4F03-9D88-41BA9D1DB86B}" type="slidenum">
              <a:rPr lang="it-IT" smtClean="0">
                <a:solidFill>
                  <a:srgbClr val="335B74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335B7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5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D739-953D-4FDF-8306-071218F7EA0A}" type="datetime1">
              <a:rPr lang="it-IT" smtClean="0">
                <a:solidFill>
                  <a:srgbClr val="335B74">
                    <a:lumMod val="40000"/>
                    <a:lumOff val="60000"/>
                  </a:srgbClr>
                </a:solidFill>
              </a:rPr>
              <a:t>24/04/2024</a:t>
            </a:fld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6F6D-FC3B-4F03-9D88-41BA9D1DB86B}" type="slidenum">
              <a:rPr lang="it-IT" smtClean="0">
                <a:solidFill>
                  <a:srgbClr val="335B74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335B7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38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3CE5-8377-46EA-B388-3EFF3BBF90C6}" type="datetime1">
              <a:rPr lang="it-IT" smtClean="0">
                <a:solidFill>
                  <a:srgbClr val="335B74">
                    <a:lumMod val="40000"/>
                    <a:lumOff val="60000"/>
                  </a:srgbClr>
                </a:solidFill>
              </a:rPr>
              <a:t>24/04/2024</a:t>
            </a:fld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6F6D-FC3B-4F03-9D88-41BA9D1DB86B}" type="slidenum">
              <a:rPr lang="it-IT" smtClean="0">
                <a:solidFill>
                  <a:srgbClr val="335B74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335B7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4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4459-4B41-443F-B450-B4355CED2243}" type="datetime1">
              <a:rPr lang="it-IT" smtClean="0">
                <a:solidFill>
                  <a:srgbClr val="335B74">
                    <a:lumMod val="40000"/>
                    <a:lumOff val="60000"/>
                  </a:srgbClr>
                </a:solidFill>
              </a:rPr>
              <a:t>24/04/2024</a:t>
            </a:fld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6F6D-FC3B-4F03-9D88-41BA9D1DB86B}" type="slidenum">
              <a:rPr lang="it-IT" smtClean="0">
                <a:solidFill>
                  <a:srgbClr val="335B74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335B7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2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F22A-D5B6-4034-8860-0B1BC086520A}" type="datetime1">
              <a:rPr lang="it-IT" smtClean="0"/>
              <a:t>24/04/2024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138D-53FD-46DC-BCBF-8D5B463133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6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CA9C-856C-4B50-8A5A-CD1A4B658BD8}" type="datetime1">
              <a:rPr lang="it-IT" smtClean="0">
                <a:solidFill>
                  <a:srgbClr val="335B74">
                    <a:lumMod val="40000"/>
                    <a:lumOff val="60000"/>
                  </a:srgbClr>
                </a:solidFill>
              </a:rPr>
              <a:t>24/04/2024</a:t>
            </a:fld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6F6D-FC3B-4F03-9D88-41BA9D1DB86B}" type="slidenum">
              <a:rPr lang="it-IT" smtClean="0">
                <a:solidFill>
                  <a:srgbClr val="335B74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335B7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31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9A9A-6473-4CE1-BA9E-E7F51B1BF607}" type="datetime1">
              <a:rPr lang="it-IT" smtClean="0">
                <a:solidFill>
                  <a:srgbClr val="335B74">
                    <a:lumMod val="40000"/>
                    <a:lumOff val="60000"/>
                  </a:srgbClr>
                </a:solidFill>
              </a:rPr>
              <a:t>24/04/2024</a:t>
            </a:fld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6F6D-FC3B-4F03-9D88-41BA9D1DB86B}" type="slidenum">
              <a:rPr lang="it-IT" smtClean="0">
                <a:solidFill>
                  <a:srgbClr val="335B74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335B7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08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6234-D689-4D7A-8127-61126688FCD8}" type="datetime1">
              <a:rPr lang="it-IT" smtClean="0">
                <a:solidFill>
                  <a:srgbClr val="335B74">
                    <a:lumMod val="40000"/>
                    <a:lumOff val="60000"/>
                  </a:srgbClr>
                </a:solidFill>
              </a:rPr>
              <a:t>24/04/2024</a:t>
            </a:fld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6F6D-FC3B-4F03-9D88-41BA9D1DB86B}" type="slidenum">
              <a:rPr lang="it-IT" smtClean="0">
                <a:solidFill>
                  <a:srgbClr val="335B74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335B7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08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06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36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95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5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P. Ferracin -- 20 T hybrid and comparative analysis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51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37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9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743F-67CD-40E0-9DD7-64C084ADDD93}" type="datetime1">
              <a:rPr lang="it-IT" smtClean="0"/>
              <a:t>24/04/2024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138D-53FD-46DC-BCBF-8D5B463133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19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94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25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59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6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5F23-AB67-4BED-92A4-EEAA4EE1AE1B}" type="datetime1">
              <a:rPr lang="it-IT" smtClean="0"/>
              <a:t>24/04/2024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138D-53FD-46DC-BCBF-8D5B463133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21F9-B531-4C8B-B08F-1530DC490FCA}" type="datetime1">
              <a:rPr lang="it-IT" smtClean="0"/>
              <a:t>24/04/2024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138D-53FD-46DC-BCBF-8D5B463133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432D-6948-4534-8967-040FCA30244C}" type="datetime1">
              <a:rPr lang="it-IT" smtClean="0"/>
              <a:t>24/04/2024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138D-53FD-46DC-BCBF-8D5B463133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1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0577-53E4-44D0-A166-484E483F8847}" type="datetime1">
              <a:rPr lang="it-IT" smtClean="0"/>
              <a:t>24/04/2024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138D-53FD-46DC-BCBF-8D5B463133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4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06DB-679C-435E-A732-C7B0EBEAAFF4}" type="datetime1">
              <a:rPr lang="it-IT" smtClean="0"/>
              <a:t>24/04/2024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138D-53FD-46DC-BCBF-8D5B463133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5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F103-C9A9-4D0B-9EC7-EDF4EDCF7F13}" type="datetime1">
              <a:rPr lang="it-IT" smtClean="0"/>
              <a:t>24/04/2024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138D-53FD-46DC-BCBF-8D5B463133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3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8CE8D-263B-411D-B166-BD32E3011FF7}" type="datetime1">
              <a:rPr lang="it-IT" smtClean="0"/>
              <a:t>24/04/2024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5138D-53FD-46DC-BCBF-8D5B463133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9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4049232-F66C-4737-B951-5AACDEF3BF85}" type="datetime1">
              <a:rPr lang="it-IT" smtClean="0">
                <a:solidFill>
                  <a:srgbClr val="335B74">
                    <a:lumMod val="40000"/>
                    <a:lumOff val="60000"/>
                  </a:srgbClr>
                </a:solidFill>
              </a:rPr>
              <a:t>24/04/2024</a:t>
            </a:fld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t-IT">
              <a:solidFill>
                <a:srgbClr val="335B7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287B6F6D-FC3B-4F03-9D88-41BA9D1DB86B}" type="slidenum">
              <a:rPr lang="it-IT" smtClean="0">
                <a:solidFill>
                  <a:srgbClr val="335B74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335B7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9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P. Ferracin -- 20 T hybrid and comparative analysis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10" Type="http://schemas.openxmlformats.org/officeDocument/2006/relationships/image" Target="../media/image15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10" Type="http://schemas.openxmlformats.org/officeDocument/2006/relationships/image" Target="../media/image21.jp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54185"/>
          </a:xfrm>
        </p:spPr>
        <p:txBody>
          <a:bodyPr>
            <a:normAutofit/>
          </a:bodyPr>
          <a:lstStyle/>
          <a:p>
            <a:r>
              <a:rPr lang="en-GB" b="1" dirty="0"/>
              <a:t>20 T Hybrid Magnet – Cos(</a:t>
            </a:r>
            <a:r>
              <a:rPr lang="el-GR" b="1" i="1" dirty="0"/>
              <a:t>θ</a:t>
            </a:r>
            <a:r>
              <a:rPr lang="en-US" b="1" i="1" dirty="0"/>
              <a:t>)</a:t>
            </a:r>
            <a:r>
              <a:rPr lang="en-US" i="1" dirty="0"/>
              <a:t> </a:t>
            </a:r>
            <a:r>
              <a:rPr lang="en-US" b="1" dirty="0"/>
              <a:t>Design</a:t>
            </a:r>
            <a:br>
              <a:rPr lang="en-US" b="1" dirty="0"/>
            </a:br>
            <a:r>
              <a:rPr lang="en-US" sz="1000" b="1" dirty="0"/>
              <a:t> </a:t>
            </a:r>
            <a:br>
              <a:rPr lang="en-US" b="1" dirty="0"/>
            </a:br>
            <a:r>
              <a:rPr lang="en-US" sz="3600" b="1" dirty="0"/>
              <a:t>Key analysis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53136"/>
            <a:ext cx="10363200" cy="1224136"/>
          </a:xfrm>
          <a:solidFill>
            <a:srgbClr val="EAEAEA">
              <a:alpha val="23137"/>
            </a:srgb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3420" y="4804221"/>
            <a:ext cx="10285160" cy="1224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arika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D’Addazio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04/23/2024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0509AB-173C-C8A1-2450-DFEFA4162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44" y="182868"/>
            <a:ext cx="2686756" cy="118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7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C8CC13F-124E-6EB2-8D6E-CE585581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/>
          <a:p>
            <a:fld id="{287B6F6D-FC3B-4F03-9D88-41BA9D1DB86B}" type="slidenum">
              <a:rPr lang="it-IT" sz="1800">
                <a:solidFill>
                  <a:schemeClr val="bg1"/>
                </a:solidFill>
              </a:rPr>
              <a:pPr/>
              <a:t>10</a:t>
            </a:fld>
            <a:endParaRPr lang="it-IT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/>
              <p:nvPr/>
            </p:nvSpPr>
            <p:spPr>
              <a:xfrm>
                <a:off x="756356" y="321169"/>
                <a:ext cx="95504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Mechanical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analysis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of the 20 T cos</a:t>
                </a:r>
                <a14:m>
                  <m:oMath xmlns:m="http://schemas.openxmlformats.org/officeDocument/2006/math">
                    <m:r>
                      <a:rPr lang="it-IT" sz="2800" b="1" spc="-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𝜽</m:t>
                    </m:r>
                  </m:oMath>
                </a14:m>
                <a:r>
                  <a:rPr lang="en-US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dipole design</a:t>
                </a:r>
              </a:p>
              <a:p>
                <a:pPr algn="ctr"/>
                <a:endParaRPr lang="en-US" sz="1000" b="1" dirty="0">
                  <a:latin typeface="+mj-lt"/>
                </a:endParaRPr>
              </a:p>
              <a:p>
                <a:pPr algn="ctr"/>
                <a:r>
                  <a:rPr lang="en-US" sz="24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Optimization key analysis 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56" y="321169"/>
                <a:ext cx="9550400" cy="1046440"/>
              </a:xfrm>
              <a:prstGeom prst="rect">
                <a:avLst/>
              </a:prstGeom>
              <a:blipFill>
                <a:blip r:embed="rId3"/>
                <a:stretch>
                  <a:fillRect t="-6433" b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8459D021-1CA9-8F77-FD6F-5947D2CEAFA8}"/>
              </a:ext>
            </a:extLst>
          </p:cNvPr>
          <p:cNvSpPr txBox="1"/>
          <p:nvPr/>
        </p:nvSpPr>
        <p:spPr>
          <a:xfrm>
            <a:off x="1487728" y="1841133"/>
            <a:ext cx="8087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To reduce the </a:t>
            </a:r>
            <a:r>
              <a:rPr lang="it-IT" sz="2000" dirty="0" err="1"/>
              <a:t>peak</a:t>
            </a:r>
            <a:r>
              <a:rPr lang="it-IT" sz="2000" dirty="0"/>
              <a:t> stress in the LTS </a:t>
            </a:r>
            <a:r>
              <a:rPr lang="it-IT" sz="2000" dirty="0" err="1"/>
              <a:t>conductors</a:t>
            </a:r>
            <a:r>
              <a:rPr lang="it-IT" sz="2000" dirty="0"/>
              <a:t>, a </a:t>
            </a:r>
            <a:r>
              <a:rPr lang="it-IT" sz="2000" dirty="0" err="1"/>
              <a:t>possible</a:t>
            </a:r>
            <a:r>
              <a:rPr lang="it-IT" sz="2000" dirty="0"/>
              <a:t> way </a:t>
            </a:r>
            <a:r>
              <a:rPr lang="it-IT" sz="2000" dirty="0" err="1"/>
              <a:t>is</a:t>
            </a:r>
            <a:r>
              <a:rPr lang="it-IT" sz="2000" dirty="0"/>
              <a:t> to split the last </a:t>
            </a:r>
            <a:r>
              <a:rPr lang="it-IT" sz="2000" dirty="0" err="1"/>
              <a:t>block</a:t>
            </a:r>
            <a:r>
              <a:rPr lang="it-IT" sz="2000" dirty="0"/>
              <a:t> in </a:t>
            </a:r>
            <a:r>
              <a:rPr lang="it-IT" sz="2000" dirty="0" err="1"/>
              <a:t>layer</a:t>
            </a:r>
            <a:r>
              <a:rPr lang="it-IT" sz="2000" dirty="0"/>
              <a:t> 4. </a:t>
            </a:r>
            <a:endParaRPr lang="en-US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00FA8E6-ECBC-395E-B2E6-5FB3529C87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0736" y="3033846"/>
            <a:ext cx="3441196" cy="258808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EBCD672-886C-59F2-9105-35E646B1B3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958824" y="3022544"/>
            <a:ext cx="3441196" cy="258808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7F7B958-3C64-823A-E0DC-607B913EA3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06912" y="3033846"/>
            <a:ext cx="3441196" cy="25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6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C8CC13F-124E-6EB2-8D6E-CE585581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/>
          <a:p>
            <a:fld id="{287B6F6D-FC3B-4F03-9D88-41BA9D1DB86B}" type="slidenum">
              <a:rPr lang="it-IT" sz="1800">
                <a:solidFill>
                  <a:schemeClr val="bg1"/>
                </a:solidFill>
              </a:rPr>
              <a:pPr/>
              <a:t>11</a:t>
            </a:fld>
            <a:endParaRPr lang="it-IT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/>
              <p:nvPr/>
            </p:nvSpPr>
            <p:spPr>
              <a:xfrm>
                <a:off x="1698492" y="301233"/>
                <a:ext cx="814355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Mechanical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analysis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of the 20 T cos</a:t>
                </a:r>
                <a14:m>
                  <m:oMath xmlns:m="http://schemas.openxmlformats.org/officeDocument/2006/math">
                    <m:r>
                      <a:rPr lang="it-IT" sz="2800" b="1" spc="-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𝜽</m:t>
                    </m:r>
                  </m:oMath>
                </a14:m>
                <a:r>
                  <a:rPr lang="en-US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dipole design</a:t>
                </a:r>
              </a:p>
              <a:p>
                <a:pPr algn="ctr"/>
                <a:endParaRPr lang="en-US" sz="1000" b="1" dirty="0">
                  <a:latin typeface="+mj-lt"/>
                </a:endParaRPr>
              </a:p>
              <a:p>
                <a:pPr algn="ctr"/>
                <a:r>
                  <a:rPr lang="en-US" sz="24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Optimization key analysis  </a:t>
                </a:r>
              </a:p>
            </p:txBody>
          </p:sp>
        </mc:Choice>
        <mc:Fallback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492" y="301233"/>
                <a:ext cx="8143553" cy="1046440"/>
              </a:xfrm>
              <a:prstGeom prst="rect">
                <a:avLst/>
              </a:prstGeom>
              <a:blipFill>
                <a:blip r:embed="rId3"/>
                <a:stretch>
                  <a:fillRect l="-1048" t="-5814" r="-973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49E8B47A-A05C-3CC7-1B38-28BB27A63F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2836" y="2659098"/>
            <a:ext cx="4486766" cy="33744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C5E721C-14DD-EE81-187A-C4F8EA9541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70269" y="2659098"/>
            <a:ext cx="4486766" cy="337444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6D260D-4256-F2AC-A16B-7682DDFA789D}"/>
              </a:ext>
            </a:extLst>
          </p:cNvPr>
          <p:cNvSpPr txBox="1"/>
          <p:nvPr/>
        </p:nvSpPr>
        <p:spPr>
          <a:xfrm>
            <a:off x="1266825" y="2003941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Old</a:t>
            </a:r>
            <a:r>
              <a:rPr lang="it-IT" dirty="0"/>
              <a:t> </a:t>
            </a:r>
            <a:r>
              <a:rPr lang="it-IT" dirty="0" err="1"/>
              <a:t>version</a:t>
            </a: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7544DDE-4991-42EB-B3E7-B70442609FD7}"/>
              </a:ext>
            </a:extLst>
          </p:cNvPr>
          <p:cNvSpPr txBox="1"/>
          <p:nvPr/>
        </p:nvSpPr>
        <p:spPr>
          <a:xfrm>
            <a:off x="6467475" y="2003941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New </a:t>
            </a:r>
            <a:r>
              <a:rPr lang="it-IT" dirty="0" err="1"/>
              <a:t>version</a:t>
            </a:r>
            <a:r>
              <a:rPr lang="it-IT" dirty="0"/>
              <a:t> (split </a:t>
            </a:r>
            <a:r>
              <a:rPr lang="it-IT" dirty="0" err="1"/>
              <a:t>block</a:t>
            </a:r>
            <a:r>
              <a:rPr lang="it-IT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2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C8CC13F-124E-6EB2-8D6E-CE585581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/>
          <a:p>
            <a:fld id="{287B6F6D-FC3B-4F03-9D88-41BA9D1DB86B}" type="slidenum">
              <a:rPr lang="it-IT" sz="1800">
                <a:solidFill>
                  <a:schemeClr val="bg1"/>
                </a:solidFill>
              </a:rPr>
              <a:pPr/>
              <a:t>2</a:t>
            </a:fld>
            <a:endParaRPr lang="it-IT" sz="1800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57593B-FCE3-386C-7E8F-751AA3EFB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23" y="2882761"/>
            <a:ext cx="3508918" cy="280221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8155C64-D70E-66CA-8D77-EDF6223AF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3236" y="2882761"/>
            <a:ext cx="3508919" cy="280221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8A87722-A8CA-54AF-7757-711C1F316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1950" y="2882761"/>
            <a:ext cx="3508918" cy="280221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7E9CF7B-2E44-91F9-91DC-59A46D401193}"/>
              </a:ext>
            </a:extLst>
          </p:cNvPr>
          <p:cNvSpPr txBox="1"/>
          <p:nvPr/>
        </p:nvSpPr>
        <p:spPr>
          <a:xfrm>
            <a:off x="1320800" y="2119054"/>
            <a:ext cx="955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Equivalent</a:t>
            </a:r>
            <a:r>
              <a:rPr lang="it-IT" sz="2000" dirty="0"/>
              <a:t> stress </a:t>
            </a:r>
            <a:r>
              <a:rPr lang="it-IT" sz="2000" dirty="0" err="1"/>
              <a:t>evaluated</a:t>
            </a:r>
            <a:r>
              <a:rPr lang="it-IT" sz="2000" dirty="0"/>
              <a:t> in </a:t>
            </a:r>
            <a:r>
              <a:rPr lang="it-IT" sz="2000" b="1" dirty="0" err="1"/>
              <a:t>all</a:t>
            </a:r>
            <a:r>
              <a:rPr lang="it-IT" sz="2000" b="1" dirty="0"/>
              <a:t> the </a:t>
            </a:r>
            <a:r>
              <a:rPr lang="it-IT" sz="2000" b="1" dirty="0" err="1"/>
              <a:t>layers</a:t>
            </a:r>
            <a:r>
              <a:rPr lang="it-IT" sz="2000" dirty="0"/>
              <a:t> of the </a:t>
            </a:r>
            <a:r>
              <a:rPr lang="it-IT" sz="2000" dirty="0" err="1"/>
              <a:t>dipole</a:t>
            </a:r>
            <a:r>
              <a:rPr lang="it-IT" sz="2000" dirty="0"/>
              <a:t> </a:t>
            </a:r>
            <a:r>
              <a:rPr lang="it-IT" sz="2000" dirty="0" err="1"/>
              <a:t>magnet</a:t>
            </a:r>
            <a:r>
              <a:rPr lang="it-IT" sz="2000" dirty="0"/>
              <a:t> after </a:t>
            </a:r>
            <a:r>
              <a:rPr lang="it-IT" sz="2000" dirty="0" err="1"/>
              <a:t>powering</a:t>
            </a:r>
            <a:r>
              <a:rPr lang="it-IT" sz="2000" dirty="0"/>
              <a:t>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B0A7D32-37A7-2919-C4D5-5069BFD78E30}"/>
                  </a:ext>
                </a:extLst>
              </p:cNvPr>
              <p:cNvSpPr txBox="1"/>
              <p:nvPr/>
            </p:nvSpPr>
            <p:spPr>
              <a:xfrm>
                <a:off x="313207" y="5896137"/>
                <a:ext cx="6987822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𝑒𝑞𝑣</m:t>
                        </m:r>
                      </m:sub>
                    </m:sSub>
                  </m:oMath>
                </a14:m>
                <a:r>
                  <a:rPr lang="en-US" sz="2000" dirty="0"/>
                  <a:t> in MPa</a:t>
                </a:r>
              </a:p>
              <a:p>
                <a:r>
                  <a:rPr lang="en-US" sz="2000" dirty="0"/>
                  <a:t>Position of the vertical and horizontal key in mm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B0A7D32-37A7-2919-C4D5-5069BFD78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07" y="5896137"/>
                <a:ext cx="6987822" cy="731547"/>
              </a:xfrm>
              <a:prstGeom prst="rect">
                <a:avLst/>
              </a:prstGeom>
              <a:blipFill>
                <a:blip r:embed="rId6"/>
                <a:stretch>
                  <a:fillRect l="-872" t="-4167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id="{11CFE003-6483-1AFE-4E07-6642673E53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18" y="104058"/>
            <a:ext cx="2511389" cy="1888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DCDFE03-3F34-CE66-1449-E069E8B78311}"/>
                  </a:ext>
                </a:extLst>
              </p:cNvPr>
              <p:cNvSpPr txBox="1"/>
              <p:nvPr/>
            </p:nvSpPr>
            <p:spPr>
              <a:xfrm>
                <a:off x="532465" y="523105"/>
                <a:ext cx="814355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Mechanical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analysis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of the 20 T cos</a:t>
                </a:r>
                <a14:m>
                  <m:oMath xmlns:m="http://schemas.openxmlformats.org/officeDocument/2006/math">
                    <m:r>
                      <a:rPr lang="it-IT" sz="2800" b="1" spc="-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𝜽</m:t>
                    </m:r>
                  </m:oMath>
                </a14:m>
                <a:r>
                  <a:rPr lang="en-US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dipole design</a:t>
                </a:r>
              </a:p>
              <a:p>
                <a:endParaRPr lang="en-US" sz="1000" b="1" dirty="0">
                  <a:latin typeface="+mj-lt"/>
                </a:endParaRPr>
              </a:p>
              <a:p>
                <a:r>
                  <a:rPr lang="en-US" sz="24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Optimization key analysis  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DCDFE03-3F34-CE66-1449-E069E8B78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65" y="523105"/>
                <a:ext cx="8143553" cy="1046440"/>
              </a:xfrm>
              <a:prstGeom prst="rect">
                <a:avLst/>
              </a:prstGeom>
              <a:blipFill>
                <a:blip r:embed="rId8"/>
                <a:stretch>
                  <a:fillRect l="-1497" t="-6433" r="-524" b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e 5">
            <a:extLst>
              <a:ext uri="{FF2B5EF4-FFF2-40B4-BE49-F238E27FC236}">
                <a16:creationId xmlns:a16="http://schemas.microsoft.com/office/drawing/2014/main" id="{B5659EDC-C7F1-DCA6-20B4-BCA113F87424}"/>
              </a:ext>
            </a:extLst>
          </p:cNvPr>
          <p:cNvSpPr/>
          <p:nvPr/>
        </p:nvSpPr>
        <p:spPr>
          <a:xfrm>
            <a:off x="8861714" y="1172440"/>
            <a:ext cx="173182" cy="15240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2E760C3-D37D-FB9A-02E1-E26DE1C7D005}"/>
              </a:ext>
            </a:extLst>
          </p:cNvPr>
          <p:cNvSpPr/>
          <p:nvPr/>
        </p:nvSpPr>
        <p:spPr>
          <a:xfrm>
            <a:off x="9332770" y="1664277"/>
            <a:ext cx="173182" cy="15240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C8CC13F-124E-6EB2-8D6E-CE585581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/>
          <a:p>
            <a:fld id="{287B6F6D-FC3B-4F03-9D88-41BA9D1DB86B}" type="slidenum">
              <a:rPr lang="it-IT" sz="1800">
                <a:solidFill>
                  <a:schemeClr val="bg1"/>
                </a:solidFill>
              </a:rPr>
              <a:pPr/>
              <a:t>3</a:t>
            </a:fld>
            <a:endParaRPr lang="it-IT" sz="1800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57593B-FCE3-386C-7E8F-751AA3EFB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23" y="2889694"/>
            <a:ext cx="3508917" cy="263901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8155C64-D70E-66CA-8D77-EDF6223AF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3237" y="2889695"/>
            <a:ext cx="3508917" cy="263901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8A87722-A8CA-54AF-7757-711C1F316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1950" y="2889694"/>
            <a:ext cx="3508917" cy="263901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73D61F-81DE-A6E9-6F3E-1486E13D6EC8}"/>
              </a:ext>
            </a:extLst>
          </p:cNvPr>
          <p:cNvSpPr txBox="1"/>
          <p:nvPr/>
        </p:nvSpPr>
        <p:spPr>
          <a:xfrm>
            <a:off x="3785634" y="2266336"/>
            <a:ext cx="386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Equivalent</a:t>
            </a:r>
            <a:r>
              <a:rPr lang="it-IT" sz="2000" dirty="0"/>
              <a:t> stress (</a:t>
            </a:r>
            <a:r>
              <a:rPr lang="it-IT" sz="2000" b="1" dirty="0" err="1"/>
              <a:t>nodal</a:t>
            </a:r>
            <a:r>
              <a:rPr lang="it-IT" sz="2000" dirty="0"/>
              <a:t> </a:t>
            </a:r>
            <a:r>
              <a:rPr lang="it-IT" sz="2000" dirty="0" err="1"/>
              <a:t>solution</a:t>
            </a:r>
            <a:r>
              <a:rPr lang="it-IT" sz="2000" dirty="0"/>
              <a:t>)</a:t>
            </a:r>
            <a:endParaRPr lang="en-US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38CC5A-05E8-D2D3-EE2C-BAA6F1614EF4}"/>
              </a:ext>
            </a:extLst>
          </p:cNvPr>
          <p:cNvSpPr txBox="1"/>
          <p:nvPr/>
        </p:nvSpPr>
        <p:spPr>
          <a:xfrm>
            <a:off x="996184" y="5907453"/>
            <a:ext cx="92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are </a:t>
            </a:r>
            <a:r>
              <a:rPr lang="it-IT" dirty="0" err="1"/>
              <a:t>obtained</a:t>
            </a:r>
            <a:r>
              <a:rPr lang="it-IT" dirty="0"/>
              <a:t> </a:t>
            </a:r>
            <a:r>
              <a:rPr lang="it-IT" dirty="0" err="1"/>
              <a:t>considering</a:t>
            </a:r>
            <a:r>
              <a:rPr lang="it-IT" dirty="0"/>
              <a:t> the </a:t>
            </a:r>
            <a:r>
              <a:rPr lang="it-IT" dirty="0" err="1"/>
              <a:t>vertical</a:t>
            </a:r>
            <a:r>
              <a:rPr lang="it-IT" dirty="0"/>
              <a:t> key </a:t>
            </a:r>
            <a:r>
              <a:rPr lang="it-IT" dirty="0" err="1"/>
              <a:t>at</a:t>
            </a:r>
            <a:r>
              <a:rPr lang="it-IT" dirty="0"/>
              <a:t> 70 mm and the </a:t>
            </a:r>
            <a:r>
              <a:rPr lang="it-IT" dirty="0" err="1"/>
              <a:t>horizontal</a:t>
            </a:r>
            <a:r>
              <a:rPr lang="it-IT" dirty="0"/>
              <a:t> one </a:t>
            </a:r>
            <a:r>
              <a:rPr lang="it-IT" dirty="0" err="1"/>
              <a:t>at</a:t>
            </a:r>
            <a:r>
              <a:rPr lang="it-IT" dirty="0"/>
              <a:t> 60 mm.</a:t>
            </a:r>
            <a:endParaRPr lang="en-US" dirty="0"/>
          </a:p>
        </p:txBody>
      </p:sp>
      <p:pic>
        <p:nvPicPr>
          <p:cNvPr id="9" name="Immagine 8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id="{BCFFCA2E-DA8B-8814-5730-6FDFA83BA1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71" y="162168"/>
            <a:ext cx="2511389" cy="1888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/>
              <p:nvPr/>
            </p:nvSpPr>
            <p:spPr>
              <a:xfrm>
                <a:off x="412618" y="581215"/>
                <a:ext cx="814355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Mechanical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analysis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of the 20 T cos</a:t>
                </a:r>
                <a14:m>
                  <m:oMath xmlns:m="http://schemas.openxmlformats.org/officeDocument/2006/math">
                    <m:r>
                      <a:rPr lang="it-IT" sz="2800" b="1" spc="-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𝜽</m:t>
                    </m:r>
                  </m:oMath>
                </a14:m>
                <a:r>
                  <a:rPr lang="en-US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dipole design</a:t>
                </a:r>
              </a:p>
              <a:p>
                <a:endParaRPr lang="en-US" sz="1000" b="1" dirty="0">
                  <a:latin typeface="+mj-lt"/>
                </a:endParaRPr>
              </a:p>
              <a:p>
                <a:r>
                  <a:rPr lang="en-US" sz="24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Optimization key analysis 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18" y="581215"/>
                <a:ext cx="8143553" cy="1046440"/>
              </a:xfrm>
              <a:prstGeom prst="rect">
                <a:avLst/>
              </a:prstGeom>
              <a:blipFill>
                <a:blip r:embed="rId7"/>
                <a:stretch>
                  <a:fillRect l="-1572" t="-5814" r="-449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88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C8CC13F-124E-6EB2-8D6E-CE585581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/>
          <a:p>
            <a:fld id="{287B6F6D-FC3B-4F03-9D88-41BA9D1DB86B}" type="slidenum">
              <a:rPr lang="it-IT" sz="1800">
                <a:solidFill>
                  <a:schemeClr val="bg1"/>
                </a:solidFill>
              </a:rPr>
              <a:pPr/>
              <a:t>4</a:t>
            </a:fld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73D61F-81DE-A6E9-6F3E-1486E13D6EC8}"/>
              </a:ext>
            </a:extLst>
          </p:cNvPr>
          <p:cNvSpPr txBox="1"/>
          <p:nvPr/>
        </p:nvSpPr>
        <p:spPr>
          <a:xfrm>
            <a:off x="3562547" y="2266336"/>
            <a:ext cx="408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Equivalent</a:t>
            </a:r>
            <a:r>
              <a:rPr lang="it-IT" sz="2000" dirty="0"/>
              <a:t> stress (</a:t>
            </a:r>
            <a:r>
              <a:rPr lang="it-IT" sz="2000" b="1" dirty="0" err="1"/>
              <a:t>element</a:t>
            </a:r>
            <a:r>
              <a:rPr lang="it-IT" sz="2000" dirty="0"/>
              <a:t> </a:t>
            </a:r>
            <a:r>
              <a:rPr lang="it-IT" sz="2000" dirty="0" err="1"/>
              <a:t>solution</a:t>
            </a:r>
            <a:r>
              <a:rPr lang="it-IT" sz="2000" dirty="0"/>
              <a:t>)</a:t>
            </a:r>
            <a:endParaRPr lang="en-US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38CC5A-05E8-D2D3-EE2C-BAA6F1614EF4}"/>
              </a:ext>
            </a:extLst>
          </p:cNvPr>
          <p:cNvSpPr txBox="1"/>
          <p:nvPr/>
        </p:nvSpPr>
        <p:spPr>
          <a:xfrm>
            <a:off x="996184" y="5907453"/>
            <a:ext cx="92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are </a:t>
            </a:r>
            <a:r>
              <a:rPr lang="it-IT" dirty="0" err="1"/>
              <a:t>obtained</a:t>
            </a:r>
            <a:r>
              <a:rPr lang="it-IT" dirty="0"/>
              <a:t> </a:t>
            </a:r>
            <a:r>
              <a:rPr lang="it-IT" dirty="0" err="1"/>
              <a:t>considering</a:t>
            </a:r>
            <a:r>
              <a:rPr lang="it-IT" dirty="0"/>
              <a:t> the </a:t>
            </a:r>
            <a:r>
              <a:rPr lang="it-IT" dirty="0" err="1"/>
              <a:t>vertical</a:t>
            </a:r>
            <a:r>
              <a:rPr lang="it-IT" dirty="0"/>
              <a:t> key </a:t>
            </a:r>
            <a:r>
              <a:rPr lang="it-IT" dirty="0" err="1"/>
              <a:t>at</a:t>
            </a:r>
            <a:r>
              <a:rPr lang="it-IT" dirty="0"/>
              <a:t> 70 mm and the </a:t>
            </a:r>
            <a:r>
              <a:rPr lang="it-IT" dirty="0" err="1"/>
              <a:t>horizontal</a:t>
            </a:r>
            <a:r>
              <a:rPr lang="it-IT" dirty="0"/>
              <a:t> one </a:t>
            </a:r>
            <a:r>
              <a:rPr lang="it-IT" dirty="0" err="1"/>
              <a:t>at</a:t>
            </a:r>
            <a:r>
              <a:rPr lang="it-IT" dirty="0"/>
              <a:t> 60 mm.</a:t>
            </a:r>
            <a:endParaRPr lang="en-US" dirty="0"/>
          </a:p>
        </p:txBody>
      </p:sp>
      <p:pic>
        <p:nvPicPr>
          <p:cNvPr id="9" name="Immagine 8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id="{BCFFCA2E-DA8B-8814-5730-6FDFA83BA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71" y="162168"/>
            <a:ext cx="2511389" cy="1888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/>
              <p:nvPr/>
            </p:nvSpPr>
            <p:spPr>
              <a:xfrm>
                <a:off x="412618" y="581215"/>
                <a:ext cx="814355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Mechanical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analysis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of the 20 T cos</a:t>
                </a:r>
                <a14:m>
                  <m:oMath xmlns:m="http://schemas.openxmlformats.org/officeDocument/2006/math">
                    <m:r>
                      <a:rPr lang="it-IT" sz="2800" b="1" spc="-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𝜽</m:t>
                    </m:r>
                  </m:oMath>
                </a14:m>
                <a:r>
                  <a:rPr lang="en-US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dipole design</a:t>
                </a:r>
              </a:p>
              <a:p>
                <a:endParaRPr lang="en-US" sz="1000" b="1" dirty="0">
                  <a:latin typeface="+mj-lt"/>
                </a:endParaRPr>
              </a:p>
              <a:p>
                <a:r>
                  <a:rPr lang="en-US" sz="24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Optimization key analysis 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18" y="581215"/>
                <a:ext cx="8143553" cy="1046440"/>
              </a:xfrm>
              <a:prstGeom prst="rect">
                <a:avLst/>
              </a:prstGeom>
              <a:blipFill>
                <a:blip r:embed="rId7"/>
                <a:stretch>
                  <a:fillRect l="-1572" t="-5814" r="-449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8543ADEF-BCD0-8992-2D95-667A07F790C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73577" y="2889694"/>
            <a:ext cx="3508915" cy="263901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9E8B47A-A05C-3CC7-1B38-28BB27A63F6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912762" y="2889694"/>
            <a:ext cx="3508917" cy="263901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78CCDC2-8389-5BA4-3944-1DBE726480A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58644" y="2889694"/>
            <a:ext cx="3508916" cy="26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C8CC13F-124E-6EB2-8D6E-CE585581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/>
          <a:p>
            <a:fld id="{287B6F6D-FC3B-4F03-9D88-41BA9D1DB86B}" type="slidenum">
              <a:rPr lang="it-IT" sz="1800">
                <a:solidFill>
                  <a:schemeClr val="bg1"/>
                </a:solidFill>
              </a:rPr>
              <a:pPr/>
              <a:t>5</a:t>
            </a:fld>
            <a:endParaRPr lang="it-IT" sz="1800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57593B-FCE3-386C-7E8F-751AA3EFB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23" y="2833033"/>
            <a:ext cx="3508918" cy="280836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8155C64-D70E-66CA-8D77-EDF6223AF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3236" y="2833033"/>
            <a:ext cx="3508919" cy="280836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8A87722-A8CA-54AF-7757-711C1F316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1950" y="2833033"/>
            <a:ext cx="3508918" cy="280836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7E9CF7B-2E44-91F9-91DC-59A46D401193}"/>
              </a:ext>
            </a:extLst>
          </p:cNvPr>
          <p:cNvSpPr txBox="1"/>
          <p:nvPr/>
        </p:nvSpPr>
        <p:spPr>
          <a:xfrm>
            <a:off x="1007470" y="2206894"/>
            <a:ext cx="955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Equivalent</a:t>
            </a:r>
            <a:r>
              <a:rPr lang="it-IT" sz="2000" dirty="0"/>
              <a:t> stress </a:t>
            </a:r>
            <a:r>
              <a:rPr lang="it-IT" sz="2000" dirty="0" err="1"/>
              <a:t>evaluated</a:t>
            </a:r>
            <a:r>
              <a:rPr lang="it-IT" sz="2000" dirty="0"/>
              <a:t> in the </a:t>
            </a:r>
            <a:r>
              <a:rPr lang="it-IT" sz="2000" b="1" dirty="0" err="1"/>
              <a:t>spar</a:t>
            </a:r>
            <a:r>
              <a:rPr lang="it-IT" sz="2000" b="1" dirty="0"/>
              <a:t> of the first </a:t>
            </a:r>
            <a:r>
              <a:rPr lang="it-IT" sz="2000" b="1" dirty="0" err="1"/>
              <a:t>layer</a:t>
            </a:r>
            <a:r>
              <a:rPr lang="it-IT" sz="2000" b="1" dirty="0"/>
              <a:t> </a:t>
            </a:r>
            <a:r>
              <a:rPr lang="it-IT" sz="2000" dirty="0"/>
              <a:t>of the </a:t>
            </a:r>
            <a:r>
              <a:rPr lang="it-IT" sz="2000" dirty="0" err="1"/>
              <a:t>magnet</a:t>
            </a:r>
            <a:r>
              <a:rPr lang="it-IT" sz="2000" dirty="0"/>
              <a:t> after </a:t>
            </a:r>
            <a:r>
              <a:rPr lang="it-IT" sz="2000" dirty="0" err="1"/>
              <a:t>each</a:t>
            </a:r>
            <a:r>
              <a:rPr lang="it-IT" sz="2000" dirty="0"/>
              <a:t> </a:t>
            </a:r>
            <a:r>
              <a:rPr lang="it-IT" sz="2000" dirty="0" err="1"/>
              <a:t>phase</a:t>
            </a:r>
            <a:r>
              <a:rPr lang="it-IT" sz="2000" dirty="0"/>
              <a:t>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B0A7D32-37A7-2919-C4D5-5069BFD78E30}"/>
                  </a:ext>
                </a:extLst>
              </p:cNvPr>
              <p:cNvSpPr txBox="1"/>
              <p:nvPr/>
            </p:nvSpPr>
            <p:spPr>
              <a:xfrm>
                <a:off x="313207" y="5821494"/>
                <a:ext cx="6987822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𝑒𝑞𝑣</m:t>
                        </m:r>
                      </m:sub>
                    </m:sSub>
                  </m:oMath>
                </a14:m>
                <a:r>
                  <a:rPr lang="en-US" sz="2000" dirty="0"/>
                  <a:t> in MPa</a:t>
                </a:r>
              </a:p>
              <a:p>
                <a:r>
                  <a:rPr lang="en-US" sz="2000" dirty="0"/>
                  <a:t>Position of the vertical and horizontal key in mm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B0A7D32-37A7-2919-C4D5-5069BFD78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07" y="5821494"/>
                <a:ext cx="6987822" cy="731547"/>
              </a:xfrm>
              <a:prstGeom prst="rect">
                <a:avLst/>
              </a:prstGeom>
              <a:blipFill>
                <a:blip r:embed="rId6"/>
                <a:stretch>
                  <a:fillRect l="-872" t="-5000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id="{7B5E42A9-D9ED-A468-CDA1-2D50D3F11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79" y="92075"/>
            <a:ext cx="2511389" cy="1888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FDF62D3-7D96-C8C7-AAE1-2BFDE055C19E}"/>
                  </a:ext>
                </a:extLst>
              </p:cNvPr>
              <p:cNvSpPr txBox="1"/>
              <p:nvPr/>
            </p:nvSpPr>
            <p:spPr>
              <a:xfrm>
                <a:off x="505926" y="511122"/>
                <a:ext cx="814355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Mechanical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analysis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of the 20 T cos</a:t>
                </a:r>
                <a14:m>
                  <m:oMath xmlns:m="http://schemas.openxmlformats.org/officeDocument/2006/math">
                    <m:r>
                      <a:rPr lang="it-IT" sz="2800" b="1" spc="-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𝜽</m:t>
                    </m:r>
                  </m:oMath>
                </a14:m>
                <a:r>
                  <a:rPr lang="en-US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dipole design</a:t>
                </a:r>
              </a:p>
              <a:p>
                <a:endParaRPr lang="en-US" sz="1000" b="1" dirty="0">
                  <a:latin typeface="+mj-lt"/>
                </a:endParaRPr>
              </a:p>
              <a:p>
                <a:r>
                  <a:rPr lang="en-US" sz="24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Optimization key analysis  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FDF62D3-7D96-C8C7-AAE1-2BFDE055C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26" y="511122"/>
                <a:ext cx="8143553" cy="1046440"/>
              </a:xfrm>
              <a:prstGeom prst="rect">
                <a:avLst/>
              </a:prstGeom>
              <a:blipFill>
                <a:blip r:embed="rId8"/>
                <a:stretch>
                  <a:fillRect l="-1572" t="-6395" r="-449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e 5">
            <a:extLst>
              <a:ext uri="{FF2B5EF4-FFF2-40B4-BE49-F238E27FC236}">
                <a16:creationId xmlns:a16="http://schemas.microsoft.com/office/drawing/2014/main" id="{6888E1EA-5183-B8C1-2250-AA9E2BD7E2E6}"/>
              </a:ext>
            </a:extLst>
          </p:cNvPr>
          <p:cNvSpPr/>
          <p:nvPr/>
        </p:nvSpPr>
        <p:spPr>
          <a:xfrm rot="18816291" flipH="1">
            <a:off x="8755008" y="1723853"/>
            <a:ext cx="59632" cy="251249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C8CC13F-124E-6EB2-8D6E-CE585581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/>
          <a:p>
            <a:fld id="{287B6F6D-FC3B-4F03-9D88-41BA9D1DB86B}" type="slidenum">
              <a:rPr lang="it-IT" sz="1800">
                <a:solidFill>
                  <a:schemeClr val="bg1"/>
                </a:solidFill>
              </a:rPr>
              <a:pPr/>
              <a:t>6</a:t>
            </a:fld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73D61F-81DE-A6E9-6F3E-1486E13D6EC8}"/>
              </a:ext>
            </a:extLst>
          </p:cNvPr>
          <p:cNvSpPr txBox="1"/>
          <p:nvPr/>
        </p:nvSpPr>
        <p:spPr>
          <a:xfrm>
            <a:off x="1431773" y="2281867"/>
            <a:ext cx="8351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Equivalent</a:t>
            </a:r>
            <a:r>
              <a:rPr lang="it-IT" sz="2000" dirty="0"/>
              <a:t> stress (</a:t>
            </a:r>
            <a:r>
              <a:rPr lang="it-IT" sz="2000" b="1" dirty="0" err="1"/>
              <a:t>nodal</a:t>
            </a:r>
            <a:r>
              <a:rPr lang="it-IT" sz="2000" dirty="0"/>
              <a:t> </a:t>
            </a:r>
            <a:r>
              <a:rPr lang="it-IT" sz="2000" dirty="0" err="1"/>
              <a:t>solution</a:t>
            </a:r>
            <a:r>
              <a:rPr lang="it-IT" sz="2000" dirty="0"/>
              <a:t>) of the </a:t>
            </a:r>
            <a:r>
              <a:rPr lang="it-IT" sz="2000" dirty="0" err="1"/>
              <a:t>spar</a:t>
            </a:r>
            <a:r>
              <a:rPr lang="it-IT" sz="2000" dirty="0"/>
              <a:t> in the first </a:t>
            </a:r>
            <a:r>
              <a:rPr lang="it-IT" sz="2000" dirty="0" err="1"/>
              <a:t>layer</a:t>
            </a:r>
            <a:endParaRPr lang="en-US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38CC5A-05E8-D2D3-EE2C-BAA6F1614EF4}"/>
              </a:ext>
            </a:extLst>
          </p:cNvPr>
          <p:cNvSpPr txBox="1"/>
          <p:nvPr/>
        </p:nvSpPr>
        <p:spPr>
          <a:xfrm>
            <a:off x="996184" y="5907453"/>
            <a:ext cx="92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are </a:t>
            </a:r>
            <a:r>
              <a:rPr lang="it-IT" dirty="0" err="1"/>
              <a:t>obtained</a:t>
            </a:r>
            <a:r>
              <a:rPr lang="it-IT" dirty="0"/>
              <a:t> </a:t>
            </a:r>
            <a:r>
              <a:rPr lang="it-IT" dirty="0" err="1"/>
              <a:t>considering</a:t>
            </a:r>
            <a:r>
              <a:rPr lang="it-IT" dirty="0"/>
              <a:t> the </a:t>
            </a:r>
            <a:r>
              <a:rPr lang="it-IT" dirty="0" err="1"/>
              <a:t>vertical</a:t>
            </a:r>
            <a:r>
              <a:rPr lang="it-IT" dirty="0"/>
              <a:t> key </a:t>
            </a:r>
            <a:r>
              <a:rPr lang="it-IT" dirty="0" err="1"/>
              <a:t>at</a:t>
            </a:r>
            <a:r>
              <a:rPr lang="it-IT" dirty="0"/>
              <a:t> 70 mm and the </a:t>
            </a:r>
            <a:r>
              <a:rPr lang="it-IT" dirty="0" err="1"/>
              <a:t>horizontal</a:t>
            </a:r>
            <a:r>
              <a:rPr lang="it-IT" dirty="0"/>
              <a:t> one </a:t>
            </a:r>
            <a:r>
              <a:rPr lang="it-IT" dirty="0" err="1"/>
              <a:t>at</a:t>
            </a:r>
            <a:r>
              <a:rPr lang="it-IT" dirty="0"/>
              <a:t> 60 mm.</a:t>
            </a:r>
            <a:endParaRPr lang="en-US" dirty="0"/>
          </a:p>
        </p:txBody>
      </p:sp>
      <p:pic>
        <p:nvPicPr>
          <p:cNvPr id="9" name="Immagine 8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id="{BCFFCA2E-DA8B-8814-5730-6FDFA83BA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71" y="162168"/>
            <a:ext cx="2511389" cy="1888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/>
              <p:nvPr/>
            </p:nvSpPr>
            <p:spPr>
              <a:xfrm>
                <a:off x="412618" y="581215"/>
                <a:ext cx="814355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Mechanical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analysis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of the 20 T cos</a:t>
                </a:r>
                <a14:m>
                  <m:oMath xmlns:m="http://schemas.openxmlformats.org/officeDocument/2006/math">
                    <m:r>
                      <a:rPr lang="it-IT" sz="2800" b="1" spc="-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𝜽</m:t>
                    </m:r>
                  </m:oMath>
                </a14:m>
                <a:r>
                  <a:rPr lang="en-US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dipole design</a:t>
                </a:r>
              </a:p>
              <a:p>
                <a:endParaRPr lang="en-US" sz="1000" b="1" dirty="0">
                  <a:latin typeface="+mj-lt"/>
                </a:endParaRPr>
              </a:p>
              <a:p>
                <a:r>
                  <a:rPr lang="en-US" sz="24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Optimization key analysis 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18" y="581215"/>
                <a:ext cx="8143553" cy="1046440"/>
              </a:xfrm>
              <a:prstGeom prst="rect">
                <a:avLst/>
              </a:prstGeom>
              <a:blipFill>
                <a:blip r:embed="rId7"/>
                <a:stretch>
                  <a:fillRect l="-1572" t="-5814" r="-449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6A455DB7-634E-3D75-1DBE-31A7010836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4525" y="2912886"/>
            <a:ext cx="3508916" cy="263901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75CF9BB-18FA-B38C-2217-B8DE73CE93F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53237" y="2912886"/>
            <a:ext cx="3508916" cy="263901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24DBC9E-852A-96C1-737F-75792156E56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58644" y="2912886"/>
            <a:ext cx="3508916" cy="26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5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C8CC13F-124E-6EB2-8D6E-CE585581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/>
          <a:p>
            <a:fld id="{287B6F6D-FC3B-4F03-9D88-41BA9D1DB86B}" type="slidenum">
              <a:rPr lang="it-IT" sz="1800">
                <a:solidFill>
                  <a:schemeClr val="bg1"/>
                </a:solidFill>
              </a:rPr>
              <a:pPr/>
              <a:t>7</a:t>
            </a:fld>
            <a:endParaRPr lang="it-IT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/>
              <p:nvPr/>
            </p:nvSpPr>
            <p:spPr>
              <a:xfrm>
                <a:off x="756356" y="214489"/>
                <a:ext cx="95504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Mechanical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analysis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of the 20 T cos</a:t>
                </a:r>
                <a14:m>
                  <m:oMath xmlns:m="http://schemas.openxmlformats.org/officeDocument/2006/math">
                    <m:r>
                      <a:rPr lang="it-IT" sz="2800" b="1" spc="-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𝜽</m:t>
                    </m:r>
                  </m:oMath>
                </a14:m>
                <a:r>
                  <a:rPr lang="en-US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dipole design</a:t>
                </a:r>
              </a:p>
              <a:p>
                <a:pPr algn="ctr"/>
                <a:endParaRPr lang="en-US" sz="1000" b="1" dirty="0">
                  <a:latin typeface="+mj-lt"/>
                </a:endParaRPr>
              </a:p>
              <a:p>
                <a:pPr algn="ctr"/>
                <a:r>
                  <a:rPr lang="en-US" sz="24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Optimization key analysis 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56" y="214489"/>
                <a:ext cx="9550400" cy="1046440"/>
              </a:xfrm>
              <a:prstGeom prst="rect">
                <a:avLst/>
              </a:prstGeom>
              <a:blipFill>
                <a:blip r:embed="rId3"/>
                <a:stretch>
                  <a:fillRect t="-581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8A57593B-FCE3-386C-7E8F-751AA3EFB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23" y="2385159"/>
            <a:ext cx="3508918" cy="280836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8155C64-D70E-66CA-8D77-EDF6223AF4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3236" y="2385159"/>
            <a:ext cx="3508919" cy="280836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8A87722-A8CA-54AF-7757-711C1F316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2013" y="2385159"/>
            <a:ext cx="3468792" cy="2808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B0A7D32-37A7-2919-C4D5-5069BFD78E30}"/>
                  </a:ext>
                </a:extLst>
              </p:cNvPr>
              <p:cNvSpPr txBox="1"/>
              <p:nvPr/>
            </p:nvSpPr>
            <p:spPr>
              <a:xfrm>
                <a:off x="313207" y="5737515"/>
                <a:ext cx="6987822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𝑒𝑞𝑣</m:t>
                        </m:r>
                      </m:sub>
                    </m:sSub>
                  </m:oMath>
                </a14:m>
                <a:r>
                  <a:rPr lang="en-US" sz="2000" dirty="0"/>
                  <a:t> in MPa</a:t>
                </a:r>
              </a:p>
              <a:p>
                <a:r>
                  <a:rPr lang="en-US" sz="2000" dirty="0"/>
                  <a:t>Position of the vertical and horizontal key in mm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B0A7D32-37A7-2919-C4D5-5069BFD78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07" y="5737515"/>
                <a:ext cx="6987822" cy="731547"/>
              </a:xfrm>
              <a:prstGeom prst="rect">
                <a:avLst/>
              </a:prstGeom>
              <a:blipFill>
                <a:blip r:embed="rId7"/>
                <a:stretch>
                  <a:fillRect l="-872" t="-4167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49BDD8-D051-1BCA-02EA-B80F1A2BFE76}"/>
              </a:ext>
            </a:extLst>
          </p:cNvPr>
          <p:cNvSpPr txBox="1"/>
          <p:nvPr/>
        </p:nvSpPr>
        <p:spPr>
          <a:xfrm>
            <a:off x="1241779" y="1474627"/>
            <a:ext cx="5374339" cy="73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/>
              <a:t>Equivalent</a:t>
            </a:r>
            <a:r>
              <a:rPr lang="it-IT" sz="2000" dirty="0"/>
              <a:t> stress </a:t>
            </a:r>
            <a:r>
              <a:rPr lang="it-IT" sz="2000" dirty="0" err="1"/>
              <a:t>evaluated</a:t>
            </a:r>
            <a:r>
              <a:rPr lang="it-IT" sz="2000" dirty="0"/>
              <a:t> </a:t>
            </a:r>
            <a:r>
              <a:rPr lang="it-IT" sz="2000" b="1" dirty="0" err="1"/>
              <a:t>only</a:t>
            </a:r>
            <a:r>
              <a:rPr lang="it-IT" sz="2000" b="1" dirty="0"/>
              <a:t> in the </a:t>
            </a:r>
            <a:r>
              <a:rPr lang="it-IT" sz="2000" b="1" dirty="0" err="1"/>
              <a:t>ribs</a:t>
            </a:r>
            <a:r>
              <a:rPr lang="it-IT" sz="2000" b="1" dirty="0"/>
              <a:t> </a:t>
            </a:r>
            <a:r>
              <a:rPr lang="it-IT" sz="2000" dirty="0"/>
              <a:t>of </a:t>
            </a:r>
            <a:r>
              <a:rPr lang="it-IT" sz="2000" dirty="0" err="1"/>
              <a:t>layer</a:t>
            </a:r>
            <a:r>
              <a:rPr lang="it-IT" sz="2000" dirty="0"/>
              <a:t> 1 and 2 of the </a:t>
            </a:r>
            <a:r>
              <a:rPr lang="it-IT" sz="2000" dirty="0" err="1"/>
              <a:t>magnet</a:t>
            </a:r>
            <a:r>
              <a:rPr lang="it-IT" sz="2000" dirty="0"/>
              <a:t>. </a:t>
            </a:r>
            <a:endParaRPr lang="en-US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97A2FA-8791-134C-EB09-2DC9978EB4B0}"/>
              </a:ext>
            </a:extLst>
          </p:cNvPr>
          <p:cNvSpPr txBox="1"/>
          <p:nvPr/>
        </p:nvSpPr>
        <p:spPr>
          <a:xfrm>
            <a:off x="8037688" y="1640345"/>
            <a:ext cx="2912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Simulation</a:t>
            </a:r>
            <a:r>
              <a:rPr lang="it-IT" sz="2000" dirty="0"/>
              <a:t> time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47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C8CC13F-124E-6EB2-8D6E-CE585581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/>
          <a:p>
            <a:fld id="{287B6F6D-FC3B-4F03-9D88-41BA9D1DB86B}" type="slidenum">
              <a:rPr lang="it-IT" sz="1800">
                <a:solidFill>
                  <a:schemeClr val="bg1"/>
                </a:solidFill>
              </a:rPr>
              <a:pPr/>
              <a:t>8</a:t>
            </a:fld>
            <a:endParaRPr lang="it-IT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/>
              <p:nvPr/>
            </p:nvSpPr>
            <p:spPr>
              <a:xfrm>
                <a:off x="756356" y="214489"/>
                <a:ext cx="95504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Mechanical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analysis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of the 20 T cos</a:t>
                </a:r>
                <a14:m>
                  <m:oMath xmlns:m="http://schemas.openxmlformats.org/officeDocument/2006/math">
                    <m:r>
                      <a:rPr lang="it-IT" sz="2800" b="1" spc="-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𝜽</m:t>
                    </m:r>
                  </m:oMath>
                </a14:m>
                <a:r>
                  <a:rPr lang="en-US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dipole design</a:t>
                </a:r>
              </a:p>
              <a:p>
                <a:pPr algn="ctr"/>
                <a:endParaRPr lang="en-US" sz="1000" b="1" dirty="0">
                  <a:latin typeface="+mj-lt"/>
                </a:endParaRPr>
              </a:p>
              <a:p>
                <a:pPr algn="ctr"/>
                <a:r>
                  <a:rPr lang="en-US" sz="24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Optimization key analysis 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56" y="214489"/>
                <a:ext cx="9550400" cy="1046440"/>
              </a:xfrm>
              <a:prstGeom prst="rect">
                <a:avLst/>
              </a:prstGeom>
              <a:blipFill>
                <a:blip r:embed="rId3"/>
                <a:stretch>
                  <a:fillRect t="-581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8459D021-1CA9-8F77-FD6F-5947D2CEAFA8}"/>
              </a:ext>
            </a:extLst>
          </p:cNvPr>
          <p:cNvSpPr txBox="1"/>
          <p:nvPr/>
        </p:nvSpPr>
        <p:spPr>
          <a:xfrm>
            <a:off x="1970831" y="1389554"/>
            <a:ext cx="752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/>
              <a:t>Equivalent</a:t>
            </a:r>
            <a:r>
              <a:rPr lang="it-IT" sz="2000" dirty="0"/>
              <a:t> stress of the </a:t>
            </a:r>
            <a:r>
              <a:rPr lang="it-IT" sz="2000" dirty="0" err="1"/>
              <a:t>ribs</a:t>
            </a:r>
            <a:r>
              <a:rPr lang="it-IT" sz="2000" dirty="0"/>
              <a:t> in </a:t>
            </a:r>
            <a:r>
              <a:rPr lang="it-IT" sz="2000" dirty="0" err="1"/>
              <a:t>layers</a:t>
            </a:r>
            <a:r>
              <a:rPr lang="it-IT" sz="2000" dirty="0"/>
              <a:t> 1-2 after </a:t>
            </a:r>
            <a:r>
              <a:rPr lang="it-IT" sz="2000" dirty="0" err="1"/>
              <a:t>powering</a:t>
            </a:r>
            <a:r>
              <a:rPr lang="it-IT" sz="2000" dirty="0"/>
              <a:t> </a:t>
            </a:r>
            <a:r>
              <a:rPr lang="it-IT" sz="2000" dirty="0" err="1"/>
              <a:t>considering</a:t>
            </a:r>
            <a:r>
              <a:rPr lang="it-IT" sz="2000" dirty="0"/>
              <a:t> the </a:t>
            </a:r>
            <a:r>
              <a:rPr lang="it-IT" sz="2000" b="1" dirty="0" err="1"/>
              <a:t>nodal</a:t>
            </a:r>
            <a:r>
              <a:rPr lang="it-IT" sz="2000" dirty="0"/>
              <a:t> </a:t>
            </a:r>
            <a:r>
              <a:rPr lang="it-IT" sz="2000" dirty="0" err="1"/>
              <a:t>solution</a:t>
            </a:r>
            <a:r>
              <a:rPr lang="it-IT" sz="2000" dirty="0"/>
              <a:t>.</a:t>
            </a:r>
            <a:endParaRPr lang="en-US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2CA654-E061-3642-9AFA-F62E1A2FCD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4657" y="2226065"/>
            <a:ext cx="5246899" cy="39461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A4D3141-9C29-F99F-8535-D3D77F2D77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88750" y="2226066"/>
            <a:ext cx="5246896" cy="394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1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C8CC13F-124E-6EB2-8D6E-CE585581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/>
          <a:p>
            <a:fld id="{287B6F6D-FC3B-4F03-9D88-41BA9D1DB86B}" type="slidenum">
              <a:rPr lang="it-IT" sz="1800">
                <a:solidFill>
                  <a:schemeClr val="bg1"/>
                </a:solidFill>
              </a:rPr>
              <a:pPr/>
              <a:t>9</a:t>
            </a:fld>
            <a:endParaRPr lang="it-IT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/>
              <p:nvPr/>
            </p:nvSpPr>
            <p:spPr>
              <a:xfrm>
                <a:off x="756356" y="321169"/>
                <a:ext cx="95504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Mechanical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it-IT" sz="2800" b="1" spc="-50" dirty="0" err="1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analysis</a:t>
                </a:r>
                <a:r>
                  <a:rPr lang="it-IT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of the 20 T cos</a:t>
                </a:r>
                <a14:m>
                  <m:oMath xmlns:m="http://schemas.openxmlformats.org/officeDocument/2006/math">
                    <m:r>
                      <a:rPr lang="it-IT" sz="2800" b="1" spc="-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𝜽</m:t>
                    </m:r>
                  </m:oMath>
                </a14:m>
                <a:r>
                  <a:rPr lang="en-US" sz="28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 dipole design</a:t>
                </a:r>
              </a:p>
              <a:p>
                <a:pPr algn="ctr"/>
                <a:endParaRPr lang="en-US" sz="1000" b="1" dirty="0">
                  <a:latin typeface="+mj-lt"/>
                </a:endParaRPr>
              </a:p>
              <a:p>
                <a:pPr algn="ctr"/>
                <a:r>
                  <a:rPr lang="en-US" sz="2400" b="1" spc="-50" dirty="0">
                    <a:solidFill>
                      <a:srgbClr val="002060"/>
                    </a:solidFill>
                    <a:latin typeface="+mj-lt"/>
                    <a:ea typeface="+mj-ea"/>
                    <a:cs typeface="+mj-cs"/>
                  </a:rPr>
                  <a:t>Optimization key analysis 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B291E02-C777-5F43-D174-96986C47D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56" y="321169"/>
                <a:ext cx="9550400" cy="1046440"/>
              </a:xfrm>
              <a:prstGeom prst="rect">
                <a:avLst/>
              </a:prstGeom>
              <a:blipFill>
                <a:blip r:embed="rId3"/>
                <a:stretch>
                  <a:fillRect t="-6433" b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8459D021-1CA9-8F77-FD6F-5947D2CEAFA8}"/>
              </a:ext>
            </a:extLst>
          </p:cNvPr>
          <p:cNvSpPr txBox="1"/>
          <p:nvPr/>
        </p:nvSpPr>
        <p:spPr>
          <a:xfrm>
            <a:off x="1635465" y="1787793"/>
            <a:ext cx="8087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/>
              <a:t>Equivalent</a:t>
            </a:r>
            <a:r>
              <a:rPr lang="it-IT" sz="2000" dirty="0"/>
              <a:t> stress of the </a:t>
            </a:r>
            <a:r>
              <a:rPr lang="it-IT" sz="2000" dirty="0" err="1"/>
              <a:t>mandrel</a:t>
            </a:r>
            <a:r>
              <a:rPr lang="it-IT" sz="2000" dirty="0"/>
              <a:t> of the </a:t>
            </a:r>
            <a:r>
              <a:rPr lang="it-IT" sz="2000" dirty="0" err="1"/>
              <a:t>magnet</a:t>
            </a:r>
            <a:r>
              <a:rPr lang="it-IT" sz="2000" dirty="0"/>
              <a:t> after </a:t>
            </a:r>
            <a:r>
              <a:rPr lang="it-IT" sz="2000" dirty="0" err="1"/>
              <a:t>cooldown</a:t>
            </a:r>
            <a:r>
              <a:rPr lang="it-IT" sz="2000" dirty="0"/>
              <a:t> and </a:t>
            </a:r>
            <a:r>
              <a:rPr lang="it-IT" sz="2000" dirty="0" err="1"/>
              <a:t>powering</a:t>
            </a:r>
            <a:r>
              <a:rPr lang="it-IT" sz="2000" dirty="0"/>
              <a:t> </a:t>
            </a:r>
            <a:r>
              <a:rPr lang="it-IT" sz="2000" dirty="0" err="1"/>
              <a:t>considering</a:t>
            </a:r>
            <a:r>
              <a:rPr lang="it-IT" sz="2000" dirty="0"/>
              <a:t> the </a:t>
            </a:r>
            <a:r>
              <a:rPr lang="it-IT" sz="2000" b="1" dirty="0" err="1"/>
              <a:t>nodal</a:t>
            </a:r>
            <a:r>
              <a:rPr lang="it-IT" sz="2000" dirty="0"/>
              <a:t> </a:t>
            </a:r>
            <a:r>
              <a:rPr lang="it-IT" sz="2000" dirty="0" err="1"/>
              <a:t>solution</a:t>
            </a:r>
            <a:r>
              <a:rPr lang="it-IT" sz="2000" dirty="0"/>
              <a:t>.</a:t>
            </a:r>
            <a:endParaRPr lang="en-US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B8B2BBB-AF9B-337A-EEF2-EB00CA3381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9087" y="2714361"/>
            <a:ext cx="5082469" cy="38224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0EDF113-41F3-9A50-AD8D-2D0D16C5AA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99264" y="2718159"/>
            <a:ext cx="5077420" cy="38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11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iew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Widescreen</PresentationFormat>
  <Paragraphs>76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Gill Sans MT</vt:lpstr>
      <vt:lpstr>Wingdings 2</vt:lpstr>
      <vt:lpstr>Office Theme</vt:lpstr>
      <vt:lpstr>1_View</vt:lpstr>
      <vt:lpstr>3_Office Theme</vt:lpstr>
      <vt:lpstr>20 T Hybrid Magnet – Cos(θ) Design   Key analysis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- II</dc:title>
  <dc:creator>MDAddazio</dc:creator>
  <cp:lastModifiedBy>Marika D'Addazio</cp:lastModifiedBy>
  <cp:revision>55</cp:revision>
  <dcterms:created xsi:type="dcterms:W3CDTF">2023-09-01T18:49:09Z</dcterms:created>
  <dcterms:modified xsi:type="dcterms:W3CDTF">2024-04-24T11:46:05Z</dcterms:modified>
</cp:coreProperties>
</file>