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491" r:id="rId3"/>
    <p:sldId id="503" r:id="rId4"/>
    <p:sldId id="260" r:id="rId5"/>
    <p:sldId id="506" r:id="rId6"/>
    <p:sldId id="261" r:id="rId7"/>
    <p:sldId id="262" r:id="rId8"/>
    <p:sldId id="308" r:id="rId9"/>
    <p:sldId id="306" r:id="rId10"/>
    <p:sldId id="307" r:id="rId11"/>
    <p:sldId id="263" r:id="rId12"/>
    <p:sldId id="502" r:id="rId13"/>
    <p:sldId id="301" r:id="rId14"/>
    <p:sldId id="505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ERZMeGS2L9dA8tP5hon4qqQXQf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 Jefferson Porter" initials="" lastIdx="16" clrIdx="0"/>
  <p:cmAuthor id="1" name="Irakli Chakaberia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00"/>
    <a:srgbClr val="FFFF00"/>
    <a:srgbClr val="9EE600"/>
    <a:srgbClr val="00FF00"/>
    <a:srgbClr val="B83CFF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460CD9-DB82-46B4-AA46-F2D5BC47FB6A}" v="9" dt="2024-09-17T02:00:19.765"/>
  </p1510:revLst>
</p1510:revInfo>
</file>

<file path=ppt/tableStyles.xml><?xml version="1.0" encoding="utf-8"?>
<a:tblStyleLst xmlns:a="http://schemas.openxmlformats.org/drawingml/2006/main" def="{EAC636DC-C192-42FA-8222-511AABA49DA2}">
  <a:tblStyle styleId="{EAC636DC-C192-42FA-8222-511AABA49D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780F9CB-48E5-4A3F-B4E8-FD24B611C75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akli Chakaberia" userId="48f7fdf4b836c817" providerId="LiveId" clId="{5B460CD9-DB82-46B4-AA46-F2D5BC47FB6A}"/>
    <pc:docChg chg="undo redo custSel addSld delSld modSld">
      <pc:chgData name="Irakli Chakaberia" userId="48f7fdf4b836c817" providerId="LiveId" clId="{5B460CD9-DB82-46B4-AA46-F2D5BC47FB6A}" dt="2024-09-17T22:56:54.150" v="2135" actId="313"/>
      <pc:docMkLst>
        <pc:docMk/>
      </pc:docMkLst>
      <pc:sldChg chg="modSp mod">
        <pc:chgData name="Irakli Chakaberia" userId="48f7fdf4b836c817" providerId="LiveId" clId="{5B460CD9-DB82-46B4-AA46-F2D5BC47FB6A}" dt="2024-09-10T23:03:12.717" v="19" actId="20577"/>
        <pc:sldMkLst>
          <pc:docMk/>
          <pc:sldMk cId="0" sldId="256"/>
        </pc:sldMkLst>
        <pc:spChg chg="mod">
          <ac:chgData name="Irakli Chakaberia" userId="48f7fdf4b836c817" providerId="LiveId" clId="{5B460CD9-DB82-46B4-AA46-F2D5BC47FB6A}" dt="2024-09-10T23:03:12.717" v="19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Irakli Chakaberia" userId="48f7fdf4b836c817" providerId="LiveId" clId="{5B460CD9-DB82-46B4-AA46-F2D5BC47FB6A}" dt="2024-09-10T23:03:07.059" v="17" actId="20577"/>
          <ac:spMkLst>
            <pc:docMk/>
            <pc:sldMk cId="0" sldId="256"/>
            <ac:spMk id="90" creationId="{00000000-0000-0000-0000-000000000000}"/>
          </ac:spMkLst>
        </pc:spChg>
      </pc:sldChg>
      <pc:sldChg chg="addSp delSp modSp mod">
        <pc:chgData name="Irakli Chakaberia" userId="48f7fdf4b836c817" providerId="LiveId" clId="{5B460CD9-DB82-46B4-AA46-F2D5BC47FB6A}" dt="2024-09-17T01:59:58.346" v="528" actId="1076"/>
        <pc:sldMkLst>
          <pc:docMk/>
          <pc:sldMk cId="0" sldId="260"/>
        </pc:sldMkLst>
        <pc:spChg chg="del">
          <ac:chgData name="Irakli Chakaberia" userId="48f7fdf4b836c817" providerId="LiveId" clId="{5B460CD9-DB82-46B4-AA46-F2D5BC47FB6A}" dt="2024-09-17T01:58:13.754" v="516" actId="478"/>
          <ac:spMkLst>
            <pc:docMk/>
            <pc:sldMk cId="0" sldId="260"/>
            <ac:spMk id="157" creationId="{00000000-0000-0000-0000-000000000000}"/>
          </ac:spMkLst>
        </pc:spChg>
        <pc:graphicFrameChg chg="add mod modGraphic">
          <ac:chgData name="Irakli Chakaberia" userId="48f7fdf4b836c817" providerId="LiveId" clId="{5B460CD9-DB82-46B4-AA46-F2D5BC47FB6A}" dt="2024-09-17T01:59:58.346" v="528" actId="1076"/>
          <ac:graphicFrameMkLst>
            <pc:docMk/>
            <pc:sldMk cId="0" sldId="260"/>
            <ac:graphicFrameMk id="2" creationId="{4139E869-A2E1-A276-5CAB-6B6A155B1F6E}"/>
          </ac:graphicFrameMkLst>
        </pc:graphicFrameChg>
        <pc:graphicFrameChg chg="del">
          <ac:chgData name="Irakli Chakaberia" userId="48f7fdf4b836c817" providerId="LiveId" clId="{5B460CD9-DB82-46B4-AA46-F2D5BC47FB6A}" dt="2024-09-17T01:58:11.842" v="515" actId="478"/>
          <ac:graphicFrameMkLst>
            <pc:docMk/>
            <pc:sldMk cId="0" sldId="260"/>
            <ac:graphicFrameMk id="3" creationId="{B7BA0D4D-1532-592E-AEA5-C2571AA9354C}"/>
          </ac:graphicFrameMkLst>
        </pc:graphicFrameChg>
        <pc:graphicFrameChg chg="add mod">
          <ac:chgData name="Irakli Chakaberia" userId="48f7fdf4b836c817" providerId="LiveId" clId="{5B460CD9-DB82-46B4-AA46-F2D5BC47FB6A}" dt="2024-09-17T01:59:54.218" v="527"/>
          <ac:graphicFrameMkLst>
            <pc:docMk/>
            <pc:sldMk cId="0" sldId="260"/>
            <ac:graphicFrameMk id="4" creationId="{751D125C-8992-DDC8-2647-D5715AEA8466}"/>
          </ac:graphicFrameMkLst>
        </pc:graphicFrameChg>
      </pc:sldChg>
      <pc:sldChg chg="modSp mod">
        <pc:chgData name="Irakli Chakaberia" userId="48f7fdf4b836c817" providerId="LiveId" clId="{5B460CD9-DB82-46B4-AA46-F2D5BC47FB6A}" dt="2024-09-17T02:02:42.027" v="726" actId="20577"/>
        <pc:sldMkLst>
          <pc:docMk/>
          <pc:sldMk cId="0" sldId="261"/>
        </pc:sldMkLst>
        <pc:spChg chg="mod">
          <ac:chgData name="Irakli Chakaberia" userId="48f7fdf4b836c817" providerId="LiveId" clId="{5B460CD9-DB82-46B4-AA46-F2D5BC47FB6A}" dt="2024-09-17T02:02:42.027" v="726" actId="20577"/>
          <ac:spMkLst>
            <pc:docMk/>
            <pc:sldMk cId="0" sldId="261"/>
            <ac:spMk id="166" creationId="{00000000-0000-0000-0000-000000000000}"/>
          </ac:spMkLst>
        </pc:spChg>
      </pc:sldChg>
      <pc:sldChg chg="modSp mod">
        <pc:chgData name="Irakli Chakaberia" userId="48f7fdf4b836c817" providerId="LiveId" clId="{5B460CD9-DB82-46B4-AA46-F2D5BC47FB6A}" dt="2024-09-17T02:04:02.423" v="993" actId="20577"/>
        <pc:sldMkLst>
          <pc:docMk/>
          <pc:sldMk cId="0" sldId="262"/>
        </pc:sldMkLst>
        <pc:spChg chg="mod">
          <ac:chgData name="Irakli Chakaberia" userId="48f7fdf4b836c817" providerId="LiveId" clId="{5B460CD9-DB82-46B4-AA46-F2D5BC47FB6A}" dt="2024-09-17T02:04:02.423" v="993" actId="20577"/>
          <ac:spMkLst>
            <pc:docMk/>
            <pc:sldMk cId="0" sldId="262"/>
            <ac:spMk id="176" creationId="{00000000-0000-0000-0000-000000000000}"/>
          </ac:spMkLst>
        </pc:spChg>
      </pc:sldChg>
      <pc:sldChg chg="modSp mod">
        <pc:chgData name="Irakli Chakaberia" userId="48f7fdf4b836c817" providerId="LiveId" clId="{5B460CD9-DB82-46B4-AA46-F2D5BC47FB6A}" dt="2024-09-17T02:08:05.823" v="1491" actId="20577"/>
        <pc:sldMkLst>
          <pc:docMk/>
          <pc:sldMk cId="4226536199" sldId="263"/>
        </pc:sldMkLst>
        <pc:spChg chg="mod">
          <ac:chgData name="Irakli Chakaberia" userId="48f7fdf4b836c817" providerId="LiveId" clId="{5B460CD9-DB82-46B4-AA46-F2D5BC47FB6A}" dt="2024-09-17T02:08:05.823" v="1491" actId="20577"/>
          <ac:spMkLst>
            <pc:docMk/>
            <pc:sldMk cId="4226536199" sldId="263"/>
            <ac:spMk id="184" creationId="{00000000-0000-0000-0000-000000000000}"/>
          </ac:spMkLst>
        </pc:spChg>
      </pc:sldChg>
      <pc:sldChg chg="modSp mod">
        <pc:chgData name="Irakli Chakaberia" userId="48f7fdf4b836c817" providerId="LiveId" clId="{5B460CD9-DB82-46B4-AA46-F2D5BC47FB6A}" dt="2024-09-17T22:56:54.150" v="2135" actId="313"/>
        <pc:sldMkLst>
          <pc:docMk/>
          <pc:sldMk cId="2614930560" sldId="301"/>
        </pc:sldMkLst>
        <pc:spChg chg="mod">
          <ac:chgData name="Irakli Chakaberia" userId="48f7fdf4b836c817" providerId="LiveId" clId="{5B460CD9-DB82-46B4-AA46-F2D5BC47FB6A}" dt="2024-09-17T22:56:54.150" v="2135" actId="313"/>
          <ac:spMkLst>
            <pc:docMk/>
            <pc:sldMk cId="2614930560" sldId="301"/>
            <ac:spMk id="3" creationId="{57694F41-C3C9-EC0D-22DE-F5277691CFEB}"/>
          </ac:spMkLst>
        </pc:spChg>
      </pc:sldChg>
      <pc:sldChg chg="modSp mod">
        <pc:chgData name="Irakli Chakaberia" userId="48f7fdf4b836c817" providerId="LiveId" clId="{5B460CD9-DB82-46B4-AA46-F2D5BC47FB6A}" dt="2024-09-17T22:40:24.121" v="2131" actId="20577"/>
        <pc:sldMkLst>
          <pc:docMk/>
          <pc:sldMk cId="2962999250" sldId="306"/>
        </pc:sldMkLst>
        <pc:spChg chg="mod">
          <ac:chgData name="Irakli Chakaberia" userId="48f7fdf4b836c817" providerId="LiveId" clId="{5B460CD9-DB82-46B4-AA46-F2D5BC47FB6A}" dt="2024-09-17T02:13:53.003" v="1875" actId="20577"/>
          <ac:spMkLst>
            <pc:docMk/>
            <pc:sldMk cId="2962999250" sldId="306"/>
            <ac:spMk id="2" creationId="{65A1F76F-35EE-73EF-839D-975AE8EFF6E3}"/>
          </ac:spMkLst>
        </pc:spChg>
        <pc:spChg chg="mod">
          <ac:chgData name="Irakli Chakaberia" userId="48f7fdf4b836c817" providerId="LiveId" clId="{5B460CD9-DB82-46B4-AA46-F2D5BC47FB6A}" dt="2024-09-17T22:40:24.121" v="2131" actId="20577"/>
          <ac:spMkLst>
            <pc:docMk/>
            <pc:sldMk cId="2962999250" sldId="306"/>
            <ac:spMk id="3" creationId="{679AF3E0-FD6F-9970-8422-144C7BCDA720}"/>
          </ac:spMkLst>
        </pc:spChg>
      </pc:sldChg>
      <pc:sldChg chg="modSp mod">
        <pc:chgData name="Irakli Chakaberia" userId="48f7fdf4b836c817" providerId="LiveId" clId="{5B460CD9-DB82-46B4-AA46-F2D5BC47FB6A}" dt="2024-09-17T22:48:11.756" v="2134" actId="115"/>
        <pc:sldMkLst>
          <pc:docMk/>
          <pc:sldMk cId="3806153519" sldId="307"/>
        </pc:sldMkLst>
        <pc:spChg chg="mod">
          <ac:chgData name="Irakli Chakaberia" userId="48f7fdf4b836c817" providerId="LiveId" clId="{5B460CD9-DB82-46B4-AA46-F2D5BC47FB6A}" dt="2024-09-17T22:48:11.756" v="2134" actId="115"/>
          <ac:spMkLst>
            <pc:docMk/>
            <pc:sldMk cId="3806153519" sldId="307"/>
            <ac:spMk id="3" creationId="{E0E2CFE9-7686-9FBE-AEB4-E71C20EAD6A9}"/>
          </ac:spMkLst>
        </pc:spChg>
      </pc:sldChg>
      <pc:sldChg chg="modSp mod">
        <pc:chgData name="Irakli Chakaberia" userId="48f7fdf4b836c817" providerId="LiveId" clId="{5B460CD9-DB82-46B4-AA46-F2D5BC47FB6A}" dt="2024-09-17T01:52:33.727" v="21" actId="20577"/>
        <pc:sldMkLst>
          <pc:docMk/>
          <pc:sldMk cId="2695237690" sldId="491"/>
        </pc:sldMkLst>
        <pc:spChg chg="mod">
          <ac:chgData name="Irakli Chakaberia" userId="48f7fdf4b836c817" providerId="LiveId" clId="{5B460CD9-DB82-46B4-AA46-F2D5BC47FB6A}" dt="2024-09-17T01:52:33.727" v="21" actId="20577"/>
          <ac:spMkLst>
            <pc:docMk/>
            <pc:sldMk cId="2695237690" sldId="491"/>
            <ac:spMk id="2" creationId="{8595EEDA-1F5D-1C84-EE3B-C9E34C4388FC}"/>
          </ac:spMkLst>
        </pc:spChg>
      </pc:sldChg>
      <pc:sldChg chg="del">
        <pc:chgData name="Irakli Chakaberia" userId="48f7fdf4b836c817" providerId="LiveId" clId="{5B460CD9-DB82-46B4-AA46-F2D5BC47FB6A}" dt="2024-09-17T02:04:11.977" v="994" actId="47"/>
        <pc:sldMkLst>
          <pc:docMk/>
          <pc:sldMk cId="231939269" sldId="494"/>
        </pc:sldMkLst>
      </pc:sldChg>
      <pc:sldChg chg="modSp mod">
        <pc:chgData name="Irakli Chakaberia" userId="48f7fdf4b836c817" providerId="LiveId" clId="{5B460CD9-DB82-46B4-AA46-F2D5BC47FB6A}" dt="2024-09-17T02:05:15.348" v="1085" actId="20577"/>
        <pc:sldMkLst>
          <pc:docMk/>
          <pc:sldMk cId="1210878064" sldId="502"/>
        </pc:sldMkLst>
        <pc:spChg chg="mod">
          <ac:chgData name="Irakli Chakaberia" userId="48f7fdf4b836c817" providerId="LiveId" clId="{5B460CD9-DB82-46B4-AA46-F2D5BC47FB6A}" dt="2024-09-17T02:05:15.348" v="1085" actId="20577"/>
          <ac:spMkLst>
            <pc:docMk/>
            <pc:sldMk cId="1210878064" sldId="502"/>
            <ac:spMk id="3" creationId="{64A4FEFD-FA12-B0B0-28A4-A0C71DE356F1}"/>
          </ac:spMkLst>
        </pc:spChg>
      </pc:sldChg>
      <pc:sldChg chg="addSp delSp modSp mod">
        <pc:chgData name="Irakli Chakaberia" userId="48f7fdf4b836c817" providerId="LiveId" clId="{5B460CD9-DB82-46B4-AA46-F2D5BC47FB6A}" dt="2024-09-17T01:57:49.025" v="514" actId="20577"/>
        <pc:sldMkLst>
          <pc:docMk/>
          <pc:sldMk cId="2830969182" sldId="503"/>
        </pc:sldMkLst>
        <pc:spChg chg="mod">
          <ac:chgData name="Irakli Chakaberia" userId="48f7fdf4b836c817" providerId="LiveId" clId="{5B460CD9-DB82-46B4-AA46-F2D5BC47FB6A}" dt="2024-09-17T01:57:49.025" v="514" actId="20577"/>
          <ac:spMkLst>
            <pc:docMk/>
            <pc:sldMk cId="2830969182" sldId="503"/>
            <ac:spMk id="157" creationId="{00000000-0000-0000-0000-000000000000}"/>
          </ac:spMkLst>
        </pc:spChg>
        <pc:graphicFrameChg chg="add del">
          <ac:chgData name="Irakli Chakaberia" userId="48f7fdf4b836c817" providerId="LiveId" clId="{5B460CD9-DB82-46B4-AA46-F2D5BC47FB6A}" dt="2024-09-17T01:54:07.535" v="58" actId="478"/>
          <ac:graphicFrameMkLst>
            <pc:docMk/>
            <pc:sldMk cId="2830969182" sldId="503"/>
            <ac:graphicFrameMk id="2" creationId="{DCF300C6-1973-4E84-47A7-D91A0F5D5C4F}"/>
          </ac:graphicFrameMkLst>
        </pc:graphicFrameChg>
        <pc:graphicFrameChg chg="add mod modGraphic">
          <ac:chgData name="Irakli Chakaberia" userId="48f7fdf4b836c817" providerId="LiveId" clId="{5B460CD9-DB82-46B4-AA46-F2D5BC47FB6A}" dt="2024-09-17T01:54:45.260" v="82" actId="1076"/>
          <ac:graphicFrameMkLst>
            <pc:docMk/>
            <pc:sldMk cId="2830969182" sldId="503"/>
            <ac:graphicFrameMk id="3" creationId="{767EEEB6-4525-B01C-8034-FC76970EA87F}"/>
          </ac:graphicFrameMkLst>
        </pc:graphicFrameChg>
      </pc:sldChg>
      <pc:sldChg chg="del">
        <pc:chgData name="Irakli Chakaberia" userId="48f7fdf4b836c817" providerId="LiveId" clId="{5B460CD9-DB82-46B4-AA46-F2D5BC47FB6A}" dt="2024-09-17T02:01:16.674" v="574" actId="47"/>
        <pc:sldMkLst>
          <pc:docMk/>
          <pc:sldMk cId="870366670" sldId="504"/>
        </pc:sldMkLst>
      </pc:sldChg>
      <pc:sldChg chg="addSp delSp modSp new mod">
        <pc:chgData name="Irakli Chakaberia" userId="48f7fdf4b836c817" providerId="LiveId" clId="{5B460CD9-DB82-46B4-AA46-F2D5BC47FB6A}" dt="2024-09-17T02:00:54.568" v="573" actId="1076"/>
        <pc:sldMkLst>
          <pc:docMk/>
          <pc:sldMk cId="2215114156" sldId="506"/>
        </pc:sldMkLst>
        <pc:spChg chg="mod">
          <ac:chgData name="Irakli Chakaberia" userId="48f7fdf4b836c817" providerId="LiveId" clId="{5B460CD9-DB82-46B4-AA46-F2D5BC47FB6A}" dt="2024-09-17T02:00:16.907" v="565" actId="20577"/>
          <ac:spMkLst>
            <pc:docMk/>
            <pc:sldMk cId="2215114156" sldId="506"/>
            <ac:spMk id="2" creationId="{056D7433-4740-CB16-758F-A9BBFE9EA0F6}"/>
          </ac:spMkLst>
        </pc:spChg>
        <pc:spChg chg="del">
          <ac:chgData name="Irakli Chakaberia" userId="48f7fdf4b836c817" providerId="LiveId" clId="{5B460CD9-DB82-46B4-AA46-F2D5BC47FB6A}" dt="2024-09-17T02:00:21.861" v="567" actId="478"/>
          <ac:spMkLst>
            <pc:docMk/>
            <pc:sldMk cId="2215114156" sldId="506"/>
            <ac:spMk id="3" creationId="{CB065686-7129-CC5C-7469-157E93F579CB}"/>
          </ac:spMkLst>
        </pc:spChg>
        <pc:graphicFrameChg chg="add mod">
          <ac:chgData name="Irakli Chakaberia" userId="48f7fdf4b836c817" providerId="LiveId" clId="{5B460CD9-DB82-46B4-AA46-F2D5BC47FB6A}" dt="2024-09-17T02:00:12.564" v="563" actId="1076"/>
          <ac:graphicFrameMkLst>
            <pc:docMk/>
            <pc:sldMk cId="2215114156" sldId="506"/>
            <ac:graphicFrameMk id="5" creationId="{E7B6477E-0FF1-E12A-0E5E-AED88C069E53}"/>
          </ac:graphicFrameMkLst>
        </pc:graphicFrameChg>
        <pc:graphicFrameChg chg="add mod modGraphic">
          <ac:chgData name="Irakli Chakaberia" userId="48f7fdf4b836c817" providerId="LiveId" clId="{5B460CD9-DB82-46B4-AA46-F2D5BC47FB6A}" dt="2024-09-17T02:00:54.568" v="573" actId="1076"/>
          <ac:graphicFrameMkLst>
            <pc:docMk/>
            <pc:sldMk cId="2215114156" sldId="506"/>
            <ac:graphicFrameMk id="6" creationId="{FBB040F3-E5D5-1E86-1606-3BB869C0A023}"/>
          </ac:graphicFrameMkLst>
        </pc:graphicFrameChg>
      </pc:sldChg>
    </pc:docChg>
  </pc:docChgLst>
  <pc:docChgLst>
    <pc:chgData name="Irakli Chakaberia" userId="48f7fdf4b836c817" providerId="LiveId" clId="{42D3B68B-CB08-4E8A-A1CE-06970335E251}"/>
    <pc:docChg chg="undo redo custSel addSld delSld modSld sldOrd modMainMaster">
      <pc:chgData name="Irakli Chakaberia" userId="48f7fdf4b836c817" providerId="LiveId" clId="{42D3B68B-CB08-4E8A-A1CE-06970335E251}" dt="2023-10-16T12:25:46.112" v="4712" actId="1076"/>
      <pc:docMkLst>
        <pc:docMk/>
      </pc:docMkLst>
      <pc:sldChg chg="modSp mod">
        <pc:chgData name="Irakli Chakaberia" userId="48f7fdf4b836c817" providerId="LiveId" clId="{42D3B68B-CB08-4E8A-A1CE-06970335E251}" dt="2023-10-16T12:25:46.112" v="4712" actId="1076"/>
        <pc:sldMkLst>
          <pc:docMk/>
          <pc:sldMk cId="0" sldId="256"/>
        </pc:sldMkLst>
        <pc:spChg chg="mod">
          <ac:chgData name="Irakli Chakaberia" userId="48f7fdf4b836c817" providerId="LiveId" clId="{42D3B68B-CB08-4E8A-A1CE-06970335E251}" dt="2023-09-29T18:03:17.968" v="150" actId="20577"/>
          <ac:spMkLst>
            <pc:docMk/>
            <pc:sldMk cId="0" sldId="256"/>
            <ac:spMk id="90" creationId="{00000000-0000-0000-0000-000000000000}"/>
          </ac:spMkLst>
        </pc:spChg>
        <pc:picChg chg="mod">
          <ac:chgData name="Irakli Chakaberia" userId="48f7fdf4b836c817" providerId="LiveId" clId="{42D3B68B-CB08-4E8A-A1CE-06970335E251}" dt="2023-10-16T12:25:46.112" v="4712" actId="1076"/>
          <ac:picMkLst>
            <pc:docMk/>
            <pc:sldMk cId="0" sldId="256"/>
            <ac:picMk id="91" creationId="{00000000-0000-0000-0000-000000000000}"/>
          </ac:picMkLst>
        </pc:picChg>
      </pc:sldChg>
      <pc:sldChg chg="addSp delSp modSp mod">
        <pc:chgData name="Irakli Chakaberia" userId="48f7fdf4b836c817" providerId="LiveId" clId="{42D3B68B-CB08-4E8A-A1CE-06970335E251}" dt="2023-10-03T05:37:40.596" v="4551"/>
        <pc:sldMkLst>
          <pc:docMk/>
          <pc:sldMk cId="0" sldId="260"/>
        </pc:sldMkLst>
        <pc:spChg chg="mod">
          <ac:chgData name="Irakli Chakaberia" userId="48f7fdf4b836c817" providerId="LiveId" clId="{42D3B68B-CB08-4E8A-A1CE-06970335E251}" dt="2023-09-29T23:01:56.448" v="1015" actId="20577"/>
          <ac:spMkLst>
            <pc:docMk/>
            <pc:sldMk cId="0" sldId="260"/>
            <ac:spMk id="156" creationId="{00000000-0000-0000-0000-000000000000}"/>
          </ac:spMkLst>
        </pc:spChg>
        <pc:spChg chg="mod">
          <ac:chgData name="Irakli Chakaberia" userId="48f7fdf4b836c817" providerId="LiveId" clId="{42D3B68B-CB08-4E8A-A1CE-06970335E251}" dt="2023-10-03T05:03:28.601" v="4286" actId="20577"/>
          <ac:spMkLst>
            <pc:docMk/>
            <pc:sldMk cId="0" sldId="260"/>
            <ac:spMk id="157" creationId="{00000000-0000-0000-0000-000000000000}"/>
          </ac:spMkLst>
        </pc:spChg>
        <pc:graphicFrameChg chg="add del mod">
          <ac:chgData name="Irakli Chakaberia" userId="48f7fdf4b836c817" providerId="LiveId" clId="{42D3B68B-CB08-4E8A-A1CE-06970335E251}" dt="2023-09-29T23:06:01.157" v="1451" actId="478"/>
          <ac:graphicFrameMkLst>
            <pc:docMk/>
            <pc:sldMk cId="0" sldId="260"/>
            <ac:graphicFrameMk id="2" creationId="{DCF300C6-1973-4E84-47A7-D91A0F5D5C4F}"/>
          </ac:graphicFrameMkLst>
        </pc:graphicFrameChg>
        <pc:graphicFrameChg chg="add mod modGraphic">
          <ac:chgData name="Irakli Chakaberia" userId="48f7fdf4b836c817" providerId="LiveId" clId="{42D3B68B-CB08-4E8A-A1CE-06970335E251}" dt="2023-10-03T05:37:40.596" v="4551"/>
          <ac:graphicFrameMkLst>
            <pc:docMk/>
            <pc:sldMk cId="0" sldId="260"/>
            <ac:graphicFrameMk id="3" creationId="{B7BA0D4D-1532-592E-AEA5-C2571AA9354C}"/>
          </ac:graphicFrameMkLst>
        </pc:graphicFrameChg>
        <pc:graphicFrameChg chg="del">
          <ac:chgData name="Irakli Chakaberia" userId="48f7fdf4b836c817" providerId="LiveId" clId="{42D3B68B-CB08-4E8A-A1CE-06970335E251}" dt="2023-09-29T23:00:35.078" v="924" actId="478"/>
          <ac:graphicFrameMkLst>
            <pc:docMk/>
            <pc:sldMk cId="0" sldId="260"/>
            <ac:graphicFrameMk id="159" creationId="{00000000-0000-0000-0000-000000000000}"/>
          </ac:graphicFrameMkLst>
        </pc:graphicFrameChg>
        <pc:graphicFrameChg chg="del mod">
          <ac:chgData name="Irakli Chakaberia" userId="48f7fdf4b836c817" providerId="LiveId" clId="{42D3B68B-CB08-4E8A-A1CE-06970335E251}" dt="2023-09-29T23:06:52.719" v="1452" actId="478"/>
          <ac:graphicFrameMkLst>
            <pc:docMk/>
            <pc:sldMk cId="0" sldId="260"/>
            <ac:graphicFrameMk id="160" creationId="{00000000-0000-0000-0000-000000000000}"/>
          </ac:graphicFrameMkLst>
        </pc:graphicFrameChg>
      </pc:sldChg>
      <pc:sldChg chg="addSp delSp modSp mod">
        <pc:chgData name="Irakli Chakaberia" userId="48f7fdf4b836c817" providerId="LiveId" clId="{42D3B68B-CB08-4E8A-A1CE-06970335E251}" dt="2023-10-02T03:39:54.794" v="2401" actId="20577"/>
        <pc:sldMkLst>
          <pc:docMk/>
          <pc:sldMk cId="4226536199" sldId="263"/>
        </pc:sldMkLst>
        <pc:spChg chg="mod">
          <ac:chgData name="Irakli Chakaberia" userId="48f7fdf4b836c817" providerId="LiveId" clId="{42D3B68B-CB08-4E8A-A1CE-06970335E251}" dt="2023-10-02T03:39:54.794" v="2401" actId="20577"/>
          <ac:spMkLst>
            <pc:docMk/>
            <pc:sldMk cId="4226536199" sldId="263"/>
            <ac:spMk id="184" creationId="{00000000-0000-0000-0000-000000000000}"/>
          </ac:spMkLst>
        </pc:spChg>
        <pc:picChg chg="del">
          <ac:chgData name="Irakli Chakaberia" userId="48f7fdf4b836c817" providerId="LiveId" clId="{42D3B68B-CB08-4E8A-A1CE-06970335E251}" dt="2023-10-02T03:35:18.746" v="1752" actId="478"/>
          <ac:picMkLst>
            <pc:docMk/>
            <pc:sldMk cId="4226536199" sldId="263"/>
            <ac:picMk id="3" creationId="{9526E526-FD31-2980-57CD-FCECF1688A3D}"/>
          </ac:picMkLst>
        </pc:picChg>
        <pc:picChg chg="add del mod">
          <ac:chgData name="Irakli Chakaberia" userId="48f7fdf4b836c817" providerId="LiveId" clId="{42D3B68B-CB08-4E8A-A1CE-06970335E251}" dt="2023-10-02T03:36:10.167" v="1755" actId="478"/>
          <ac:picMkLst>
            <pc:docMk/>
            <pc:sldMk cId="4226536199" sldId="263"/>
            <ac:picMk id="4" creationId="{7856EC46-9ECB-DF58-24D8-4939AEF7626A}"/>
          </ac:picMkLst>
        </pc:picChg>
        <pc:picChg chg="add mod">
          <ac:chgData name="Irakli Chakaberia" userId="48f7fdf4b836c817" providerId="LiveId" clId="{42D3B68B-CB08-4E8A-A1CE-06970335E251}" dt="2023-10-02T03:37:14.533" v="1845" actId="14100"/>
          <ac:picMkLst>
            <pc:docMk/>
            <pc:sldMk cId="4226536199" sldId="263"/>
            <ac:picMk id="6" creationId="{298AF202-1702-A856-3FEB-3AB61EB46664}"/>
          </ac:picMkLst>
        </pc:picChg>
        <pc:picChg chg="del">
          <ac:chgData name="Irakli Chakaberia" userId="48f7fdf4b836c817" providerId="LiveId" clId="{42D3B68B-CB08-4E8A-A1CE-06970335E251}" dt="2023-10-02T03:36:22.365" v="1761" actId="478"/>
          <ac:picMkLst>
            <pc:docMk/>
            <pc:sldMk cId="4226536199" sldId="263"/>
            <ac:picMk id="187" creationId="{00000000-0000-0000-0000-000000000000}"/>
          </ac:picMkLst>
        </pc:picChg>
        <pc:picChg chg="mod">
          <ac:chgData name="Irakli Chakaberia" userId="48f7fdf4b836c817" providerId="LiveId" clId="{42D3B68B-CB08-4E8A-A1CE-06970335E251}" dt="2023-10-02T03:36:27.462" v="1764" actId="1076"/>
          <ac:picMkLst>
            <pc:docMk/>
            <pc:sldMk cId="4226536199" sldId="263"/>
            <ac:picMk id="188" creationId="{00000000-0000-0000-0000-000000000000}"/>
          </ac:picMkLst>
        </pc:picChg>
      </pc:sldChg>
      <pc:sldChg chg="addSp delSp modSp mod">
        <pc:chgData name="Irakli Chakaberia" userId="48f7fdf4b836c817" providerId="LiveId" clId="{42D3B68B-CB08-4E8A-A1CE-06970335E251}" dt="2023-10-02T03:31:43.713" v="1751" actId="20577"/>
        <pc:sldMkLst>
          <pc:docMk/>
          <pc:sldMk cId="0" sldId="274"/>
        </pc:sldMkLst>
        <pc:spChg chg="mod">
          <ac:chgData name="Irakli Chakaberia" userId="48f7fdf4b836c817" providerId="LiveId" clId="{42D3B68B-CB08-4E8A-A1CE-06970335E251}" dt="2023-10-02T03:31:43.713" v="1751" actId="20577"/>
          <ac:spMkLst>
            <pc:docMk/>
            <pc:sldMk cId="0" sldId="274"/>
            <ac:spMk id="317" creationId="{00000000-0000-0000-0000-000000000000}"/>
          </ac:spMkLst>
        </pc:spChg>
        <pc:spChg chg="mod">
          <ac:chgData name="Irakli Chakaberia" userId="48f7fdf4b836c817" providerId="LiveId" clId="{42D3B68B-CB08-4E8A-A1CE-06970335E251}" dt="2023-10-02T03:31:31.635" v="1748" actId="404"/>
          <ac:spMkLst>
            <pc:docMk/>
            <pc:sldMk cId="0" sldId="274"/>
            <ac:spMk id="318" creationId="{00000000-0000-0000-0000-000000000000}"/>
          </ac:spMkLst>
        </pc:spChg>
        <pc:graphicFrameChg chg="mod modGraphic">
          <ac:chgData name="Irakli Chakaberia" userId="48f7fdf4b836c817" providerId="LiveId" clId="{42D3B68B-CB08-4E8A-A1CE-06970335E251}" dt="2023-10-02T03:31:37.858" v="1749" actId="1076"/>
          <ac:graphicFrameMkLst>
            <pc:docMk/>
            <pc:sldMk cId="0" sldId="274"/>
            <ac:graphicFrameMk id="4" creationId="{67D74A26-20CD-6E9D-7274-C8E6736E19B3}"/>
          </ac:graphicFrameMkLst>
        </pc:graphicFrameChg>
        <pc:picChg chg="del">
          <ac:chgData name="Irakli Chakaberia" userId="48f7fdf4b836c817" providerId="LiveId" clId="{42D3B68B-CB08-4E8A-A1CE-06970335E251}" dt="2023-10-02T03:24:45.959" v="1512" actId="478"/>
          <ac:picMkLst>
            <pc:docMk/>
            <pc:sldMk cId="0" sldId="274"/>
            <ac:picMk id="3" creationId="{E55F11FA-A628-D774-087D-0E44452315F6}"/>
          </ac:picMkLst>
        </pc:picChg>
        <pc:picChg chg="add del mod">
          <ac:chgData name="Irakli Chakaberia" userId="48f7fdf4b836c817" providerId="LiveId" clId="{42D3B68B-CB08-4E8A-A1CE-06970335E251}" dt="2023-10-02T03:24:45.366" v="1511" actId="478"/>
          <ac:picMkLst>
            <pc:docMk/>
            <pc:sldMk cId="0" sldId="274"/>
            <ac:picMk id="5" creationId="{86DD297E-9890-5496-923D-3BBE61ED0E9E}"/>
          </ac:picMkLst>
        </pc:picChg>
        <pc:picChg chg="del">
          <ac:chgData name="Irakli Chakaberia" userId="48f7fdf4b836c817" providerId="LiveId" clId="{42D3B68B-CB08-4E8A-A1CE-06970335E251}" dt="2023-10-02T03:23:34.786" v="1499" actId="478"/>
          <ac:picMkLst>
            <pc:docMk/>
            <pc:sldMk cId="0" sldId="274"/>
            <ac:picMk id="7" creationId="{28E1F29E-45CF-362E-07AD-A9F63E4B112B}"/>
          </ac:picMkLst>
        </pc:picChg>
        <pc:picChg chg="add mod">
          <ac:chgData name="Irakli Chakaberia" userId="48f7fdf4b836c817" providerId="LiveId" clId="{42D3B68B-CB08-4E8A-A1CE-06970335E251}" dt="2023-10-02T03:25:10.043" v="1521" actId="1076"/>
          <ac:picMkLst>
            <pc:docMk/>
            <pc:sldMk cId="0" sldId="274"/>
            <ac:picMk id="8" creationId="{6779C9CC-A1FB-6089-530A-23122CCE3D58}"/>
          </ac:picMkLst>
        </pc:picChg>
        <pc:picChg chg="del">
          <ac:chgData name="Irakli Chakaberia" userId="48f7fdf4b836c817" providerId="LiveId" clId="{42D3B68B-CB08-4E8A-A1CE-06970335E251}" dt="2023-10-02T03:24:00.281" v="1507" actId="478"/>
          <ac:picMkLst>
            <pc:docMk/>
            <pc:sldMk cId="0" sldId="274"/>
            <ac:picMk id="10" creationId="{3AC9FAC1-9DC8-0DD4-4E08-859092D009BD}"/>
          </ac:picMkLst>
        </pc:picChg>
        <pc:picChg chg="add mod">
          <ac:chgData name="Irakli Chakaberia" userId="48f7fdf4b836c817" providerId="LiveId" clId="{42D3B68B-CB08-4E8A-A1CE-06970335E251}" dt="2023-10-02T03:26:21.834" v="1525" actId="1076"/>
          <ac:picMkLst>
            <pc:docMk/>
            <pc:sldMk cId="0" sldId="274"/>
            <ac:picMk id="11" creationId="{393CFF7D-1847-CACD-F8E2-42C07E17C575}"/>
          </ac:picMkLst>
        </pc:picChg>
        <pc:picChg chg="del">
          <ac:chgData name="Irakli Chakaberia" userId="48f7fdf4b836c817" providerId="LiveId" clId="{42D3B68B-CB08-4E8A-A1CE-06970335E251}" dt="2023-10-02T03:24:01.442" v="1508" actId="478"/>
          <ac:picMkLst>
            <pc:docMk/>
            <pc:sldMk cId="0" sldId="274"/>
            <ac:picMk id="12" creationId="{F1CA60CB-3A50-A6BD-720C-5C728413CDB4}"/>
          </ac:picMkLst>
        </pc:picChg>
        <pc:picChg chg="add mod">
          <ac:chgData name="Irakli Chakaberia" userId="48f7fdf4b836c817" providerId="LiveId" clId="{42D3B68B-CB08-4E8A-A1CE-06970335E251}" dt="2023-10-02T03:26:24.455" v="1526" actId="1076"/>
          <ac:picMkLst>
            <pc:docMk/>
            <pc:sldMk cId="0" sldId="274"/>
            <ac:picMk id="14" creationId="{41FAC16F-0682-3BF7-FC52-A44F79FA8AF5}"/>
          </ac:picMkLst>
        </pc:picChg>
        <pc:picChg chg="add mod">
          <ac:chgData name="Irakli Chakaberia" userId="48f7fdf4b836c817" providerId="LiveId" clId="{42D3B68B-CB08-4E8A-A1CE-06970335E251}" dt="2023-10-02T03:26:41.389" v="1529" actId="1076"/>
          <ac:picMkLst>
            <pc:docMk/>
            <pc:sldMk cId="0" sldId="274"/>
            <ac:picMk id="16" creationId="{FD88C47A-1A7C-F620-B9D2-BE4EA393C814}"/>
          </ac:picMkLst>
        </pc:picChg>
        <pc:picChg chg="add del">
          <ac:chgData name="Irakli Chakaberia" userId="48f7fdf4b836c817" providerId="LiveId" clId="{42D3B68B-CB08-4E8A-A1CE-06970335E251}" dt="2023-10-02T03:29:00.438" v="1551" actId="478"/>
          <ac:picMkLst>
            <pc:docMk/>
            <pc:sldMk cId="0" sldId="274"/>
            <ac:picMk id="18" creationId="{2A4D5186-B4B4-5850-4CC3-AAD077EB828E}"/>
          </ac:picMkLst>
        </pc:picChg>
        <pc:picChg chg="add del">
          <ac:chgData name="Irakli Chakaberia" userId="48f7fdf4b836c817" providerId="LiveId" clId="{42D3B68B-CB08-4E8A-A1CE-06970335E251}" dt="2023-10-02T03:29:58.300" v="1573" actId="478"/>
          <ac:picMkLst>
            <pc:docMk/>
            <pc:sldMk cId="0" sldId="274"/>
            <ac:picMk id="20" creationId="{75332598-58CF-FB1F-F210-D8203F93FC12}"/>
          </ac:picMkLst>
        </pc:picChg>
      </pc:sldChg>
      <pc:sldChg chg="modSp mod">
        <pc:chgData name="Irakli Chakaberia" userId="48f7fdf4b836c817" providerId="LiveId" clId="{42D3B68B-CB08-4E8A-A1CE-06970335E251}" dt="2023-09-29T20:47:13.501" v="524" actId="20577"/>
        <pc:sldMkLst>
          <pc:docMk/>
          <pc:sldMk cId="1919441095" sldId="293"/>
        </pc:sldMkLst>
        <pc:spChg chg="mod">
          <ac:chgData name="Irakli Chakaberia" userId="48f7fdf4b836c817" providerId="LiveId" clId="{42D3B68B-CB08-4E8A-A1CE-06970335E251}" dt="2023-09-29T20:47:13.501" v="524" actId="20577"/>
          <ac:spMkLst>
            <pc:docMk/>
            <pc:sldMk cId="1919441095" sldId="293"/>
            <ac:spMk id="3" creationId="{DB70531F-1C7E-AA64-8FA5-BD5DD7CB312E}"/>
          </ac:spMkLst>
        </pc:spChg>
        <pc:picChg chg="mod">
          <ac:chgData name="Irakli Chakaberia" userId="48f7fdf4b836c817" providerId="LiveId" clId="{42D3B68B-CB08-4E8A-A1CE-06970335E251}" dt="2023-09-29T20:23:38.501" v="373" actId="1076"/>
          <ac:picMkLst>
            <pc:docMk/>
            <pc:sldMk cId="1919441095" sldId="293"/>
            <ac:picMk id="13" creationId="{3D9F0A59-43A1-8B54-E4B8-83CBA8F90386}"/>
          </ac:picMkLst>
        </pc:picChg>
        <pc:cxnChg chg="mod">
          <ac:chgData name="Irakli Chakaberia" userId="48f7fdf4b836c817" providerId="LiveId" clId="{42D3B68B-CB08-4E8A-A1CE-06970335E251}" dt="2023-09-29T20:23:40.896" v="374" actId="1076"/>
          <ac:cxnSpMkLst>
            <pc:docMk/>
            <pc:sldMk cId="1919441095" sldId="293"/>
            <ac:cxnSpMk id="24" creationId="{CE1492C2-8648-E360-38D7-88E70A0D7632}"/>
          </ac:cxnSpMkLst>
        </pc:cxnChg>
      </pc:sldChg>
      <pc:sldChg chg="addSp delSp modSp mod">
        <pc:chgData name="Irakli Chakaberia" userId="48f7fdf4b836c817" providerId="LiveId" clId="{42D3B68B-CB08-4E8A-A1CE-06970335E251}" dt="2023-10-03T04:18:30.282" v="3533" actId="1076"/>
        <pc:sldMkLst>
          <pc:docMk/>
          <pc:sldMk cId="2707404405" sldId="294"/>
        </pc:sldMkLst>
        <pc:spChg chg="mod">
          <ac:chgData name="Irakli Chakaberia" userId="48f7fdf4b836c817" providerId="LiveId" clId="{42D3B68B-CB08-4E8A-A1CE-06970335E251}" dt="2023-10-01T20:01:47.220" v="1484" actId="20577"/>
          <ac:spMkLst>
            <pc:docMk/>
            <pc:sldMk cId="2707404405" sldId="294"/>
            <ac:spMk id="2" creationId="{C8DC34FD-D2A3-3225-0D2B-165126937A28}"/>
          </ac:spMkLst>
        </pc:spChg>
        <pc:spChg chg="mod">
          <ac:chgData name="Irakli Chakaberia" userId="48f7fdf4b836c817" providerId="LiveId" clId="{42D3B68B-CB08-4E8A-A1CE-06970335E251}" dt="2023-10-03T04:17:29.376" v="3524" actId="1076"/>
          <ac:spMkLst>
            <pc:docMk/>
            <pc:sldMk cId="2707404405" sldId="294"/>
            <ac:spMk id="5" creationId="{7BB6C8A2-27F0-5A2E-8F8E-697B8005CB8E}"/>
          </ac:spMkLst>
        </pc:spChg>
        <pc:spChg chg="mod">
          <ac:chgData name="Irakli Chakaberia" userId="48f7fdf4b836c817" providerId="LiveId" clId="{42D3B68B-CB08-4E8A-A1CE-06970335E251}" dt="2023-10-03T04:18:30.282" v="3533" actId="1076"/>
          <ac:spMkLst>
            <pc:docMk/>
            <pc:sldMk cId="2707404405" sldId="294"/>
            <ac:spMk id="8" creationId="{BC8DF145-3F7A-84F0-1814-5AAEFAFB3CC7}"/>
          </ac:spMkLst>
        </pc:spChg>
        <pc:picChg chg="del">
          <ac:chgData name="Irakli Chakaberia" userId="48f7fdf4b836c817" providerId="LiveId" clId="{42D3B68B-CB08-4E8A-A1CE-06970335E251}" dt="2023-10-03T04:17:20.626" v="3520" actId="478"/>
          <ac:picMkLst>
            <pc:docMk/>
            <pc:sldMk cId="2707404405" sldId="294"/>
            <ac:picMk id="6" creationId="{3DDBB6E4-E16D-B0B4-F357-E719BE9184F1}"/>
          </ac:picMkLst>
        </pc:picChg>
        <pc:picChg chg="add mod">
          <ac:chgData name="Irakli Chakaberia" userId="48f7fdf4b836c817" providerId="LiveId" clId="{42D3B68B-CB08-4E8A-A1CE-06970335E251}" dt="2023-10-03T04:18:28.547" v="3532" actId="1076"/>
          <ac:picMkLst>
            <pc:docMk/>
            <pc:sldMk cId="2707404405" sldId="294"/>
            <ac:picMk id="7" creationId="{A14983DA-CDC4-4270-9B4D-A3B06CA9B8E7}"/>
          </ac:picMkLst>
        </pc:picChg>
        <pc:picChg chg="mod">
          <ac:chgData name="Irakli Chakaberia" userId="48f7fdf4b836c817" providerId="LiveId" clId="{42D3B68B-CB08-4E8A-A1CE-06970335E251}" dt="2023-10-03T04:18:26.438" v="3531" actId="1076"/>
          <ac:picMkLst>
            <pc:docMk/>
            <pc:sldMk cId="2707404405" sldId="294"/>
            <ac:picMk id="10" creationId="{90785972-C80B-40EC-99BD-029874F2D263}"/>
          </ac:picMkLst>
        </pc:picChg>
      </pc:sldChg>
      <pc:sldChg chg="addSp delSp modSp add del mod">
        <pc:chgData name="Irakli Chakaberia" userId="48f7fdf4b836c817" providerId="LiveId" clId="{42D3B68B-CB08-4E8A-A1CE-06970335E251}" dt="2023-10-03T05:10:27.384" v="4316" actId="47"/>
        <pc:sldMkLst>
          <pc:docMk/>
          <pc:sldMk cId="2710695545" sldId="295"/>
        </pc:sldMkLst>
        <pc:spChg chg="mod">
          <ac:chgData name="Irakli Chakaberia" userId="48f7fdf4b836c817" providerId="LiveId" clId="{42D3B68B-CB08-4E8A-A1CE-06970335E251}" dt="2023-09-29T22:55:29.266" v="533" actId="20577"/>
          <ac:spMkLst>
            <pc:docMk/>
            <pc:sldMk cId="2710695545" sldId="295"/>
            <ac:spMk id="2" creationId="{DBFD4AB1-9B89-B10D-2E4F-0A8C82E1C340}"/>
          </ac:spMkLst>
        </pc:spChg>
        <pc:spChg chg="mod">
          <ac:chgData name="Irakli Chakaberia" userId="48f7fdf4b836c817" providerId="LiveId" clId="{42D3B68B-CB08-4E8A-A1CE-06970335E251}" dt="2023-09-29T23:00:08.021" v="923" actId="20577"/>
          <ac:spMkLst>
            <pc:docMk/>
            <pc:sldMk cId="2710695545" sldId="295"/>
            <ac:spMk id="3" creationId="{9F32D950-A071-FBFD-AF3C-589651FD3DEF}"/>
          </ac:spMkLst>
        </pc:spChg>
        <pc:graphicFrameChg chg="add mod">
          <ac:chgData name="Irakli Chakaberia" userId="48f7fdf4b836c817" providerId="LiveId" clId="{42D3B68B-CB08-4E8A-A1CE-06970335E251}" dt="2023-10-01T21:02:13.186" v="1487" actId="1036"/>
          <ac:graphicFrameMkLst>
            <pc:docMk/>
            <pc:sldMk cId="2710695545" sldId="295"/>
            <ac:graphicFrameMk id="5" creationId="{123490CC-C9DA-81F3-CD2C-96B4D86F41B0}"/>
          </ac:graphicFrameMkLst>
        </pc:graphicFrameChg>
        <pc:graphicFrameChg chg="del">
          <ac:chgData name="Irakli Chakaberia" userId="48f7fdf4b836c817" providerId="LiveId" clId="{42D3B68B-CB08-4E8A-A1CE-06970335E251}" dt="2023-09-29T22:54:20.022" v="525" actId="478"/>
          <ac:graphicFrameMkLst>
            <pc:docMk/>
            <pc:sldMk cId="2710695545" sldId="295"/>
            <ac:graphicFrameMk id="6" creationId="{E8DD053F-E7FC-DDFF-9EBC-8F33DB679428}"/>
          </ac:graphicFrameMkLst>
        </pc:graphicFrameChg>
        <pc:graphicFrameChg chg="add mod modGraphic">
          <ac:chgData name="Irakli Chakaberia" userId="48f7fdf4b836c817" providerId="LiveId" clId="{42D3B68B-CB08-4E8A-A1CE-06970335E251}" dt="2023-09-29T22:55:13.257" v="531" actId="14100"/>
          <ac:graphicFrameMkLst>
            <pc:docMk/>
            <pc:sldMk cId="2710695545" sldId="295"/>
            <ac:graphicFrameMk id="7" creationId="{309C0435-3920-BBF7-CDD1-2277F2E82EFD}"/>
          </ac:graphicFrameMkLst>
        </pc:graphicFrameChg>
        <pc:graphicFrameChg chg="del">
          <ac:chgData name="Irakli Chakaberia" userId="48f7fdf4b836c817" providerId="LiveId" clId="{42D3B68B-CB08-4E8A-A1CE-06970335E251}" dt="2023-09-29T22:55:04.971" v="528" actId="478"/>
          <ac:graphicFrameMkLst>
            <pc:docMk/>
            <pc:sldMk cId="2710695545" sldId="295"/>
            <ac:graphicFrameMk id="9" creationId="{D1F8AC47-87AE-8C27-00BD-AE4B558C8B8A}"/>
          </ac:graphicFrameMkLst>
        </pc:graphicFrameChg>
      </pc:sldChg>
      <pc:sldChg chg="addSp delSp modSp mod">
        <pc:chgData name="Irakli Chakaberia" userId="48f7fdf4b836c817" providerId="LiveId" clId="{42D3B68B-CB08-4E8A-A1CE-06970335E251}" dt="2023-10-03T04:24:10.116" v="3861" actId="207"/>
        <pc:sldMkLst>
          <pc:docMk/>
          <pc:sldMk cId="1279518753" sldId="296"/>
        </pc:sldMkLst>
        <pc:spChg chg="mod">
          <ac:chgData name="Irakli Chakaberia" userId="48f7fdf4b836c817" providerId="LiveId" clId="{42D3B68B-CB08-4E8A-A1CE-06970335E251}" dt="2023-10-03T04:24:10.116" v="3861" actId="207"/>
          <ac:spMkLst>
            <pc:docMk/>
            <pc:sldMk cId="1279518753" sldId="296"/>
            <ac:spMk id="3" creationId="{28C498E8-8C1A-39C4-65DE-8AB54005A113}"/>
          </ac:spMkLst>
        </pc:spChg>
        <pc:spChg chg="mod">
          <ac:chgData name="Irakli Chakaberia" userId="48f7fdf4b836c817" providerId="LiveId" clId="{42D3B68B-CB08-4E8A-A1CE-06970335E251}" dt="2023-10-03T04:21:42.353" v="3712" actId="1076"/>
          <ac:spMkLst>
            <pc:docMk/>
            <pc:sldMk cId="1279518753" sldId="296"/>
            <ac:spMk id="6" creationId="{29B21503-FF6D-A628-0BC8-A0C282C4B186}"/>
          </ac:spMkLst>
        </pc:spChg>
        <pc:picChg chg="add mod">
          <ac:chgData name="Irakli Chakaberia" userId="48f7fdf4b836c817" providerId="LiveId" clId="{42D3B68B-CB08-4E8A-A1CE-06970335E251}" dt="2023-10-03T04:21:47.276" v="3716" actId="1076"/>
          <ac:picMkLst>
            <pc:docMk/>
            <pc:sldMk cId="1279518753" sldId="296"/>
            <ac:picMk id="7" creationId="{60EDB0E4-D07E-7B2F-FB24-FBE94B7BA20A}"/>
          </ac:picMkLst>
        </pc:picChg>
        <pc:picChg chg="del">
          <ac:chgData name="Irakli Chakaberia" userId="48f7fdf4b836c817" providerId="LiveId" clId="{42D3B68B-CB08-4E8A-A1CE-06970335E251}" dt="2023-10-03T04:21:28.603" v="3708" actId="478"/>
          <ac:picMkLst>
            <pc:docMk/>
            <pc:sldMk cId="1279518753" sldId="296"/>
            <ac:picMk id="8" creationId="{37A8297C-20C0-B3ED-A392-1D82620D7F42}"/>
          </ac:picMkLst>
        </pc:picChg>
      </pc:sldChg>
      <pc:sldChg chg="addSp delSp modSp mod">
        <pc:chgData name="Irakli Chakaberia" userId="48f7fdf4b836c817" providerId="LiveId" clId="{42D3B68B-CB08-4E8A-A1CE-06970335E251}" dt="2023-10-03T04:38:27.029" v="4032" actId="1076"/>
        <pc:sldMkLst>
          <pc:docMk/>
          <pc:sldMk cId="3655391960" sldId="297"/>
        </pc:sldMkLst>
        <pc:spChg chg="mod">
          <ac:chgData name="Irakli Chakaberia" userId="48f7fdf4b836c817" providerId="LiveId" clId="{42D3B68B-CB08-4E8A-A1CE-06970335E251}" dt="2023-09-29T20:37:03.950" v="522" actId="20577"/>
          <ac:spMkLst>
            <pc:docMk/>
            <pc:sldMk cId="3655391960" sldId="297"/>
            <ac:spMk id="2" creationId="{57A0F47B-D3DA-E3CC-08C7-7BC2AA07B39E}"/>
          </ac:spMkLst>
        </pc:spChg>
        <pc:spChg chg="del">
          <ac:chgData name="Irakli Chakaberia" userId="48f7fdf4b836c817" providerId="LiveId" clId="{42D3B68B-CB08-4E8A-A1CE-06970335E251}" dt="2023-10-03T04:24:21.587" v="3865" actId="478"/>
          <ac:spMkLst>
            <pc:docMk/>
            <pc:sldMk cId="3655391960" sldId="297"/>
            <ac:spMk id="12" creationId="{B12DADE2-AF59-B8F1-D841-86B55BE4169E}"/>
          </ac:spMkLst>
        </pc:spChg>
        <pc:spChg chg="del mod">
          <ac:chgData name="Irakli Chakaberia" userId="48f7fdf4b836c817" providerId="LiveId" clId="{42D3B68B-CB08-4E8A-A1CE-06970335E251}" dt="2023-10-03T04:24:23.602" v="3867" actId="478"/>
          <ac:spMkLst>
            <pc:docMk/>
            <pc:sldMk cId="3655391960" sldId="297"/>
            <ac:spMk id="41" creationId="{B1B8D0B4-4DBF-E6DA-7F72-10DCC8BA48E0}"/>
          </ac:spMkLst>
        </pc:spChg>
        <pc:picChg chg="add del mod">
          <ac:chgData name="Irakli Chakaberia" userId="48f7fdf4b836c817" providerId="LiveId" clId="{42D3B68B-CB08-4E8A-A1CE-06970335E251}" dt="2023-10-03T04:24:39.605" v="3871" actId="478"/>
          <ac:picMkLst>
            <pc:docMk/>
            <pc:sldMk cId="3655391960" sldId="297"/>
            <ac:picMk id="6" creationId="{E68F8FC9-CAE2-7A04-A63A-13F088AA80A4}"/>
          </ac:picMkLst>
        </pc:picChg>
        <pc:picChg chg="del">
          <ac:chgData name="Irakli Chakaberia" userId="48f7fdf4b836c817" providerId="LiveId" clId="{42D3B68B-CB08-4E8A-A1CE-06970335E251}" dt="2023-10-03T04:24:18.618" v="3862" actId="478"/>
          <ac:picMkLst>
            <pc:docMk/>
            <pc:sldMk cId="3655391960" sldId="297"/>
            <ac:picMk id="8" creationId="{61D557F5-3EF2-C477-F796-492E0EECFA20}"/>
          </ac:picMkLst>
        </pc:picChg>
        <pc:picChg chg="add del mod">
          <ac:chgData name="Irakli Chakaberia" userId="48f7fdf4b836c817" providerId="LiveId" clId="{42D3B68B-CB08-4E8A-A1CE-06970335E251}" dt="2023-10-03T04:24:53.172" v="3873" actId="478"/>
          <ac:picMkLst>
            <pc:docMk/>
            <pc:sldMk cId="3655391960" sldId="297"/>
            <ac:picMk id="9" creationId="{00C8523C-5D79-2E4E-6A2D-8AD69EB2F844}"/>
          </ac:picMkLst>
        </pc:picChg>
        <pc:picChg chg="add mod">
          <ac:chgData name="Irakli Chakaberia" userId="48f7fdf4b836c817" providerId="LiveId" clId="{42D3B68B-CB08-4E8A-A1CE-06970335E251}" dt="2023-10-03T04:38:23.967" v="4031" actId="1076"/>
          <ac:picMkLst>
            <pc:docMk/>
            <pc:sldMk cId="3655391960" sldId="297"/>
            <ac:picMk id="13" creationId="{1AEDB30E-5C32-FC65-2C68-04C3620E934B}"/>
          </ac:picMkLst>
        </pc:picChg>
        <pc:picChg chg="add mod">
          <ac:chgData name="Irakli Chakaberia" userId="48f7fdf4b836c817" providerId="LiveId" clId="{42D3B68B-CB08-4E8A-A1CE-06970335E251}" dt="2023-10-03T04:38:27.029" v="4032" actId="1076"/>
          <ac:picMkLst>
            <pc:docMk/>
            <pc:sldMk cId="3655391960" sldId="297"/>
            <ac:picMk id="15" creationId="{5E0106F5-2FE0-F583-BD2C-E0B4E41C5F49}"/>
          </ac:picMkLst>
        </pc:picChg>
        <pc:picChg chg="del">
          <ac:chgData name="Irakli Chakaberia" userId="48f7fdf4b836c817" providerId="LiveId" clId="{42D3B68B-CB08-4E8A-A1CE-06970335E251}" dt="2023-10-03T04:24:24.306" v="3868" actId="478"/>
          <ac:picMkLst>
            <pc:docMk/>
            <pc:sldMk cId="3655391960" sldId="297"/>
            <ac:picMk id="29" creationId="{267DD419-748F-D2D5-BDB9-1F5F4947A150}"/>
          </ac:picMkLst>
        </pc:picChg>
        <pc:cxnChg chg="del">
          <ac:chgData name="Irakli Chakaberia" userId="48f7fdf4b836c817" providerId="LiveId" clId="{42D3B68B-CB08-4E8A-A1CE-06970335E251}" dt="2023-10-03T04:24:19.587" v="3863" actId="478"/>
          <ac:cxnSpMkLst>
            <pc:docMk/>
            <pc:sldMk cId="3655391960" sldId="297"/>
            <ac:cxnSpMk id="10" creationId="{79957E2F-08D7-B0E2-F617-9410121D6BCC}"/>
          </ac:cxnSpMkLst>
        </pc:cxnChg>
        <pc:cxnChg chg="del">
          <ac:chgData name="Irakli Chakaberia" userId="48f7fdf4b836c817" providerId="LiveId" clId="{42D3B68B-CB08-4E8A-A1CE-06970335E251}" dt="2023-10-03T04:24:20.931" v="3864" actId="478"/>
          <ac:cxnSpMkLst>
            <pc:docMk/>
            <pc:sldMk cId="3655391960" sldId="297"/>
            <ac:cxnSpMk id="40" creationId="{69C31EAB-E987-6B4F-2B11-08BCD825F0FC}"/>
          </ac:cxnSpMkLst>
        </pc:cxnChg>
      </pc:sldChg>
      <pc:sldChg chg="addSp delSp modSp mod">
        <pc:chgData name="Irakli Chakaberia" userId="48f7fdf4b836c817" providerId="LiveId" clId="{42D3B68B-CB08-4E8A-A1CE-06970335E251}" dt="2023-10-03T05:35:57.413" v="4544" actId="14100"/>
        <pc:sldMkLst>
          <pc:docMk/>
          <pc:sldMk cId="2930728762" sldId="298"/>
        </pc:sldMkLst>
        <pc:spChg chg="mod">
          <ac:chgData name="Irakli Chakaberia" userId="48f7fdf4b836c817" providerId="LiveId" clId="{42D3B68B-CB08-4E8A-A1CE-06970335E251}" dt="2023-10-03T05:10:02.398" v="4313" actId="404"/>
          <ac:spMkLst>
            <pc:docMk/>
            <pc:sldMk cId="2930728762" sldId="298"/>
            <ac:spMk id="3" creationId="{D8E402CC-CCA0-9FEC-BEE2-F9099B8BD72B}"/>
          </ac:spMkLst>
        </pc:spChg>
        <pc:spChg chg="mod">
          <ac:chgData name="Irakli Chakaberia" userId="48f7fdf4b836c817" providerId="LiveId" clId="{42D3B68B-CB08-4E8A-A1CE-06970335E251}" dt="2023-10-03T05:33:40.110" v="4515" actId="1076"/>
          <ac:spMkLst>
            <pc:docMk/>
            <pc:sldMk cId="2930728762" sldId="298"/>
            <ac:spMk id="12" creationId="{61309119-FCBD-66FB-C615-E3747E037669}"/>
          </ac:spMkLst>
        </pc:spChg>
        <pc:spChg chg="mod">
          <ac:chgData name="Irakli Chakaberia" userId="48f7fdf4b836c817" providerId="LiveId" clId="{42D3B68B-CB08-4E8A-A1CE-06970335E251}" dt="2023-10-03T05:33:36.847" v="4514" actId="1076"/>
          <ac:spMkLst>
            <pc:docMk/>
            <pc:sldMk cId="2930728762" sldId="298"/>
            <ac:spMk id="16" creationId="{A008FA18-E18A-3F86-B63D-CB346369B2E6}"/>
          </ac:spMkLst>
        </pc:spChg>
        <pc:spChg chg="add mod">
          <ac:chgData name="Irakli Chakaberia" userId="48f7fdf4b836c817" providerId="LiveId" clId="{42D3B68B-CB08-4E8A-A1CE-06970335E251}" dt="2023-10-03T05:34:58.749" v="4543" actId="1076"/>
          <ac:spMkLst>
            <pc:docMk/>
            <pc:sldMk cId="2930728762" sldId="298"/>
            <ac:spMk id="27" creationId="{18B0A553-DE4F-E413-087B-0507CC57BAB4}"/>
          </ac:spMkLst>
        </pc:spChg>
        <pc:spChg chg="del">
          <ac:chgData name="Irakli Chakaberia" userId="48f7fdf4b836c817" providerId="LiveId" clId="{42D3B68B-CB08-4E8A-A1CE-06970335E251}" dt="2023-10-03T05:31:33.674" v="4474" actId="478"/>
          <ac:spMkLst>
            <pc:docMk/>
            <pc:sldMk cId="2930728762" sldId="298"/>
            <ac:spMk id="30" creationId="{AAF1AB23-7097-BB30-2B70-7C550A654686}"/>
          </ac:spMkLst>
        </pc:spChg>
        <pc:spChg chg="del">
          <ac:chgData name="Irakli Chakaberia" userId="48f7fdf4b836c817" providerId="LiveId" clId="{42D3B68B-CB08-4E8A-A1CE-06970335E251}" dt="2023-10-03T05:31:32.975" v="4473" actId="478"/>
          <ac:spMkLst>
            <pc:docMk/>
            <pc:sldMk cId="2930728762" sldId="298"/>
            <ac:spMk id="31" creationId="{FA971AAD-2818-BF8E-B0C4-FF5B9C9090C4}"/>
          </ac:spMkLst>
        </pc:spChg>
        <pc:picChg chg="del">
          <ac:chgData name="Irakli Chakaberia" userId="48f7fdf4b836c817" providerId="LiveId" clId="{42D3B68B-CB08-4E8A-A1CE-06970335E251}" dt="2023-10-03T04:35:43.451" v="4022" actId="478"/>
          <ac:picMkLst>
            <pc:docMk/>
            <pc:sldMk cId="2930728762" sldId="298"/>
            <ac:picMk id="6" creationId="{F1346E01-0213-9749-ADE7-17A65DB0D8C8}"/>
          </ac:picMkLst>
        </pc:picChg>
        <pc:picChg chg="add del mod">
          <ac:chgData name="Irakli Chakaberia" userId="48f7fdf4b836c817" providerId="LiveId" clId="{42D3B68B-CB08-4E8A-A1CE-06970335E251}" dt="2023-10-03T04:35:55.893" v="4024" actId="478"/>
          <ac:picMkLst>
            <pc:docMk/>
            <pc:sldMk cId="2930728762" sldId="298"/>
            <ac:picMk id="8" creationId="{D986D9B6-7DB7-1D20-1F0A-67CD4CD9B3F9}"/>
          </ac:picMkLst>
        </pc:picChg>
        <pc:picChg chg="add mod ord">
          <ac:chgData name="Irakli Chakaberia" userId="48f7fdf4b836c817" providerId="LiveId" clId="{42D3B68B-CB08-4E8A-A1CE-06970335E251}" dt="2023-10-03T05:32:26.119" v="4490" actId="1076"/>
          <ac:picMkLst>
            <pc:docMk/>
            <pc:sldMk cId="2930728762" sldId="298"/>
            <ac:picMk id="10" creationId="{2B746EAC-105E-D526-1EA1-FA394C9D44E1}"/>
          </ac:picMkLst>
        </pc:picChg>
        <pc:picChg chg="del">
          <ac:chgData name="Irakli Chakaberia" userId="48f7fdf4b836c817" providerId="LiveId" clId="{42D3B68B-CB08-4E8A-A1CE-06970335E251}" dt="2023-10-03T05:09:24.008" v="4302" actId="478"/>
          <ac:picMkLst>
            <pc:docMk/>
            <pc:sldMk cId="2930728762" sldId="298"/>
            <ac:picMk id="19" creationId="{B2351BE0-ADF3-C574-3507-9625E6BFB858}"/>
          </ac:picMkLst>
        </pc:picChg>
        <pc:picChg chg="add mod">
          <ac:chgData name="Irakli Chakaberia" userId="48f7fdf4b836c817" providerId="LiveId" clId="{42D3B68B-CB08-4E8A-A1CE-06970335E251}" dt="2023-10-03T05:09:51.521" v="4308" actId="14100"/>
          <ac:picMkLst>
            <pc:docMk/>
            <pc:sldMk cId="2930728762" sldId="298"/>
            <ac:picMk id="20" creationId="{A65E5043-5290-3BDB-9EFE-9AAE054F4E0B}"/>
          </ac:picMkLst>
        </pc:picChg>
        <pc:picChg chg="del">
          <ac:chgData name="Irakli Chakaberia" userId="48f7fdf4b836c817" providerId="LiveId" clId="{42D3B68B-CB08-4E8A-A1CE-06970335E251}" dt="2023-10-03T05:09:28.191" v="4303" actId="478"/>
          <ac:picMkLst>
            <pc:docMk/>
            <pc:sldMk cId="2930728762" sldId="298"/>
            <ac:picMk id="21" creationId="{EDBB2B9D-ACC9-755F-CFA5-74D4AFFF2E46}"/>
          </ac:picMkLst>
        </pc:picChg>
        <pc:picChg chg="add mod">
          <ac:chgData name="Irakli Chakaberia" userId="48f7fdf4b836c817" providerId="LiveId" clId="{42D3B68B-CB08-4E8A-A1CE-06970335E251}" dt="2023-10-03T05:09:59.694" v="4312" actId="1076"/>
          <ac:picMkLst>
            <pc:docMk/>
            <pc:sldMk cId="2930728762" sldId="298"/>
            <ac:picMk id="23" creationId="{348C2CF8-8AFA-7D5F-F621-96A019F2D947}"/>
          </ac:picMkLst>
        </pc:picChg>
        <pc:picChg chg="del">
          <ac:chgData name="Irakli Chakaberia" userId="48f7fdf4b836c817" providerId="LiveId" clId="{42D3B68B-CB08-4E8A-A1CE-06970335E251}" dt="2023-10-03T05:09:41.222" v="4305" actId="478"/>
          <ac:picMkLst>
            <pc:docMk/>
            <pc:sldMk cId="2930728762" sldId="298"/>
            <ac:picMk id="24" creationId="{EBD5BF8E-D362-09AF-FA09-806EF5D82F5B}"/>
          </ac:picMkLst>
        </pc:picChg>
        <pc:cxnChg chg="mod">
          <ac:chgData name="Irakli Chakaberia" userId="48f7fdf4b836c817" providerId="LiveId" clId="{42D3B68B-CB08-4E8A-A1CE-06970335E251}" dt="2023-10-03T05:33:18.568" v="4493" actId="1076"/>
          <ac:cxnSpMkLst>
            <pc:docMk/>
            <pc:sldMk cId="2930728762" sldId="298"/>
            <ac:cxnSpMk id="7" creationId="{042F2970-CF0A-5E91-3886-CCCDEBAFD416}"/>
          </ac:cxnSpMkLst>
        </pc:cxnChg>
        <pc:cxnChg chg="mod">
          <ac:chgData name="Irakli Chakaberia" userId="48f7fdf4b836c817" providerId="LiveId" clId="{42D3B68B-CB08-4E8A-A1CE-06970335E251}" dt="2023-10-03T05:32:10.878" v="4476" actId="1076"/>
          <ac:cxnSpMkLst>
            <pc:docMk/>
            <pc:sldMk cId="2930728762" sldId="298"/>
            <ac:cxnSpMk id="11" creationId="{2ED3C5A4-73A7-A38D-B82D-5150E5F57871}"/>
          </ac:cxnSpMkLst>
        </pc:cxnChg>
        <pc:cxnChg chg="del mod">
          <ac:chgData name="Irakli Chakaberia" userId="48f7fdf4b836c817" providerId="LiveId" clId="{42D3B68B-CB08-4E8A-A1CE-06970335E251}" dt="2023-10-03T05:31:31.451" v="4472" actId="478"/>
          <ac:cxnSpMkLst>
            <pc:docMk/>
            <pc:sldMk cId="2930728762" sldId="298"/>
            <ac:cxnSpMk id="13" creationId="{BE5AEAED-268E-F8CF-288C-9D20CF58E459}"/>
          </ac:cxnSpMkLst>
        </pc:cxnChg>
        <pc:cxnChg chg="del">
          <ac:chgData name="Irakli Chakaberia" userId="48f7fdf4b836c817" providerId="LiveId" clId="{42D3B68B-CB08-4E8A-A1CE-06970335E251}" dt="2023-10-03T05:31:36.548" v="4475" actId="478"/>
          <ac:cxnSpMkLst>
            <pc:docMk/>
            <pc:sldMk cId="2930728762" sldId="298"/>
            <ac:cxnSpMk id="14" creationId="{6EA1FC5A-0A68-0DC0-D93F-37F8161D763D}"/>
          </ac:cxnSpMkLst>
        </pc:cxnChg>
        <pc:cxnChg chg="mod">
          <ac:chgData name="Irakli Chakaberia" userId="48f7fdf4b836c817" providerId="LiveId" clId="{42D3B68B-CB08-4E8A-A1CE-06970335E251}" dt="2023-10-03T05:32:13.802" v="4477" actId="1076"/>
          <ac:cxnSpMkLst>
            <pc:docMk/>
            <pc:sldMk cId="2930728762" sldId="298"/>
            <ac:cxnSpMk id="15" creationId="{15E3EAA6-D1AE-6B5F-874B-DEEDA35634A1}"/>
          </ac:cxnSpMkLst>
        </pc:cxnChg>
        <pc:cxnChg chg="mod">
          <ac:chgData name="Irakli Chakaberia" userId="48f7fdf4b836c817" providerId="LiveId" clId="{42D3B68B-CB08-4E8A-A1CE-06970335E251}" dt="2023-10-03T05:35:57.413" v="4544" actId="14100"/>
          <ac:cxnSpMkLst>
            <pc:docMk/>
            <pc:sldMk cId="2930728762" sldId="298"/>
            <ac:cxnSpMk id="17" creationId="{0B0E6EED-1160-6579-5562-481B5B2BD398}"/>
          </ac:cxnSpMkLst>
        </pc:cxnChg>
        <pc:cxnChg chg="add mod">
          <ac:chgData name="Irakli Chakaberia" userId="48f7fdf4b836c817" providerId="LiveId" clId="{42D3B68B-CB08-4E8A-A1CE-06970335E251}" dt="2023-10-03T05:33:21.542" v="4494" actId="571"/>
          <ac:cxnSpMkLst>
            <pc:docMk/>
            <pc:sldMk cId="2930728762" sldId="298"/>
            <ac:cxnSpMk id="25" creationId="{77545525-487F-79F6-2F64-555BC3546D20}"/>
          </ac:cxnSpMkLst>
        </pc:cxnChg>
        <pc:cxnChg chg="add mod">
          <ac:chgData name="Irakli Chakaberia" userId="48f7fdf4b836c817" providerId="LiveId" clId="{42D3B68B-CB08-4E8A-A1CE-06970335E251}" dt="2023-10-03T05:34:35.409" v="4516" actId="571"/>
          <ac:cxnSpMkLst>
            <pc:docMk/>
            <pc:sldMk cId="2930728762" sldId="298"/>
            <ac:cxnSpMk id="26" creationId="{67AE62C9-58E1-6D74-A155-1FD295B115E1}"/>
          </ac:cxnSpMkLst>
        </pc:cxnChg>
        <pc:cxnChg chg="add mod">
          <ac:chgData name="Irakli Chakaberia" userId="48f7fdf4b836c817" providerId="LiveId" clId="{42D3B68B-CB08-4E8A-A1CE-06970335E251}" dt="2023-10-03T05:34:44.383" v="4518" actId="571"/>
          <ac:cxnSpMkLst>
            <pc:docMk/>
            <pc:sldMk cId="2930728762" sldId="298"/>
            <ac:cxnSpMk id="28" creationId="{C18B88A3-1B71-9FE7-BAD1-C39B46842821}"/>
          </ac:cxnSpMkLst>
        </pc:cxnChg>
      </pc:sldChg>
      <pc:sldChg chg="modSp mod">
        <pc:chgData name="Irakli Chakaberia" userId="48f7fdf4b836c817" providerId="LiveId" clId="{42D3B68B-CB08-4E8A-A1CE-06970335E251}" dt="2023-10-03T04:43:13.820" v="4279" actId="20577"/>
        <pc:sldMkLst>
          <pc:docMk/>
          <pc:sldMk cId="2614930560" sldId="301"/>
        </pc:sldMkLst>
        <pc:spChg chg="mod">
          <ac:chgData name="Irakli Chakaberia" userId="48f7fdf4b836c817" providerId="LiveId" clId="{42D3B68B-CB08-4E8A-A1CE-06970335E251}" dt="2023-10-03T04:43:13.820" v="4279" actId="20577"/>
          <ac:spMkLst>
            <pc:docMk/>
            <pc:sldMk cId="2614930560" sldId="301"/>
            <ac:spMk id="3" creationId="{57694F41-C3C9-EC0D-22DE-F5277691CFEB}"/>
          </ac:spMkLst>
        </pc:spChg>
      </pc:sldChg>
      <pc:sldChg chg="addSp delSp modSp mod modAnim">
        <pc:chgData name="Irakli Chakaberia" userId="48f7fdf4b836c817" providerId="LiveId" clId="{42D3B68B-CB08-4E8A-A1CE-06970335E251}" dt="2023-10-03T04:14:54.197" v="3502" actId="33524"/>
        <pc:sldMkLst>
          <pc:docMk/>
          <pc:sldMk cId="3618765333" sldId="302"/>
        </pc:sldMkLst>
        <pc:spChg chg="mod">
          <ac:chgData name="Irakli Chakaberia" userId="48f7fdf4b836c817" providerId="LiveId" clId="{42D3B68B-CB08-4E8A-A1CE-06970335E251}" dt="2023-10-03T04:14:54.197" v="3502" actId="33524"/>
          <ac:spMkLst>
            <pc:docMk/>
            <pc:sldMk cId="3618765333" sldId="302"/>
            <ac:spMk id="3" creationId="{807570AD-C013-8C3B-F8A6-25A903453494}"/>
          </ac:spMkLst>
        </pc:spChg>
        <pc:spChg chg="mod">
          <ac:chgData name="Irakli Chakaberia" userId="48f7fdf4b836c817" providerId="LiveId" clId="{42D3B68B-CB08-4E8A-A1CE-06970335E251}" dt="2023-09-29T20:16:10.859" v="357" actId="208"/>
          <ac:spMkLst>
            <pc:docMk/>
            <pc:sldMk cId="3618765333" sldId="302"/>
            <ac:spMk id="7" creationId="{8A7C2D11-F4F8-5464-BC01-EBBBE592675C}"/>
          </ac:spMkLst>
        </pc:spChg>
        <pc:spChg chg="mod">
          <ac:chgData name="Irakli Chakaberia" userId="48f7fdf4b836c817" providerId="LiveId" clId="{42D3B68B-CB08-4E8A-A1CE-06970335E251}" dt="2023-09-29T20:14:22.156" v="337" actId="1076"/>
          <ac:spMkLst>
            <pc:docMk/>
            <pc:sldMk cId="3618765333" sldId="302"/>
            <ac:spMk id="8" creationId="{F9F3740F-5920-7EDA-296C-7CE195EA61C4}"/>
          </ac:spMkLst>
        </pc:spChg>
        <pc:spChg chg="mod">
          <ac:chgData name="Irakli Chakaberia" userId="48f7fdf4b836c817" providerId="LiveId" clId="{42D3B68B-CB08-4E8A-A1CE-06970335E251}" dt="2023-09-29T20:14:12.268" v="336" actId="20577"/>
          <ac:spMkLst>
            <pc:docMk/>
            <pc:sldMk cId="3618765333" sldId="302"/>
            <ac:spMk id="9" creationId="{E946C822-6AFB-5C1A-8D1A-A9247790C95F}"/>
          </ac:spMkLst>
        </pc:spChg>
        <pc:spChg chg="mod">
          <ac:chgData name="Irakli Chakaberia" userId="48f7fdf4b836c817" providerId="LiveId" clId="{42D3B68B-CB08-4E8A-A1CE-06970335E251}" dt="2023-09-29T20:13:07.131" v="318" actId="207"/>
          <ac:spMkLst>
            <pc:docMk/>
            <pc:sldMk cId="3618765333" sldId="302"/>
            <ac:spMk id="10" creationId="{A51DA97B-6D90-ED73-DC0C-310BCB55211A}"/>
          </ac:spMkLst>
        </pc:spChg>
        <pc:spChg chg="mod">
          <ac:chgData name="Irakli Chakaberia" userId="48f7fdf4b836c817" providerId="LiveId" clId="{42D3B68B-CB08-4E8A-A1CE-06970335E251}" dt="2023-09-29T20:13:45.063" v="329" actId="1076"/>
          <ac:spMkLst>
            <pc:docMk/>
            <pc:sldMk cId="3618765333" sldId="302"/>
            <ac:spMk id="11" creationId="{5383A28C-416B-D993-B19C-8611E9AA362A}"/>
          </ac:spMkLst>
        </pc:spChg>
        <pc:spChg chg="mod">
          <ac:chgData name="Irakli Chakaberia" userId="48f7fdf4b836c817" providerId="LiveId" clId="{42D3B68B-CB08-4E8A-A1CE-06970335E251}" dt="2023-09-29T20:13:36.458" v="327" actId="1076"/>
          <ac:spMkLst>
            <pc:docMk/>
            <pc:sldMk cId="3618765333" sldId="302"/>
            <ac:spMk id="12" creationId="{4D659863-B701-FFE8-5D8C-84E74974BE52}"/>
          </ac:spMkLst>
        </pc:spChg>
        <pc:spChg chg="mod">
          <ac:chgData name="Irakli Chakaberia" userId="48f7fdf4b836c817" providerId="LiveId" clId="{42D3B68B-CB08-4E8A-A1CE-06970335E251}" dt="2023-09-29T20:14:48.165" v="349" actId="1076"/>
          <ac:spMkLst>
            <pc:docMk/>
            <pc:sldMk cId="3618765333" sldId="302"/>
            <ac:spMk id="15" creationId="{B2D1815F-0524-B851-4E5A-664BBFE434A1}"/>
          </ac:spMkLst>
        </pc:spChg>
        <pc:spChg chg="add del mod">
          <ac:chgData name="Irakli Chakaberia" userId="48f7fdf4b836c817" providerId="LiveId" clId="{42D3B68B-CB08-4E8A-A1CE-06970335E251}" dt="2023-09-29T20:14:04.017" v="333" actId="478"/>
          <ac:spMkLst>
            <pc:docMk/>
            <pc:sldMk cId="3618765333" sldId="302"/>
            <ac:spMk id="21" creationId="{7F81CC90-DE73-1659-D3BF-FB971E2AF163}"/>
          </ac:spMkLst>
        </pc:spChg>
        <pc:spChg chg="add del mod">
          <ac:chgData name="Irakli Chakaberia" userId="48f7fdf4b836c817" providerId="LiveId" clId="{42D3B68B-CB08-4E8A-A1CE-06970335E251}" dt="2023-09-29T20:14:10.161" v="335" actId="478"/>
          <ac:spMkLst>
            <pc:docMk/>
            <pc:sldMk cId="3618765333" sldId="302"/>
            <ac:spMk id="22" creationId="{CC8E4DC4-2679-36E8-60AF-39875EAEC753}"/>
          </ac:spMkLst>
        </pc:spChg>
        <pc:spChg chg="add mod">
          <ac:chgData name="Irakli Chakaberia" userId="48f7fdf4b836c817" providerId="LiveId" clId="{42D3B68B-CB08-4E8A-A1CE-06970335E251}" dt="2023-09-29T20:14:31.249" v="344" actId="20577"/>
          <ac:spMkLst>
            <pc:docMk/>
            <pc:sldMk cId="3618765333" sldId="302"/>
            <ac:spMk id="23" creationId="{BD7D5C30-613E-9BCD-40BA-CF48DE20C6D7}"/>
          </ac:spMkLst>
        </pc:spChg>
        <pc:picChg chg="del">
          <ac:chgData name="Irakli Chakaberia" userId="48f7fdf4b836c817" providerId="LiveId" clId="{42D3B68B-CB08-4E8A-A1CE-06970335E251}" dt="2023-09-29T20:05:48.500" v="168" actId="478"/>
          <ac:picMkLst>
            <pc:docMk/>
            <pc:sldMk cId="3618765333" sldId="302"/>
            <ac:picMk id="6" creationId="{FAB482B5-1F1D-3AE5-F723-3DEAB4A05648}"/>
          </ac:picMkLst>
        </pc:picChg>
        <pc:picChg chg="add del mod ord">
          <ac:chgData name="Irakli Chakaberia" userId="48f7fdf4b836c817" providerId="LiveId" clId="{42D3B68B-CB08-4E8A-A1CE-06970335E251}" dt="2023-09-29T20:12:51.343" v="314" actId="1076"/>
          <ac:picMkLst>
            <pc:docMk/>
            <pc:sldMk cId="3618765333" sldId="302"/>
            <ac:picMk id="16" creationId="{4FFBB8EB-BBD9-F106-32AB-577782527397}"/>
          </ac:picMkLst>
        </pc:picChg>
        <pc:picChg chg="add del mod ord">
          <ac:chgData name="Irakli Chakaberia" userId="48f7fdf4b836c817" providerId="LiveId" clId="{42D3B68B-CB08-4E8A-A1CE-06970335E251}" dt="2023-09-29T20:12:43.004" v="312" actId="478"/>
          <ac:picMkLst>
            <pc:docMk/>
            <pc:sldMk cId="3618765333" sldId="302"/>
            <ac:picMk id="19" creationId="{72A38598-4BE5-4D6D-B73C-FF192A3AFC95}"/>
          </ac:picMkLst>
        </pc:picChg>
        <pc:cxnChg chg="add del mod">
          <ac:chgData name="Irakli Chakaberia" userId="48f7fdf4b836c817" providerId="LiveId" clId="{42D3B68B-CB08-4E8A-A1CE-06970335E251}" dt="2023-09-29T20:13:41.689" v="328" actId="1076"/>
          <ac:cxnSpMkLst>
            <pc:docMk/>
            <pc:sldMk cId="3618765333" sldId="302"/>
            <ac:cxnSpMk id="13" creationId="{ED223023-4918-018F-29D1-DF721E49BB61}"/>
          </ac:cxnSpMkLst>
        </pc:cxnChg>
        <pc:cxnChg chg="mod">
          <ac:chgData name="Irakli Chakaberia" userId="48f7fdf4b836c817" providerId="LiveId" clId="{42D3B68B-CB08-4E8A-A1CE-06970335E251}" dt="2023-09-29T20:13:32.880" v="326" actId="1076"/>
          <ac:cxnSpMkLst>
            <pc:docMk/>
            <pc:sldMk cId="3618765333" sldId="302"/>
            <ac:cxnSpMk id="14" creationId="{422413D4-1CF8-073C-71F3-2A36283340B3}"/>
          </ac:cxnSpMkLst>
        </pc:cxnChg>
        <pc:cxnChg chg="mod">
          <ac:chgData name="Irakli Chakaberia" userId="48f7fdf4b836c817" providerId="LiveId" clId="{42D3B68B-CB08-4E8A-A1CE-06970335E251}" dt="2023-09-29T20:14:44.509" v="348" actId="14100"/>
          <ac:cxnSpMkLst>
            <pc:docMk/>
            <pc:sldMk cId="3618765333" sldId="302"/>
            <ac:cxnSpMk id="18" creationId="{3229D677-2C12-EE68-A072-C04A35183237}"/>
          </ac:cxnSpMkLst>
        </pc:cxnChg>
        <pc:cxnChg chg="add mod">
          <ac:chgData name="Irakli Chakaberia" userId="48f7fdf4b836c817" providerId="LiveId" clId="{42D3B68B-CB08-4E8A-A1CE-06970335E251}" dt="2023-09-29T20:15:07.830" v="353" actId="14100"/>
          <ac:cxnSpMkLst>
            <pc:docMk/>
            <pc:sldMk cId="3618765333" sldId="302"/>
            <ac:cxnSpMk id="24" creationId="{8762CE64-B4CE-BCCB-DADB-BE4905E7AB8C}"/>
          </ac:cxnSpMkLst>
        </pc:cxnChg>
      </pc:sldChg>
      <pc:sldChg chg="modSp mod">
        <pc:chgData name="Irakli Chakaberia" userId="48f7fdf4b836c817" providerId="LiveId" clId="{42D3B68B-CB08-4E8A-A1CE-06970335E251}" dt="2023-10-03T04:41:06.106" v="4039" actId="20577"/>
        <pc:sldMkLst>
          <pc:docMk/>
          <pc:sldMk cId="2962999250" sldId="306"/>
        </pc:sldMkLst>
        <pc:spChg chg="mod">
          <ac:chgData name="Irakli Chakaberia" userId="48f7fdf4b836c817" providerId="LiveId" clId="{42D3B68B-CB08-4E8A-A1CE-06970335E251}" dt="2023-10-03T04:41:06.106" v="4039" actId="20577"/>
          <ac:spMkLst>
            <pc:docMk/>
            <pc:sldMk cId="2962999250" sldId="306"/>
            <ac:spMk id="3" creationId="{679AF3E0-FD6F-9970-8422-144C7BCDA720}"/>
          </ac:spMkLst>
        </pc:spChg>
      </pc:sldChg>
      <pc:sldChg chg="modSp mod">
        <pc:chgData name="Irakli Chakaberia" userId="48f7fdf4b836c817" providerId="LiveId" clId="{42D3B68B-CB08-4E8A-A1CE-06970335E251}" dt="2023-10-03T04:41:21.843" v="4045" actId="20577"/>
        <pc:sldMkLst>
          <pc:docMk/>
          <pc:sldMk cId="3806153519" sldId="307"/>
        </pc:sldMkLst>
        <pc:spChg chg="mod">
          <ac:chgData name="Irakli Chakaberia" userId="48f7fdf4b836c817" providerId="LiveId" clId="{42D3B68B-CB08-4E8A-A1CE-06970335E251}" dt="2023-10-03T04:41:21.843" v="4045" actId="20577"/>
          <ac:spMkLst>
            <pc:docMk/>
            <pc:sldMk cId="3806153519" sldId="307"/>
            <ac:spMk id="3" creationId="{E0E2CFE9-7686-9FBE-AEB4-E71C20EAD6A9}"/>
          </ac:spMkLst>
        </pc:spChg>
      </pc:sldChg>
      <pc:sldChg chg="modSp mod">
        <pc:chgData name="Irakli Chakaberia" userId="48f7fdf4b836c817" providerId="LiveId" clId="{42D3B68B-CB08-4E8A-A1CE-06970335E251}" dt="2023-10-02T02:30:33.074" v="1498" actId="6549"/>
        <pc:sldMkLst>
          <pc:docMk/>
          <pc:sldMk cId="1539189347" sldId="308"/>
        </pc:sldMkLst>
        <pc:spChg chg="mod">
          <ac:chgData name="Irakli Chakaberia" userId="48f7fdf4b836c817" providerId="LiveId" clId="{42D3B68B-CB08-4E8A-A1CE-06970335E251}" dt="2023-10-02T02:30:33.074" v="1498" actId="6549"/>
          <ac:spMkLst>
            <pc:docMk/>
            <pc:sldMk cId="1539189347" sldId="308"/>
            <ac:spMk id="3" creationId="{873133C0-5D0D-9566-CF51-6D96C29F9744}"/>
          </ac:spMkLst>
        </pc:spChg>
      </pc:sldChg>
      <pc:sldChg chg="modSp mod">
        <pc:chgData name="Irakli Chakaberia" userId="48f7fdf4b836c817" providerId="LiveId" clId="{42D3B68B-CB08-4E8A-A1CE-06970335E251}" dt="2023-09-29T22:55:40.533" v="539" actId="20577"/>
        <pc:sldMkLst>
          <pc:docMk/>
          <pc:sldMk cId="393652159" sldId="490"/>
        </pc:sldMkLst>
        <pc:spChg chg="mod">
          <ac:chgData name="Irakli Chakaberia" userId="48f7fdf4b836c817" providerId="LiveId" clId="{42D3B68B-CB08-4E8A-A1CE-06970335E251}" dt="2023-09-29T22:55:40.533" v="539" actId="20577"/>
          <ac:spMkLst>
            <pc:docMk/>
            <pc:sldMk cId="393652159" sldId="490"/>
            <ac:spMk id="2" creationId="{8595EEDA-1F5D-1C84-EE3B-C9E34C4388FC}"/>
          </ac:spMkLst>
        </pc:spChg>
      </pc:sldChg>
      <pc:sldChg chg="addSp delSp modSp mod ord addAnim delAnim">
        <pc:chgData name="Irakli Chakaberia" userId="48f7fdf4b836c817" providerId="LiveId" clId="{42D3B68B-CB08-4E8A-A1CE-06970335E251}" dt="2023-10-03T05:10:47.104" v="4320"/>
        <pc:sldMkLst>
          <pc:docMk/>
          <pc:sldMk cId="2335445152" sldId="493"/>
        </pc:sldMkLst>
        <pc:spChg chg="mod">
          <ac:chgData name="Irakli Chakaberia" userId="48f7fdf4b836c817" providerId="LiveId" clId="{42D3B68B-CB08-4E8A-A1CE-06970335E251}" dt="2023-10-02T15:05:48.517" v="3375" actId="33524"/>
          <ac:spMkLst>
            <pc:docMk/>
            <pc:sldMk cId="2335445152" sldId="493"/>
            <ac:spMk id="3" creationId="{0A0D3BDC-FC0A-7322-D1DC-52F810293E68}"/>
          </ac:spMkLst>
        </pc:spChg>
        <pc:picChg chg="add mod">
          <ac:chgData name="Irakli Chakaberia" userId="48f7fdf4b836c817" providerId="LiveId" clId="{42D3B68B-CB08-4E8A-A1CE-06970335E251}" dt="2023-10-02T15:03:44.365" v="3041" actId="1038"/>
          <ac:picMkLst>
            <pc:docMk/>
            <pc:sldMk cId="2335445152" sldId="493"/>
            <ac:picMk id="6" creationId="{3FA49DD0-B732-0D48-5A5D-845AAC0D8BC6}"/>
          </ac:picMkLst>
        </pc:picChg>
        <pc:picChg chg="del">
          <ac:chgData name="Irakli Chakaberia" userId="48f7fdf4b836c817" providerId="LiveId" clId="{42D3B68B-CB08-4E8A-A1CE-06970335E251}" dt="2023-10-02T15:03:05.217" v="3021" actId="478"/>
          <ac:picMkLst>
            <pc:docMk/>
            <pc:sldMk cId="2335445152" sldId="493"/>
            <ac:picMk id="7" creationId="{09DDA0EF-66D2-5196-125D-284C620E7429}"/>
          </ac:picMkLst>
        </pc:picChg>
        <pc:picChg chg="del">
          <ac:chgData name="Irakli Chakaberia" userId="48f7fdf4b836c817" providerId="LiveId" clId="{42D3B68B-CB08-4E8A-A1CE-06970335E251}" dt="2023-10-02T15:03:03.647" v="3020" actId="478"/>
          <ac:picMkLst>
            <pc:docMk/>
            <pc:sldMk cId="2335445152" sldId="493"/>
            <ac:picMk id="9" creationId="{CB9EDD4C-BF7A-38E0-1AD6-23CDDD501CD9}"/>
          </ac:picMkLst>
        </pc:picChg>
        <pc:picChg chg="add mod">
          <ac:chgData name="Irakli Chakaberia" userId="48f7fdf4b836c817" providerId="LiveId" clId="{42D3B68B-CB08-4E8A-A1CE-06970335E251}" dt="2023-10-02T15:03:51.703" v="3053" actId="1038"/>
          <ac:picMkLst>
            <pc:docMk/>
            <pc:sldMk cId="2335445152" sldId="493"/>
            <ac:picMk id="10" creationId="{D3AE0F20-95A4-AE96-B8F1-BB1F13F46639}"/>
          </ac:picMkLst>
        </pc:picChg>
        <pc:picChg chg="add del">
          <ac:chgData name="Irakli Chakaberia" userId="48f7fdf4b836c817" providerId="LiveId" clId="{42D3B68B-CB08-4E8A-A1CE-06970335E251}" dt="2023-10-02T15:03:01.580" v="3019" actId="478"/>
          <ac:picMkLst>
            <pc:docMk/>
            <pc:sldMk cId="2335445152" sldId="493"/>
            <ac:picMk id="11" creationId="{7D8845BB-AE62-71A2-8C6E-D2D55A098164}"/>
          </ac:picMkLst>
        </pc:picChg>
      </pc:sldChg>
      <pc:sldChg chg="addSp delSp modSp mod">
        <pc:chgData name="Irakli Chakaberia" userId="48f7fdf4b836c817" providerId="LiveId" clId="{42D3B68B-CB08-4E8A-A1CE-06970335E251}" dt="2023-10-03T05:44:23.255" v="4711" actId="1076"/>
        <pc:sldMkLst>
          <pc:docMk/>
          <pc:sldMk cId="231939269" sldId="494"/>
        </pc:sldMkLst>
        <pc:spChg chg="mod">
          <ac:chgData name="Irakli Chakaberia" userId="48f7fdf4b836c817" providerId="LiveId" clId="{42D3B68B-CB08-4E8A-A1CE-06970335E251}" dt="2023-10-03T05:44:17.862" v="4710" actId="33524"/>
          <ac:spMkLst>
            <pc:docMk/>
            <pc:sldMk cId="231939269" sldId="494"/>
            <ac:spMk id="3" creationId="{B24852B9-D4C8-8306-5E63-CD756B52667C}"/>
          </ac:spMkLst>
        </pc:spChg>
        <pc:graphicFrameChg chg="del modGraphic">
          <ac:chgData name="Irakli Chakaberia" userId="48f7fdf4b836c817" providerId="LiveId" clId="{42D3B68B-CB08-4E8A-A1CE-06970335E251}" dt="2023-10-03T05:28:48.981" v="4435" actId="478"/>
          <ac:graphicFrameMkLst>
            <pc:docMk/>
            <pc:sldMk cId="231939269" sldId="494"/>
            <ac:graphicFrameMk id="5" creationId="{34D6289D-3FDA-CF52-24E7-56365D020511}"/>
          </ac:graphicFrameMkLst>
        </pc:graphicFrameChg>
        <pc:graphicFrameChg chg="add mod modGraphic">
          <ac:chgData name="Irakli Chakaberia" userId="48f7fdf4b836c817" providerId="LiveId" clId="{42D3B68B-CB08-4E8A-A1CE-06970335E251}" dt="2023-10-03T05:44:23.255" v="4711" actId="1076"/>
          <ac:graphicFrameMkLst>
            <pc:docMk/>
            <pc:sldMk cId="231939269" sldId="494"/>
            <ac:graphicFrameMk id="6" creationId="{FDE67173-9448-14A3-1E7A-F732432C53EA}"/>
          </ac:graphicFrameMkLst>
        </pc:graphicFrameChg>
      </pc:sldChg>
      <pc:sldChg chg="ord">
        <pc:chgData name="Irakli Chakaberia" userId="48f7fdf4b836c817" providerId="LiveId" clId="{42D3B68B-CB08-4E8A-A1CE-06970335E251}" dt="2023-10-03T04:16:09.385" v="3512"/>
        <pc:sldMkLst>
          <pc:docMk/>
          <pc:sldMk cId="3406641520" sldId="495"/>
        </pc:sldMkLst>
      </pc:sldChg>
      <pc:sldChg chg="addSp delSp modSp mod">
        <pc:chgData name="Irakli Chakaberia" userId="48f7fdf4b836c817" providerId="LiveId" clId="{42D3B68B-CB08-4E8A-A1CE-06970335E251}" dt="2023-10-03T04:34:39.256" v="4018" actId="6549"/>
        <pc:sldMkLst>
          <pc:docMk/>
          <pc:sldMk cId="3090936313" sldId="496"/>
        </pc:sldMkLst>
        <pc:spChg chg="mod">
          <ac:chgData name="Irakli Chakaberia" userId="48f7fdf4b836c817" providerId="LiveId" clId="{42D3B68B-CB08-4E8A-A1CE-06970335E251}" dt="2023-10-03T04:34:21.613" v="4000" actId="20577"/>
          <ac:spMkLst>
            <pc:docMk/>
            <pc:sldMk cId="3090936313" sldId="496"/>
            <ac:spMk id="2" creationId="{3FD9C276-9530-32AB-D9C1-133F4615E005}"/>
          </ac:spMkLst>
        </pc:spChg>
        <pc:spChg chg="mod">
          <ac:chgData name="Irakli Chakaberia" userId="48f7fdf4b836c817" providerId="LiveId" clId="{42D3B68B-CB08-4E8A-A1CE-06970335E251}" dt="2023-10-03T04:34:39.256" v="4018" actId="6549"/>
          <ac:spMkLst>
            <pc:docMk/>
            <pc:sldMk cId="3090936313" sldId="496"/>
            <ac:spMk id="3" creationId="{0DFEB457-3CAB-12B2-9B91-C2BD3AD517DC}"/>
          </ac:spMkLst>
        </pc:spChg>
        <pc:picChg chg="add del mod">
          <ac:chgData name="Irakli Chakaberia" userId="48f7fdf4b836c817" providerId="LiveId" clId="{42D3B68B-CB08-4E8A-A1CE-06970335E251}" dt="2023-10-03T04:29:33.643" v="3939" actId="478"/>
          <ac:picMkLst>
            <pc:docMk/>
            <pc:sldMk cId="3090936313" sldId="496"/>
            <ac:picMk id="6" creationId="{86380E17-A072-4CBB-F398-2060DC399923}"/>
          </ac:picMkLst>
        </pc:picChg>
        <pc:picChg chg="del">
          <ac:chgData name="Irakli Chakaberia" userId="48f7fdf4b836c817" providerId="LiveId" clId="{42D3B68B-CB08-4E8A-A1CE-06970335E251}" dt="2023-10-03T04:26:24.029" v="3893" actId="478"/>
          <ac:picMkLst>
            <pc:docMk/>
            <pc:sldMk cId="3090936313" sldId="496"/>
            <ac:picMk id="8" creationId="{FA64A9BE-56FA-D051-16B8-236DC13A586B}"/>
          </ac:picMkLst>
        </pc:picChg>
        <pc:picChg chg="add del mod">
          <ac:chgData name="Irakli Chakaberia" userId="48f7fdf4b836c817" providerId="LiveId" clId="{42D3B68B-CB08-4E8A-A1CE-06970335E251}" dt="2023-10-03T04:29:44.723" v="3945" actId="478"/>
          <ac:picMkLst>
            <pc:docMk/>
            <pc:sldMk cId="3090936313" sldId="496"/>
            <ac:picMk id="9" creationId="{BA97F7F2-F979-F112-AC29-4294F9BD3CC4}"/>
          </ac:picMkLst>
        </pc:picChg>
        <pc:picChg chg="del">
          <ac:chgData name="Irakli Chakaberia" userId="48f7fdf4b836c817" providerId="LiveId" clId="{42D3B68B-CB08-4E8A-A1CE-06970335E251}" dt="2023-10-03T04:26:02.560" v="3875" actId="478"/>
          <ac:picMkLst>
            <pc:docMk/>
            <pc:sldMk cId="3090936313" sldId="496"/>
            <ac:picMk id="10" creationId="{0B7CE585-B728-B95F-E888-9A25898BD703}"/>
          </ac:picMkLst>
        </pc:picChg>
        <pc:picChg chg="del">
          <ac:chgData name="Irakli Chakaberia" userId="48f7fdf4b836c817" providerId="LiveId" clId="{42D3B68B-CB08-4E8A-A1CE-06970335E251}" dt="2023-10-03T04:26:04.653" v="3879" actId="478"/>
          <ac:picMkLst>
            <pc:docMk/>
            <pc:sldMk cId="3090936313" sldId="496"/>
            <ac:picMk id="12" creationId="{02849812-10E8-438C-D97E-A7F1DBC0FB1C}"/>
          </ac:picMkLst>
        </pc:picChg>
        <pc:picChg chg="add del mod">
          <ac:chgData name="Irakli Chakaberia" userId="48f7fdf4b836c817" providerId="LiveId" clId="{42D3B68B-CB08-4E8A-A1CE-06970335E251}" dt="2023-10-03T04:29:32.643" v="3937" actId="478"/>
          <ac:picMkLst>
            <pc:docMk/>
            <pc:sldMk cId="3090936313" sldId="496"/>
            <ac:picMk id="13" creationId="{1C3E43CE-E2AD-12C1-62D0-A3B379323F88}"/>
          </ac:picMkLst>
        </pc:picChg>
        <pc:picChg chg="del">
          <ac:chgData name="Irakli Chakaberia" userId="48f7fdf4b836c817" providerId="LiveId" clId="{42D3B68B-CB08-4E8A-A1CE-06970335E251}" dt="2023-10-03T04:26:03.685" v="3877" actId="478"/>
          <ac:picMkLst>
            <pc:docMk/>
            <pc:sldMk cId="3090936313" sldId="496"/>
            <ac:picMk id="14" creationId="{066F7550-11A7-D6BB-9A53-008B428DA1D8}"/>
          </ac:picMkLst>
        </pc:picChg>
        <pc:picChg chg="del">
          <ac:chgData name="Irakli Chakaberia" userId="48f7fdf4b836c817" providerId="LiveId" clId="{42D3B68B-CB08-4E8A-A1CE-06970335E251}" dt="2023-10-03T04:26:04.154" v="3878" actId="478"/>
          <ac:picMkLst>
            <pc:docMk/>
            <pc:sldMk cId="3090936313" sldId="496"/>
            <ac:picMk id="16" creationId="{E45BA37D-8238-69BB-B434-3B1A8DA77B98}"/>
          </ac:picMkLst>
        </pc:picChg>
        <pc:picChg chg="add del mod">
          <ac:chgData name="Irakli Chakaberia" userId="48f7fdf4b836c817" providerId="LiveId" clId="{42D3B68B-CB08-4E8A-A1CE-06970335E251}" dt="2023-10-03T04:29:44.147" v="3944" actId="478"/>
          <ac:picMkLst>
            <pc:docMk/>
            <pc:sldMk cId="3090936313" sldId="496"/>
            <ac:picMk id="17" creationId="{9C90277C-74D5-C118-E86B-6F5AB26ECB54}"/>
          </ac:picMkLst>
        </pc:picChg>
        <pc:picChg chg="del">
          <ac:chgData name="Irakli Chakaberia" userId="48f7fdf4b836c817" providerId="LiveId" clId="{42D3B68B-CB08-4E8A-A1CE-06970335E251}" dt="2023-10-03T04:26:03.154" v="3876" actId="478"/>
          <ac:picMkLst>
            <pc:docMk/>
            <pc:sldMk cId="3090936313" sldId="496"/>
            <ac:picMk id="18" creationId="{F2D37A34-3091-CA43-A6B4-22B848D472FF}"/>
          </ac:picMkLst>
        </pc:picChg>
        <pc:picChg chg="add del mod">
          <ac:chgData name="Irakli Chakaberia" userId="48f7fdf4b836c817" providerId="LiveId" clId="{42D3B68B-CB08-4E8A-A1CE-06970335E251}" dt="2023-10-03T04:29:33.175" v="3938" actId="478"/>
          <ac:picMkLst>
            <pc:docMk/>
            <pc:sldMk cId="3090936313" sldId="496"/>
            <ac:picMk id="20" creationId="{A0513AF2-FC24-B9D8-D541-85A3D5797C86}"/>
          </ac:picMkLst>
        </pc:picChg>
        <pc:picChg chg="add mod">
          <ac:chgData name="Irakli Chakaberia" userId="48f7fdf4b836c817" providerId="LiveId" clId="{42D3B68B-CB08-4E8A-A1CE-06970335E251}" dt="2023-10-03T04:29:48.067" v="3947" actId="1076"/>
          <ac:picMkLst>
            <pc:docMk/>
            <pc:sldMk cId="3090936313" sldId="496"/>
            <ac:picMk id="22" creationId="{BCA8F164-C18E-A131-74EB-A121B272AF3F}"/>
          </ac:picMkLst>
        </pc:picChg>
        <pc:picChg chg="add mod">
          <ac:chgData name="Irakli Chakaberia" userId="48f7fdf4b836c817" providerId="LiveId" clId="{42D3B68B-CB08-4E8A-A1CE-06970335E251}" dt="2023-10-03T04:29:50.193" v="3948" actId="1076"/>
          <ac:picMkLst>
            <pc:docMk/>
            <pc:sldMk cId="3090936313" sldId="496"/>
            <ac:picMk id="24" creationId="{82482018-1153-D0E4-7EB3-B8B14B8FB4D5}"/>
          </ac:picMkLst>
        </pc:picChg>
      </pc:sldChg>
      <pc:sldChg chg="addSp delSp modSp mod delAnim modAnim">
        <pc:chgData name="Irakli Chakaberia" userId="48f7fdf4b836c817" providerId="LiveId" clId="{42D3B68B-CB08-4E8A-A1CE-06970335E251}" dt="2023-09-29T20:35:42.782" v="516" actId="33524"/>
        <pc:sldMkLst>
          <pc:docMk/>
          <pc:sldMk cId="2082283908" sldId="497"/>
        </pc:sldMkLst>
        <pc:spChg chg="mod">
          <ac:chgData name="Irakli Chakaberia" userId="48f7fdf4b836c817" providerId="LiveId" clId="{42D3B68B-CB08-4E8A-A1CE-06970335E251}" dt="2023-09-29T20:35:42.782" v="516" actId="33524"/>
          <ac:spMkLst>
            <pc:docMk/>
            <pc:sldMk cId="2082283908" sldId="497"/>
            <ac:spMk id="3" creationId="{CB5E03A5-D905-2118-F178-10379DABAE86}"/>
          </ac:spMkLst>
        </pc:spChg>
        <pc:picChg chg="del">
          <ac:chgData name="Irakli Chakaberia" userId="48f7fdf4b836c817" providerId="LiveId" clId="{42D3B68B-CB08-4E8A-A1CE-06970335E251}" dt="2023-09-29T20:27:50.320" v="375" actId="478"/>
          <ac:picMkLst>
            <pc:docMk/>
            <pc:sldMk cId="2082283908" sldId="497"/>
            <ac:picMk id="6" creationId="{E45ECA33-8BA1-F363-D7AA-5C5F978D826E}"/>
          </ac:picMkLst>
        </pc:picChg>
        <pc:picChg chg="add mod">
          <ac:chgData name="Irakli Chakaberia" userId="48f7fdf4b836c817" providerId="LiveId" clId="{42D3B68B-CB08-4E8A-A1CE-06970335E251}" dt="2023-09-29T20:30:35.578" v="393" actId="1076"/>
          <ac:picMkLst>
            <pc:docMk/>
            <pc:sldMk cId="2082283908" sldId="497"/>
            <ac:picMk id="7" creationId="{19135308-97EE-A889-5BE0-2CC9AD6F3F4F}"/>
          </ac:picMkLst>
        </pc:picChg>
        <pc:picChg chg="add mod modCrop">
          <ac:chgData name="Irakli Chakaberia" userId="48f7fdf4b836c817" providerId="LiveId" clId="{42D3B68B-CB08-4E8A-A1CE-06970335E251}" dt="2023-09-29T20:30:40.808" v="396" actId="1076"/>
          <ac:picMkLst>
            <pc:docMk/>
            <pc:sldMk cId="2082283908" sldId="497"/>
            <ac:picMk id="10" creationId="{28D233C0-2AC0-6C19-557D-22F9B0138930}"/>
          </ac:picMkLst>
        </pc:picChg>
      </pc:sldChg>
      <pc:sldChg chg="addSp delSp modSp add del mod">
        <pc:chgData name="Irakli Chakaberia" userId="48f7fdf4b836c817" providerId="LiveId" clId="{42D3B68B-CB08-4E8A-A1CE-06970335E251}" dt="2023-10-03T05:10:34.228" v="4318" actId="47"/>
        <pc:sldMkLst>
          <pc:docMk/>
          <pc:sldMk cId="4053418798" sldId="498"/>
        </pc:sldMkLst>
        <pc:spChg chg="mod">
          <ac:chgData name="Irakli Chakaberia" userId="48f7fdf4b836c817" providerId="LiveId" clId="{42D3B68B-CB08-4E8A-A1CE-06970335E251}" dt="2023-10-02T15:06:29.813" v="3466" actId="20577"/>
          <ac:spMkLst>
            <pc:docMk/>
            <pc:sldMk cId="4053418798" sldId="498"/>
            <ac:spMk id="3" creationId="{00F92448-3671-B2D8-E7CA-CDD488CE5150}"/>
          </ac:spMkLst>
        </pc:spChg>
        <pc:picChg chg="add del mod">
          <ac:chgData name="Irakli Chakaberia" userId="48f7fdf4b836c817" providerId="LiveId" clId="{42D3B68B-CB08-4E8A-A1CE-06970335E251}" dt="2023-10-02T15:06:43.295" v="3468" actId="478"/>
          <ac:picMkLst>
            <pc:docMk/>
            <pc:sldMk cId="4053418798" sldId="498"/>
            <ac:picMk id="7" creationId="{5729A6E6-B4BA-807A-C465-2BC68A80985A}"/>
          </ac:picMkLst>
        </pc:picChg>
      </pc:sldChg>
      <pc:sldChg chg="addSp delSp modSp mod">
        <pc:chgData name="Irakli Chakaberia" userId="48f7fdf4b836c817" providerId="LiveId" clId="{42D3B68B-CB08-4E8A-A1CE-06970335E251}" dt="2023-10-03T04:21:22.071" v="3707" actId="20577"/>
        <pc:sldMkLst>
          <pc:docMk/>
          <pc:sldMk cId="2466754683" sldId="499"/>
        </pc:sldMkLst>
        <pc:spChg chg="mod">
          <ac:chgData name="Irakli Chakaberia" userId="48f7fdf4b836c817" providerId="LiveId" clId="{42D3B68B-CB08-4E8A-A1CE-06970335E251}" dt="2023-10-03T04:21:22.071" v="3707" actId="20577"/>
          <ac:spMkLst>
            <pc:docMk/>
            <pc:sldMk cId="2466754683" sldId="499"/>
            <ac:spMk id="3" creationId="{2B7A1AE2-E69A-CC2A-1BC1-AD5CA3BD7C36}"/>
          </ac:spMkLst>
        </pc:spChg>
        <pc:picChg chg="del mod">
          <ac:chgData name="Irakli Chakaberia" userId="48f7fdf4b836c817" providerId="LiveId" clId="{42D3B68B-CB08-4E8A-A1CE-06970335E251}" dt="2023-10-03T04:20:06.472" v="3535" actId="478"/>
          <ac:picMkLst>
            <pc:docMk/>
            <pc:sldMk cId="2466754683" sldId="499"/>
            <ac:picMk id="6" creationId="{6B8CBB25-FCB4-0718-0CDF-2F00C483A4FC}"/>
          </ac:picMkLst>
        </pc:picChg>
        <pc:picChg chg="add mod">
          <ac:chgData name="Irakli Chakaberia" userId="48f7fdf4b836c817" providerId="LiveId" clId="{42D3B68B-CB08-4E8A-A1CE-06970335E251}" dt="2023-10-03T04:20:10.988" v="3537" actId="1076"/>
          <ac:picMkLst>
            <pc:docMk/>
            <pc:sldMk cId="2466754683" sldId="499"/>
            <ac:picMk id="7" creationId="{485F1EE4-E8A9-1F4A-DB4D-DC8CC853F259}"/>
          </ac:picMkLst>
        </pc:picChg>
      </pc:sldChg>
      <pc:sldChg chg="addSp delSp modSp mod">
        <pc:chgData name="Irakli Chakaberia" userId="48f7fdf4b836c817" providerId="LiveId" clId="{42D3B68B-CB08-4E8A-A1CE-06970335E251}" dt="2023-10-02T14:56:12.953" v="3016" actId="20577"/>
        <pc:sldMkLst>
          <pc:docMk/>
          <pc:sldMk cId="2218822422" sldId="500"/>
        </pc:sldMkLst>
        <pc:spChg chg="mod">
          <ac:chgData name="Irakli Chakaberia" userId="48f7fdf4b836c817" providerId="LiveId" clId="{42D3B68B-CB08-4E8A-A1CE-06970335E251}" dt="2023-10-02T14:56:12.953" v="3016" actId="20577"/>
          <ac:spMkLst>
            <pc:docMk/>
            <pc:sldMk cId="2218822422" sldId="500"/>
            <ac:spMk id="3" creationId="{01AC3DBB-1DBE-4600-5AA1-64F5CB882AAD}"/>
          </ac:spMkLst>
        </pc:spChg>
        <pc:picChg chg="del">
          <ac:chgData name="Irakli Chakaberia" userId="48f7fdf4b836c817" providerId="LiveId" clId="{42D3B68B-CB08-4E8A-A1CE-06970335E251}" dt="2023-10-02T14:53:40.911" v="2698" actId="478"/>
          <ac:picMkLst>
            <pc:docMk/>
            <pc:sldMk cId="2218822422" sldId="500"/>
            <ac:picMk id="5" creationId="{6595FC21-9B0C-6651-864C-E2350D7C8A86}"/>
          </ac:picMkLst>
        </pc:picChg>
        <pc:picChg chg="del">
          <ac:chgData name="Irakli Chakaberia" userId="48f7fdf4b836c817" providerId="LiveId" clId="{42D3B68B-CB08-4E8A-A1CE-06970335E251}" dt="2023-10-02T14:53:41.295" v="2699" actId="478"/>
          <ac:picMkLst>
            <pc:docMk/>
            <pc:sldMk cId="2218822422" sldId="500"/>
            <ac:picMk id="7" creationId="{879D3BBE-C085-3367-51AF-FB391CF8851D}"/>
          </ac:picMkLst>
        </pc:picChg>
        <pc:picChg chg="add mod">
          <ac:chgData name="Irakli Chakaberia" userId="48f7fdf4b836c817" providerId="LiveId" clId="{42D3B68B-CB08-4E8A-A1CE-06970335E251}" dt="2023-10-02T14:53:32.575" v="2696" actId="14100"/>
          <ac:picMkLst>
            <pc:docMk/>
            <pc:sldMk cId="2218822422" sldId="500"/>
            <ac:picMk id="8" creationId="{D7AD1CD2-82D3-86B6-3A7F-AE1CBB1069A8}"/>
          </ac:picMkLst>
        </pc:picChg>
        <pc:picChg chg="add mod">
          <ac:chgData name="Irakli Chakaberia" userId="48f7fdf4b836c817" providerId="LiveId" clId="{42D3B68B-CB08-4E8A-A1CE-06970335E251}" dt="2023-10-02T14:54:02.319" v="2703" actId="1076"/>
          <ac:picMkLst>
            <pc:docMk/>
            <pc:sldMk cId="2218822422" sldId="500"/>
            <ac:picMk id="11" creationId="{A02D0216-63EF-01E7-74F0-534EC65D087B}"/>
          </ac:picMkLst>
        </pc:picChg>
        <pc:picChg chg="add mod">
          <ac:chgData name="Irakli Chakaberia" userId="48f7fdf4b836c817" providerId="LiveId" clId="{42D3B68B-CB08-4E8A-A1CE-06970335E251}" dt="2023-10-02T14:54:02.319" v="2703" actId="1076"/>
          <ac:picMkLst>
            <pc:docMk/>
            <pc:sldMk cId="2218822422" sldId="500"/>
            <ac:picMk id="12" creationId="{0B992654-5DA0-A4E2-61A1-70112873BDB6}"/>
          </ac:picMkLst>
        </pc:picChg>
        <pc:cxnChg chg="del">
          <ac:chgData name="Irakli Chakaberia" userId="48f7fdf4b836c817" providerId="LiveId" clId="{42D3B68B-CB08-4E8A-A1CE-06970335E251}" dt="2023-10-02T14:53:43.851" v="2701" actId="478"/>
          <ac:cxnSpMkLst>
            <pc:docMk/>
            <pc:sldMk cId="2218822422" sldId="500"/>
            <ac:cxnSpMk id="9" creationId="{AFE454B5-2CA6-6572-1BF2-376F3DD0D6AB}"/>
          </ac:cxnSpMkLst>
        </pc:cxnChg>
        <pc:cxnChg chg="del">
          <ac:chgData name="Irakli Chakaberia" userId="48f7fdf4b836c817" providerId="LiveId" clId="{42D3B68B-CB08-4E8A-A1CE-06970335E251}" dt="2023-10-02T14:53:42.844" v="2700" actId="478"/>
          <ac:cxnSpMkLst>
            <pc:docMk/>
            <pc:sldMk cId="2218822422" sldId="500"/>
            <ac:cxnSpMk id="10" creationId="{F2B66E83-F020-CF3B-EE14-2D2F103CF2E8}"/>
          </ac:cxnSpMkLst>
        </pc:cxnChg>
      </pc:sldChg>
      <pc:sldChg chg="addSp delSp modSp mod">
        <pc:chgData name="Irakli Chakaberia" userId="48f7fdf4b836c817" providerId="LiveId" clId="{42D3B68B-CB08-4E8A-A1CE-06970335E251}" dt="2023-10-03T04:41:36.314" v="4046" actId="1076"/>
        <pc:sldMkLst>
          <pc:docMk/>
          <pc:sldMk cId="1210878064" sldId="502"/>
        </pc:sldMkLst>
        <pc:spChg chg="mod">
          <ac:chgData name="Irakli Chakaberia" userId="48f7fdf4b836c817" providerId="LiveId" clId="{42D3B68B-CB08-4E8A-A1CE-06970335E251}" dt="2023-10-02T03:42:08.793" v="2594" actId="6549"/>
          <ac:spMkLst>
            <pc:docMk/>
            <pc:sldMk cId="1210878064" sldId="502"/>
            <ac:spMk id="3" creationId="{64A4FEFD-FA12-B0B0-28A4-A0C71DE356F1}"/>
          </ac:spMkLst>
        </pc:spChg>
        <pc:picChg chg="del">
          <ac:chgData name="Irakli Chakaberia" userId="48f7fdf4b836c817" providerId="LiveId" clId="{42D3B68B-CB08-4E8A-A1CE-06970335E251}" dt="2023-10-02T03:43:48.450" v="2603" actId="478"/>
          <ac:picMkLst>
            <pc:docMk/>
            <pc:sldMk cId="1210878064" sldId="502"/>
            <ac:picMk id="6" creationId="{E9AF76BC-EA11-1596-895F-98EBD67001AC}"/>
          </ac:picMkLst>
        </pc:picChg>
        <pc:picChg chg="add mod">
          <ac:chgData name="Irakli Chakaberia" userId="48f7fdf4b836c817" providerId="LiveId" clId="{42D3B68B-CB08-4E8A-A1CE-06970335E251}" dt="2023-10-03T04:41:36.314" v="4046" actId="1076"/>
          <ac:picMkLst>
            <pc:docMk/>
            <pc:sldMk cId="1210878064" sldId="502"/>
            <ac:picMk id="7" creationId="{72D66F5C-2F8E-0C88-868D-FD4FA7972218}"/>
          </ac:picMkLst>
        </pc:picChg>
        <pc:picChg chg="del">
          <ac:chgData name="Irakli Chakaberia" userId="48f7fdf4b836c817" providerId="LiveId" clId="{42D3B68B-CB08-4E8A-A1CE-06970335E251}" dt="2023-10-02T03:43:01.822" v="2596" actId="478"/>
          <ac:picMkLst>
            <pc:docMk/>
            <pc:sldMk cId="1210878064" sldId="502"/>
            <ac:picMk id="8" creationId="{2865063E-2FBA-1B89-0EC0-980001E06603}"/>
          </ac:picMkLst>
        </pc:picChg>
        <pc:picChg chg="del mod">
          <ac:chgData name="Irakli Chakaberia" userId="48f7fdf4b836c817" providerId="LiveId" clId="{42D3B68B-CB08-4E8A-A1CE-06970335E251}" dt="2023-10-02T03:43:57.422" v="2607" actId="478"/>
          <ac:picMkLst>
            <pc:docMk/>
            <pc:sldMk cId="1210878064" sldId="502"/>
            <ac:picMk id="10" creationId="{C42C741C-D1A4-2EF6-B681-74B4886CF31B}"/>
          </ac:picMkLst>
        </pc:picChg>
        <pc:picChg chg="add mod">
          <ac:chgData name="Irakli Chakaberia" userId="48f7fdf4b836c817" providerId="LiveId" clId="{42D3B68B-CB08-4E8A-A1CE-06970335E251}" dt="2023-10-02T03:43:12.139" v="2601" actId="1076"/>
          <ac:picMkLst>
            <pc:docMk/>
            <pc:sldMk cId="1210878064" sldId="502"/>
            <ac:picMk id="11" creationId="{7B19DB70-A7EA-D055-EC3F-7EA5EA270751}"/>
          </ac:picMkLst>
        </pc:picChg>
        <pc:picChg chg="del">
          <ac:chgData name="Irakli Chakaberia" userId="48f7fdf4b836c817" providerId="LiveId" clId="{42D3B68B-CB08-4E8A-A1CE-06970335E251}" dt="2023-10-02T03:40:28.044" v="2402" actId="478"/>
          <ac:picMkLst>
            <pc:docMk/>
            <pc:sldMk cId="1210878064" sldId="502"/>
            <ac:picMk id="12" creationId="{5F8517DA-8540-D1E0-200E-AE2E62AF2432}"/>
          </ac:picMkLst>
        </pc:picChg>
        <pc:picChg chg="add mod">
          <ac:chgData name="Irakli Chakaberia" userId="48f7fdf4b836c817" providerId="LiveId" clId="{42D3B68B-CB08-4E8A-A1CE-06970335E251}" dt="2023-10-02T03:44:10.279" v="2611" actId="1076"/>
          <ac:picMkLst>
            <pc:docMk/>
            <pc:sldMk cId="1210878064" sldId="502"/>
            <ac:picMk id="14" creationId="{1E48E37C-BB15-78C6-2B14-44FB8BEBB7B5}"/>
          </ac:picMkLst>
        </pc:picChg>
        <pc:picChg chg="add mod">
          <ac:chgData name="Irakli Chakaberia" userId="48f7fdf4b836c817" providerId="LiveId" clId="{42D3B68B-CB08-4E8A-A1CE-06970335E251}" dt="2023-10-02T03:44:11.842" v="2612" actId="1076"/>
          <ac:picMkLst>
            <pc:docMk/>
            <pc:sldMk cId="1210878064" sldId="502"/>
            <ac:picMk id="16" creationId="{F6972DBC-3531-8467-B454-9A43D2DF1557}"/>
          </ac:picMkLst>
        </pc:picChg>
        <pc:picChg chg="add mod">
          <ac:chgData name="Irakli Chakaberia" userId="48f7fdf4b836c817" providerId="LiveId" clId="{42D3B68B-CB08-4E8A-A1CE-06970335E251}" dt="2023-10-02T03:44:36.993" v="2616" actId="1076"/>
          <ac:picMkLst>
            <pc:docMk/>
            <pc:sldMk cId="1210878064" sldId="502"/>
            <ac:picMk id="18" creationId="{50C664D6-3656-0136-AE90-4896349EA79A}"/>
          </ac:picMkLst>
        </pc:picChg>
      </pc:sldChg>
      <pc:sldChg chg="delSp modSp add mod">
        <pc:chgData name="Irakli Chakaberia" userId="48f7fdf4b836c817" providerId="LiveId" clId="{42D3B68B-CB08-4E8A-A1CE-06970335E251}" dt="2023-10-03T05:03:06.503" v="4282" actId="14100"/>
        <pc:sldMkLst>
          <pc:docMk/>
          <pc:sldMk cId="2830969182" sldId="503"/>
        </pc:sldMkLst>
        <pc:spChg chg="mod">
          <ac:chgData name="Irakli Chakaberia" userId="48f7fdf4b836c817" providerId="LiveId" clId="{42D3B68B-CB08-4E8A-A1CE-06970335E251}" dt="2023-10-03T05:03:06.503" v="4282" actId="14100"/>
          <ac:spMkLst>
            <pc:docMk/>
            <pc:sldMk cId="2830969182" sldId="503"/>
            <ac:spMk id="157" creationId="{00000000-0000-0000-0000-000000000000}"/>
          </ac:spMkLst>
        </pc:spChg>
        <pc:graphicFrameChg chg="mod modGraphic">
          <ac:chgData name="Irakli Chakaberia" userId="48f7fdf4b836c817" providerId="LiveId" clId="{42D3B68B-CB08-4E8A-A1CE-06970335E251}" dt="2023-09-29T23:04:48.996" v="1242" actId="1076"/>
          <ac:graphicFrameMkLst>
            <pc:docMk/>
            <pc:sldMk cId="2830969182" sldId="503"/>
            <ac:graphicFrameMk id="2" creationId="{DCF300C6-1973-4E84-47A7-D91A0F5D5C4F}"/>
          </ac:graphicFrameMkLst>
        </pc:graphicFrameChg>
        <pc:graphicFrameChg chg="del modGraphic">
          <ac:chgData name="Irakli Chakaberia" userId="48f7fdf4b836c817" providerId="LiveId" clId="{42D3B68B-CB08-4E8A-A1CE-06970335E251}" dt="2023-09-29T23:02:05.909" v="1017" actId="478"/>
          <ac:graphicFrameMkLst>
            <pc:docMk/>
            <pc:sldMk cId="2830969182" sldId="503"/>
            <ac:graphicFrameMk id="160" creationId="{00000000-0000-0000-0000-000000000000}"/>
          </ac:graphicFrameMkLst>
        </pc:graphicFrameChg>
      </pc:sldChg>
      <pc:sldChg chg="addSp delSp modSp new mod">
        <pc:chgData name="Irakli Chakaberia" userId="48f7fdf4b836c817" providerId="LiveId" clId="{42D3B68B-CB08-4E8A-A1CE-06970335E251}" dt="2023-10-03T05:42:23.552" v="4589" actId="404"/>
        <pc:sldMkLst>
          <pc:docMk/>
          <pc:sldMk cId="870366670" sldId="504"/>
        </pc:sldMkLst>
        <pc:spChg chg="mod">
          <ac:chgData name="Irakli Chakaberia" userId="48f7fdf4b836c817" providerId="LiveId" clId="{42D3B68B-CB08-4E8A-A1CE-06970335E251}" dt="2023-10-03T05:22:43.008" v="4334" actId="1076"/>
          <ac:spMkLst>
            <pc:docMk/>
            <pc:sldMk cId="870366670" sldId="504"/>
            <ac:spMk id="2" creationId="{CA380B93-952B-2F8D-76AE-900DB5773CAC}"/>
          </ac:spMkLst>
        </pc:spChg>
        <pc:spChg chg="del mod">
          <ac:chgData name="Irakli Chakaberia" userId="48f7fdf4b836c817" providerId="LiveId" clId="{42D3B68B-CB08-4E8A-A1CE-06970335E251}" dt="2023-10-03T05:28:04.144" v="4433" actId="478"/>
          <ac:spMkLst>
            <pc:docMk/>
            <pc:sldMk cId="870366670" sldId="504"/>
            <ac:spMk id="3" creationId="{DF22BE91-80CE-1063-5561-C89F7AE23600}"/>
          </ac:spMkLst>
        </pc:spChg>
        <pc:spChg chg="mod">
          <ac:chgData name="Irakli Chakaberia" userId="48f7fdf4b836c817" providerId="LiveId" clId="{42D3B68B-CB08-4E8A-A1CE-06970335E251}" dt="2023-10-03T05:22:43.008" v="4334" actId="1076"/>
          <ac:spMkLst>
            <pc:docMk/>
            <pc:sldMk cId="870366670" sldId="504"/>
            <ac:spMk id="4" creationId="{B8A70B60-A536-17EC-B1D2-7C627688383F}"/>
          </ac:spMkLst>
        </pc:spChg>
        <pc:graphicFrameChg chg="add del mod">
          <ac:chgData name="Irakli Chakaberia" userId="48f7fdf4b836c817" providerId="LiveId" clId="{42D3B68B-CB08-4E8A-A1CE-06970335E251}" dt="2023-10-03T05:22:33.873" v="4323"/>
          <ac:graphicFrameMkLst>
            <pc:docMk/>
            <pc:sldMk cId="870366670" sldId="504"/>
            <ac:graphicFrameMk id="5" creationId="{3F3F3AC7-6350-CF88-FF23-A97CE87A6418}"/>
          </ac:graphicFrameMkLst>
        </pc:graphicFrameChg>
        <pc:graphicFrameChg chg="add del mod modGraphic">
          <ac:chgData name="Irakli Chakaberia" userId="48f7fdf4b836c817" providerId="LiveId" clId="{42D3B68B-CB08-4E8A-A1CE-06970335E251}" dt="2023-10-03T05:41:30.835" v="4576" actId="478"/>
          <ac:graphicFrameMkLst>
            <pc:docMk/>
            <pc:sldMk cId="870366670" sldId="504"/>
            <ac:graphicFrameMk id="6" creationId="{071DC3D3-3C45-B384-5735-6C68070B642C}"/>
          </ac:graphicFrameMkLst>
        </pc:graphicFrameChg>
        <pc:graphicFrameChg chg="add mod modGraphic">
          <ac:chgData name="Irakli Chakaberia" userId="48f7fdf4b836c817" providerId="LiveId" clId="{42D3B68B-CB08-4E8A-A1CE-06970335E251}" dt="2023-10-03T05:39:30.584" v="4575" actId="20577"/>
          <ac:graphicFrameMkLst>
            <pc:docMk/>
            <pc:sldMk cId="870366670" sldId="504"/>
            <ac:graphicFrameMk id="7" creationId="{C1696C81-2C59-05DB-C21F-E2782B7C5AD3}"/>
          </ac:graphicFrameMkLst>
        </pc:graphicFrameChg>
        <pc:graphicFrameChg chg="add mod modGraphic">
          <ac:chgData name="Irakli Chakaberia" userId="48f7fdf4b836c817" providerId="LiveId" clId="{42D3B68B-CB08-4E8A-A1CE-06970335E251}" dt="2023-10-03T05:42:23.552" v="4589" actId="404"/>
          <ac:graphicFrameMkLst>
            <pc:docMk/>
            <pc:sldMk cId="870366670" sldId="504"/>
            <ac:graphicFrameMk id="8" creationId="{E96D040A-B79D-7267-6390-EE8A1EF6A6A3}"/>
          </ac:graphicFrameMkLst>
        </pc:graphicFrameChg>
      </pc:sldChg>
      <pc:sldChg chg="add ord">
        <pc:chgData name="Irakli Chakaberia" userId="48f7fdf4b836c817" providerId="LiveId" clId="{42D3B68B-CB08-4E8A-A1CE-06970335E251}" dt="2023-10-03T04:16:21.448" v="3515"/>
        <pc:sldMkLst>
          <pc:docMk/>
          <pc:sldMk cId="822032594" sldId="505"/>
        </pc:sldMkLst>
      </pc:sldChg>
      <pc:sldChg chg="addSp delSp modSp add del mod">
        <pc:chgData name="Irakli Chakaberia" userId="48f7fdf4b836c817" providerId="LiveId" clId="{42D3B68B-CB08-4E8A-A1CE-06970335E251}" dt="2023-10-03T04:33:47.109" v="3955" actId="47"/>
        <pc:sldMkLst>
          <pc:docMk/>
          <pc:sldMk cId="296772038" sldId="506"/>
        </pc:sldMkLst>
        <pc:spChg chg="mod">
          <ac:chgData name="Irakli Chakaberia" userId="48f7fdf4b836c817" providerId="LiveId" clId="{42D3B68B-CB08-4E8A-A1CE-06970335E251}" dt="2023-10-03T04:29:25.580" v="3936" actId="20577"/>
          <ac:spMkLst>
            <pc:docMk/>
            <pc:sldMk cId="296772038" sldId="506"/>
            <ac:spMk id="2" creationId="{3FD9C276-9530-32AB-D9C1-133F4615E005}"/>
          </ac:spMkLst>
        </pc:spChg>
        <pc:picChg chg="del">
          <ac:chgData name="Irakli Chakaberia" userId="48f7fdf4b836c817" providerId="LiveId" clId="{42D3B68B-CB08-4E8A-A1CE-06970335E251}" dt="2023-10-03T04:33:35.478" v="3952" actId="478"/>
          <ac:picMkLst>
            <pc:docMk/>
            <pc:sldMk cId="296772038" sldId="506"/>
            <ac:picMk id="6" creationId="{86380E17-A072-4CBB-F398-2060DC399923}"/>
          </ac:picMkLst>
        </pc:picChg>
        <pc:picChg chg="add">
          <ac:chgData name="Irakli Chakaberia" userId="48f7fdf4b836c817" providerId="LiveId" clId="{42D3B68B-CB08-4E8A-A1CE-06970335E251}" dt="2023-10-03T04:33:36.177" v="3953" actId="22"/>
          <ac:picMkLst>
            <pc:docMk/>
            <pc:sldMk cId="296772038" sldId="506"/>
            <ac:picMk id="7" creationId="{1DA9ACCB-2316-A93B-BB44-586810981800}"/>
          </ac:picMkLst>
        </pc:picChg>
        <pc:picChg chg="del">
          <ac:chgData name="Irakli Chakaberia" userId="48f7fdf4b836c817" providerId="LiveId" clId="{42D3B68B-CB08-4E8A-A1CE-06970335E251}" dt="2023-10-03T04:33:35.478" v="3952" actId="478"/>
          <ac:picMkLst>
            <pc:docMk/>
            <pc:sldMk cId="296772038" sldId="506"/>
            <ac:picMk id="9" creationId="{BA97F7F2-F979-F112-AC29-4294F9BD3CC4}"/>
          </ac:picMkLst>
        </pc:picChg>
        <pc:picChg chg="del">
          <ac:chgData name="Irakli Chakaberia" userId="48f7fdf4b836c817" providerId="LiveId" clId="{42D3B68B-CB08-4E8A-A1CE-06970335E251}" dt="2023-10-03T04:33:35.478" v="3952" actId="478"/>
          <ac:picMkLst>
            <pc:docMk/>
            <pc:sldMk cId="296772038" sldId="506"/>
            <ac:picMk id="13" creationId="{1C3E43CE-E2AD-12C1-62D0-A3B379323F88}"/>
          </ac:picMkLst>
        </pc:picChg>
        <pc:picChg chg="del mod">
          <ac:chgData name="Irakli Chakaberia" userId="48f7fdf4b836c817" providerId="LiveId" clId="{42D3B68B-CB08-4E8A-A1CE-06970335E251}" dt="2023-10-03T04:33:35.478" v="3952" actId="478"/>
          <ac:picMkLst>
            <pc:docMk/>
            <pc:sldMk cId="296772038" sldId="506"/>
            <ac:picMk id="17" creationId="{9C90277C-74D5-C118-E86B-6F5AB26ECB54}"/>
          </ac:picMkLst>
        </pc:picChg>
        <pc:picChg chg="del">
          <ac:chgData name="Irakli Chakaberia" userId="48f7fdf4b836c817" providerId="LiveId" clId="{42D3B68B-CB08-4E8A-A1CE-06970335E251}" dt="2023-10-03T04:33:35.478" v="3952" actId="478"/>
          <ac:picMkLst>
            <pc:docMk/>
            <pc:sldMk cId="296772038" sldId="506"/>
            <ac:picMk id="20" creationId="{A0513AF2-FC24-B9D8-D541-85A3D5797C86}"/>
          </ac:picMkLst>
        </pc:picChg>
        <pc:picChg chg="del">
          <ac:chgData name="Irakli Chakaberia" userId="48f7fdf4b836c817" providerId="LiveId" clId="{42D3B68B-CB08-4E8A-A1CE-06970335E251}" dt="2023-10-03T04:29:52.522" v="3949" actId="478"/>
          <ac:picMkLst>
            <pc:docMk/>
            <pc:sldMk cId="296772038" sldId="506"/>
            <ac:picMk id="22" creationId="{BCA8F164-C18E-A131-74EB-A121B272AF3F}"/>
          </ac:picMkLst>
        </pc:picChg>
        <pc:picChg chg="del">
          <ac:chgData name="Irakli Chakaberia" userId="48f7fdf4b836c817" providerId="LiveId" clId="{42D3B68B-CB08-4E8A-A1CE-06970335E251}" dt="2023-10-03T04:29:53.428" v="3950" actId="478"/>
          <ac:picMkLst>
            <pc:docMk/>
            <pc:sldMk cId="296772038" sldId="506"/>
            <ac:picMk id="24" creationId="{82482018-1153-D0E4-7EB3-B8B14B8FB4D5}"/>
          </ac:picMkLst>
        </pc:picChg>
      </pc:sldChg>
      <pc:sldChg chg="addSp delSp modSp add mod">
        <pc:chgData name="Irakli Chakaberia" userId="48f7fdf4b836c817" providerId="LiveId" clId="{42D3B68B-CB08-4E8A-A1CE-06970335E251}" dt="2023-10-03T04:34:58.856" v="4021" actId="1076"/>
        <pc:sldMkLst>
          <pc:docMk/>
          <pc:sldMk cId="1986681284" sldId="507"/>
        </pc:sldMkLst>
        <pc:spChg chg="mod">
          <ac:chgData name="Irakli Chakaberia" userId="48f7fdf4b836c817" providerId="LiveId" clId="{42D3B68B-CB08-4E8A-A1CE-06970335E251}" dt="2023-10-03T04:34:29.676" v="4016" actId="20577"/>
          <ac:spMkLst>
            <pc:docMk/>
            <pc:sldMk cId="1986681284" sldId="507"/>
            <ac:spMk id="2" creationId="{3FD9C276-9530-32AB-D9C1-133F4615E005}"/>
          </ac:spMkLst>
        </pc:spChg>
        <pc:spChg chg="mod">
          <ac:chgData name="Irakli Chakaberia" userId="48f7fdf4b836c817" providerId="LiveId" clId="{42D3B68B-CB08-4E8A-A1CE-06970335E251}" dt="2023-10-03T04:34:35.349" v="4017" actId="6549"/>
          <ac:spMkLst>
            <pc:docMk/>
            <pc:sldMk cId="1986681284" sldId="507"/>
            <ac:spMk id="3" creationId="{0DFEB457-3CAB-12B2-9B91-C2BD3AD517DC}"/>
          </ac:spMkLst>
        </pc:spChg>
        <pc:picChg chg="add mod">
          <ac:chgData name="Irakli Chakaberia" userId="48f7fdf4b836c817" providerId="LiveId" clId="{42D3B68B-CB08-4E8A-A1CE-06970335E251}" dt="2023-10-03T04:33:54.735" v="3986" actId="1037"/>
          <ac:picMkLst>
            <pc:docMk/>
            <pc:sldMk cId="1986681284" sldId="507"/>
            <ac:picMk id="6" creationId="{600F3197-5BE5-B460-C722-9122873948C1}"/>
          </ac:picMkLst>
        </pc:picChg>
        <pc:picChg chg="add mod">
          <ac:chgData name="Irakli Chakaberia" userId="48f7fdf4b836c817" providerId="LiveId" clId="{42D3B68B-CB08-4E8A-A1CE-06970335E251}" dt="2023-10-03T04:34:58.856" v="4021" actId="1076"/>
          <ac:picMkLst>
            <pc:docMk/>
            <pc:sldMk cId="1986681284" sldId="507"/>
            <ac:picMk id="8" creationId="{50BBA3D9-2FC8-0E33-AEE2-D01CC0D83154}"/>
          </ac:picMkLst>
        </pc:picChg>
        <pc:picChg chg="del">
          <ac:chgData name="Irakli Chakaberia" userId="48f7fdf4b836c817" providerId="LiveId" clId="{42D3B68B-CB08-4E8A-A1CE-06970335E251}" dt="2023-10-03T04:33:50.062" v="3956" actId="478"/>
          <ac:picMkLst>
            <pc:docMk/>
            <pc:sldMk cId="1986681284" sldId="507"/>
            <ac:picMk id="22" creationId="{BCA8F164-C18E-A131-74EB-A121B272AF3F}"/>
          </ac:picMkLst>
        </pc:picChg>
        <pc:picChg chg="del">
          <ac:chgData name="Irakli Chakaberia" userId="48f7fdf4b836c817" providerId="LiveId" clId="{42D3B68B-CB08-4E8A-A1CE-06970335E251}" dt="2023-10-03T04:34:44.586" v="4019" actId="478"/>
          <ac:picMkLst>
            <pc:docMk/>
            <pc:sldMk cId="1986681284" sldId="507"/>
            <ac:picMk id="24" creationId="{82482018-1153-D0E4-7EB3-B8B14B8FB4D5}"/>
          </ac:picMkLst>
        </pc:picChg>
      </pc:sldChg>
      <pc:sldMasterChg chg="modSldLayout">
        <pc:chgData name="Irakli Chakaberia" userId="48f7fdf4b836c817" providerId="LiveId" clId="{42D3B68B-CB08-4E8A-A1CE-06970335E251}" dt="2023-10-02T15:03:36.360" v="3027" actId="14100"/>
        <pc:sldMasterMkLst>
          <pc:docMk/>
          <pc:sldMasterMk cId="0" sldId="2147483648"/>
        </pc:sldMasterMkLst>
        <pc:sldLayoutChg chg="modSp mod">
          <pc:chgData name="Irakli Chakaberia" userId="48f7fdf4b836c817" providerId="LiveId" clId="{42D3B68B-CB08-4E8A-A1CE-06970335E251}" dt="2023-10-02T15:03:36.360" v="3027" actId="14100"/>
          <pc:sldLayoutMkLst>
            <pc:docMk/>
            <pc:sldMasterMk cId="0" sldId="2147483648"/>
            <pc:sldLayoutMk cId="0" sldId="2147483650"/>
          </pc:sldLayoutMkLst>
          <pc:picChg chg="mod">
            <ac:chgData name="Irakli Chakaberia" userId="48f7fdf4b836c817" providerId="LiveId" clId="{42D3B68B-CB08-4E8A-A1CE-06970335E251}" dt="2023-10-02T15:03:36.360" v="3027" actId="14100"/>
            <ac:picMkLst>
              <pc:docMk/>
              <pc:sldMasterMk cId="0" sldId="2147483648"/>
              <pc:sldLayoutMk cId="0" sldId="2147483650"/>
              <ac:picMk id="22" creationId="{00000000-0000-0000-0000-000000000000}"/>
            </ac:picMkLst>
          </pc:picChg>
        </pc:sldLayoutChg>
      </pc:sldMasterChg>
    </pc:docChg>
  </pc:docChgLst>
  <pc:docChgLst>
    <pc:chgData name="Irakli Chakaberia" userId="48f7fdf4b836c817" providerId="LiveId" clId="{3BE6F5ED-29CC-4A87-B2C7-DF4E7A737B1B}"/>
    <pc:docChg chg="custSel modSld">
      <pc:chgData name="Irakli Chakaberia" userId="48f7fdf4b836c817" providerId="LiveId" clId="{3BE6F5ED-29CC-4A87-B2C7-DF4E7A737B1B}" dt="2022-12-07T16:34:22.555" v="6" actId="6549"/>
      <pc:docMkLst>
        <pc:docMk/>
      </pc:docMkLst>
      <pc:sldChg chg="delCm">
        <pc:chgData name="Irakli Chakaberia" userId="48f7fdf4b836c817" providerId="LiveId" clId="{3BE6F5ED-29CC-4A87-B2C7-DF4E7A737B1B}" dt="2022-11-30T19:17:31.065" v="0" actId="1592"/>
        <pc:sldMkLst>
          <pc:docMk/>
          <pc:sldMk cId="0" sldId="261"/>
        </pc:sldMkLst>
      </pc:sldChg>
      <pc:sldChg chg="modSp mod">
        <pc:chgData name="Irakli Chakaberia" userId="48f7fdf4b836c817" providerId="LiveId" clId="{3BE6F5ED-29CC-4A87-B2C7-DF4E7A737B1B}" dt="2022-12-07T16:34:22.555" v="6" actId="6549"/>
        <pc:sldMkLst>
          <pc:docMk/>
          <pc:sldMk cId="1919441095" sldId="293"/>
        </pc:sldMkLst>
        <pc:spChg chg="mod">
          <ac:chgData name="Irakli Chakaberia" userId="48f7fdf4b836c817" providerId="LiveId" clId="{3BE6F5ED-29CC-4A87-B2C7-DF4E7A737B1B}" dt="2022-12-07T16:34:22.555" v="6" actId="6549"/>
          <ac:spMkLst>
            <pc:docMk/>
            <pc:sldMk cId="1919441095" sldId="293"/>
            <ac:spMk id="3" creationId="{DB70531F-1C7E-AA64-8FA5-BD5DD7CB31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92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23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1435" y="108644"/>
            <a:ext cx="718887" cy="6903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291547" y="0"/>
            <a:ext cx="11071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297456" y="1509311"/>
            <a:ext cx="11512626" cy="464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" name="Google Shape;25;p34"/>
          <p:cNvSpPr txBox="1">
            <a:spLocks noGrp="1"/>
          </p:cNvSpPr>
          <p:nvPr>
            <p:ph type="dt" idx="10"/>
          </p:nvPr>
        </p:nvSpPr>
        <p:spPr>
          <a:xfrm>
            <a:off x="8798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sldNum" idx="12"/>
          </p:nvPr>
        </p:nvSpPr>
        <p:spPr>
          <a:xfrm>
            <a:off x="11811000" y="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700829" y="6372678"/>
            <a:ext cx="1168792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ALICE-USA Computing Project</a:t>
            </a:r>
            <a:br>
              <a:rPr lang="en-US" dirty="0"/>
            </a:br>
            <a:r>
              <a:rPr lang="en-US"/>
              <a:t>PEAP 2025 Overview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09600" y="5544049"/>
            <a:ext cx="9144000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dirty="0"/>
              <a:t>ALICE-USA Computing Annual Meeting @ LBNL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dirty="0"/>
              <a:t>September 18, 2024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dirty="0"/>
              <a:t>Irakli Chakaberia</a:t>
            </a:r>
            <a:endParaRPr dirty="0"/>
          </a:p>
        </p:txBody>
      </p:sp>
      <p:pic>
        <p:nvPicPr>
          <p:cNvPr id="91" name="Google Shape;91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4866" y="21193"/>
            <a:ext cx="1537268" cy="116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326" y="136071"/>
            <a:ext cx="2751742" cy="89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A picture containing text, sign,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70670" y="4976502"/>
            <a:ext cx="1193077" cy="161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124" y="3590685"/>
            <a:ext cx="2057652" cy="1975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A9E8-5192-948C-C080-B361EEAA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PEAP 2023 Quarterly Milestones – Q3-Q4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2CFE9-7686-9FBE-AEB4-E71C20EAD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Q3 FY2025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Deploy new CPU on both sites according to 2025 pledges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Develop workflow for local users to run jobs on Perlmutter with the AF hosted datasets</a:t>
            </a:r>
            <a:endParaRPr lang="en-US" sz="1800" i="1" u="sng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Hold annual ALICE-USA/CERN resource review meeting at LBNL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Report status of ALICE-USA grid operations at annual ALICE T1/T2 Workshop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Review updated ALICE requirements for 2025-2026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Q4 FY2025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Update PEAP for FY2026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Purchase and deploy remaining disk storage as needed depending on utilization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Submit FY2026 ERCAP request for NERSC HPC CPU allocation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Submit 2026 WLCG pledges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A6689-8930-A8F4-184A-A5DF25C50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NERSC Allocation</a:t>
            </a:r>
            <a:endParaRPr dirty="0"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149118" y="1373486"/>
            <a:ext cx="4506009" cy="516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As part of the project, we request allocation on NERSC HPCs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2024 CPU initial award was only 60,000 node-hours</a:t>
            </a:r>
          </a:p>
          <a:p>
            <a:pPr marL="457200" lvl="1" indent="0">
              <a:spcBef>
                <a:spcPts val="1000"/>
              </a:spcBef>
              <a:buSzPts val="2000"/>
              <a:buNone/>
            </a:pPr>
            <a:endParaRPr lang="en-US" sz="1600" dirty="0"/>
          </a:p>
          <a:p>
            <a:pPr marL="228600" indent="-228600">
              <a:buSzPts val="2000"/>
            </a:pPr>
            <a:r>
              <a:rPr lang="en-US" sz="2000" dirty="0"/>
              <a:t>We requested additional resources and were awarded another 140,000</a:t>
            </a:r>
          </a:p>
          <a:p>
            <a:pPr marL="228600" indent="-228600">
              <a:buSzPts val="2000"/>
            </a:pPr>
            <a:endParaRPr lang="en-US" sz="2000" dirty="0"/>
          </a:p>
          <a:p>
            <a:pPr marL="228600" indent="-228600">
              <a:buSzPts val="2000"/>
            </a:pPr>
            <a:r>
              <a:rPr lang="en-US" sz="2000" dirty="0"/>
              <a:t>We plan to request same amount next year</a:t>
            </a:r>
          </a:p>
          <a:p>
            <a:pPr marL="228600" indent="-228600">
              <a:buSzPts val="2000"/>
            </a:pPr>
            <a:endParaRPr lang="en-US" sz="2000" dirty="0"/>
          </a:p>
          <a:p>
            <a:pPr marL="228600" indent="-228600">
              <a:buSzPts val="2000"/>
            </a:pPr>
            <a:r>
              <a:rPr lang="en-US" sz="2000" dirty="0"/>
              <a:t>GPU resources were requested as well again in 2024</a:t>
            </a:r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0387" y="282965"/>
            <a:ext cx="1520615" cy="437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6273" y="805106"/>
            <a:ext cx="2723052" cy="80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 txBox="1">
            <a:spLocks noGrp="1"/>
          </p:cNvSpPr>
          <p:nvPr>
            <p:ph type="sldNum" idx="12"/>
          </p:nvPr>
        </p:nvSpPr>
        <p:spPr>
          <a:xfrm>
            <a:off x="11811000" y="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8AF202-1702-A856-3FEB-3AB61EB46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279" y="1952625"/>
            <a:ext cx="7380485" cy="45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6F24-FF1E-239B-4AAA-DF60C120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Perlmutter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4FEFD-FA12-B0B0-28A4-A0C71DE35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2431" y="985436"/>
            <a:ext cx="6284319" cy="4649118"/>
          </a:xfrm>
        </p:spPr>
        <p:txBody>
          <a:bodyPr>
            <a:normAutofit/>
          </a:bodyPr>
          <a:lstStyle/>
          <a:p>
            <a:r>
              <a:rPr lang="en-US" sz="1800" dirty="0"/>
              <a:t>Running on a VO box on Lawrencium </a:t>
            </a:r>
            <a:r>
              <a:rPr lang="en-US" sz="1800" u="sng" dirty="0"/>
              <a:t>NOW using SHARED USER</a:t>
            </a:r>
          </a:p>
          <a:p>
            <a:r>
              <a:rPr lang="en-US" sz="1800" dirty="0"/>
              <a:t>300 TB of scratch space</a:t>
            </a:r>
          </a:p>
          <a:p>
            <a:r>
              <a:rPr lang="en-US" sz="1800" dirty="0"/>
              <a:t>Some debugging ongoing for the large number of idle CPU jobs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2C058-2912-9DA1-8CC3-2F0F4DB84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66F5C-2F8E-0C88-868D-FD4FA7972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5132243"/>
            <a:ext cx="11935084" cy="1615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19DB70-A7EA-D055-EC3F-7EA5EA270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42" y="1004695"/>
            <a:ext cx="5486400" cy="17111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48E37C-BB15-78C6-2B14-44FB8BEBB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727" y="2943028"/>
            <a:ext cx="2885302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972DBC-3531-8467-B454-9A43D2DF1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50" y="2947791"/>
            <a:ext cx="5486400" cy="17217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C664D6-3656-0136-AE90-4896349EA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7016" y="2938267"/>
            <a:ext cx="28961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7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B1C6-6A6F-1309-D783-655272E9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94F41-C3C9-EC0D-22DE-F5277691C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We have 2025 plan in place</a:t>
            </a:r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2024 storage is purchased but is awaiting delivery and deployment</a:t>
            </a:r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2025 plan is to catch up to HS23 pledges with T2 resources only</a:t>
            </a:r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Lawrencium contribution is expected to come back with October upgrade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Perlmutter is going strong, and we will request same number of resources in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9BDE9-EDE3-BF64-3806-D411E79476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3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E4C14F9-D41A-39E7-AD4D-DEE797EAD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75B41-70AF-7E26-3669-FB83C713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B9F6-F155-59E7-B181-9F6D6955834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4572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defTabSz="457200">
                <a:spcBef>
                  <a:spcPts val="0"/>
                </a:spcBef>
                <a:spcAft>
                  <a:spcPts val="600"/>
                </a:spcAft>
                <a:buNone/>
              </a:pPr>
              <a:t>14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03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EEDA-1F5D-1C84-EE3B-C9E34C43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25" y="2651760"/>
            <a:ext cx="11071952" cy="1325563"/>
          </a:xfrm>
        </p:spPr>
        <p:txBody>
          <a:bodyPr/>
          <a:lstStyle/>
          <a:p>
            <a:pPr algn="ctr"/>
            <a:r>
              <a:rPr lang="en-US" dirty="0"/>
              <a:t>Project Execution and Acquisition Plan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3F3EA-72E7-E792-A243-A0D3E0F77F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22642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/>
              <a:t>ALICE-USA CPU and Storage Obligations</a:t>
            </a:r>
            <a:endParaRPr sz="4200" dirty="0"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367146" y="1496125"/>
            <a:ext cx="4946072" cy="489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0193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In 2025</a:t>
            </a:r>
          </a:p>
          <a:p>
            <a:pPr marL="685800" lvl="1" indent="-20193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 err="1"/>
              <a:t>russian</a:t>
            </a:r>
            <a:r>
              <a:rPr lang="en-US" sz="1800" dirty="0"/>
              <a:t> resource contribution will need to be shared among other </a:t>
            </a:r>
            <a:r>
              <a:rPr lang="en-US" sz="1800" dirty="0" err="1"/>
              <a:t>Fas</a:t>
            </a:r>
            <a:endParaRPr lang="en-US" sz="1800" dirty="0"/>
          </a:p>
          <a:p>
            <a:pPr marL="685800" lvl="1" indent="-20193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Share of 45 </a:t>
            </a:r>
            <a:r>
              <a:rPr lang="en-US" sz="1800" dirty="0" err="1"/>
              <a:t>russian</a:t>
            </a:r>
            <a:r>
              <a:rPr lang="en-US" sz="1800" dirty="0"/>
              <a:t> M&amp;OAs removed (but 8 JINR kept, this is only fair when presenting to the DOE)</a:t>
            </a:r>
          </a:p>
          <a:p>
            <a:pPr marL="685800" lvl="1" indent="-20193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ALICE-USA M&amp;O-A kept at 45 throughout</a:t>
            </a:r>
          </a:p>
          <a:p>
            <a:pPr marL="685800" lvl="1" indent="-20193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2025 estimate is based on the RRB approved numbers</a:t>
            </a:r>
          </a:p>
          <a:p>
            <a:pPr marL="685800" lvl="1" indent="-20193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These resources have already been pledged</a:t>
            </a:r>
          </a:p>
          <a:p>
            <a:pPr marL="685800" lvl="1" indent="-20193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For the 2026 I used the current estimates submitted to C-RSG</a:t>
            </a:r>
          </a:p>
          <a:p>
            <a:pPr marL="685800" lvl="1" indent="-20193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For 2027 estimate here I used just 5% increase as we will be in a long shutdown period</a:t>
            </a:r>
          </a:p>
          <a:p>
            <a:pPr marL="483870" lvl="1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US" sz="1800" dirty="0"/>
          </a:p>
        </p:txBody>
      </p:sp>
      <p:sp>
        <p:nvSpPr>
          <p:cNvPr id="158" name="Google Shape;158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7EEEB6-4525-B01C-8034-FC76970EA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535708"/>
              </p:ext>
            </p:extLst>
          </p:nvPr>
        </p:nvGraphicFramePr>
        <p:xfrm>
          <a:off x="5962650" y="1653381"/>
          <a:ext cx="5619749" cy="3775871"/>
        </p:xfrm>
        <a:graphic>
          <a:graphicData uri="http://schemas.openxmlformats.org/drawingml/2006/table">
            <a:tbl>
              <a:tblPr/>
              <a:tblGrid>
                <a:gridCol w="2283023">
                  <a:extLst>
                    <a:ext uri="{9D8B030D-6E8A-4147-A177-3AD203B41FA5}">
                      <a16:colId xmlns:a16="http://schemas.microsoft.com/office/drawing/2014/main" val="283141860"/>
                    </a:ext>
                  </a:extLst>
                </a:gridCol>
                <a:gridCol w="1112242">
                  <a:extLst>
                    <a:ext uri="{9D8B030D-6E8A-4147-A177-3AD203B41FA5}">
                      <a16:colId xmlns:a16="http://schemas.microsoft.com/office/drawing/2014/main" val="2526647689"/>
                    </a:ext>
                  </a:extLst>
                </a:gridCol>
                <a:gridCol w="1112242">
                  <a:extLst>
                    <a:ext uri="{9D8B030D-6E8A-4147-A177-3AD203B41FA5}">
                      <a16:colId xmlns:a16="http://schemas.microsoft.com/office/drawing/2014/main" val="3369019376"/>
                    </a:ext>
                  </a:extLst>
                </a:gridCol>
                <a:gridCol w="1112242">
                  <a:extLst>
                    <a:ext uri="{9D8B030D-6E8A-4147-A177-3AD203B41FA5}">
                      <a16:colId xmlns:a16="http://schemas.microsoft.com/office/drawing/2014/main" val="2697343951"/>
                    </a:ext>
                  </a:extLst>
                </a:gridCol>
              </a:tblGrid>
              <a:tr h="343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952899"/>
                  </a:ext>
                </a:extLst>
              </a:tr>
              <a:tr h="343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ALICE Requirements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200559"/>
                  </a:ext>
                </a:extLst>
              </a:tr>
              <a:tr h="343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CPU (kHS06)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37604"/>
                  </a:ext>
                </a:extLst>
              </a:tr>
              <a:tr h="343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Disk (PB)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709749"/>
                  </a:ext>
                </a:extLst>
              </a:tr>
              <a:tr h="343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ALICE-USA Participation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59330"/>
                  </a:ext>
                </a:extLst>
              </a:tr>
              <a:tr h="343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(ALICE - CERN) M&amp;O-A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510564"/>
                  </a:ext>
                </a:extLst>
              </a:tr>
              <a:tr h="343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ALICE-USA M&amp;O-A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47910"/>
                  </a:ext>
                </a:extLst>
              </a:tr>
              <a:tr h="343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ALICE-USA/ALICE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978307"/>
                  </a:ext>
                </a:extLst>
              </a:tr>
              <a:tr h="343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ALICE-USA Obligations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48162"/>
                  </a:ext>
                </a:extLst>
              </a:tr>
              <a:tr h="343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CPU (kHS06)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724601"/>
                  </a:ext>
                </a:extLst>
              </a:tr>
              <a:tr h="343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Disk (PB)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81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96918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22642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/>
              <a:t>Resource Acquisition Plan</a:t>
            </a:r>
            <a:endParaRPr sz="4200" dirty="0"/>
          </a:p>
        </p:txBody>
      </p:sp>
      <p:sp>
        <p:nvSpPr>
          <p:cNvPr id="158" name="Google Shape;158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39E869-A2E1-A276-5CAB-6B6A155B1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05944"/>
              </p:ext>
            </p:extLst>
          </p:nvPr>
        </p:nvGraphicFramePr>
        <p:xfrm>
          <a:off x="2586153" y="1468884"/>
          <a:ext cx="7958024" cy="4331840"/>
        </p:xfrm>
        <a:graphic>
          <a:graphicData uri="http://schemas.openxmlformats.org/drawingml/2006/table">
            <a:tbl>
              <a:tblPr/>
              <a:tblGrid>
                <a:gridCol w="2648169">
                  <a:extLst>
                    <a:ext uri="{9D8B030D-6E8A-4147-A177-3AD203B41FA5}">
                      <a16:colId xmlns:a16="http://schemas.microsoft.com/office/drawing/2014/main" val="3123748288"/>
                    </a:ext>
                  </a:extLst>
                </a:gridCol>
                <a:gridCol w="689065">
                  <a:extLst>
                    <a:ext uri="{9D8B030D-6E8A-4147-A177-3AD203B41FA5}">
                      <a16:colId xmlns:a16="http://schemas.microsoft.com/office/drawing/2014/main" val="2001954740"/>
                    </a:ext>
                  </a:extLst>
                </a:gridCol>
                <a:gridCol w="689065">
                  <a:extLst>
                    <a:ext uri="{9D8B030D-6E8A-4147-A177-3AD203B41FA5}">
                      <a16:colId xmlns:a16="http://schemas.microsoft.com/office/drawing/2014/main" val="3666706466"/>
                    </a:ext>
                  </a:extLst>
                </a:gridCol>
                <a:gridCol w="689065">
                  <a:extLst>
                    <a:ext uri="{9D8B030D-6E8A-4147-A177-3AD203B41FA5}">
                      <a16:colId xmlns:a16="http://schemas.microsoft.com/office/drawing/2014/main" val="4192173860"/>
                    </a:ext>
                  </a:extLst>
                </a:gridCol>
                <a:gridCol w="648532">
                  <a:extLst>
                    <a:ext uri="{9D8B030D-6E8A-4147-A177-3AD203B41FA5}">
                      <a16:colId xmlns:a16="http://schemas.microsoft.com/office/drawing/2014/main" val="1244534726"/>
                    </a:ext>
                  </a:extLst>
                </a:gridCol>
                <a:gridCol w="648532">
                  <a:extLst>
                    <a:ext uri="{9D8B030D-6E8A-4147-A177-3AD203B41FA5}">
                      <a16:colId xmlns:a16="http://schemas.microsoft.com/office/drawing/2014/main" val="3802329999"/>
                    </a:ext>
                  </a:extLst>
                </a:gridCol>
                <a:gridCol w="648532">
                  <a:extLst>
                    <a:ext uri="{9D8B030D-6E8A-4147-A177-3AD203B41FA5}">
                      <a16:colId xmlns:a16="http://schemas.microsoft.com/office/drawing/2014/main" val="1566428592"/>
                    </a:ext>
                  </a:extLst>
                </a:gridCol>
                <a:gridCol w="648532">
                  <a:extLst>
                    <a:ext uri="{9D8B030D-6E8A-4147-A177-3AD203B41FA5}">
                      <a16:colId xmlns:a16="http://schemas.microsoft.com/office/drawing/2014/main" val="3393658781"/>
                    </a:ext>
                  </a:extLst>
                </a:gridCol>
                <a:gridCol w="648532">
                  <a:extLst>
                    <a:ext uri="{9D8B030D-6E8A-4147-A177-3AD203B41FA5}">
                      <a16:colId xmlns:a16="http://schemas.microsoft.com/office/drawing/2014/main" val="3193163653"/>
                    </a:ext>
                  </a:extLst>
                </a:gridCol>
              </a:tblGrid>
              <a:tr h="37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Resource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870954"/>
                  </a:ext>
                </a:extLst>
              </a:tr>
              <a:tr h="4740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LBNL HW &amp; Costs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046402"/>
                  </a:ext>
                </a:extLst>
              </a:tr>
              <a:tr h="37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CPU change (+/- kHS06)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-5.0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+0.0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-5.0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+18.0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-10.0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+18.0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-10.0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+12.0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118200"/>
                  </a:ext>
                </a:extLst>
              </a:tr>
              <a:tr h="37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CPU Installed (kHS06)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56411"/>
                  </a:ext>
                </a:extLst>
              </a:tr>
              <a:tr h="37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Disk change (+/- PB)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+3.0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+0.0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+3.0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+1.5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333241"/>
                  </a:ext>
                </a:extLst>
              </a:tr>
              <a:tr h="37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Disk installed (PB)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37144"/>
                  </a:ext>
                </a:extLst>
              </a:tr>
              <a:tr h="4740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ORNL HW &amp; Costs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188362"/>
                  </a:ext>
                </a:extLst>
              </a:tr>
              <a:tr h="37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CPU change (+/- kHS06)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+0.0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-7.0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+12.0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+5.0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-5.0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+12.0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37479"/>
                  </a:ext>
                </a:extLst>
              </a:tr>
              <a:tr h="37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CPU Installed (kHS06)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881342"/>
                  </a:ext>
                </a:extLst>
              </a:tr>
              <a:tr h="37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Disk change (+/- PB)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+3.0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+0.0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+1.5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+1.5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73476"/>
                  </a:ext>
                </a:extLst>
              </a:tr>
              <a:tr h="37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Disk installed (PB)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023692"/>
                  </a:ext>
                </a:extLst>
              </a:tr>
            </a:tbl>
          </a:graphicData>
        </a:graphic>
      </p:graphicFrame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7433-4740-CB16-758F-A9BBFE9E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961B6-E84B-D403-1AA4-2801C60C7E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B040F3-E5D5-1E86-1606-3BB869C0A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236668"/>
              </p:ext>
            </p:extLst>
          </p:nvPr>
        </p:nvGraphicFramePr>
        <p:xfrm>
          <a:off x="1425935" y="1749421"/>
          <a:ext cx="9118241" cy="3480768"/>
        </p:xfrm>
        <a:graphic>
          <a:graphicData uri="http://schemas.openxmlformats.org/drawingml/2006/table">
            <a:tbl>
              <a:tblPr/>
              <a:tblGrid>
                <a:gridCol w="3087152">
                  <a:extLst>
                    <a:ext uri="{9D8B030D-6E8A-4147-A177-3AD203B41FA5}">
                      <a16:colId xmlns:a16="http://schemas.microsoft.com/office/drawing/2014/main" val="4206213627"/>
                    </a:ext>
                  </a:extLst>
                </a:gridCol>
                <a:gridCol w="895116">
                  <a:extLst>
                    <a:ext uri="{9D8B030D-6E8A-4147-A177-3AD203B41FA5}">
                      <a16:colId xmlns:a16="http://schemas.microsoft.com/office/drawing/2014/main" val="2088289794"/>
                    </a:ext>
                  </a:extLst>
                </a:gridCol>
                <a:gridCol w="895116">
                  <a:extLst>
                    <a:ext uri="{9D8B030D-6E8A-4147-A177-3AD203B41FA5}">
                      <a16:colId xmlns:a16="http://schemas.microsoft.com/office/drawing/2014/main" val="1497235435"/>
                    </a:ext>
                  </a:extLst>
                </a:gridCol>
                <a:gridCol w="895116">
                  <a:extLst>
                    <a:ext uri="{9D8B030D-6E8A-4147-A177-3AD203B41FA5}">
                      <a16:colId xmlns:a16="http://schemas.microsoft.com/office/drawing/2014/main" val="3684001836"/>
                    </a:ext>
                  </a:extLst>
                </a:gridCol>
                <a:gridCol w="895116">
                  <a:extLst>
                    <a:ext uri="{9D8B030D-6E8A-4147-A177-3AD203B41FA5}">
                      <a16:colId xmlns:a16="http://schemas.microsoft.com/office/drawing/2014/main" val="28103067"/>
                    </a:ext>
                  </a:extLst>
                </a:gridCol>
                <a:gridCol w="922963">
                  <a:extLst>
                    <a:ext uri="{9D8B030D-6E8A-4147-A177-3AD203B41FA5}">
                      <a16:colId xmlns:a16="http://schemas.microsoft.com/office/drawing/2014/main" val="2388601370"/>
                    </a:ext>
                  </a:extLst>
                </a:gridCol>
                <a:gridCol w="763831">
                  <a:extLst>
                    <a:ext uri="{9D8B030D-6E8A-4147-A177-3AD203B41FA5}">
                      <a16:colId xmlns:a16="http://schemas.microsoft.com/office/drawing/2014/main" val="1685315389"/>
                    </a:ext>
                  </a:extLst>
                </a:gridCol>
                <a:gridCol w="763831">
                  <a:extLst>
                    <a:ext uri="{9D8B030D-6E8A-4147-A177-3AD203B41FA5}">
                      <a16:colId xmlns:a16="http://schemas.microsoft.com/office/drawing/2014/main" val="2245002854"/>
                    </a:ext>
                  </a:extLst>
                </a:gridCol>
              </a:tblGrid>
              <a:tr h="50945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Resource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FY2024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FY2025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045487"/>
                  </a:ext>
                </a:extLst>
              </a:tr>
              <a:tr h="2789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ALICE-USA Obligations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90749"/>
                  </a:ext>
                </a:extLst>
              </a:tr>
              <a:tr h="2789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CPU (kHS23)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81.6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100.9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119.7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271402"/>
                  </a:ext>
                </a:extLst>
              </a:tr>
              <a:tr h="2789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Disk (PB)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10.9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21110"/>
                  </a:ext>
                </a:extLst>
              </a:tr>
              <a:tr h="2789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ALICE-USA Plan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65" marR="9065" marT="90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766016"/>
                  </a:ext>
                </a:extLst>
              </a:tr>
              <a:tr h="50945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Opportunistic CPU Resource (kHS23)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1515"/>
                  </a:ext>
                </a:extLst>
              </a:tr>
              <a:tr h="2789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CPU (kHS23)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87.5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105.5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57869"/>
                  </a:ext>
                </a:extLst>
              </a:tr>
              <a:tr h="2789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CPU obligation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100.2%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112.7%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120.0%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106.6%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104.9%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99.7%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97.9%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22176"/>
                  </a:ext>
                </a:extLst>
              </a:tr>
              <a:tr h="2789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Disk (PB)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13.7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13.7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776963"/>
                  </a:ext>
                </a:extLst>
              </a:tr>
              <a:tr h="50945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Disk obligation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73.7%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92.5%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94.9%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125.5%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103.8%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108.9%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113.0%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20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11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CPU Acquisition</a:t>
            </a:r>
            <a:endParaRPr dirty="0"/>
          </a:p>
        </p:txBody>
      </p:sp>
      <p:sp>
        <p:nvSpPr>
          <p:cNvPr id="166" name="Google Shape;166;p8"/>
          <p:cNvSpPr txBox="1">
            <a:spLocks noGrp="1"/>
          </p:cNvSpPr>
          <p:nvPr>
            <p:ph type="body" idx="1"/>
          </p:nvPr>
        </p:nvSpPr>
        <p:spPr>
          <a:xfrm>
            <a:off x="290946" y="1246506"/>
            <a:ext cx="56110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We are gradually retiring out of warranty hardware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2024 and 2025 CPU acquisition was postposed in lieu of storage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kHS23 numbers are based on ORNL measurement of the most recent WNs</a:t>
            </a:r>
          </a:p>
        </p:txBody>
      </p:sp>
      <p:sp>
        <p:nvSpPr>
          <p:cNvPr id="167" name="Google Shape;167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B8F588A9-425B-3B0F-9408-7BE7834B0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577" y="3383280"/>
            <a:ext cx="3474720" cy="3474720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2D1BBBF5-3E9D-0521-B8CA-EC33E28E6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187" y="1371589"/>
            <a:ext cx="6400813" cy="5486411"/>
          </a:xfrm>
          <a:prstGeom prst="rect">
            <a:avLst/>
          </a:prstGeom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Storage Acquisition</a:t>
            </a:r>
            <a:endParaRPr dirty="0"/>
          </a:p>
        </p:txBody>
      </p:sp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455815" y="1268673"/>
            <a:ext cx="50034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800" dirty="0"/>
              <a:t>Storage use of both sites have spiked with the 2023 and 2024 HI data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800" dirty="0"/>
              <a:t>This prompted us to put all the hardware budget toward the storage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800" dirty="0"/>
              <a:t>This will help out ALICE in general and with long waiting times on hardware will give us some </a:t>
            </a:r>
            <a:r>
              <a:rPr lang="en-US" sz="1800" dirty="0" err="1"/>
              <a:t>headstart</a:t>
            </a:r>
            <a:endParaRPr sz="3200" dirty="0"/>
          </a:p>
        </p:txBody>
      </p:sp>
      <p:sp>
        <p:nvSpPr>
          <p:cNvPr id="177" name="Google Shape;177;p9"/>
          <p:cNvSpPr txBox="1">
            <a:spLocks noGrp="1"/>
          </p:cNvSpPr>
          <p:nvPr>
            <p:ph type="sldNum" idx="12"/>
          </p:nvPr>
        </p:nvSpPr>
        <p:spPr>
          <a:xfrm>
            <a:off x="11811000" y="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7C845A3C-AD24-455E-C68C-7B42AA61D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67" y="3396298"/>
            <a:ext cx="3474720" cy="3474720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F7FC5DEE-B395-D400-C55F-7D3FDDEDD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87" y="1371589"/>
            <a:ext cx="6400813" cy="54864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E634-EB2C-0F7E-0957-8CBCC57E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trends for the CPU and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133C0-5D0D-9566-CF51-6D96C29F9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CPU unit cost per HS06 is based on extrapolating the CPU clock frequency</a:t>
            </a:r>
          </a:p>
          <a:p>
            <a:r>
              <a:rPr lang="en-US" sz="2400" dirty="0"/>
              <a:t>We’ll measure the new HS23 values as soon as the new hardware is deployed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45198-ED53-1F7C-E6CF-0B30C3F6A8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9BFD065C-6A2F-4FE5-27C4-88F92FF710F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59652" y="2640733"/>
            <a:ext cx="5486400" cy="3917950"/>
          </a:xfrm>
          <a:prstGeom prst="rect">
            <a:avLst/>
          </a:prstGeom>
          <a:ln/>
        </p:spPr>
      </p:pic>
      <p:pic>
        <p:nvPicPr>
          <p:cNvPr id="6" name="image1.png">
            <a:extLst>
              <a:ext uri="{FF2B5EF4-FFF2-40B4-BE49-F238E27FC236}">
                <a16:creationId xmlns:a16="http://schemas.microsoft.com/office/drawing/2014/main" id="{94594AD5-C716-21C8-C676-318ACD6FD0B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26887" y="2650546"/>
            <a:ext cx="5486400" cy="39814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3918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F76F-35EE-73EF-839D-975AE8EF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PEAP 2025 Quarterly Milestones – Q1-Q2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AF3E0-FD6F-9970-8422-144C7BCDA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310" y="1276350"/>
            <a:ext cx="11512626" cy="5235286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Q1 FY2025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Upgrade remaining centos7 ORNL cluster and merge with the new rocky9 cluster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Transition LBNL to HTCondor CE setup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Restore HTTPS support in EOS at ORNL and LBNL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ORNL: IPv6 support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Receive and review 2025 ERCAP allocations at NERSC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latin typeface="Times New Roman" panose="02020603050405020304" pitchFamily="18" charset="0"/>
                <a:ea typeface="Noto Sans" panose="020B0502040504020204" pitchFamily="34" charset="0"/>
                <a:cs typeface="Noto Sans" panose="020B0502040504020204" pitchFamily="34" charset="0"/>
              </a:rPr>
              <a:t>Understand and address ongoing EOS problems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Q2 FY2025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SLURM setup with ‘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cgroups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 v2’ using workaround for rocky8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Evaluate EOS SE redesign for HPCS and AFP to increase IO performance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Update Analysis Facility Proposal to DOE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Attend EOS community workshop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Deploy LBNL/HPCS perfsonar, register with OSG, and upgrade dashboard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Attend High Throughput Computing meeting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" panose="020B0502040504020204" pitchFamily="34" charset="0"/>
              </a:rPr>
              <a:t>Purchase new CPU for the 2025 RRB year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97AE2-70B9-B4E5-395F-1AC1115341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9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6256</TotalTime>
  <Words>909</Words>
  <Application>Microsoft Office PowerPoint</Application>
  <PresentationFormat>Widescreen</PresentationFormat>
  <Paragraphs>282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Noto Sans</vt:lpstr>
      <vt:lpstr>Times New Roman</vt:lpstr>
      <vt:lpstr>Office Theme</vt:lpstr>
      <vt:lpstr>ALICE-USA Computing Project PEAP 2025 Overview</vt:lpstr>
      <vt:lpstr>Project Execution and Acquisition Plan 2025</vt:lpstr>
      <vt:lpstr>ALICE-USA CPU and Storage Obligations</vt:lpstr>
      <vt:lpstr>Resource Acquisition Plan</vt:lpstr>
      <vt:lpstr>Deployment Strategy</vt:lpstr>
      <vt:lpstr>CPU Acquisition</vt:lpstr>
      <vt:lpstr>Storage Acquisition</vt:lpstr>
      <vt:lpstr>Cost trends for the CPU and Storage</vt:lpstr>
      <vt:lpstr>PEAP 2025 Quarterly Milestones – Q1-Q2</vt:lpstr>
      <vt:lpstr>PEAP 2023 Quarterly Milestones – Q3-Q4</vt:lpstr>
      <vt:lpstr>NERSC Allocation</vt:lpstr>
      <vt:lpstr>Perlmutter</vt:lpstr>
      <vt:lpstr>Summary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ALICE-USA Computing Project Status Report</dc:title>
  <dc:creator>Irakli Chakaberia</dc:creator>
  <cp:lastModifiedBy>Irakli Chakaberia</cp:lastModifiedBy>
  <cp:revision>375</cp:revision>
  <dcterms:created xsi:type="dcterms:W3CDTF">2022-05-11T21:02:55Z</dcterms:created>
  <dcterms:modified xsi:type="dcterms:W3CDTF">2024-09-17T22:57:02Z</dcterms:modified>
</cp:coreProperties>
</file>