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2" r:id="rId3"/>
    <p:sldId id="293" r:id="rId4"/>
    <p:sldId id="497" r:id="rId5"/>
    <p:sldId id="294" r:id="rId6"/>
    <p:sldId id="499" r:id="rId7"/>
    <p:sldId id="490" r:id="rId8"/>
    <p:sldId id="515" r:id="rId9"/>
    <p:sldId id="296" r:id="rId10"/>
    <p:sldId id="511" r:id="rId11"/>
    <p:sldId id="510" r:id="rId12"/>
    <p:sldId id="513" r:id="rId13"/>
    <p:sldId id="517" r:id="rId14"/>
    <p:sldId id="514" r:id="rId15"/>
    <p:sldId id="512" r:id="rId16"/>
    <p:sldId id="518" r:id="rId17"/>
    <p:sldId id="274" r:id="rId18"/>
    <p:sldId id="516" r:id="rId19"/>
    <p:sldId id="507" r:id="rId20"/>
    <p:sldId id="508" r:id="rId21"/>
    <p:sldId id="509" r:id="rId22"/>
    <p:sldId id="519" r:id="rId23"/>
    <p:sldId id="522" r:id="rId24"/>
    <p:sldId id="521" r:id="rId25"/>
    <p:sldId id="49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ERZMeGS2L9dA8tP5hon4qqQXQ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 Jefferson Porter" initials="" lastIdx="16" clrIdx="0"/>
  <p:cmAuthor id="1" name="Irakli Chakaberia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9EE600"/>
    <a:srgbClr val="FFFF00"/>
    <a:srgbClr val="00FF00"/>
    <a:srgbClr val="B83CFF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6FCD8-E795-4775-99FA-9F5E525E8F40}" v="5" dt="2024-09-10T23:48:08.635"/>
  </p1510:revLst>
</p1510:revInfo>
</file>

<file path=ppt/tableStyles.xml><?xml version="1.0" encoding="utf-8"?>
<a:tblStyleLst xmlns:a="http://schemas.openxmlformats.org/drawingml/2006/main" def="{EAC636DC-C192-42FA-8222-511AABA49DA2}">
  <a:tblStyle styleId="{EAC636DC-C192-42FA-8222-511AABA49D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80F9CB-48E5-4A3F-B4E8-FD24B611C75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kli Chakaberia" userId="48f7fdf4b836c817" providerId="LiveId" clId="{3BE6F5ED-29CC-4A87-B2C7-DF4E7A737B1B}"/>
    <pc:docChg chg="custSel modSld">
      <pc:chgData name="Irakli Chakaberia" userId="48f7fdf4b836c817" providerId="LiveId" clId="{3BE6F5ED-29CC-4A87-B2C7-DF4E7A737B1B}" dt="2022-12-07T16:34:22.555" v="6" actId="6549"/>
      <pc:docMkLst>
        <pc:docMk/>
      </pc:docMkLst>
      <pc:sldChg chg="delCm">
        <pc:chgData name="Irakli Chakaberia" userId="48f7fdf4b836c817" providerId="LiveId" clId="{3BE6F5ED-29CC-4A87-B2C7-DF4E7A737B1B}" dt="2022-11-30T19:17:31.065" v="0" actId="1592"/>
        <pc:sldMkLst>
          <pc:docMk/>
          <pc:sldMk cId="0" sldId="261"/>
        </pc:sldMkLst>
      </pc:sldChg>
      <pc:sldChg chg="modSp mod">
        <pc:chgData name="Irakli Chakaberia" userId="48f7fdf4b836c817" providerId="LiveId" clId="{3BE6F5ED-29CC-4A87-B2C7-DF4E7A737B1B}" dt="2022-12-07T16:34:22.555" v="6" actId="6549"/>
        <pc:sldMkLst>
          <pc:docMk/>
          <pc:sldMk cId="1919441095" sldId="293"/>
        </pc:sldMkLst>
        <pc:spChg chg="mod">
          <ac:chgData name="Irakli Chakaberia" userId="48f7fdf4b836c817" providerId="LiveId" clId="{3BE6F5ED-29CC-4A87-B2C7-DF4E7A737B1B}" dt="2022-12-07T16:34:22.555" v="6" actId="6549"/>
          <ac:spMkLst>
            <pc:docMk/>
            <pc:sldMk cId="1919441095" sldId="293"/>
            <ac:spMk id="3" creationId="{DB70531F-1C7E-AA64-8FA5-BD5DD7CB312E}"/>
          </ac:spMkLst>
        </pc:spChg>
      </pc:sldChg>
    </pc:docChg>
  </pc:docChgLst>
  <pc:docChgLst>
    <pc:chgData name="Irakli Chakaberia" userId="48f7fdf4b836c817" providerId="LiveId" clId="{42D3B68B-CB08-4E8A-A1CE-06970335E251}"/>
    <pc:docChg chg="undo redo custSel addSld delSld modSld sldOrd modMainMaster">
      <pc:chgData name="Irakli Chakaberia" userId="48f7fdf4b836c817" providerId="LiveId" clId="{42D3B68B-CB08-4E8A-A1CE-06970335E251}" dt="2023-11-08T19:30:58.048" v="4713" actId="47"/>
      <pc:docMkLst>
        <pc:docMk/>
      </pc:docMkLst>
      <pc:sldChg chg="modSp mod">
        <pc:chgData name="Irakli Chakaberia" userId="48f7fdf4b836c817" providerId="LiveId" clId="{42D3B68B-CB08-4E8A-A1CE-06970335E251}" dt="2023-10-16T12:25:46.112" v="4712" actId="1076"/>
        <pc:sldMkLst>
          <pc:docMk/>
          <pc:sldMk cId="0" sldId="256"/>
        </pc:sldMkLst>
        <pc:spChg chg="mod">
          <ac:chgData name="Irakli Chakaberia" userId="48f7fdf4b836c817" providerId="LiveId" clId="{42D3B68B-CB08-4E8A-A1CE-06970335E251}" dt="2023-09-29T18:03:17.968" v="150" actId="20577"/>
          <ac:spMkLst>
            <pc:docMk/>
            <pc:sldMk cId="0" sldId="256"/>
            <ac:spMk id="90" creationId="{00000000-0000-0000-0000-000000000000}"/>
          </ac:spMkLst>
        </pc:spChg>
        <pc:picChg chg="mod">
          <ac:chgData name="Irakli Chakaberia" userId="48f7fdf4b836c817" providerId="LiveId" clId="{42D3B68B-CB08-4E8A-A1CE-06970335E251}" dt="2023-10-16T12:25:46.112" v="4712" actId="1076"/>
          <ac:picMkLst>
            <pc:docMk/>
            <pc:sldMk cId="0" sldId="256"/>
            <ac:picMk id="91" creationId="{00000000-0000-0000-0000-000000000000}"/>
          </ac:picMkLst>
        </pc:picChg>
      </pc:sldChg>
      <pc:sldChg chg="addSp delSp modSp del mod">
        <pc:chgData name="Irakli Chakaberia" userId="48f7fdf4b836c817" providerId="LiveId" clId="{42D3B68B-CB08-4E8A-A1CE-06970335E251}" dt="2023-11-08T19:30:58.048" v="4713" actId="47"/>
        <pc:sldMkLst>
          <pc:docMk/>
          <pc:sldMk cId="0" sldId="260"/>
        </pc:sldMkLst>
        <pc:spChg chg="mod">
          <ac:chgData name="Irakli Chakaberia" userId="48f7fdf4b836c817" providerId="LiveId" clId="{42D3B68B-CB08-4E8A-A1CE-06970335E251}" dt="2023-09-29T23:01:56.448" v="1015" actId="20577"/>
          <ac:spMkLst>
            <pc:docMk/>
            <pc:sldMk cId="0" sldId="260"/>
            <ac:spMk id="156" creationId="{00000000-0000-0000-0000-000000000000}"/>
          </ac:spMkLst>
        </pc:spChg>
        <pc:spChg chg="mod">
          <ac:chgData name="Irakli Chakaberia" userId="48f7fdf4b836c817" providerId="LiveId" clId="{42D3B68B-CB08-4E8A-A1CE-06970335E251}" dt="2023-10-03T05:03:28.601" v="4286" actId="20577"/>
          <ac:spMkLst>
            <pc:docMk/>
            <pc:sldMk cId="0" sldId="260"/>
            <ac:spMk id="157" creationId="{00000000-0000-0000-0000-000000000000}"/>
          </ac:spMkLst>
        </pc:spChg>
        <pc:graphicFrameChg chg="add del mod">
          <ac:chgData name="Irakli Chakaberia" userId="48f7fdf4b836c817" providerId="LiveId" clId="{42D3B68B-CB08-4E8A-A1CE-06970335E251}" dt="2023-09-29T23:06:01.157" v="1451" actId="478"/>
          <ac:graphicFrameMkLst>
            <pc:docMk/>
            <pc:sldMk cId="0" sldId="260"/>
            <ac:graphicFrameMk id="2" creationId="{DCF300C6-1973-4E84-47A7-D91A0F5D5C4F}"/>
          </ac:graphicFrameMkLst>
        </pc:graphicFrameChg>
        <pc:graphicFrameChg chg="add mod modGraphic">
          <ac:chgData name="Irakli Chakaberia" userId="48f7fdf4b836c817" providerId="LiveId" clId="{42D3B68B-CB08-4E8A-A1CE-06970335E251}" dt="2023-10-03T05:37:40.596" v="4551"/>
          <ac:graphicFrameMkLst>
            <pc:docMk/>
            <pc:sldMk cId="0" sldId="260"/>
            <ac:graphicFrameMk id="3" creationId="{B7BA0D4D-1532-592E-AEA5-C2571AA9354C}"/>
          </ac:graphicFrameMkLst>
        </pc:graphicFrameChg>
        <pc:graphicFrameChg chg="del">
          <ac:chgData name="Irakli Chakaberia" userId="48f7fdf4b836c817" providerId="LiveId" clId="{42D3B68B-CB08-4E8A-A1CE-06970335E251}" dt="2023-09-29T23:00:35.078" v="924" actId="478"/>
          <ac:graphicFrameMkLst>
            <pc:docMk/>
            <pc:sldMk cId="0" sldId="260"/>
            <ac:graphicFrameMk id="159" creationId="{00000000-0000-0000-0000-000000000000}"/>
          </ac:graphicFrameMkLst>
        </pc:graphicFrameChg>
        <pc:graphicFrameChg chg="del mod">
          <ac:chgData name="Irakli Chakaberia" userId="48f7fdf4b836c817" providerId="LiveId" clId="{42D3B68B-CB08-4E8A-A1CE-06970335E251}" dt="2023-09-29T23:06:52.719" v="1452" actId="478"/>
          <ac:graphicFrameMkLst>
            <pc:docMk/>
            <pc:sldMk cId="0" sldId="260"/>
            <ac:graphicFrameMk id="160" creationId="{00000000-0000-0000-0000-000000000000}"/>
          </ac:graphicFrameMkLst>
        </pc:graphicFrameChg>
      </pc:sldChg>
      <pc:sldChg chg="del">
        <pc:chgData name="Irakli Chakaberia" userId="48f7fdf4b836c817" providerId="LiveId" clId="{42D3B68B-CB08-4E8A-A1CE-06970335E251}" dt="2023-11-08T19:30:58.048" v="4713" actId="47"/>
        <pc:sldMkLst>
          <pc:docMk/>
          <pc:sldMk cId="0" sldId="261"/>
        </pc:sldMkLst>
      </pc:sldChg>
      <pc:sldChg chg="del">
        <pc:chgData name="Irakli Chakaberia" userId="48f7fdf4b836c817" providerId="LiveId" clId="{42D3B68B-CB08-4E8A-A1CE-06970335E251}" dt="2023-11-08T19:30:58.048" v="4713" actId="47"/>
        <pc:sldMkLst>
          <pc:docMk/>
          <pc:sldMk cId="0" sldId="262"/>
        </pc:sldMkLst>
      </pc:sldChg>
      <pc:sldChg chg="addSp delSp modSp del mod">
        <pc:chgData name="Irakli Chakaberia" userId="48f7fdf4b836c817" providerId="LiveId" clId="{42D3B68B-CB08-4E8A-A1CE-06970335E251}" dt="2023-11-08T19:30:58.048" v="4713" actId="47"/>
        <pc:sldMkLst>
          <pc:docMk/>
          <pc:sldMk cId="4226536199" sldId="263"/>
        </pc:sldMkLst>
        <pc:spChg chg="mod">
          <ac:chgData name="Irakli Chakaberia" userId="48f7fdf4b836c817" providerId="LiveId" clId="{42D3B68B-CB08-4E8A-A1CE-06970335E251}" dt="2023-10-02T03:39:54.794" v="2401" actId="20577"/>
          <ac:spMkLst>
            <pc:docMk/>
            <pc:sldMk cId="4226536199" sldId="263"/>
            <ac:spMk id="184" creationId="{00000000-0000-0000-0000-000000000000}"/>
          </ac:spMkLst>
        </pc:spChg>
        <pc:picChg chg="del">
          <ac:chgData name="Irakli Chakaberia" userId="48f7fdf4b836c817" providerId="LiveId" clId="{42D3B68B-CB08-4E8A-A1CE-06970335E251}" dt="2023-10-02T03:35:18.746" v="1752" actId="478"/>
          <ac:picMkLst>
            <pc:docMk/>
            <pc:sldMk cId="4226536199" sldId="263"/>
            <ac:picMk id="3" creationId="{9526E526-FD31-2980-57CD-FCECF1688A3D}"/>
          </ac:picMkLst>
        </pc:picChg>
        <pc:picChg chg="add del mod">
          <ac:chgData name="Irakli Chakaberia" userId="48f7fdf4b836c817" providerId="LiveId" clId="{42D3B68B-CB08-4E8A-A1CE-06970335E251}" dt="2023-10-02T03:36:10.167" v="1755" actId="478"/>
          <ac:picMkLst>
            <pc:docMk/>
            <pc:sldMk cId="4226536199" sldId="263"/>
            <ac:picMk id="4" creationId="{7856EC46-9ECB-DF58-24D8-4939AEF7626A}"/>
          </ac:picMkLst>
        </pc:picChg>
        <pc:picChg chg="add mod">
          <ac:chgData name="Irakli Chakaberia" userId="48f7fdf4b836c817" providerId="LiveId" clId="{42D3B68B-CB08-4E8A-A1CE-06970335E251}" dt="2023-10-02T03:37:14.533" v="1845" actId="14100"/>
          <ac:picMkLst>
            <pc:docMk/>
            <pc:sldMk cId="4226536199" sldId="263"/>
            <ac:picMk id="6" creationId="{298AF202-1702-A856-3FEB-3AB61EB46664}"/>
          </ac:picMkLst>
        </pc:picChg>
        <pc:picChg chg="del">
          <ac:chgData name="Irakli Chakaberia" userId="48f7fdf4b836c817" providerId="LiveId" clId="{42D3B68B-CB08-4E8A-A1CE-06970335E251}" dt="2023-10-02T03:36:22.365" v="1761" actId="478"/>
          <ac:picMkLst>
            <pc:docMk/>
            <pc:sldMk cId="4226536199" sldId="263"/>
            <ac:picMk id="187" creationId="{00000000-0000-0000-0000-000000000000}"/>
          </ac:picMkLst>
        </pc:picChg>
        <pc:picChg chg="mod">
          <ac:chgData name="Irakli Chakaberia" userId="48f7fdf4b836c817" providerId="LiveId" clId="{42D3B68B-CB08-4E8A-A1CE-06970335E251}" dt="2023-10-02T03:36:27.462" v="1764" actId="1076"/>
          <ac:picMkLst>
            <pc:docMk/>
            <pc:sldMk cId="4226536199" sldId="263"/>
            <ac:picMk id="188" creationId="{00000000-0000-0000-0000-000000000000}"/>
          </ac:picMkLst>
        </pc:picChg>
      </pc:sldChg>
      <pc:sldChg chg="addSp delSp modSp mod">
        <pc:chgData name="Irakli Chakaberia" userId="48f7fdf4b836c817" providerId="LiveId" clId="{42D3B68B-CB08-4E8A-A1CE-06970335E251}" dt="2023-10-02T03:31:43.713" v="1751" actId="20577"/>
        <pc:sldMkLst>
          <pc:docMk/>
          <pc:sldMk cId="0" sldId="274"/>
        </pc:sldMkLst>
        <pc:spChg chg="mod">
          <ac:chgData name="Irakli Chakaberia" userId="48f7fdf4b836c817" providerId="LiveId" clId="{42D3B68B-CB08-4E8A-A1CE-06970335E251}" dt="2023-10-02T03:31:43.713" v="1751" actId="20577"/>
          <ac:spMkLst>
            <pc:docMk/>
            <pc:sldMk cId="0" sldId="274"/>
            <ac:spMk id="317" creationId="{00000000-0000-0000-0000-000000000000}"/>
          </ac:spMkLst>
        </pc:spChg>
        <pc:spChg chg="mod">
          <ac:chgData name="Irakli Chakaberia" userId="48f7fdf4b836c817" providerId="LiveId" clId="{42D3B68B-CB08-4E8A-A1CE-06970335E251}" dt="2023-10-02T03:31:31.635" v="1748" actId="404"/>
          <ac:spMkLst>
            <pc:docMk/>
            <pc:sldMk cId="0" sldId="274"/>
            <ac:spMk id="318" creationId="{00000000-0000-0000-0000-000000000000}"/>
          </ac:spMkLst>
        </pc:spChg>
        <pc:graphicFrameChg chg="mod modGraphic">
          <ac:chgData name="Irakli Chakaberia" userId="48f7fdf4b836c817" providerId="LiveId" clId="{42D3B68B-CB08-4E8A-A1CE-06970335E251}" dt="2023-10-02T03:31:37.858" v="1749" actId="1076"/>
          <ac:graphicFrameMkLst>
            <pc:docMk/>
            <pc:sldMk cId="0" sldId="274"/>
            <ac:graphicFrameMk id="4" creationId="{67D74A26-20CD-6E9D-7274-C8E6736E19B3}"/>
          </ac:graphicFrameMkLst>
        </pc:graphicFrameChg>
        <pc:picChg chg="del">
          <ac:chgData name="Irakli Chakaberia" userId="48f7fdf4b836c817" providerId="LiveId" clId="{42D3B68B-CB08-4E8A-A1CE-06970335E251}" dt="2023-10-02T03:24:45.959" v="1512" actId="478"/>
          <ac:picMkLst>
            <pc:docMk/>
            <pc:sldMk cId="0" sldId="274"/>
            <ac:picMk id="3" creationId="{E55F11FA-A628-D774-087D-0E44452315F6}"/>
          </ac:picMkLst>
        </pc:picChg>
        <pc:picChg chg="add del mod">
          <ac:chgData name="Irakli Chakaberia" userId="48f7fdf4b836c817" providerId="LiveId" clId="{42D3B68B-CB08-4E8A-A1CE-06970335E251}" dt="2023-10-02T03:24:45.366" v="1511" actId="478"/>
          <ac:picMkLst>
            <pc:docMk/>
            <pc:sldMk cId="0" sldId="274"/>
            <ac:picMk id="5" creationId="{86DD297E-9890-5496-923D-3BBE61ED0E9E}"/>
          </ac:picMkLst>
        </pc:picChg>
        <pc:picChg chg="del">
          <ac:chgData name="Irakli Chakaberia" userId="48f7fdf4b836c817" providerId="LiveId" clId="{42D3B68B-CB08-4E8A-A1CE-06970335E251}" dt="2023-10-02T03:23:34.786" v="1499" actId="478"/>
          <ac:picMkLst>
            <pc:docMk/>
            <pc:sldMk cId="0" sldId="274"/>
            <ac:picMk id="7" creationId="{28E1F29E-45CF-362E-07AD-A9F63E4B112B}"/>
          </ac:picMkLst>
        </pc:picChg>
        <pc:picChg chg="add mod">
          <ac:chgData name="Irakli Chakaberia" userId="48f7fdf4b836c817" providerId="LiveId" clId="{42D3B68B-CB08-4E8A-A1CE-06970335E251}" dt="2023-10-02T03:25:10.043" v="1521" actId="1076"/>
          <ac:picMkLst>
            <pc:docMk/>
            <pc:sldMk cId="0" sldId="274"/>
            <ac:picMk id="8" creationId="{6779C9CC-A1FB-6089-530A-23122CCE3D58}"/>
          </ac:picMkLst>
        </pc:picChg>
        <pc:picChg chg="del">
          <ac:chgData name="Irakli Chakaberia" userId="48f7fdf4b836c817" providerId="LiveId" clId="{42D3B68B-CB08-4E8A-A1CE-06970335E251}" dt="2023-10-02T03:24:00.281" v="1507" actId="478"/>
          <ac:picMkLst>
            <pc:docMk/>
            <pc:sldMk cId="0" sldId="274"/>
            <ac:picMk id="10" creationId="{3AC9FAC1-9DC8-0DD4-4E08-859092D009BD}"/>
          </ac:picMkLst>
        </pc:picChg>
        <pc:picChg chg="add mod">
          <ac:chgData name="Irakli Chakaberia" userId="48f7fdf4b836c817" providerId="LiveId" clId="{42D3B68B-CB08-4E8A-A1CE-06970335E251}" dt="2023-10-02T03:26:21.834" v="1525" actId="1076"/>
          <ac:picMkLst>
            <pc:docMk/>
            <pc:sldMk cId="0" sldId="274"/>
            <ac:picMk id="11" creationId="{393CFF7D-1847-CACD-F8E2-42C07E17C575}"/>
          </ac:picMkLst>
        </pc:picChg>
        <pc:picChg chg="del">
          <ac:chgData name="Irakli Chakaberia" userId="48f7fdf4b836c817" providerId="LiveId" clId="{42D3B68B-CB08-4E8A-A1CE-06970335E251}" dt="2023-10-02T03:24:01.442" v="1508" actId="478"/>
          <ac:picMkLst>
            <pc:docMk/>
            <pc:sldMk cId="0" sldId="274"/>
            <ac:picMk id="12" creationId="{F1CA60CB-3A50-A6BD-720C-5C728413CDB4}"/>
          </ac:picMkLst>
        </pc:picChg>
        <pc:picChg chg="add mod">
          <ac:chgData name="Irakli Chakaberia" userId="48f7fdf4b836c817" providerId="LiveId" clId="{42D3B68B-CB08-4E8A-A1CE-06970335E251}" dt="2023-10-02T03:26:24.455" v="1526" actId="1076"/>
          <ac:picMkLst>
            <pc:docMk/>
            <pc:sldMk cId="0" sldId="274"/>
            <ac:picMk id="14" creationId="{41FAC16F-0682-3BF7-FC52-A44F79FA8AF5}"/>
          </ac:picMkLst>
        </pc:picChg>
        <pc:picChg chg="add mod">
          <ac:chgData name="Irakli Chakaberia" userId="48f7fdf4b836c817" providerId="LiveId" clId="{42D3B68B-CB08-4E8A-A1CE-06970335E251}" dt="2023-10-02T03:26:41.389" v="1529" actId="1076"/>
          <ac:picMkLst>
            <pc:docMk/>
            <pc:sldMk cId="0" sldId="274"/>
            <ac:picMk id="16" creationId="{FD88C47A-1A7C-F620-B9D2-BE4EA393C814}"/>
          </ac:picMkLst>
        </pc:picChg>
        <pc:picChg chg="add del">
          <ac:chgData name="Irakli Chakaberia" userId="48f7fdf4b836c817" providerId="LiveId" clId="{42D3B68B-CB08-4E8A-A1CE-06970335E251}" dt="2023-10-02T03:29:00.438" v="1551" actId="478"/>
          <ac:picMkLst>
            <pc:docMk/>
            <pc:sldMk cId="0" sldId="274"/>
            <ac:picMk id="18" creationId="{2A4D5186-B4B4-5850-4CC3-AAD077EB828E}"/>
          </ac:picMkLst>
        </pc:picChg>
        <pc:picChg chg="add del">
          <ac:chgData name="Irakli Chakaberia" userId="48f7fdf4b836c817" providerId="LiveId" clId="{42D3B68B-CB08-4E8A-A1CE-06970335E251}" dt="2023-10-02T03:29:58.300" v="1573" actId="478"/>
          <ac:picMkLst>
            <pc:docMk/>
            <pc:sldMk cId="0" sldId="274"/>
            <ac:picMk id="20" creationId="{75332598-58CF-FB1F-F210-D8203F93FC12}"/>
          </ac:picMkLst>
        </pc:picChg>
      </pc:sldChg>
      <pc:sldChg chg="modSp mod">
        <pc:chgData name="Irakli Chakaberia" userId="48f7fdf4b836c817" providerId="LiveId" clId="{42D3B68B-CB08-4E8A-A1CE-06970335E251}" dt="2023-09-29T20:47:13.501" v="524" actId="20577"/>
        <pc:sldMkLst>
          <pc:docMk/>
          <pc:sldMk cId="1919441095" sldId="293"/>
        </pc:sldMkLst>
        <pc:spChg chg="mod">
          <ac:chgData name="Irakli Chakaberia" userId="48f7fdf4b836c817" providerId="LiveId" clId="{42D3B68B-CB08-4E8A-A1CE-06970335E251}" dt="2023-09-29T20:47:13.501" v="524" actId="20577"/>
          <ac:spMkLst>
            <pc:docMk/>
            <pc:sldMk cId="1919441095" sldId="293"/>
            <ac:spMk id="3" creationId="{DB70531F-1C7E-AA64-8FA5-BD5DD7CB312E}"/>
          </ac:spMkLst>
        </pc:spChg>
        <pc:picChg chg="mod">
          <ac:chgData name="Irakli Chakaberia" userId="48f7fdf4b836c817" providerId="LiveId" clId="{42D3B68B-CB08-4E8A-A1CE-06970335E251}" dt="2023-09-29T20:23:38.501" v="373" actId="1076"/>
          <ac:picMkLst>
            <pc:docMk/>
            <pc:sldMk cId="1919441095" sldId="293"/>
            <ac:picMk id="13" creationId="{3D9F0A59-43A1-8B54-E4B8-83CBA8F90386}"/>
          </ac:picMkLst>
        </pc:picChg>
        <pc:cxnChg chg="mod">
          <ac:chgData name="Irakli Chakaberia" userId="48f7fdf4b836c817" providerId="LiveId" clId="{42D3B68B-CB08-4E8A-A1CE-06970335E251}" dt="2023-09-29T20:23:40.896" v="374" actId="1076"/>
          <ac:cxnSpMkLst>
            <pc:docMk/>
            <pc:sldMk cId="1919441095" sldId="293"/>
            <ac:cxnSpMk id="24" creationId="{CE1492C2-8648-E360-38D7-88E70A0D7632}"/>
          </ac:cxnSpMkLst>
        </pc:cxnChg>
      </pc:sldChg>
      <pc:sldChg chg="addSp delSp modSp mod">
        <pc:chgData name="Irakli Chakaberia" userId="48f7fdf4b836c817" providerId="LiveId" clId="{42D3B68B-CB08-4E8A-A1CE-06970335E251}" dt="2023-10-03T04:18:30.282" v="3533" actId="1076"/>
        <pc:sldMkLst>
          <pc:docMk/>
          <pc:sldMk cId="2707404405" sldId="294"/>
        </pc:sldMkLst>
        <pc:spChg chg="mod">
          <ac:chgData name="Irakli Chakaberia" userId="48f7fdf4b836c817" providerId="LiveId" clId="{42D3B68B-CB08-4E8A-A1CE-06970335E251}" dt="2023-10-01T20:01:47.220" v="1484" actId="20577"/>
          <ac:spMkLst>
            <pc:docMk/>
            <pc:sldMk cId="2707404405" sldId="294"/>
            <ac:spMk id="2" creationId="{C8DC34FD-D2A3-3225-0D2B-165126937A28}"/>
          </ac:spMkLst>
        </pc:spChg>
        <pc:spChg chg="mod">
          <ac:chgData name="Irakli Chakaberia" userId="48f7fdf4b836c817" providerId="LiveId" clId="{42D3B68B-CB08-4E8A-A1CE-06970335E251}" dt="2023-10-03T04:17:29.376" v="3524" actId="1076"/>
          <ac:spMkLst>
            <pc:docMk/>
            <pc:sldMk cId="2707404405" sldId="294"/>
            <ac:spMk id="5" creationId="{7BB6C8A2-27F0-5A2E-8F8E-697B8005CB8E}"/>
          </ac:spMkLst>
        </pc:spChg>
        <pc:spChg chg="mod">
          <ac:chgData name="Irakli Chakaberia" userId="48f7fdf4b836c817" providerId="LiveId" clId="{42D3B68B-CB08-4E8A-A1CE-06970335E251}" dt="2023-10-03T04:18:30.282" v="3533" actId="1076"/>
          <ac:spMkLst>
            <pc:docMk/>
            <pc:sldMk cId="2707404405" sldId="294"/>
            <ac:spMk id="8" creationId="{BC8DF145-3F7A-84F0-1814-5AAEFAFB3CC7}"/>
          </ac:spMkLst>
        </pc:spChg>
        <pc:picChg chg="del">
          <ac:chgData name="Irakli Chakaberia" userId="48f7fdf4b836c817" providerId="LiveId" clId="{42D3B68B-CB08-4E8A-A1CE-06970335E251}" dt="2023-10-03T04:17:20.626" v="3520" actId="478"/>
          <ac:picMkLst>
            <pc:docMk/>
            <pc:sldMk cId="2707404405" sldId="294"/>
            <ac:picMk id="6" creationId="{3DDBB6E4-E16D-B0B4-F357-E719BE9184F1}"/>
          </ac:picMkLst>
        </pc:picChg>
        <pc:picChg chg="add mod">
          <ac:chgData name="Irakli Chakaberia" userId="48f7fdf4b836c817" providerId="LiveId" clId="{42D3B68B-CB08-4E8A-A1CE-06970335E251}" dt="2023-10-03T04:18:28.547" v="3532" actId="1076"/>
          <ac:picMkLst>
            <pc:docMk/>
            <pc:sldMk cId="2707404405" sldId="294"/>
            <ac:picMk id="7" creationId="{A14983DA-CDC4-4270-9B4D-A3B06CA9B8E7}"/>
          </ac:picMkLst>
        </pc:picChg>
        <pc:picChg chg="mod">
          <ac:chgData name="Irakli Chakaberia" userId="48f7fdf4b836c817" providerId="LiveId" clId="{42D3B68B-CB08-4E8A-A1CE-06970335E251}" dt="2023-10-03T04:18:26.438" v="3531" actId="1076"/>
          <ac:picMkLst>
            <pc:docMk/>
            <pc:sldMk cId="2707404405" sldId="294"/>
            <ac:picMk id="10" creationId="{90785972-C80B-40EC-99BD-029874F2D263}"/>
          </ac:picMkLst>
        </pc:picChg>
      </pc:sldChg>
      <pc:sldChg chg="addSp delSp modSp add del mod">
        <pc:chgData name="Irakli Chakaberia" userId="48f7fdf4b836c817" providerId="LiveId" clId="{42D3B68B-CB08-4E8A-A1CE-06970335E251}" dt="2023-10-03T05:10:27.384" v="4316" actId="47"/>
        <pc:sldMkLst>
          <pc:docMk/>
          <pc:sldMk cId="2710695545" sldId="295"/>
        </pc:sldMkLst>
        <pc:spChg chg="mod">
          <ac:chgData name="Irakli Chakaberia" userId="48f7fdf4b836c817" providerId="LiveId" clId="{42D3B68B-CB08-4E8A-A1CE-06970335E251}" dt="2023-09-29T22:55:29.266" v="533" actId="20577"/>
          <ac:spMkLst>
            <pc:docMk/>
            <pc:sldMk cId="2710695545" sldId="295"/>
            <ac:spMk id="2" creationId="{DBFD4AB1-9B89-B10D-2E4F-0A8C82E1C340}"/>
          </ac:spMkLst>
        </pc:spChg>
        <pc:spChg chg="mod">
          <ac:chgData name="Irakli Chakaberia" userId="48f7fdf4b836c817" providerId="LiveId" clId="{42D3B68B-CB08-4E8A-A1CE-06970335E251}" dt="2023-09-29T23:00:08.021" v="923" actId="20577"/>
          <ac:spMkLst>
            <pc:docMk/>
            <pc:sldMk cId="2710695545" sldId="295"/>
            <ac:spMk id="3" creationId="{9F32D950-A071-FBFD-AF3C-589651FD3DEF}"/>
          </ac:spMkLst>
        </pc:spChg>
        <pc:graphicFrameChg chg="add mod">
          <ac:chgData name="Irakli Chakaberia" userId="48f7fdf4b836c817" providerId="LiveId" clId="{42D3B68B-CB08-4E8A-A1CE-06970335E251}" dt="2023-10-01T21:02:13.186" v="1487" actId="1036"/>
          <ac:graphicFrameMkLst>
            <pc:docMk/>
            <pc:sldMk cId="2710695545" sldId="295"/>
            <ac:graphicFrameMk id="5" creationId="{123490CC-C9DA-81F3-CD2C-96B4D86F41B0}"/>
          </ac:graphicFrameMkLst>
        </pc:graphicFrameChg>
        <pc:graphicFrameChg chg="del">
          <ac:chgData name="Irakli Chakaberia" userId="48f7fdf4b836c817" providerId="LiveId" clId="{42D3B68B-CB08-4E8A-A1CE-06970335E251}" dt="2023-09-29T22:54:20.022" v="525" actId="478"/>
          <ac:graphicFrameMkLst>
            <pc:docMk/>
            <pc:sldMk cId="2710695545" sldId="295"/>
            <ac:graphicFrameMk id="6" creationId="{E8DD053F-E7FC-DDFF-9EBC-8F33DB679428}"/>
          </ac:graphicFrameMkLst>
        </pc:graphicFrameChg>
        <pc:graphicFrameChg chg="add mod modGraphic">
          <ac:chgData name="Irakli Chakaberia" userId="48f7fdf4b836c817" providerId="LiveId" clId="{42D3B68B-CB08-4E8A-A1CE-06970335E251}" dt="2023-09-29T22:55:13.257" v="531" actId="14100"/>
          <ac:graphicFrameMkLst>
            <pc:docMk/>
            <pc:sldMk cId="2710695545" sldId="295"/>
            <ac:graphicFrameMk id="7" creationId="{309C0435-3920-BBF7-CDD1-2277F2E82EFD}"/>
          </ac:graphicFrameMkLst>
        </pc:graphicFrameChg>
        <pc:graphicFrameChg chg="del">
          <ac:chgData name="Irakli Chakaberia" userId="48f7fdf4b836c817" providerId="LiveId" clId="{42D3B68B-CB08-4E8A-A1CE-06970335E251}" dt="2023-09-29T22:55:04.971" v="528" actId="478"/>
          <ac:graphicFrameMkLst>
            <pc:docMk/>
            <pc:sldMk cId="2710695545" sldId="295"/>
            <ac:graphicFrameMk id="9" creationId="{D1F8AC47-87AE-8C27-00BD-AE4B558C8B8A}"/>
          </ac:graphicFrameMkLst>
        </pc:graphicFrameChg>
      </pc:sldChg>
      <pc:sldChg chg="addSp delSp modSp mod">
        <pc:chgData name="Irakli Chakaberia" userId="48f7fdf4b836c817" providerId="LiveId" clId="{42D3B68B-CB08-4E8A-A1CE-06970335E251}" dt="2023-10-03T04:24:10.116" v="3861" actId="207"/>
        <pc:sldMkLst>
          <pc:docMk/>
          <pc:sldMk cId="1279518753" sldId="296"/>
        </pc:sldMkLst>
        <pc:spChg chg="mod">
          <ac:chgData name="Irakli Chakaberia" userId="48f7fdf4b836c817" providerId="LiveId" clId="{42D3B68B-CB08-4E8A-A1CE-06970335E251}" dt="2023-10-03T04:24:10.116" v="3861" actId="207"/>
          <ac:spMkLst>
            <pc:docMk/>
            <pc:sldMk cId="1279518753" sldId="296"/>
            <ac:spMk id="3" creationId="{28C498E8-8C1A-39C4-65DE-8AB54005A113}"/>
          </ac:spMkLst>
        </pc:spChg>
        <pc:spChg chg="mod">
          <ac:chgData name="Irakli Chakaberia" userId="48f7fdf4b836c817" providerId="LiveId" clId="{42D3B68B-CB08-4E8A-A1CE-06970335E251}" dt="2023-10-03T04:21:42.353" v="3712" actId="1076"/>
          <ac:spMkLst>
            <pc:docMk/>
            <pc:sldMk cId="1279518753" sldId="296"/>
            <ac:spMk id="6" creationId="{29B21503-FF6D-A628-0BC8-A0C282C4B186}"/>
          </ac:spMkLst>
        </pc:spChg>
        <pc:picChg chg="add mod">
          <ac:chgData name="Irakli Chakaberia" userId="48f7fdf4b836c817" providerId="LiveId" clId="{42D3B68B-CB08-4E8A-A1CE-06970335E251}" dt="2023-10-03T04:21:47.276" v="3716" actId="1076"/>
          <ac:picMkLst>
            <pc:docMk/>
            <pc:sldMk cId="1279518753" sldId="296"/>
            <ac:picMk id="7" creationId="{60EDB0E4-D07E-7B2F-FB24-FBE94B7BA20A}"/>
          </ac:picMkLst>
        </pc:picChg>
        <pc:picChg chg="del">
          <ac:chgData name="Irakli Chakaberia" userId="48f7fdf4b836c817" providerId="LiveId" clId="{42D3B68B-CB08-4E8A-A1CE-06970335E251}" dt="2023-10-03T04:21:28.603" v="3708" actId="478"/>
          <ac:picMkLst>
            <pc:docMk/>
            <pc:sldMk cId="1279518753" sldId="296"/>
            <ac:picMk id="8" creationId="{37A8297C-20C0-B3ED-A392-1D82620D7F42}"/>
          </ac:picMkLst>
        </pc:picChg>
      </pc:sldChg>
      <pc:sldChg chg="addSp delSp modSp mod">
        <pc:chgData name="Irakli Chakaberia" userId="48f7fdf4b836c817" providerId="LiveId" clId="{42D3B68B-CB08-4E8A-A1CE-06970335E251}" dt="2023-10-03T04:38:27.029" v="4032" actId="1076"/>
        <pc:sldMkLst>
          <pc:docMk/>
          <pc:sldMk cId="3655391960" sldId="297"/>
        </pc:sldMkLst>
        <pc:spChg chg="mod">
          <ac:chgData name="Irakli Chakaberia" userId="48f7fdf4b836c817" providerId="LiveId" clId="{42D3B68B-CB08-4E8A-A1CE-06970335E251}" dt="2023-09-29T20:37:03.950" v="522" actId="20577"/>
          <ac:spMkLst>
            <pc:docMk/>
            <pc:sldMk cId="3655391960" sldId="297"/>
            <ac:spMk id="2" creationId="{57A0F47B-D3DA-E3CC-08C7-7BC2AA07B39E}"/>
          </ac:spMkLst>
        </pc:spChg>
        <pc:spChg chg="del">
          <ac:chgData name="Irakli Chakaberia" userId="48f7fdf4b836c817" providerId="LiveId" clId="{42D3B68B-CB08-4E8A-A1CE-06970335E251}" dt="2023-10-03T04:24:21.587" v="3865" actId="478"/>
          <ac:spMkLst>
            <pc:docMk/>
            <pc:sldMk cId="3655391960" sldId="297"/>
            <ac:spMk id="12" creationId="{B12DADE2-AF59-B8F1-D841-86B55BE4169E}"/>
          </ac:spMkLst>
        </pc:spChg>
        <pc:spChg chg="del mod">
          <ac:chgData name="Irakli Chakaberia" userId="48f7fdf4b836c817" providerId="LiveId" clId="{42D3B68B-CB08-4E8A-A1CE-06970335E251}" dt="2023-10-03T04:24:23.602" v="3867" actId="478"/>
          <ac:spMkLst>
            <pc:docMk/>
            <pc:sldMk cId="3655391960" sldId="297"/>
            <ac:spMk id="41" creationId="{B1B8D0B4-4DBF-E6DA-7F72-10DCC8BA48E0}"/>
          </ac:spMkLst>
        </pc:spChg>
        <pc:picChg chg="add del mod">
          <ac:chgData name="Irakli Chakaberia" userId="48f7fdf4b836c817" providerId="LiveId" clId="{42D3B68B-CB08-4E8A-A1CE-06970335E251}" dt="2023-10-03T04:24:39.605" v="3871" actId="478"/>
          <ac:picMkLst>
            <pc:docMk/>
            <pc:sldMk cId="3655391960" sldId="297"/>
            <ac:picMk id="6" creationId="{E68F8FC9-CAE2-7A04-A63A-13F088AA80A4}"/>
          </ac:picMkLst>
        </pc:picChg>
        <pc:picChg chg="del">
          <ac:chgData name="Irakli Chakaberia" userId="48f7fdf4b836c817" providerId="LiveId" clId="{42D3B68B-CB08-4E8A-A1CE-06970335E251}" dt="2023-10-03T04:24:18.618" v="3862" actId="478"/>
          <ac:picMkLst>
            <pc:docMk/>
            <pc:sldMk cId="3655391960" sldId="297"/>
            <ac:picMk id="8" creationId="{61D557F5-3EF2-C477-F796-492E0EECFA20}"/>
          </ac:picMkLst>
        </pc:picChg>
        <pc:picChg chg="add del mod">
          <ac:chgData name="Irakli Chakaberia" userId="48f7fdf4b836c817" providerId="LiveId" clId="{42D3B68B-CB08-4E8A-A1CE-06970335E251}" dt="2023-10-03T04:24:53.172" v="3873" actId="478"/>
          <ac:picMkLst>
            <pc:docMk/>
            <pc:sldMk cId="3655391960" sldId="297"/>
            <ac:picMk id="9" creationId="{00C8523C-5D79-2E4E-6A2D-8AD69EB2F844}"/>
          </ac:picMkLst>
        </pc:picChg>
        <pc:picChg chg="add mod">
          <ac:chgData name="Irakli Chakaberia" userId="48f7fdf4b836c817" providerId="LiveId" clId="{42D3B68B-CB08-4E8A-A1CE-06970335E251}" dt="2023-10-03T04:38:23.967" v="4031" actId="1076"/>
          <ac:picMkLst>
            <pc:docMk/>
            <pc:sldMk cId="3655391960" sldId="297"/>
            <ac:picMk id="13" creationId="{1AEDB30E-5C32-FC65-2C68-04C3620E934B}"/>
          </ac:picMkLst>
        </pc:picChg>
        <pc:picChg chg="add mod">
          <ac:chgData name="Irakli Chakaberia" userId="48f7fdf4b836c817" providerId="LiveId" clId="{42D3B68B-CB08-4E8A-A1CE-06970335E251}" dt="2023-10-03T04:38:27.029" v="4032" actId="1076"/>
          <ac:picMkLst>
            <pc:docMk/>
            <pc:sldMk cId="3655391960" sldId="297"/>
            <ac:picMk id="15" creationId="{5E0106F5-2FE0-F583-BD2C-E0B4E41C5F49}"/>
          </ac:picMkLst>
        </pc:picChg>
        <pc:picChg chg="del">
          <ac:chgData name="Irakli Chakaberia" userId="48f7fdf4b836c817" providerId="LiveId" clId="{42D3B68B-CB08-4E8A-A1CE-06970335E251}" dt="2023-10-03T04:24:24.306" v="3868" actId="478"/>
          <ac:picMkLst>
            <pc:docMk/>
            <pc:sldMk cId="3655391960" sldId="297"/>
            <ac:picMk id="29" creationId="{267DD419-748F-D2D5-BDB9-1F5F4947A150}"/>
          </ac:picMkLst>
        </pc:picChg>
        <pc:cxnChg chg="del">
          <ac:chgData name="Irakli Chakaberia" userId="48f7fdf4b836c817" providerId="LiveId" clId="{42D3B68B-CB08-4E8A-A1CE-06970335E251}" dt="2023-10-03T04:24:19.587" v="3863" actId="478"/>
          <ac:cxnSpMkLst>
            <pc:docMk/>
            <pc:sldMk cId="3655391960" sldId="297"/>
            <ac:cxnSpMk id="10" creationId="{79957E2F-08D7-B0E2-F617-9410121D6BCC}"/>
          </ac:cxnSpMkLst>
        </pc:cxnChg>
        <pc:cxnChg chg="del">
          <ac:chgData name="Irakli Chakaberia" userId="48f7fdf4b836c817" providerId="LiveId" clId="{42D3B68B-CB08-4E8A-A1CE-06970335E251}" dt="2023-10-03T04:24:20.931" v="3864" actId="478"/>
          <ac:cxnSpMkLst>
            <pc:docMk/>
            <pc:sldMk cId="3655391960" sldId="297"/>
            <ac:cxnSpMk id="40" creationId="{69C31EAB-E987-6B4F-2B11-08BCD825F0FC}"/>
          </ac:cxnSpMkLst>
        </pc:cxnChg>
      </pc:sldChg>
      <pc:sldChg chg="addSp delSp modSp mod">
        <pc:chgData name="Irakli Chakaberia" userId="48f7fdf4b836c817" providerId="LiveId" clId="{42D3B68B-CB08-4E8A-A1CE-06970335E251}" dt="2023-10-03T05:35:57.413" v="4544" actId="14100"/>
        <pc:sldMkLst>
          <pc:docMk/>
          <pc:sldMk cId="2930728762" sldId="298"/>
        </pc:sldMkLst>
        <pc:spChg chg="mod">
          <ac:chgData name="Irakli Chakaberia" userId="48f7fdf4b836c817" providerId="LiveId" clId="{42D3B68B-CB08-4E8A-A1CE-06970335E251}" dt="2023-10-03T05:10:02.398" v="4313" actId="404"/>
          <ac:spMkLst>
            <pc:docMk/>
            <pc:sldMk cId="2930728762" sldId="298"/>
            <ac:spMk id="3" creationId="{D8E402CC-CCA0-9FEC-BEE2-F9099B8BD72B}"/>
          </ac:spMkLst>
        </pc:spChg>
        <pc:spChg chg="mod">
          <ac:chgData name="Irakli Chakaberia" userId="48f7fdf4b836c817" providerId="LiveId" clId="{42D3B68B-CB08-4E8A-A1CE-06970335E251}" dt="2023-10-03T05:33:40.110" v="4515" actId="1076"/>
          <ac:spMkLst>
            <pc:docMk/>
            <pc:sldMk cId="2930728762" sldId="298"/>
            <ac:spMk id="12" creationId="{61309119-FCBD-66FB-C615-E3747E037669}"/>
          </ac:spMkLst>
        </pc:spChg>
        <pc:spChg chg="mod">
          <ac:chgData name="Irakli Chakaberia" userId="48f7fdf4b836c817" providerId="LiveId" clId="{42D3B68B-CB08-4E8A-A1CE-06970335E251}" dt="2023-10-03T05:33:36.847" v="4514" actId="1076"/>
          <ac:spMkLst>
            <pc:docMk/>
            <pc:sldMk cId="2930728762" sldId="298"/>
            <ac:spMk id="16" creationId="{A008FA18-E18A-3F86-B63D-CB346369B2E6}"/>
          </ac:spMkLst>
        </pc:spChg>
        <pc:spChg chg="add mod">
          <ac:chgData name="Irakli Chakaberia" userId="48f7fdf4b836c817" providerId="LiveId" clId="{42D3B68B-CB08-4E8A-A1CE-06970335E251}" dt="2023-10-03T05:34:58.749" v="4543" actId="1076"/>
          <ac:spMkLst>
            <pc:docMk/>
            <pc:sldMk cId="2930728762" sldId="298"/>
            <ac:spMk id="27" creationId="{18B0A553-DE4F-E413-087B-0507CC57BAB4}"/>
          </ac:spMkLst>
        </pc:spChg>
        <pc:spChg chg="del">
          <ac:chgData name="Irakli Chakaberia" userId="48f7fdf4b836c817" providerId="LiveId" clId="{42D3B68B-CB08-4E8A-A1CE-06970335E251}" dt="2023-10-03T05:31:33.674" v="4474" actId="478"/>
          <ac:spMkLst>
            <pc:docMk/>
            <pc:sldMk cId="2930728762" sldId="298"/>
            <ac:spMk id="30" creationId="{AAF1AB23-7097-BB30-2B70-7C550A654686}"/>
          </ac:spMkLst>
        </pc:spChg>
        <pc:spChg chg="del">
          <ac:chgData name="Irakli Chakaberia" userId="48f7fdf4b836c817" providerId="LiveId" clId="{42D3B68B-CB08-4E8A-A1CE-06970335E251}" dt="2023-10-03T05:31:32.975" v="4473" actId="478"/>
          <ac:spMkLst>
            <pc:docMk/>
            <pc:sldMk cId="2930728762" sldId="298"/>
            <ac:spMk id="31" creationId="{FA971AAD-2818-BF8E-B0C4-FF5B9C9090C4}"/>
          </ac:spMkLst>
        </pc:spChg>
        <pc:picChg chg="del">
          <ac:chgData name="Irakli Chakaberia" userId="48f7fdf4b836c817" providerId="LiveId" clId="{42D3B68B-CB08-4E8A-A1CE-06970335E251}" dt="2023-10-03T04:35:43.451" v="4022" actId="478"/>
          <ac:picMkLst>
            <pc:docMk/>
            <pc:sldMk cId="2930728762" sldId="298"/>
            <ac:picMk id="6" creationId="{F1346E01-0213-9749-ADE7-17A65DB0D8C8}"/>
          </ac:picMkLst>
        </pc:picChg>
        <pc:picChg chg="add del mod">
          <ac:chgData name="Irakli Chakaberia" userId="48f7fdf4b836c817" providerId="LiveId" clId="{42D3B68B-CB08-4E8A-A1CE-06970335E251}" dt="2023-10-03T04:35:55.893" v="4024" actId="478"/>
          <ac:picMkLst>
            <pc:docMk/>
            <pc:sldMk cId="2930728762" sldId="298"/>
            <ac:picMk id="8" creationId="{D986D9B6-7DB7-1D20-1F0A-67CD4CD9B3F9}"/>
          </ac:picMkLst>
        </pc:picChg>
        <pc:picChg chg="add mod ord">
          <ac:chgData name="Irakli Chakaberia" userId="48f7fdf4b836c817" providerId="LiveId" clId="{42D3B68B-CB08-4E8A-A1CE-06970335E251}" dt="2023-10-03T05:32:26.119" v="4490" actId="1076"/>
          <ac:picMkLst>
            <pc:docMk/>
            <pc:sldMk cId="2930728762" sldId="298"/>
            <ac:picMk id="10" creationId="{2B746EAC-105E-D526-1EA1-FA394C9D44E1}"/>
          </ac:picMkLst>
        </pc:picChg>
        <pc:picChg chg="del">
          <ac:chgData name="Irakli Chakaberia" userId="48f7fdf4b836c817" providerId="LiveId" clId="{42D3B68B-CB08-4E8A-A1CE-06970335E251}" dt="2023-10-03T05:09:24.008" v="4302" actId="478"/>
          <ac:picMkLst>
            <pc:docMk/>
            <pc:sldMk cId="2930728762" sldId="298"/>
            <ac:picMk id="19" creationId="{B2351BE0-ADF3-C574-3507-9625E6BFB858}"/>
          </ac:picMkLst>
        </pc:picChg>
        <pc:picChg chg="add mod">
          <ac:chgData name="Irakli Chakaberia" userId="48f7fdf4b836c817" providerId="LiveId" clId="{42D3B68B-CB08-4E8A-A1CE-06970335E251}" dt="2023-10-03T05:09:51.521" v="4308" actId="14100"/>
          <ac:picMkLst>
            <pc:docMk/>
            <pc:sldMk cId="2930728762" sldId="298"/>
            <ac:picMk id="20" creationId="{A65E5043-5290-3BDB-9EFE-9AAE054F4E0B}"/>
          </ac:picMkLst>
        </pc:picChg>
        <pc:picChg chg="del">
          <ac:chgData name="Irakli Chakaberia" userId="48f7fdf4b836c817" providerId="LiveId" clId="{42D3B68B-CB08-4E8A-A1CE-06970335E251}" dt="2023-10-03T05:09:28.191" v="4303" actId="478"/>
          <ac:picMkLst>
            <pc:docMk/>
            <pc:sldMk cId="2930728762" sldId="298"/>
            <ac:picMk id="21" creationId="{EDBB2B9D-ACC9-755F-CFA5-74D4AFFF2E46}"/>
          </ac:picMkLst>
        </pc:picChg>
        <pc:picChg chg="add mod">
          <ac:chgData name="Irakli Chakaberia" userId="48f7fdf4b836c817" providerId="LiveId" clId="{42D3B68B-CB08-4E8A-A1CE-06970335E251}" dt="2023-10-03T05:09:59.694" v="4312" actId="1076"/>
          <ac:picMkLst>
            <pc:docMk/>
            <pc:sldMk cId="2930728762" sldId="298"/>
            <ac:picMk id="23" creationId="{348C2CF8-8AFA-7D5F-F621-96A019F2D947}"/>
          </ac:picMkLst>
        </pc:picChg>
        <pc:picChg chg="del">
          <ac:chgData name="Irakli Chakaberia" userId="48f7fdf4b836c817" providerId="LiveId" clId="{42D3B68B-CB08-4E8A-A1CE-06970335E251}" dt="2023-10-03T05:09:41.222" v="4305" actId="478"/>
          <ac:picMkLst>
            <pc:docMk/>
            <pc:sldMk cId="2930728762" sldId="298"/>
            <ac:picMk id="24" creationId="{EBD5BF8E-D362-09AF-FA09-806EF5D82F5B}"/>
          </ac:picMkLst>
        </pc:picChg>
        <pc:cxnChg chg="mod">
          <ac:chgData name="Irakli Chakaberia" userId="48f7fdf4b836c817" providerId="LiveId" clId="{42D3B68B-CB08-4E8A-A1CE-06970335E251}" dt="2023-10-03T05:33:18.568" v="4493" actId="1076"/>
          <ac:cxnSpMkLst>
            <pc:docMk/>
            <pc:sldMk cId="2930728762" sldId="298"/>
            <ac:cxnSpMk id="7" creationId="{042F2970-CF0A-5E91-3886-CCCDEBAFD416}"/>
          </ac:cxnSpMkLst>
        </pc:cxnChg>
        <pc:cxnChg chg="mod">
          <ac:chgData name="Irakli Chakaberia" userId="48f7fdf4b836c817" providerId="LiveId" clId="{42D3B68B-CB08-4E8A-A1CE-06970335E251}" dt="2023-10-03T05:32:10.878" v="4476" actId="1076"/>
          <ac:cxnSpMkLst>
            <pc:docMk/>
            <pc:sldMk cId="2930728762" sldId="298"/>
            <ac:cxnSpMk id="11" creationId="{2ED3C5A4-73A7-A38D-B82D-5150E5F57871}"/>
          </ac:cxnSpMkLst>
        </pc:cxnChg>
        <pc:cxnChg chg="del mod">
          <ac:chgData name="Irakli Chakaberia" userId="48f7fdf4b836c817" providerId="LiveId" clId="{42D3B68B-CB08-4E8A-A1CE-06970335E251}" dt="2023-10-03T05:31:31.451" v="4472" actId="478"/>
          <ac:cxnSpMkLst>
            <pc:docMk/>
            <pc:sldMk cId="2930728762" sldId="298"/>
            <ac:cxnSpMk id="13" creationId="{BE5AEAED-268E-F8CF-288C-9D20CF58E459}"/>
          </ac:cxnSpMkLst>
        </pc:cxnChg>
        <pc:cxnChg chg="del">
          <ac:chgData name="Irakli Chakaberia" userId="48f7fdf4b836c817" providerId="LiveId" clId="{42D3B68B-CB08-4E8A-A1CE-06970335E251}" dt="2023-10-03T05:31:36.548" v="4475" actId="478"/>
          <ac:cxnSpMkLst>
            <pc:docMk/>
            <pc:sldMk cId="2930728762" sldId="298"/>
            <ac:cxnSpMk id="14" creationId="{6EA1FC5A-0A68-0DC0-D93F-37F8161D763D}"/>
          </ac:cxnSpMkLst>
        </pc:cxnChg>
        <pc:cxnChg chg="mod">
          <ac:chgData name="Irakli Chakaberia" userId="48f7fdf4b836c817" providerId="LiveId" clId="{42D3B68B-CB08-4E8A-A1CE-06970335E251}" dt="2023-10-03T05:32:13.802" v="4477" actId="1076"/>
          <ac:cxnSpMkLst>
            <pc:docMk/>
            <pc:sldMk cId="2930728762" sldId="298"/>
            <ac:cxnSpMk id="15" creationId="{15E3EAA6-D1AE-6B5F-874B-DEEDA35634A1}"/>
          </ac:cxnSpMkLst>
        </pc:cxnChg>
        <pc:cxnChg chg="mod">
          <ac:chgData name="Irakli Chakaberia" userId="48f7fdf4b836c817" providerId="LiveId" clId="{42D3B68B-CB08-4E8A-A1CE-06970335E251}" dt="2023-10-03T05:35:57.413" v="4544" actId="14100"/>
          <ac:cxnSpMkLst>
            <pc:docMk/>
            <pc:sldMk cId="2930728762" sldId="298"/>
            <ac:cxnSpMk id="17" creationId="{0B0E6EED-1160-6579-5562-481B5B2BD398}"/>
          </ac:cxnSpMkLst>
        </pc:cxnChg>
        <pc:cxnChg chg="add mod">
          <ac:chgData name="Irakli Chakaberia" userId="48f7fdf4b836c817" providerId="LiveId" clId="{42D3B68B-CB08-4E8A-A1CE-06970335E251}" dt="2023-10-03T05:33:21.542" v="4494" actId="571"/>
          <ac:cxnSpMkLst>
            <pc:docMk/>
            <pc:sldMk cId="2930728762" sldId="298"/>
            <ac:cxnSpMk id="25" creationId="{77545525-487F-79F6-2F64-555BC3546D20}"/>
          </ac:cxnSpMkLst>
        </pc:cxnChg>
        <pc:cxnChg chg="add mod">
          <ac:chgData name="Irakli Chakaberia" userId="48f7fdf4b836c817" providerId="LiveId" clId="{42D3B68B-CB08-4E8A-A1CE-06970335E251}" dt="2023-10-03T05:34:35.409" v="4516" actId="571"/>
          <ac:cxnSpMkLst>
            <pc:docMk/>
            <pc:sldMk cId="2930728762" sldId="298"/>
            <ac:cxnSpMk id="26" creationId="{67AE62C9-58E1-6D74-A155-1FD295B115E1}"/>
          </ac:cxnSpMkLst>
        </pc:cxnChg>
        <pc:cxnChg chg="add mod">
          <ac:chgData name="Irakli Chakaberia" userId="48f7fdf4b836c817" providerId="LiveId" clId="{42D3B68B-CB08-4E8A-A1CE-06970335E251}" dt="2023-10-03T05:34:44.383" v="4518" actId="571"/>
          <ac:cxnSpMkLst>
            <pc:docMk/>
            <pc:sldMk cId="2930728762" sldId="298"/>
            <ac:cxnSpMk id="28" creationId="{C18B88A3-1B71-9FE7-BAD1-C39B46842821}"/>
          </ac:cxnSpMkLst>
        </pc:cxnChg>
      </pc:sldChg>
      <pc:sldChg chg="modSp del mod">
        <pc:chgData name="Irakli Chakaberia" userId="48f7fdf4b836c817" providerId="LiveId" clId="{42D3B68B-CB08-4E8A-A1CE-06970335E251}" dt="2023-11-08T19:30:58.048" v="4713" actId="47"/>
        <pc:sldMkLst>
          <pc:docMk/>
          <pc:sldMk cId="2614930560" sldId="301"/>
        </pc:sldMkLst>
        <pc:spChg chg="mod">
          <ac:chgData name="Irakli Chakaberia" userId="48f7fdf4b836c817" providerId="LiveId" clId="{42D3B68B-CB08-4E8A-A1CE-06970335E251}" dt="2023-10-03T04:43:13.820" v="4279" actId="20577"/>
          <ac:spMkLst>
            <pc:docMk/>
            <pc:sldMk cId="2614930560" sldId="301"/>
            <ac:spMk id="3" creationId="{57694F41-C3C9-EC0D-22DE-F5277691CFEB}"/>
          </ac:spMkLst>
        </pc:spChg>
      </pc:sldChg>
      <pc:sldChg chg="addSp delSp modSp mod modAnim">
        <pc:chgData name="Irakli Chakaberia" userId="48f7fdf4b836c817" providerId="LiveId" clId="{42D3B68B-CB08-4E8A-A1CE-06970335E251}" dt="2023-10-03T04:14:54.197" v="3502" actId="33524"/>
        <pc:sldMkLst>
          <pc:docMk/>
          <pc:sldMk cId="3618765333" sldId="302"/>
        </pc:sldMkLst>
        <pc:spChg chg="mod">
          <ac:chgData name="Irakli Chakaberia" userId="48f7fdf4b836c817" providerId="LiveId" clId="{42D3B68B-CB08-4E8A-A1CE-06970335E251}" dt="2023-10-03T04:14:54.197" v="3502" actId="33524"/>
          <ac:spMkLst>
            <pc:docMk/>
            <pc:sldMk cId="3618765333" sldId="302"/>
            <ac:spMk id="3" creationId="{807570AD-C013-8C3B-F8A6-25A903453494}"/>
          </ac:spMkLst>
        </pc:spChg>
        <pc:spChg chg="mod">
          <ac:chgData name="Irakli Chakaberia" userId="48f7fdf4b836c817" providerId="LiveId" clId="{42D3B68B-CB08-4E8A-A1CE-06970335E251}" dt="2023-09-29T20:16:10.859" v="357" actId="208"/>
          <ac:spMkLst>
            <pc:docMk/>
            <pc:sldMk cId="3618765333" sldId="302"/>
            <ac:spMk id="7" creationId="{8A7C2D11-F4F8-5464-BC01-EBBBE592675C}"/>
          </ac:spMkLst>
        </pc:spChg>
        <pc:spChg chg="mod">
          <ac:chgData name="Irakli Chakaberia" userId="48f7fdf4b836c817" providerId="LiveId" clId="{42D3B68B-CB08-4E8A-A1CE-06970335E251}" dt="2023-09-29T20:14:22.156" v="337" actId="1076"/>
          <ac:spMkLst>
            <pc:docMk/>
            <pc:sldMk cId="3618765333" sldId="302"/>
            <ac:spMk id="8" creationId="{F9F3740F-5920-7EDA-296C-7CE195EA61C4}"/>
          </ac:spMkLst>
        </pc:spChg>
        <pc:spChg chg="mod">
          <ac:chgData name="Irakli Chakaberia" userId="48f7fdf4b836c817" providerId="LiveId" clId="{42D3B68B-CB08-4E8A-A1CE-06970335E251}" dt="2023-09-29T20:14:12.268" v="336" actId="20577"/>
          <ac:spMkLst>
            <pc:docMk/>
            <pc:sldMk cId="3618765333" sldId="302"/>
            <ac:spMk id="9" creationId="{E946C822-6AFB-5C1A-8D1A-A9247790C95F}"/>
          </ac:spMkLst>
        </pc:spChg>
        <pc:spChg chg="mod">
          <ac:chgData name="Irakli Chakaberia" userId="48f7fdf4b836c817" providerId="LiveId" clId="{42D3B68B-CB08-4E8A-A1CE-06970335E251}" dt="2023-09-29T20:13:07.131" v="318" actId="207"/>
          <ac:spMkLst>
            <pc:docMk/>
            <pc:sldMk cId="3618765333" sldId="302"/>
            <ac:spMk id="10" creationId="{A51DA97B-6D90-ED73-DC0C-310BCB55211A}"/>
          </ac:spMkLst>
        </pc:spChg>
        <pc:spChg chg="mod">
          <ac:chgData name="Irakli Chakaberia" userId="48f7fdf4b836c817" providerId="LiveId" clId="{42D3B68B-CB08-4E8A-A1CE-06970335E251}" dt="2023-09-29T20:13:45.063" v="329" actId="1076"/>
          <ac:spMkLst>
            <pc:docMk/>
            <pc:sldMk cId="3618765333" sldId="302"/>
            <ac:spMk id="11" creationId="{5383A28C-416B-D993-B19C-8611E9AA362A}"/>
          </ac:spMkLst>
        </pc:spChg>
        <pc:spChg chg="mod">
          <ac:chgData name="Irakli Chakaberia" userId="48f7fdf4b836c817" providerId="LiveId" clId="{42D3B68B-CB08-4E8A-A1CE-06970335E251}" dt="2023-09-29T20:13:36.458" v="327" actId="1076"/>
          <ac:spMkLst>
            <pc:docMk/>
            <pc:sldMk cId="3618765333" sldId="302"/>
            <ac:spMk id="12" creationId="{4D659863-B701-FFE8-5D8C-84E74974BE52}"/>
          </ac:spMkLst>
        </pc:spChg>
        <pc:spChg chg="mod">
          <ac:chgData name="Irakli Chakaberia" userId="48f7fdf4b836c817" providerId="LiveId" clId="{42D3B68B-CB08-4E8A-A1CE-06970335E251}" dt="2023-09-29T20:14:48.165" v="349" actId="1076"/>
          <ac:spMkLst>
            <pc:docMk/>
            <pc:sldMk cId="3618765333" sldId="302"/>
            <ac:spMk id="15" creationId="{B2D1815F-0524-B851-4E5A-664BBFE434A1}"/>
          </ac:spMkLst>
        </pc:spChg>
        <pc:spChg chg="add del mod">
          <ac:chgData name="Irakli Chakaberia" userId="48f7fdf4b836c817" providerId="LiveId" clId="{42D3B68B-CB08-4E8A-A1CE-06970335E251}" dt="2023-09-29T20:14:04.017" v="333" actId="478"/>
          <ac:spMkLst>
            <pc:docMk/>
            <pc:sldMk cId="3618765333" sldId="302"/>
            <ac:spMk id="21" creationId="{7F81CC90-DE73-1659-D3BF-FB971E2AF163}"/>
          </ac:spMkLst>
        </pc:spChg>
        <pc:spChg chg="add del mod">
          <ac:chgData name="Irakli Chakaberia" userId="48f7fdf4b836c817" providerId="LiveId" clId="{42D3B68B-CB08-4E8A-A1CE-06970335E251}" dt="2023-09-29T20:14:10.161" v="335" actId="478"/>
          <ac:spMkLst>
            <pc:docMk/>
            <pc:sldMk cId="3618765333" sldId="302"/>
            <ac:spMk id="22" creationId="{CC8E4DC4-2679-36E8-60AF-39875EAEC753}"/>
          </ac:spMkLst>
        </pc:spChg>
        <pc:spChg chg="add mod">
          <ac:chgData name="Irakli Chakaberia" userId="48f7fdf4b836c817" providerId="LiveId" clId="{42D3B68B-CB08-4E8A-A1CE-06970335E251}" dt="2023-09-29T20:14:31.249" v="344" actId="20577"/>
          <ac:spMkLst>
            <pc:docMk/>
            <pc:sldMk cId="3618765333" sldId="302"/>
            <ac:spMk id="23" creationId="{BD7D5C30-613E-9BCD-40BA-CF48DE20C6D7}"/>
          </ac:spMkLst>
        </pc:spChg>
        <pc:picChg chg="del">
          <ac:chgData name="Irakli Chakaberia" userId="48f7fdf4b836c817" providerId="LiveId" clId="{42D3B68B-CB08-4E8A-A1CE-06970335E251}" dt="2023-09-29T20:05:48.500" v="168" actId="478"/>
          <ac:picMkLst>
            <pc:docMk/>
            <pc:sldMk cId="3618765333" sldId="302"/>
            <ac:picMk id="6" creationId="{FAB482B5-1F1D-3AE5-F723-3DEAB4A05648}"/>
          </ac:picMkLst>
        </pc:picChg>
        <pc:picChg chg="add del mod ord">
          <ac:chgData name="Irakli Chakaberia" userId="48f7fdf4b836c817" providerId="LiveId" clId="{42D3B68B-CB08-4E8A-A1CE-06970335E251}" dt="2023-09-29T20:12:51.343" v="314" actId="1076"/>
          <ac:picMkLst>
            <pc:docMk/>
            <pc:sldMk cId="3618765333" sldId="302"/>
            <ac:picMk id="16" creationId="{4FFBB8EB-BBD9-F106-32AB-577782527397}"/>
          </ac:picMkLst>
        </pc:picChg>
        <pc:picChg chg="add del mod ord">
          <ac:chgData name="Irakli Chakaberia" userId="48f7fdf4b836c817" providerId="LiveId" clId="{42D3B68B-CB08-4E8A-A1CE-06970335E251}" dt="2023-09-29T20:12:43.004" v="312" actId="478"/>
          <ac:picMkLst>
            <pc:docMk/>
            <pc:sldMk cId="3618765333" sldId="302"/>
            <ac:picMk id="19" creationId="{72A38598-4BE5-4D6D-B73C-FF192A3AFC95}"/>
          </ac:picMkLst>
        </pc:picChg>
        <pc:cxnChg chg="add del mod">
          <ac:chgData name="Irakli Chakaberia" userId="48f7fdf4b836c817" providerId="LiveId" clId="{42D3B68B-CB08-4E8A-A1CE-06970335E251}" dt="2023-09-29T20:13:41.689" v="328" actId="1076"/>
          <ac:cxnSpMkLst>
            <pc:docMk/>
            <pc:sldMk cId="3618765333" sldId="302"/>
            <ac:cxnSpMk id="13" creationId="{ED223023-4918-018F-29D1-DF721E49BB61}"/>
          </ac:cxnSpMkLst>
        </pc:cxnChg>
        <pc:cxnChg chg="mod">
          <ac:chgData name="Irakli Chakaberia" userId="48f7fdf4b836c817" providerId="LiveId" clId="{42D3B68B-CB08-4E8A-A1CE-06970335E251}" dt="2023-09-29T20:13:32.880" v="326" actId="1076"/>
          <ac:cxnSpMkLst>
            <pc:docMk/>
            <pc:sldMk cId="3618765333" sldId="302"/>
            <ac:cxnSpMk id="14" creationId="{422413D4-1CF8-073C-71F3-2A36283340B3}"/>
          </ac:cxnSpMkLst>
        </pc:cxnChg>
        <pc:cxnChg chg="mod">
          <ac:chgData name="Irakli Chakaberia" userId="48f7fdf4b836c817" providerId="LiveId" clId="{42D3B68B-CB08-4E8A-A1CE-06970335E251}" dt="2023-09-29T20:14:44.509" v="348" actId="14100"/>
          <ac:cxnSpMkLst>
            <pc:docMk/>
            <pc:sldMk cId="3618765333" sldId="302"/>
            <ac:cxnSpMk id="18" creationId="{3229D677-2C12-EE68-A072-C04A35183237}"/>
          </ac:cxnSpMkLst>
        </pc:cxnChg>
        <pc:cxnChg chg="add mod">
          <ac:chgData name="Irakli Chakaberia" userId="48f7fdf4b836c817" providerId="LiveId" clId="{42D3B68B-CB08-4E8A-A1CE-06970335E251}" dt="2023-09-29T20:15:07.830" v="353" actId="14100"/>
          <ac:cxnSpMkLst>
            <pc:docMk/>
            <pc:sldMk cId="3618765333" sldId="302"/>
            <ac:cxnSpMk id="24" creationId="{8762CE64-B4CE-BCCB-DADB-BE4905E7AB8C}"/>
          </ac:cxnSpMkLst>
        </pc:cxnChg>
      </pc:sldChg>
      <pc:sldChg chg="modSp del mod">
        <pc:chgData name="Irakli Chakaberia" userId="48f7fdf4b836c817" providerId="LiveId" clId="{42D3B68B-CB08-4E8A-A1CE-06970335E251}" dt="2023-11-08T19:30:58.048" v="4713" actId="47"/>
        <pc:sldMkLst>
          <pc:docMk/>
          <pc:sldMk cId="2962999250" sldId="306"/>
        </pc:sldMkLst>
        <pc:spChg chg="mod">
          <ac:chgData name="Irakli Chakaberia" userId="48f7fdf4b836c817" providerId="LiveId" clId="{42D3B68B-CB08-4E8A-A1CE-06970335E251}" dt="2023-10-03T04:41:06.106" v="4039" actId="20577"/>
          <ac:spMkLst>
            <pc:docMk/>
            <pc:sldMk cId="2962999250" sldId="306"/>
            <ac:spMk id="3" creationId="{679AF3E0-FD6F-9970-8422-144C7BCDA720}"/>
          </ac:spMkLst>
        </pc:spChg>
      </pc:sldChg>
      <pc:sldChg chg="modSp del mod">
        <pc:chgData name="Irakli Chakaberia" userId="48f7fdf4b836c817" providerId="LiveId" clId="{42D3B68B-CB08-4E8A-A1CE-06970335E251}" dt="2023-11-08T19:30:58.048" v="4713" actId="47"/>
        <pc:sldMkLst>
          <pc:docMk/>
          <pc:sldMk cId="3806153519" sldId="307"/>
        </pc:sldMkLst>
        <pc:spChg chg="mod">
          <ac:chgData name="Irakli Chakaberia" userId="48f7fdf4b836c817" providerId="LiveId" clId="{42D3B68B-CB08-4E8A-A1CE-06970335E251}" dt="2023-10-03T04:41:21.843" v="4045" actId="20577"/>
          <ac:spMkLst>
            <pc:docMk/>
            <pc:sldMk cId="3806153519" sldId="307"/>
            <ac:spMk id="3" creationId="{E0E2CFE9-7686-9FBE-AEB4-E71C20EAD6A9}"/>
          </ac:spMkLst>
        </pc:spChg>
      </pc:sldChg>
      <pc:sldChg chg="modSp del mod">
        <pc:chgData name="Irakli Chakaberia" userId="48f7fdf4b836c817" providerId="LiveId" clId="{42D3B68B-CB08-4E8A-A1CE-06970335E251}" dt="2023-11-08T19:30:58.048" v="4713" actId="47"/>
        <pc:sldMkLst>
          <pc:docMk/>
          <pc:sldMk cId="1539189347" sldId="308"/>
        </pc:sldMkLst>
        <pc:spChg chg="mod">
          <ac:chgData name="Irakli Chakaberia" userId="48f7fdf4b836c817" providerId="LiveId" clId="{42D3B68B-CB08-4E8A-A1CE-06970335E251}" dt="2023-10-02T02:30:33.074" v="1498" actId="6549"/>
          <ac:spMkLst>
            <pc:docMk/>
            <pc:sldMk cId="1539189347" sldId="308"/>
            <ac:spMk id="3" creationId="{873133C0-5D0D-9566-CF51-6D96C29F9744}"/>
          </ac:spMkLst>
        </pc:spChg>
      </pc:sldChg>
      <pc:sldChg chg="modSp mod">
        <pc:chgData name="Irakli Chakaberia" userId="48f7fdf4b836c817" providerId="LiveId" clId="{42D3B68B-CB08-4E8A-A1CE-06970335E251}" dt="2023-09-29T22:55:40.533" v="539" actId="20577"/>
        <pc:sldMkLst>
          <pc:docMk/>
          <pc:sldMk cId="393652159" sldId="490"/>
        </pc:sldMkLst>
        <pc:spChg chg="mod">
          <ac:chgData name="Irakli Chakaberia" userId="48f7fdf4b836c817" providerId="LiveId" clId="{42D3B68B-CB08-4E8A-A1CE-06970335E251}" dt="2023-09-29T22:55:40.533" v="539" actId="20577"/>
          <ac:spMkLst>
            <pc:docMk/>
            <pc:sldMk cId="393652159" sldId="490"/>
            <ac:spMk id="2" creationId="{8595EEDA-1F5D-1C84-EE3B-C9E34C4388FC}"/>
          </ac:spMkLst>
        </pc:spChg>
      </pc:sldChg>
      <pc:sldChg chg="del">
        <pc:chgData name="Irakli Chakaberia" userId="48f7fdf4b836c817" providerId="LiveId" clId="{42D3B68B-CB08-4E8A-A1CE-06970335E251}" dt="2023-11-08T19:30:58.048" v="4713" actId="47"/>
        <pc:sldMkLst>
          <pc:docMk/>
          <pc:sldMk cId="2695237690" sldId="491"/>
        </pc:sldMkLst>
      </pc:sldChg>
      <pc:sldChg chg="addSp delSp modSp mod ord addAnim delAnim">
        <pc:chgData name="Irakli Chakaberia" userId="48f7fdf4b836c817" providerId="LiveId" clId="{42D3B68B-CB08-4E8A-A1CE-06970335E251}" dt="2023-10-03T05:10:47.104" v="4320"/>
        <pc:sldMkLst>
          <pc:docMk/>
          <pc:sldMk cId="2335445152" sldId="493"/>
        </pc:sldMkLst>
        <pc:spChg chg="mod">
          <ac:chgData name="Irakli Chakaberia" userId="48f7fdf4b836c817" providerId="LiveId" clId="{42D3B68B-CB08-4E8A-A1CE-06970335E251}" dt="2023-10-02T15:05:48.517" v="3375" actId="33524"/>
          <ac:spMkLst>
            <pc:docMk/>
            <pc:sldMk cId="2335445152" sldId="493"/>
            <ac:spMk id="3" creationId="{0A0D3BDC-FC0A-7322-D1DC-52F810293E68}"/>
          </ac:spMkLst>
        </pc:spChg>
        <pc:picChg chg="add mod">
          <ac:chgData name="Irakli Chakaberia" userId="48f7fdf4b836c817" providerId="LiveId" clId="{42D3B68B-CB08-4E8A-A1CE-06970335E251}" dt="2023-10-02T15:03:44.365" v="3041" actId="1038"/>
          <ac:picMkLst>
            <pc:docMk/>
            <pc:sldMk cId="2335445152" sldId="493"/>
            <ac:picMk id="6" creationId="{3FA49DD0-B732-0D48-5A5D-845AAC0D8BC6}"/>
          </ac:picMkLst>
        </pc:picChg>
        <pc:picChg chg="del">
          <ac:chgData name="Irakli Chakaberia" userId="48f7fdf4b836c817" providerId="LiveId" clId="{42D3B68B-CB08-4E8A-A1CE-06970335E251}" dt="2023-10-02T15:03:05.217" v="3021" actId="478"/>
          <ac:picMkLst>
            <pc:docMk/>
            <pc:sldMk cId="2335445152" sldId="493"/>
            <ac:picMk id="7" creationId="{09DDA0EF-66D2-5196-125D-284C620E7429}"/>
          </ac:picMkLst>
        </pc:picChg>
        <pc:picChg chg="del">
          <ac:chgData name="Irakli Chakaberia" userId="48f7fdf4b836c817" providerId="LiveId" clId="{42D3B68B-CB08-4E8A-A1CE-06970335E251}" dt="2023-10-02T15:03:03.647" v="3020" actId="478"/>
          <ac:picMkLst>
            <pc:docMk/>
            <pc:sldMk cId="2335445152" sldId="493"/>
            <ac:picMk id="9" creationId="{CB9EDD4C-BF7A-38E0-1AD6-23CDDD501CD9}"/>
          </ac:picMkLst>
        </pc:picChg>
        <pc:picChg chg="add mod">
          <ac:chgData name="Irakli Chakaberia" userId="48f7fdf4b836c817" providerId="LiveId" clId="{42D3B68B-CB08-4E8A-A1CE-06970335E251}" dt="2023-10-02T15:03:51.703" v="3053" actId="1038"/>
          <ac:picMkLst>
            <pc:docMk/>
            <pc:sldMk cId="2335445152" sldId="493"/>
            <ac:picMk id="10" creationId="{D3AE0F20-95A4-AE96-B8F1-BB1F13F46639}"/>
          </ac:picMkLst>
        </pc:picChg>
        <pc:picChg chg="add del">
          <ac:chgData name="Irakli Chakaberia" userId="48f7fdf4b836c817" providerId="LiveId" clId="{42D3B68B-CB08-4E8A-A1CE-06970335E251}" dt="2023-10-02T15:03:01.580" v="3019" actId="478"/>
          <ac:picMkLst>
            <pc:docMk/>
            <pc:sldMk cId="2335445152" sldId="493"/>
            <ac:picMk id="11" creationId="{7D8845BB-AE62-71A2-8C6E-D2D55A098164}"/>
          </ac:picMkLst>
        </pc:picChg>
      </pc:sldChg>
      <pc:sldChg chg="addSp delSp modSp del mod">
        <pc:chgData name="Irakli Chakaberia" userId="48f7fdf4b836c817" providerId="LiveId" clId="{42D3B68B-CB08-4E8A-A1CE-06970335E251}" dt="2023-11-08T19:30:58.048" v="4713" actId="47"/>
        <pc:sldMkLst>
          <pc:docMk/>
          <pc:sldMk cId="231939269" sldId="494"/>
        </pc:sldMkLst>
        <pc:spChg chg="mod">
          <ac:chgData name="Irakli Chakaberia" userId="48f7fdf4b836c817" providerId="LiveId" clId="{42D3B68B-CB08-4E8A-A1CE-06970335E251}" dt="2023-10-03T05:44:17.862" v="4710" actId="33524"/>
          <ac:spMkLst>
            <pc:docMk/>
            <pc:sldMk cId="231939269" sldId="494"/>
            <ac:spMk id="3" creationId="{B24852B9-D4C8-8306-5E63-CD756B52667C}"/>
          </ac:spMkLst>
        </pc:spChg>
        <pc:graphicFrameChg chg="del modGraphic">
          <ac:chgData name="Irakli Chakaberia" userId="48f7fdf4b836c817" providerId="LiveId" clId="{42D3B68B-CB08-4E8A-A1CE-06970335E251}" dt="2023-10-03T05:28:48.981" v="4435" actId="478"/>
          <ac:graphicFrameMkLst>
            <pc:docMk/>
            <pc:sldMk cId="231939269" sldId="494"/>
            <ac:graphicFrameMk id="5" creationId="{34D6289D-3FDA-CF52-24E7-56365D020511}"/>
          </ac:graphicFrameMkLst>
        </pc:graphicFrameChg>
        <pc:graphicFrameChg chg="add mod modGraphic">
          <ac:chgData name="Irakli Chakaberia" userId="48f7fdf4b836c817" providerId="LiveId" clId="{42D3B68B-CB08-4E8A-A1CE-06970335E251}" dt="2023-10-03T05:44:23.255" v="4711" actId="1076"/>
          <ac:graphicFrameMkLst>
            <pc:docMk/>
            <pc:sldMk cId="231939269" sldId="494"/>
            <ac:graphicFrameMk id="6" creationId="{FDE67173-9448-14A3-1E7A-F732432C53EA}"/>
          </ac:graphicFrameMkLst>
        </pc:graphicFrameChg>
      </pc:sldChg>
      <pc:sldChg chg="ord">
        <pc:chgData name="Irakli Chakaberia" userId="48f7fdf4b836c817" providerId="LiveId" clId="{42D3B68B-CB08-4E8A-A1CE-06970335E251}" dt="2023-10-03T04:16:09.385" v="3512"/>
        <pc:sldMkLst>
          <pc:docMk/>
          <pc:sldMk cId="3406641520" sldId="495"/>
        </pc:sldMkLst>
      </pc:sldChg>
      <pc:sldChg chg="addSp delSp modSp mod">
        <pc:chgData name="Irakli Chakaberia" userId="48f7fdf4b836c817" providerId="LiveId" clId="{42D3B68B-CB08-4E8A-A1CE-06970335E251}" dt="2023-10-03T04:34:39.256" v="4018" actId="6549"/>
        <pc:sldMkLst>
          <pc:docMk/>
          <pc:sldMk cId="3090936313" sldId="496"/>
        </pc:sldMkLst>
        <pc:spChg chg="mod">
          <ac:chgData name="Irakli Chakaberia" userId="48f7fdf4b836c817" providerId="LiveId" clId="{42D3B68B-CB08-4E8A-A1CE-06970335E251}" dt="2023-10-03T04:34:21.613" v="4000" actId="20577"/>
          <ac:spMkLst>
            <pc:docMk/>
            <pc:sldMk cId="3090936313" sldId="496"/>
            <ac:spMk id="2" creationId="{3FD9C276-9530-32AB-D9C1-133F4615E005}"/>
          </ac:spMkLst>
        </pc:spChg>
        <pc:spChg chg="mod">
          <ac:chgData name="Irakli Chakaberia" userId="48f7fdf4b836c817" providerId="LiveId" clId="{42D3B68B-CB08-4E8A-A1CE-06970335E251}" dt="2023-10-03T04:34:39.256" v="4018" actId="6549"/>
          <ac:spMkLst>
            <pc:docMk/>
            <pc:sldMk cId="3090936313" sldId="496"/>
            <ac:spMk id="3" creationId="{0DFEB457-3CAB-12B2-9B91-C2BD3AD517DC}"/>
          </ac:spMkLst>
        </pc:spChg>
        <pc:picChg chg="add del mod">
          <ac:chgData name="Irakli Chakaberia" userId="48f7fdf4b836c817" providerId="LiveId" clId="{42D3B68B-CB08-4E8A-A1CE-06970335E251}" dt="2023-10-03T04:29:33.643" v="3939" actId="478"/>
          <ac:picMkLst>
            <pc:docMk/>
            <pc:sldMk cId="3090936313" sldId="496"/>
            <ac:picMk id="6" creationId="{86380E17-A072-4CBB-F398-2060DC399923}"/>
          </ac:picMkLst>
        </pc:picChg>
        <pc:picChg chg="del">
          <ac:chgData name="Irakli Chakaberia" userId="48f7fdf4b836c817" providerId="LiveId" clId="{42D3B68B-CB08-4E8A-A1CE-06970335E251}" dt="2023-10-03T04:26:24.029" v="3893" actId="478"/>
          <ac:picMkLst>
            <pc:docMk/>
            <pc:sldMk cId="3090936313" sldId="496"/>
            <ac:picMk id="8" creationId="{FA64A9BE-56FA-D051-16B8-236DC13A586B}"/>
          </ac:picMkLst>
        </pc:picChg>
        <pc:picChg chg="add del mod">
          <ac:chgData name="Irakli Chakaberia" userId="48f7fdf4b836c817" providerId="LiveId" clId="{42D3B68B-CB08-4E8A-A1CE-06970335E251}" dt="2023-10-03T04:29:44.723" v="3945" actId="478"/>
          <ac:picMkLst>
            <pc:docMk/>
            <pc:sldMk cId="3090936313" sldId="496"/>
            <ac:picMk id="9" creationId="{BA97F7F2-F979-F112-AC29-4294F9BD3CC4}"/>
          </ac:picMkLst>
        </pc:picChg>
        <pc:picChg chg="del">
          <ac:chgData name="Irakli Chakaberia" userId="48f7fdf4b836c817" providerId="LiveId" clId="{42D3B68B-CB08-4E8A-A1CE-06970335E251}" dt="2023-10-03T04:26:02.560" v="3875" actId="478"/>
          <ac:picMkLst>
            <pc:docMk/>
            <pc:sldMk cId="3090936313" sldId="496"/>
            <ac:picMk id="10" creationId="{0B7CE585-B728-B95F-E888-9A25898BD703}"/>
          </ac:picMkLst>
        </pc:picChg>
        <pc:picChg chg="del">
          <ac:chgData name="Irakli Chakaberia" userId="48f7fdf4b836c817" providerId="LiveId" clId="{42D3B68B-CB08-4E8A-A1CE-06970335E251}" dt="2023-10-03T04:26:04.653" v="3879" actId="478"/>
          <ac:picMkLst>
            <pc:docMk/>
            <pc:sldMk cId="3090936313" sldId="496"/>
            <ac:picMk id="12" creationId="{02849812-10E8-438C-D97E-A7F1DBC0FB1C}"/>
          </ac:picMkLst>
        </pc:picChg>
        <pc:picChg chg="add del mod">
          <ac:chgData name="Irakli Chakaberia" userId="48f7fdf4b836c817" providerId="LiveId" clId="{42D3B68B-CB08-4E8A-A1CE-06970335E251}" dt="2023-10-03T04:29:32.643" v="3937" actId="478"/>
          <ac:picMkLst>
            <pc:docMk/>
            <pc:sldMk cId="3090936313" sldId="496"/>
            <ac:picMk id="13" creationId="{1C3E43CE-E2AD-12C1-62D0-A3B379323F88}"/>
          </ac:picMkLst>
        </pc:picChg>
        <pc:picChg chg="del">
          <ac:chgData name="Irakli Chakaberia" userId="48f7fdf4b836c817" providerId="LiveId" clId="{42D3B68B-CB08-4E8A-A1CE-06970335E251}" dt="2023-10-03T04:26:03.685" v="3877" actId="478"/>
          <ac:picMkLst>
            <pc:docMk/>
            <pc:sldMk cId="3090936313" sldId="496"/>
            <ac:picMk id="14" creationId="{066F7550-11A7-D6BB-9A53-008B428DA1D8}"/>
          </ac:picMkLst>
        </pc:picChg>
        <pc:picChg chg="del">
          <ac:chgData name="Irakli Chakaberia" userId="48f7fdf4b836c817" providerId="LiveId" clId="{42D3B68B-CB08-4E8A-A1CE-06970335E251}" dt="2023-10-03T04:26:04.154" v="3878" actId="478"/>
          <ac:picMkLst>
            <pc:docMk/>
            <pc:sldMk cId="3090936313" sldId="496"/>
            <ac:picMk id="16" creationId="{E45BA37D-8238-69BB-B434-3B1A8DA77B98}"/>
          </ac:picMkLst>
        </pc:picChg>
        <pc:picChg chg="add del mod">
          <ac:chgData name="Irakli Chakaberia" userId="48f7fdf4b836c817" providerId="LiveId" clId="{42D3B68B-CB08-4E8A-A1CE-06970335E251}" dt="2023-10-03T04:29:44.147" v="3944" actId="478"/>
          <ac:picMkLst>
            <pc:docMk/>
            <pc:sldMk cId="3090936313" sldId="496"/>
            <ac:picMk id="17" creationId="{9C90277C-74D5-C118-E86B-6F5AB26ECB54}"/>
          </ac:picMkLst>
        </pc:picChg>
        <pc:picChg chg="del">
          <ac:chgData name="Irakli Chakaberia" userId="48f7fdf4b836c817" providerId="LiveId" clId="{42D3B68B-CB08-4E8A-A1CE-06970335E251}" dt="2023-10-03T04:26:03.154" v="3876" actId="478"/>
          <ac:picMkLst>
            <pc:docMk/>
            <pc:sldMk cId="3090936313" sldId="496"/>
            <ac:picMk id="18" creationId="{F2D37A34-3091-CA43-A6B4-22B848D472FF}"/>
          </ac:picMkLst>
        </pc:picChg>
        <pc:picChg chg="add del mod">
          <ac:chgData name="Irakli Chakaberia" userId="48f7fdf4b836c817" providerId="LiveId" clId="{42D3B68B-CB08-4E8A-A1CE-06970335E251}" dt="2023-10-03T04:29:33.175" v="3938" actId="478"/>
          <ac:picMkLst>
            <pc:docMk/>
            <pc:sldMk cId="3090936313" sldId="496"/>
            <ac:picMk id="20" creationId="{A0513AF2-FC24-B9D8-D541-85A3D5797C86}"/>
          </ac:picMkLst>
        </pc:picChg>
        <pc:picChg chg="add mod">
          <ac:chgData name="Irakli Chakaberia" userId="48f7fdf4b836c817" providerId="LiveId" clId="{42D3B68B-CB08-4E8A-A1CE-06970335E251}" dt="2023-10-03T04:29:48.067" v="3947" actId="1076"/>
          <ac:picMkLst>
            <pc:docMk/>
            <pc:sldMk cId="3090936313" sldId="496"/>
            <ac:picMk id="22" creationId="{BCA8F164-C18E-A131-74EB-A121B272AF3F}"/>
          </ac:picMkLst>
        </pc:picChg>
        <pc:picChg chg="add mod">
          <ac:chgData name="Irakli Chakaberia" userId="48f7fdf4b836c817" providerId="LiveId" clId="{42D3B68B-CB08-4E8A-A1CE-06970335E251}" dt="2023-10-03T04:29:50.193" v="3948" actId="1076"/>
          <ac:picMkLst>
            <pc:docMk/>
            <pc:sldMk cId="3090936313" sldId="496"/>
            <ac:picMk id="24" creationId="{82482018-1153-D0E4-7EB3-B8B14B8FB4D5}"/>
          </ac:picMkLst>
        </pc:picChg>
      </pc:sldChg>
      <pc:sldChg chg="addSp delSp modSp mod delAnim modAnim">
        <pc:chgData name="Irakli Chakaberia" userId="48f7fdf4b836c817" providerId="LiveId" clId="{42D3B68B-CB08-4E8A-A1CE-06970335E251}" dt="2023-09-29T20:35:42.782" v="516" actId="33524"/>
        <pc:sldMkLst>
          <pc:docMk/>
          <pc:sldMk cId="2082283908" sldId="497"/>
        </pc:sldMkLst>
        <pc:spChg chg="mod">
          <ac:chgData name="Irakli Chakaberia" userId="48f7fdf4b836c817" providerId="LiveId" clId="{42D3B68B-CB08-4E8A-A1CE-06970335E251}" dt="2023-09-29T20:35:42.782" v="516" actId="33524"/>
          <ac:spMkLst>
            <pc:docMk/>
            <pc:sldMk cId="2082283908" sldId="497"/>
            <ac:spMk id="3" creationId="{CB5E03A5-D905-2118-F178-10379DABAE86}"/>
          </ac:spMkLst>
        </pc:spChg>
        <pc:picChg chg="del">
          <ac:chgData name="Irakli Chakaberia" userId="48f7fdf4b836c817" providerId="LiveId" clId="{42D3B68B-CB08-4E8A-A1CE-06970335E251}" dt="2023-09-29T20:27:50.320" v="375" actId="478"/>
          <ac:picMkLst>
            <pc:docMk/>
            <pc:sldMk cId="2082283908" sldId="497"/>
            <ac:picMk id="6" creationId="{E45ECA33-8BA1-F363-D7AA-5C5F978D826E}"/>
          </ac:picMkLst>
        </pc:picChg>
        <pc:picChg chg="add mod">
          <ac:chgData name="Irakli Chakaberia" userId="48f7fdf4b836c817" providerId="LiveId" clId="{42D3B68B-CB08-4E8A-A1CE-06970335E251}" dt="2023-09-29T20:30:35.578" v="393" actId="1076"/>
          <ac:picMkLst>
            <pc:docMk/>
            <pc:sldMk cId="2082283908" sldId="497"/>
            <ac:picMk id="7" creationId="{19135308-97EE-A889-5BE0-2CC9AD6F3F4F}"/>
          </ac:picMkLst>
        </pc:picChg>
        <pc:picChg chg="add mod modCrop">
          <ac:chgData name="Irakli Chakaberia" userId="48f7fdf4b836c817" providerId="LiveId" clId="{42D3B68B-CB08-4E8A-A1CE-06970335E251}" dt="2023-09-29T20:30:40.808" v="396" actId="1076"/>
          <ac:picMkLst>
            <pc:docMk/>
            <pc:sldMk cId="2082283908" sldId="497"/>
            <ac:picMk id="10" creationId="{28D233C0-2AC0-6C19-557D-22F9B0138930}"/>
          </ac:picMkLst>
        </pc:picChg>
      </pc:sldChg>
      <pc:sldChg chg="addSp delSp modSp add del mod">
        <pc:chgData name="Irakli Chakaberia" userId="48f7fdf4b836c817" providerId="LiveId" clId="{42D3B68B-CB08-4E8A-A1CE-06970335E251}" dt="2023-10-03T05:10:34.228" v="4318" actId="47"/>
        <pc:sldMkLst>
          <pc:docMk/>
          <pc:sldMk cId="4053418798" sldId="498"/>
        </pc:sldMkLst>
        <pc:spChg chg="mod">
          <ac:chgData name="Irakli Chakaberia" userId="48f7fdf4b836c817" providerId="LiveId" clId="{42D3B68B-CB08-4E8A-A1CE-06970335E251}" dt="2023-10-02T15:06:29.813" v="3466" actId="20577"/>
          <ac:spMkLst>
            <pc:docMk/>
            <pc:sldMk cId="4053418798" sldId="498"/>
            <ac:spMk id="3" creationId="{00F92448-3671-B2D8-E7CA-CDD488CE5150}"/>
          </ac:spMkLst>
        </pc:spChg>
        <pc:picChg chg="add del mod">
          <ac:chgData name="Irakli Chakaberia" userId="48f7fdf4b836c817" providerId="LiveId" clId="{42D3B68B-CB08-4E8A-A1CE-06970335E251}" dt="2023-10-02T15:06:43.295" v="3468" actId="478"/>
          <ac:picMkLst>
            <pc:docMk/>
            <pc:sldMk cId="4053418798" sldId="498"/>
            <ac:picMk id="7" creationId="{5729A6E6-B4BA-807A-C465-2BC68A80985A}"/>
          </ac:picMkLst>
        </pc:picChg>
      </pc:sldChg>
      <pc:sldChg chg="addSp delSp modSp mod">
        <pc:chgData name="Irakli Chakaberia" userId="48f7fdf4b836c817" providerId="LiveId" clId="{42D3B68B-CB08-4E8A-A1CE-06970335E251}" dt="2023-10-03T04:21:22.071" v="3707" actId="20577"/>
        <pc:sldMkLst>
          <pc:docMk/>
          <pc:sldMk cId="2466754683" sldId="499"/>
        </pc:sldMkLst>
        <pc:spChg chg="mod">
          <ac:chgData name="Irakli Chakaberia" userId="48f7fdf4b836c817" providerId="LiveId" clId="{42D3B68B-CB08-4E8A-A1CE-06970335E251}" dt="2023-10-03T04:21:22.071" v="3707" actId="20577"/>
          <ac:spMkLst>
            <pc:docMk/>
            <pc:sldMk cId="2466754683" sldId="499"/>
            <ac:spMk id="3" creationId="{2B7A1AE2-E69A-CC2A-1BC1-AD5CA3BD7C36}"/>
          </ac:spMkLst>
        </pc:spChg>
        <pc:picChg chg="del mod">
          <ac:chgData name="Irakli Chakaberia" userId="48f7fdf4b836c817" providerId="LiveId" clId="{42D3B68B-CB08-4E8A-A1CE-06970335E251}" dt="2023-10-03T04:20:06.472" v="3535" actId="478"/>
          <ac:picMkLst>
            <pc:docMk/>
            <pc:sldMk cId="2466754683" sldId="499"/>
            <ac:picMk id="6" creationId="{6B8CBB25-FCB4-0718-0CDF-2F00C483A4FC}"/>
          </ac:picMkLst>
        </pc:picChg>
        <pc:picChg chg="add mod">
          <ac:chgData name="Irakli Chakaberia" userId="48f7fdf4b836c817" providerId="LiveId" clId="{42D3B68B-CB08-4E8A-A1CE-06970335E251}" dt="2023-10-03T04:20:10.988" v="3537" actId="1076"/>
          <ac:picMkLst>
            <pc:docMk/>
            <pc:sldMk cId="2466754683" sldId="499"/>
            <ac:picMk id="7" creationId="{485F1EE4-E8A9-1F4A-DB4D-DC8CC853F259}"/>
          </ac:picMkLst>
        </pc:picChg>
      </pc:sldChg>
      <pc:sldChg chg="addSp delSp modSp mod">
        <pc:chgData name="Irakli Chakaberia" userId="48f7fdf4b836c817" providerId="LiveId" clId="{42D3B68B-CB08-4E8A-A1CE-06970335E251}" dt="2023-10-02T14:56:12.953" v="3016" actId="20577"/>
        <pc:sldMkLst>
          <pc:docMk/>
          <pc:sldMk cId="2218822422" sldId="500"/>
        </pc:sldMkLst>
        <pc:spChg chg="mod">
          <ac:chgData name="Irakli Chakaberia" userId="48f7fdf4b836c817" providerId="LiveId" clId="{42D3B68B-CB08-4E8A-A1CE-06970335E251}" dt="2023-10-02T14:56:12.953" v="3016" actId="20577"/>
          <ac:spMkLst>
            <pc:docMk/>
            <pc:sldMk cId="2218822422" sldId="500"/>
            <ac:spMk id="3" creationId="{01AC3DBB-1DBE-4600-5AA1-64F5CB882AAD}"/>
          </ac:spMkLst>
        </pc:spChg>
        <pc:picChg chg="del">
          <ac:chgData name="Irakli Chakaberia" userId="48f7fdf4b836c817" providerId="LiveId" clId="{42D3B68B-CB08-4E8A-A1CE-06970335E251}" dt="2023-10-02T14:53:40.911" v="2698" actId="478"/>
          <ac:picMkLst>
            <pc:docMk/>
            <pc:sldMk cId="2218822422" sldId="500"/>
            <ac:picMk id="5" creationId="{6595FC21-9B0C-6651-864C-E2350D7C8A86}"/>
          </ac:picMkLst>
        </pc:picChg>
        <pc:picChg chg="del">
          <ac:chgData name="Irakli Chakaberia" userId="48f7fdf4b836c817" providerId="LiveId" clId="{42D3B68B-CB08-4E8A-A1CE-06970335E251}" dt="2023-10-02T14:53:41.295" v="2699" actId="478"/>
          <ac:picMkLst>
            <pc:docMk/>
            <pc:sldMk cId="2218822422" sldId="500"/>
            <ac:picMk id="7" creationId="{879D3BBE-C085-3367-51AF-FB391CF8851D}"/>
          </ac:picMkLst>
        </pc:picChg>
        <pc:picChg chg="add mod">
          <ac:chgData name="Irakli Chakaberia" userId="48f7fdf4b836c817" providerId="LiveId" clId="{42D3B68B-CB08-4E8A-A1CE-06970335E251}" dt="2023-10-02T14:53:32.575" v="2696" actId="14100"/>
          <ac:picMkLst>
            <pc:docMk/>
            <pc:sldMk cId="2218822422" sldId="500"/>
            <ac:picMk id="8" creationId="{D7AD1CD2-82D3-86B6-3A7F-AE1CBB1069A8}"/>
          </ac:picMkLst>
        </pc:picChg>
        <pc:picChg chg="add mod">
          <ac:chgData name="Irakli Chakaberia" userId="48f7fdf4b836c817" providerId="LiveId" clId="{42D3B68B-CB08-4E8A-A1CE-06970335E251}" dt="2023-10-02T14:54:02.319" v="2703" actId="1076"/>
          <ac:picMkLst>
            <pc:docMk/>
            <pc:sldMk cId="2218822422" sldId="500"/>
            <ac:picMk id="11" creationId="{A02D0216-63EF-01E7-74F0-534EC65D087B}"/>
          </ac:picMkLst>
        </pc:picChg>
        <pc:picChg chg="add mod">
          <ac:chgData name="Irakli Chakaberia" userId="48f7fdf4b836c817" providerId="LiveId" clId="{42D3B68B-CB08-4E8A-A1CE-06970335E251}" dt="2023-10-02T14:54:02.319" v="2703" actId="1076"/>
          <ac:picMkLst>
            <pc:docMk/>
            <pc:sldMk cId="2218822422" sldId="500"/>
            <ac:picMk id="12" creationId="{0B992654-5DA0-A4E2-61A1-70112873BDB6}"/>
          </ac:picMkLst>
        </pc:picChg>
        <pc:cxnChg chg="del">
          <ac:chgData name="Irakli Chakaberia" userId="48f7fdf4b836c817" providerId="LiveId" clId="{42D3B68B-CB08-4E8A-A1CE-06970335E251}" dt="2023-10-02T14:53:43.851" v="2701" actId="478"/>
          <ac:cxnSpMkLst>
            <pc:docMk/>
            <pc:sldMk cId="2218822422" sldId="500"/>
            <ac:cxnSpMk id="9" creationId="{AFE454B5-2CA6-6572-1BF2-376F3DD0D6AB}"/>
          </ac:cxnSpMkLst>
        </pc:cxnChg>
        <pc:cxnChg chg="del">
          <ac:chgData name="Irakli Chakaberia" userId="48f7fdf4b836c817" providerId="LiveId" clId="{42D3B68B-CB08-4E8A-A1CE-06970335E251}" dt="2023-10-02T14:53:42.844" v="2700" actId="478"/>
          <ac:cxnSpMkLst>
            <pc:docMk/>
            <pc:sldMk cId="2218822422" sldId="500"/>
            <ac:cxnSpMk id="10" creationId="{F2B66E83-F020-CF3B-EE14-2D2F103CF2E8}"/>
          </ac:cxnSpMkLst>
        </pc:cxnChg>
      </pc:sldChg>
      <pc:sldChg chg="addSp delSp modSp del mod">
        <pc:chgData name="Irakli Chakaberia" userId="48f7fdf4b836c817" providerId="LiveId" clId="{42D3B68B-CB08-4E8A-A1CE-06970335E251}" dt="2023-11-08T19:30:58.048" v="4713" actId="47"/>
        <pc:sldMkLst>
          <pc:docMk/>
          <pc:sldMk cId="1210878064" sldId="502"/>
        </pc:sldMkLst>
        <pc:spChg chg="mod">
          <ac:chgData name="Irakli Chakaberia" userId="48f7fdf4b836c817" providerId="LiveId" clId="{42D3B68B-CB08-4E8A-A1CE-06970335E251}" dt="2023-10-02T03:42:08.793" v="2594" actId="6549"/>
          <ac:spMkLst>
            <pc:docMk/>
            <pc:sldMk cId="1210878064" sldId="502"/>
            <ac:spMk id="3" creationId="{64A4FEFD-FA12-B0B0-28A4-A0C71DE356F1}"/>
          </ac:spMkLst>
        </pc:spChg>
        <pc:picChg chg="del">
          <ac:chgData name="Irakli Chakaberia" userId="48f7fdf4b836c817" providerId="LiveId" clId="{42D3B68B-CB08-4E8A-A1CE-06970335E251}" dt="2023-10-02T03:43:48.450" v="2603" actId="478"/>
          <ac:picMkLst>
            <pc:docMk/>
            <pc:sldMk cId="1210878064" sldId="502"/>
            <ac:picMk id="6" creationId="{E9AF76BC-EA11-1596-895F-98EBD67001AC}"/>
          </ac:picMkLst>
        </pc:picChg>
        <pc:picChg chg="add mod">
          <ac:chgData name="Irakli Chakaberia" userId="48f7fdf4b836c817" providerId="LiveId" clId="{42D3B68B-CB08-4E8A-A1CE-06970335E251}" dt="2023-10-03T04:41:36.314" v="4046" actId="1076"/>
          <ac:picMkLst>
            <pc:docMk/>
            <pc:sldMk cId="1210878064" sldId="502"/>
            <ac:picMk id="7" creationId="{72D66F5C-2F8E-0C88-868D-FD4FA7972218}"/>
          </ac:picMkLst>
        </pc:picChg>
        <pc:picChg chg="del">
          <ac:chgData name="Irakli Chakaberia" userId="48f7fdf4b836c817" providerId="LiveId" clId="{42D3B68B-CB08-4E8A-A1CE-06970335E251}" dt="2023-10-02T03:43:01.822" v="2596" actId="478"/>
          <ac:picMkLst>
            <pc:docMk/>
            <pc:sldMk cId="1210878064" sldId="502"/>
            <ac:picMk id="8" creationId="{2865063E-2FBA-1B89-0EC0-980001E06603}"/>
          </ac:picMkLst>
        </pc:picChg>
        <pc:picChg chg="del mod">
          <ac:chgData name="Irakli Chakaberia" userId="48f7fdf4b836c817" providerId="LiveId" clId="{42D3B68B-CB08-4E8A-A1CE-06970335E251}" dt="2023-10-02T03:43:57.422" v="2607" actId="478"/>
          <ac:picMkLst>
            <pc:docMk/>
            <pc:sldMk cId="1210878064" sldId="502"/>
            <ac:picMk id="10" creationId="{C42C741C-D1A4-2EF6-B681-74B4886CF31B}"/>
          </ac:picMkLst>
        </pc:picChg>
        <pc:picChg chg="add mod">
          <ac:chgData name="Irakli Chakaberia" userId="48f7fdf4b836c817" providerId="LiveId" clId="{42D3B68B-CB08-4E8A-A1CE-06970335E251}" dt="2023-10-02T03:43:12.139" v="2601" actId="1076"/>
          <ac:picMkLst>
            <pc:docMk/>
            <pc:sldMk cId="1210878064" sldId="502"/>
            <ac:picMk id="11" creationId="{7B19DB70-A7EA-D055-EC3F-7EA5EA270751}"/>
          </ac:picMkLst>
        </pc:picChg>
        <pc:picChg chg="del">
          <ac:chgData name="Irakli Chakaberia" userId="48f7fdf4b836c817" providerId="LiveId" clId="{42D3B68B-CB08-4E8A-A1CE-06970335E251}" dt="2023-10-02T03:40:28.044" v="2402" actId="478"/>
          <ac:picMkLst>
            <pc:docMk/>
            <pc:sldMk cId="1210878064" sldId="502"/>
            <ac:picMk id="12" creationId="{5F8517DA-8540-D1E0-200E-AE2E62AF2432}"/>
          </ac:picMkLst>
        </pc:picChg>
        <pc:picChg chg="add mod">
          <ac:chgData name="Irakli Chakaberia" userId="48f7fdf4b836c817" providerId="LiveId" clId="{42D3B68B-CB08-4E8A-A1CE-06970335E251}" dt="2023-10-02T03:44:10.279" v="2611" actId="1076"/>
          <ac:picMkLst>
            <pc:docMk/>
            <pc:sldMk cId="1210878064" sldId="502"/>
            <ac:picMk id="14" creationId="{1E48E37C-BB15-78C6-2B14-44FB8BEBB7B5}"/>
          </ac:picMkLst>
        </pc:picChg>
        <pc:picChg chg="add mod">
          <ac:chgData name="Irakli Chakaberia" userId="48f7fdf4b836c817" providerId="LiveId" clId="{42D3B68B-CB08-4E8A-A1CE-06970335E251}" dt="2023-10-02T03:44:11.842" v="2612" actId="1076"/>
          <ac:picMkLst>
            <pc:docMk/>
            <pc:sldMk cId="1210878064" sldId="502"/>
            <ac:picMk id="16" creationId="{F6972DBC-3531-8467-B454-9A43D2DF1557}"/>
          </ac:picMkLst>
        </pc:picChg>
        <pc:picChg chg="add mod">
          <ac:chgData name="Irakli Chakaberia" userId="48f7fdf4b836c817" providerId="LiveId" clId="{42D3B68B-CB08-4E8A-A1CE-06970335E251}" dt="2023-10-02T03:44:36.993" v="2616" actId="1076"/>
          <ac:picMkLst>
            <pc:docMk/>
            <pc:sldMk cId="1210878064" sldId="502"/>
            <ac:picMk id="18" creationId="{50C664D6-3656-0136-AE90-4896349EA79A}"/>
          </ac:picMkLst>
        </pc:picChg>
      </pc:sldChg>
      <pc:sldChg chg="delSp modSp add del mod">
        <pc:chgData name="Irakli Chakaberia" userId="48f7fdf4b836c817" providerId="LiveId" clId="{42D3B68B-CB08-4E8A-A1CE-06970335E251}" dt="2023-11-08T19:30:58.048" v="4713" actId="47"/>
        <pc:sldMkLst>
          <pc:docMk/>
          <pc:sldMk cId="2830969182" sldId="503"/>
        </pc:sldMkLst>
        <pc:spChg chg="mod">
          <ac:chgData name="Irakli Chakaberia" userId="48f7fdf4b836c817" providerId="LiveId" clId="{42D3B68B-CB08-4E8A-A1CE-06970335E251}" dt="2023-10-03T05:03:06.503" v="4282" actId="14100"/>
          <ac:spMkLst>
            <pc:docMk/>
            <pc:sldMk cId="2830969182" sldId="503"/>
            <ac:spMk id="157" creationId="{00000000-0000-0000-0000-000000000000}"/>
          </ac:spMkLst>
        </pc:spChg>
        <pc:graphicFrameChg chg="mod modGraphic">
          <ac:chgData name="Irakli Chakaberia" userId="48f7fdf4b836c817" providerId="LiveId" clId="{42D3B68B-CB08-4E8A-A1CE-06970335E251}" dt="2023-09-29T23:04:48.996" v="1242" actId="1076"/>
          <ac:graphicFrameMkLst>
            <pc:docMk/>
            <pc:sldMk cId="2830969182" sldId="503"/>
            <ac:graphicFrameMk id="2" creationId="{DCF300C6-1973-4E84-47A7-D91A0F5D5C4F}"/>
          </ac:graphicFrameMkLst>
        </pc:graphicFrameChg>
        <pc:graphicFrameChg chg="del modGraphic">
          <ac:chgData name="Irakli Chakaberia" userId="48f7fdf4b836c817" providerId="LiveId" clId="{42D3B68B-CB08-4E8A-A1CE-06970335E251}" dt="2023-09-29T23:02:05.909" v="1017" actId="478"/>
          <ac:graphicFrameMkLst>
            <pc:docMk/>
            <pc:sldMk cId="2830969182" sldId="503"/>
            <ac:graphicFrameMk id="160" creationId="{00000000-0000-0000-0000-000000000000}"/>
          </ac:graphicFrameMkLst>
        </pc:graphicFrameChg>
      </pc:sldChg>
      <pc:sldChg chg="addSp delSp modSp new del mod">
        <pc:chgData name="Irakli Chakaberia" userId="48f7fdf4b836c817" providerId="LiveId" clId="{42D3B68B-CB08-4E8A-A1CE-06970335E251}" dt="2023-11-08T19:30:58.048" v="4713" actId="47"/>
        <pc:sldMkLst>
          <pc:docMk/>
          <pc:sldMk cId="870366670" sldId="504"/>
        </pc:sldMkLst>
        <pc:spChg chg="mod">
          <ac:chgData name="Irakli Chakaberia" userId="48f7fdf4b836c817" providerId="LiveId" clId="{42D3B68B-CB08-4E8A-A1CE-06970335E251}" dt="2023-10-03T05:22:43.008" v="4334" actId="1076"/>
          <ac:spMkLst>
            <pc:docMk/>
            <pc:sldMk cId="870366670" sldId="504"/>
            <ac:spMk id="2" creationId="{CA380B93-952B-2F8D-76AE-900DB5773CAC}"/>
          </ac:spMkLst>
        </pc:spChg>
        <pc:spChg chg="del mod">
          <ac:chgData name="Irakli Chakaberia" userId="48f7fdf4b836c817" providerId="LiveId" clId="{42D3B68B-CB08-4E8A-A1CE-06970335E251}" dt="2023-10-03T05:28:04.144" v="4433" actId="478"/>
          <ac:spMkLst>
            <pc:docMk/>
            <pc:sldMk cId="870366670" sldId="504"/>
            <ac:spMk id="3" creationId="{DF22BE91-80CE-1063-5561-C89F7AE23600}"/>
          </ac:spMkLst>
        </pc:spChg>
        <pc:spChg chg="mod">
          <ac:chgData name="Irakli Chakaberia" userId="48f7fdf4b836c817" providerId="LiveId" clId="{42D3B68B-CB08-4E8A-A1CE-06970335E251}" dt="2023-10-03T05:22:43.008" v="4334" actId="1076"/>
          <ac:spMkLst>
            <pc:docMk/>
            <pc:sldMk cId="870366670" sldId="504"/>
            <ac:spMk id="4" creationId="{B8A70B60-A536-17EC-B1D2-7C627688383F}"/>
          </ac:spMkLst>
        </pc:spChg>
        <pc:graphicFrameChg chg="add del mod">
          <ac:chgData name="Irakli Chakaberia" userId="48f7fdf4b836c817" providerId="LiveId" clId="{42D3B68B-CB08-4E8A-A1CE-06970335E251}" dt="2023-10-03T05:22:33.873" v="4323"/>
          <ac:graphicFrameMkLst>
            <pc:docMk/>
            <pc:sldMk cId="870366670" sldId="504"/>
            <ac:graphicFrameMk id="5" creationId="{3F3F3AC7-6350-CF88-FF23-A97CE87A6418}"/>
          </ac:graphicFrameMkLst>
        </pc:graphicFrameChg>
        <pc:graphicFrameChg chg="add del mod modGraphic">
          <ac:chgData name="Irakli Chakaberia" userId="48f7fdf4b836c817" providerId="LiveId" clId="{42D3B68B-CB08-4E8A-A1CE-06970335E251}" dt="2023-10-03T05:41:30.835" v="4576" actId="478"/>
          <ac:graphicFrameMkLst>
            <pc:docMk/>
            <pc:sldMk cId="870366670" sldId="504"/>
            <ac:graphicFrameMk id="6" creationId="{071DC3D3-3C45-B384-5735-6C68070B642C}"/>
          </ac:graphicFrameMkLst>
        </pc:graphicFrameChg>
        <pc:graphicFrameChg chg="add mod modGraphic">
          <ac:chgData name="Irakli Chakaberia" userId="48f7fdf4b836c817" providerId="LiveId" clId="{42D3B68B-CB08-4E8A-A1CE-06970335E251}" dt="2023-10-03T05:39:30.584" v="4575" actId="20577"/>
          <ac:graphicFrameMkLst>
            <pc:docMk/>
            <pc:sldMk cId="870366670" sldId="504"/>
            <ac:graphicFrameMk id="7" creationId="{C1696C81-2C59-05DB-C21F-E2782B7C5AD3}"/>
          </ac:graphicFrameMkLst>
        </pc:graphicFrameChg>
        <pc:graphicFrameChg chg="add mod modGraphic">
          <ac:chgData name="Irakli Chakaberia" userId="48f7fdf4b836c817" providerId="LiveId" clId="{42D3B68B-CB08-4E8A-A1CE-06970335E251}" dt="2023-10-03T05:42:23.552" v="4589" actId="404"/>
          <ac:graphicFrameMkLst>
            <pc:docMk/>
            <pc:sldMk cId="870366670" sldId="504"/>
            <ac:graphicFrameMk id="8" creationId="{E96D040A-B79D-7267-6390-EE8A1EF6A6A3}"/>
          </ac:graphicFrameMkLst>
        </pc:graphicFrameChg>
      </pc:sldChg>
      <pc:sldChg chg="add del ord">
        <pc:chgData name="Irakli Chakaberia" userId="48f7fdf4b836c817" providerId="LiveId" clId="{42D3B68B-CB08-4E8A-A1CE-06970335E251}" dt="2023-11-08T19:30:58.048" v="4713" actId="47"/>
        <pc:sldMkLst>
          <pc:docMk/>
          <pc:sldMk cId="822032594" sldId="505"/>
        </pc:sldMkLst>
      </pc:sldChg>
      <pc:sldChg chg="addSp delSp modSp add del mod">
        <pc:chgData name="Irakli Chakaberia" userId="48f7fdf4b836c817" providerId="LiveId" clId="{42D3B68B-CB08-4E8A-A1CE-06970335E251}" dt="2023-10-03T04:33:47.109" v="3955" actId="47"/>
        <pc:sldMkLst>
          <pc:docMk/>
          <pc:sldMk cId="296772038" sldId="506"/>
        </pc:sldMkLst>
        <pc:spChg chg="mod">
          <ac:chgData name="Irakli Chakaberia" userId="48f7fdf4b836c817" providerId="LiveId" clId="{42D3B68B-CB08-4E8A-A1CE-06970335E251}" dt="2023-10-03T04:29:25.580" v="3936" actId="20577"/>
          <ac:spMkLst>
            <pc:docMk/>
            <pc:sldMk cId="296772038" sldId="506"/>
            <ac:spMk id="2" creationId="{3FD9C276-9530-32AB-D9C1-133F4615E005}"/>
          </ac:spMkLst>
        </pc:spChg>
        <pc:picChg chg="del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6" creationId="{86380E17-A072-4CBB-F398-2060DC399923}"/>
          </ac:picMkLst>
        </pc:picChg>
        <pc:picChg chg="add">
          <ac:chgData name="Irakli Chakaberia" userId="48f7fdf4b836c817" providerId="LiveId" clId="{42D3B68B-CB08-4E8A-A1CE-06970335E251}" dt="2023-10-03T04:33:36.177" v="3953" actId="22"/>
          <ac:picMkLst>
            <pc:docMk/>
            <pc:sldMk cId="296772038" sldId="506"/>
            <ac:picMk id="7" creationId="{1DA9ACCB-2316-A93B-BB44-586810981800}"/>
          </ac:picMkLst>
        </pc:picChg>
        <pc:picChg chg="del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9" creationId="{BA97F7F2-F979-F112-AC29-4294F9BD3CC4}"/>
          </ac:picMkLst>
        </pc:picChg>
        <pc:picChg chg="del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13" creationId="{1C3E43CE-E2AD-12C1-62D0-A3B379323F88}"/>
          </ac:picMkLst>
        </pc:picChg>
        <pc:picChg chg="del mod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17" creationId="{9C90277C-74D5-C118-E86B-6F5AB26ECB54}"/>
          </ac:picMkLst>
        </pc:picChg>
        <pc:picChg chg="del">
          <ac:chgData name="Irakli Chakaberia" userId="48f7fdf4b836c817" providerId="LiveId" clId="{42D3B68B-CB08-4E8A-A1CE-06970335E251}" dt="2023-10-03T04:33:35.478" v="3952" actId="478"/>
          <ac:picMkLst>
            <pc:docMk/>
            <pc:sldMk cId="296772038" sldId="506"/>
            <ac:picMk id="20" creationId="{A0513AF2-FC24-B9D8-D541-85A3D5797C86}"/>
          </ac:picMkLst>
        </pc:picChg>
        <pc:picChg chg="del">
          <ac:chgData name="Irakli Chakaberia" userId="48f7fdf4b836c817" providerId="LiveId" clId="{42D3B68B-CB08-4E8A-A1CE-06970335E251}" dt="2023-10-03T04:29:52.522" v="3949" actId="478"/>
          <ac:picMkLst>
            <pc:docMk/>
            <pc:sldMk cId="296772038" sldId="506"/>
            <ac:picMk id="22" creationId="{BCA8F164-C18E-A131-74EB-A121B272AF3F}"/>
          </ac:picMkLst>
        </pc:picChg>
        <pc:picChg chg="del">
          <ac:chgData name="Irakli Chakaberia" userId="48f7fdf4b836c817" providerId="LiveId" clId="{42D3B68B-CB08-4E8A-A1CE-06970335E251}" dt="2023-10-03T04:29:53.428" v="3950" actId="478"/>
          <ac:picMkLst>
            <pc:docMk/>
            <pc:sldMk cId="296772038" sldId="506"/>
            <ac:picMk id="24" creationId="{82482018-1153-D0E4-7EB3-B8B14B8FB4D5}"/>
          </ac:picMkLst>
        </pc:picChg>
      </pc:sldChg>
      <pc:sldChg chg="addSp delSp modSp add mod">
        <pc:chgData name="Irakli Chakaberia" userId="48f7fdf4b836c817" providerId="LiveId" clId="{42D3B68B-CB08-4E8A-A1CE-06970335E251}" dt="2023-10-03T04:34:58.856" v="4021" actId="1076"/>
        <pc:sldMkLst>
          <pc:docMk/>
          <pc:sldMk cId="1986681284" sldId="507"/>
        </pc:sldMkLst>
        <pc:spChg chg="mod">
          <ac:chgData name="Irakli Chakaberia" userId="48f7fdf4b836c817" providerId="LiveId" clId="{42D3B68B-CB08-4E8A-A1CE-06970335E251}" dt="2023-10-03T04:34:29.676" v="4016" actId="20577"/>
          <ac:spMkLst>
            <pc:docMk/>
            <pc:sldMk cId="1986681284" sldId="507"/>
            <ac:spMk id="2" creationId="{3FD9C276-9530-32AB-D9C1-133F4615E005}"/>
          </ac:spMkLst>
        </pc:spChg>
        <pc:spChg chg="mod">
          <ac:chgData name="Irakli Chakaberia" userId="48f7fdf4b836c817" providerId="LiveId" clId="{42D3B68B-CB08-4E8A-A1CE-06970335E251}" dt="2023-10-03T04:34:35.349" v="4017" actId="6549"/>
          <ac:spMkLst>
            <pc:docMk/>
            <pc:sldMk cId="1986681284" sldId="507"/>
            <ac:spMk id="3" creationId="{0DFEB457-3CAB-12B2-9B91-C2BD3AD517DC}"/>
          </ac:spMkLst>
        </pc:spChg>
        <pc:picChg chg="add mod">
          <ac:chgData name="Irakli Chakaberia" userId="48f7fdf4b836c817" providerId="LiveId" clId="{42D3B68B-CB08-4E8A-A1CE-06970335E251}" dt="2023-10-03T04:33:54.735" v="3986" actId="1037"/>
          <ac:picMkLst>
            <pc:docMk/>
            <pc:sldMk cId="1986681284" sldId="507"/>
            <ac:picMk id="6" creationId="{600F3197-5BE5-B460-C722-9122873948C1}"/>
          </ac:picMkLst>
        </pc:picChg>
        <pc:picChg chg="add mod">
          <ac:chgData name="Irakli Chakaberia" userId="48f7fdf4b836c817" providerId="LiveId" clId="{42D3B68B-CB08-4E8A-A1CE-06970335E251}" dt="2023-10-03T04:34:58.856" v="4021" actId="1076"/>
          <ac:picMkLst>
            <pc:docMk/>
            <pc:sldMk cId="1986681284" sldId="507"/>
            <ac:picMk id="8" creationId="{50BBA3D9-2FC8-0E33-AEE2-D01CC0D83154}"/>
          </ac:picMkLst>
        </pc:picChg>
        <pc:picChg chg="del">
          <ac:chgData name="Irakli Chakaberia" userId="48f7fdf4b836c817" providerId="LiveId" clId="{42D3B68B-CB08-4E8A-A1CE-06970335E251}" dt="2023-10-03T04:33:50.062" v="3956" actId="478"/>
          <ac:picMkLst>
            <pc:docMk/>
            <pc:sldMk cId="1986681284" sldId="507"/>
            <ac:picMk id="22" creationId="{BCA8F164-C18E-A131-74EB-A121B272AF3F}"/>
          </ac:picMkLst>
        </pc:picChg>
        <pc:picChg chg="del">
          <ac:chgData name="Irakli Chakaberia" userId="48f7fdf4b836c817" providerId="LiveId" clId="{42D3B68B-CB08-4E8A-A1CE-06970335E251}" dt="2023-10-03T04:34:44.586" v="4019" actId="478"/>
          <ac:picMkLst>
            <pc:docMk/>
            <pc:sldMk cId="1986681284" sldId="507"/>
            <ac:picMk id="24" creationId="{82482018-1153-D0E4-7EB3-B8B14B8FB4D5}"/>
          </ac:picMkLst>
        </pc:picChg>
      </pc:sldChg>
      <pc:sldMasterChg chg="modSldLayout">
        <pc:chgData name="Irakli Chakaberia" userId="48f7fdf4b836c817" providerId="LiveId" clId="{42D3B68B-CB08-4E8A-A1CE-06970335E251}" dt="2023-10-02T15:03:36.360" v="3027" actId="14100"/>
        <pc:sldMasterMkLst>
          <pc:docMk/>
          <pc:sldMasterMk cId="0" sldId="2147483648"/>
        </pc:sldMasterMkLst>
        <pc:sldLayoutChg chg="modSp mod">
          <pc:chgData name="Irakli Chakaberia" userId="48f7fdf4b836c817" providerId="LiveId" clId="{42D3B68B-CB08-4E8A-A1CE-06970335E251}" dt="2023-10-02T15:03:36.360" v="3027" actId="14100"/>
          <pc:sldLayoutMkLst>
            <pc:docMk/>
            <pc:sldMasterMk cId="0" sldId="2147483648"/>
            <pc:sldLayoutMk cId="0" sldId="2147483650"/>
          </pc:sldLayoutMkLst>
          <pc:picChg chg="mod">
            <ac:chgData name="Irakli Chakaberia" userId="48f7fdf4b836c817" providerId="LiveId" clId="{42D3B68B-CB08-4E8A-A1CE-06970335E251}" dt="2023-10-02T15:03:36.360" v="3027" actId="14100"/>
            <ac:picMkLst>
              <pc:docMk/>
              <pc:sldMasterMk cId="0" sldId="2147483648"/>
              <pc:sldLayoutMk cId="0" sldId="2147483650"/>
              <ac:picMk id="22" creationId="{00000000-0000-0000-0000-000000000000}"/>
            </ac:picMkLst>
          </pc:picChg>
        </pc:sldLayoutChg>
      </pc:sldMasterChg>
    </pc:docChg>
  </pc:docChgLst>
  <pc:docChgLst>
    <pc:chgData name="Irakli Chakaberia" userId="48f7fdf4b836c817" providerId="LiveId" clId="{F956FCD8-E795-4775-99FA-9F5E525E8F40}"/>
    <pc:docChg chg="custSel addSld modSld">
      <pc:chgData name="Irakli Chakaberia" userId="48f7fdf4b836c817" providerId="LiveId" clId="{F956FCD8-E795-4775-99FA-9F5E525E8F40}" dt="2024-09-10T23:53:40.754" v="268" actId="20577"/>
      <pc:docMkLst>
        <pc:docMk/>
      </pc:docMkLst>
      <pc:sldChg chg="modSp mod">
        <pc:chgData name="Irakli Chakaberia" userId="48f7fdf4b836c817" providerId="LiveId" clId="{F956FCD8-E795-4775-99FA-9F5E525E8F40}" dt="2024-09-10T22:45:11.141" v="17" actId="20577"/>
        <pc:sldMkLst>
          <pc:docMk/>
          <pc:sldMk cId="0" sldId="256"/>
        </pc:sldMkLst>
        <pc:spChg chg="mod">
          <ac:chgData name="Irakli Chakaberia" userId="48f7fdf4b836c817" providerId="LiveId" clId="{F956FCD8-E795-4775-99FA-9F5E525E8F40}" dt="2024-09-10T22:45:11.141" v="17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 mod">
        <pc:chgData name="Irakli Chakaberia" userId="48f7fdf4b836c817" providerId="LiveId" clId="{F956FCD8-E795-4775-99FA-9F5E525E8F40}" dt="2024-09-10T23:53:40.754" v="268" actId="20577"/>
        <pc:sldMkLst>
          <pc:docMk/>
          <pc:sldMk cId="1919441095" sldId="293"/>
        </pc:sldMkLst>
        <pc:spChg chg="mod">
          <ac:chgData name="Irakli Chakaberia" userId="48f7fdf4b836c817" providerId="LiveId" clId="{F956FCD8-E795-4775-99FA-9F5E525E8F40}" dt="2024-09-10T23:53:40.754" v="268" actId="20577"/>
          <ac:spMkLst>
            <pc:docMk/>
            <pc:sldMk cId="1919441095" sldId="293"/>
            <ac:spMk id="3" creationId="{DB70531F-1C7E-AA64-8FA5-BD5DD7CB312E}"/>
          </ac:spMkLst>
        </pc:spChg>
      </pc:sldChg>
      <pc:sldChg chg="addSp delSp modSp mod delAnim">
        <pc:chgData name="Irakli Chakaberia" userId="48f7fdf4b836c817" providerId="LiveId" clId="{F956FCD8-E795-4775-99FA-9F5E525E8F40}" dt="2024-09-10T23:49:22.018" v="212" actId="5793"/>
        <pc:sldMkLst>
          <pc:docMk/>
          <pc:sldMk cId="3618765333" sldId="302"/>
        </pc:sldMkLst>
        <pc:spChg chg="mod">
          <ac:chgData name="Irakli Chakaberia" userId="48f7fdf4b836c817" providerId="LiveId" clId="{F956FCD8-E795-4775-99FA-9F5E525E8F40}" dt="2024-09-10T23:49:22.018" v="212" actId="5793"/>
          <ac:spMkLst>
            <pc:docMk/>
            <pc:sldMk cId="3618765333" sldId="302"/>
            <ac:spMk id="3" creationId="{807570AD-C013-8C3B-F8A6-25A903453494}"/>
          </ac:spMkLst>
        </pc:spChg>
        <pc:spChg chg="del">
          <ac:chgData name="Irakli Chakaberia" userId="48f7fdf4b836c817" providerId="LiveId" clId="{F956FCD8-E795-4775-99FA-9F5E525E8F40}" dt="2024-09-10T23:48:35.570" v="202" actId="478"/>
          <ac:spMkLst>
            <pc:docMk/>
            <pc:sldMk cId="3618765333" sldId="302"/>
            <ac:spMk id="7" creationId="{8A7C2D11-F4F8-5464-BC01-EBBBE592675C}"/>
          </ac:spMkLst>
        </pc:spChg>
        <pc:spChg chg="del">
          <ac:chgData name="Irakli Chakaberia" userId="48f7fdf4b836c817" providerId="LiveId" clId="{F956FCD8-E795-4775-99FA-9F5E525E8F40}" dt="2024-09-10T23:48:35.570" v="202" actId="478"/>
          <ac:spMkLst>
            <pc:docMk/>
            <pc:sldMk cId="3618765333" sldId="302"/>
            <ac:spMk id="8" creationId="{F9F3740F-5920-7EDA-296C-7CE195EA61C4}"/>
          </ac:spMkLst>
        </pc:spChg>
        <pc:spChg chg="del">
          <ac:chgData name="Irakli Chakaberia" userId="48f7fdf4b836c817" providerId="LiveId" clId="{F956FCD8-E795-4775-99FA-9F5E525E8F40}" dt="2024-09-10T23:48:35.570" v="202" actId="478"/>
          <ac:spMkLst>
            <pc:docMk/>
            <pc:sldMk cId="3618765333" sldId="302"/>
            <ac:spMk id="9" creationId="{E946C822-6AFB-5C1A-8D1A-A9247790C95F}"/>
          </ac:spMkLst>
        </pc:spChg>
        <pc:spChg chg="del">
          <ac:chgData name="Irakli Chakaberia" userId="48f7fdf4b836c817" providerId="LiveId" clId="{F956FCD8-E795-4775-99FA-9F5E525E8F40}" dt="2024-09-10T23:48:35.570" v="202" actId="478"/>
          <ac:spMkLst>
            <pc:docMk/>
            <pc:sldMk cId="3618765333" sldId="302"/>
            <ac:spMk id="10" creationId="{A51DA97B-6D90-ED73-DC0C-310BCB55211A}"/>
          </ac:spMkLst>
        </pc:spChg>
        <pc:spChg chg="del">
          <ac:chgData name="Irakli Chakaberia" userId="48f7fdf4b836c817" providerId="LiveId" clId="{F956FCD8-E795-4775-99FA-9F5E525E8F40}" dt="2024-09-10T23:48:35.570" v="202" actId="478"/>
          <ac:spMkLst>
            <pc:docMk/>
            <pc:sldMk cId="3618765333" sldId="302"/>
            <ac:spMk id="11" creationId="{5383A28C-416B-D993-B19C-8611E9AA362A}"/>
          </ac:spMkLst>
        </pc:spChg>
        <pc:spChg chg="del">
          <ac:chgData name="Irakli Chakaberia" userId="48f7fdf4b836c817" providerId="LiveId" clId="{F956FCD8-E795-4775-99FA-9F5E525E8F40}" dt="2024-09-10T23:48:35.570" v="202" actId="478"/>
          <ac:spMkLst>
            <pc:docMk/>
            <pc:sldMk cId="3618765333" sldId="302"/>
            <ac:spMk id="12" creationId="{4D659863-B701-FFE8-5D8C-84E74974BE52}"/>
          </ac:spMkLst>
        </pc:spChg>
        <pc:spChg chg="del">
          <ac:chgData name="Irakli Chakaberia" userId="48f7fdf4b836c817" providerId="LiveId" clId="{F956FCD8-E795-4775-99FA-9F5E525E8F40}" dt="2024-09-10T23:48:35.570" v="202" actId="478"/>
          <ac:spMkLst>
            <pc:docMk/>
            <pc:sldMk cId="3618765333" sldId="302"/>
            <ac:spMk id="15" creationId="{B2D1815F-0524-B851-4E5A-664BBFE434A1}"/>
          </ac:spMkLst>
        </pc:spChg>
        <pc:spChg chg="del">
          <ac:chgData name="Irakli Chakaberia" userId="48f7fdf4b836c817" providerId="LiveId" clId="{F956FCD8-E795-4775-99FA-9F5E525E8F40}" dt="2024-09-10T23:48:35.570" v="202" actId="478"/>
          <ac:spMkLst>
            <pc:docMk/>
            <pc:sldMk cId="3618765333" sldId="302"/>
            <ac:spMk id="23" creationId="{BD7D5C30-613E-9BCD-40BA-CF48DE20C6D7}"/>
          </ac:spMkLst>
        </pc:spChg>
        <pc:picChg chg="add del mod">
          <ac:chgData name="Irakli Chakaberia" userId="48f7fdf4b836c817" providerId="LiveId" clId="{F956FCD8-E795-4775-99FA-9F5E525E8F40}" dt="2024-09-10T23:45:39.810" v="191" actId="478"/>
          <ac:picMkLst>
            <pc:docMk/>
            <pc:sldMk cId="3618765333" sldId="302"/>
            <ac:picMk id="6" creationId="{BE400901-EF19-D255-5B02-548A4DFACC9D}"/>
          </ac:picMkLst>
        </pc:picChg>
        <pc:picChg chg="del">
          <ac:chgData name="Irakli Chakaberia" userId="48f7fdf4b836c817" providerId="LiveId" clId="{F956FCD8-E795-4775-99FA-9F5E525E8F40}" dt="2024-09-10T23:48:32.065" v="201" actId="478"/>
          <ac:picMkLst>
            <pc:docMk/>
            <pc:sldMk cId="3618765333" sldId="302"/>
            <ac:picMk id="16" creationId="{4FFBB8EB-BBD9-F106-32AB-577782527397}"/>
          </ac:picMkLst>
        </pc:picChg>
        <pc:picChg chg="add del mod">
          <ac:chgData name="Irakli Chakaberia" userId="48f7fdf4b836c817" providerId="LiveId" clId="{F956FCD8-E795-4775-99FA-9F5E525E8F40}" dt="2024-09-10T23:21:36.160" v="184" actId="478"/>
          <ac:picMkLst>
            <pc:docMk/>
            <pc:sldMk cId="3618765333" sldId="302"/>
            <ac:picMk id="19" creationId="{50B3D264-916B-25B8-3A72-D433ED73FE92}"/>
          </ac:picMkLst>
        </pc:picChg>
        <pc:picChg chg="add del mod">
          <ac:chgData name="Irakli Chakaberia" userId="48f7fdf4b836c817" providerId="LiveId" clId="{F956FCD8-E795-4775-99FA-9F5E525E8F40}" dt="2024-09-10T23:45:39.250" v="190" actId="478"/>
          <ac:picMkLst>
            <pc:docMk/>
            <pc:sldMk cId="3618765333" sldId="302"/>
            <ac:picMk id="21" creationId="{AD4CCF42-08F1-45E2-28E8-A8110EB3669A}"/>
          </ac:picMkLst>
        </pc:picChg>
        <pc:picChg chg="add del mod">
          <ac:chgData name="Irakli Chakaberia" userId="48f7fdf4b836c817" providerId="LiveId" clId="{F956FCD8-E795-4775-99FA-9F5E525E8F40}" dt="2024-09-10T23:48:01.393" v="195" actId="478"/>
          <ac:picMkLst>
            <pc:docMk/>
            <pc:sldMk cId="3618765333" sldId="302"/>
            <ac:picMk id="25" creationId="{1938F5A0-7384-A74B-C028-767C0CF5BD08}"/>
          </ac:picMkLst>
        </pc:picChg>
        <pc:picChg chg="add mod ord">
          <ac:chgData name="Irakli Chakaberia" userId="48f7fdf4b836c817" providerId="LiveId" clId="{F956FCD8-E795-4775-99FA-9F5E525E8F40}" dt="2024-09-10T23:49:13.727" v="210" actId="1076"/>
          <ac:picMkLst>
            <pc:docMk/>
            <pc:sldMk cId="3618765333" sldId="302"/>
            <ac:picMk id="27" creationId="{5652B619-9D60-6F0C-AB4A-8C7F7EAD62A1}"/>
          </ac:picMkLst>
        </pc:picChg>
        <pc:cxnChg chg="del">
          <ac:chgData name="Irakli Chakaberia" userId="48f7fdf4b836c817" providerId="LiveId" clId="{F956FCD8-E795-4775-99FA-9F5E525E8F40}" dt="2024-09-10T23:48:35.570" v="202" actId="478"/>
          <ac:cxnSpMkLst>
            <pc:docMk/>
            <pc:sldMk cId="3618765333" sldId="302"/>
            <ac:cxnSpMk id="13" creationId="{ED223023-4918-018F-29D1-DF721E49BB61}"/>
          </ac:cxnSpMkLst>
        </pc:cxnChg>
        <pc:cxnChg chg="del">
          <ac:chgData name="Irakli Chakaberia" userId="48f7fdf4b836c817" providerId="LiveId" clId="{F956FCD8-E795-4775-99FA-9F5E525E8F40}" dt="2024-09-10T23:48:35.570" v="202" actId="478"/>
          <ac:cxnSpMkLst>
            <pc:docMk/>
            <pc:sldMk cId="3618765333" sldId="302"/>
            <ac:cxnSpMk id="14" creationId="{422413D4-1CF8-073C-71F3-2A36283340B3}"/>
          </ac:cxnSpMkLst>
        </pc:cxnChg>
        <pc:cxnChg chg="del">
          <ac:chgData name="Irakli Chakaberia" userId="48f7fdf4b836c817" providerId="LiveId" clId="{F956FCD8-E795-4775-99FA-9F5E525E8F40}" dt="2024-09-10T23:48:35.570" v="202" actId="478"/>
          <ac:cxnSpMkLst>
            <pc:docMk/>
            <pc:sldMk cId="3618765333" sldId="302"/>
            <ac:cxnSpMk id="18" creationId="{3229D677-2C12-EE68-A072-C04A35183237}"/>
          </ac:cxnSpMkLst>
        </pc:cxnChg>
        <pc:cxnChg chg="del">
          <ac:chgData name="Irakli Chakaberia" userId="48f7fdf4b836c817" providerId="LiveId" clId="{F956FCD8-E795-4775-99FA-9F5E525E8F40}" dt="2024-09-10T23:48:35.570" v="202" actId="478"/>
          <ac:cxnSpMkLst>
            <pc:docMk/>
            <pc:sldMk cId="3618765333" sldId="302"/>
            <ac:cxnSpMk id="24" creationId="{8762CE64-B4CE-BCCB-DADB-BE4905E7AB8C}"/>
          </ac:cxnSpMkLst>
        </pc:cxnChg>
      </pc:sldChg>
      <pc:sldChg chg="modSp new mod">
        <pc:chgData name="Irakli Chakaberia" userId="48f7fdf4b836c817" providerId="LiveId" clId="{F956FCD8-E795-4775-99FA-9F5E525E8F40}" dt="2024-09-10T22:53:14.474" v="155" actId="20577"/>
        <pc:sldMkLst>
          <pc:docMk/>
          <pc:sldMk cId="2965943380" sldId="508"/>
        </pc:sldMkLst>
        <pc:spChg chg="mod">
          <ac:chgData name="Irakli Chakaberia" userId="48f7fdf4b836c817" providerId="LiveId" clId="{F956FCD8-E795-4775-99FA-9F5E525E8F40}" dt="2024-09-10T22:52:48.358" v="77" actId="20577"/>
          <ac:spMkLst>
            <pc:docMk/>
            <pc:sldMk cId="2965943380" sldId="508"/>
            <ac:spMk id="2" creationId="{50431848-7DC3-484E-2BFA-3DA84E53D04D}"/>
          </ac:spMkLst>
        </pc:spChg>
        <pc:spChg chg="mod">
          <ac:chgData name="Irakli Chakaberia" userId="48f7fdf4b836c817" providerId="LiveId" clId="{F956FCD8-E795-4775-99FA-9F5E525E8F40}" dt="2024-09-10T22:53:14.474" v="155" actId="20577"/>
          <ac:spMkLst>
            <pc:docMk/>
            <pc:sldMk cId="2965943380" sldId="508"/>
            <ac:spMk id="3" creationId="{5EB45366-FA6D-32D2-CFBE-96F4694DD43E}"/>
          </ac:spMkLst>
        </pc:spChg>
      </pc:sldChg>
      <pc:sldChg chg="modSp new mod">
        <pc:chgData name="Irakli Chakaberia" userId="48f7fdf4b836c817" providerId="LiveId" clId="{F956FCD8-E795-4775-99FA-9F5E525E8F40}" dt="2024-09-10T22:53:44.380" v="177" actId="20577"/>
        <pc:sldMkLst>
          <pc:docMk/>
          <pc:sldMk cId="3666985449" sldId="509"/>
        </pc:sldMkLst>
        <pc:spChg chg="mod">
          <ac:chgData name="Irakli Chakaberia" userId="48f7fdf4b836c817" providerId="LiveId" clId="{F956FCD8-E795-4775-99FA-9F5E525E8F40}" dt="2024-09-10T22:53:44.380" v="177" actId="20577"/>
          <ac:spMkLst>
            <pc:docMk/>
            <pc:sldMk cId="3666985449" sldId="509"/>
            <ac:spMk id="2" creationId="{790424C4-C272-2040-32B2-3DF5D8C2F6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1435" y="108644"/>
            <a:ext cx="718887" cy="6903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291547" y="0"/>
            <a:ext cx="11071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297456" y="1509311"/>
            <a:ext cx="11512626" cy="464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" name="Google Shape;25;p34"/>
          <p:cNvSpPr txBox="1">
            <a:spLocks noGrp="1"/>
          </p:cNvSpPr>
          <p:nvPr>
            <p:ph type="dt" idx="10"/>
          </p:nvPr>
        </p:nvSpPr>
        <p:spPr>
          <a:xfrm>
            <a:off x="8798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11811000" y="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700829" y="6372678"/>
            <a:ext cx="1168792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lbl.gov/alice-usa-computing/meetings?authuser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jp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ALICE-USA Computing Project</a:t>
            </a:r>
            <a:br>
              <a:rPr lang="en-US" dirty="0"/>
            </a:br>
            <a:r>
              <a:rPr lang="en-US" dirty="0"/>
              <a:t>Status Report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09600" y="5544049"/>
            <a:ext cx="914400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ALICE-USA Computing Annual Meeting @ LBNL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September 18, 2024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dirty="0"/>
              <a:t>Irakli Chakaberia</a:t>
            </a:r>
            <a:endParaRPr dirty="0"/>
          </a:p>
        </p:txBody>
      </p:sp>
      <p:pic>
        <p:nvPicPr>
          <p:cNvPr id="91" name="Google Shape;91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4866" y="21193"/>
            <a:ext cx="1537268" cy="116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326" y="136071"/>
            <a:ext cx="2751742" cy="89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A picture containing text, sign,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0670" y="4976502"/>
            <a:ext cx="1193077" cy="161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124" y="3590685"/>
            <a:ext cx="2057652" cy="197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F65F-9C3D-0115-79B7-0FF7BBF5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8FBE4-5DD9-8D39-ADB0-7CE1DFE5AA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6C6A045-EDEC-037F-6D8D-5968BEEBA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45" y="1553130"/>
            <a:ext cx="6096000" cy="4572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91EB72-76BD-0338-6166-FEF38A58F8DB}"/>
              </a:ext>
            </a:extLst>
          </p:cNvPr>
          <p:cNvSpPr txBox="1">
            <a:spLocks/>
          </p:cNvSpPr>
          <p:nvPr/>
        </p:nvSpPr>
        <p:spPr>
          <a:xfrm>
            <a:off x="259975" y="1612173"/>
            <a:ext cx="5065059" cy="486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/>
              <a:t>Total number of jobs</a:t>
            </a:r>
          </a:p>
          <a:p>
            <a:pPr lvl="1"/>
            <a:r>
              <a:rPr lang="en-US" sz="2000" dirty="0"/>
              <a:t>MC job load pretty high this month</a:t>
            </a:r>
          </a:p>
          <a:p>
            <a:pPr lvl="1"/>
            <a:r>
              <a:rPr lang="en-US" sz="2000" dirty="0"/>
              <a:t>Perlmutter load is a good indication of MC jobs, as we only run MC on it</a:t>
            </a:r>
          </a:p>
          <a:p>
            <a:r>
              <a:rPr lang="en-US" sz="2400" dirty="0"/>
              <a:t>CEs</a:t>
            </a:r>
          </a:p>
          <a:p>
            <a:pPr lvl="1"/>
            <a:r>
              <a:rPr lang="en-US" sz="2000" dirty="0"/>
              <a:t>LBL-HPCS - </a:t>
            </a:r>
            <a:r>
              <a:rPr lang="en-US" sz="2000" b="1" dirty="0">
                <a:solidFill>
                  <a:srgbClr val="548235"/>
                </a:solidFill>
              </a:rPr>
              <a:t>OK</a:t>
            </a:r>
            <a:endParaRPr lang="en-US" sz="2000" dirty="0"/>
          </a:p>
          <a:p>
            <a:pPr lvl="1"/>
            <a:r>
              <a:rPr lang="en-US" sz="2000" dirty="0"/>
              <a:t>ORNL - </a:t>
            </a:r>
            <a:r>
              <a:rPr lang="en-US" sz="2000" b="1" dirty="0">
                <a:solidFill>
                  <a:srgbClr val="548235"/>
                </a:solidFill>
              </a:rPr>
              <a:t>OK</a:t>
            </a:r>
          </a:p>
          <a:p>
            <a:pPr lvl="1"/>
            <a:r>
              <a:rPr lang="en-US" sz="2000" dirty="0"/>
              <a:t>Lawrencium</a:t>
            </a:r>
          </a:p>
          <a:p>
            <a:pPr lvl="2"/>
            <a:r>
              <a:rPr lang="en-US" sz="1200" dirty="0"/>
              <a:t>Many nodes with broken CVMFS</a:t>
            </a:r>
          </a:p>
          <a:p>
            <a:pPr lvl="2"/>
            <a:r>
              <a:rPr lang="en-US" sz="1200" dirty="0"/>
              <a:t>Tried to remove nodes as I saw them failing jobs</a:t>
            </a:r>
          </a:p>
          <a:p>
            <a:pPr lvl="2"/>
            <a:r>
              <a:rPr lang="en-US" sz="1200" dirty="0"/>
              <a:t>More and more nodes joining broken CVMFS group</a:t>
            </a:r>
          </a:p>
          <a:p>
            <a:pPr lvl="1"/>
            <a:r>
              <a:rPr lang="en-US" sz="2000" dirty="0"/>
              <a:t>Perlmutter – </a:t>
            </a:r>
            <a:r>
              <a:rPr lang="en-US" sz="2000" b="1" dirty="0">
                <a:solidFill>
                  <a:srgbClr val="548235"/>
                </a:solidFill>
              </a:rPr>
              <a:t>OK</a:t>
            </a:r>
          </a:p>
          <a:p>
            <a:pPr lvl="2"/>
            <a:r>
              <a:rPr lang="en-US" sz="1200" dirty="0"/>
              <a:t>Huge number of jobs and allocated slots</a:t>
            </a:r>
          </a:p>
          <a:p>
            <a:pPr lvl="1"/>
            <a:r>
              <a:rPr lang="en-US" sz="2000" dirty="0"/>
              <a:t>LBL_AFP - </a:t>
            </a:r>
            <a:r>
              <a:rPr lang="en-US" sz="2000" b="1" dirty="0">
                <a:solidFill>
                  <a:srgbClr val="548235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405161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38F1-1798-0F31-F49F-E0E6299E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2023 to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C37D7-F935-0417-B32D-3527E97EF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5" y="1238250"/>
            <a:ext cx="4741269" cy="517207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Compute Elements</a:t>
            </a:r>
          </a:p>
          <a:p>
            <a:pPr lvl="1"/>
            <a:r>
              <a:rPr lang="en-US" sz="2000" dirty="0"/>
              <a:t>LBL-HPCS</a:t>
            </a:r>
          </a:p>
          <a:p>
            <a:pPr lvl="2"/>
            <a:r>
              <a:rPr lang="en-US" sz="1600" dirty="0"/>
              <a:t>Steady performance</a:t>
            </a:r>
          </a:p>
          <a:p>
            <a:pPr lvl="2"/>
            <a:r>
              <a:rPr lang="en-US" sz="1600" dirty="0"/>
              <a:t>Almost no downtime, except a couple of CVMFS fixes and scheduled downtimes</a:t>
            </a:r>
          </a:p>
          <a:p>
            <a:pPr lvl="1"/>
            <a:r>
              <a:rPr lang="en-US" sz="2000" dirty="0"/>
              <a:t>ORNL</a:t>
            </a:r>
          </a:p>
          <a:p>
            <a:pPr lvl="2"/>
            <a:r>
              <a:rPr lang="en-US" sz="1700" dirty="0"/>
              <a:t>Steady performance</a:t>
            </a:r>
          </a:p>
          <a:p>
            <a:pPr lvl="2"/>
            <a:r>
              <a:rPr lang="en-US" sz="1700" dirty="0"/>
              <a:t>Very soon will add about 2700 cores</a:t>
            </a:r>
          </a:p>
          <a:p>
            <a:pPr lvl="1"/>
            <a:r>
              <a:rPr lang="en-US" sz="2000" dirty="0"/>
              <a:t>Lawrencium</a:t>
            </a:r>
          </a:p>
          <a:p>
            <a:pPr lvl="2"/>
            <a:r>
              <a:rPr lang="en-US" sz="1600" dirty="0"/>
              <a:t>Very reliable and valuable resource</a:t>
            </a:r>
          </a:p>
          <a:p>
            <a:pPr lvl="2"/>
            <a:r>
              <a:rPr lang="en-US" sz="1600" dirty="0"/>
              <a:t>CVMFS issues after OS upgrade</a:t>
            </a:r>
          </a:p>
          <a:p>
            <a:pPr lvl="2"/>
            <a:r>
              <a:rPr lang="en-US" sz="1600" dirty="0"/>
              <a:t>Awaiting downtime in October that will come with kernel update</a:t>
            </a:r>
          </a:p>
          <a:p>
            <a:pPr lvl="1"/>
            <a:r>
              <a:rPr lang="en-US" sz="2000" dirty="0"/>
              <a:t>Perlmutter</a:t>
            </a:r>
            <a:endParaRPr lang="en-US" sz="2000" b="1" dirty="0">
              <a:solidFill>
                <a:srgbClr val="548235"/>
              </a:solidFill>
            </a:endParaRPr>
          </a:p>
          <a:p>
            <a:pPr lvl="2"/>
            <a:r>
              <a:rPr lang="en-US" sz="1200" dirty="0"/>
              <a:t>Overall, pretty good allocation of nodes</a:t>
            </a:r>
          </a:p>
          <a:p>
            <a:pPr lvl="1"/>
            <a:r>
              <a:rPr lang="en-US" sz="2000" dirty="0"/>
              <a:t>LBL_AFP</a:t>
            </a:r>
          </a:p>
          <a:p>
            <a:pPr lvl="2"/>
            <a:r>
              <a:rPr lang="en-US" sz="1600" dirty="0"/>
              <a:t>Almost no downtime, except a couple of CVMFS fixes and scheduled downtimes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73560-93A9-8608-F2A9-3EEF1470A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0A63E01-A436-D08C-261E-C624FC038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85" y="12572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9FD8-81FD-A47D-7C47-EEB7B9D7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Efficiency: August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0BF8-EDEC-9510-6AAF-0C1E74BD0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55E68-071C-055E-4B47-15A461A8AC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7303BCA-7AA4-853B-D394-F018006B8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30" y="1351984"/>
            <a:ext cx="48768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15C1C-C1D4-CBF7-FEF3-6295854D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86" y="1382408"/>
            <a:ext cx="4922631" cy="3469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DCE86-438B-68FC-45EE-42917554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96" y="4970916"/>
            <a:ext cx="8731624" cy="1375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658AD-D101-9E95-26B3-66B382B56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069" y="4957565"/>
            <a:ext cx="2282931" cy="1455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67E53-DF46-C1D8-7895-2D494F479126}"/>
              </a:ext>
            </a:extLst>
          </p:cNvPr>
          <p:cNvSpPr/>
          <p:nvPr/>
        </p:nvSpPr>
        <p:spPr>
          <a:xfrm>
            <a:off x="1247775" y="3561790"/>
            <a:ext cx="3917576" cy="23308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5FE3-B271-DA0B-296F-9D67E59F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Efficiency: October 2023 to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CFDA-E841-EA08-6729-90A2394575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graph with colorful lines&#10;&#10;Description automatically generated">
            <a:extLst>
              <a:ext uri="{FF2B5EF4-FFF2-40B4-BE49-F238E27FC236}">
                <a16:creationId xmlns:a16="http://schemas.microsoft.com/office/drawing/2014/main" id="{3DE3BE3B-FADB-2814-3920-8481377E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42" y="1095369"/>
            <a:ext cx="5486400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DF71E-3BDF-0CD0-A350-9A7C5FEB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05" y="1371600"/>
            <a:ext cx="5407630" cy="3157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49EEB5-EF8B-81FC-0AAD-33AA54EF3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4" y="5228240"/>
            <a:ext cx="9334501" cy="1485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14E08-397D-2593-CDE1-0290EAF2B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75" y="5223039"/>
            <a:ext cx="2334030" cy="15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8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7603-38FC-16D8-23FC-9BF1A59E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Accounting: August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48F07-3964-4AFB-949C-A5D1EFCB5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3378DB-6121-D932-130A-9FAC7AFAA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45794"/>
              </p:ext>
            </p:extLst>
          </p:nvPr>
        </p:nvGraphicFramePr>
        <p:xfrm>
          <a:off x="454959" y="1331324"/>
          <a:ext cx="2628900" cy="144589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36215271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69130327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CPU Obligations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kHS06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4666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ALICE-USA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100.9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6459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LBNL HPCS 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65672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ORNL 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Calibri" panose="020F0502020204030204" pitchFamily="34" charset="0"/>
                        </a:rPr>
                        <a:t>50.45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00079"/>
                  </a:ext>
                </a:extLst>
              </a:tr>
            </a:tbl>
          </a:graphicData>
        </a:graphic>
      </p:graphicFrame>
      <p:pic>
        <p:nvPicPr>
          <p:cNvPr id="6" name="Picture 5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061863B4-5BF0-79EC-1714-62D2A58BC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37" y="681317"/>
            <a:ext cx="5486400" cy="41148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268270-B53F-F6F1-FB94-35B38E4EB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36076"/>
              </p:ext>
            </p:extLst>
          </p:nvPr>
        </p:nvGraphicFramePr>
        <p:xfrm>
          <a:off x="428064" y="2827757"/>
          <a:ext cx="5600700" cy="151447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698075179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132770968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61579685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715284308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T2 Site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Monalisa (khr)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WLCG (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khr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%diff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5775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HPCS_Lr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5594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LBNL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2804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ORNL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1923.66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2568.66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2371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3,610.99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4,668.66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22.65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3870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834361-672E-73D5-ABB0-F95AD9B8A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52544"/>
              </p:ext>
            </p:extLst>
          </p:nvPr>
        </p:nvGraphicFramePr>
        <p:xfrm>
          <a:off x="412377" y="4401624"/>
          <a:ext cx="10058400" cy="191452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8944748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55872731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57454046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4370959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05292733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87513782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082489735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T2 Site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and HPCS_Lr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CPU/Core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[HS06/Core]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ALICE-USA Obligation</a:t>
                      </a:r>
                      <a:b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[MHS06 x hr]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CPU Delivered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[MHS23 x hr]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(ML reporter)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CPU Delivered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[MHS23 x hr]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(WLCG reporter)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Delivered per Obligation [%]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(ML reported)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Delivered per Obligation [%]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(WLCG reported)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9886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HPCS_Lr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32.29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0630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LBNL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5329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ORNL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37.53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61294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69.82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45.82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54.74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73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B92142-C5A1-3393-DAE3-8D79B624E71C}"/>
              </a:ext>
            </a:extLst>
          </p:cNvPr>
          <p:cNvSpPr txBox="1"/>
          <p:nvPr/>
        </p:nvSpPr>
        <p:spPr>
          <a:xfrm>
            <a:off x="412376" y="6311154"/>
            <a:ext cx="989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We do not run accounting on Perlmutter &amp; AFP. Including these we provided over 100% this month.</a:t>
            </a:r>
          </a:p>
        </p:txBody>
      </p:sp>
    </p:spTree>
    <p:extLst>
      <p:ext uri="{BB962C8B-B14F-4D97-AF65-F5344CB8AC3E}">
        <p14:creationId xmlns:p14="http://schemas.microsoft.com/office/powerpoint/2010/main" val="382393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0F199-8C7A-3138-7D08-6FBCBBA6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Accounting: October 2023 to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9A602-D2A9-E9BE-2359-0891F4380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509311"/>
            <a:ext cx="5427069" cy="464911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This period covers 50/50 RRB2023 and RRB2024</a:t>
            </a:r>
          </a:p>
          <a:p>
            <a:endParaRPr lang="en-US" sz="2400" dirty="0"/>
          </a:p>
          <a:p>
            <a:r>
              <a:rPr lang="en-US" sz="2400" dirty="0"/>
              <a:t>Including Lr resources that we had in reporting to OSG we overdelivered both times</a:t>
            </a:r>
          </a:p>
          <a:p>
            <a:endParaRPr lang="en-US" sz="2400" dirty="0"/>
          </a:p>
          <a:p>
            <a:r>
              <a:rPr lang="en-US" sz="2400" dirty="0"/>
              <a:t>In 2024 plan we had 20 kHS23 from Lr, which was very conservative estimate</a:t>
            </a:r>
          </a:p>
          <a:p>
            <a:endParaRPr lang="en-US" sz="2400" dirty="0"/>
          </a:p>
          <a:p>
            <a:r>
              <a:rPr lang="en-US" sz="2400" dirty="0"/>
              <a:t>This have us option to throw all 2024 hardware budget to storage</a:t>
            </a:r>
          </a:p>
          <a:p>
            <a:endParaRPr lang="en-US" sz="2400" dirty="0"/>
          </a:p>
          <a:p>
            <a:r>
              <a:rPr lang="en-US" sz="2400" dirty="0"/>
              <a:t>In 2025 we have 10 kHS23 from Lr to cushion the hardware budget a little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FB6DC-5FFD-8803-3E53-700792C34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23824CAA-C70B-9ED4-A839-77EBCB1D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85" y="1333494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035D-B3D7-C9EF-4D02-676D605E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EOS: August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BF106-E910-2DB7-DDB4-6CED8EA37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D8C1B-EB10-5EFA-DD3D-26E983FAAB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241E5-ADD6-6927-97FE-2992F1CD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27" y="1003564"/>
            <a:ext cx="7682461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ABF10-A6FD-F1B3-58C0-801FF613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02" y="3238020"/>
            <a:ext cx="7844266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D0771-B8D8-1AA9-8118-E8DAFBF0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12" y="5484344"/>
            <a:ext cx="11641175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0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79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EOS: October 2023 to Now</a:t>
            </a:r>
            <a:endParaRPr dirty="0"/>
          </a:p>
        </p:txBody>
      </p:sp>
      <p:sp>
        <p:nvSpPr>
          <p:cNvPr id="318" name="Google Shape;318;p23"/>
          <p:cNvSpPr txBox="1">
            <a:spLocks noGrp="1"/>
          </p:cNvSpPr>
          <p:nvPr>
            <p:ph type="body" idx="1"/>
          </p:nvPr>
        </p:nvSpPr>
        <p:spPr>
          <a:xfrm>
            <a:off x="348343" y="1302327"/>
            <a:ext cx="3770811" cy="487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SE availability </a:t>
            </a:r>
          </a:p>
          <a:p>
            <a:pPr marL="685800" lvl="1" indent="-228600">
              <a:spcBef>
                <a:spcPts val="0"/>
              </a:spcBef>
              <a:buSzPts val="2000"/>
            </a:pPr>
            <a:r>
              <a:rPr lang="en-US" sz="1600" dirty="0"/>
              <a:t>LBNL: some problems starting late July</a:t>
            </a:r>
          </a:p>
          <a:p>
            <a:pPr marL="685800" lvl="1" indent="-228600">
              <a:spcBef>
                <a:spcPts val="0"/>
              </a:spcBef>
              <a:buSzPts val="2000"/>
            </a:pPr>
            <a:r>
              <a:rPr lang="en-US" sz="1600" dirty="0"/>
              <a:t>ORNL: “file corruption” problem after same one solved @ LBNL appeared only to disappear after simple </a:t>
            </a:r>
            <a:r>
              <a:rPr lang="en-US" sz="1600" dirty="0" err="1"/>
              <a:t>mgm</a:t>
            </a:r>
            <a:r>
              <a:rPr lang="en-US" sz="1600" dirty="0"/>
              <a:t> restarts?!</a:t>
            </a:r>
            <a:endParaRPr sz="16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IPv6 has been up at LBNL since early RRB2021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IPv6 at ORNL is </a:t>
            </a:r>
            <a:r>
              <a:rPr lang="en-US" sz="2000" u="sng" dirty="0"/>
              <a:t>still</a:t>
            </a:r>
            <a:r>
              <a:rPr lang="en-US" sz="2000" dirty="0"/>
              <a:t> looming on a horizon</a:t>
            </a:r>
          </a:p>
        </p:txBody>
      </p:sp>
      <p:sp>
        <p:nvSpPr>
          <p:cNvPr id="319" name="Google Shape;319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127863" y="1053736"/>
            <a:ext cx="7097486" cy="27432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3"/>
          <p:cNvSpPr txBox="1"/>
          <p:nvPr/>
        </p:nvSpPr>
        <p:spPr>
          <a:xfrm>
            <a:off x="7154907" y="1127215"/>
            <a:ext cx="1249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IPv4/IPv6</a:t>
            </a:r>
            <a:endParaRPr dirty="0"/>
          </a:p>
        </p:txBody>
      </p:sp>
      <p:sp>
        <p:nvSpPr>
          <p:cNvPr id="327" name="Google Shape;327;p23"/>
          <p:cNvSpPr/>
          <p:nvPr/>
        </p:nvSpPr>
        <p:spPr>
          <a:xfrm>
            <a:off x="4127863" y="4019551"/>
            <a:ext cx="7097486" cy="27432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7354810" y="4043226"/>
            <a:ext cx="12650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IPv6 Only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D74A26-20CD-6E9D-7274-C8E6736E1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51109"/>
              </p:ext>
            </p:extLst>
          </p:nvPr>
        </p:nvGraphicFramePr>
        <p:xfrm>
          <a:off x="500208" y="5067396"/>
          <a:ext cx="3128818" cy="1112520"/>
        </p:xfrm>
        <a:graphic>
          <a:graphicData uri="http://schemas.openxmlformats.org/drawingml/2006/table">
            <a:tbl>
              <a:tblPr firstRow="1" bandRow="1">
                <a:tableStyleId>{EAC636DC-C192-42FA-8222-511AABA49DA2}</a:tableStyleId>
              </a:tblPr>
              <a:tblGrid>
                <a:gridCol w="856672">
                  <a:extLst>
                    <a:ext uri="{9D8B030D-6E8A-4147-A177-3AD203B41FA5}">
                      <a16:colId xmlns:a16="http://schemas.microsoft.com/office/drawing/2014/main" val="2051972145"/>
                    </a:ext>
                  </a:extLst>
                </a:gridCol>
                <a:gridCol w="1087581">
                  <a:extLst>
                    <a:ext uri="{9D8B030D-6E8A-4147-A177-3AD203B41FA5}">
                      <a16:colId xmlns:a16="http://schemas.microsoft.com/office/drawing/2014/main" val="1832328137"/>
                    </a:ext>
                  </a:extLst>
                </a:gridCol>
                <a:gridCol w="1184565">
                  <a:extLst>
                    <a:ext uri="{9D8B030D-6E8A-4147-A177-3AD203B41FA5}">
                      <a16:colId xmlns:a16="http://schemas.microsoft.com/office/drawing/2014/main" val="3980382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228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LBNL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2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ORNL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96.0</a:t>
                      </a:r>
                    </a:p>
                  </a:txBody>
                  <a:tcPr>
                    <a:solidFill>
                      <a:srgbClr val="9E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3802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50E7C1-2EB4-5DCF-A553-B6E94AEA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2814637"/>
            <a:ext cx="6400800" cy="723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ECF88F-3395-6F5A-8014-9BBC5E00D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0" y="1633537"/>
            <a:ext cx="6400800" cy="723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E3E961-781A-3C8E-D160-E848A44CC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175" y="5691187"/>
            <a:ext cx="6400800" cy="7232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14E962-46FA-20EF-A2C0-A0BFE8E80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300" y="4621987"/>
            <a:ext cx="6400800" cy="723290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8E4C-87E4-BCFC-81FF-776A5883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EOS: Success Ration: August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FC5E7-43E1-32DE-CF4E-75EC0DD39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Crawler reports significant improvement of ORNL problem since </a:t>
            </a:r>
            <a:r>
              <a:rPr lang="en-US" sz="1600" dirty="0" err="1"/>
              <a:t>mgm</a:t>
            </a:r>
            <a:r>
              <a:rPr lang="en-US" sz="1600" dirty="0"/>
              <a:t> restarts in early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in last two weeks, same problems started to show back up at LBNL (the problem that seem to have been solved a few month ago)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is perhaps the indication of EOS issues rather than actual file corruption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High memory use on </a:t>
            </a:r>
            <a:r>
              <a:rPr lang="en-US" sz="1400" dirty="0" err="1"/>
              <a:t>mgms</a:t>
            </a:r>
            <a:r>
              <a:rPr lang="en-US" sz="1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John has a ticket open at EOS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D0061-C8A2-32D9-96E3-996061FA10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4691D-87AB-B098-908E-A247C6B8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54" y="3418708"/>
            <a:ext cx="9726382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C276-9530-32AB-D9C1-133F4615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Core Mix: October 2023 to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EB457-3CAB-12B2-9B91-C2BD3AD5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046018"/>
            <a:ext cx="11512626" cy="51124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D63FF-CABC-F7A4-C2E5-74239B0A66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3BE56-1277-51C5-77CA-A3236ACF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8" y="933250"/>
            <a:ext cx="8945223" cy="2857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A3797F-C086-0393-68C3-2EDD417E1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9" y="3852660"/>
            <a:ext cx="8897592" cy="2905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87F0C7-1A84-C58A-F6B9-46049831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57" y="2419150"/>
            <a:ext cx="4429743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8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5652B619-9D60-6F0C-AB4A-8C7F7EAD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205" y="1017753"/>
            <a:ext cx="8062796" cy="453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870CB-1437-B17B-C00B-55512507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570AD-C013-8C3B-F8A6-25A90345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473" y="1076324"/>
            <a:ext cx="5993593" cy="5300621"/>
          </a:xfrm>
        </p:spPr>
        <p:txBody>
          <a:bodyPr>
            <a:noAutofit/>
          </a:bodyPr>
          <a:lstStyle/>
          <a:p>
            <a:r>
              <a:rPr lang="en-US" sz="1400" dirty="0"/>
              <a:t>Original Project Proposal – 2009</a:t>
            </a:r>
          </a:p>
          <a:p>
            <a:pPr lvl="1"/>
            <a:r>
              <a:rPr lang="en-US" sz="1400" dirty="0"/>
              <a:t>15 years since its inception</a:t>
            </a:r>
          </a:p>
          <a:p>
            <a:endParaRPr lang="en-US" sz="1400" dirty="0"/>
          </a:p>
          <a:p>
            <a:r>
              <a:rPr lang="en-US" sz="1400" dirty="0"/>
              <a:t>In operational since 2010</a:t>
            </a:r>
          </a:p>
          <a:p>
            <a:pPr lvl="1"/>
            <a:r>
              <a:rPr lang="en-US" sz="1400" dirty="0"/>
              <a:t>Nearing 15-year anniversary </a:t>
            </a:r>
            <a:r>
              <a:rPr lang="en-US" sz="1400" dirty="0">
                <a:sym typeface="Wingdings" panose="05000000000000000000" pitchFamily="2" charset="2"/>
              </a:rPr>
              <a:t>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3-Year Project Review Cycle</a:t>
            </a:r>
          </a:p>
          <a:p>
            <a:pPr lvl="1"/>
            <a:r>
              <a:rPr lang="en-US" sz="1400" dirty="0"/>
              <a:t>Initial plan requested in 2014</a:t>
            </a:r>
          </a:p>
          <a:p>
            <a:pPr lvl="1"/>
            <a:r>
              <a:rPr lang="en-US" sz="1400" dirty="0"/>
              <a:t>Latest review in July 2021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Potential review in 2025</a:t>
            </a: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Project Execution &amp; Acquisition Plan (PEAP)</a:t>
            </a:r>
          </a:p>
          <a:p>
            <a:pPr lvl="1"/>
            <a:r>
              <a:rPr lang="en-US" sz="1400" dirty="0"/>
              <a:t>Multi-year plan containing resource delivery, </a:t>
            </a:r>
          </a:p>
          <a:p>
            <a:pPr marL="571500" lvl="1" indent="0">
              <a:buNone/>
            </a:pPr>
            <a:r>
              <a:rPr lang="en-US" sz="1400" dirty="0"/>
              <a:t>milestones, budget estimates, operations guide   </a:t>
            </a:r>
            <a:endParaRPr lang="en-US" sz="1400" dirty="0">
              <a:sym typeface="Wingdings"/>
            </a:endParaRPr>
          </a:p>
          <a:p>
            <a:pPr lvl="1"/>
            <a:r>
              <a:rPr lang="en-US" sz="1400" dirty="0"/>
              <a:t>updated annually &amp; submitted to DOE</a:t>
            </a:r>
          </a:p>
          <a:p>
            <a:pPr lvl="1"/>
            <a:r>
              <a:rPr lang="en-US" sz="1400" dirty="0"/>
              <a:t>Latest one submitted in October 2023</a:t>
            </a:r>
          </a:p>
          <a:p>
            <a:pPr lvl="1"/>
            <a:endParaRPr lang="en-US" sz="1400" dirty="0"/>
          </a:p>
          <a:p>
            <a:r>
              <a:rPr lang="en-US" sz="1400" dirty="0"/>
              <a:t>ALICE-USA Computing Website: </a:t>
            </a:r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https://sites.google.com/lbl.gov/alice-usa-computing/meetings?authuser=1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83266-125D-61CD-839B-5116F58ADD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1848-7DC3-484E-2BFA-3DA84E5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45366-FA6D-32D2-CFBE-96F4694DD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LBNL Switched to rocky8</a:t>
            </a:r>
          </a:p>
          <a:p>
            <a:pPr lvl="1"/>
            <a:r>
              <a:rPr lang="en-US" sz="1400" dirty="0"/>
              <a:t>We noticed problems on LBL_HPCS where root.exe processes would sometimes hand consequently draining the node</a:t>
            </a:r>
          </a:p>
          <a:p>
            <a:pPr lvl="1"/>
            <a:r>
              <a:rPr lang="en-US" sz="1400" dirty="0"/>
              <a:t>Did many tests to try to reproduce the problem consistently but it was very intermittent and unreproducible when submitting jobs manually</a:t>
            </a:r>
          </a:p>
          <a:p>
            <a:pPr lvl="1"/>
            <a:r>
              <a:rPr lang="en-US" sz="1400" dirty="0"/>
              <a:t>Finally, an update of kernel to it’s “latest” version solved the problem</a:t>
            </a:r>
          </a:p>
          <a:p>
            <a:pPr lvl="1"/>
            <a:r>
              <a:rPr lang="en-US" sz="1400" dirty="0"/>
              <a:t>This update was done on LBL_HPCS cluster only, hence Lr remains on the default kernel</a:t>
            </a:r>
          </a:p>
          <a:p>
            <a:pPr lvl="1"/>
            <a:r>
              <a:rPr lang="en-US" sz="1400" dirty="0"/>
              <a:t>However, the same problems did not show up on Lr</a:t>
            </a:r>
          </a:p>
          <a:p>
            <a:pPr lvl="1"/>
            <a:r>
              <a:rPr lang="en-US" sz="1400" dirty="0"/>
              <a:t>But… CVMFS problems did. Many Lr (currently perhaps all) nodes had broken CVFMS</a:t>
            </a:r>
          </a:p>
          <a:p>
            <a:pPr lvl="1"/>
            <a:r>
              <a:rPr lang="en-US" sz="1400" dirty="0"/>
              <a:t>Plan is to revisit CVMFS after Lr downtime (possible mid October)</a:t>
            </a:r>
          </a:p>
          <a:p>
            <a:pPr lvl="1"/>
            <a:endParaRPr lang="en-US" sz="1400" dirty="0"/>
          </a:p>
          <a:p>
            <a:r>
              <a:rPr lang="en-US" sz="1800" dirty="0"/>
              <a:t>ORNL</a:t>
            </a:r>
          </a:p>
          <a:p>
            <a:pPr lvl="1"/>
            <a:r>
              <a:rPr lang="en-US" sz="1400" dirty="0"/>
              <a:t>New cluster with all rocky9 nodes was deployed</a:t>
            </a:r>
          </a:p>
          <a:p>
            <a:pPr lvl="1"/>
            <a:r>
              <a:rPr lang="en-US" sz="1400" dirty="0"/>
              <a:t>Plan was to have this cluster with all the submission via HTCondor</a:t>
            </a:r>
          </a:p>
          <a:p>
            <a:pPr lvl="1"/>
            <a:r>
              <a:rPr lang="en-US" sz="1400" dirty="0"/>
              <a:t>Once new cluster is fully operational rebuild old nodes and join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ACE8-62B1-85D9-323D-8617563502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02DD-D50B-5356-D4D4-2B4C11A7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06" y="3524250"/>
            <a:ext cx="5508309" cy="26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24C4-C272-2040-32B2-3DF5D8C2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WLCG/OSG Accounting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BB48-A75D-DF13-0956-7A4410465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Reporting/accounting to WLCG is done via OSG</a:t>
            </a:r>
          </a:p>
          <a:p>
            <a:r>
              <a:rPr lang="en-US" sz="2000" dirty="0"/>
              <a:t>OSG “gratia” tool collects batch system info and reports to GRACC</a:t>
            </a:r>
          </a:p>
          <a:p>
            <a:r>
              <a:rPr lang="en-US" sz="2000" dirty="0"/>
              <a:t>At some point OSG stopped maintaining separate dedicated probes for individual batch systems</a:t>
            </a:r>
          </a:p>
          <a:p>
            <a:r>
              <a:rPr lang="en-US" sz="2000" dirty="0"/>
              <a:t>We kept old “gratia” going but OS update necessitated the need for update</a:t>
            </a:r>
          </a:p>
          <a:p>
            <a:r>
              <a:rPr lang="en-US" sz="2000" dirty="0"/>
              <a:t>So we have to move to HTCondor 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827A2-F3C1-A334-78A4-F4C512676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A73D3-4CAB-DECB-FF6D-CD6537D30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6" y="3918492"/>
            <a:ext cx="6596684" cy="2744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798F23-A84B-677C-52AB-08DDB0C0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4151140"/>
            <a:ext cx="7058845" cy="21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2C50-4A47-F29D-5153-3E6917CE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HTCondor @ ORNL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D56D6-6074-C695-6143-47A3E1B51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509311"/>
            <a:ext cx="6989169" cy="4649118"/>
          </a:xfrm>
        </p:spPr>
        <p:txBody>
          <a:bodyPr/>
          <a:lstStyle/>
          <a:p>
            <a:r>
              <a:rPr lang="en-US" dirty="0"/>
              <a:t>After few weeks of going over many </a:t>
            </a:r>
            <a:r>
              <a:rPr lang="en-US" dirty="0" err="1"/>
              <a:t>many</a:t>
            </a:r>
            <a:r>
              <a:rPr lang="en-US" dirty="0"/>
              <a:t> config files</a:t>
            </a:r>
          </a:p>
          <a:p>
            <a:r>
              <a:rPr lang="en-US" dirty="0"/>
              <a:t>A lot of help from Maarten and HTCondor experts we have a working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F8B8D-C71F-7C64-F223-2A565E663A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0309BA53-6DDA-8D33-6969-CB91E9BA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53" y="228599"/>
            <a:ext cx="4275045" cy="4791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CA4CD9-0B1C-34BB-FC26-E0704F75361F}"/>
              </a:ext>
            </a:extLst>
          </p:cNvPr>
          <p:cNvSpPr txBox="1"/>
          <p:nvPr/>
        </p:nvSpPr>
        <p:spPr>
          <a:xfrm>
            <a:off x="9934575" y="638175"/>
            <a:ext cx="7040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pic>
        <p:nvPicPr>
          <p:cNvPr id="11" name="Picture 10" descr="A graph showing a graph&#10;&#10;Description automatically generated">
            <a:extLst>
              <a:ext uri="{FF2B5EF4-FFF2-40B4-BE49-F238E27FC236}">
                <a16:creationId xmlns:a16="http://schemas.microsoft.com/office/drawing/2014/main" id="{5B5D3540-3F3A-FA04-6C4F-4F2211C55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2" y="3905250"/>
            <a:ext cx="4681728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BEDAE-ED38-1296-8A8D-2EA221F7E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266" y="5067300"/>
            <a:ext cx="5590928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0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B7CE-6BBA-E49F-2276-CBF32BE3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Perlmutter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423DF-5FB5-0F17-CB31-3F095E0B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509311"/>
            <a:ext cx="4960344" cy="4649118"/>
          </a:xfrm>
        </p:spPr>
        <p:txBody>
          <a:bodyPr>
            <a:normAutofit/>
          </a:bodyPr>
          <a:lstStyle/>
          <a:p>
            <a:r>
              <a:rPr lang="en-US" sz="2000" dirty="0"/>
              <a:t>In ERCAP 2024 we requested 200,000 node-hours</a:t>
            </a:r>
          </a:p>
          <a:p>
            <a:r>
              <a:rPr lang="en-US" sz="2000" dirty="0"/>
              <a:t>Initial award was only 60,000</a:t>
            </a:r>
          </a:p>
          <a:p>
            <a:r>
              <a:rPr lang="en-US" sz="2000" dirty="0"/>
              <a:t>But we were granted additional 140,000 as we demonstrated the successful use of this resource</a:t>
            </a:r>
          </a:p>
          <a:p>
            <a:r>
              <a:rPr lang="en-US" sz="2000" dirty="0"/>
              <a:t>We will apply for the same amount for 2025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066DD-73F6-634B-B0E8-5C403D5C09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5B715-929D-7434-5A85-F0380C8BF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1197"/>
            <a:ext cx="12192000" cy="2330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D8D98-D7F3-B948-AA85-D384B23D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20" y="1355943"/>
            <a:ext cx="6730030" cy="26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CB74-1251-8D6B-B912-6C11181B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CEC0-1EA5-FBF7-63A7-1F9BBF86D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ALICE-USA T2 sites are operational, growing, and updating</a:t>
            </a:r>
          </a:p>
          <a:p>
            <a:r>
              <a:rPr lang="en-US" dirty="0"/>
              <a:t>AFP is being maintained as an additional resource and a proof-of-principle for proposal renewal</a:t>
            </a:r>
          </a:p>
          <a:p>
            <a:r>
              <a:rPr lang="en-US" dirty="0"/>
              <a:t>HPC resources are going strong and alice project ERCAP for 2025 will request another 200,000 node-hours</a:t>
            </a:r>
          </a:p>
          <a:p>
            <a:r>
              <a:rPr lang="en-US" dirty="0"/>
              <a:t>We currently tackle issues with EOS</a:t>
            </a:r>
          </a:p>
          <a:p>
            <a:r>
              <a:rPr lang="en-US" dirty="0"/>
              <a:t>Lawrencium usage will be revisited after kernel update</a:t>
            </a:r>
          </a:p>
          <a:p>
            <a:r>
              <a:rPr lang="en-US" dirty="0"/>
              <a:t>HTCondor setup @ ORNL is complete</a:t>
            </a:r>
          </a:p>
          <a:p>
            <a:r>
              <a:rPr lang="en-US" dirty="0"/>
              <a:t>Same setup at LBNL will is next on the </a:t>
            </a:r>
            <a:r>
              <a:rPr lang="en-US" dirty="0" err="1"/>
              <a:t>todo</a:t>
            </a:r>
            <a:r>
              <a:rPr lang="en-US" dirty="0"/>
              <a:t>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2C20-1B11-4C60-D53F-9E229F3636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1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E4C14F9-D41A-39E7-AD4D-DEE797EAD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75B41-70AF-7E26-3669-FB83C713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B9F6-F155-59E7-B181-9F6D6955834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4572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defTabSz="457200">
                <a:spcBef>
                  <a:spcPts val="0"/>
                </a:spcBef>
                <a:spcAft>
                  <a:spcPts val="600"/>
                </a:spcAft>
                <a:buNone/>
              </a:pPr>
              <a:t>25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4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A2A4-EEA5-E88F-DA9C-2994EB84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 Department of Energy Supported ALICE-USA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0531F-1C7E-AA64-8FA5-BD5DD7CB3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509310"/>
            <a:ext cx="5718333" cy="5063369"/>
          </a:xfrm>
        </p:spPr>
        <p:txBody>
          <a:bodyPr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The project’s main goal is to fulfills DOE funded MoU-based ALICE USA obligations for</a:t>
            </a:r>
          </a:p>
          <a:p>
            <a:pPr marL="685800" lvl="1" indent="-228600">
              <a:spcBef>
                <a:spcPts val="1000"/>
              </a:spcBef>
            </a:pPr>
            <a:r>
              <a:rPr lang="en-US" sz="1800" dirty="0"/>
              <a:t>11 Institutions</a:t>
            </a:r>
          </a:p>
          <a:p>
            <a:pPr marL="685800" lvl="1" indent="-228600">
              <a:spcBef>
                <a:spcPts val="1000"/>
              </a:spcBef>
            </a:pPr>
            <a:r>
              <a:rPr lang="en-US" sz="1800" dirty="0">
                <a:solidFill>
                  <a:srgbClr val="FF0000"/>
                </a:solidFill>
              </a:rPr>
              <a:t>45</a:t>
            </a:r>
            <a:r>
              <a:rPr lang="en-US" sz="1800" dirty="0"/>
              <a:t> M&amp;OA</a:t>
            </a:r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Operates ALICE grid facilities at 2 DOE labs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ALICE-USA Computing core group meets monthly, every third Tuesday of the Month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We keep very close contact on our SLACK channel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Nominally we try to hold two annual grid review meetings</a:t>
            </a:r>
          </a:p>
          <a:p>
            <a:pPr marL="685800" lvl="1" indent="-228600">
              <a:spcBef>
                <a:spcPts val="1000"/>
              </a:spcBef>
            </a:pPr>
            <a:r>
              <a:rPr lang="en-US" sz="1800" dirty="0"/>
              <a:t>Spring meeting at LBL</a:t>
            </a:r>
          </a:p>
          <a:p>
            <a:pPr marL="685800" lvl="1" indent="-228600">
              <a:spcBef>
                <a:spcPts val="1000"/>
              </a:spcBef>
            </a:pPr>
            <a:r>
              <a:rPr lang="en-US" sz="1800" dirty="0"/>
              <a:t>Fall meeting at ORNL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80FED-3AAE-41CF-DE77-C9A383865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D651EF-6EFE-F5CF-F8B5-69BA6BF00473}"/>
              </a:ext>
            </a:extLst>
          </p:cNvPr>
          <p:cNvGrpSpPr/>
          <p:nvPr/>
        </p:nvGrpSpPr>
        <p:grpSpPr>
          <a:xfrm>
            <a:off x="6054437" y="1537855"/>
            <a:ext cx="5375392" cy="4541857"/>
            <a:chOff x="6247255" y="1690692"/>
            <a:chExt cx="5232408" cy="4113395"/>
          </a:xfrm>
        </p:grpSpPr>
        <p:grpSp>
          <p:nvGrpSpPr>
            <p:cNvPr id="6" name="Google Shape;102;p2">
              <a:extLst>
                <a:ext uri="{FF2B5EF4-FFF2-40B4-BE49-F238E27FC236}">
                  <a16:creationId xmlns:a16="http://schemas.microsoft.com/office/drawing/2014/main" id="{26A1780A-4A34-7FD7-A8E7-5CD421C045AE}"/>
                </a:ext>
              </a:extLst>
            </p:cNvPr>
            <p:cNvGrpSpPr/>
            <p:nvPr/>
          </p:nvGrpSpPr>
          <p:grpSpPr>
            <a:xfrm>
              <a:off x="6247255" y="1690692"/>
              <a:ext cx="5232408" cy="4113395"/>
              <a:chOff x="5302205" y="497220"/>
              <a:chExt cx="6709936" cy="5679916"/>
            </a:xfrm>
          </p:grpSpPr>
          <p:pic>
            <p:nvPicPr>
              <p:cNvPr id="9" name="Google Shape;103;p2" descr="Logo&#10;&#10;Description automatically generated">
                <a:extLst>
                  <a:ext uri="{FF2B5EF4-FFF2-40B4-BE49-F238E27FC236}">
                    <a16:creationId xmlns:a16="http://schemas.microsoft.com/office/drawing/2014/main" id="{698E77FB-7371-5E38-56B0-856C7F74811A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5365917" y="3624843"/>
                <a:ext cx="1732195" cy="17321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104;p2" descr="Logo&#10;&#10;Description automatically generated">
                <a:extLst>
                  <a:ext uri="{FF2B5EF4-FFF2-40B4-BE49-F238E27FC236}">
                    <a16:creationId xmlns:a16="http://schemas.microsoft.com/office/drawing/2014/main" id="{46CE1043-6251-91C7-5033-1BBB0046129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414955" y="1966946"/>
                <a:ext cx="1768768" cy="7635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105;p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308192D-B12B-402E-7A72-F4FCD3F4B1C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810528" y="1009265"/>
                <a:ext cx="1828800" cy="684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106;p2" descr="A black and white sign&#10;&#10;Description automatically generated with low confidence">
                <a:extLst>
                  <a:ext uri="{FF2B5EF4-FFF2-40B4-BE49-F238E27FC236}">
                    <a16:creationId xmlns:a16="http://schemas.microsoft.com/office/drawing/2014/main" id="{2193E45C-B944-A80A-20D6-020B95D43BD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045416" y="1771718"/>
                <a:ext cx="1828800" cy="5786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07;p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3D9F0A59-43A1-8B54-E4B8-83CBA8F90386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0392463" y="2567556"/>
                <a:ext cx="1619678" cy="1226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08;p2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3B502649-5F9E-5033-4D9C-A71AF872A2B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410295" y="4859207"/>
                <a:ext cx="1828800" cy="7202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09;p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15EAE67-562F-9CB8-8EBE-3A7E6B6C97D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2541" t="29111" r="11585" b="26368"/>
              <a:stretch/>
            </p:blipFill>
            <p:spPr>
              <a:xfrm>
                <a:off x="7371856" y="5611077"/>
                <a:ext cx="2081347" cy="5660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10;p2" descr="Logo&#10;&#10;Description automatically generated">
                <a:extLst>
                  <a:ext uri="{FF2B5EF4-FFF2-40B4-BE49-F238E27FC236}">
                    <a16:creationId xmlns:a16="http://schemas.microsoft.com/office/drawing/2014/main" id="{FE977613-1CC5-F595-1B44-750292014679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115195" y="3969778"/>
                <a:ext cx="1828800" cy="9433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11;p2">
                <a:extLst>
                  <a:ext uri="{FF2B5EF4-FFF2-40B4-BE49-F238E27FC236}">
                    <a16:creationId xmlns:a16="http://schemas.microsoft.com/office/drawing/2014/main" id="{9930DCD6-F9D1-79A2-290C-B7341EEEE13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649936" y="2636864"/>
                <a:ext cx="2057652" cy="197595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" name="Google Shape;112;p2">
                <a:extLst>
                  <a:ext uri="{FF2B5EF4-FFF2-40B4-BE49-F238E27FC236}">
                    <a16:creationId xmlns:a16="http://schemas.microsoft.com/office/drawing/2014/main" id="{840F453E-92AB-8D24-A3F3-2A445991D01F}"/>
                  </a:ext>
                </a:extLst>
              </p:cNvPr>
              <p:cNvCxnSpPr/>
              <p:nvPr/>
            </p:nvCxnSpPr>
            <p:spPr>
              <a:xfrm rot="10800000" flipH="1">
                <a:off x="7084955" y="3887845"/>
                <a:ext cx="572323" cy="2894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19" name="Google Shape;113;p2">
                <a:extLst>
                  <a:ext uri="{FF2B5EF4-FFF2-40B4-BE49-F238E27FC236}">
                    <a16:creationId xmlns:a16="http://schemas.microsoft.com/office/drawing/2014/main" id="{918A7B66-CEBD-6F2F-4DAF-80692264590A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 rot="10800000" flipH="1">
                <a:off x="7324695" y="4315307"/>
                <a:ext cx="621900" cy="54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0" name="Google Shape;114;p2">
                <a:extLst>
                  <a:ext uri="{FF2B5EF4-FFF2-40B4-BE49-F238E27FC236}">
                    <a16:creationId xmlns:a16="http://schemas.microsoft.com/office/drawing/2014/main" id="{1C73A40F-B07B-D6A6-6D7E-6EB519FC691A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rot="10800000">
                <a:off x="8678762" y="4612822"/>
                <a:ext cx="16500" cy="101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1" name="Google Shape;115;p2">
                <a:extLst>
                  <a:ext uri="{FF2B5EF4-FFF2-40B4-BE49-F238E27FC236}">
                    <a16:creationId xmlns:a16="http://schemas.microsoft.com/office/drawing/2014/main" id="{3CBE0FA8-3783-EB2D-E48C-6DBFA5DE8B45}"/>
                  </a:ext>
                </a:extLst>
              </p:cNvPr>
              <p:cNvCxnSpPr/>
              <p:nvPr/>
            </p:nvCxnSpPr>
            <p:spPr>
              <a:xfrm>
                <a:off x="7249416" y="2670837"/>
                <a:ext cx="690734" cy="24340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2" name="Google Shape;116;p2">
                <a:extLst>
                  <a:ext uri="{FF2B5EF4-FFF2-40B4-BE49-F238E27FC236}">
                    <a16:creationId xmlns:a16="http://schemas.microsoft.com/office/drawing/2014/main" id="{6C1E79A9-413A-5ECF-0A76-52F3E8B07D56}"/>
                  </a:ext>
                </a:extLst>
              </p:cNvPr>
              <p:cNvCxnSpPr/>
              <p:nvPr/>
            </p:nvCxnSpPr>
            <p:spPr>
              <a:xfrm flipH="1">
                <a:off x="8951886" y="1861692"/>
                <a:ext cx="501300" cy="71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3" name="Google Shape;117;p2">
                <a:extLst>
                  <a:ext uri="{FF2B5EF4-FFF2-40B4-BE49-F238E27FC236}">
                    <a16:creationId xmlns:a16="http://schemas.microsoft.com/office/drawing/2014/main" id="{8939BD85-102B-73A1-09BB-FA24E5BEEA1D}"/>
                  </a:ext>
                </a:extLst>
              </p:cNvPr>
              <p:cNvCxnSpPr>
                <a:endCxn id="12" idx="1"/>
              </p:cNvCxnSpPr>
              <p:nvPr/>
            </p:nvCxnSpPr>
            <p:spPr>
              <a:xfrm rot="10800000" flipH="1">
                <a:off x="9410016" y="2061040"/>
                <a:ext cx="635400" cy="797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4" name="Google Shape;118;p2">
                <a:extLst>
                  <a:ext uri="{FF2B5EF4-FFF2-40B4-BE49-F238E27FC236}">
                    <a16:creationId xmlns:a16="http://schemas.microsoft.com/office/drawing/2014/main" id="{CE1492C2-8648-E360-38D7-88E70A0D76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25946" y="3232122"/>
                <a:ext cx="564300" cy="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5" name="Google Shape;119;p2">
                <a:extLst>
                  <a:ext uri="{FF2B5EF4-FFF2-40B4-BE49-F238E27FC236}">
                    <a16:creationId xmlns:a16="http://schemas.microsoft.com/office/drawing/2014/main" id="{A0FBB075-7131-72E7-2E28-5645DA11C60F}"/>
                  </a:ext>
                </a:extLst>
              </p:cNvPr>
              <p:cNvCxnSpPr>
                <a:stCxn id="16" idx="1"/>
              </p:cNvCxnSpPr>
              <p:nvPr/>
            </p:nvCxnSpPr>
            <p:spPr>
              <a:xfrm rot="10800000">
                <a:off x="9651995" y="4160056"/>
                <a:ext cx="463200" cy="28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pic>
            <p:nvPicPr>
              <p:cNvPr id="26" name="Google Shape;120;p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BE47A67F-5EA6-C1B7-BFE6-E27CD0612C7D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302205" y="2848455"/>
                <a:ext cx="1862632" cy="977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21;p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436D9A01-7BF0-6CBB-5613-DB849A5320FE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7012593" y="497220"/>
                <a:ext cx="1502620" cy="150262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8" name="Google Shape;122;p2">
                <a:extLst>
                  <a:ext uri="{FF2B5EF4-FFF2-40B4-BE49-F238E27FC236}">
                    <a16:creationId xmlns:a16="http://schemas.microsoft.com/office/drawing/2014/main" id="{DC9A5EC9-8F60-3212-A65C-480D223966C4}"/>
                  </a:ext>
                </a:extLst>
              </p:cNvPr>
              <p:cNvCxnSpPr/>
              <p:nvPr/>
            </p:nvCxnSpPr>
            <p:spPr>
              <a:xfrm>
                <a:off x="6927073" y="3315522"/>
                <a:ext cx="723626" cy="6578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  <p:cxnSp>
            <p:nvCxnSpPr>
              <p:cNvPr id="29" name="Google Shape;123;p2">
                <a:extLst>
                  <a:ext uri="{FF2B5EF4-FFF2-40B4-BE49-F238E27FC236}">
                    <a16:creationId xmlns:a16="http://schemas.microsoft.com/office/drawing/2014/main" id="{4EBEFB69-6E1F-D459-0698-774EE579FB8A}"/>
                  </a:ext>
                </a:extLst>
              </p:cNvPr>
              <p:cNvCxnSpPr/>
              <p:nvPr/>
            </p:nvCxnSpPr>
            <p:spPr>
              <a:xfrm>
                <a:off x="7887522" y="2124829"/>
                <a:ext cx="328921" cy="48680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oval" w="med" len="med"/>
                <a:tailEnd type="oval" w="med" len="med"/>
              </a:ln>
            </p:spPr>
          </p:cxnSp>
        </p:grpSp>
        <p:pic>
          <p:nvPicPr>
            <p:cNvPr id="7" name="Google Shape;124;p2">
              <a:extLst>
                <a:ext uri="{FF2B5EF4-FFF2-40B4-BE49-F238E27FC236}">
                  <a16:creationId xmlns:a16="http://schemas.microsoft.com/office/drawing/2014/main" id="{E02F3A25-28E1-A11D-06C9-7EBCC50141AB}"/>
                </a:ext>
              </a:extLst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9379575" y="4698975"/>
              <a:ext cx="1263026" cy="1079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Google Shape;125;p2">
              <a:extLst>
                <a:ext uri="{FF2B5EF4-FFF2-40B4-BE49-F238E27FC236}">
                  <a16:creationId xmlns:a16="http://schemas.microsoft.com/office/drawing/2014/main" id="{8F001900-1E79-E7BD-39B5-E5C080C1867F}"/>
                </a:ext>
              </a:extLst>
            </p:cNvPr>
            <p:cNvCxnSpPr/>
            <p:nvPr/>
          </p:nvCxnSpPr>
          <p:spPr>
            <a:xfrm rot="10800000">
              <a:off x="9393325" y="4516600"/>
              <a:ext cx="257100" cy="361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1944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C392-6028-F0B9-053E-06E01DC5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ALICE-USA T2 Sites &amp; Analysis Facility (Prototype)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03A5-D905-2118-F178-10379DABA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139588"/>
            <a:ext cx="11512626" cy="5018841"/>
          </a:xfrm>
        </p:spPr>
        <p:txBody>
          <a:bodyPr>
            <a:normAutofit/>
          </a:bodyPr>
          <a:lstStyle/>
          <a:p>
            <a:r>
              <a:rPr lang="en-US" sz="1600" dirty="0"/>
              <a:t>Project currently operates two T2 sites at ORNL and LBNL</a:t>
            </a:r>
          </a:p>
          <a:p>
            <a:r>
              <a:rPr lang="en-US" sz="1600" dirty="0"/>
              <a:t>The analysis facility prototype we deployed almost exactly a year ago have been up and operational since with some restrictions on number of jobs</a:t>
            </a:r>
          </a:p>
          <a:p>
            <a:r>
              <a:rPr lang="en-US" sz="1600" dirty="0"/>
              <a:t>In addition, we provide resources on Lawrencium (opportunistic) and Perlmutter HPCs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1FE5-F11B-11BA-13FE-2C39E0D01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map of the united states&#10;&#10;Description automatically generated with low confidence">
            <a:extLst>
              <a:ext uri="{FF2B5EF4-FFF2-40B4-BE49-F238E27FC236}">
                <a16:creationId xmlns:a16="http://schemas.microsoft.com/office/drawing/2014/main" id="{FF5895CD-E169-A2E2-DEF6-9FDD52DC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1" y="2601086"/>
            <a:ext cx="7753350" cy="4128696"/>
          </a:xfrm>
          <a:prstGeom prst="rect">
            <a:avLst/>
          </a:prstGeom>
        </p:spPr>
      </p:pic>
      <p:pic>
        <p:nvPicPr>
          <p:cNvPr id="11" name="Google Shape;91;p1" descr="Logo, company name&#10;&#10;Description automatically generated">
            <a:extLst>
              <a:ext uri="{FF2B5EF4-FFF2-40B4-BE49-F238E27FC236}">
                <a16:creationId xmlns:a16="http://schemas.microsoft.com/office/drawing/2014/main" id="{09549198-12F2-2BCD-14CC-2CEBD5A72C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3791" y="4289259"/>
            <a:ext cx="750585" cy="56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RNL-LOGO | Ashok Srinivasan">
            <a:extLst>
              <a:ext uri="{FF2B5EF4-FFF2-40B4-BE49-F238E27FC236}">
                <a16:creationId xmlns:a16="http://schemas.microsoft.com/office/drawing/2014/main" id="{A4C66765-4646-1BAB-990F-D6067196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662678"/>
            <a:ext cx="1181100" cy="6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wall with a group of people on it&#10;&#10;Description automatically generated">
            <a:extLst>
              <a:ext uri="{FF2B5EF4-FFF2-40B4-BE49-F238E27FC236}">
                <a16:creationId xmlns:a16="http://schemas.microsoft.com/office/drawing/2014/main" id="{19135308-97EE-A889-5BE0-2CC9AD6F3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16" y="2658684"/>
            <a:ext cx="2743200" cy="1741251"/>
          </a:xfrm>
          <a:prstGeom prst="rect">
            <a:avLst/>
          </a:prstGeom>
        </p:spPr>
      </p:pic>
      <p:pic>
        <p:nvPicPr>
          <p:cNvPr id="10" name="Picture 9" descr="A row of computer servers&#10;&#10;Description automatically generated">
            <a:extLst>
              <a:ext uri="{FF2B5EF4-FFF2-40B4-BE49-F238E27FC236}">
                <a16:creationId xmlns:a16="http://schemas.microsoft.com/office/drawing/2014/main" id="{28D233C0-2AC0-6C19-557D-22F9B0138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8212" y="4718047"/>
            <a:ext cx="2743200" cy="17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34FD-D2A3-3225-0D2B-16512693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US-ALICE Computing Annual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E0F36-C476-2708-4F09-F1AFB80DAA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Google Shape;147;p5">
            <a:extLst>
              <a:ext uri="{FF2B5EF4-FFF2-40B4-BE49-F238E27FC236}">
                <a16:creationId xmlns:a16="http://schemas.microsoft.com/office/drawing/2014/main" id="{7BB6C8A2-27F0-5A2E-8F8E-697B8005CB8E}"/>
              </a:ext>
            </a:extLst>
          </p:cNvPr>
          <p:cNvSpPr txBox="1">
            <a:spLocks/>
          </p:cNvSpPr>
          <p:nvPr/>
        </p:nvSpPr>
        <p:spPr>
          <a:xfrm>
            <a:off x="5619750" y="1501210"/>
            <a:ext cx="46812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US" sz="2000" dirty="0"/>
              <a:t>ALICE-USA Computing Meeting at ORNL in October 2023</a:t>
            </a:r>
          </a:p>
        </p:txBody>
      </p:sp>
      <p:sp>
        <p:nvSpPr>
          <p:cNvPr id="8" name="Google Shape;151;p5">
            <a:extLst>
              <a:ext uri="{FF2B5EF4-FFF2-40B4-BE49-F238E27FC236}">
                <a16:creationId xmlns:a16="http://schemas.microsoft.com/office/drawing/2014/main" id="{BC8DF145-3F7A-84F0-1814-5AAEFAFB3CC7}"/>
              </a:ext>
            </a:extLst>
          </p:cNvPr>
          <p:cNvSpPr txBox="1">
            <a:spLocks/>
          </p:cNvSpPr>
          <p:nvPr/>
        </p:nvSpPr>
        <p:spPr>
          <a:xfrm>
            <a:off x="713329" y="1529783"/>
            <a:ext cx="46812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US" sz="2000" dirty="0"/>
              <a:t>US Grid Operations review in May 2023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4983DA-CDC4-4270-9B4D-A3B06CA9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97" y="2396837"/>
            <a:ext cx="48032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C5E68-11BD-B1E8-896E-9A83213BC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62" y="2362200"/>
            <a:ext cx="6291287" cy="39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1EA3-A9EC-E41B-0D66-3294007E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A1AE2-E69A-CC2A-1BC1-AD5CA3BD7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6" y="1509311"/>
            <a:ext cx="4911853" cy="464911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After a meeting at ORNL we identified additional tasks not outlined in the key deliverables in PEAP</a:t>
            </a:r>
          </a:p>
          <a:p>
            <a:endParaRPr lang="en-US" sz="2000" dirty="0"/>
          </a:p>
          <a:p>
            <a:r>
              <a:rPr lang="en-US" sz="2000" dirty="0"/>
              <a:t>We set up a task tracking for the group</a:t>
            </a:r>
          </a:p>
          <a:p>
            <a:endParaRPr lang="en-US" sz="2000" dirty="0"/>
          </a:p>
          <a:p>
            <a:r>
              <a:rPr lang="en-US" sz="2000" dirty="0"/>
              <a:t>Remaining tasks</a:t>
            </a:r>
          </a:p>
          <a:p>
            <a:pPr lvl="1"/>
            <a:r>
              <a:rPr lang="en-US" sz="1400" dirty="0"/>
              <a:t>Perfsonar at both sites</a:t>
            </a:r>
          </a:p>
          <a:p>
            <a:pPr lvl="2"/>
            <a:r>
              <a:rPr lang="en-US" sz="1400" dirty="0"/>
              <a:t>Low priority</a:t>
            </a:r>
          </a:p>
          <a:p>
            <a:pPr lvl="1"/>
            <a:r>
              <a:rPr lang="en-US" sz="1400" dirty="0"/>
              <a:t>CCDB @ LBNL – if needed and beneficial</a:t>
            </a:r>
          </a:p>
          <a:p>
            <a:pPr lvl="2"/>
            <a:r>
              <a:rPr lang="en-US" sz="1400" dirty="0"/>
              <a:t>Have not seen problems related with CCDB delay (input box)</a:t>
            </a:r>
          </a:p>
          <a:p>
            <a:pPr lvl="1"/>
            <a:r>
              <a:rPr lang="en-US" sz="1400" dirty="0"/>
              <a:t>IPv6 @ ORNL</a:t>
            </a:r>
          </a:p>
          <a:p>
            <a:pPr lvl="1"/>
            <a:endParaRPr lang="en-US" sz="1400" dirty="0"/>
          </a:p>
          <a:p>
            <a:r>
              <a:rPr lang="en-US" sz="1800" dirty="0"/>
              <a:t>Done but waiting for a favorable time</a:t>
            </a:r>
          </a:p>
          <a:p>
            <a:pPr lvl="1"/>
            <a:r>
              <a:rPr lang="en-US" sz="1400" dirty="0"/>
              <a:t>New AF proposal to DOE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F7BD4-0FFA-BA86-00BF-037ACE96D3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58C8A-9A4F-152C-9BCF-A546DC33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1226688"/>
            <a:ext cx="6625194" cy="48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5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EEDA-1F5D-1C84-EE3B-C9E34C43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25" y="2651760"/>
            <a:ext cx="110719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Status of operations</a:t>
            </a:r>
            <a:br>
              <a:rPr lang="en-US" dirty="0"/>
            </a:br>
            <a:r>
              <a:rPr lang="en-US" sz="2400" dirty="0"/>
              <a:t>Monthly - August (since today we nominally would have a monthly meeting)</a:t>
            </a:r>
            <a:br>
              <a:rPr lang="en-US" sz="2400" dirty="0"/>
            </a:br>
            <a:r>
              <a:rPr lang="en-US" sz="2400" dirty="0"/>
              <a:t>Since the last meeting @ ORNL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F3EA-72E7-E792-A243-A0D3E0F77F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A2EF-C677-1D73-310D-FFBFC08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WLCG: August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99EDF-5512-C351-0B4D-9C6A5C733B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342CD-E581-B7BE-6252-69FD5FDD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492"/>
            <a:ext cx="12192000" cy="2066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D8D0E-69D7-3605-2272-5B81B96F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9034"/>
            <a:ext cx="12192000" cy="755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BF8B2-CD17-BE78-10F7-818144E58FC8}"/>
              </a:ext>
            </a:extLst>
          </p:cNvPr>
          <p:cNvSpPr txBox="1"/>
          <p:nvPr/>
        </p:nvSpPr>
        <p:spPr>
          <a:xfrm>
            <a:off x="1712259" y="5692588"/>
            <a:ext cx="440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Lowest I remember. This is due to EOS issues.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6A3AE4-C83B-E5D3-7D22-FE0AB2839FED}"/>
              </a:ext>
            </a:extLst>
          </p:cNvPr>
          <p:cNvCxnSpPr>
            <a:stCxn id="7" idx="0"/>
          </p:cNvCxnSpPr>
          <p:nvPr/>
        </p:nvCxnSpPr>
        <p:spPr>
          <a:xfrm flipV="1">
            <a:off x="3916998" y="4634753"/>
            <a:ext cx="1766626" cy="1057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01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A781-EFCF-AF47-8D8F-A98A2EFA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WLCG: October 2024 to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498E8-8C1A-39C4-65DE-8AB54005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455" y="1219200"/>
            <a:ext cx="11046820" cy="1743075"/>
          </a:xfrm>
        </p:spPr>
        <p:txBody>
          <a:bodyPr>
            <a:normAutofit/>
          </a:bodyPr>
          <a:lstStyle/>
          <a:p>
            <a:pPr marL="285750" indent="-285750">
              <a:buSzPts val="2800"/>
            </a:pPr>
            <a:r>
              <a:rPr lang="en-US" sz="1600" dirty="0">
                <a:latin typeface="+mj-lt"/>
              </a:rPr>
              <a:t>Availability Algorithm: </a:t>
            </a:r>
          </a:p>
          <a:p>
            <a:pPr marL="0" indent="0">
              <a:buSzPts val="2800"/>
              <a:buNone/>
            </a:pPr>
            <a:r>
              <a:rPr lang="en-US" sz="1600" dirty="0">
                <a:latin typeface="+mj-lt"/>
              </a:rPr>
              <a:t>	@ALICE_CE * @ALICE_VOBOX * all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AliEn-SE</a:t>
            </a:r>
            <a:endParaRPr lang="en-US" sz="1600" dirty="0">
              <a:latin typeface="+mj-lt"/>
            </a:endParaRPr>
          </a:p>
          <a:p>
            <a:pPr marL="285750" indent="-285750">
              <a:buSzPts val="2000"/>
            </a:pPr>
            <a:r>
              <a:rPr lang="en-US" sz="1600" dirty="0">
                <a:latin typeface="+mj-lt"/>
              </a:rPr>
              <a:t>Since October 2024 we have reported only 290 hours downtime for the LBL_HPCS (and Lawrencium). No downtime at ORNL.</a:t>
            </a:r>
          </a:p>
          <a:p>
            <a:pPr marL="285750" indent="-285750">
              <a:buSzPts val="2000"/>
            </a:pPr>
            <a:r>
              <a:rPr lang="en-US" sz="1600" dirty="0">
                <a:latin typeface="+mj-lt"/>
              </a:rPr>
              <a:t>Low availability is solely due to the challenges related our 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27CB-2953-C670-C536-5B949DB5AC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 descr="A screenshot of a calendar&#10;&#10;Description automatically generated">
            <a:extLst>
              <a:ext uri="{FF2B5EF4-FFF2-40B4-BE49-F238E27FC236}">
                <a16:creationId xmlns:a16="http://schemas.microsoft.com/office/drawing/2014/main" id="{83E12298-6CA3-6A41-7098-139A6FF1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19" y="3047995"/>
            <a:ext cx="4389120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3B4CE8-3D30-0AD5-EE9C-240E55C03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44" y="3114670"/>
            <a:ext cx="43891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1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6746</TotalTime>
  <Words>1385</Words>
  <Application>Microsoft Office PowerPoint</Application>
  <PresentationFormat>Widescreen</PresentationFormat>
  <Paragraphs>258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ALICE-USA Computing Project Status Report</vt:lpstr>
      <vt:lpstr>Brief History</vt:lpstr>
      <vt:lpstr>US Department of Energy Supported ALICE-USA Group</vt:lpstr>
      <vt:lpstr>ALICE-USA T2 Sites &amp; Analysis Facility (Prototype)</vt:lpstr>
      <vt:lpstr>US-ALICE Computing Annual Meetings</vt:lpstr>
      <vt:lpstr>Task Tracking</vt:lpstr>
      <vt:lpstr>Status of operations Monthly - August (since today we nominally would have a monthly meeting) Since the last meeting @ ORNL</vt:lpstr>
      <vt:lpstr>WLCG: August 2024</vt:lpstr>
      <vt:lpstr>WLCG: October 2024 to Now</vt:lpstr>
      <vt:lpstr>August 2024</vt:lpstr>
      <vt:lpstr>October 2023 to Now</vt:lpstr>
      <vt:lpstr>Efficiency: August 2024</vt:lpstr>
      <vt:lpstr>Efficiency: October 2023 to Now</vt:lpstr>
      <vt:lpstr>Accounting: August 2024</vt:lpstr>
      <vt:lpstr>Accounting: October 2023 to Now</vt:lpstr>
      <vt:lpstr>EOS: August 2024</vt:lpstr>
      <vt:lpstr>EOS: October 2023 to Now</vt:lpstr>
      <vt:lpstr>EOS: Success Ration: August 2024</vt:lpstr>
      <vt:lpstr>Job Core Mix: October 2023 to Now</vt:lpstr>
      <vt:lpstr>OS Update</vt:lpstr>
      <vt:lpstr>WLCG/OSG Accounting</vt:lpstr>
      <vt:lpstr>HTCondor @ ORNL</vt:lpstr>
      <vt:lpstr>Perlmutter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ALICE-USA Computing Project Status Report</dc:title>
  <dc:creator>Irakli Chakaberia</dc:creator>
  <cp:lastModifiedBy>Irakli Chakaberia</cp:lastModifiedBy>
  <cp:revision>454</cp:revision>
  <dcterms:created xsi:type="dcterms:W3CDTF">2022-05-11T21:02:55Z</dcterms:created>
  <dcterms:modified xsi:type="dcterms:W3CDTF">2024-09-17T01:52:06Z</dcterms:modified>
</cp:coreProperties>
</file>