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5" r:id="rId5"/>
    <p:sldId id="266" r:id="rId6"/>
    <p:sldId id="264" r:id="rId7"/>
    <p:sldId id="257" r:id="rId8"/>
    <p:sldId id="261" r:id="rId9"/>
    <p:sldId id="258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10E326-909E-4DE7-AFCA-E86466EC8B3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B3D82D7-C9C7-4B98-8583-4A0BA8D49FAB}">
      <dgm:prSet/>
      <dgm:spPr/>
      <dgm:t>
        <a:bodyPr/>
        <a:lstStyle/>
        <a:p>
          <a:r>
            <a:rPr lang="en-US" dirty="0"/>
            <a:t>Thank you all for making time for the meeting</a:t>
          </a:r>
        </a:p>
      </dgm:t>
    </dgm:pt>
    <dgm:pt modelId="{8B96567A-A7C1-4397-803D-679C78301151}" type="parTrans" cxnId="{03B64838-599D-4715-BAE9-F78D13236020}">
      <dgm:prSet/>
      <dgm:spPr/>
      <dgm:t>
        <a:bodyPr/>
        <a:lstStyle/>
        <a:p>
          <a:endParaRPr lang="en-US"/>
        </a:p>
      </dgm:t>
    </dgm:pt>
    <dgm:pt modelId="{D473EF38-D368-47C0-A297-A42977648F82}" type="sibTrans" cxnId="{03B64838-599D-4715-BAE9-F78D13236020}">
      <dgm:prSet/>
      <dgm:spPr/>
      <dgm:t>
        <a:bodyPr/>
        <a:lstStyle/>
        <a:p>
          <a:endParaRPr lang="en-US"/>
        </a:p>
      </dgm:t>
    </dgm:pt>
    <dgm:pt modelId="{3817FD55-3408-46F0-A87F-E75C92211A6D}">
      <dgm:prSet/>
      <dgm:spPr/>
      <dgm:t>
        <a:bodyPr/>
        <a:lstStyle/>
        <a:p>
          <a:r>
            <a:rPr lang="en-US"/>
            <a:t>Let’s make it as productive as we usually do</a:t>
          </a:r>
        </a:p>
      </dgm:t>
    </dgm:pt>
    <dgm:pt modelId="{B72AD390-C67C-43DE-B24E-F6BE28731FDA}" type="parTrans" cxnId="{BC98A04B-92C4-4956-A67F-F6E216DE8F2E}">
      <dgm:prSet/>
      <dgm:spPr/>
      <dgm:t>
        <a:bodyPr/>
        <a:lstStyle/>
        <a:p>
          <a:endParaRPr lang="en-US"/>
        </a:p>
      </dgm:t>
    </dgm:pt>
    <dgm:pt modelId="{17FE2309-D743-4107-8655-F1A05B0CD6EE}" type="sibTrans" cxnId="{BC98A04B-92C4-4956-A67F-F6E216DE8F2E}">
      <dgm:prSet/>
      <dgm:spPr/>
      <dgm:t>
        <a:bodyPr/>
        <a:lstStyle/>
        <a:p>
          <a:endParaRPr lang="en-US"/>
        </a:p>
      </dgm:t>
    </dgm:pt>
    <dgm:pt modelId="{C5EA5995-7B9B-4A4C-8D39-ED7A7DB25F59}">
      <dgm:prSet/>
      <dgm:spPr/>
      <dgm:t>
        <a:bodyPr/>
        <a:lstStyle/>
        <a:p>
          <a:r>
            <a:rPr lang="en-US"/>
            <a:t>THANKS…</a:t>
          </a:r>
        </a:p>
      </dgm:t>
    </dgm:pt>
    <dgm:pt modelId="{43478331-45AF-4697-B20E-31C75B7354BF}" type="parTrans" cxnId="{D268017C-454E-499C-A4FF-700914C307D0}">
      <dgm:prSet/>
      <dgm:spPr/>
      <dgm:t>
        <a:bodyPr/>
        <a:lstStyle/>
        <a:p>
          <a:endParaRPr lang="en-US"/>
        </a:p>
      </dgm:t>
    </dgm:pt>
    <dgm:pt modelId="{A679D571-1BA0-4668-9019-C9163B75BADA}" type="sibTrans" cxnId="{D268017C-454E-499C-A4FF-700914C307D0}">
      <dgm:prSet/>
      <dgm:spPr/>
      <dgm:t>
        <a:bodyPr/>
        <a:lstStyle/>
        <a:p>
          <a:endParaRPr lang="en-US"/>
        </a:p>
      </dgm:t>
    </dgm:pt>
    <dgm:pt modelId="{7F6E783B-23E4-4CEF-9CE3-8B546D4A2071}" type="pres">
      <dgm:prSet presAssocID="{FD10E326-909E-4DE7-AFCA-E86466EC8B33}" presName="root" presStyleCnt="0">
        <dgm:presLayoutVars>
          <dgm:dir/>
          <dgm:resizeHandles val="exact"/>
        </dgm:presLayoutVars>
      </dgm:prSet>
      <dgm:spPr/>
    </dgm:pt>
    <dgm:pt modelId="{19B37D6E-11C0-44E8-9CD7-C693F09099A6}" type="pres">
      <dgm:prSet presAssocID="{5B3D82D7-C9C7-4B98-8583-4A0BA8D49FAB}" presName="compNode" presStyleCnt="0"/>
      <dgm:spPr/>
    </dgm:pt>
    <dgm:pt modelId="{442FB3C5-51DE-4F7C-AE54-B16B262E00F7}" type="pres">
      <dgm:prSet presAssocID="{5B3D82D7-C9C7-4B98-8583-4A0BA8D49FA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D075544-3350-442C-A8D8-A89DB36C6F07}" type="pres">
      <dgm:prSet presAssocID="{5B3D82D7-C9C7-4B98-8583-4A0BA8D49FAB}" presName="spaceRect" presStyleCnt="0"/>
      <dgm:spPr/>
    </dgm:pt>
    <dgm:pt modelId="{75127039-23D0-4EFB-8EBC-4182662D051E}" type="pres">
      <dgm:prSet presAssocID="{5B3D82D7-C9C7-4B98-8583-4A0BA8D49FAB}" presName="textRect" presStyleLbl="revTx" presStyleIdx="0" presStyleCnt="3">
        <dgm:presLayoutVars>
          <dgm:chMax val="1"/>
          <dgm:chPref val="1"/>
        </dgm:presLayoutVars>
      </dgm:prSet>
      <dgm:spPr/>
    </dgm:pt>
    <dgm:pt modelId="{85A2F72A-49F6-4AA0-B0A1-71A808F5A1CD}" type="pres">
      <dgm:prSet presAssocID="{D473EF38-D368-47C0-A297-A42977648F82}" presName="sibTrans" presStyleCnt="0"/>
      <dgm:spPr/>
    </dgm:pt>
    <dgm:pt modelId="{542433C9-AE9A-4A68-BB4F-63A808A99146}" type="pres">
      <dgm:prSet presAssocID="{3817FD55-3408-46F0-A87F-E75C92211A6D}" presName="compNode" presStyleCnt="0"/>
      <dgm:spPr/>
    </dgm:pt>
    <dgm:pt modelId="{6E2CE20F-4033-4488-B9CA-E1F12A994BEB}" type="pres">
      <dgm:prSet presAssocID="{3817FD55-3408-46F0-A87F-E75C92211A6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011F8EE-E7F0-4632-BB08-0EE1237C2F8F}" type="pres">
      <dgm:prSet presAssocID="{3817FD55-3408-46F0-A87F-E75C92211A6D}" presName="spaceRect" presStyleCnt="0"/>
      <dgm:spPr/>
    </dgm:pt>
    <dgm:pt modelId="{9ADAA577-450A-47DF-BB8F-34628239B8B0}" type="pres">
      <dgm:prSet presAssocID="{3817FD55-3408-46F0-A87F-E75C92211A6D}" presName="textRect" presStyleLbl="revTx" presStyleIdx="1" presStyleCnt="3">
        <dgm:presLayoutVars>
          <dgm:chMax val="1"/>
          <dgm:chPref val="1"/>
        </dgm:presLayoutVars>
      </dgm:prSet>
      <dgm:spPr/>
    </dgm:pt>
    <dgm:pt modelId="{4439171E-9022-4F1A-8815-2357F41E28D5}" type="pres">
      <dgm:prSet presAssocID="{17FE2309-D743-4107-8655-F1A05B0CD6EE}" presName="sibTrans" presStyleCnt="0"/>
      <dgm:spPr/>
    </dgm:pt>
    <dgm:pt modelId="{AFD3890F-CE42-49D7-8A67-60E3B6FF574E}" type="pres">
      <dgm:prSet presAssocID="{C5EA5995-7B9B-4A4C-8D39-ED7A7DB25F59}" presName="compNode" presStyleCnt="0"/>
      <dgm:spPr/>
    </dgm:pt>
    <dgm:pt modelId="{35BEC0E1-7D70-4961-86BD-7B651B83EDC1}" type="pres">
      <dgm:prSet presAssocID="{C5EA5995-7B9B-4A4C-8D39-ED7A7DB25F5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1E719A5E-D607-4A80-8989-C9233D9C9D45}" type="pres">
      <dgm:prSet presAssocID="{C5EA5995-7B9B-4A4C-8D39-ED7A7DB25F59}" presName="spaceRect" presStyleCnt="0"/>
      <dgm:spPr/>
    </dgm:pt>
    <dgm:pt modelId="{0F9F4C8B-4492-411B-B0DA-418FE2213027}" type="pres">
      <dgm:prSet presAssocID="{C5EA5995-7B9B-4A4C-8D39-ED7A7DB25F5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FC22F06-2E98-4C38-8C63-9EE809A3BE7D}" type="presOf" srcId="{5B3D82D7-C9C7-4B98-8583-4A0BA8D49FAB}" destId="{75127039-23D0-4EFB-8EBC-4182662D051E}" srcOrd="0" destOrd="0" presId="urn:microsoft.com/office/officeart/2018/2/layout/IconLabelList"/>
    <dgm:cxn modelId="{03B64838-599D-4715-BAE9-F78D13236020}" srcId="{FD10E326-909E-4DE7-AFCA-E86466EC8B33}" destId="{5B3D82D7-C9C7-4B98-8583-4A0BA8D49FAB}" srcOrd="0" destOrd="0" parTransId="{8B96567A-A7C1-4397-803D-679C78301151}" sibTransId="{D473EF38-D368-47C0-A297-A42977648F82}"/>
    <dgm:cxn modelId="{BC98A04B-92C4-4956-A67F-F6E216DE8F2E}" srcId="{FD10E326-909E-4DE7-AFCA-E86466EC8B33}" destId="{3817FD55-3408-46F0-A87F-E75C92211A6D}" srcOrd="1" destOrd="0" parTransId="{B72AD390-C67C-43DE-B24E-F6BE28731FDA}" sibTransId="{17FE2309-D743-4107-8655-F1A05B0CD6EE}"/>
    <dgm:cxn modelId="{3E85B250-677C-4EAB-A552-5F4F08AE40F2}" type="presOf" srcId="{FD10E326-909E-4DE7-AFCA-E86466EC8B33}" destId="{7F6E783B-23E4-4CEF-9CE3-8B546D4A2071}" srcOrd="0" destOrd="0" presId="urn:microsoft.com/office/officeart/2018/2/layout/IconLabelList"/>
    <dgm:cxn modelId="{A3298E56-115A-4B5F-86C1-1E45A1DFF202}" type="presOf" srcId="{C5EA5995-7B9B-4A4C-8D39-ED7A7DB25F59}" destId="{0F9F4C8B-4492-411B-B0DA-418FE2213027}" srcOrd="0" destOrd="0" presId="urn:microsoft.com/office/officeart/2018/2/layout/IconLabelList"/>
    <dgm:cxn modelId="{D268017C-454E-499C-A4FF-700914C307D0}" srcId="{FD10E326-909E-4DE7-AFCA-E86466EC8B33}" destId="{C5EA5995-7B9B-4A4C-8D39-ED7A7DB25F59}" srcOrd="2" destOrd="0" parTransId="{43478331-45AF-4697-B20E-31C75B7354BF}" sibTransId="{A679D571-1BA0-4668-9019-C9163B75BADA}"/>
    <dgm:cxn modelId="{1967C1BC-F2D8-4EF6-8C87-CAF3B132FA94}" type="presOf" srcId="{3817FD55-3408-46F0-A87F-E75C92211A6D}" destId="{9ADAA577-450A-47DF-BB8F-34628239B8B0}" srcOrd="0" destOrd="0" presId="urn:microsoft.com/office/officeart/2018/2/layout/IconLabelList"/>
    <dgm:cxn modelId="{28E85823-20A9-425B-8EB2-62E0C779255F}" type="presParOf" srcId="{7F6E783B-23E4-4CEF-9CE3-8B546D4A2071}" destId="{19B37D6E-11C0-44E8-9CD7-C693F09099A6}" srcOrd="0" destOrd="0" presId="urn:microsoft.com/office/officeart/2018/2/layout/IconLabelList"/>
    <dgm:cxn modelId="{A6175FE1-E376-4A45-9EF2-7AA55454BEEC}" type="presParOf" srcId="{19B37D6E-11C0-44E8-9CD7-C693F09099A6}" destId="{442FB3C5-51DE-4F7C-AE54-B16B262E00F7}" srcOrd="0" destOrd="0" presId="urn:microsoft.com/office/officeart/2018/2/layout/IconLabelList"/>
    <dgm:cxn modelId="{0074A3F5-6BD8-462C-8183-9D38A9B43CFD}" type="presParOf" srcId="{19B37D6E-11C0-44E8-9CD7-C693F09099A6}" destId="{AD075544-3350-442C-A8D8-A89DB36C6F07}" srcOrd="1" destOrd="0" presId="urn:microsoft.com/office/officeart/2018/2/layout/IconLabelList"/>
    <dgm:cxn modelId="{5B2113DF-CA3E-4DD0-84D9-2A5CA02C6479}" type="presParOf" srcId="{19B37D6E-11C0-44E8-9CD7-C693F09099A6}" destId="{75127039-23D0-4EFB-8EBC-4182662D051E}" srcOrd="2" destOrd="0" presId="urn:microsoft.com/office/officeart/2018/2/layout/IconLabelList"/>
    <dgm:cxn modelId="{FD2C169E-EC4C-48B3-B89F-478CFFAC0B5D}" type="presParOf" srcId="{7F6E783B-23E4-4CEF-9CE3-8B546D4A2071}" destId="{85A2F72A-49F6-4AA0-B0A1-71A808F5A1CD}" srcOrd="1" destOrd="0" presId="urn:microsoft.com/office/officeart/2018/2/layout/IconLabelList"/>
    <dgm:cxn modelId="{90798989-6AF7-4D84-87F6-98C6D53DD68A}" type="presParOf" srcId="{7F6E783B-23E4-4CEF-9CE3-8B546D4A2071}" destId="{542433C9-AE9A-4A68-BB4F-63A808A99146}" srcOrd="2" destOrd="0" presId="urn:microsoft.com/office/officeart/2018/2/layout/IconLabelList"/>
    <dgm:cxn modelId="{001574F7-A88F-42B8-ACB1-350742CEB108}" type="presParOf" srcId="{542433C9-AE9A-4A68-BB4F-63A808A99146}" destId="{6E2CE20F-4033-4488-B9CA-E1F12A994BEB}" srcOrd="0" destOrd="0" presId="urn:microsoft.com/office/officeart/2018/2/layout/IconLabelList"/>
    <dgm:cxn modelId="{B17365B5-672F-4AB5-9C63-A3DE6E691F21}" type="presParOf" srcId="{542433C9-AE9A-4A68-BB4F-63A808A99146}" destId="{4011F8EE-E7F0-4632-BB08-0EE1237C2F8F}" srcOrd="1" destOrd="0" presId="urn:microsoft.com/office/officeart/2018/2/layout/IconLabelList"/>
    <dgm:cxn modelId="{4BD34011-42B2-482A-8990-9FB6C6526993}" type="presParOf" srcId="{542433C9-AE9A-4A68-BB4F-63A808A99146}" destId="{9ADAA577-450A-47DF-BB8F-34628239B8B0}" srcOrd="2" destOrd="0" presId="urn:microsoft.com/office/officeart/2018/2/layout/IconLabelList"/>
    <dgm:cxn modelId="{1B854C15-A003-45DF-BC32-FACD028A8AE0}" type="presParOf" srcId="{7F6E783B-23E4-4CEF-9CE3-8B546D4A2071}" destId="{4439171E-9022-4F1A-8815-2357F41E28D5}" srcOrd="3" destOrd="0" presId="urn:microsoft.com/office/officeart/2018/2/layout/IconLabelList"/>
    <dgm:cxn modelId="{6DBD9DB5-7100-4ACA-ABB3-D8E86048956D}" type="presParOf" srcId="{7F6E783B-23E4-4CEF-9CE3-8B546D4A2071}" destId="{AFD3890F-CE42-49D7-8A67-60E3B6FF574E}" srcOrd="4" destOrd="0" presId="urn:microsoft.com/office/officeart/2018/2/layout/IconLabelList"/>
    <dgm:cxn modelId="{644F8079-6AD6-46B8-84FE-5D5521C46D10}" type="presParOf" srcId="{AFD3890F-CE42-49D7-8A67-60E3B6FF574E}" destId="{35BEC0E1-7D70-4961-86BD-7B651B83EDC1}" srcOrd="0" destOrd="0" presId="urn:microsoft.com/office/officeart/2018/2/layout/IconLabelList"/>
    <dgm:cxn modelId="{AB0CF33E-59ED-4FD4-896F-51E441C00831}" type="presParOf" srcId="{AFD3890F-CE42-49D7-8A67-60E3B6FF574E}" destId="{1E719A5E-D607-4A80-8989-C9233D9C9D45}" srcOrd="1" destOrd="0" presId="urn:microsoft.com/office/officeart/2018/2/layout/IconLabelList"/>
    <dgm:cxn modelId="{643180FC-BFDE-4A43-802F-FD1A92FDDF43}" type="presParOf" srcId="{AFD3890F-CE42-49D7-8A67-60E3B6FF574E}" destId="{0F9F4C8B-4492-411B-B0DA-418FE221302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FB3C5-51DE-4F7C-AE54-B16B262E00F7}">
      <dsp:nvSpPr>
        <dsp:cNvPr id="0" name=""/>
        <dsp:cNvSpPr/>
      </dsp:nvSpPr>
      <dsp:spPr>
        <a:xfrm>
          <a:off x="947201" y="818755"/>
          <a:ext cx="1451800" cy="14518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27039-23D0-4EFB-8EBC-4182662D051E}">
      <dsp:nvSpPr>
        <dsp:cNvPr id="0" name=""/>
        <dsp:cNvSpPr/>
      </dsp:nvSpPr>
      <dsp:spPr>
        <a:xfrm>
          <a:off x="59990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Thank you all for making time for the meeting</a:t>
          </a:r>
        </a:p>
      </dsp:txBody>
      <dsp:txXfrm>
        <a:off x="59990" y="2654049"/>
        <a:ext cx="3226223" cy="720000"/>
      </dsp:txXfrm>
    </dsp:sp>
    <dsp:sp modelId="{6E2CE20F-4033-4488-B9CA-E1F12A994BEB}">
      <dsp:nvSpPr>
        <dsp:cNvPr id="0" name=""/>
        <dsp:cNvSpPr/>
      </dsp:nvSpPr>
      <dsp:spPr>
        <a:xfrm>
          <a:off x="4738014" y="818755"/>
          <a:ext cx="1451800" cy="14518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AA577-450A-47DF-BB8F-34628239B8B0}">
      <dsp:nvSpPr>
        <dsp:cNvPr id="0" name=""/>
        <dsp:cNvSpPr/>
      </dsp:nvSpPr>
      <dsp:spPr>
        <a:xfrm>
          <a:off x="3850802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Let’s make it as productive as we usually do</a:t>
          </a:r>
        </a:p>
      </dsp:txBody>
      <dsp:txXfrm>
        <a:off x="3850802" y="2654049"/>
        <a:ext cx="3226223" cy="720000"/>
      </dsp:txXfrm>
    </dsp:sp>
    <dsp:sp modelId="{35BEC0E1-7D70-4961-86BD-7B651B83EDC1}">
      <dsp:nvSpPr>
        <dsp:cNvPr id="0" name=""/>
        <dsp:cNvSpPr/>
      </dsp:nvSpPr>
      <dsp:spPr>
        <a:xfrm>
          <a:off x="8528826" y="818755"/>
          <a:ext cx="1451800" cy="14518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F4C8B-4492-411B-B0DA-418FE2213027}">
      <dsp:nvSpPr>
        <dsp:cNvPr id="0" name=""/>
        <dsp:cNvSpPr/>
      </dsp:nvSpPr>
      <dsp:spPr>
        <a:xfrm>
          <a:off x="7641615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THANKS…</a:t>
          </a:r>
        </a:p>
      </dsp:txBody>
      <dsp:txXfrm>
        <a:off x="7641615" y="2654049"/>
        <a:ext cx="3226223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7T00:06:05.3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85 586 24575,'9'0'0,"0"1"0,0 0 0,-1 1 0,1 0 0,0 0 0,-1 1 0,1 0 0,-1 1 0,0-1 0,0 2 0,12 7 0,5 7 0,-1 0 0,22 24 0,-15-15 0,106 112 0,-127-130 0,-1 0 0,-1 1 0,0 0 0,0 0 0,-1 1 0,0 0 0,6 17 0,28 92 0,-24-62 0,21 80 0,-23-80 0,2-1 0,27 64 0,138 206 0,-27-56 0,-132-230 0,3 0 0,39 47 0,-37-54 0,-3 1 0,-1 1 0,25 51 0,111 311 0,-140-335 0,9 22 0,24 28 0,-22-51 0,-3 0 0,28 97 0,-27-35 0,14 51 0,-41-171 0,-1 0 0,1-1 0,0 1 0,1-1 0,-1 1 0,1-1 0,0 0 0,0 0 0,0 0 0,0-1 0,1 1 0,0-1 0,0 1 0,0-1 0,4 2 0,-1-1 0,1 0 0,0-1 0,-1 0 0,1 0 0,0-1 0,0 0 0,1-1 0,10 2 0,12-3 0,-1 0 0,1-2 0,55-11 0,-86 13 0,22-4 0,0 0 0,-1-2 0,0 0 0,0-2 0,-1 0 0,0-1 0,0-1 0,-1-1 0,-1-1 0,0 0 0,0-2 0,-1 0 0,-1 0 0,0-2 0,-1 0 0,-1-1 0,-1 0 0,0-1 0,-1 0 0,16-34 0,-20 32 0,0 0 0,-1 0 0,-1 0 0,-1-1 0,-1 0 0,2-36 0,-5-134 0,-3 103 0,-1-1416 0,4 918 0,-5 532 0,-3 0 0,-1 1 0,-3 0 0,-29-83 0,18 60 0,6 25 0,-3 2 0,-1 0 0,-50-84 0,57 111 0,0 2 0,-2-1 0,0 2 0,-1 0 0,-1 1 0,-1 1 0,-1 1 0,0 0 0,-1 1 0,-1 1 0,0 1 0,0 1 0,-2 1 0,1 1 0,-1 1 0,-1 1 0,1 1 0,-1 1 0,-1 1 0,-45-4 0,-380 7 0,229 5 0,0 0 0,-425 62 0,634-63 0,0 0 0,0 0 0,1 2 0,-1-1 0,1 1 0,0 1 0,0 0 0,0 1 0,1 0 0,-1 0 0,2 1 0,-1 1 0,1 0 0,0 0 0,0 0 0,1 1 0,0 1 0,1-1 0,0 1 0,1 0 0,0 1 0,0 0 0,1-1 0,1 2 0,-1-1 0,2 1 0,0-1 0,0 1 0,1 0 0,-1 15 0,0 37 0,9 112 0,-6-172 7,0-1 0,1 0 0,-1 0 0,1 0 0,0 0 1,0 0-1,0 0 0,0 0 0,0-1 0,1 1 0,-1 0 0,1 0 0,0-1 0,0 1 0,0-1 0,4 4 0,-1-2-193,0-1 1,1 0-1,-1 0 0,1 0 1,0-1-1,0 1 1,6 0-1,10 4-6640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7T00:06:20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217 267 24575,'-6'2'0,"1"0"0,-1 0 0,1 0 0,0 1 0,0 0 0,0 0 0,0 0 0,1 1 0,-1-1 0,1 1 0,0 0 0,0 1 0,-5 7 0,4-7 0,-10 12 0,1 0 0,0 2 0,1-1 0,1 2 0,1-1 0,1 2 0,1-1 0,1 1 0,0 1 0,2 0 0,0 0 0,2 0 0,0 0 0,1 1 0,1 25 0,1-1 0,3 0 0,1 1 0,2-1 0,3 0 0,2-1 0,1 0 0,3-1 0,1 0 0,3-1 0,43 80 0,-4-26 0,81 106 0,-113-172 0,2 0 0,2-2 0,0-1 0,2-1 0,1-2 0,62 39 0,120 51 0,-175-98 0,1-2 0,1-1 0,68 14 0,26-1 0,-34-6 0,1-4 0,135 7 0,216 14 0,25 1 0,-436-39 0,476-4 0,-469 0 0,66-12 0,-92 10 0,-1 0 0,-1-1 0,1-2 0,-1 0 0,26-14 0,-40 17 0,1-1 0,-1 0 0,0 0 0,0-1 0,-1 0 0,0 0 0,0-1 0,-1 1 0,0-1 0,7-14 0,-2 1 0,0-1 0,12-44 0,-13 27 0,-2 0 0,-2 0 0,1-45 0,-8-122 0,-1 88 0,4 4 0,1 21 0,-12-99 0,6 164 0,-2 1 0,-1 1 0,-1-1 0,-1 1 0,-1 1 0,-2 0 0,0 0 0,-1 1 0,-2 1 0,-1 0 0,0 1 0,-1 0 0,-2 2 0,0 0 0,-1 1 0,-1 1 0,-1 1 0,-28-17 0,-14-2 0,-1 4 0,-2 2 0,-1 2 0,-2 4 0,-139-29 0,47 18 0,-800-137 0,771 157 0,-152-22 0,189 11 0,-2 7 0,-269 1 0,419 18 5,0 0-1,1 0 1,-1 1 0,0 0-1,0 0 1,1 0-1,-1 1 1,0 0 0,1 0-1,0 0 1,-1 1 0,1 0-1,0 0 1,0 0-1,1 0 1,-1 1 0,1 0-1,-1 0 1,1 0-1,1 1 1,-1-1 0,0 1-1,1 0 1,0 0-1,-3 8 1,0 2-170,1 0 0,1 0 0,1 1 0,0 0 0,1-1 0,0 1 0,1 0 0,2 19 0,0-11-6661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7T00:08:44.1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1936 377 24575,'1522'0'0,"-1142"-31"0,-179 10 0,109-16 0,-146 14 0,186 0 0,149 25 0,-466-4 0,-1-2 0,1-1 0,38-11 0,-3 1 0,-41 10 0,30-7 0,0 3 0,112-4 0,-134 12 0,0-3 0,0 0 0,47-13 0,48-7 0,-78 15 0,0-1 0,81-29 0,-113 33 0,15-3 0,0 2 0,61-5 0,-32 5 0,-14 0 0,0 3 0,0 2 0,97 8 0,-136-4 0,0 0 0,0 1 0,0 1 0,0 0 0,-1 0 0,1 1 0,-1 0 0,0 1 0,-1 0 0,0 0 0,0 1 0,0 1 0,0-1 0,-1 1 0,8 11 0,-1 1 0,-1 1 0,0 0 0,-2 1 0,0 0 0,14 41 0,73 175 0,-83-207 0,1-2 0,1 0 0,2-1 0,0 0 0,35 33 0,25 13 0,110 78 0,239 133 0,-325-219 0,-4 5 0,107 98 0,-165-133 0,128 116 0,-162-142 0,0 0 0,0 1 0,-1-1 0,0 2 0,0-1 0,-2 1 0,1 0 0,-1 0 0,-1 0 0,0 1 0,-1-1 0,2 20 0,1 17 0,-2 95 0,-4-127 0,0 1 0,1 12 0,-2 0 0,0 1 0,-2-1 0,-2-1 0,-14 55 0,12-56 0,0 0 0,2 1 0,1-1 0,2 1 0,0 0 0,5 46 0,-2-29 0,-6 67 0,-3-73 0,-1 0 0,-2 0 0,-21 47 0,8-20 0,-1-7 0,-3-2 0,-2 0 0,-3-2 0,-42 55 0,-57 50 0,119-140 0,1 0 0,1 1 0,0 1 0,2 0 0,-7 25 0,-19 46 0,-66 133 0,-131 441 0,213-601 0,-4-1 0,-47 96 0,56-130 0,2 2 0,1 0 0,-11 61 0,16-63 0,-1 0 0,-2-1 0,-1 0 0,-25 52 0,10-38 0,-32 64 0,48-94 0,0-1 0,0 0 0,-1-1 0,-1 0 0,0-1 0,-22 19 0,-25 29 0,29-25 0,17-22 0,0 1 0,0 0 0,1 1 0,1 0 0,1 1 0,0 0 0,1 0 0,0 1 0,1 0 0,-5 22 0,-7 37 0,11-49 0,1 1 0,-4 33 0,1 33 0,-13 202 0,10-73 0,0 19 0,7-38 0,-8-1 0,-46 225 0,47-360 0,-2 10 0,3-1 0,-3 116 0,18 750 0,-3-927 0,0-1 0,-1 0 0,-1 1 0,0-1 0,-1 0 0,-1 0 0,-11 28 0,12-36 0,-1-1 0,1 0 0,-1 0 0,-1 0 0,1 0 0,-1-1 0,0 1 0,-1-1 0,1 0 0,-1-1 0,0 1 0,0-1 0,0-1 0,0 1 0,-1-1 0,0 0 0,1 0 0,-13 2 0,-20 3 0,-1-3 0,1-1 0,-1-2 0,0-1 0,-57-8 0,-25 2 0,62 4 0,-138 4 0,162 0 0,-1 1 0,1 2 0,-51 15 0,-87 43 0,100-34 0,-88 22 0,84-30 0,51-13 0,0-2 0,-1 0 0,0-2 0,-47 3 0,-1150-10 0,1147-3 0,0-3 0,1-3 0,-134-38 0,-18 8 0,17 4 0,180 29 0,0-1 0,1-2 0,0-1 0,-41-23 0,27 13 0,-2 1 0,0 3 0,-69-18 0,39 13 0,29 4 0,0-1 0,-58-35 0,-35-16 0,121 62 0,0-2 0,-27-19 0,32 19 0,-1 1 0,0 0 0,-1 2 0,-27-11 0,-7 2 0,0-3 0,-65-34 0,95 43 0,2-1 0,0-1 0,0 0 0,2-2 0,-1 0 0,2-1 0,0 0 0,-19-27 0,11 9 0,-5-5 0,2-1 0,1-2 0,-35-78 0,-38-94 0,84 185 0,-111-204 0,82 156 0,-3 1 0,-73-90 0,104 148 0,-1 1 0,-1 0 0,0 1 0,-29-19 0,-89-48 0,42 28 0,-109-62 0,115 69 0,76 41 0,-1 1 0,0 0 0,-1 2 0,1-1 0,-1 1 0,0 1 0,-18-2 0,-4 3 0,-53 2 0,-28 0 0,90-2 0,0-2 0,0 0 0,-48-16 0,71 19 0,1-1 0,-1 0 0,1 0 0,0 0 0,0 0 0,0 0 0,0-1 0,1 1 0,-1-1 0,1 0 0,-1 0 0,1 0 0,0 0 0,0 0 0,0 0 0,1 0 0,-1-1 0,1 1 0,-1-1 0,1 1 0,0-5 0,-2-8 0,0-1 0,2 0 0,0-26 0,-1-6 0,-4 8 0,-22-77 0,17 80 0,1-1 0,-5-53 0,11-278 0,8 185 0,12-246 0,-8 362 0,4-1 0,2 1 0,4 1 0,2 1 0,3 1 0,49-97 0,-28 71 0,48-88 0,-75 151 0,1 1 0,1 1 0,2 1 0,24-25 0,57-47 0,126-95 0,-141 131 0,3 5 0,2 3 0,3 4 0,140-52 0,-126 62 0,78-32 0,-161 58 0,-1-1 0,0-1 0,28-24 0,44-28 0,18 4 0,-41 25 0,-1-4 0,-1-3 0,93-78 0,-145 104 0,-1 0 0,-1-1 0,-1-1 0,27-45 0,43-104 0,-82 160 0,17-45 0,-4 0 0,-1-1 0,17-115 0,-5 19 0,-7 39 0,-4-1 0,2-130 0,-22-234 0,-1 442 0,-1 0 0,-2 1 0,-2-1 0,-1 2 0,-2-1 0,-2 1 0,-17-35 0,1 12 0,-2 2 0,-3 2 0,-50-63 0,23 35 0,29 37 0,-51-54 0,6 17 0,-110-109 0,156 166 0,21 17 0,1 0 0,-1-1 0,2 0 0,-15-18 0,20 23 0,1 0 0,0 0 0,0-1 0,0 1 0,0 0 0,1-1 0,0 0 0,0 1 0,0-1 0,0 1 0,1-1 0,0 0 0,0 0 0,0 1 0,1-1 0,1-9 0,10-55-1365,-10 47-5461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7T00:08:49.5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1635 1 24575,'-5'0'0,"0"0"0,-1 0 0,1 0 0,0 1 0,0 0 0,0 0 0,0 0 0,0 1 0,1 0 0,-1 0 0,0 0 0,1 0 0,-1 1 0,1-1 0,-8 8 0,7-4 0,-1 0 0,1 1 0,1-1 0,-1 1 0,1 1 0,0-1 0,1 0 0,0 1 0,-3 9 0,-31 113 0,-40 257 0,72-353 0,2-21 0,2-8 0,0 1 0,0-1 0,0 1 0,1-1 0,0 1 0,0 6 0,1-11 0,-1 0 0,0 0 0,1 0 0,-1 0 0,0 0 0,1 0 0,-1 0 0,1 0 0,-1-1 0,1 1 0,0 0 0,-1 0 0,1 0 0,0-1 0,0 1 0,0-1 0,-1 1 0,1 0 0,0-1 0,0 1 0,0-1 0,0 0 0,0 1 0,0-1 0,0 0 0,0 1 0,0-1 0,0 0 0,0 0 0,0 0 0,0 0 0,0 0 0,0 0 0,0 0 0,0 0 0,0-1 0,0 1 0,0 0 0,2-1 0,16-4 0,0-1 0,0 0 0,0-1 0,32-19 0,73-50 0,-75 44 0,392-247 0,-409 258 0,2 1 0,40-17 0,-69 34 0,0 1 0,0 1 0,0-1 0,1 1 0,-1 0 0,0 0 0,10 0 0,-13 1 0,-1 0 0,1 0 0,-1 0 0,1 1 0,-1-1 0,1 1 0,-1-1 0,0 1 0,1 0 0,-1-1 0,0 1 0,1 0 0,-1 0 0,0 0 0,0 0 0,0 0 0,1 0 0,-1 0 0,0 0 0,-1 1 0,1-1 0,0 0 0,0 1 0,0-1 0,-1 0 0,1 1 0,-1-1 0,1 1 0,-1-1 0,0 1 0,1-1 0,-1 4 0,1 7 0,-1-1 0,0 1 0,0 0 0,-1 0 0,-1-1 0,0 1 0,-4 11 0,-31 92 0,23-77 0,-224 535 0,-44-9 0,196-398 0,-117 266 0,125-259 0,56-119 0,49-85 0,17-24 0,294-291 0,29 22 0,372-269 0,-508 429 0,338-180 0,-376 259 0,-116 54 0,-73 30 0,23-7 0,-27 8 0,1 1 0,0-1 0,-1 0 0,1 0 0,0 1 0,-1-1 0,1 0 0,0 1 0,-1-1 0,1 0 0,0 1 0,-1-1 0,1 1 0,-1-1 0,1 1 0,-1-1 0,1 1 0,-1 0 0,1-1 0,-1 1 0,0-1 0,1 1 0,-1 0 0,0-1 0,0 1 0,1 0 0,-1 0 0,0-1 0,0 1 0,0 0 0,0 0 0,0-1 0,0 1 0,0 0 0,0-1 0,0 1 0,0 0 0,0 0 0,-1-1 0,1 2 0,-5 19 0,-1-1 0,0-1 0,-1 1 0,-1-1 0,-1 0 0,-1-1 0,-16 23 0,9-10 0,-110 179 0,-63 94 0,-67 96-309,-57 87-929,-150 254-207,-296 459 332,-56-53-34,533-794 885,54-82 78,194-230 232,-174 193 459,148-172 1212,-100 79 1,131-124-495,23-19-1016,19-14-2,190-177-144,17-32-63,84-87-274,1204-1144-1074,-1348 1306 1327,229-210 21,-55 58-58,435-348-233,-647 566 1028,259-133 0,-122 77-219,295-170-518,-457 249 0,4-3 0,-97 62 0,0 1 0,0-1 0,0 1 0,0 0 0,0 0 0,0 0 0,1 0 0,-1 1 0,0-1 0,1 1 0,5 0 0,-8 0 0,0 1 0,1-1 0,-1 1 0,0-1 0,0 1 0,0 0 0,0 0 0,0-1 0,0 1 0,0 0 0,0 0 0,0 0 0,0 0 0,-1 0 0,1 0 0,0 0 0,-1 1 0,1-1 0,0 0 0,-1 0 0,0 1 0,1-1 0,-1 0 0,0 0 0,0 1 0,1-1 0,-1 0 0,0 1 0,0-1 0,0 0 0,-1 1 0,1-1 0,0 0 0,-1 2 0,-1 12 0,0 1 0,-1-1 0,-1 0 0,0 0 0,-8 17 0,-41 82 0,40-89 0,-118 223-89,-172 244 0,-199 212-272,362-513 265,-409 584-63,49 28 191,-33 282-32,457-901 75,-257 568 612,302-692-687,-120 247 0,109-213 0,-36 125 0,76-213 0,-9 42 0,11-47 0,0 0 0,0 0 0,0-1 0,0 1 0,0 0 0,0-1 0,0 1 0,0 0 0,0 0 0,0-1 0,0 1 0,0 0 0,0 0 0,1-1 0,-1 1 0,0 0 0,0-1 0,1 1 0,-1 0 0,1-1 0,-1 1 0,0-1 0,1 1 0,-1 0 0,1-1 0,-1 1 0,1-1 0,0 0 0,-1 1 0,1-1 0,-1 1 0,1-1 0,0 0 0,0 1 0,-1-1 0,1 0 0,0 0 0,-1 0 0,1 0 0,0 1 0,0-1 0,-1 0 0,1 0 0,0 0 0,-1 0 0,1-1 0,0 1 0,0 0 0,-1 0 0,1 0 0,0-1 0,0 1 0,7-3 0,-1 0 0,0 0 0,0-1 0,-1 0 0,1 0 0,-1 0 0,0-1 0,8-7 0,51-57 0,-38 40 0,21-24 0,520-535 0,-81 151 0,178-171 0,-504 433 0,29-29 0,-158 175 0,0 0 0,2 2 0,1 2 0,49-27 0,-44 33 0,46-15 0,22-11 0,-103 43 0,0-1 0,0 1 0,-1-1 0,1 2 0,0-1 0,0 0 0,7 0 0,-11 1 0,0 1 0,0 0 0,1 1 0,-1-1 0,0 0 0,0 0 0,0 0 0,0 1 0,0-1 0,0 0 0,0 1 0,0-1 0,0 1 0,0-1 0,0 1 0,0 0 0,0-1 0,0 1 0,-1 0 0,1 0 0,0 0 0,0-1 0,-1 1 0,1 0 0,0 0 0,-1 0 0,1 0 0,-1 0 0,1 0 0,-1 0 0,0 0 0,0 0 0,1 1 0,-1-1 0,0 1 0,2 8 0,-1 0 0,0 0 0,-1-1 0,0 1 0,-1 0 0,0 0 0,0 0 0,-1-1 0,-5 16 0,-4 9 0,-20 39 0,29-69 0,-164 320 0,-6 12 0,-308 825 0,303-633 0,156-439 0,20-81 0,0 1 0,0-1 0,0 1 0,1 0 0,0-1 0,1 1 0,0-1 0,3 11 0,-4-19 0,0 1 0,0 0 0,0-1 0,0 1 0,1 0 0,-1-1 0,0 1 0,1 0 0,-1-1 0,1 1 0,-1-1 0,0 1 0,1-1 0,-1 1 0,1-1 0,0 1 0,-1-1 0,1 1 0,-1-1 0,1 0 0,0 1 0,-1-1 0,1 0 0,0 0 0,-1 1 0,1-1 0,0 0 0,-1 0 0,1 0 0,0 0 0,-1 0 0,1 0 0,0 0 0,1 0 0,27-15 0,13-18 0,-3-2 0,-1-2 0,40-50 0,-26 30 0,96-110 0,125-131 0,-214 241 0,3 2 0,131-89 0,34 14 334,43-28-2033,-245 140-5127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7T00:08:53.4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4856 24575,'26'0'0,"0"1"0,0 1 0,0 1 0,0 2 0,-1 0 0,0 2 0,0 1 0,0 0 0,31 17 0,40 26 0,148 103 0,82 91 0,-270-202 0,891 793 0,-724-628 0,735 587-1314,60-86-4156,-938-654 6036,135 118-1,-109-84 4136,-69-63-4218,1-1-1,65 32 1,-74-43-538,1-2 0,0-1-1,0-2 1,1 0 0,1-2 0,-1-2 0,1-1 0,60 0 0,-87-4 55,-1 0 0,0 0 0,0-1 0,0 0 0,0 0 0,0 0 0,0-1 0,0 1 0,0-1 0,0 0 0,0 0 0,-1 0 0,1 0 0,-1-1 0,1 1 0,-1-1 0,0 0 0,0 0 0,0 0 0,-1-1 0,1 1 0,-1 0 0,0-1 0,0 0 0,3-6 0,0-5 0,0 0 0,-1 0 0,-1 0 0,0 0 0,-1-1 0,-1-18 0,0-9 0,-3 0 0,-2 0 0,-1 0 0,-2 1 0,-2 0 0,-2 0 0,-33-79 0,-2 19 0,-5 2 0,-64-94 0,-429-565-401,-61 32-105,481 582 483,-363-418-44,-21 35-1,36 61-6696,282 259 7731,163 178-461,-173-193-1460,136 159 2909,8 12 3400,220 190-5355,307 252 0,-186-167-2261,9-13 0,389 209-1,-658-406 2259,382 190-276,-333-171 633,1-4-1,1-3 0,129 25 0,-107-40 4423,-65-10-4484,0 0 1,43-8-1,-71 7-292,0-1 0,0 1 0,0-1 0,0 0 0,-1 0 0,1 0 0,-1 0 0,1-1 0,-1 0 0,0 0 0,0 0 0,0-1 0,0 1 0,-1-1 0,1 0 0,-1 0 0,0 0 0,0 0 0,0-1 0,-1 1 0,0-1 0,0 0 0,0 0 0,2-6 0,2-13 0,0 0 0,-2 0 0,3-45 0,-6 53 0,2-34 0,-2-1 0,-2 1 0,-3 0 0,-1 0 0,-3 0 0,-2 0 0,-2 1 0,-37-91 0,-201-372 0,157 338 0,71 132 0,-287-563 0,41-18 0,137 189 0,34-4 0,24 106 0,51 248 0,12 49 0,1-1 0,2 0 0,1 0 0,-1-39 0,11 57 0,-4 18 0,1 0 0,-1-1 0,1 1 0,-1 0 0,0 0 0,1-1 0,-1 1 0,0 0 0,1 0 0,-1 0 0,1 0 0,-1-1 0,1 1 0,-1 0 0,1 0 0,-1 0 0,0 0 0,1 0 0,-1 0 0,1 0 0,-1 0 0,1 0 0,-1 1 0,1-1 0,-1 0 0,0 0 0,1 0 0,-1 0 0,1 1 0,-1-1 0,8 5-161,-1 1-1,0 0 1,0 0-1,0 1 1,-1 0-1,10 13 1,96 135-4583,43 88 3792,-23-34 944,59 73-100,12-8 0,12-9-1,343 326 1,-524-558 93,69 65 384,4-4-1,134 91 1,-225-175 553,0-1 1,0 0 0,1-1 0,18 6-1,-22-10-828,-1-1 0,1 0 0,-1-1 0,1 0 0,0-2 0,0 1 0,-1-1 0,1-1 0,0 0-1,13-4 1,-4 2 155,-4 0-174,0-1 0,0 0 0,27-10 0,-41 12-75,0 0-1,0 1 0,0-1 0,-1-1 0,1 1 0,-1 0 0,1-1 0,-1 0 1,0 0-1,0 0 0,0 0 0,-1 0 0,1 0 0,-1-1 0,0 1 0,1-1 1,-2 0-1,1 0 0,0 0 0,-1 0 0,2-4 0,1-29 1,-2-1 0,-1 1 0,-1-1 0,-7-46 0,5 69 0,-4-32 0,-2-1 0,-2 1 0,-3 1 0,-1 0 0,-2 1 0,-33-64 0,-7 5 0,-106-147 0,-435-517-1773,275 368-3891,164 183 2715,85 106 2843,5-4-1,-87-202 1,87 149 1478,24 46 3294,-38-161 1,81 280-4667,0 0 0,0 0 0,0 0 0,1 0 0,0 0 0,-1 0 0,1-1 0,0 1 0,0 0 0,1 0 0,-1 0 0,1 0 0,0 0 0,-1 0 0,1 0 0,2-5 0,-1 7 0,0-1 0,0 1 0,0-1 0,0 1 0,1 0 0,-1-1 0,0 1 0,0 0 0,1 1 0,-1-1 0,0 0 0,1 1 0,-1-1 0,1 1 0,-1 0 0,1 0 0,-1 0 0,1 0 0,-1 0 0,1 0 0,-1 1 0,4 1 0,20 2 0,0 2 0,-1 1 0,0 1 0,0 1 0,-1 1 0,0 1 0,28 19 0,157 117 0,-199-139 0,476 407 0,-22 37 0,-107-101 0,-64-77-3392,566 408 0,-847-673 3407,19 13 684,2-2 0,50 25-1,-72-40-425,-1-1-1,1 0 1,1-1-1,-1-1 1,0 1-1,1-2 1,-1 0-1,1 0 1,0-1-1,-1 0 1,1-1-1,12-3 1,5 0-4,1 2 0,-1 0 0,60 6 0,-24-1-215,-60-2-54,-1-1 0,1-1 0,-1 1 0,1 0 0,-1-1 0,1 0 0,-1 0 0,0-1 0,1 1 0,-1-1 0,0 0 0,0 0 0,0 0 0,-1-1 0,1 1 0,0-1 0,5-6 0,-4 3 0,0 0 0,0 0 0,-1-1 0,0 0 0,-1 0 0,1 0 0,-1 0 0,-1 0 0,4-13 0,0-11 0,-2-1 0,-1 0 0,-1-62 0,-3 89 0,0-52 0,-3 0 0,-3 0 0,-2 1 0,-3 0 0,-2 1 0,-2 0 0,-3 2 0,-2 0 0,-2 1 0,-3 1 0,-1 1 0,-3 1 0,-61-74 0,-144-125 0,31 35 0,-75-118 0,-134-147 0,368 435-682,-99-74-1,126 104-6143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FCCC3-BED2-37F4-F19E-EFF541224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590CFF-CA14-0549-EAA9-541E8B4C0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F023C-7BC1-FD29-FDD0-0915E6077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8803-F3FE-46FC-A812-00426EBD4F8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2BD87-EA11-7D23-AAB9-699299538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2456A-65D9-50B6-A4D1-CC8B285B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C054-17F3-4649-A38E-77D3D497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29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BD69-1EFD-BC80-FF7B-9E7F38968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B59DA-9EFD-1FCA-CB26-0A0FD763E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B1C82-8F2E-5922-A5FC-44E407EF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8803-F3FE-46FC-A812-00426EBD4F8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FED0B-7B5E-1A75-C6F9-9BB9AC2E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534FE-38A3-98E2-6EE7-223AA196B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C054-17F3-4649-A38E-77D3D497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6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A1B35E-ADE4-029F-1DA6-A0F7E64C59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AB24B-FCB9-ECC6-3C8E-E3143CD58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4B408-C0EE-0D5B-42C0-25E90A6C6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8803-F3FE-46FC-A812-00426EBD4F8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99A70-2675-E2F7-A82D-C03177D0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132F8-67BE-BDBC-283B-A624F86C3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C054-17F3-4649-A38E-77D3D497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50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A3CC5-5142-B030-B167-95E3AE4A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BCCC4-4506-CDC9-B7C8-A56A46E50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C89A3-76D6-4EDB-1374-8BB0A535B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8803-F3FE-46FC-A812-00426EBD4F8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53944-5AE3-5DD1-3264-96410973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EF26C-1035-1079-878E-3E86B979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C054-17F3-4649-A38E-77D3D497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8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970C6-D2BF-5140-C527-8394A9D48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FE56C-49A1-5D6E-8B9C-F5D3D13CB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CC3B3-1231-D0BF-6C31-3A49DDE9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8803-F3FE-46FC-A812-00426EBD4F8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2C6C3-4D3C-1E3A-BDB0-2ED5D9DD6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838F8-44FD-338D-062A-DBBC7C465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C054-17F3-4649-A38E-77D3D497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3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5DDB1-B45E-D3ED-0656-DBD32F464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D6DAA-BEB1-ECC0-5D1E-C1C2DB121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00C12-273A-D171-3A86-7975606E6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5F200-7241-80F3-54E6-2ACDE0A5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8803-F3FE-46FC-A812-00426EBD4F8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17F40-CADF-4B82-C2BE-2F5EFDE8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1247-BD24-D277-7E69-4838F84D1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C054-17F3-4649-A38E-77D3D497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9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F87E-4CBE-A040-4DBB-56DDC506B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A2635-97C1-B59D-C586-042287B2A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B37A34-25EB-2B56-73A5-BF070D954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71198-D41B-5A84-DDAD-6B0AFE10A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6F3A7-5F91-88AB-0578-C80B450494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86D31C-1BA0-0503-E022-64D08BCEC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8803-F3FE-46FC-A812-00426EBD4F8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CB321F-7919-30B1-E089-E9D83DDEC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9E6ACB-37B8-B6DB-397A-58297676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C054-17F3-4649-A38E-77D3D497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51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D450A-501C-9FF7-8F53-35CF8E80E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B80435-2D34-EFA1-10C5-A107B8713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8803-F3FE-46FC-A812-00426EBD4F8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0A765F-E083-03E3-82A1-C97758C2C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3A402-F6DA-B58E-63A9-A41131F5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C054-17F3-4649-A38E-77D3D497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3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565332-F8A8-D381-C358-ABD9B83F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8803-F3FE-46FC-A812-00426EBD4F8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CC21B2-0AD6-2C09-6EA7-0D2B3D601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4E0DE-97F5-CE69-8119-930D544EA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C054-17F3-4649-A38E-77D3D497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42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2ED1-75F7-851E-3ECA-F5DAB5CC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8D9BD-E210-19FE-BDE0-9123F6B33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04566-0E0A-16D8-99E4-E21183E16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C0765-E22D-8411-6D2E-7F29D9953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8803-F3FE-46FC-A812-00426EBD4F8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AE50C-0800-88A9-A17B-7B770C17E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E9C72-1845-40E7-535D-37CC42BF1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C054-17F3-4649-A38E-77D3D497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85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31473-3EAF-3039-666A-DCA22FC92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D0EEB8-5DAA-122A-4E0D-8879ECBCE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16AF91-035A-0C7C-E77F-15D04B262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B04CF-2481-B8E8-AB9B-F315D4DB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8803-F3FE-46FC-A812-00426EBD4F8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04B87-3F2A-A439-B1DD-0D72A62DA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CD461-F6F2-AEB6-8F0E-44DE34089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C054-17F3-4649-A38E-77D3D497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3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D264B2-0F83-A529-78D9-BAE1C896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27DC6-03B0-4F2D-A787-568E51467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15B5A-BA06-DE1B-3C6B-0C4CB1F44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7C8803-F3FE-46FC-A812-00426EBD4F8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AE19F-5BF7-95BE-735D-B5F1EFD50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EBDC8-FBC9-5F44-8CC1-7FF84723A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1BC054-17F3-4649-A38E-77D3D497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conferences.lbl.gov/event/1428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ityflavor.com/locations/berkeley-lab-food-truck-lot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0" name="Rectangle 2069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6 Things to Do Near UC Berkeley">
            <a:extLst>
              <a:ext uri="{FF2B5EF4-FFF2-40B4-BE49-F238E27FC236}">
                <a16:creationId xmlns:a16="http://schemas.microsoft.com/office/drawing/2014/main" id="{CC90B21A-6700-8B56-3B63-3C3DFA5F8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1" name="Rectangle 207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0B198-B6FD-A896-D33B-A17751FFE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5200">
                <a:solidFill>
                  <a:srgbClr val="FFFFFF"/>
                </a:solidFill>
              </a:rPr>
              <a:t>US-ALICE Grid Operations Review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35FA01-BE4A-4710-E740-E0D248DBC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September 17-19</a:t>
            </a:r>
          </a:p>
          <a:p>
            <a:pPr algn="l"/>
            <a:r>
              <a:rPr lang="en-US">
                <a:solidFill>
                  <a:srgbClr val="FFFFFF"/>
                </a:solidFill>
              </a:rPr>
              <a:t>LBNL, Berkeley, California</a:t>
            </a:r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94;p1">
            <a:extLst>
              <a:ext uri="{FF2B5EF4-FFF2-40B4-BE49-F238E27FC236}">
                <a16:creationId xmlns:a16="http://schemas.microsoft.com/office/drawing/2014/main" id="{51E0BABA-0AA1-99E2-D65A-2C686C757612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010899" y="199785"/>
            <a:ext cx="1003101" cy="963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194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53A3DB9-9CD8-A52C-0BD9-02C47891C5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62788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oogle Shape;94;p1">
            <a:extLst>
              <a:ext uri="{FF2B5EF4-FFF2-40B4-BE49-F238E27FC236}">
                <a16:creationId xmlns:a16="http://schemas.microsoft.com/office/drawing/2014/main" id="{F9993FBA-26EB-9F55-0A88-38DEC32DDF4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-1"/>
            <a:ext cx="1657350" cy="1591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465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BE7A5-F93F-3468-B291-58C5E0DE8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ALICE-USA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A7BE9-286F-AC43-9A5C-B60F745A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1825625"/>
            <a:ext cx="4229099" cy="4351338"/>
          </a:xfrm>
        </p:spPr>
        <p:txBody>
          <a:bodyPr/>
          <a:lstStyle/>
          <a:p>
            <a:r>
              <a:rPr lang="en-US" dirty="0"/>
              <a:t>We had last meeting on Oct. 3-5 @ ORNL: </a:t>
            </a:r>
            <a:r>
              <a:rPr lang="en-US" dirty="0">
                <a:hlinkClick r:id="rId2"/>
              </a:rPr>
              <a:t>https://conferences.lbl.gov/event/1428/</a:t>
            </a:r>
            <a:endParaRPr lang="en-US" dirty="0"/>
          </a:p>
          <a:p>
            <a:r>
              <a:rPr lang="en-US" dirty="0"/>
              <a:t>Spring meeting 2024 was pushed to the current Fall 2024 meeting</a:t>
            </a:r>
          </a:p>
          <a:p>
            <a:endParaRPr lang="en-US" dirty="0"/>
          </a:p>
        </p:txBody>
      </p:sp>
      <p:pic>
        <p:nvPicPr>
          <p:cNvPr id="5" name="Picture 4" descr="A group of people sitting at a long table&#10;&#10;Description automatically generated">
            <a:extLst>
              <a:ext uri="{FF2B5EF4-FFF2-40B4-BE49-F238E27FC236}">
                <a16:creationId xmlns:a16="http://schemas.microsoft.com/office/drawing/2014/main" id="{151B1F4E-31FF-5435-9F3B-F9EB32B7E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739" y="1352550"/>
            <a:ext cx="7311926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40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5B29A-0942-8DB1-1E8A-DBE15224E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all attended T1/T2 meeting in Seoul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D573F-2347-CD10-FB19-D8A87623D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I should get better at group photos</a:t>
            </a:r>
          </a:p>
          <a:p>
            <a:r>
              <a:rPr lang="en-US" sz="1800" dirty="0"/>
              <a:t>There were hints of next T1/T2 hosted in US (we will get back to this later)</a:t>
            </a:r>
          </a:p>
        </p:txBody>
      </p:sp>
      <p:pic>
        <p:nvPicPr>
          <p:cNvPr id="11" name="Picture 10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FE9D1AE0-E125-84D4-B1DD-CCE69B6F5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5" y="2743200"/>
            <a:ext cx="5464969" cy="4114800"/>
          </a:xfrm>
          <a:prstGeom prst="rect">
            <a:avLst/>
          </a:prstGeom>
        </p:spPr>
      </p:pic>
      <p:pic>
        <p:nvPicPr>
          <p:cNvPr id="13" name="Picture 12" descr="A street with signs and buildings&#10;&#10;Description automatically generated">
            <a:extLst>
              <a:ext uri="{FF2B5EF4-FFF2-40B4-BE49-F238E27FC236}">
                <a16:creationId xmlns:a16="http://schemas.microsoft.com/office/drawing/2014/main" id="{6389A193-FC32-D9DF-8715-6B16EDF9B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89" y="2743200"/>
            <a:ext cx="309820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00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C6EC-2BCB-59FC-6FB5-4ED2040EF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8th Asian Tier Center Forum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548E8-331C-FB98-0813-954FDE961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Latchezar and I attender ATCF</a:t>
            </a:r>
          </a:p>
          <a:p>
            <a:r>
              <a:rPr lang="en-US" sz="2400" dirty="0"/>
              <a:t>It was an interesting experience</a:t>
            </a:r>
          </a:p>
        </p:txBody>
      </p:sp>
      <p:pic>
        <p:nvPicPr>
          <p:cNvPr id="5" name="Picture 4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B4322D93-2C19-5074-382B-424BB6457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5464968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630EB3-0C4A-4746-1174-FF3E2C7AE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05354"/>
            <a:ext cx="5636238" cy="306875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49D6CC-C568-01AD-C3CE-10D486DA2AAF}"/>
              </a:ext>
            </a:extLst>
          </p:cNvPr>
          <p:cNvCxnSpPr>
            <a:cxnSpLocks/>
          </p:cNvCxnSpPr>
          <p:nvPr/>
        </p:nvCxnSpPr>
        <p:spPr>
          <a:xfrm flipV="1">
            <a:off x="2349500" y="2997200"/>
            <a:ext cx="3740150" cy="1028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69F1E-477C-6A16-E4BE-24FE1A1F2401}"/>
              </a:ext>
            </a:extLst>
          </p:cNvPr>
          <p:cNvCxnSpPr>
            <a:cxnSpLocks/>
          </p:cNvCxnSpPr>
          <p:nvPr/>
        </p:nvCxnSpPr>
        <p:spPr>
          <a:xfrm>
            <a:off x="2311400" y="4813300"/>
            <a:ext cx="3784600" cy="127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0BC8DF6-3135-4D39-D64C-7EA4E91E5E63}"/>
              </a:ext>
            </a:extLst>
          </p:cNvPr>
          <p:cNvSpPr txBox="1">
            <a:spLocks/>
          </p:cNvSpPr>
          <p:nvPr/>
        </p:nvSpPr>
        <p:spPr>
          <a:xfrm>
            <a:off x="5778500" y="1838325"/>
            <a:ext cx="5842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We should keep up the good work to be showcased even more often </a:t>
            </a:r>
            <a:r>
              <a:rPr lang="en-US" sz="2400" dirty="0">
                <a:sym typeface="Wingdings" panose="05000000000000000000" pitchFamily="2" charset="2"/>
              </a:rPr>
              <a:t></a:t>
            </a:r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6A542C-518C-AB50-A371-E4964C66611D}"/>
              </a:ext>
            </a:extLst>
          </p:cNvPr>
          <p:cNvSpPr/>
          <p:nvPr/>
        </p:nvSpPr>
        <p:spPr>
          <a:xfrm>
            <a:off x="2349500" y="4025900"/>
            <a:ext cx="1447800" cy="774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35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29A71-A3D2-3ED0-CC03-E7E3B3182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D1E8A-F6C4-731A-B8AA-77C1E11BA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051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Two full days in this room</a:t>
            </a:r>
          </a:p>
          <a:p>
            <a:r>
              <a:rPr lang="en-US" sz="2000" dirty="0"/>
              <a:t>Overflow discussion half-day on Thursday</a:t>
            </a:r>
          </a:p>
          <a:p>
            <a:r>
              <a:rPr lang="en-US" sz="2000" dirty="0"/>
              <a:t>It is a half-day because we only have this room till Thursday afternoon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947BF-A50D-6A1F-F6B3-6DCB8B618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674" y="1866900"/>
            <a:ext cx="3964569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2D74B-4142-6C78-7889-9DF2404E1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820" y="1866900"/>
            <a:ext cx="370210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0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63BCC-E004-CF17-110A-2F0B971B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93F7B-74EC-A74F-4C6B-05E4178F1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Cafeteria is still under construction</a:t>
            </a:r>
          </a:p>
          <a:p>
            <a:pPr lvl="1"/>
            <a:r>
              <a:rPr lang="en-US" dirty="0"/>
              <a:t>We now have a wall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Meanwhile there are food trucks onsite</a:t>
            </a:r>
          </a:p>
          <a:p>
            <a:r>
              <a:rPr lang="en-US" dirty="0"/>
              <a:t>LBL food truck weekly menu: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https://cityflavor.com/locations/berkeley-lab-food-truck-lot/</a:t>
            </a:r>
            <a:endParaRPr lang="en-US" dirty="0"/>
          </a:p>
          <a:p>
            <a:r>
              <a:rPr lang="en-US" dirty="0"/>
              <a:t>We can always go to downtown Berkeley</a:t>
            </a:r>
          </a:p>
          <a:p>
            <a:r>
              <a:rPr lang="en-US" dirty="0"/>
              <a:t>Food delivery is also an option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162BA-C9C3-BE9A-93C9-EDDEEA260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2612643"/>
            <a:ext cx="7486650" cy="131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28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86D30-F6C8-C37E-AD34-DB3E4CDD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25653-0D58-ED80-1029-13B7593AB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79B41-2A02-7818-DD78-EBA1C679A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21" y="0"/>
            <a:ext cx="10966758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59F58AE-6662-D25B-7779-211B22E344A1}"/>
                  </a:ext>
                </a:extLst>
              </p14:cNvPr>
              <p14:cNvContentPartPr/>
              <p14:nvPr/>
            </p14:nvContentPartPr>
            <p14:xfrm>
              <a:off x="3674655" y="236625"/>
              <a:ext cx="889560" cy="1385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59F58AE-6662-D25B-7779-211B22E344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65655" y="227985"/>
                <a:ext cx="907200" cy="14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0B36163-594D-0184-F850-3975EFBE10DA}"/>
                  </a:ext>
                </a:extLst>
              </p14:cNvPr>
              <p14:cNvContentPartPr/>
              <p14:nvPr/>
            </p14:nvContentPartPr>
            <p14:xfrm>
              <a:off x="4922775" y="1104225"/>
              <a:ext cx="1290240" cy="782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0B36163-594D-0184-F850-3975EFBE10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3775" y="1095585"/>
                <a:ext cx="1307880" cy="800280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327647-0B31-2E4B-DACF-21ED05622D1D}"/>
              </a:ext>
            </a:extLst>
          </p:cNvPr>
          <p:cNvCxnSpPr>
            <a:cxnSpLocks/>
          </p:cNvCxnSpPr>
          <p:nvPr/>
        </p:nvCxnSpPr>
        <p:spPr>
          <a:xfrm flipV="1">
            <a:off x="2914650" y="1123950"/>
            <a:ext cx="1066800" cy="742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C9FAAA3-1520-3605-BB0C-22CBCBEF84F8}"/>
              </a:ext>
            </a:extLst>
          </p:cNvPr>
          <p:cNvSpPr txBox="1"/>
          <p:nvPr/>
        </p:nvSpPr>
        <p:spPr>
          <a:xfrm>
            <a:off x="2152650" y="1895475"/>
            <a:ext cx="138166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Food Trucks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265D5D-1C84-E9CB-4B51-B119C767DC58}"/>
              </a:ext>
            </a:extLst>
          </p:cNvPr>
          <p:cNvSpPr txBox="1"/>
          <p:nvPr/>
        </p:nvSpPr>
        <p:spPr>
          <a:xfrm>
            <a:off x="5553075" y="2333625"/>
            <a:ext cx="148335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Picnic Tables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538373-7E63-C809-ED64-1EDE93A2DD41}"/>
              </a:ext>
            </a:extLst>
          </p:cNvPr>
          <p:cNvCxnSpPr>
            <a:cxnSpLocks/>
          </p:cNvCxnSpPr>
          <p:nvPr/>
        </p:nvCxnSpPr>
        <p:spPr>
          <a:xfrm flipH="1" flipV="1">
            <a:off x="5772150" y="1885950"/>
            <a:ext cx="438150" cy="409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6D638B7-0EFC-A556-7DCA-AD65A231E565}"/>
              </a:ext>
            </a:extLst>
          </p:cNvPr>
          <p:cNvSpPr txBox="1"/>
          <p:nvPr/>
        </p:nvSpPr>
        <p:spPr>
          <a:xfrm>
            <a:off x="2838450" y="6086475"/>
            <a:ext cx="117852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BLDG 70a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8F4CA2-55FF-D293-5CB0-ADBF1FDD24D6}"/>
              </a:ext>
            </a:extLst>
          </p:cNvPr>
          <p:cNvSpPr txBox="1"/>
          <p:nvPr/>
        </p:nvSpPr>
        <p:spPr>
          <a:xfrm>
            <a:off x="8191500" y="5848350"/>
            <a:ext cx="1399999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Guesthouse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110DE02-E10F-F72D-82A7-87F88E9E37CD}"/>
                  </a:ext>
                </a:extLst>
              </p14:cNvPr>
              <p14:cNvContentPartPr/>
              <p14:nvPr/>
            </p14:nvContentPartPr>
            <p14:xfrm>
              <a:off x="5075415" y="3350625"/>
              <a:ext cx="3212280" cy="34794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110DE02-E10F-F72D-82A7-87F88E9E37C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66415" y="3341985"/>
                <a:ext cx="3229920" cy="349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C016A43-F800-DD6E-828D-CF6E7D5F4EC5}"/>
                  </a:ext>
                </a:extLst>
              </p14:cNvPr>
              <p14:cNvContentPartPr/>
              <p14:nvPr/>
            </p14:nvContentPartPr>
            <p14:xfrm>
              <a:off x="5612175" y="3561945"/>
              <a:ext cx="1967400" cy="3004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C016A43-F800-DD6E-828D-CF6E7D5F4E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03535" y="3553305"/>
                <a:ext cx="1985040" cy="30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E9F82A0-81AF-6B56-6E66-A29668375BDD}"/>
                  </a:ext>
                </a:extLst>
              </p14:cNvPr>
              <p14:cNvContentPartPr/>
              <p14:nvPr/>
            </p14:nvContentPartPr>
            <p14:xfrm>
              <a:off x="5305095" y="3671745"/>
              <a:ext cx="2759400" cy="30463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E9F82A0-81AF-6B56-6E66-A29668375BD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96455" y="3662745"/>
                <a:ext cx="2777040" cy="306396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CE924542-50F6-933C-A73A-E2B210487314}"/>
              </a:ext>
            </a:extLst>
          </p:cNvPr>
          <p:cNvSpPr txBox="1"/>
          <p:nvPr/>
        </p:nvSpPr>
        <p:spPr>
          <a:xfrm>
            <a:off x="6038850" y="4991100"/>
            <a:ext cx="1494576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Construction</a:t>
            </a:r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Area</a:t>
            </a:r>
          </a:p>
        </p:txBody>
      </p:sp>
    </p:spTree>
    <p:extLst>
      <p:ext uri="{BB962C8B-B14F-4D97-AF65-F5344CB8AC3E}">
        <p14:creationId xmlns:p14="http://schemas.microsoft.com/office/powerpoint/2010/main" val="2249613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C8C5-AD44-1055-083D-67203A499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Parts of the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96CA3-B068-CCC6-C905-5E468551F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Sushi California is under the new management </a:t>
            </a:r>
            <a:r>
              <a:rPr lang="en-US" dirty="0">
                <a:sym typeface="Wingdings" panose="05000000000000000000" pitchFamily="2" charset="2"/>
              </a:rPr>
              <a:t></a:t>
            </a:r>
          </a:p>
          <a:p>
            <a:r>
              <a:rPr lang="en-US" dirty="0">
                <a:sym typeface="Wingdings" panose="05000000000000000000" pitchFamily="2" charset="2"/>
              </a:rPr>
              <a:t>But there are many sushi options in the area</a:t>
            </a:r>
          </a:p>
          <a:p>
            <a:r>
              <a:rPr lang="en-US" dirty="0">
                <a:sym typeface="Wingdings" panose="05000000000000000000" pitchFamily="2" charset="2"/>
              </a:rPr>
              <a:t>Another dinner option I would suggest is Skates on the Bay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B5FFE-E10C-A8B4-D05A-643A04777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1" y="3566007"/>
            <a:ext cx="5538257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23986F-DAA5-FB4B-B143-9F7A6617A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550388"/>
            <a:ext cx="58978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92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2C301-C7B0-8B9A-6668-9B61B5038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8711-3C10-7B8A-B396-1862E3C5B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stepping out remember you will need a badge to enter the buildings</a:t>
            </a:r>
          </a:p>
          <a:p>
            <a:r>
              <a:rPr lang="en-US" dirty="0"/>
              <a:t>My phone 785 37 7881</a:t>
            </a:r>
          </a:p>
          <a:p>
            <a:r>
              <a:rPr lang="en-US" dirty="0"/>
              <a:t>My office in BLDG 70 can be used as a workspace if needed</a:t>
            </a:r>
          </a:p>
          <a:p>
            <a:endParaRPr lang="en-US" dirty="0"/>
          </a:p>
        </p:txBody>
      </p:sp>
      <p:pic>
        <p:nvPicPr>
          <p:cNvPr id="4" name="Google Shape;94;p1">
            <a:extLst>
              <a:ext uri="{FF2B5EF4-FFF2-40B4-BE49-F238E27FC236}">
                <a16:creationId xmlns:a16="http://schemas.microsoft.com/office/drawing/2014/main" id="{B4B1F1A0-A1A8-9B63-1354-FC6FE1A0B6E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58250" y="3829050"/>
            <a:ext cx="3105150" cy="2870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502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283</Words>
  <Application>Microsoft Office PowerPoint</Application>
  <PresentationFormat>Widescreen</PresentationFormat>
  <Paragraphs>45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Wingdings</vt:lpstr>
      <vt:lpstr>Office Theme</vt:lpstr>
      <vt:lpstr>US-ALICE Grid Operations Review Meeting</vt:lpstr>
      <vt:lpstr>Previous ALICE-USA meeting</vt:lpstr>
      <vt:lpstr>We all attended T1/T2 meeting in Seoul</vt:lpstr>
      <vt:lpstr>8th Asian Tier Center Forum</vt:lpstr>
      <vt:lpstr>Current Agenda</vt:lpstr>
      <vt:lpstr>Lunch</vt:lpstr>
      <vt:lpstr>PowerPoint Presentation</vt:lpstr>
      <vt:lpstr>Social Parts of the Event</vt:lpstr>
      <vt:lpstr>Etc…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Irakli Chakaberia</dc:creator>
  <cp:lastModifiedBy>Irakli Chakaberia</cp:lastModifiedBy>
  <cp:revision>36</cp:revision>
  <dcterms:created xsi:type="dcterms:W3CDTF">2024-09-17T00:01:26Z</dcterms:created>
  <dcterms:modified xsi:type="dcterms:W3CDTF">2024-09-17T00:51:26Z</dcterms:modified>
</cp:coreProperties>
</file>