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3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08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D675B-E67D-FDF2-4DBF-8643F13877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C85756-8F8B-04ED-B727-A3460849B2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375FC3-EEB9-79D0-5564-92C153C7E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E070-F5CA-4C30-BBF3-222A4FC8C2AC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69509C-D494-C843-C0D5-F564CBA44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5E323-C67F-544F-F1CF-ACB28116A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86C26-873A-42AC-ACD0-A691A06FC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26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60BFD-9387-73D2-82CD-BEB782038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9A7F0C-7932-8CC5-719A-F496EF1FE5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E030C-12B0-41D8-ACA0-BB2A39293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E070-F5CA-4C30-BBF3-222A4FC8C2AC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BA25CC-763E-0AB6-812C-6291F9B4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CC6E31-6B71-4FF0-D954-2B6770541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86C26-873A-42AC-ACD0-A691A06FC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564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5F9639-9BA6-933B-63EC-60542F6DA9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FF263C-F5B1-9EA2-3982-508FFE4557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83E5D4-3DD3-622D-5C61-0226ABB59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E070-F5CA-4C30-BBF3-222A4FC8C2AC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2CDAE-C911-53D7-7FE7-83BEC3BE0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51BED5-8145-B337-C6F4-1CB9B46E9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86C26-873A-42AC-ACD0-A691A06FC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197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C7538-9950-220C-662E-419053FD4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51203-E667-1B30-7E74-62E3C6E0A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4C4A7A-F8D7-3BA3-E174-962DCE50D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E070-F5CA-4C30-BBF3-222A4FC8C2AC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F3D75A-F4B7-3450-F2E7-B6E83B348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70F09B-3DBF-4D08-2767-5F9ABCD76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86C26-873A-42AC-ACD0-A691A06FC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263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58650-F8D2-CE2C-26FC-8A42C2634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B098CB-4CF0-59F0-1496-C9A6FE55DA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C3C4AB-0DB3-994D-2285-3A1E2906C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E070-F5CA-4C30-BBF3-222A4FC8C2AC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86C9E-EFB4-8DAB-717C-2B75D99E6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D4C728-A643-CA23-236D-12778A419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86C26-873A-42AC-ACD0-A691A06FC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050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6FF30-9206-CFC9-6EFA-FF4F9E6E8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DB5C1-F444-6F8E-F270-5037CC9474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DDC884-A4EC-7823-C3C0-D887EBAAB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6CDF5E-8B37-8AA9-4182-769AC2DFF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E070-F5CA-4C30-BBF3-222A4FC8C2AC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843CEF-094E-3204-DC25-30F1E4B51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916478-7980-A241-4B67-010753CCD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86C26-873A-42AC-ACD0-A691A06FC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180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1629A-AB9B-C8A2-0CF1-4C95BCC2E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0E57F5-A4D8-D060-BF5C-0A44BD6DCE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16DDEC-2ABC-8F11-41C4-B2DB319875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999F48-6AF2-090E-AC79-8B3A695DBF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AD826E-2264-DE3A-A998-EB237A4C77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511653-2EDD-84F6-45A8-2AC1431B9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E070-F5CA-4C30-BBF3-222A4FC8C2AC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7537CA-19D8-984E-CADE-0C61E2227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B5131A-EA85-DF6E-2559-8AB9D11AC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86C26-873A-42AC-ACD0-A691A06FC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636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77FFC-FA35-F9CB-C55D-1280D7761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66493D-CB92-D860-739E-B400B2448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E070-F5CA-4C30-BBF3-222A4FC8C2AC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FDA57E-1507-17FF-10DE-0D28463B1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A6C095-7263-4864-268B-ADE25EC20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86C26-873A-42AC-ACD0-A691A06FC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15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E0BF83-4F3C-8B18-5B0D-F1E6BA2A6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E070-F5CA-4C30-BBF3-222A4FC8C2AC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847B8D-9B70-CD6A-AA67-6467930FB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9A3434-19CB-29BF-B358-E94AF2589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86C26-873A-42AC-ACD0-A691A06FC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204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7146A-AD0D-4B60-A7B4-2F8D7AA4A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F0A14-06B8-5376-5559-41D0D36F8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2955EF-5CB8-209D-6880-3E5046A08A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89E19D-A995-FCB2-9666-8709192BA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E070-F5CA-4C30-BBF3-222A4FC8C2AC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1CA173-088A-6172-92CB-D7C634684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8F5584-EB15-94CA-05E9-2377F32C9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86C26-873A-42AC-ACD0-A691A06FC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4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B30DD-379A-B47A-D52A-3B97E74E6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C60770-305C-989D-3286-D53790422C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8E44C6-0DD2-60AE-DB2E-20C059AF0F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2B1C71-1D50-0DD9-1BFF-A0FEDD57C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E070-F5CA-4C30-BBF3-222A4FC8C2AC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4CA042-A3E1-7A9D-0C94-FF51D73E6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0BAEC9-92C6-737F-50A1-80738B7A2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86C26-873A-42AC-ACD0-A691A06FC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863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279233-6D6A-605E-1FAC-1ED89F87C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EAC79A-7E33-834F-501A-EC58F98381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89C26-9515-3432-9D5D-63C1FA32BD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5CE070-F5CA-4C30-BBF3-222A4FC8C2AC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B48888-B7E1-EA90-74F1-8DD61CDB39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D6D2C-DEEF-0F81-0BBD-ACB45B235E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D86C26-873A-42AC-ACD0-A691A06FC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556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5B83B5D-B18B-EE1F-6BEE-42C45451D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5121"/>
          </a:xfrm>
        </p:spPr>
        <p:txBody>
          <a:bodyPr/>
          <a:lstStyle/>
          <a:p>
            <a:r>
              <a:rPr lang="en-US" dirty="0"/>
              <a:t>Possible Modeling Topics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38DAB8A-77A4-7F27-D361-0927D5797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19200"/>
            <a:ext cx="10884877" cy="543950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Multiscale analysis of magnets with filled wax (or other filled resin)</a:t>
            </a:r>
          </a:p>
          <a:p>
            <a:pPr lvl="1"/>
            <a:r>
              <a:rPr lang="en-US" dirty="0"/>
              <a:t>Calculation of effective properties of filled wax (how to model wax?)</a:t>
            </a:r>
          </a:p>
          <a:p>
            <a:pPr lvl="1"/>
            <a:r>
              <a:rPr lang="en-US" dirty="0"/>
              <a:t>How to transfer to medium (i.e. cable) or larger scale (i.e. magnet)</a:t>
            </a:r>
          </a:p>
          <a:p>
            <a:pPr lvl="1"/>
            <a:r>
              <a:rPr lang="en-US" dirty="0"/>
              <a:t>Validation with planned experiments (tests on cylindrical samples, test of impregnated cables in grooves (damage experiments that Giorgio is conducting)</a:t>
            </a:r>
          </a:p>
          <a:p>
            <a:r>
              <a:rPr lang="en-US" dirty="0"/>
              <a:t>Continued modeling of interfaces</a:t>
            </a:r>
          </a:p>
          <a:p>
            <a:pPr lvl="1"/>
            <a:r>
              <a:rPr lang="en-US" dirty="0"/>
              <a:t>Continuation on training models (check with different epoxies, high Cp)</a:t>
            </a:r>
          </a:p>
          <a:p>
            <a:pPr lvl="1"/>
            <a:r>
              <a:rPr lang="en-US" dirty="0"/>
              <a:t>Should be strongly tied with experiments of interface (pullout test, energy deposition test)</a:t>
            </a:r>
          </a:p>
          <a:p>
            <a:pPr lvl="1"/>
            <a:r>
              <a:rPr lang="en-US" dirty="0"/>
              <a:t>Consider other interfaces (strand to resin) and bulk material failure (more complicated)</a:t>
            </a:r>
          </a:p>
          <a:p>
            <a:r>
              <a:rPr lang="en-US" dirty="0"/>
              <a:t>Magnet protection for hybrid testing (Lucas has worked on this already)</a:t>
            </a:r>
          </a:p>
          <a:p>
            <a:pPr lvl="1"/>
            <a:r>
              <a:rPr lang="en-US" dirty="0"/>
              <a:t>Eddy currents and forces during decay</a:t>
            </a:r>
          </a:p>
          <a:p>
            <a:pPr lvl="1"/>
            <a:r>
              <a:rPr lang="en-US" dirty="0"/>
              <a:t>Extraction of the two systems including some details of the overall circuit (power supply, IGBTs, Diodes, …) and other “quench-back” effects such as coupling currents and quench propagation</a:t>
            </a:r>
          </a:p>
        </p:txBody>
      </p:sp>
    </p:spTree>
    <p:extLst>
      <p:ext uri="{BB962C8B-B14F-4D97-AF65-F5344CB8AC3E}">
        <p14:creationId xmlns:p14="http://schemas.microsoft.com/office/powerpoint/2010/main" val="996221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177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Possible Modeling Topics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Possible Modeling Topics</dc:title>
  <dc:creator>Diego Arbelaez</dc:creator>
  <cp:lastModifiedBy>Diego Arbelaez</cp:lastModifiedBy>
  <cp:revision>2</cp:revision>
  <dcterms:created xsi:type="dcterms:W3CDTF">2024-06-17T18:09:43Z</dcterms:created>
  <dcterms:modified xsi:type="dcterms:W3CDTF">2024-06-18T16:15:28Z</dcterms:modified>
</cp:coreProperties>
</file>