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93" r:id="rId2"/>
  </p:sldMasterIdLst>
  <p:notesMasterIdLst>
    <p:notesMasterId r:id="rId16"/>
  </p:notesMasterIdLst>
  <p:handoutMasterIdLst>
    <p:handoutMasterId r:id="rId17"/>
  </p:handoutMasterIdLst>
  <p:sldIdLst>
    <p:sldId id="321" r:id="rId3"/>
    <p:sldId id="310" r:id="rId4"/>
    <p:sldId id="313" r:id="rId5"/>
    <p:sldId id="314" r:id="rId6"/>
    <p:sldId id="324" r:id="rId7"/>
    <p:sldId id="315" r:id="rId8"/>
    <p:sldId id="322" r:id="rId9"/>
    <p:sldId id="317" r:id="rId10"/>
    <p:sldId id="481" r:id="rId11"/>
    <p:sldId id="333" r:id="rId12"/>
    <p:sldId id="339" r:id="rId13"/>
    <p:sldId id="319" r:id="rId14"/>
    <p:sldId id="483" r:id="rId1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userDrawn="1">
          <p15:clr>
            <a:srgbClr val="A4A3A4"/>
          </p15:clr>
        </p15:guide>
        <p15:guide id="3" orient="horz" pos="16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A64"/>
    <a:srgbClr val="000F7E"/>
    <a:srgbClr val="0070C1"/>
    <a:srgbClr val="09198D"/>
    <a:srgbClr val="FF9129"/>
    <a:srgbClr val="1A70B8"/>
    <a:srgbClr val="0A197E"/>
    <a:srgbClr val="000000"/>
    <a:srgbClr val="69C3FF"/>
    <a:srgbClr val="EB0F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46"/>
    <p:restoredTop sz="73556"/>
  </p:normalViewPr>
  <p:slideViewPr>
    <p:cSldViewPr snapToGrid="0" snapToObjects="1" showGuides="1">
      <p:cViewPr varScale="1">
        <p:scale>
          <a:sx n="171" d="100"/>
          <a:sy n="171" d="100"/>
        </p:scale>
        <p:origin x="168" y="648"/>
      </p:cViewPr>
      <p:guideLst>
        <p:guide/>
        <p:guide orient="horz" pos="1620"/>
      </p:guideLst>
    </p:cSldViewPr>
  </p:slideViewPr>
  <p:outlineViewPr>
    <p:cViewPr>
      <p:scale>
        <a:sx n="33" d="100"/>
        <a:sy n="33" d="100"/>
      </p:scale>
      <p:origin x="0" y="-38112"/>
    </p:cViewPr>
  </p:outlineViewPr>
  <p:notesTextViewPr>
    <p:cViewPr>
      <p:scale>
        <a:sx n="1" d="1"/>
        <a:sy n="1" d="1"/>
      </p:scale>
      <p:origin x="0" y="0"/>
    </p:cViewPr>
  </p:notesTextViewPr>
  <p:sorterViewPr>
    <p:cViewPr>
      <p:scale>
        <a:sx n="150" d="100"/>
        <a:sy n="150" d="100"/>
      </p:scale>
      <p:origin x="0" y="0"/>
    </p:cViewPr>
  </p:sorterViewPr>
  <p:notesViewPr>
    <p:cSldViewPr snapToGrid="0" snapToObjects="1" showGuides="1">
      <p:cViewPr varScale="1">
        <p:scale>
          <a:sx n="90" d="100"/>
          <a:sy n="90" d="100"/>
        </p:scale>
        <p:origin x="384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CE6B804-3E45-364D-A045-BB358CB8E69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F8BAC92-B99D-FF4D-A990-D686745CA78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F05749E-04CE-F245-A958-C4F030697BC8}" type="datetimeFigureOut">
              <a:rPr lang="en-US" smtClean="0"/>
              <a:t>2/4/25</a:t>
            </a:fld>
            <a:endParaRPr lang="en-US"/>
          </a:p>
        </p:txBody>
      </p:sp>
      <p:sp>
        <p:nvSpPr>
          <p:cNvPr id="4" name="Footer Placeholder 3">
            <a:extLst>
              <a:ext uri="{FF2B5EF4-FFF2-40B4-BE49-F238E27FC236}">
                <a16:creationId xmlns:a16="http://schemas.microsoft.com/office/drawing/2014/main" id="{C3D6A46C-39E5-FF4C-9921-815AC4BE943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9EFC7B7-2133-5C4A-AC28-C1AA9FF1AC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9CEA21-F2A0-454B-B622-7D3A8835AF67}" type="slidenum">
              <a:rPr lang="en-US" smtClean="0"/>
              <a:t>‹#›</a:t>
            </a:fld>
            <a:endParaRPr lang="en-US"/>
          </a:p>
        </p:txBody>
      </p:sp>
    </p:spTree>
    <p:extLst>
      <p:ext uri="{BB962C8B-B14F-4D97-AF65-F5344CB8AC3E}">
        <p14:creationId xmlns:p14="http://schemas.microsoft.com/office/powerpoint/2010/main" val="16098695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3F264E-8066-E947-B6B5-B5BD434D7B6B}" type="datetimeFigureOut">
              <a:rPr lang="en-US" smtClean="0"/>
              <a:t>2/4/25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D8D52D-A3F1-4B43-9554-93E43582DB8E}" type="slidenum">
              <a:rPr lang="en-US" smtClean="0"/>
              <a:t>‹#›</a:t>
            </a:fld>
            <a:endParaRPr lang="en-US"/>
          </a:p>
        </p:txBody>
      </p:sp>
    </p:spTree>
    <p:extLst>
      <p:ext uri="{BB962C8B-B14F-4D97-AF65-F5344CB8AC3E}">
        <p14:creationId xmlns:p14="http://schemas.microsoft.com/office/powerpoint/2010/main" val="79383948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I will be providing a brief overview of WANDA 2024, and a more detailed view of what is planned for WANDA 2025.</a:t>
            </a:r>
          </a:p>
          <a:p>
            <a:endParaRPr lang="en-US" b="1" dirty="0"/>
          </a:p>
        </p:txBody>
      </p:sp>
      <p:sp>
        <p:nvSpPr>
          <p:cNvPr id="4" name="Slide Number Placeholder 3"/>
          <p:cNvSpPr>
            <a:spLocks noGrp="1"/>
          </p:cNvSpPr>
          <p:nvPr>
            <p:ph type="sldNum" sz="quarter" idx="5"/>
          </p:nvPr>
        </p:nvSpPr>
        <p:spPr/>
        <p:txBody>
          <a:bodyPr/>
          <a:lstStyle/>
          <a:p>
            <a:fld id="{BAD8D52D-A3F1-4B43-9554-93E43582DB8E}" type="slidenum">
              <a:rPr lang="en-US" smtClean="0"/>
              <a:t>1</a:t>
            </a:fld>
            <a:endParaRPr lang="en-US"/>
          </a:p>
        </p:txBody>
      </p:sp>
    </p:spTree>
    <p:extLst>
      <p:ext uri="{BB962C8B-B14F-4D97-AF65-F5344CB8AC3E}">
        <p14:creationId xmlns:p14="http://schemas.microsoft.com/office/powerpoint/2010/main" val="2866854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But I’d like to start off with a description of the NDWG (which organizes the WANDA workshops) and the NDIAWG (which utilizes the WANDA workshop outcomes).</a:t>
            </a:r>
          </a:p>
          <a:p>
            <a:endParaRPr lang="en-US" dirty="0"/>
          </a:p>
        </p:txBody>
      </p:sp>
      <p:sp>
        <p:nvSpPr>
          <p:cNvPr id="4" name="Slide Number Placeholder 3"/>
          <p:cNvSpPr>
            <a:spLocks noGrp="1"/>
          </p:cNvSpPr>
          <p:nvPr>
            <p:ph type="sldNum" sz="quarter" idx="5"/>
          </p:nvPr>
        </p:nvSpPr>
        <p:spPr/>
        <p:txBody>
          <a:bodyPr/>
          <a:lstStyle/>
          <a:p>
            <a:fld id="{BAD8D52D-A3F1-4B43-9554-93E43582DB8E}" type="slidenum">
              <a:rPr lang="en-US" smtClean="0"/>
              <a:t>2</a:t>
            </a:fld>
            <a:endParaRPr lang="en-US"/>
          </a:p>
        </p:txBody>
      </p:sp>
    </p:spTree>
    <p:extLst>
      <p:ext uri="{BB962C8B-B14F-4D97-AF65-F5344CB8AC3E}">
        <p14:creationId xmlns:p14="http://schemas.microsoft.com/office/powerpoint/2010/main" val="800621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It all started with the USNDP Review in 2014. That was followed a year later by the Nuclear Data Needs and Capabilities for Applications Workshop in the Bay Area.</a:t>
            </a:r>
          </a:p>
          <a:p>
            <a:r>
              <a:rPr lang="en-US" sz="1200" dirty="0"/>
              <a:t>The NDNCA workshop, and the report that came out of it, encouraged Cathy Romano, then on change of station to NA-22, to form the NDWG.</a:t>
            </a:r>
          </a:p>
          <a:p>
            <a:endParaRPr lang="en-US" sz="1200" dirty="0"/>
          </a:p>
          <a:p>
            <a:r>
              <a:rPr lang="en-US" sz="1200" dirty="0"/>
              <a:t>After many email exchanges and Webex meetings, and one in person classified meeting at LANL, we presented a proposal to about 10 federal program managers at the Nuclear Data Exchange Meeting in April 2016. Some of us, not me, expected the funding floodgates to open. They did not.</a:t>
            </a:r>
          </a:p>
          <a:p>
            <a:r>
              <a:rPr lang="en-US" sz="1200" dirty="0"/>
              <a:t>However, after our one day of presentations on 5 or 6 areas of nuclear data and how they impact applications, those federal PMs started to talk amongst themselves, and eventually formed the NDIAWG. The NDIAWG was a rough mirror of the NDWG, composed only of federal PMs, It’s intent was to devise a mechanism to jointly fund ND activities deemed to be cross cutting and of high importance to one or more mission areas. The first FOA was released the following year.</a:t>
            </a:r>
          </a:p>
          <a:p>
            <a:endParaRPr lang="en-US" sz="1200" dirty="0"/>
          </a:p>
          <a:p>
            <a:r>
              <a:rPr lang="en-US" sz="1200" dirty="0"/>
              <a:t>Starting with the DNN R&amp;D Nuclear Data Road-mapping Workshop in 2018, the NDWG has organized an annual workshop, each one focusing on a handful of federal programs, types of nuclear data and/or portions of the nuclear data pipeline. Since 2019 these workshops have been referred to as the Workshop on Applied Nuclear Data Activities, or WANDA, A requirement of the WANDA workshops is to prepare a summary report or outcomes that were developed during the technical sessions. This report is provided to the NDIAWG and is the basis for the (roughly) annual FOAs.</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t>Technical topics for each WANDA workshop are chosen based on federal PM input, post-WANDA surveys and of course the professional judgement of the NDWG members.</a:t>
            </a:r>
          </a:p>
        </p:txBody>
      </p:sp>
      <p:sp>
        <p:nvSpPr>
          <p:cNvPr id="4" name="Slide Number Placeholder 3"/>
          <p:cNvSpPr>
            <a:spLocks noGrp="1"/>
          </p:cNvSpPr>
          <p:nvPr>
            <p:ph type="sldNum" sz="quarter" idx="5"/>
          </p:nvPr>
        </p:nvSpPr>
        <p:spPr/>
        <p:txBody>
          <a:bodyPr/>
          <a:lstStyle/>
          <a:p>
            <a:fld id="{BAD8D52D-A3F1-4B43-9554-93E43582DB8E}" type="slidenum">
              <a:rPr lang="en-US" smtClean="0"/>
              <a:t>4</a:t>
            </a:fld>
            <a:endParaRPr lang="en-US"/>
          </a:p>
        </p:txBody>
      </p:sp>
    </p:spTree>
    <p:extLst>
      <p:ext uri="{BB962C8B-B14F-4D97-AF65-F5344CB8AC3E}">
        <p14:creationId xmlns:p14="http://schemas.microsoft.com/office/powerpoint/2010/main" val="1805130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dirty="0"/>
              <a:t>Each programmatic NDWG member was, and still is, nominated to represent a federal program (manager) that relies on or has an interest in funding at least some part of the nuclear data pipeline in support of their mission objectives. We later added national laboratory specific members, nominated by leadership from each laboratory. We also have a few non-voting “at large” members.</a:t>
            </a:r>
          </a:p>
        </p:txBody>
      </p:sp>
      <p:sp>
        <p:nvSpPr>
          <p:cNvPr id="4" name="Slide Number Placeholder 3"/>
          <p:cNvSpPr>
            <a:spLocks noGrp="1"/>
          </p:cNvSpPr>
          <p:nvPr>
            <p:ph type="sldNum" sz="quarter" idx="5"/>
          </p:nvPr>
        </p:nvSpPr>
        <p:spPr/>
        <p:txBody>
          <a:bodyPr/>
          <a:lstStyle/>
          <a:p>
            <a:fld id="{BAD8D52D-A3F1-4B43-9554-93E43582DB8E}" type="slidenum">
              <a:rPr lang="en-US" smtClean="0"/>
              <a:t>5</a:t>
            </a:fld>
            <a:endParaRPr lang="en-US"/>
          </a:p>
        </p:txBody>
      </p:sp>
    </p:spTree>
    <p:extLst>
      <p:ext uri="{BB962C8B-B14F-4D97-AF65-F5344CB8AC3E}">
        <p14:creationId xmlns:p14="http://schemas.microsoft.com/office/powerpoint/2010/main" val="40484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D8D52D-A3F1-4B43-9554-93E43582DB8E}" type="slidenum">
              <a:rPr lang="en-US" smtClean="0"/>
              <a:t>8</a:t>
            </a:fld>
            <a:endParaRPr lang="en-US"/>
          </a:p>
        </p:txBody>
      </p:sp>
    </p:spTree>
    <p:extLst>
      <p:ext uri="{BB962C8B-B14F-4D97-AF65-F5344CB8AC3E}">
        <p14:creationId xmlns:p14="http://schemas.microsoft.com/office/powerpoint/2010/main" val="1776732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latest FOA focuses on nuclear data needs for FES and has an estimated budget of $2M.</a:t>
            </a:r>
          </a:p>
        </p:txBody>
      </p:sp>
      <p:sp>
        <p:nvSpPr>
          <p:cNvPr id="4" name="Slide Number Placeholder 3"/>
          <p:cNvSpPr>
            <a:spLocks noGrp="1"/>
          </p:cNvSpPr>
          <p:nvPr>
            <p:ph type="sldNum" sz="quarter" idx="5"/>
          </p:nvPr>
        </p:nvSpPr>
        <p:spPr/>
        <p:txBody>
          <a:bodyPr/>
          <a:lstStyle/>
          <a:p>
            <a:fld id="{BAD8D52D-A3F1-4B43-9554-93E43582DB8E}" type="slidenum">
              <a:rPr lang="en-US" smtClean="0"/>
              <a:t>9</a:t>
            </a:fld>
            <a:endParaRPr lang="en-US"/>
          </a:p>
        </p:txBody>
      </p:sp>
    </p:spTree>
    <p:extLst>
      <p:ext uri="{BB962C8B-B14F-4D97-AF65-F5344CB8AC3E}">
        <p14:creationId xmlns:p14="http://schemas.microsoft.com/office/powerpoint/2010/main" val="709072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D8D52D-A3F1-4B43-9554-93E43582DB8E}" type="slidenum">
              <a:rPr lang="en-US" smtClean="0"/>
              <a:t>11</a:t>
            </a:fld>
            <a:endParaRPr lang="en-US"/>
          </a:p>
        </p:txBody>
      </p:sp>
    </p:spTree>
    <p:extLst>
      <p:ext uri="{BB962C8B-B14F-4D97-AF65-F5344CB8AC3E}">
        <p14:creationId xmlns:p14="http://schemas.microsoft.com/office/powerpoint/2010/main" val="22020863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0F7E"/>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A78D693-BA62-1E4A-A3D2-53CDC72AAEC3}"/>
              </a:ext>
            </a:extLst>
          </p:cNvPr>
          <p:cNvPicPr>
            <a:picLocks noChangeAspect="1"/>
          </p:cNvPicPr>
          <p:nvPr userDrawn="1"/>
        </p:nvPicPr>
        <p:blipFill>
          <a:blip r:embed="rId2"/>
          <a:stretch>
            <a:fillRect/>
          </a:stretch>
        </p:blipFill>
        <p:spPr>
          <a:xfrm>
            <a:off x="338560" y="190440"/>
            <a:ext cx="8805439" cy="4953060"/>
          </a:xfrm>
          <a:prstGeom prst="rect">
            <a:avLst/>
          </a:prstGeom>
          <a:ln>
            <a:noFill/>
          </a:ln>
        </p:spPr>
      </p:pic>
      <p:sp>
        <p:nvSpPr>
          <p:cNvPr id="2" name="Title 1"/>
          <p:cNvSpPr>
            <a:spLocks noGrp="1"/>
          </p:cNvSpPr>
          <p:nvPr>
            <p:ph type="ctrTitle" hasCustomPrompt="1"/>
          </p:nvPr>
        </p:nvSpPr>
        <p:spPr>
          <a:xfrm>
            <a:off x="457374" y="1486403"/>
            <a:ext cx="3830320" cy="1169551"/>
          </a:xfrm>
        </p:spPr>
        <p:txBody>
          <a:bodyPr lIns="0" tIns="0" rIns="0" bIns="0" anchor="t" anchorCtr="0">
            <a:normAutofit/>
          </a:bodyPr>
          <a:lstStyle>
            <a:lvl1pPr algn="l" fontAlgn="t">
              <a:lnSpc>
                <a:spcPct val="100000"/>
              </a:lnSpc>
              <a:defRPr sz="2400" b="1" i="0">
                <a:solidFill>
                  <a:schemeClr val="bg1"/>
                </a:solidFill>
                <a:latin typeface="Arial" panose="020B0604020202020204" pitchFamily="34" charset="0"/>
                <a:cs typeface="Arial" panose="020B0604020202020204" pitchFamily="34" charset="0"/>
              </a:defRPr>
            </a:lvl1pPr>
          </a:lstStyle>
          <a:p>
            <a:r>
              <a:rPr lang="en-US" dirty="0"/>
              <a:t>Click to add title of presentation</a:t>
            </a:r>
          </a:p>
        </p:txBody>
      </p:sp>
      <p:sp>
        <p:nvSpPr>
          <p:cNvPr id="3" name="Subtitle 2"/>
          <p:cNvSpPr>
            <a:spLocks noGrp="1"/>
          </p:cNvSpPr>
          <p:nvPr>
            <p:ph type="subTitle" idx="1" hasCustomPrompt="1"/>
          </p:nvPr>
        </p:nvSpPr>
        <p:spPr>
          <a:xfrm>
            <a:off x="457200" y="2671309"/>
            <a:ext cx="3830320" cy="485140"/>
          </a:xfrm>
        </p:spPr>
        <p:txBody>
          <a:bodyPr lIns="0" tIns="0" rIns="0" bIns="0"/>
          <a:lstStyle>
            <a:lvl1pPr marL="0" indent="0" algn="l">
              <a:buNone/>
              <a:defRPr sz="1600" b="0" i="0">
                <a:solidFill>
                  <a:schemeClr val="bg1"/>
                </a:solidFill>
                <a:latin typeface="Arial" panose="020B0604020202020204" pitchFamily="34" charset="0"/>
                <a:ea typeface="Source Sans Pro Semibold" panose="020B0503030403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add presenter or presenting org</a:t>
            </a:r>
          </a:p>
        </p:txBody>
      </p:sp>
      <p:pic>
        <p:nvPicPr>
          <p:cNvPr id="13" name="Picture 12">
            <a:extLst>
              <a:ext uri="{FF2B5EF4-FFF2-40B4-BE49-F238E27FC236}">
                <a16:creationId xmlns:a16="http://schemas.microsoft.com/office/drawing/2014/main" id="{35D57AE5-8F4A-FA4E-90E4-E2EE525E9D92}"/>
              </a:ext>
            </a:extLst>
          </p:cNvPr>
          <p:cNvPicPr>
            <a:picLocks noChangeAspect="1"/>
          </p:cNvPicPr>
          <p:nvPr userDrawn="1"/>
        </p:nvPicPr>
        <p:blipFill>
          <a:blip r:embed="rId3"/>
          <a:stretch>
            <a:fillRect/>
          </a:stretch>
        </p:blipFill>
        <p:spPr>
          <a:xfrm>
            <a:off x="0" y="-58373"/>
            <a:ext cx="3331464" cy="1529754"/>
          </a:xfrm>
          <a:prstGeom prst="rect">
            <a:avLst/>
          </a:prstGeom>
        </p:spPr>
      </p:pic>
      <p:sp>
        <p:nvSpPr>
          <p:cNvPr id="8" name="Text Placeholder 7">
            <a:extLst>
              <a:ext uri="{FF2B5EF4-FFF2-40B4-BE49-F238E27FC236}">
                <a16:creationId xmlns:a16="http://schemas.microsoft.com/office/drawing/2014/main" id="{D1000446-DC24-2642-A21F-0BEA0073149F}"/>
              </a:ext>
            </a:extLst>
          </p:cNvPr>
          <p:cNvSpPr>
            <a:spLocks noGrp="1"/>
          </p:cNvSpPr>
          <p:nvPr>
            <p:ph type="body" sz="quarter" idx="13" hasCustomPrompt="1"/>
          </p:nvPr>
        </p:nvSpPr>
        <p:spPr>
          <a:xfrm>
            <a:off x="457200" y="3297127"/>
            <a:ext cx="2714105" cy="243609"/>
          </a:xfrm>
        </p:spPr>
        <p:txBody>
          <a:bodyPr lIns="0" tIns="0" rIns="0" bIns="0"/>
          <a:lstStyle>
            <a:lvl1pPr>
              <a:buNone/>
              <a:defRPr sz="1200" b="0" i="0">
                <a:solidFill>
                  <a:schemeClr val="bg1"/>
                </a:solidFill>
                <a:latin typeface="Arial" panose="020B0604020202020204" pitchFamily="34" charset="0"/>
                <a:cs typeface="Arial" panose="020B0604020202020204" pitchFamily="34" charset="0"/>
              </a:defRPr>
            </a:lvl1pPr>
          </a:lstStyle>
          <a:p>
            <a:pPr lvl="0"/>
            <a:r>
              <a:rPr lang="en-US" dirty="0"/>
              <a:t>Click to add the date of the presentation</a:t>
            </a:r>
          </a:p>
        </p:txBody>
      </p:sp>
      <p:sp>
        <p:nvSpPr>
          <p:cNvPr id="12" name="Slide Number Placeholder 3">
            <a:extLst>
              <a:ext uri="{FF2B5EF4-FFF2-40B4-BE49-F238E27FC236}">
                <a16:creationId xmlns:a16="http://schemas.microsoft.com/office/drawing/2014/main" id="{85AE9854-7A76-C34E-9D7F-DE749A698C73}"/>
              </a:ext>
            </a:extLst>
          </p:cNvPr>
          <p:cNvSpPr txBox="1">
            <a:spLocks/>
          </p:cNvSpPr>
          <p:nvPr userDrawn="1"/>
        </p:nvSpPr>
        <p:spPr>
          <a:xfrm>
            <a:off x="8705088" y="4849122"/>
            <a:ext cx="220485" cy="202855"/>
          </a:xfrm>
          <a:prstGeom prst="rect">
            <a:avLst/>
          </a:prstGeom>
        </p:spPr>
        <p:txBody>
          <a:bodyPr vert="horz" lIns="0" tIns="0" rIns="0" bIns="0" rtlCol="0" anchor="t" anchorCtr="0"/>
          <a:lstStyle>
            <a:defPPr>
              <a:defRPr lang="en-US"/>
            </a:defPPr>
            <a:lvl1pPr marL="0" algn="r" defTabSz="457200" rtl="0" eaLnBrk="1" latinLnBrk="0" hangingPunct="1">
              <a:defRPr sz="700" b="0" i="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lumMod val="65000"/>
                  </a:schemeClr>
                </a:solidFill>
              </a:rPr>
              <a:t>  </a:t>
            </a:r>
            <a:fld id="{F16E1515-8F3D-DE4D-94E5-8D9BEBCD7A49}" type="slidenum">
              <a:rPr lang="en-US" smtClean="0">
                <a:solidFill>
                  <a:schemeClr val="bg1">
                    <a:lumMod val="65000"/>
                  </a:schemeClr>
                </a:solidFill>
              </a:rPr>
              <a:pPr/>
              <a:t>‹#›</a:t>
            </a:fld>
            <a:endParaRPr lang="en-US" dirty="0">
              <a:solidFill>
                <a:schemeClr val="bg1">
                  <a:lumMod val="65000"/>
                </a:schemeClr>
              </a:solidFill>
            </a:endParaRPr>
          </a:p>
        </p:txBody>
      </p:sp>
      <p:sp>
        <p:nvSpPr>
          <p:cNvPr id="22" name="Date Placeholder 3">
            <a:extLst>
              <a:ext uri="{FF2B5EF4-FFF2-40B4-BE49-F238E27FC236}">
                <a16:creationId xmlns:a16="http://schemas.microsoft.com/office/drawing/2014/main" id="{DD9D28ED-2D06-3A46-9727-8A9B2D7E7F63}"/>
              </a:ext>
            </a:extLst>
          </p:cNvPr>
          <p:cNvSpPr txBox="1">
            <a:spLocks/>
          </p:cNvSpPr>
          <p:nvPr userDrawn="1"/>
        </p:nvSpPr>
        <p:spPr>
          <a:xfrm>
            <a:off x="8074152" y="4846002"/>
            <a:ext cx="609914" cy="148504"/>
          </a:xfrm>
          <a:prstGeom prst="rect">
            <a:avLst/>
          </a:prstGeom>
        </p:spPr>
        <p:txBody>
          <a:bodyPr vert="horz" lIns="0" tIns="0" rIns="0" bIns="0" rtlCol="0" anchor="t" anchorCtr="0"/>
          <a:lstStyle>
            <a:defPPr>
              <a:defRPr lang="en-US"/>
            </a:defPPr>
            <a:lvl1pPr marL="0" algn="r" defTabSz="457200" rtl="0" eaLnBrk="1" latinLnBrk="0" hangingPunct="1">
              <a:defRPr sz="700" b="0" i="0" kern="1200">
                <a:solidFill>
                  <a:schemeClr val="bg1">
                    <a:lumMod val="65000"/>
                  </a:schemeClr>
                </a:solidFill>
                <a:latin typeface="Arial" panose="020B0604020202020204" pitchFamily="34" charset="0"/>
                <a:ea typeface="Source Sans Pro Semibold" panose="020B0503030403020204" pitchFamily="34" charset="0"/>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39BF0A-C635-544F-850F-946AD8E7975B}" type="datetime1">
              <a:rPr lang="en-US" smtClean="0"/>
              <a:pPr/>
              <a:t>2/4/25</a:t>
            </a:fld>
            <a:endParaRPr lang="en-US" dirty="0"/>
          </a:p>
        </p:txBody>
      </p:sp>
      <p:sp>
        <p:nvSpPr>
          <p:cNvPr id="5" name="Text Placeholder 4">
            <a:extLst>
              <a:ext uri="{FF2B5EF4-FFF2-40B4-BE49-F238E27FC236}">
                <a16:creationId xmlns:a16="http://schemas.microsoft.com/office/drawing/2014/main" id="{D8615BFA-90C1-0F46-AAA7-8C67D48F4666}"/>
              </a:ext>
            </a:extLst>
          </p:cNvPr>
          <p:cNvSpPr>
            <a:spLocks noGrp="1"/>
          </p:cNvSpPr>
          <p:nvPr>
            <p:ph type="body" sz="quarter" idx="14" hasCustomPrompt="1"/>
          </p:nvPr>
        </p:nvSpPr>
        <p:spPr>
          <a:xfrm>
            <a:off x="457200" y="4140122"/>
            <a:ext cx="2597150" cy="379412"/>
          </a:xfrm>
        </p:spPr>
        <p:txBody>
          <a:bodyPr lIns="0" tIns="0" rIns="0" bIns="0" anchor="t" anchorCtr="0"/>
          <a:lstStyle>
            <a:lvl1pPr>
              <a:buFontTx/>
              <a:buNone/>
              <a:defRPr sz="1000">
                <a:solidFill>
                  <a:schemeClr val="bg1">
                    <a:lumMod val="65000"/>
                  </a:schemeClr>
                </a:solidFill>
              </a:defRPr>
            </a:lvl1pPr>
            <a:lvl2pPr>
              <a:buFontTx/>
              <a:buNone/>
              <a:defRPr sz="1200">
                <a:solidFill>
                  <a:schemeClr val="bg1">
                    <a:lumMod val="65000"/>
                  </a:schemeClr>
                </a:solidFill>
              </a:defRPr>
            </a:lvl2pPr>
            <a:lvl3pPr>
              <a:buFontTx/>
              <a:buNone/>
              <a:defRPr sz="1200">
                <a:solidFill>
                  <a:schemeClr val="bg1">
                    <a:lumMod val="65000"/>
                  </a:schemeClr>
                </a:solidFill>
              </a:defRPr>
            </a:lvl3pPr>
            <a:lvl4pPr>
              <a:buFontTx/>
              <a:buNone/>
              <a:defRPr sz="1200">
                <a:solidFill>
                  <a:schemeClr val="bg1">
                    <a:lumMod val="65000"/>
                  </a:schemeClr>
                </a:solidFill>
              </a:defRPr>
            </a:lvl4pPr>
            <a:lvl5pPr>
              <a:buFontTx/>
              <a:buNone/>
              <a:defRPr sz="1200">
                <a:solidFill>
                  <a:schemeClr val="bg1">
                    <a:lumMod val="65000"/>
                  </a:schemeClr>
                </a:solidFill>
              </a:defRPr>
            </a:lvl5pPr>
          </a:lstStyle>
          <a:p>
            <a:pPr lvl="0"/>
            <a:r>
              <a:rPr lang="en-US" dirty="0"/>
              <a:t>Click to add LA-UR number</a:t>
            </a:r>
          </a:p>
        </p:txBody>
      </p:sp>
      <p:pic>
        <p:nvPicPr>
          <p:cNvPr id="14" name="Picture 13">
            <a:extLst>
              <a:ext uri="{FF2B5EF4-FFF2-40B4-BE49-F238E27FC236}">
                <a16:creationId xmlns:a16="http://schemas.microsoft.com/office/drawing/2014/main" id="{5414CA33-8F7C-674C-8C40-9D83B5A1C572}"/>
              </a:ext>
            </a:extLst>
          </p:cNvPr>
          <p:cNvPicPr>
            <a:picLocks noChangeAspect="1"/>
          </p:cNvPicPr>
          <p:nvPr userDrawn="1"/>
        </p:nvPicPr>
        <p:blipFill>
          <a:blip r:embed="rId4"/>
          <a:stretch>
            <a:fillRect/>
          </a:stretch>
        </p:blipFill>
        <p:spPr>
          <a:xfrm>
            <a:off x="336401" y="4751400"/>
            <a:ext cx="598099" cy="274637"/>
          </a:xfrm>
          <a:prstGeom prst="rect">
            <a:avLst/>
          </a:prstGeom>
        </p:spPr>
      </p:pic>
      <p:sp>
        <p:nvSpPr>
          <p:cNvPr id="15" name="TextBox 14">
            <a:extLst>
              <a:ext uri="{FF2B5EF4-FFF2-40B4-BE49-F238E27FC236}">
                <a16:creationId xmlns:a16="http://schemas.microsoft.com/office/drawing/2014/main" id="{B45E8F88-2F04-A24D-B64D-D31A64C16106}"/>
              </a:ext>
            </a:extLst>
          </p:cNvPr>
          <p:cNvSpPr txBox="1"/>
          <p:nvPr userDrawn="1"/>
        </p:nvSpPr>
        <p:spPr>
          <a:xfrm>
            <a:off x="918682" y="4859907"/>
            <a:ext cx="3888259" cy="76944"/>
          </a:xfrm>
          <a:prstGeom prst="rect">
            <a:avLst/>
          </a:prstGeom>
          <a:noFill/>
        </p:spPr>
        <p:txBody>
          <a:bodyPr wrap="square" lIns="0" tIns="0" rIns="0" bIns="0" rtlCol="0">
            <a:spAutoFit/>
          </a:bodyPr>
          <a:lstStyle/>
          <a:p>
            <a:r>
              <a:rPr lang="en-US" sz="500" dirty="0">
                <a:solidFill>
                  <a:schemeClr val="bg1"/>
                </a:solidFill>
                <a:latin typeface="Arial" panose="020B0604020202020204" pitchFamily="34" charset="0"/>
                <a:cs typeface="Arial" panose="020B0604020202020204" pitchFamily="34" charset="0"/>
              </a:rPr>
              <a:t>Managed by Triad National Security, LLC, for the U.S. Department of Energy’s NNSA.</a:t>
            </a:r>
          </a:p>
        </p:txBody>
      </p:sp>
    </p:spTree>
    <p:extLst>
      <p:ext uri="{BB962C8B-B14F-4D97-AF65-F5344CB8AC3E}">
        <p14:creationId xmlns:p14="http://schemas.microsoft.com/office/powerpoint/2010/main" val="113205315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Text Areas_White Background">
    <p:spTree>
      <p:nvGrpSpPr>
        <p:cNvPr id="1" name=""/>
        <p:cNvGrpSpPr/>
        <p:nvPr/>
      </p:nvGrpSpPr>
      <p:grpSpPr>
        <a:xfrm>
          <a:off x="0" y="0"/>
          <a:ext cx="0" cy="0"/>
          <a:chOff x="0" y="0"/>
          <a:chExt cx="0" cy="0"/>
        </a:xfrm>
      </p:grpSpPr>
      <p:sp>
        <p:nvSpPr>
          <p:cNvPr id="12" name="Text Placeholder 12">
            <a:extLst>
              <a:ext uri="{FF2B5EF4-FFF2-40B4-BE49-F238E27FC236}">
                <a16:creationId xmlns:a16="http://schemas.microsoft.com/office/drawing/2014/main" id="{D46214E2-32D4-424B-9DE1-4EDE4429688D}"/>
              </a:ext>
            </a:extLst>
          </p:cNvPr>
          <p:cNvSpPr>
            <a:spLocks noGrp="1"/>
          </p:cNvSpPr>
          <p:nvPr>
            <p:ph type="body" sz="quarter" idx="15" hasCustomPrompt="1"/>
          </p:nvPr>
        </p:nvSpPr>
        <p:spPr>
          <a:xfrm>
            <a:off x="457200" y="1143000"/>
            <a:ext cx="3840480" cy="272381"/>
          </a:xfrm>
        </p:spPr>
        <p:txBody>
          <a:bodyPr lIns="0" tIns="0" rIns="0" bIns="0"/>
          <a:lstStyle>
            <a:lvl1pPr marL="0" indent="0">
              <a:lnSpc>
                <a:spcPct val="100000"/>
              </a:lnSpc>
              <a:spcBef>
                <a:spcPts val="0"/>
              </a:spcBef>
              <a:buNone/>
              <a:defRPr sz="1800" b="1" i="0">
                <a:solidFill>
                  <a:srgbClr val="000F7E"/>
                </a:solidFill>
                <a:latin typeface="Arial" panose="020B0604020202020204" pitchFamily="34" charset="0"/>
                <a:cs typeface="Arial" panose="020B0604020202020204" pitchFamily="34" charset="0"/>
              </a:defRPr>
            </a:lvl1pPr>
          </a:lstStyle>
          <a:p>
            <a:pPr lvl="0"/>
            <a:r>
              <a:rPr lang="en-US" dirty="0"/>
              <a:t>Click to add subhead</a:t>
            </a:r>
          </a:p>
        </p:txBody>
      </p:sp>
      <p:sp>
        <p:nvSpPr>
          <p:cNvPr id="13" name="Text Placeholder 9">
            <a:extLst>
              <a:ext uri="{FF2B5EF4-FFF2-40B4-BE49-F238E27FC236}">
                <a16:creationId xmlns:a16="http://schemas.microsoft.com/office/drawing/2014/main" id="{240E4E95-1B27-5348-9471-7BB69800EDD4}"/>
              </a:ext>
            </a:extLst>
          </p:cNvPr>
          <p:cNvSpPr>
            <a:spLocks noGrp="1"/>
          </p:cNvSpPr>
          <p:nvPr>
            <p:ph type="body" sz="quarter" idx="14" hasCustomPrompt="1"/>
          </p:nvPr>
        </p:nvSpPr>
        <p:spPr>
          <a:xfrm>
            <a:off x="457200" y="457200"/>
            <a:ext cx="8229600" cy="667512"/>
          </a:xfrm>
        </p:spPr>
        <p:txBody>
          <a:bodyPr lIns="0" tIns="0" rIns="0" bIns="0">
            <a:noAutofit/>
          </a:bodyPr>
          <a:lstStyle>
            <a:lvl1pPr marL="0" indent="0">
              <a:lnSpc>
                <a:spcPct val="100000"/>
              </a:lnSpc>
              <a:spcBef>
                <a:spcPts val="0"/>
              </a:spcBef>
              <a:buNone/>
              <a:defRPr sz="2400" b="1" i="0">
                <a:solidFill>
                  <a:srgbClr val="000F7E"/>
                </a:solidFill>
                <a:latin typeface="Arial" panose="020B0604020202020204" pitchFamily="34" charset="0"/>
                <a:cs typeface="Arial" panose="020B0604020202020204" pitchFamily="34" charset="0"/>
              </a:defRPr>
            </a:lvl1pPr>
            <a:lvl2pPr>
              <a:buNone/>
              <a:defRPr b="1" i="0">
                <a:latin typeface="Acumin Pro" panose="020B0504020202020204" pitchFamily="34" charset="77"/>
              </a:defRPr>
            </a:lvl2pPr>
            <a:lvl3pPr>
              <a:buNone/>
              <a:defRPr b="1" i="0">
                <a:latin typeface="Acumin Pro" panose="020B0504020202020204" pitchFamily="34" charset="77"/>
              </a:defRPr>
            </a:lvl3pPr>
            <a:lvl4pPr>
              <a:buNone/>
              <a:defRPr b="1" i="0">
                <a:latin typeface="Acumin Pro" panose="020B0504020202020204" pitchFamily="34" charset="77"/>
              </a:defRPr>
            </a:lvl4pPr>
            <a:lvl5pPr>
              <a:buNone/>
              <a:defRPr b="1" i="0">
                <a:latin typeface="Acumin Pro" panose="020B0504020202020204" pitchFamily="34" charset="77"/>
              </a:defRPr>
            </a:lvl5pPr>
          </a:lstStyle>
          <a:p>
            <a:pPr lvl="0"/>
            <a:r>
              <a:rPr lang="en-US" dirty="0"/>
              <a:t>Click to add a brief slide title</a:t>
            </a:r>
          </a:p>
        </p:txBody>
      </p:sp>
      <p:sp>
        <p:nvSpPr>
          <p:cNvPr id="28" name="Text Placeholder 12">
            <a:extLst>
              <a:ext uri="{FF2B5EF4-FFF2-40B4-BE49-F238E27FC236}">
                <a16:creationId xmlns:a16="http://schemas.microsoft.com/office/drawing/2014/main" id="{1B65E676-959E-0E41-8EAD-45D6F7E076BD}"/>
              </a:ext>
            </a:extLst>
          </p:cNvPr>
          <p:cNvSpPr>
            <a:spLocks noGrp="1"/>
          </p:cNvSpPr>
          <p:nvPr>
            <p:ph type="body" sz="quarter" idx="18" hasCustomPrompt="1"/>
          </p:nvPr>
        </p:nvSpPr>
        <p:spPr>
          <a:xfrm>
            <a:off x="4846320" y="1143000"/>
            <a:ext cx="3840480" cy="272381"/>
          </a:xfrm>
        </p:spPr>
        <p:txBody>
          <a:bodyPr lIns="0" tIns="0" rIns="0" bIns="0"/>
          <a:lstStyle>
            <a:lvl1pPr marL="0" indent="0">
              <a:lnSpc>
                <a:spcPct val="100000"/>
              </a:lnSpc>
              <a:spcBef>
                <a:spcPts val="0"/>
              </a:spcBef>
              <a:buNone/>
              <a:defRPr sz="1800" b="1" i="0">
                <a:solidFill>
                  <a:srgbClr val="000F7E"/>
                </a:solidFill>
                <a:latin typeface="Arial" panose="020B0604020202020204" pitchFamily="34" charset="0"/>
                <a:cs typeface="Arial" panose="020B0604020202020204" pitchFamily="34" charset="0"/>
              </a:defRPr>
            </a:lvl1pPr>
          </a:lstStyle>
          <a:p>
            <a:pPr lvl="0"/>
            <a:r>
              <a:rPr lang="en-US" dirty="0"/>
              <a:t>Click to add subhead</a:t>
            </a:r>
          </a:p>
        </p:txBody>
      </p:sp>
      <p:sp>
        <p:nvSpPr>
          <p:cNvPr id="8" name="Text Placeholder 2">
            <a:extLst>
              <a:ext uri="{FF2B5EF4-FFF2-40B4-BE49-F238E27FC236}">
                <a16:creationId xmlns:a16="http://schemas.microsoft.com/office/drawing/2014/main" id="{181900B1-3D44-764E-9A42-70386E05E549}"/>
              </a:ext>
            </a:extLst>
          </p:cNvPr>
          <p:cNvSpPr>
            <a:spLocks noGrp="1"/>
          </p:cNvSpPr>
          <p:nvPr>
            <p:ph type="body" sz="quarter" idx="20" hasCustomPrompt="1"/>
          </p:nvPr>
        </p:nvSpPr>
        <p:spPr>
          <a:xfrm>
            <a:off x="457200" y="1508760"/>
            <a:ext cx="3840480" cy="3034768"/>
          </a:xfrm>
        </p:spPr>
        <p:txBody>
          <a:bodyPr lIns="0" tIns="0" rIns="0" bIns="0">
            <a:noAutofit/>
          </a:bodyPr>
          <a:lstStyle>
            <a:lvl1pPr marL="182880" indent="-182880">
              <a:lnSpc>
                <a:spcPct val="100000"/>
              </a:lnSpc>
              <a:spcBef>
                <a:spcPts val="600"/>
              </a:spcBef>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dirty="0"/>
              <a:t>Click to add first bullet</a:t>
            </a:r>
          </a:p>
          <a:p>
            <a:pPr lvl="1"/>
            <a:r>
              <a:rPr lang="en-US" dirty="0"/>
              <a:t>Second level</a:t>
            </a:r>
          </a:p>
          <a:p>
            <a:pPr lvl="2"/>
            <a:r>
              <a:rPr lang="en-US" dirty="0"/>
              <a:t>Third level</a:t>
            </a:r>
          </a:p>
          <a:p>
            <a:pPr lvl="3"/>
            <a:r>
              <a:rPr lang="en-US" dirty="0"/>
              <a:t>Fourth level</a:t>
            </a:r>
          </a:p>
        </p:txBody>
      </p:sp>
      <p:sp>
        <p:nvSpPr>
          <p:cNvPr id="9" name="Text Placeholder 2">
            <a:extLst>
              <a:ext uri="{FF2B5EF4-FFF2-40B4-BE49-F238E27FC236}">
                <a16:creationId xmlns:a16="http://schemas.microsoft.com/office/drawing/2014/main" id="{28685422-C0F4-174C-BFA6-015246A3D42C}"/>
              </a:ext>
            </a:extLst>
          </p:cNvPr>
          <p:cNvSpPr>
            <a:spLocks noGrp="1"/>
          </p:cNvSpPr>
          <p:nvPr>
            <p:ph type="body" sz="quarter" idx="21" hasCustomPrompt="1"/>
          </p:nvPr>
        </p:nvSpPr>
        <p:spPr>
          <a:xfrm>
            <a:off x="4846320" y="1508760"/>
            <a:ext cx="3840480" cy="3034768"/>
          </a:xfrm>
        </p:spPr>
        <p:txBody>
          <a:bodyPr lIns="0" tIns="0" rIns="0" bIns="0">
            <a:noAutofit/>
          </a:bodyPr>
          <a:lstStyle>
            <a:lvl1pPr marL="182880" indent="-182880">
              <a:lnSpc>
                <a:spcPct val="100000"/>
              </a:lnSpc>
              <a:spcBef>
                <a:spcPts val="600"/>
              </a:spcBef>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dirty="0"/>
              <a:t>Click to add first bullet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878109069"/>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Photos and Text_White Backgroun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84D7D689-7F2D-0348-816C-97C77A8DA13C}"/>
              </a:ext>
            </a:extLst>
          </p:cNvPr>
          <p:cNvSpPr>
            <a:spLocks noGrp="1"/>
          </p:cNvSpPr>
          <p:nvPr>
            <p:ph type="title" hasCustomPrompt="1"/>
          </p:nvPr>
        </p:nvSpPr>
        <p:spPr>
          <a:xfrm>
            <a:off x="457200" y="457200"/>
            <a:ext cx="8229600" cy="667512"/>
          </a:xfrm>
        </p:spPr>
        <p:txBody>
          <a:bodyPr lIns="0" tIns="0" rIns="0" bIns="0" anchor="t" anchorCtr="0">
            <a:normAutofit/>
          </a:bodyPr>
          <a:lstStyle>
            <a:lvl1pPr algn="l">
              <a:lnSpc>
                <a:spcPct val="100000"/>
              </a:lnSpc>
              <a:defRPr sz="2400" b="1" i="0">
                <a:solidFill>
                  <a:srgbClr val="000F7E"/>
                </a:solidFill>
                <a:latin typeface="Arial" panose="020B0604020202020204" pitchFamily="34" charset="0"/>
                <a:cs typeface="Arial" panose="020B0604020202020204" pitchFamily="34" charset="0"/>
              </a:defRPr>
            </a:lvl1pPr>
          </a:lstStyle>
          <a:p>
            <a:pPr lvl="0"/>
            <a:r>
              <a:rPr lang="en-US" dirty="0"/>
              <a:t>Click to add a brief slide title</a:t>
            </a:r>
          </a:p>
        </p:txBody>
      </p:sp>
      <p:sp>
        <p:nvSpPr>
          <p:cNvPr id="24" name="Picture Placeholder 9">
            <a:extLst>
              <a:ext uri="{FF2B5EF4-FFF2-40B4-BE49-F238E27FC236}">
                <a16:creationId xmlns:a16="http://schemas.microsoft.com/office/drawing/2014/main" id="{DB2A39F7-5A62-2B4C-A657-BD57B5768EF5}"/>
              </a:ext>
            </a:extLst>
          </p:cNvPr>
          <p:cNvSpPr>
            <a:spLocks noGrp="1"/>
          </p:cNvSpPr>
          <p:nvPr>
            <p:ph type="pic" sz="quarter" idx="32"/>
          </p:nvPr>
        </p:nvSpPr>
        <p:spPr>
          <a:xfrm>
            <a:off x="457200" y="1143000"/>
            <a:ext cx="3685032" cy="2029968"/>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25" name="Text Placeholder 12">
            <a:extLst>
              <a:ext uri="{FF2B5EF4-FFF2-40B4-BE49-F238E27FC236}">
                <a16:creationId xmlns:a16="http://schemas.microsoft.com/office/drawing/2014/main" id="{6CCEB416-B433-8F46-8DFF-FFAC7ACCA5F6}"/>
              </a:ext>
            </a:extLst>
          </p:cNvPr>
          <p:cNvSpPr>
            <a:spLocks noGrp="1"/>
          </p:cNvSpPr>
          <p:nvPr>
            <p:ph type="body" sz="quarter" idx="33" hasCustomPrompt="1"/>
          </p:nvPr>
        </p:nvSpPr>
        <p:spPr>
          <a:xfrm>
            <a:off x="457200" y="3520440"/>
            <a:ext cx="3685032" cy="181084"/>
          </a:xfrm>
        </p:spPr>
        <p:txBody>
          <a:bodyPr lIns="0" tIns="0" rIns="0" bIns="0"/>
          <a:lstStyle>
            <a:lvl1pPr marL="0" indent="0">
              <a:lnSpc>
                <a:spcPct val="100000"/>
              </a:lnSpc>
              <a:spcBef>
                <a:spcPts val="0"/>
              </a:spcBef>
              <a:buNone/>
              <a:defRPr sz="1400" b="1" i="0">
                <a:solidFill>
                  <a:srgbClr val="000F7E"/>
                </a:solidFill>
                <a:latin typeface="Arial" panose="020B0604020202020204" pitchFamily="34" charset="0"/>
                <a:cs typeface="Arial" panose="020B0604020202020204" pitchFamily="34" charset="0"/>
              </a:defRPr>
            </a:lvl1pPr>
          </a:lstStyle>
          <a:p>
            <a:pPr lvl="0"/>
            <a:r>
              <a:rPr lang="en-US" dirty="0"/>
              <a:t>Click to add subhead</a:t>
            </a:r>
          </a:p>
        </p:txBody>
      </p:sp>
      <p:sp>
        <p:nvSpPr>
          <p:cNvPr id="26" name="Text Placeholder 12">
            <a:extLst>
              <a:ext uri="{FF2B5EF4-FFF2-40B4-BE49-F238E27FC236}">
                <a16:creationId xmlns:a16="http://schemas.microsoft.com/office/drawing/2014/main" id="{66B16311-DD9F-7D43-964B-E92B217DC39E}"/>
              </a:ext>
            </a:extLst>
          </p:cNvPr>
          <p:cNvSpPr>
            <a:spLocks noGrp="1"/>
          </p:cNvSpPr>
          <p:nvPr>
            <p:ph type="body" sz="quarter" idx="34" hasCustomPrompt="1"/>
          </p:nvPr>
        </p:nvSpPr>
        <p:spPr>
          <a:xfrm>
            <a:off x="457200" y="3840480"/>
            <a:ext cx="3685032" cy="731520"/>
          </a:xfrm>
        </p:spPr>
        <p:txBody>
          <a:bodyPr lIns="0" tIns="0" rIns="0" bIns="0"/>
          <a:lstStyle>
            <a:lvl1pPr marL="0" indent="0">
              <a:lnSpc>
                <a:spcPct val="100000"/>
              </a:lnSpc>
              <a:spcBef>
                <a:spcPts val="600"/>
              </a:spcBef>
              <a:buFont typeface="Arial" panose="020B0604020202020204" pitchFamily="34" charset="0"/>
              <a:buNone/>
              <a:defRPr sz="1100" b="0" i="0">
                <a:solidFill>
                  <a:schemeClr val="tx1"/>
                </a:solidFill>
                <a:latin typeface="Arial" panose="020B0604020202020204" pitchFamily="34" charset="0"/>
                <a:cs typeface="Arial" panose="020B0604020202020204" pitchFamily="34" charset="0"/>
              </a:defRPr>
            </a:lvl1pPr>
          </a:lstStyle>
          <a:p>
            <a:pPr lvl="0"/>
            <a:r>
              <a:rPr lang="en-US" dirty="0"/>
              <a:t>Click to add text </a:t>
            </a:r>
          </a:p>
        </p:txBody>
      </p:sp>
      <p:sp>
        <p:nvSpPr>
          <p:cNvPr id="23" name="Text Placeholder 13">
            <a:extLst>
              <a:ext uri="{FF2B5EF4-FFF2-40B4-BE49-F238E27FC236}">
                <a16:creationId xmlns:a16="http://schemas.microsoft.com/office/drawing/2014/main" id="{023AA45D-8199-F644-847B-E64A5EC3FB87}"/>
              </a:ext>
            </a:extLst>
          </p:cNvPr>
          <p:cNvSpPr>
            <a:spLocks noGrp="1"/>
          </p:cNvSpPr>
          <p:nvPr>
            <p:ph type="body" sz="quarter" idx="18" hasCustomPrompt="1"/>
          </p:nvPr>
        </p:nvSpPr>
        <p:spPr>
          <a:xfrm>
            <a:off x="457200" y="3246120"/>
            <a:ext cx="3685032" cy="182880"/>
          </a:xfrm>
        </p:spPr>
        <p:txBody>
          <a:bodyPr lIns="0" tIns="0" rIns="0" bIns="0"/>
          <a:lstStyle>
            <a:lvl1pPr marL="0" indent="0">
              <a:lnSpc>
                <a:spcPct val="100000"/>
              </a:lnSpc>
              <a:spcBef>
                <a:spcPts val="0"/>
              </a:spcBef>
              <a:buNone/>
              <a:defRPr sz="700" b="0" i="0">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add caption for image</a:t>
            </a:r>
          </a:p>
        </p:txBody>
      </p:sp>
      <p:sp>
        <p:nvSpPr>
          <p:cNvPr id="33" name="Picture Placeholder 9">
            <a:extLst>
              <a:ext uri="{FF2B5EF4-FFF2-40B4-BE49-F238E27FC236}">
                <a16:creationId xmlns:a16="http://schemas.microsoft.com/office/drawing/2014/main" id="{2652C890-3579-2E47-9AB6-1D78A5E47643}"/>
              </a:ext>
            </a:extLst>
          </p:cNvPr>
          <p:cNvSpPr>
            <a:spLocks noGrp="1"/>
          </p:cNvSpPr>
          <p:nvPr>
            <p:ph type="pic" sz="quarter" idx="36"/>
          </p:nvPr>
        </p:nvSpPr>
        <p:spPr>
          <a:xfrm>
            <a:off x="5001768" y="1143000"/>
            <a:ext cx="3685032" cy="2029968"/>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34" name="Text Placeholder 12">
            <a:extLst>
              <a:ext uri="{FF2B5EF4-FFF2-40B4-BE49-F238E27FC236}">
                <a16:creationId xmlns:a16="http://schemas.microsoft.com/office/drawing/2014/main" id="{DD1D0C09-D811-144F-BEBD-275B6A12072D}"/>
              </a:ext>
            </a:extLst>
          </p:cNvPr>
          <p:cNvSpPr>
            <a:spLocks noGrp="1"/>
          </p:cNvSpPr>
          <p:nvPr>
            <p:ph type="body" sz="quarter" idx="37" hasCustomPrompt="1"/>
          </p:nvPr>
        </p:nvSpPr>
        <p:spPr>
          <a:xfrm>
            <a:off x="5001768" y="3520440"/>
            <a:ext cx="3685032" cy="181084"/>
          </a:xfrm>
        </p:spPr>
        <p:txBody>
          <a:bodyPr lIns="0" tIns="0" rIns="0" bIns="0"/>
          <a:lstStyle>
            <a:lvl1pPr marL="0" indent="0">
              <a:lnSpc>
                <a:spcPct val="100000"/>
              </a:lnSpc>
              <a:spcBef>
                <a:spcPts val="0"/>
              </a:spcBef>
              <a:buNone/>
              <a:defRPr sz="1400" b="1" i="0">
                <a:solidFill>
                  <a:srgbClr val="000F7E"/>
                </a:solidFill>
                <a:latin typeface="Arial" panose="020B0604020202020204" pitchFamily="34" charset="0"/>
                <a:cs typeface="Arial" panose="020B0604020202020204" pitchFamily="34" charset="0"/>
              </a:defRPr>
            </a:lvl1pPr>
          </a:lstStyle>
          <a:p>
            <a:pPr lvl="0"/>
            <a:r>
              <a:rPr lang="en-US" dirty="0"/>
              <a:t>Click to add subhead</a:t>
            </a:r>
          </a:p>
        </p:txBody>
      </p:sp>
      <p:sp>
        <p:nvSpPr>
          <p:cNvPr id="35" name="Text Placeholder 12">
            <a:extLst>
              <a:ext uri="{FF2B5EF4-FFF2-40B4-BE49-F238E27FC236}">
                <a16:creationId xmlns:a16="http://schemas.microsoft.com/office/drawing/2014/main" id="{2213ED2D-D77F-7D49-9E2D-96B09A5A751F}"/>
              </a:ext>
            </a:extLst>
          </p:cNvPr>
          <p:cNvSpPr>
            <a:spLocks noGrp="1"/>
          </p:cNvSpPr>
          <p:nvPr>
            <p:ph type="body" sz="quarter" idx="38" hasCustomPrompt="1"/>
          </p:nvPr>
        </p:nvSpPr>
        <p:spPr>
          <a:xfrm>
            <a:off x="5001768" y="3840480"/>
            <a:ext cx="3685032" cy="731520"/>
          </a:xfrm>
        </p:spPr>
        <p:txBody>
          <a:bodyPr lIns="0" tIns="0" rIns="0" bIns="0"/>
          <a:lstStyle>
            <a:lvl1pPr marL="0" indent="0">
              <a:lnSpc>
                <a:spcPct val="100000"/>
              </a:lnSpc>
              <a:spcBef>
                <a:spcPts val="600"/>
              </a:spcBef>
              <a:buFont typeface="Arial" panose="020B0604020202020204" pitchFamily="34" charset="0"/>
              <a:buNone/>
              <a:defRPr sz="1100" b="0" i="0">
                <a:solidFill>
                  <a:schemeClr val="tx1"/>
                </a:solidFill>
                <a:latin typeface="Arial" panose="020B0604020202020204" pitchFamily="34" charset="0"/>
                <a:cs typeface="Arial" panose="020B0604020202020204" pitchFamily="34" charset="0"/>
              </a:defRPr>
            </a:lvl1pPr>
          </a:lstStyle>
          <a:p>
            <a:pPr lvl="0"/>
            <a:r>
              <a:rPr lang="en-US" dirty="0"/>
              <a:t>Click to add text </a:t>
            </a:r>
          </a:p>
        </p:txBody>
      </p:sp>
      <p:sp>
        <p:nvSpPr>
          <p:cNvPr id="36" name="Text Placeholder 13">
            <a:extLst>
              <a:ext uri="{FF2B5EF4-FFF2-40B4-BE49-F238E27FC236}">
                <a16:creationId xmlns:a16="http://schemas.microsoft.com/office/drawing/2014/main" id="{5AA83665-F240-0345-B903-C8950DEFAF0A}"/>
              </a:ext>
            </a:extLst>
          </p:cNvPr>
          <p:cNvSpPr>
            <a:spLocks noGrp="1"/>
          </p:cNvSpPr>
          <p:nvPr>
            <p:ph type="body" sz="quarter" idx="39" hasCustomPrompt="1"/>
          </p:nvPr>
        </p:nvSpPr>
        <p:spPr>
          <a:xfrm>
            <a:off x="5001768" y="3246120"/>
            <a:ext cx="3685032" cy="182880"/>
          </a:xfrm>
        </p:spPr>
        <p:txBody>
          <a:bodyPr lIns="0" tIns="0" rIns="0" bIns="0"/>
          <a:lstStyle>
            <a:lvl1pPr marL="0" indent="0">
              <a:lnSpc>
                <a:spcPct val="100000"/>
              </a:lnSpc>
              <a:spcBef>
                <a:spcPts val="0"/>
              </a:spcBef>
              <a:buNone/>
              <a:defRPr sz="700" b="0" i="0">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add caption for image</a:t>
            </a:r>
          </a:p>
        </p:txBody>
      </p:sp>
    </p:spTree>
    <p:extLst>
      <p:ext uri="{BB962C8B-B14F-4D97-AF65-F5344CB8AC3E}">
        <p14:creationId xmlns:p14="http://schemas.microsoft.com/office/powerpoint/2010/main" val="3352064635"/>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Images_White Background">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13F276B-7B5E-4A45-AB9F-2B475F2AEAB2}"/>
              </a:ext>
            </a:extLst>
          </p:cNvPr>
          <p:cNvSpPr>
            <a:spLocks noGrp="1"/>
          </p:cNvSpPr>
          <p:nvPr>
            <p:ph type="pic" sz="quarter" idx="13"/>
          </p:nvPr>
        </p:nvSpPr>
        <p:spPr>
          <a:xfrm>
            <a:off x="457200" y="1143000"/>
            <a:ext cx="2493282" cy="2029968"/>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13" name="Text Placeholder 12">
            <a:extLst>
              <a:ext uri="{FF2B5EF4-FFF2-40B4-BE49-F238E27FC236}">
                <a16:creationId xmlns:a16="http://schemas.microsoft.com/office/drawing/2014/main" id="{7225D86E-8C5D-1841-9FAC-7F27816076DA}"/>
              </a:ext>
            </a:extLst>
          </p:cNvPr>
          <p:cNvSpPr>
            <a:spLocks noGrp="1"/>
          </p:cNvSpPr>
          <p:nvPr>
            <p:ph type="body" sz="quarter" idx="15" hasCustomPrompt="1"/>
          </p:nvPr>
        </p:nvSpPr>
        <p:spPr>
          <a:xfrm>
            <a:off x="457200" y="3520440"/>
            <a:ext cx="2496312" cy="182880"/>
          </a:xfrm>
        </p:spPr>
        <p:txBody>
          <a:bodyPr lIns="0" tIns="0" rIns="0" bIns="0"/>
          <a:lstStyle>
            <a:lvl1pPr marL="0" indent="0">
              <a:lnSpc>
                <a:spcPct val="100000"/>
              </a:lnSpc>
              <a:spcBef>
                <a:spcPts val="0"/>
              </a:spcBef>
              <a:buNone/>
              <a:defRPr sz="1400" b="1" i="0">
                <a:solidFill>
                  <a:srgbClr val="000F7E"/>
                </a:solidFill>
                <a:latin typeface="Arial" panose="020B0604020202020204" pitchFamily="34" charset="0"/>
                <a:cs typeface="Arial" panose="020B0604020202020204" pitchFamily="34" charset="0"/>
              </a:defRPr>
            </a:lvl1pPr>
          </a:lstStyle>
          <a:p>
            <a:pPr lvl="0"/>
            <a:r>
              <a:rPr lang="en-US" dirty="0"/>
              <a:t>Click to add subhead</a:t>
            </a:r>
          </a:p>
        </p:txBody>
      </p:sp>
      <p:sp>
        <p:nvSpPr>
          <p:cNvPr id="24" name="Text Placeholder 12">
            <a:extLst>
              <a:ext uri="{FF2B5EF4-FFF2-40B4-BE49-F238E27FC236}">
                <a16:creationId xmlns:a16="http://schemas.microsoft.com/office/drawing/2014/main" id="{3F0E9DEE-404F-3B49-8159-94FE1CD3739D}"/>
              </a:ext>
            </a:extLst>
          </p:cNvPr>
          <p:cNvSpPr>
            <a:spLocks noGrp="1"/>
          </p:cNvSpPr>
          <p:nvPr>
            <p:ph type="body" sz="quarter" idx="30" hasCustomPrompt="1"/>
          </p:nvPr>
        </p:nvSpPr>
        <p:spPr>
          <a:xfrm>
            <a:off x="457200" y="3840480"/>
            <a:ext cx="2496312" cy="731520"/>
          </a:xfrm>
        </p:spPr>
        <p:txBody>
          <a:bodyPr lIns="0" tIns="0" rIns="0" bIns="0"/>
          <a:lstStyle>
            <a:lvl1pPr marL="0" indent="0">
              <a:lnSpc>
                <a:spcPct val="100000"/>
              </a:lnSpc>
              <a:spcBef>
                <a:spcPts val="0"/>
              </a:spcBef>
              <a:buFont typeface="Arial" panose="020B0604020202020204" pitchFamily="34" charset="0"/>
              <a:buNone/>
              <a:defRPr sz="1100" b="0" i="0">
                <a:solidFill>
                  <a:schemeClr val="tx1"/>
                </a:solidFill>
                <a:latin typeface="Arial" panose="020B0604020202020204" pitchFamily="34" charset="0"/>
                <a:cs typeface="Arial" panose="020B0604020202020204" pitchFamily="34" charset="0"/>
              </a:defRPr>
            </a:lvl1pPr>
          </a:lstStyle>
          <a:p>
            <a:pPr lvl="0"/>
            <a:r>
              <a:rPr lang="en-US" dirty="0"/>
              <a:t>Click to add text </a:t>
            </a:r>
          </a:p>
        </p:txBody>
      </p:sp>
      <p:sp>
        <p:nvSpPr>
          <p:cNvPr id="22" name="Title 1">
            <a:extLst>
              <a:ext uri="{FF2B5EF4-FFF2-40B4-BE49-F238E27FC236}">
                <a16:creationId xmlns:a16="http://schemas.microsoft.com/office/drawing/2014/main" id="{F7A3DBA4-BE0E-254D-B5C0-8A64DDD66A6B}"/>
              </a:ext>
            </a:extLst>
          </p:cNvPr>
          <p:cNvSpPr>
            <a:spLocks noGrp="1"/>
          </p:cNvSpPr>
          <p:nvPr>
            <p:ph type="title" hasCustomPrompt="1"/>
          </p:nvPr>
        </p:nvSpPr>
        <p:spPr>
          <a:xfrm>
            <a:off x="457200" y="457200"/>
            <a:ext cx="8229600" cy="667512"/>
          </a:xfrm>
        </p:spPr>
        <p:txBody>
          <a:bodyPr lIns="0" tIns="0" rIns="0" bIns="0" anchor="t" anchorCtr="0">
            <a:normAutofit/>
          </a:bodyPr>
          <a:lstStyle>
            <a:lvl1pPr algn="l">
              <a:lnSpc>
                <a:spcPct val="100000"/>
              </a:lnSpc>
              <a:defRPr sz="2400" b="1" i="0">
                <a:solidFill>
                  <a:srgbClr val="000F7E"/>
                </a:solidFill>
                <a:latin typeface="Arial" panose="020B0604020202020204" pitchFamily="34" charset="0"/>
                <a:cs typeface="Arial" panose="020B0604020202020204" pitchFamily="34" charset="0"/>
              </a:defRPr>
            </a:lvl1pPr>
          </a:lstStyle>
          <a:p>
            <a:pPr lvl="0"/>
            <a:r>
              <a:rPr lang="en-US" dirty="0"/>
              <a:t>Click to add a brief slide title</a:t>
            </a:r>
          </a:p>
        </p:txBody>
      </p:sp>
      <p:sp>
        <p:nvSpPr>
          <p:cNvPr id="33" name="Text Placeholder 13">
            <a:extLst>
              <a:ext uri="{FF2B5EF4-FFF2-40B4-BE49-F238E27FC236}">
                <a16:creationId xmlns:a16="http://schemas.microsoft.com/office/drawing/2014/main" id="{41D2BBC2-2746-3640-A719-673E2A8446C3}"/>
              </a:ext>
            </a:extLst>
          </p:cNvPr>
          <p:cNvSpPr>
            <a:spLocks noGrp="1"/>
          </p:cNvSpPr>
          <p:nvPr>
            <p:ph type="body" sz="quarter" idx="33" hasCustomPrompt="1"/>
          </p:nvPr>
        </p:nvSpPr>
        <p:spPr>
          <a:xfrm>
            <a:off x="457200" y="3246120"/>
            <a:ext cx="2496312" cy="182880"/>
          </a:xfrm>
        </p:spPr>
        <p:txBody>
          <a:bodyPr lIns="0" tIns="0" rIns="0" bIns="0"/>
          <a:lstStyle>
            <a:lvl1pPr marL="0" indent="0">
              <a:lnSpc>
                <a:spcPct val="100000"/>
              </a:lnSpc>
              <a:spcBef>
                <a:spcPts val="0"/>
              </a:spcBef>
              <a:buNone/>
              <a:defRPr sz="700" b="0" i="0">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add caption for image</a:t>
            </a:r>
          </a:p>
        </p:txBody>
      </p:sp>
      <p:sp>
        <p:nvSpPr>
          <p:cNvPr id="34" name="Picture Placeholder 9">
            <a:extLst>
              <a:ext uri="{FF2B5EF4-FFF2-40B4-BE49-F238E27FC236}">
                <a16:creationId xmlns:a16="http://schemas.microsoft.com/office/drawing/2014/main" id="{89502A4B-C79D-094E-AB5C-63DF6E12EF81}"/>
              </a:ext>
            </a:extLst>
          </p:cNvPr>
          <p:cNvSpPr>
            <a:spLocks noGrp="1"/>
          </p:cNvSpPr>
          <p:nvPr>
            <p:ph type="pic" sz="quarter" idx="34"/>
          </p:nvPr>
        </p:nvSpPr>
        <p:spPr>
          <a:xfrm>
            <a:off x="3327400" y="1143000"/>
            <a:ext cx="2496312" cy="2029968"/>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35" name="Text Placeholder 12">
            <a:extLst>
              <a:ext uri="{FF2B5EF4-FFF2-40B4-BE49-F238E27FC236}">
                <a16:creationId xmlns:a16="http://schemas.microsoft.com/office/drawing/2014/main" id="{5EAC29D9-3DBA-0242-8290-359D5CA84B64}"/>
              </a:ext>
            </a:extLst>
          </p:cNvPr>
          <p:cNvSpPr>
            <a:spLocks noGrp="1"/>
          </p:cNvSpPr>
          <p:nvPr>
            <p:ph type="body" sz="quarter" idx="35" hasCustomPrompt="1"/>
          </p:nvPr>
        </p:nvSpPr>
        <p:spPr>
          <a:xfrm>
            <a:off x="3335992" y="3520440"/>
            <a:ext cx="2496312" cy="182880"/>
          </a:xfrm>
        </p:spPr>
        <p:txBody>
          <a:bodyPr lIns="0" tIns="0" rIns="0" bIns="0"/>
          <a:lstStyle>
            <a:lvl1pPr marL="0" indent="0">
              <a:lnSpc>
                <a:spcPct val="100000"/>
              </a:lnSpc>
              <a:spcBef>
                <a:spcPts val="0"/>
              </a:spcBef>
              <a:buNone/>
              <a:defRPr sz="1400" b="1" i="0">
                <a:solidFill>
                  <a:srgbClr val="000F7E"/>
                </a:solidFill>
                <a:latin typeface="Arial" panose="020B0604020202020204" pitchFamily="34" charset="0"/>
                <a:cs typeface="Arial" panose="020B0604020202020204" pitchFamily="34" charset="0"/>
              </a:defRPr>
            </a:lvl1pPr>
          </a:lstStyle>
          <a:p>
            <a:pPr lvl="0"/>
            <a:r>
              <a:rPr lang="en-US" dirty="0"/>
              <a:t>Click to add subhead</a:t>
            </a:r>
          </a:p>
        </p:txBody>
      </p:sp>
      <p:sp>
        <p:nvSpPr>
          <p:cNvPr id="36" name="Text Placeholder 12">
            <a:extLst>
              <a:ext uri="{FF2B5EF4-FFF2-40B4-BE49-F238E27FC236}">
                <a16:creationId xmlns:a16="http://schemas.microsoft.com/office/drawing/2014/main" id="{3F9A309D-AA80-C54C-9A92-012D53D91C2B}"/>
              </a:ext>
            </a:extLst>
          </p:cNvPr>
          <p:cNvSpPr>
            <a:spLocks noGrp="1"/>
          </p:cNvSpPr>
          <p:nvPr>
            <p:ph type="body" sz="quarter" idx="36" hasCustomPrompt="1"/>
          </p:nvPr>
        </p:nvSpPr>
        <p:spPr>
          <a:xfrm>
            <a:off x="3335992" y="3840480"/>
            <a:ext cx="2496312" cy="731520"/>
          </a:xfrm>
        </p:spPr>
        <p:txBody>
          <a:bodyPr lIns="0" tIns="0" rIns="0" bIns="0"/>
          <a:lstStyle>
            <a:lvl1pPr marL="0" indent="0">
              <a:lnSpc>
                <a:spcPct val="100000"/>
              </a:lnSpc>
              <a:spcBef>
                <a:spcPts val="0"/>
              </a:spcBef>
              <a:buFont typeface="Arial" panose="020B0604020202020204" pitchFamily="34" charset="0"/>
              <a:buNone/>
              <a:defRPr sz="1100" b="0" i="0">
                <a:solidFill>
                  <a:schemeClr val="tx1"/>
                </a:solidFill>
                <a:latin typeface="Arial" panose="020B0604020202020204" pitchFamily="34" charset="0"/>
                <a:cs typeface="Arial" panose="020B0604020202020204" pitchFamily="34" charset="0"/>
              </a:defRPr>
            </a:lvl1pPr>
          </a:lstStyle>
          <a:p>
            <a:pPr lvl="0"/>
            <a:r>
              <a:rPr lang="en-US" dirty="0"/>
              <a:t>Click to add text </a:t>
            </a:r>
          </a:p>
        </p:txBody>
      </p:sp>
      <p:sp>
        <p:nvSpPr>
          <p:cNvPr id="37" name="Text Placeholder 13">
            <a:extLst>
              <a:ext uri="{FF2B5EF4-FFF2-40B4-BE49-F238E27FC236}">
                <a16:creationId xmlns:a16="http://schemas.microsoft.com/office/drawing/2014/main" id="{03EA5BB2-66F6-4F44-964B-E9F9D73F216A}"/>
              </a:ext>
            </a:extLst>
          </p:cNvPr>
          <p:cNvSpPr>
            <a:spLocks noGrp="1"/>
          </p:cNvSpPr>
          <p:nvPr>
            <p:ph type="body" sz="quarter" idx="37" hasCustomPrompt="1"/>
          </p:nvPr>
        </p:nvSpPr>
        <p:spPr>
          <a:xfrm>
            <a:off x="3335991" y="3246120"/>
            <a:ext cx="2496312" cy="182880"/>
          </a:xfrm>
        </p:spPr>
        <p:txBody>
          <a:bodyPr lIns="0" tIns="0" rIns="0" bIns="0"/>
          <a:lstStyle>
            <a:lvl1pPr marL="0" indent="0">
              <a:lnSpc>
                <a:spcPct val="100000"/>
              </a:lnSpc>
              <a:spcBef>
                <a:spcPts val="0"/>
              </a:spcBef>
              <a:buNone/>
              <a:defRPr sz="700" b="0" i="0">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add caption for image</a:t>
            </a:r>
          </a:p>
        </p:txBody>
      </p:sp>
      <p:sp>
        <p:nvSpPr>
          <p:cNvPr id="38" name="Picture Placeholder 9">
            <a:extLst>
              <a:ext uri="{FF2B5EF4-FFF2-40B4-BE49-F238E27FC236}">
                <a16:creationId xmlns:a16="http://schemas.microsoft.com/office/drawing/2014/main" id="{898309A4-718B-084E-8229-17E4D40AEA42}"/>
              </a:ext>
            </a:extLst>
          </p:cNvPr>
          <p:cNvSpPr>
            <a:spLocks noGrp="1"/>
          </p:cNvSpPr>
          <p:nvPr>
            <p:ph type="pic" sz="quarter" idx="38"/>
          </p:nvPr>
        </p:nvSpPr>
        <p:spPr>
          <a:xfrm>
            <a:off x="6188617" y="1143000"/>
            <a:ext cx="2496312" cy="2029968"/>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39" name="Text Placeholder 12">
            <a:extLst>
              <a:ext uri="{FF2B5EF4-FFF2-40B4-BE49-F238E27FC236}">
                <a16:creationId xmlns:a16="http://schemas.microsoft.com/office/drawing/2014/main" id="{36A0BC0D-8996-364B-A361-13CBBB9B4789}"/>
              </a:ext>
            </a:extLst>
          </p:cNvPr>
          <p:cNvSpPr>
            <a:spLocks noGrp="1"/>
          </p:cNvSpPr>
          <p:nvPr>
            <p:ph type="body" sz="quarter" idx="39" hasCustomPrompt="1"/>
          </p:nvPr>
        </p:nvSpPr>
        <p:spPr>
          <a:xfrm>
            <a:off x="6198777" y="3520440"/>
            <a:ext cx="2496312" cy="182880"/>
          </a:xfrm>
        </p:spPr>
        <p:txBody>
          <a:bodyPr lIns="0" tIns="0" rIns="0" bIns="0"/>
          <a:lstStyle>
            <a:lvl1pPr marL="0" indent="0">
              <a:lnSpc>
                <a:spcPct val="100000"/>
              </a:lnSpc>
              <a:spcBef>
                <a:spcPts val="0"/>
              </a:spcBef>
              <a:buNone/>
              <a:defRPr sz="1400" b="1" i="0">
                <a:solidFill>
                  <a:srgbClr val="09198D"/>
                </a:solidFill>
                <a:latin typeface="Arial" panose="020B0604020202020204" pitchFamily="34" charset="0"/>
                <a:cs typeface="Arial" panose="020B0604020202020204" pitchFamily="34" charset="0"/>
              </a:defRPr>
            </a:lvl1pPr>
          </a:lstStyle>
          <a:p>
            <a:pPr lvl="0"/>
            <a:r>
              <a:rPr lang="en-US" dirty="0"/>
              <a:t>Click to add subhead</a:t>
            </a:r>
          </a:p>
        </p:txBody>
      </p:sp>
      <p:sp>
        <p:nvSpPr>
          <p:cNvPr id="40" name="Text Placeholder 12">
            <a:extLst>
              <a:ext uri="{FF2B5EF4-FFF2-40B4-BE49-F238E27FC236}">
                <a16:creationId xmlns:a16="http://schemas.microsoft.com/office/drawing/2014/main" id="{8D60D97D-2394-F140-9FBA-975ED64074F0}"/>
              </a:ext>
            </a:extLst>
          </p:cNvPr>
          <p:cNvSpPr>
            <a:spLocks noGrp="1"/>
          </p:cNvSpPr>
          <p:nvPr>
            <p:ph type="body" sz="quarter" idx="40" hasCustomPrompt="1"/>
          </p:nvPr>
        </p:nvSpPr>
        <p:spPr>
          <a:xfrm>
            <a:off x="6199632" y="3840480"/>
            <a:ext cx="2496312" cy="731520"/>
          </a:xfrm>
        </p:spPr>
        <p:txBody>
          <a:bodyPr lIns="0" tIns="0" rIns="0" bIns="0"/>
          <a:lstStyle>
            <a:lvl1pPr marL="0" indent="0">
              <a:lnSpc>
                <a:spcPct val="100000"/>
              </a:lnSpc>
              <a:spcBef>
                <a:spcPts val="0"/>
              </a:spcBef>
              <a:buFont typeface="Arial" panose="020B0604020202020204" pitchFamily="34" charset="0"/>
              <a:buNone/>
              <a:defRPr sz="1100" b="0" i="0">
                <a:solidFill>
                  <a:schemeClr val="tx1"/>
                </a:solidFill>
                <a:latin typeface="Arial" panose="020B0604020202020204" pitchFamily="34" charset="0"/>
                <a:cs typeface="Arial" panose="020B0604020202020204" pitchFamily="34" charset="0"/>
              </a:defRPr>
            </a:lvl1pPr>
          </a:lstStyle>
          <a:p>
            <a:pPr lvl="0"/>
            <a:r>
              <a:rPr lang="en-US" dirty="0"/>
              <a:t>Click to add text </a:t>
            </a:r>
          </a:p>
        </p:txBody>
      </p:sp>
      <p:sp>
        <p:nvSpPr>
          <p:cNvPr id="41" name="Text Placeholder 13">
            <a:extLst>
              <a:ext uri="{FF2B5EF4-FFF2-40B4-BE49-F238E27FC236}">
                <a16:creationId xmlns:a16="http://schemas.microsoft.com/office/drawing/2014/main" id="{5AA90BFA-AE15-3049-88D8-EA2FDB94E716}"/>
              </a:ext>
            </a:extLst>
          </p:cNvPr>
          <p:cNvSpPr>
            <a:spLocks noGrp="1"/>
          </p:cNvSpPr>
          <p:nvPr>
            <p:ph type="body" sz="quarter" idx="41" hasCustomPrompt="1"/>
          </p:nvPr>
        </p:nvSpPr>
        <p:spPr>
          <a:xfrm>
            <a:off x="6198067" y="3246120"/>
            <a:ext cx="2496312" cy="182880"/>
          </a:xfrm>
        </p:spPr>
        <p:txBody>
          <a:bodyPr lIns="0" tIns="0" rIns="0" bIns="0"/>
          <a:lstStyle>
            <a:lvl1pPr marL="0" indent="0">
              <a:lnSpc>
                <a:spcPct val="100000"/>
              </a:lnSpc>
              <a:spcBef>
                <a:spcPts val="0"/>
              </a:spcBef>
              <a:buNone/>
              <a:defRPr sz="700" b="0" i="1">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add caption for image</a:t>
            </a:r>
          </a:p>
        </p:txBody>
      </p:sp>
    </p:spTree>
    <p:extLst>
      <p:ext uri="{BB962C8B-B14F-4D97-AF65-F5344CB8AC3E}">
        <p14:creationId xmlns:p14="http://schemas.microsoft.com/office/powerpoint/2010/main" val="2929323039"/>
      </p:ext>
    </p:extLst>
  </p:cSld>
  <p:clrMapOvr>
    <a:masterClrMapping/>
  </p:clrMapOvr>
  <p:extLst>
    <p:ext uri="{DCECCB84-F9BA-43D5-87BE-67443E8EF086}">
      <p15:sldGuideLst xmlns:p15="http://schemas.microsoft.com/office/powerpoint/2012/main">
        <p15:guide id="1" orient="horz" pos="36" userDrawn="1">
          <p15:clr>
            <a:srgbClr val="FBAE40"/>
          </p15:clr>
        </p15:guide>
        <p15:guide id="2" pos="4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Images_White Background">
    <p:spTree>
      <p:nvGrpSpPr>
        <p:cNvPr id="1" name=""/>
        <p:cNvGrpSpPr/>
        <p:nvPr/>
      </p:nvGrpSpPr>
      <p:grpSpPr>
        <a:xfrm>
          <a:off x="0" y="0"/>
          <a:ext cx="0" cy="0"/>
          <a:chOff x="0" y="0"/>
          <a:chExt cx="0" cy="0"/>
        </a:xfrm>
      </p:grpSpPr>
      <p:sp>
        <p:nvSpPr>
          <p:cNvPr id="30" name="Picture Placeholder 9">
            <a:extLst>
              <a:ext uri="{FF2B5EF4-FFF2-40B4-BE49-F238E27FC236}">
                <a16:creationId xmlns:a16="http://schemas.microsoft.com/office/drawing/2014/main" id="{61FE822B-AC64-EF4D-8FBA-F5A67DA6075B}"/>
              </a:ext>
            </a:extLst>
          </p:cNvPr>
          <p:cNvSpPr>
            <a:spLocks noGrp="1"/>
          </p:cNvSpPr>
          <p:nvPr>
            <p:ph type="pic" sz="quarter" idx="49"/>
          </p:nvPr>
        </p:nvSpPr>
        <p:spPr>
          <a:xfrm>
            <a:off x="457200" y="1143000"/>
            <a:ext cx="1828800" cy="2029968"/>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31" name="Text Placeholder 12">
            <a:extLst>
              <a:ext uri="{FF2B5EF4-FFF2-40B4-BE49-F238E27FC236}">
                <a16:creationId xmlns:a16="http://schemas.microsoft.com/office/drawing/2014/main" id="{55F05C8A-25A6-8743-93FA-19E18F32CEE5}"/>
              </a:ext>
            </a:extLst>
          </p:cNvPr>
          <p:cNvSpPr>
            <a:spLocks noGrp="1"/>
          </p:cNvSpPr>
          <p:nvPr>
            <p:ph type="body" sz="quarter" idx="50" hasCustomPrompt="1"/>
          </p:nvPr>
        </p:nvSpPr>
        <p:spPr>
          <a:xfrm>
            <a:off x="457200" y="3520440"/>
            <a:ext cx="1828800" cy="182880"/>
          </a:xfrm>
        </p:spPr>
        <p:txBody>
          <a:bodyPr lIns="0" tIns="0" rIns="0" bIns="0"/>
          <a:lstStyle>
            <a:lvl1pPr marL="0" indent="0">
              <a:lnSpc>
                <a:spcPct val="100000"/>
              </a:lnSpc>
              <a:spcBef>
                <a:spcPts val="0"/>
              </a:spcBef>
              <a:buNone/>
              <a:defRPr sz="1400" b="1" i="0">
                <a:solidFill>
                  <a:srgbClr val="000F7E"/>
                </a:solidFill>
                <a:latin typeface="Arial" panose="020B0604020202020204" pitchFamily="34" charset="0"/>
                <a:cs typeface="Arial" panose="020B0604020202020204" pitchFamily="34" charset="0"/>
              </a:defRPr>
            </a:lvl1pPr>
          </a:lstStyle>
          <a:p>
            <a:pPr lvl="0"/>
            <a:r>
              <a:rPr lang="en-US" dirty="0"/>
              <a:t>Click to add subhead</a:t>
            </a:r>
          </a:p>
        </p:txBody>
      </p:sp>
      <p:sp>
        <p:nvSpPr>
          <p:cNvPr id="35" name="Text Placeholder 12">
            <a:extLst>
              <a:ext uri="{FF2B5EF4-FFF2-40B4-BE49-F238E27FC236}">
                <a16:creationId xmlns:a16="http://schemas.microsoft.com/office/drawing/2014/main" id="{5FCE87CD-A10E-D049-9E39-8C800BEF41A7}"/>
              </a:ext>
            </a:extLst>
          </p:cNvPr>
          <p:cNvSpPr>
            <a:spLocks noGrp="1"/>
          </p:cNvSpPr>
          <p:nvPr>
            <p:ph type="body" sz="quarter" idx="30" hasCustomPrompt="1"/>
          </p:nvPr>
        </p:nvSpPr>
        <p:spPr>
          <a:xfrm>
            <a:off x="457200" y="3840480"/>
            <a:ext cx="1828800" cy="731520"/>
          </a:xfrm>
        </p:spPr>
        <p:txBody>
          <a:bodyPr lIns="0" tIns="0" rIns="0" bIns="0"/>
          <a:lstStyle>
            <a:lvl1pPr marL="0" indent="0">
              <a:lnSpc>
                <a:spcPct val="100000"/>
              </a:lnSpc>
              <a:spcBef>
                <a:spcPts val="0"/>
              </a:spcBef>
              <a:buFont typeface="Arial" panose="020B0604020202020204" pitchFamily="34" charset="0"/>
              <a:buNone/>
              <a:defRPr sz="1100" b="0" i="0">
                <a:solidFill>
                  <a:schemeClr val="tx1"/>
                </a:solidFill>
                <a:latin typeface="Arial" panose="020B0604020202020204" pitchFamily="34" charset="0"/>
                <a:cs typeface="Arial" panose="020B0604020202020204" pitchFamily="34" charset="0"/>
              </a:defRPr>
            </a:lvl1pPr>
          </a:lstStyle>
          <a:p>
            <a:pPr lvl="0"/>
            <a:r>
              <a:rPr lang="en-US" dirty="0"/>
              <a:t>Click to add text </a:t>
            </a:r>
          </a:p>
        </p:txBody>
      </p:sp>
      <p:sp>
        <p:nvSpPr>
          <p:cNvPr id="50" name="Text Placeholder 13">
            <a:extLst>
              <a:ext uri="{FF2B5EF4-FFF2-40B4-BE49-F238E27FC236}">
                <a16:creationId xmlns:a16="http://schemas.microsoft.com/office/drawing/2014/main" id="{7B382B21-A741-2447-9794-C4BAAA2A3487}"/>
              </a:ext>
            </a:extLst>
          </p:cNvPr>
          <p:cNvSpPr>
            <a:spLocks noGrp="1"/>
          </p:cNvSpPr>
          <p:nvPr>
            <p:ph type="body" sz="quarter" idx="33" hasCustomPrompt="1"/>
          </p:nvPr>
        </p:nvSpPr>
        <p:spPr>
          <a:xfrm>
            <a:off x="457200" y="3246120"/>
            <a:ext cx="1828800" cy="182880"/>
          </a:xfrm>
        </p:spPr>
        <p:txBody>
          <a:bodyPr lIns="0" tIns="0" rIns="0" bIns="0"/>
          <a:lstStyle>
            <a:lvl1pPr marL="0" indent="0">
              <a:lnSpc>
                <a:spcPct val="100000"/>
              </a:lnSpc>
              <a:spcBef>
                <a:spcPts val="0"/>
              </a:spcBef>
              <a:buNone/>
              <a:defRPr sz="700" b="0" i="0">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add caption for image</a:t>
            </a:r>
          </a:p>
        </p:txBody>
      </p:sp>
      <p:sp>
        <p:nvSpPr>
          <p:cNvPr id="71" name="Title 1">
            <a:extLst>
              <a:ext uri="{FF2B5EF4-FFF2-40B4-BE49-F238E27FC236}">
                <a16:creationId xmlns:a16="http://schemas.microsoft.com/office/drawing/2014/main" id="{819E2C4F-8306-5F45-9827-3921D5E3EBB9}"/>
              </a:ext>
            </a:extLst>
          </p:cNvPr>
          <p:cNvSpPr>
            <a:spLocks noGrp="1"/>
          </p:cNvSpPr>
          <p:nvPr>
            <p:ph type="title" hasCustomPrompt="1"/>
          </p:nvPr>
        </p:nvSpPr>
        <p:spPr>
          <a:xfrm>
            <a:off x="457200" y="457200"/>
            <a:ext cx="8229600" cy="667512"/>
          </a:xfrm>
        </p:spPr>
        <p:txBody>
          <a:bodyPr lIns="0" tIns="0" rIns="0" bIns="0" anchor="t" anchorCtr="0">
            <a:normAutofit/>
          </a:bodyPr>
          <a:lstStyle>
            <a:lvl1pPr algn="l">
              <a:lnSpc>
                <a:spcPct val="100000"/>
              </a:lnSpc>
              <a:defRPr sz="2400" b="1" i="0">
                <a:solidFill>
                  <a:srgbClr val="000F7E"/>
                </a:solidFill>
                <a:latin typeface="Arial" panose="020B0604020202020204" pitchFamily="34" charset="0"/>
                <a:cs typeface="Arial" panose="020B0604020202020204" pitchFamily="34" charset="0"/>
              </a:defRPr>
            </a:lvl1pPr>
          </a:lstStyle>
          <a:p>
            <a:pPr lvl="0"/>
            <a:r>
              <a:rPr lang="en-US" dirty="0"/>
              <a:t>Click to add a brief slide title</a:t>
            </a:r>
          </a:p>
        </p:txBody>
      </p:sp>
      <p:sp>
        <p:nvSpPr>
          <p:cNvPr id="20" name="Picture Placeholder 9">
            <a:extLst>
              <a:ext uri="{FF2B5EF4-FFF2-40B4-BE49-F238E27FC236}">
                <a16:creationId xmlns:a16="http://schemas.microsoft.com/office/drawing/2014/main" id="{D4247F89-81E5-374A-93B4-95F0EBEEB198}"/>
              </a:ext>
            </a:extLst>
          </p:cNvPr>
          <p:cNvSpPr>
            <a:spLocks noGrp="1"/>
          </p:cNvSpPr>
          <p:nvPr>
            <p:ph type="pic" sz="quarter" idx="51"/>
          </p:nvPr>
        </p:nvSpPr>
        <p:spPr>
          <a:xfrm>
            <a:off x="2600960" y="1143000"/>
            <a:ext cx="1828800" cy="2029968"/>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21" name="Text Placeholder 12">
            <a:extLst>
              <a:ext uri="{FF2B5EF4-FFF2-40B4-BE49-F238E27FC236}">
                <a16:creationId xmlns:a16="http://schemas.microsoft.com/office/drawing/2014/main" id="{F7F65FAA-0013-D547-8E1C-08509B0C9756}"/>
              </a:ext>
            </a:extLst>
          </p:cNvPr>
          <p:cNvSpPr>
            <a:spLocks noGrp="1"/>
          </p:cNvSpPr>
          <p:nvPr>
            <p:ph type="body" sz="quarter" idx="52" hasCustomPrompt="1"/>
          </p:nvPr>
        </p:nvSpPr>
        <p:spPr>
          <a:xfrm>
            <a:off x="2600960" y="3520440"/>
            <a:ext cx="1828800" cy="182880"/>
          </a:xfrm>
        </p:spPr>
        <p:txBody>
          <a:bodyPr lIns="0" tIns="0" rIns="0" bIns="0"/>
          <a:lstStyle>
            <a:lvl1pPr marL="0" indent="0">
              <a:lnSpc>
                <a:spcPct val="100000"/>
              </a:lnSpc>
              <a:spcBef>
                <a:spcPts val="0"/>
              </a:spcBef>
              <a:buNone/>
              <a:defRPr sz="1400" b="1" i="0">
                <a:solidFill>
                  <a:srgbClr val="000F7E"/>
                </a:solidFill>
                <a:latin typeface="Arial" panose="020B0604020202020204" pitchFamily="34" charset="0"/>
                <a:cs typeface="Arial" panose="020B0604020202020204" pitchFamily="34" charset="0"/>
              </a:defRPr>
            </a:lvl1pPr>
          </a:lstStyle>
          <a:p>
            <a:pPr lvl="0"/>
            <a:r>
              <a:rPr lang="en-US" dirty="0"/>
              <a:t>Click to add subhead</a:t>
            </a:r>
          </a:p>
        </p:txBody>
      </p:sp>
      <p:sp>
        <p:nvSpPr>
          <p:cNvPr id="22" name="Text Placeholder 12">
            <a:extLst>
              <a:ext uri="{FF2B5EF4-FFF2-40B4-BE49-F238E27FC236}">
                <a16:creationId xmlns:a16="http://schemas.microsoft.com/office/drawing/2014/main" id="{E0CC8275-50BB-9D46-8CBD-03E17397C17B}"/>
              </a:ext>
            </a:extLst>
          </p:cNvPr>
          <p:cNvSpPr>
            <a:spLocks noGrp="1"/>
          </p:cNvSpPr>
          <p:nvPr>
            <p:ph type="body" sz="quarter" idx="53" hasCustomPrompt="1"/>
          </p:nvPr>
        </p:nvSpPr>
        <p:spPr>
          <a:xfrm>
            <a:off x="2600960" y="3840480"/>
            <a:ext cx="1828800" cy="731520"/>
          </a:xfrm>
        </p:spPr>
        <p:txBody>
          <a:bodyPr lIns="0" tIns="0" rIns="0" bIns="0"/>
          <a:lstStyle>
            <a:lvl1pPr marL="0" indent="0">
              <a:lnSpc>
                <a:spcPct val="100000"/>
              </a:lnSpc>
              <a:spcBef>
                <a:spcPts val="0"/>
              </a:spcBef>
              <a:buFont typeface="Arial" panose="020B0604020202020204" pitchFamily="34" charset="0"/>
              <a:buNone/>
              <a:defRPr sz="1100" b="0" i="0">
                <a:solidFill>
                  <a:schemeClr val="tx1"/>
                </a:solidFill>
                <a:latin typeface="Arial" panose="020B0604020202020204" pitchFamily="34" charset="0"/>
                <a:cs typeface="Arial" panose="020B0604020202020204" pitchFamily="34" charset="0"/>
              </a:defRPr>
            </a:lvl1pPr>
          </a:lstStyle>
          <a:p>
            <a:pPr lvl="0"/>
            <a:r>
              <a:rPr lang="en-US" dirty="0"/>
              <a:t>Click to add text </a:t>
            </a:r>
          </a:p>
        </p:txBody>
      </p:sp>
      <p:sp>
        <p:nvSpPr>
          <p:cNvPr id="23" name="Text Placeholder 13">
            <a:extLst>
              <a:ext uri="{FF2B5EF4-FFF2-40B4-BE49-F238E27FC236}">
                <a16:creationId xmlns:a16="http://schemas.microsoft.com/office/drawing/2014/main" id="{657B4D06-BD92-7545-B5A7-8502A750427B}"/>
              </a:ext>
            </a:extLst>
          </p:cNvPr>
          <p:cNvSpPr>
            <a:spLocks noGrp="1"/>
          </p:cNvSpPr>
          <p:nvPr>
            <p:ph type="body" sz="quarter" idx="54" hasCustomPrompt="1"/>
          </p:nvPr>
        </p:nvSpPr>
        <p:spPr>
          <a:xfrm>
            <a:off x="2600960" y="3246120"/>
            <a:ext cx="1828800" cy="182880"/>
          </a:xfrm>
        </p:spPr>
        <p:txBody>
          <a:bodyPr lIns="0" tIns="0" rIns="0" bIns="0"/>
          <a:lstStyle>
            <a:lvl1pPr marL="0" indent="0">
              <a:lnSpc>
                <a:spcPct val="100000"/>
              </a:lnSpc>
              <a:spcBef>
                <a:spcPts val="0"/>
              </a:spcBef>
              <a:buNone/>
              <a:defRPr sz="700" b="0" i="0">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add caption for image</a:t>
            </a:r>
          </a:p>
        </p:txBody>
      </p:sp>
      <p:sp>
        <p:nvSpPr>
          <p:cNvPr id="24" name="Picture Placeholder 9">
            <a:extLst>
              <a:ext uri="{FF2B5EF4-FFF2-40B4-BE49-F238E27FC236}">
                <a16:creationId xmlns:a16="http://schemas.microsoft.com/office/drawing/2014/main" id="{CF4ED884-6C25-824B-BDBF-AF0431A6640B}"/>
              </a:ext>
            </a:extLst>
          </p:cNvPr>
          <p:cNvSpPr>
            <a:spLocks noGrp="1"/>
          </p:cNvSpPr>
          <p:nvPr>
            <p:ph type="pic" sz="quarter" idx="55"/>
          </p:nvPr>
        </p:nvSpPr>
        <p:spPr>
          <a:xfrm>
            <a:off x="4734560" y="1143000"/>
            <a:ext cx="1828800" cy="2029968"/>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25" name="Text Placeholder 12">
            <a:extLst>
              <a:ext uri="{FF2B5EF4-FFF2-40B4-BE49-F238E27FC236}">
                <a16:creationId xmlns:a16="http://schemas.microsoft.com/office/drawing/2014/main" id="{AA0BC496-BA6C-7C4D-AC5E-A59885AE42AF}"/>
              </a:ext>
            </a:extLst>
          </p:cNvPr>
          <p:cNvSpPr>
            <a:spLocks noGrp="1"/>
          </p:cNvSpPr>
          <p:nvPr>
            <p:ph type="body" sz="quarter" idx="56" hasCustomPrompt="1"/>
          </p:nvPr>
        </p:nvSpPr>
        <p:spPr>
          <a:xfrm>
            <a:off x="4734560" y="3520440"/>
            <a:ext cx="1828800" cy="182880"/>
          </a:xfrm>
        </p:spPr>
        <p:txBody>
          <a:bodyPr lIns="0" tIns="0" rIns="0" bIns="0"/>
          <a:lstStyle>
            <a:lvl1pPr marL="0" indent="0">
              <a:lnSpc>
                <a:spcPct val="100000"/>
              </a:lnSpc>
              <a:spcBef>
                <a:spcPts val="0"/>
              </a:spcBef>
              <a:buNone/>
              <a:defRPr sz="1400" b="1" i="0">
                <a:solidFill>
                  <a:srgbClr val="000F7E"/>
                </a:solidFill>
                <a:latin typeface="Arial" panose="020B0604020202020204" pitchFamily="34" charset="0"/>
                <a:cs typeface="Arial" panose="020B0604020202020204" pitchFamily="34" charset="0"/>
              </a:defRPr>
            </a:lvl1pPr>
          </a:lstStyle>
          <a:p>
            <a:pPr lvl="0"/>
            <a:r>
              <a:rPr lang="en-US" dirty="0"/>
              <a:t>Click to add subhead</a:t>
            </a:r>
          </a:p>
        </p:txBody>
      </p:sp>
      <p:sp>
        <p:nvSpPr>
          <p:cNvPr id="26" name="Text Placeholder 12">
            <a:extLst>
              <a:ext uri="{FF2B5EF4-FFF2-40B4-BE49-F238E27FC236}">
                <a16:creationId xmlns:a16="http://schemas.microsoft.com/office/drawing/2014/main" id="{07D1AADA-118E-BE41-B80B-51BBD18F656A}"/>
              </a:ext>
            </a:extLst>
          </p:cNvPr>
          <p:cNvSpPr>
            <a:spLocks noGrp="1"/>
          </p:cNvSpPr>
          <p:nvPr>
            <p:ph type="body" sz="quarter" idx="57" hasCustomPrompt="1"/>
          </p:nvPr>
        </p:nvSpPr>
        <p:spPr>
          <a:xfrm>
            <a:off x="4734560" y="3840480"/>
            <a:ext cx="1828800" cy="731520"/>
          </a:xfrm>
        </p:spPr>
        <p:txBody>
          <a:bodyPr lIns="0" tIns="0" rIns="0" bIns="0"/>
          <a:lstStyle>
            <a:lvl1pPr marL="0" indent="0">
              <a:lnSpc>
                <a:spcPct val="100000"/>
              </a:lnSpc>
              <a:spcBef>
                <a:spcPts val="0"/>
              </a:spcBef>
              <a:buFont typeface="Arial" panose="020B0604020202020204" pitchFamily="34" charset="0"/>
              <a:buNone/>
              <a:defRPr sz="1100" b="0" i="0">
                <a:solidFill>
                  <a:schemeClr val="tx1"/>
                </a:solidFill>
                <a:latin typeface="Arial" panose="020B0604020202020204" pitchFamily="34" charset="0"/>
                <a:cs typeface="Arial" panose="020B0604020202020204" pitchFamily="34" charset="0"/>
              </a:defRPr>
            </a:lvl1pPr>
          </a:lstStyle>
          <a:p>
            <a:pPr lvl="0"/>
            <a:r>
              <a:rPr lang="en-US" dirty="0"/>
              <a:t>Click to add text </a:t>
            </a:r>
          </a:p>
        </p:txBody>
      </p:sp>
      <p:sp>
        <p:nvSpPr>
          <p:cNvPr id="27" name="Text Placeholder 13">
            <a:extLst>
              <a:ext uri="{FF2B5EF4-FFF2-40B4-BE49-F238E27FC236}">
                <a16:creationId xmlns:a16="http://schemas.microsoft.com/office/drawing/2014/main" id="{E24E11C2-3904-B24A-8E60-8EA03D6D30B9}"/>
              </a:ext>
            </a:extLst>
          </p:cNvPr>
          <p:cNvSpPr>
            <a:spLocks noGrp="1"/>
          </p:cNvSpPr>
          <p:nvPr>
            <p:ph type="body" sz="quarter" idx="58" hasCustomPrompt="1"/>
          </p:nvPr>
        </p:nvSpPr>
        <p:spPr>
          <a:xfrm>
            <a:off x="4734560" y="3246120"/>
            <a:ext cx="1828800" cy="182880"/>
          </a:xfrm>
        </p:spPr>
        <p:txBody>
          <a:bodyPr lIns="0" tIns="0" rIns="0" bIns="0"/>
          <a:lstStyle>
            <a:lvl1pPr marL="0" indent="0">
              <a:lnSpc>
                <a:spcPct val="100000"/>
              </a:lnSpc>
              <a:spcBef>
                <a:spcPts val="0"/>
              </a:spcBef>
              <a:buNone/>
              <a:defRPr sz="700" b="0" i="0">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add caption for image</a:t>
            </a:r>
          </a:p>
        </p:txBody>
      </p:sp>
      <p:sp>
        <p:nvSpPr>
          <p:cNvPr id="28" name="Picture Placeholder 9">
            <a:extLst>
              <a:ext uri="{FF2B5EF4-FFF2-40B4-BE49-F238E27FC236}">
                <a16:creationId xmlns:a16="http://schemas.microsoft.com/office/drawing/2014/main" id="{17E6B775-F183-E24D-B8C8-C5A9D75E35BE}"/>
              </a:ext>
            </a:extLst>
          </p:cNvPr>
          <p:cNvSpPr>
            <a:spLocks noGrp="1"/>
          </p:cNvSpPr>
          <p:nvPr>
            <p:ph type="pic" sz="quarter" idx="59"/>
          </p:nvPr>
        </p:nvSpPr>
        <p:spPr>
          <a:xfrm>
            <a:off x="6858000" y="1143000"/>
            <a:ext cx="1828800" cy="2029968"/>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29" name="Text Placeholder 12">
            <a:extLst>
              <a:ext uri="{FF2B5EF4-FFF2-40B4-BE49-F238E27FC236}">
                <a16:creationId xmlns:a16="http://schemas.microsoft.com/office/drawing/2014/main" id="{7BA052C5-1320-4341-BC7F-17F881F3CCB5}"/>
              </a:ext>
            </a:extLst>
          </p:cNvPr>
          <p:cNvSpPr>
            <a:spLocks noGrp="1"/>
          </p:cNvSpPr>
          <p:nvPr>
            <p:ph type="body" sz="quarter" idx="60" hasCustomPrompt="1"/>
          </p:nvPr>
        </p:nvSpPr>
        <p:spPr>
          <a:xfrm>
            <a:off x="6858000" y="3520440"/>
            <a:ext cx="1828800" cy="182880"/>
          </a:xfrm>
        </p:spPr>
        <p:txBody>
          <a:bodyPr lIns="0" tIns="0" rIns="0" bIns="0"/>
          <a:lstStyle>
            <a:lvl1pPr marL="0" indent="0">
              <a:lnSpc>
                <a:spcPct val="100000"/>
              </a:lnSpc>
              <a:spcBef>
                <a:spcPts val="0"/>
              </a:spcBef>
              <a:buNone/>
              <a:defRPr sz="1400" b="1" i="0">
                <a:solidFill>
                  <a:srgbClr val="000F7E"/>
                </a:solidFill>
                <a:latin typeface="Arial" panose="020B0604020202020204" pitchFamily="34" charset="0"/>
                <a:cs typeface="Arial" panose="020B0604020202020204" pitchFamily="34" charset="0"/>
              </a:defRPr>
            </a:lvl1pPr>
          </a:lstStyle>
          <a:p>
            <a:pPr lvl="0"/>
            <a:r>
              <a:rPr lang="en-US" dirty="0"/>
              <a:t>Click to add subhead</a:t>
            </a:r>
          </a:p>
        </p:txBody>
      </p:sp>
      <p:sp>
        <p:nvSpPr>
          <p:cNvPr id="32" name="Text Placeholder 12">
            <a:extLst>
              <a:ext uri="{FF2B5EF4-FFF2-40B4-BE49-F238E27FC236}">
                <a16:creationId xmlns:a16="http://schemas.microsoft.com/office/drawing/2014/main" id="{2BD7FEF4-B67E-064E-B1C5-49DA8EA68519}"/>
              </a:ext>
            </a:extLst>
          </p:cNvPr>
          <p:cNvSpPr>
            <a:spLocks noGrp="1"/>
          </p:cNvSpPr>
          <p:nvPr>
            <p:ph type="body" sz="quarter" idx="61" hasCustomPrompt="1"/>
          </p:nvPr>
        </p:nvSpPr>
        <p:spPr>
          <a:xfrm>
            <a:off x="6858000" y="3840480"/>
            <a:ext cx="1828800" cy="731520"/>
          </a:xfrm>
        </p:spPr>
        <p:txBody>
          <a:bodyPr lIns="0" tIns="0" rIns="0" bIns="0"/>
          <a:lstStyle>
            <a:lvl1pPr marL="0" indent="0">
              <a:lnSpc>
                <a:spcPct val="100000"/>
              </a:lnSpc>
              <a:spcBef>
                <a:spcPts val="0"/>
              </a:spcBef>
              <a:buFont typeface="Arial" panose="020B0604020202020204" pitchFamily="34" charset="0"/>
              <a:buNone/>
              <a:defRPr sz="1100" b="0" i="0">
                <a:solidFill>
                  <a:schemeClr val="tx1"/>
                </a:solidFill>
                <a:latin typeface="Arial" panose="020B0604020202020204" pitchFamily="34" charset="0"/>
                <a:cs typeface="Arial" panose="020B0604020202020204" pitchFamily="34" charset="0"/>
              </a:defRPr>
            </a:lvl1pPr>
          </a:lstStyle>
          <a:p>
            <a:pPr lvl="0"/>
            <a:r>
              <a:rPr lang="en-US" dirty="0"/>
              <a:t>Click to add text </a:t>
            </a:r>
          </a:p>
        </p:txBody>
      </p:sp>
      <p:sp>
        <p:nvSpPr>
          <p:cNvPr id="33" name="Text Placeholder 13">
            <a:extLst>
              <a:ext uri="{FF2B5EF4-FFF2-40B4-BE49-F238E27FC236}">
                <a16:creationId xmlns:a16="http://schemas.microsoft.com/office/drawing/2014/main" id="{EF1030E4-D0AC-614F-A18A-38721222865A}"/>
              </a:ext>
            </a:extLst>
          </p:cNvPr>
          <p:cNvSpPr>
            <a:spLocks noGrp="1"/>
          </p:cNvSpPr>
          <p:nvPr>
            <p:ph type="body" sz="quarter" idx="62" hasCustomPrompt="1"/>
          </p:nvPr>
        </p:nvSpPr>
        <p:spPr>
          <a:xfrm>
            <a:off x="6858000" y="3246120"/>
            <a:ext cx="1828800" cy="182880"/>
          </a:xfrm>
        </p:spPr>
        <p:txBody>
          <a:bodyPr lIns="0" tIns="0" rIns="0" bIns="0"/>
          <a:lstStyle>
            <a:lvl1pPr marL="0" indent="0">
              <a:lnSpc>
                <a:spcPct val="100000"/>
              </a:lnSpc>
              <a:spcBef>
                <a:spcPts val="0"/>
              </a:spcBef>
              <a:buNone/>
              <a:defRPr sz="700" b="0" i="0">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add caption for image</a:t>
            </a:r>
          </a:p>
        </p:txBody>
      </p:sp>
    </p:spTree>
    <p:extLst>
      <p:ext uri="{BB962C8B-B14F-4D97-AF65-F5344CB8AC3E}">
        <p14:creationId xmlns:p14="http://schemas.microsoft.com/office/powerpoint/2010/main" val="2619495603"/>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ll White_Visual Data">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0C70A86-A745-E949-B1D0-41B5D2173BC5}"/>
              </a:ext>
            </a:extLst>
          </p:cNvPr>
          <p:cNvSpPr>
            <a:spLocks noGrp="1"/>
          </p:cNvSpPr>
          <p:nvPr>
            <p:ph type="title" hasCustomPrompt="1"/>
          </p:nvPr>
        </p:nvSpPr>
        <p:spPr>
          <a:xfrm>
            <a:off x="457200" y="457200"/>
            <a:ext cx="8229600" cy="667512"/>
          </a:xfrm>
        </p:spPr>
        <p:txBody>
          <a:bodyPr lIns="0" tIns="0" rIns="0" bIns="0" anchor="t" anchorCtr="0">
            <a:normAutofit/>
          </a:bodyPr>
          <a:lstStyle>
            <a:lvl1pPr algn="l">
              <a:lnSpc>
                <a:spcPct val="100000"/>
              </a:lnSpc>
              <a:defRPr sz="2400" b="1" i="0">
                <a:solidFill>
                  <a:srgbClr val="000F7E"/>
                </a:solidFill>
                <a:latin typeface="Arial" panose="020B0604020202020204" pitchFamily="34" charset="0"/>
                <a:cs typeface="Arial" panose="020B0604020202020204" pitchFamily="34" charset="0"/>
              </a:defRPr>
            </a:lvl1pPr>
          </a:lstStyle>
          <a:p>
            <a:pPr lvl="0"/>
            <a:r>
              <a:rPr lang="en-US" dirty="0"/>
              <a:t>Click to add a brief slide title</a:t>
            </a:r>
          </a:p>
        </p:txBody>
      </p:sp>
      <p:sp>
        <p:nvSpPr>
          <p:cNvPr id="14" name="Picture Placeholder 13">
            <a:extLst>
              <a:ext uri="{FF2B5EF4-FFF2-40B4-BE49-F238E27FC236}">
                <a16:creationId xmlns:a16="http://schemas.microsoft.com/office/drawing/2014/main" id="{3374AFBB-4A85-9144-9EB0-15F9294B61FD}"/>
              </a:ext>
            </a:extLst>
          </p:cNvPr>
          <p:cNvSpPr>
            <a:spLocks noGrp="1"/>
          </p:cNvSpPr>
          <p:nvPr>
            <p:ph type="pic" sz="quarter" idx="12" hasCustomPrompt="1"/>
          </p:nvPr>
        </p:nvSpPr>
        <p:spPr>
          <a:xfrm>
            <a:off x="457200" y="1143000"/>
            <a:ext cx="8229600" cy="3106216"/>
          </a:xfrm>
        </p:spPr>
        <p:txBody>
          <a:bodyPr/>
          <a:lstStyle>
            <a:lvl1pPr>
              <a:buNone/>
              <a:defRPr sz="1600">
                <a:latin typeface="Arial" panose="020B0604020202020204" pitchFamily="34" charset="0"/>
                <a:cs typeface="Arial" panose="020B0604020202020204" pitchFamily="34" charset="0"/>
              </a:defRPr>
            </a:lvl1pPr>
          </a:lstStyle>
          <a:p>
            <a:r>
              <a:rPr lang="en-US" dirty="0"/>
              <a:t>Click icon to add graph, photo, or data visualization</a:t>
            </a:r>
          </a:p>
        </p:txBody>
      </p:sp>
      <p:sp>
        <p:nvSpPr>
          <p:cNvPr id="17" name="Text Placeholder 13">
            <a:extLst>
              <a:ext uri="{FF2B5EF4-FFF2-40B4-BE49-F238E27FC236}">
                <a16:creationId xmlns:a16="http://schemas.microsoft.com/office/drawing/2014/main" id="{F0B3C679-22DF-8940-B381-273549871C67}"/>
              </a:ext>
            </a:extLst>
          </p:cNvPr>
          <p:cNvSpPr>
            <a:spLocks noGrp="1"/>
          </p:cNvSpPr>
          <p:nvPr>
            <p:ph type="body" sz="quarter" idx="18" hasCustomPrompt="1"/>
          </p:nvPr>
        </p:nvSpPr>
        <p:spPr>
          <a:xfrm>
            <a:off x="457200" y="4396742"/>
            <a:ext cx="8229600" cy="182880"/>
          </a:xfrm>
        </p:spPr>
        <p:txBody>
          <a:bodyPr lIns="0" tIns="0" rIns="0" bIns="0"/>
          <a:lstStyle>
            <a:lvl1pPr marL="0" indent="0">
              <a:lnSpc>
                <a:spcPct val="100000"/>
              </a:lnSpc>
              <a:spcBef>
                <a:spcPts val="0"/>
              </a:spcBef>
              <a:buNone/>
              <a:defRPr sz="700" b="0" i="0">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add caption for image</a:t>
            </a:r>
          </a:p>
        </p:txBody>
      </p:sp>
      <p:sp>
        <p:nvSpPr>
          <p:cNvPr id="2" name="Rectangle 1">
            <a:extLst>
              <a:ext uri="{FF2B5EF4-FFF2-40B4-BE49-F238E27FC236}">
                <a16:creationId xmlns:a16="http://schemas.microsoft.com/office/drawing/2014/main" id="{B371237F-D7E9-904A-BC33-1E69BDE7303D}"/>
              </a:ext>
            </a:extLst>
          </p:cNvPr>
          <p:cNvSpPr/>
          <p:nvPr userDrawn="1"/>
        </p:nvSpPr>
        <p:spPr>
          <a:xfrm>
            <a:off x="-832136" y="0"/>
            <a:ext cx="565609" cy="565609"/>
          </a:xfrm>
          <a:prstGeom prst="rect">
            <a:avLst/>
          </a:prstGeom>
          <a:solidFill>
            <a:srgbClr val="0A19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A7B0030-82A1-3149-AAC5-8B912D85AC60}"/>
              </a:ext>
            </a:extLst>
          </p:cNvPr>
          <p:cNvSpPr/>
          <p:nvPr userDrawn="1"/>
        </p:nvSpPr>
        <p:spPr>
          <a:xfrm>
            <a:off x="-832136" y="999242"/>
            <a:ext cx="565609" cy="565609"/>
          </a:xfrm>
          <a:prstGeom prst="rect">
            <a:avLst/>
          </a:prstGeom>
          <a:solidFill>
            <a:srgbClr val="1A70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F678108-D8E6-6F48-9E71-79B4060AB9EF}"/>
              </a:ext>
            </a:extLst>
          </p:cNvPr>
          <p:cNvSpPr/>
          <p:nvPr userDrawn="1"/>
        </p:nvSpPr>
        <p:spPr>
          <a:xfrm>
            <a:off x="-832136" y="2036191"/>
            <a:ext cx="565609" cy="565609"/>
          </a:xfrm>
          <a:prstGeom prst="rect">
            <a:avLst/>
          </a:prstGeom>
          <a:solidFill>
            <a:srgbClr val="00AA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2500438-DFE5-1541-A57C-CCDAE308867C}"/>
              </a:ext>
            </a:extLst>
          </p:cNvPr>
          <p:cNvSpPr/>
          <p:nvPr userDrawn="1"/>
        </p:nvSpPr>
        <p:spPr>
          <a:xfrm>
            <a:off x="-832136" y="3073140"/>
            <a:ext cx="565609" cy="565609"/>
          </a:xfrm>
          <a:prstGeom prst="rect">
            <a:avLst/>
          </a:prstGeom>
          <a:solidFill>
            <a:srgbClr val="FF91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EA0A870-4CCE-B041-ADAA-FFD498F6B5DE}"/>
              </a:ext>
            </a:extLst>
          </p:cNvPr>
          <p:cNvSpPr txBox="1"/>
          <p:nvPr userDrawn="1"/>
        </p:nvSpPr>
        <p:spPr>
          <a:xfrm>
            <a:off x="-1784645" y="-715416"/>
            <a:ext cx="1518118" cy="461665"/>
          </a:xfrm>
          <a:prstGeom prst="rect">
            <a:avLst/>
          </a:prstGeom>
          <a:noFill/>
        </p:spPr>
        <p:txBody>
          <a:bodyPr wrap="square" rtlCol="0">
            <a:spAutoFit/>
          </a:bodyPr>
          <a:lstStyle/>
          <a:p>
            <a:r>
              <a:rPr lang="en-US" sz="1200" dirty="0">
                <a:solidFill>
                  <a:schemeClr val="tx1"/>
                </a:solidFill>
                <a:latin typeface="Arial" panose="020B0604020202020204" pitchFamily="34" charset="0"/>
                <a:cs typeface="Arial" panose="020B0604020202020204" pitchFamily="34" charset="0"/>
              </a:rPr>
              <a:t>LANL-APPROVED </a:t>
            </a:r>
          </a:p>
          <a:p>
            <a:r>
              <a:rPr lang="en-US" sz="1200" dirty="0">
                <a:solidFill>
                  <a:schemeClr val="tx1"/>
                </a:solidFill>
                <a:latin typeface="Arial" panose="020B0604020202020204" pitchFamily="34" charset="0"/>
                <a:cs typeface="Arial" panose="020B0604020202020204" pitchFamily="34" charset="0"/>
              </a:rPr>
              <a:t>COLOR PALETTE </a:t>
            </a:r>
          </a:p>
        </p:txBody>
      </p:sp>
      <p:sp>
        <p:nvSpPr>
          <p:cNvPr id="4" name="TextBox 3">
            <a:extLst>
              <a:ext uri="{FF2B5EF4-FFF2-40B4-BE49-F238E27FC236}">
                <a16:creationId xmlns:a16="http://schemas.microsoft.com/office/drawing/2014/main" id="{4DBAD157-F0FF-E841-B877-5FF726EE6DB4}"/>
              </a:ext>
            </a:extLst>
          </p:cNvPr>
          <p:cNvSpPr txBox="1"/>
          <p:nvPr userDrawn="1"/>
        </p:nvSpPr>
        <p:spPr>
          <a:xfrm>
            <a:off x="-2109430" y="-2497"/>
            <a:ext cx="1307950" cy="338554"/>
          </a:xfrm>
          <a:prstGeom prst="rect">
            <a:avLst/>
          </a:prstGeom>
          <a:noFill/>
        </p:spPr>
        <p:txBody>
          <a:bodyPr wrap="square" rtlCol="0">
            <a:spAutoFit/>
          </a:bodyPr>
          <a:lstStyle/>
          <a:p>
            <a:r>
              <a:rPr lang="en-US" sz="800" dirty="0">
                <a:solidFill>
                  <a:schemeClr val="tx1"/>
                </a:solidFill>
                <a:latin typeface="Arial" panose="020B0604020202020204" pitchFamily="34" charset="0"/>
                <a:cs typeface="Arial" panose="020B0604020202020204" pitchFamily="34" charset="0"/>
              </a:rPr>
              <a:t>PRIMARY COLOR: ULTRAMARINE</a:t>
            </a:r>
          </a:p>
        </p:txBody>
      </p:sp>
      <p:sp>
        <p:nvSpPr>
          <p:cNvPr id="21" name="TextBox 20">
            <a:extLst>
              <a:ext uri="{FF2B5EF4-FFF2-40B4-BE49-F238E27FC236}">
                <a16:creationId xmlns:a16="http://schemas.microsoft.com/office/drawing/2014/main" id="{75EF9DA1-1206-D94F-936A-8C56D3FA0437}"/>
              </a:ext>
            </a:extLst>
          </p:cNvPr>
          <p:cNvSpPr txBox="1"/>
          <p:nvPr userDrawn="1"/>
        </p:nvSpPr>
        <p:spPr>
          <a:xfrm>
            <a:off x="-2109430" y="987317"/>
            <a:ext cx="1307950" cy="338554"/>
          </a:xfrm>
          <a:prstGeom prst="rect">
            <a:avLst/>
          </a:prstGeom>
          <a:noFill/>
        </p:spPr>
        <p:txBody>
          <a:bodyPr wrap="square" rtlCol="0">
            <a:spAutoFit/>
          </a:bodyPr>
          <a:lstStyle/>
          <a:p>
            <a:r>
              <a:rPr lang="en-US" sz="800" dirty="0">
                <a:solidFill>
                  <a:schemeClr val="tx1"/>
                </a:solidFill>
                <a:latin typeface="Arial" panose="020B0604020202020204" pitchFamily="34" charset="0"/>
                <a:cs typeface="Arial" panose="020B0604020202020204" pitchFamily="34" charset="0"/>
              </a:rPr>
              <a:t>SECONDARY COLOR: BLUE</a:t>
            </a:r>
          </a:p>
        </p:txBody>
      </p:sp>
      <p:sp>
        <p:nvSpPr>
          <p:cNvPr id="22" name="TextBox 21">
            <a:extLst>
              <a:ext uri="{FF2B5EF4-FFF2-40B4-BE49-F238E27FC236}">
                <a16:creationId xmlns:a16="http://schemas.microsoft.com/office/drawing/2014/main" id="{3418CEFD-1271-3F43-A3DB-664C3A2A6F61}"/>
              </a:ext>
            </a:extLst>
          </p:cNvPr>
          <p:cNvSpPr txBox="1"/>
          <p:nvPr userDrawn="1"/>
        </p:nvSpPr>
        <p:spPr>
          <a:xfrm>
            <a:off x="-2109430" y="2033693"/>
            <a:ext cx="1307950" cy="338554"/>
          </a:xfrm>
          <a:prstGeom prst="rect">
            <a:avLst/>
          </a:prstGeom>
          <a:noFill/>
        </p:spPr>
        <p:txBody>
          <a:bodyPr wrap="square" rtlCol="0">
            <a:spAutoFit/>
          </a:bodyPr>
          <a:lstStyle/>
          <a:p>
            <a:r>
              <a:rPr lang="en-US" sz="800" dirty="0">
                <a:solidFill>
                  <a:schemeClr val="tx1"/>
                </a:solidFill>
                <a:latin typeface="Arial" panose="020B0604020202020204" pitchFamily="34" charset="0"/>
                <a:cs typeface="Arial" panose="020B0604020202020204" pitchFamily="34" charset="0"/>
              </a:rPr>
              <a:t>EXTENDED PALETTE: GREEN</a:t>
            </a:r>
          </a:p>
        </p:txBody>
      </p:sp>
      <p:sp>
        <p:nvSpPr>
          <p:cNvPr id="23" name="TextBox 22">
            <a:extLst>
              <a:ext uri="{FF2B5EF4-FFF2-40B4-BE49-F238E27FC236}">
                <a16:creationId xmlns:a16="http://schemas.microsoft.com/office/drawing/2014/main" id="{252C2957-98B7-7447-A979-8F5F9439F931}"/>
              </a:ext>
            </a:extLst>
          </p:cNvPr>
          <p:cNvSpPr txBox="1"/>
          <p:nvPr userDrawn="1"/>
        </p:nvSpPr>
        <p:spPr>
          <a:xfrm>
            <a:off x="-2109430" y="3080068"/>
            <a:ext cx="1307950" cy="338554"/>
          </a:xfrm>
          <a:prstGeom prst="rect">
            <a:avLst/>
          </a:prstGeom>
          <a:noFill/>
        </p:spPr>
        <p:txBody>
          <a:bodyPr wrap="square" rtlCol="0">
            <a:spAutoFit/>
          </a:bodyPr>
          <a:lstStyle/>
          <a:p>
            <a:r>
              <a:rPr lang="en-US" sz="800" dirty="0">
                <a:solidFill>
                  <a:schemeClr val="tx1"/>
                </a:solidFill>
                <a:latin typeface="Arial" panose="020B0604020202020204" pitchFamily="34" charset="0"/>
                <a:cs typeface="Arial" panose="020B0604020202020204" pitchFamily="34" charset="0"/>
              </a:rPr>
              <a:t>EXTENDED PALETTE: ORANGE</a:t>
            </a:r>
          </a:p>
        </p:txBody>
      </p:sp>
      <p:sp>
        <p:nvSpPr>
          <p:cNvPr id="15" name="Rectangle 14">
            <a:extLst>
              <a:ext uri="{FF2B5EF4-FFF2-40B4-BE49-F238E27FC236}">
                <a16:creationId xmlns:a16="http://schemas.microsoft.com/office/drawing/2014/main" id="{C17D5F0D-5C60-5143-BF1E-4A0546C4287F}"/>
              </a:ext>
            </a:extLst>
          </p:cNvPr>
          <p:cNvSpPr/>
          <p:nvPr userDrawn="1"/>
        </p:nvSpPr>
        <p:spPr>
          <a:xfrm>
            <a:off x="-832136" y="4156183"/>
            <a:ext cx="565609" cy="565609"/>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92CA6A2F-D5F2-CB4B-A618-B3021CB6FE30}"/>
              </a:ext>
            </a:extLst>
          </p:cNvPr>
          <p:cNvSpPr txBox="1"/>
          <p:nvPr userDrawn="1"/>
        </p:nvSpPr>
        <p:spPr>
          <a:xfrm>
            <a:off x="-2109430" y="4163111"/>
            <a:ext cx="1307950" cy="338554"/>
          </a:xfrm>
          <a:prstGeom prst="rect">
            <a:avLst/>
          </a:prstGeom>
          <a:noFill/>
        </p:spPr>
        <p:txBody>
          <a:bodyPr wrap="square" rtlCol="0">
            <a:spAutoFit/>
          </a:bodyPr>
          <a:lstStyle/>
          <a:p>
            <a:r>
              <a:rPr lang="en-US" sz="800" dirty="0">
                <a:solidFill>
                  <a:schemeClr val="tx1"/>
                </a:solidFill>
                <a:latin typeface="Arial" panose="020B0604020202020204" pitchFamily="34" charset="0"/>
                <a:cs typeface="Arial" panose="020B0604020202020204" pitchFamily="34" charset="0"/>
              </a:rPr>
              <a:t>MONOCHROMATIC: GREY</a:t>
            </a:r>
          </a:p>
        </p:txBody>
      </p:sp>
    </p:spTree>
    <p:extLst>
      <p:ext uri="{BB962C8B-B14F-4D97-AF65-F5344CB8AC3E}">
        <p14:creationId xmlns:p14="http://schemas.microsoft.com/office/powerpoint/2010/main" val="4163876240"/>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lue Background 2_TOC or 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49708-8F60-B848-8CBD-C589BF8C177E}"/>
              </a:ext>
            </a:extLst>
          </p:cNvPr>
          <p:cNvSpPr>
            <a:spLocks noGrp="1"/>
          </p:cNvSpPr>
          <p:nvPr>
            <p:ph type="ctrTitle" hasCustomPrompt="1"/>
          </p:nvPr>
        </p:nvSpPr>
        <p:spPr>
          <a:xfrm>
            <a:off x="457200" y="457200"/>
            <a:ext cx="8229600" cy="685800"/>
          </a:xfrm>
        </p:spPr>
        <p:txBody>
          <a:bodyPr anchor="t" anchorCtr="0"/>
          <a:lstStyle>
            <a:lvl1pPr algn="l">
              <a:defRPr sz="2400" baseline="0">
                <a:latin typeface="Arial" panose="020B0604020202020204" pitchFamily="34" charset="0"/>
              </a:defRPr>
            </a:lvl1pPr>
          </a:lstStyle>
          <a:p>
            <a:r>
              <a:rPr lang="en-US" dirty="0"/>
              <a:t>Click to add Title, Table of Contents, or Agenda</a:t>
            </a:r>
          </a:p>
        </p:txBody>
      </p:sp>
      <p:sp>
        <p:nvSpPr>
          <p:cNvPr id="9" name="Text Placeholder 8">
            <a:extLst>
              <a:ext uri="{FF2B5EF4-FFF2-40B4-BE49-F238E27FC236}">
                <a16:creationId xmlns:a16="http://schemas.microsoft.com/office/drawing/2014/main" id="{9F7BDE90-6843-5841-BCCB-3479AD558E83}"/>
              </a:ext>
            </a:extLst>
          </p:cNvPr>
          <p:cNvSpPr>
            <a:spLocks noGrp="1"/>
          </p:cNvSpPr>
          <p:nvPr>
            <p:ph type="body" sz="quarter" idx="10"/>
          </p:nvPr>
        </p:nvSpPr>
        <p:spPr>
          <a:xfrm>
            <a:off x="457200" y="1143000"/>
            <a:ext cx="8229600" cy="3200400"/>
          </a:xfrm>
        </p:spPr>
        <p:txBody>
          <a:bodyPr/>
          <a:lstStyle>
            <a:lvl1pPr marL="228600" indent="-217488">
              <a:buClr>
                <a:srgbClr val="3296DC"/>
              </a:buClr>
              <a:buFont typeface="+mj-lt"/>
              <a:buAutoNum type="arabicPeriod"/>
              <a:tabLst/>
              <a:defRPr/>
            </a:lvl1pPr>
            <a:lvl2pPr marL="458788" indent="-230188">
              <a:buClr>
                <a:srgbClr val="3296DC"/>
              </a:buClr>
              <a:buFont typeface="+mj-lt"/>
              <a:buAutoNum type="arabicPeriod"/>
              <a:tabLst/>
              <a:defRPr/>
            </a:lvl2pPr>
            <a:lvl3pPr marL="687388" indent="-228600">
              <a:buClr>
                <a:srgbClr val="3296DC"/>
              </a:buClr>
              <a:buFont typeface="+mj-lt"/>
              <a:buAutoNum type="arabicPeriod"/>
              <a:tabLst/>
              <a:defRPr/>
            </a:lvl3pPr>
            <a:lvl4pPr marL="1546225" indent="-174625">
              <a:tabLst/>
              <a:defRPr/>
            </a:lvl4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912847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C or Agenda">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C25BDFE-288F-694A-8F3E-5EA7C70FB20B}"/>
              </a:ext>
            </a:extLst>
          </p:cNvPr>
          <p:cNvSpPr>
            <a:spLocks noGrp="1"/>
          </p:cNvSpPr>
          <p:nvPr>
            <p:ph type="title" hasCustomPrompt="1"/>
          </p:nvPr>
        </p:nvSpPr>
        <p:spPr>
          <a:xfrm>
            <a:off x="457200" y="457200"/>
            <a:ext cx="8229600" cy="667512"/>
          </a:xfrm>
        </p:spPr>
        <p:txBody>
          <a:bodyPr lIns="0" tIns="0" rIns="0" bIns="0" anchor="t" anchorCtr="0">
            <a:noAutofit/>
          </a:bodyPr>
          <a:lstStyle>
            <a:lvl1pPr algn="l">
              <a:lnSpc>
                <a:spcPct val="100000"/>
              </a:lnSpc>
              <a:defRPr sz="2400" b="1" i="0">
                <a:solidFill>
                  <a:schemeClr val="bg1"/>
                </a:solidFill>
                <a:latin typeface="Arial" panose="020B0604020202020204" pitchFamily="34" charset="0"/>
                <a:cs typeface="Arial" panose="020B0604020202020204" pitchFamily="34" charset="0"/>
              </a:defRPr>
            </a:lvl1pPr>
          </a:lstStyle>
          <a:p>
            <a:r>
              <a:rPr lang="en-US" dirty="0"/>
              <a:t>Click to add Title, Table of Contents, or Agenda</a:t>
            </a:r>
          </a:p>
        </p:txBody>
      </p:sp>
      <p:sp>
        <p:nvSpPr>
          <p:cNvPr id="13" name="Text Placeholder 10">
            <a:extLst>
              <a:ext uri="{FF2B5EF4-FFF2-40B4-BE49-F238E27FC236}">
                <a16:creationId xmlns:a16="http://schemas.microsoft.com/office/drawing/2014/main" id="{543AE689-5E80-EF4B-BEB2-12EB7E2E7577}"/>
              </a:ext>
            </a:extLst>
          </p:cNvPr>
          <p:cNvSpPr>
            <a:spLocks noGrp="1"/>
          </p:cNvSpPr>
          <p:nvPr>
            <p:ph type="body" sz="quarter" idx="14" hasCustomPrompt="1"/>
          </p:nvPr>
        </p:nvSpPr>
        <p:spPr>
          <a:xfrm>
            <a:off x="473671" y="2035380"/>
            <a:ext cx="1098804" cy="843802"/>
          </a:xfrm>
        </p:spPr>
        <p:txBody>
          <a:bodyPr lIns="0" tIns="0" rIns="0" bIns="0"/>
          <a:lstStyle>
            <a:lvl1pPr marL="0" indent="0">
              <a:lnSpc>
                <a:spcPct val="100000"/>
              </a:lnSpc>
              <a:spcBef>
                <a:spcPts val="0"/>
              </a:spcBef>
              <a:buNone/>
              <a:defRPr sz="1600" b="1" i="0">
                <a:solidFill>
                  <a:schemeClr val="bg1"/>
                </a:solidFill>
                <a:latin typeface="Arial" panose="020B0604020202020204" pitchFamily="34" charset="0"/>
                <a:cs typeface="Arial" panose="020B0604020202020204" pitchFamily="34" charset="0"/>
              </a:defRPr>
            </a:lvl1pPr>
          </a:lstStyle>
          <a:p>
            <a:pPr lvl="0"/>
            <a:r>
              <a:rPr lang="en-US" dirty="0"/>
              <a:t>Section Title</a:t>
            </a:r>
          </a:p>
        </p:txBody>
      </p:sp>
      <p:sp>
        <p:nvSpPr>
          <p:cNvPr id="15" name="Text Placeholder 10">
            <a:extLst>
              <a:ext uri="{FF2B5EF4-FFF2-40B4-BE49-F238E27FC236}">
                <a16:creationId xmlns:a16="http://schemas.microsoft.com/office/drawing/2014/main" id="{EF08DEE9-E8E9-294E-AFDB-272348017E85}"/>
              </a:ext>
            </a:extLst>
          </p:cNvPr>
          <p:cNvSpPr>
            <a:spLocks noGrp="1"/>
          </p:cNvSpPr>
          <p:nvPr>
            <p:ph type="body" sz="quarter" idx="17" hasCustomPrompt="1"/>
          </p:nvPr>
        </p:nvSpPr>
        <p:spPr>
          <a:xfrm>
            <a:off x="1897816" y="2035380"/>
            <a:ext cx="1098804" cy="843802"/>
          </a:xfrm>
        </p:spPr>
        <p:txBody>
          <a:bodyPr lIns="0" tIns="0" rIns="0" bIns="0"/>
          <a:lstStyle>
            <a:lvl1pPr marL="0" indent="0">
              <a:lnSpc>
                <a:spcPct val="100000"/>
              </a:lnSpc>
              <a:spcBef>
                <a:spcPts val="0"/>
              </a:spcBef>
              <a:buNone/>
              <a:defRPr sz="1600" b="1" i="0">
                <a:solidFill>
                  <a:schemeClr val="bg1"/>
                </a:solidFill>
                <a:latin typeface="Arial" panose="020B0604020202020204" pitchFamily="34" charset="0"/>
                <a:cs typeface="Arial" panose="020B0604020202020204" pitchFamily="34" charset="0"/>
              </a:defRPr>
            </a:lvl1pPr>
          </a:lstStyle>
          <a:p>
            <a:pPr lvl="0"/>
            <a:r>
              <a:rPr lang="en-US" dirty="0"/>
              <a:t>Section Title</a:t>
            </a:r>
          </a:p>
        </p:txBody>
      </p:sp>
      <p:sp>
        <p:nvSpPr>
          <p:cNvPr id="17" name="Text Placeholder 10">
            <a:extLst>
              <a:ext uri="{FF2B5EF4-FFF2-40B4-BE49-F238E27FC236}">
                <a16:creationId xmlns:a16="http://schemas.microsoft.com/office/drawing/2014/main" id="{F515D795-953A-8047-83C7-D0752DBDB0F1}"/>
              </a:ext>
            </a:extLst>
          </p:cNvPr>
          <p:cNvSpPr>
            <a:spLocks noGrp="1"/>
          </p:cNvSpPr>
          <p:nvPr>
            <p:ph type="body" sz="quarter" idx="20" hasCustomPrompt="1"/>
          </p:nvPr>
        </p:nvSpPr>
        <p:spPr>
          <a:xfrm>
            <a:off x="3311063" y="2035380"/>
            <a:ext cx="1098804" cy="843802"/>
          </a:xfrm>
        </p:spPr>
        <p:txBody>
          <a:bodyPr lIns="0" tIns="0" rIns="0" bIns="0"/>
          <a:lstStyle>
            <a:lvl1pPr marL="0" indent="0">
              <a:lnSpc>
                <a:spcPct val="100000"/>
              </a:lnSpc>
              <a:spcBef>
                <a:spcPts val="0"/>
              </a:spcBef>
              <a:buNone/>
              <a:defRPr sz="1600" b="1" i="0">
                <a:solidFill>
                  <a:schemeClr val="bg1"/>
                </a:solidFill>
                <a:latin typeface="Arial" panose="020B0604020202020204" pitchFamily="34" charset="0"/>
                <a:cs typeface="Arial" panose="020B0604020202020204" pitchFamily="34" charset="0"/>
              </a:defRPr>
            </a:lvl1pPr>
          </a:lstStyle>
          <a:p>
            <a:pPr lvl="0"/>
            <a:r>
              <a:rPr lang="en-US" dirty="0"/>
              <a:t>Section Title</a:t>
            </a:r>
          </a:p>
        </p:txBody>
      </p:sp>
      <p:sp>
        <p:nvSpPr>
          <p:cNvPr id="19" name="Text Placeholder 10">
            <a:extLst>
              <a:ext uri="{FF2B5EF4-FFF2-40B4-BE49-F238E27FC236}">
                <a16:creationId xmlns:a16="http://schemas.microsoft.com/office/drawing/2014/main" id="{EC01086B-B4A6-8A48-849F-4A810C93BBC1}"/>
              </a:ext>
            </a:extLst>
          </p:cNvPr>
          <p:cNvSpPr>
            <a:spLocks noGrp="1"/>
          </p:cNvSpPr>
          <p:nvPr>
            <p:ph type="body" sz="quarter" idx="23" hasCustomPrompt="1"/>
          </p:nvPr>
        </p:nvSpPr>
        <p:spPr>
          <a:xfrm>
            <a:off x="4751419" y="2035380"/>
            <a:ext cx="1098804" cy="843802"/>
          </a:xfrm>
        </p:spPr>
        <p:txBody>
          <a:bodyPr lIns="0" tIns="0" rIns="0" bIns="0"/>
          <a:lstStyle>
            <a:lvl1pPr marL="0" indent="0">
              <a:lnSpc>
                <a:spcPct val="100000"/>
              </a:lnSpc>
              <a:spcBef>
                <a:spcPts val="0"/>
              </a:spcBef>
              <a:buNone/>
              <a:defRPr sz="1600" b="1" i="0">
                <a:solidFill>
                  <a:schemeClr val="bg1"/>
                </a:solidFill>
                <a:latin typeface="Arial" panose="020B0604020202020204" pitchFamily="34" charset="0"/>
                <a:cs typeface="Arial" panose="020B0604020202020204" pitchFamily="34" charset="0"/>
              </a:defRPr>
            </a:lvl1pPr>
          </a:lstStyle>
          <a:p>
            <a:pPr lvl="0"/>
            <a:r>
              <a:rPr lang="en-US" dirty="0"/>
              <a:t>Section Title</a:t>
            </a:r>
          </a:p>
        </p:txBody>
      </p:sp>
      <p:sp>
        <p:nvSpPr>
          <p:cNvPr id="21" name="Text Placeholder 10">
            <a:extLst>
              <a:ext uri="{FF2B5EF4-FFF2-40B4-BE49-F238E27FC236}">
                <a16:creationId xmlns:a16="http://schemas.microsoft.com/office/drawing/2014/main" id="{C2E775BD-5F42-B44F-98CB-85BE7A979F1C}"/>
              </a:ext>
            </a:extLst>
          </p:cNvPr>
          <p:cNvSpPr>
            <a:spLocks noGrp="1"/>
          </p:cNvSpPr>
          <p:nvPr>
            <p:ph type="body" sz="quarter" idx="26" hasCustomPrompt="1"/>
          </p:nvPr>
        </p:nvSpPr>
        <p:spPr>
          <a:xfrm>
            <a:off x="6176589" y="2035380"/>
            <a:ext cx="1098804" cy="843802"/>
          </a:xfrm>
        </p:spPr>
        <p:txBody>
          <a:bodyPr lIns="0" tIns="0" rIns="0" bIns="0"/>
          <a:lstStyle>
            <a:lvl1pPr marL="0" indent="0">
              <a:lnSpc>
                <a:spcPct val="100000"/>
              </a:lnSpc>
              <a:spcBef>
                <a:spcPts val="0"/>
              </a:spcBef>
              <a:buNone/>
              <a:defRPr sz="1600" b="1" i="0">
                <a:solidFill>
                  <a:schemeClr val="bg1"/>
                </a:solidFill>
                <a:latin typeface="Arial" panose="020B0604020202020204" pitchFamily="34" charset="0"/>
                <a:cs typeface="Arial" panose="020B0604020202020204" pitchFamily="34" charset="0"/>
              </a:defRPr>
            </a:lvl1pPr>
          </a:lstStyle>
          <a:p>
            <a:pPr lvl="0"/>
            <a:r>
              <a:rPr lang="en-US" dirty="0"/>
              <a:t>Section Title</a:t>
            </a:r>
          </a:p>
        </p:txBody>
      </p:sp>
      <p:sp>
        <p:nvSpPr>
          <p:cNvPr id="23" name="Text Placeholder 10">
            <a:extLst>
              <a:ext uri="{FF2B5EF4-FFF2-40B4-BE49-F238E27FC236}">
                <a16:creationId xmlns:a16="http://schemas.microsoft.com/office/drawing/2014/main" id="{9266F9AF-0547-674E-8536-FB560908A4EF}"/>
              </a:ext>
            </a:extLst>
          </p:cNvPr>
          <p:cNvSpPr>
            <a:spLocks noGrp="1"/>
          </p:cNvSpPr>
          <p:nvPr>
            <p:ph type="body" sz="quarter" idx="29" hasCustomPrompt="1"/>
          </p:nvPr>
        </p:nvSpPr>
        <p:spPr>
          <a:xfrm>
            <a:off x="7603643" y="2035380"/>
            <a:ext cx="1098804" cy="843802"/>
          </a:xfrm>
        </p:spPr>
        <p:txBody>
          <a:bodyPr lIns="0" tIns="0" rIns="0" bIns="0"/>
          <a:lstStyle>
            <a:lvl1pPr marL="0" indent="0">
              <a:lnSpc>
                <a:spcPct val="100000"/>
              </a:lnSpc>
              <a:spcBef>
                <a:spcPts val="0"/>
              </a:spcBef>
              <a:buNone/>
              <a:defRPr sz="1600" b="1" i="0">
                <a:solidFill>
                  <a:schemeClr val="bg1"/>
                </a:solidFill>
                <a:latin typeface="Arial" panose="020B0604020202020204" pitchFamily="34" charset="0"/>
                <a:cs typeface="Arial" panose="020B0604020202020204" pitchFamily="34" charset="0"/>
              </a:defRPr>
            </a:lvl1pPr>
          </a:lstStyle>
          <a:p>
            <a:pPr lvl="0"/>
            <a:r>
              <a:rPr lang="en-US" dirty="0"/>
              <a:t>Section Title</a:t>
            </a:r>
          </a:p>
        </p:txBody>
      </p:sp>
      <p:sp>
        <p:nvSpPr>
          <p:cNvPr id="38" name="Text Placeholder 37">
            <a:extLst>
              <a:ext uri="{FF2B5EF4-FFF2-40B4-BE49-F238E27FC236}">
                <a16:creationId xmlns:a16="http://schemas.microsoft.com/office/drawing/2014/main" id="{1F14FC34-4139-5E42-8B4C-3D14628AB150}"/>
              </a:ext>
            </a:extLst>
          </p:cNvPr>
          <p:cNvSpPr>
            <a:spLocks noGrp="1"/>
          </p:cNvSpPr>
          <p:nvPr>
            <p:ph type="body" sz="quarter" idx="35" hasCustomPrompt="1"/>
          </p:nvPr>
        </p:nvSpPr>
        <p:spPr>
          <a:xfrm>
            <a:off x="473671" y="1589748"/>
            <a:ext cx="248625" cy="213487"/>
          </a:xfrm>
        </p:spPr>
        <p:txBody>
          <a:bodyPr lIns="0" tIns="0" rIns="0" bIns="0"/>
          <a:lstStyle>
            <a:lvl1pPr marL="0" indent="0">
              <a:lnSpc>
                <a:spcPct val="100000"/>
              </a:lnSpc>
              <a:spcBef>
                <a:spcPts val="0"/>
              </a:spcBef>
              <a:buNone/>
              <a:defRPr sz="1100" b="0" i="0">
                <a:solidFill>
                  <a:srgbClr val="69C3FF"/>
                </a:solidFill>
                <a:latin typeface="Arial" panose="020B0604020202020204" pitchFamily="34" charset="0"/>
                <a:cs typeface="Arial" panose="020B0604020202020204" pitchFamily="34" charset="0"/>
              </a:defRPr>
            </a:lvl1pPr>
          </a:lstStyle>
          <a:p>
            <a:pPr lvl="0"/>
            <a:r>
              <a:rPr lang="en-US" dirty="0"/>
              <a:t>01</a:t>
            </a:r>
          </a:p>
        </p:txBody>
      </p:sp>
      <p:sp>
        <p:nvSpPr>
          <p:cNvPr id="39" name="Text Placeholder 37">
            <a:extLst>
              <a:ext uri="{FF2B5EF4-FFF2-40B4-BE49-F238E27FC236}">
                <a16:creationId xmlns:a16="http://schemas.microsoft.com/office/drawing/2014/main" id="{9C51006D-405B-1540-844A-A08EDAFBA83C}"/>
              </a:ext>
            </a:extLst>
          </p:cNvPr>
          <p:cNvSpPr>
            <a:spLocks noGrp="1"/>
          </p:cNvSpPr>
          <p:nvPr>
            <p:ph type="body" sz="quarter" idx="36" hasCustomPrompt="1"/>
          </p:nvPr>
        </p:nvSpPr>
        <p:spPr>
          <a:xfrm>
            <a:off x="1917717" y="1589748"/>
            <a:ext cx="248625" cy="213487"/>
          </a:xfrm>
        </p:spPr>
        <p:txBody>
          <a:bodyPr lIns="0" tIns="0" rIns="0" bIns="0"/>
          <a:lstStyle>
            <a:lvl1pPr marL="0" indent="0">
              <a:lnSpc>
                <a:spcPct val="100000"/>
              </a:lnSpc>
              <a:spcBef>
                <a:spcPts val="0"/>
              </a:spcBef>
              <a:buNone/>
              <a:defRPr sz="1100" b="0" i="0">
                <a:solidFill>
                  <a:srgbClr val="69C3FF"/>
                </a:solidFill>
                <a:latin typeface="Arial" panose="020B0604020202020204" pitchFamily="34" charset="0"/>
                <a:cs typeface="Arial" panose="020B0604020202020204" pitchFamily="34" charset="0"/>
              </a:defRPr>
            </a:lvl1pPr>
          </a:lstStyle>
          <a:p>
            <a:pPr lvl="0"/>
            <a:r>
              <a:rPr lang="en-US" dirty="0"/>
              <a:t>02</a:t>
            </a:r>
          </a:p>
        </p:txBody>
      </p:sp>
      <p:sp>
        <p:nvSpPr>
          <p:cNvPr id="40" name="Text Placeholder 37">
            <a:extLst>
              <a:ext uri="{FF2B5EF4-FFF2-40B4-BE49-F238E27FC236}">
                <a16:creationId xmlns:a16="http://schemas.microsoft.com/office/drawing/2014/main" id="{B91A61BE-01BD-F145-9B92-D20E78E3DAB3}"/>
              </a:ext>
            </a:extLst>
          </p:cNvPr>
          <p:cNvSpPr>
            <a:spLocks noGrp="1"/>
          </p:cNvSpPr>
          <p:nvPr>
            <p:ph type="body" sz="quarter" idx="37" hasCustomPrompt="1"/>
          </p:nvPr>
        </p:nvSpPr>
        <p:spPr>
          <a:xfrm>
            <a:off x="3321193" y="1589748"/>
            <a:ext cx="248625" cy="213487"/>
          </a:xfrm>
        </p:spPr>
        <p:txBody>
          <a:bodyPr lIns="0" tIns="0" rIns="0" bIns="0"/>
          <a:lstStyle>
            <a:lvl1pPr marL="0" indent="0">
              <a:lnSpc>
                <a:spcPct val="100000"/>
              </a:lnSpc>
              <a:spcBef>
                <a:spcPts val="0"/>
              </a:spcBef>
              <a:buNone/>
              <a:defRPr sz="1100" b="0" i="0">
                <a:solidFill>
                  <a:srgbClr val="69C3FF"/>
                </a:solidFill>
                <a:latin typeface="Arial" panose="020B0604020202020204" pitchFamily="34" charset="0"/>
                <a:cs typeface="Arial" panose="020B0604020202020204" pitchFamily="34" charset="0"/>
              </a:defRPr>
            </a:lvl1pPr>
          </a:lstStyle>
          <a:p>
            <a:pPr lvl="0"/>
            <a:r>
              <a:rPr lang="en-US" dirty="0"/>
              <a:t>03</a:t>
            </a:r>
          </a:p>
        </p:txBody>
      </p:sp>
      <p:sp>
        <p:nvSpPr>
          <p:cNvPr id="41" name="Text Placeholder 37">
            <a:extLst>
              <a:ext uri="{FF2B5EF4-FFF2-40B4-BE49-F238E27FC236}">
                <a16:creationId xmlns:a16="http://schemas.microsoft.com/office/drawing/2014/main" id="{D5F2828C-B1EF-364B-8D48-33FAC26A311E}"/>
              </a:ext>
            </a:extLst>
          </p:cNvPr>
          <p:cNvSpPr>
            <a:spLocks noGrp="1"/>
          </p:cNvSpPr>
          <p:nvPr>
            <p:ph type="body" sz="quarter" idx="38" hasCustomPrompt="1"/>
          </p:nvPr>
        </p:nvSpPr>
        <p:spPr>
          <a:xfrm>
            <a:off x="4745412" y="1589748"/>
            <a:ext cx="248625" cy="213487"/>
          </a:xfrm>
        </p:spPr>
        <p:txBody>
          <a:bodyPr lIns="0" tIns="0" rIns="0" bIns="0"/>
          <a:lstStyle>
            <a:lvl1pPr marL="0" indent="0">
              <a:lnSpc>
                <a:spcPct val="100000"/>
              </a:lnSpc>
              <a:spcBef>
                <a:spcPts val="0"/>
              </a:spcBef>
              <a:buNone/>
              <a:defRPr sz="1100" b="0" i="0">
                <a:solidFill>
                  <a:srgbClr val="69C3FF"/>
                </a:solidFill>
                <a:latin typeface="Arial" panose="020B0604020202020204" pitchFamily="34" charset="0"/>
                <a:cs typeface="Arial" panose="020B0604020202020204" pitchFamily="34" charset="0"/>
              </a:defRPr>
            </a:lvl1pPr>
          </a:lstStyle>
          <a:p>
            <a:pPr lvl="0"/>
            <a:r>
              <a:rPr lang="en-US" dirty="0"/>
              <a:t>04</a:t>
            </a:r>
          </a:p>
        </p:txBody>
      </p:sp>
      <p:sp>
        <p:nvSpPr>
          <p:cNvPr id="42" name="Text Placeholder 37">
            <a:extLst>
              <a:ext uri="{FF2B5EF4-FFF2-40B4-BE49-F238E27FC236}">
                <a16:creationId xmlns:a16="http://schemas.microsoft.com/office/drawing/2014/main" id="{0D5B74BE-11D4-3E4C-AA8A-16543EABA184}"/>
              </a:ext>
            </a:extLst>
          </p:cNvPr>
          <p:cNvSpPr>
            <a:spLocks noGrp="1"/>
          </p:cNvSpPr>
          <p:nvPr>
            <p:ph type="body" sz="quarter" idx="39" hasCustomPrompt="1"/>
          </p:nvPr>
        </p:nvSpPr>
        <p:spPr>
          <a:xfrm>
            <a:off x="6200883" y="1589748"/>
            <a:ext cx="248625" cy="213487"/>
          </a:xfrm>
        </p:spPr>
        <p:txBody>
          <a:bodyPr lIns="0" tIns="0" rIns="0" bIns="0"/>
          <a:lstStyle>
            <a:lvl1pPr marL="0" indent="0">
              <a:lnSpc>
                <a:spcPct val="100000"/>
              </a:lnSpc>
              <a:spcBef>
                <a:spcPts val="0"/>
              </a:spcBef>
              <a:buNone/>
              <a:defRPr sz="1100" b="0" i="0">
                <a:solidFill>
                  <a:srgbClr val="69C3FF"/>
                </a:solidFill>
                <a:latin typeface="Arial" panose="020B0604020202020204" pitchFamily="34" charset="0"/>
                <a:cs typeface="Arial" panose="020B0604020202020204" pitchFamily="34" charset="0"/>
              </a:defRPr>
            </a:lvl1pPr>
          </a:lstStyle>
          <a:p>
            <a:pPr lvl="0"/>
            <a:r>
              <a:rPr lang="en-US" dirty="0"/>
              <a:t>05</a:t>
            </a:r>
          </a:p>
        </p:txBody>
      </p:sp>
      <p:sp>
        <p:nvSpPr>
          <p:cNvPr id="43" name="Text Placeholder 37">
            <a:extLst>
              <a:ext uri="{FF2B5EF4-FFF2-40B4-BE49-F238E27FC236}">
                <a16:creationId xmlns:a16="http://schemas.microsoft.com/office/drawing/2014/main" id="{A61A0372-A989-7542-8743-212304AD1943}"/>
              </a:ext>
            </a:extLst>
          </p:cNvPr>
          <p:cNvSpPr>
            <a:spLocks noGrp="1"/>
          </p:cNvSpPr>
          <p:nvPr>
            <p:ph type="body" sz="quarter" idx="40" hasCustomPrompt="1"/>
          </p:nvPr>
        </p:nvSpPr>
        <p:spPr>
          <a:xfrm>
            <a:off x="7600235" y="1589748"/>
            <a:ext cx="248625" cy="213487"/>
          </a:xfrm>
        </p:spPr>
        <p:txBody>
          <a:bodyPr lIns="0" tIns="0" rIns="0" bIns="0"/>
          <a:lstStyle>
            <a:lvl1pPr marL="0" indent="0">
              <a:lnSpc>
                <a:spcPct val="100000"/>
              </a:lnSpc>
              <a:spcBef>
                <a:spcPts val="0"/>
              </a:spcBef>
              <a:buNone/>
              <a:defRPr sz="1100" b="0" i="0">
                <a:solidFill>
                  <a:srgbClr val="69C3FF"/>
                </a:solidFill>
                <a:latin typeface="Arial" panose="020B0604020202020204" pitchFamily="34" charset="0"/>
                <a:cs typeface="Arial" panose="020B0604020202020204" pitchFamily="34" charset="0"/>
              </a:defRPr>
            </a:lvl1pPr>
          </a:lstStyle>
          <a:p>
            <a:pPr lvl="0"/>
            <a:r>
              <a:rPr lang="en-US" dirty="0"/>
              <a:t>06</a:t>
            </a:r>
          </a:p>
        </p:txBody>
      </p:sp>
      <p:sp>
        <p:nvSpPr>
          <p:cNvPr id="3" name="Text Placeholder 2">
            <a:extLst>
              <a:ext uri="{FF2B5EF4-FFF2-40B4-BE49-F238E27FC236}">
                <a16:creationId xmlns:a16="http://schemas.microsoft.com/office/drawing/2014/main" id="{70FF70A5-083D-2649-B16E-E603A2ACAC1F}"/>
              </a:ext>
            </a:extLst>
          </p:cNvPr>
          <p:cNvSpPr>
            <a:spLocks noGrp="1"/>
          </p:cNvSpPr>
          <p:nvPr>
            <p:ph type="body" sz="quarter" idx="41" hasCustomPrompt="1"/>
          </p:nvPr>
        </p:nvSpPr>
        <p:spPr>
          <a:xfrm>
            <a:off x="457519" y="3042072"/>
            <a:ext cx="1097280" cy="1289050"/>
          </a:xfrm>
        </p:spPr>
        <p:txBody>
          <a:bodyPr/>
          <a:lstStyle>
            <a:lvl1pPr marL="114300" indent="-114300">
              <a:tabLst/>
              <a:defRPr sz="1200"/>
            </a:lvl1pPr>
            <a:lvl2pPr marL="230188" indent="-115888">
              <a:tabLst/>
              <a:defRPr sz="1000"/>
            </a:lvl2pPr>
            <a:lvl3pPr>
              <a:defRPr sz="800"/>
            </a:lvl3pPr>
            <a:lvl4pPr>
              <a:defRPr sz="800"/>
            </a:lvl4pPr>
            <a:lvl5pPr>
              <a:defRPr sz="800"/>
            </a:lvl5pPr>
          </a:lstStyle>
          <a:p>
            <a:pPr lvl="0"/>
            <a:r>
              <a:rPr lang="en-US" dirty="0"/>
              <a:t>Click to add section summary</a:t>
            </a:r>
          </a:p>
          <a:p>
            <a:pPr lvl="1"/>
            <a:r>
              <a:rPr lang="en-US" dirty="0"/>
              <a:t>Second level</a:t>
            </a:r>
          </a:p>
        </p:txBody>
      </p:sp>
      <p:sp>
        <p:nvSpPr>
          <p:cNvPr id="28" name="Text Placeholder 2">
            <a:extLst>
              <a:ext uri="{FF2B5EF4-FFF2-40B4-BE49-F238E27FC236}">
                <a16:creationId xmlns:a16="http://schemas.microsoft.com/office/drawing/2014/main" id="{E60BD62F-9DEA-AD47-9777-0410E222A0EB}"/>
              </a:ext>
            </a:extLst>
          </p:cNvPr>
          <p:cNvSpPr>
            <a:spLocks noGrp="1"/>
          </p:cNvSpPr>
          <p:nvPr>
            <p:ph type="body" sz="quarter" idx="42" hasCustomPrompt="1"/>
          </p:nvPr>
        </p:nvSpPr>
        <p:spPr>
          <a:xfrm>
            <a:off x="1868606" y="3044952"/>
            <a:ext cx="1130626" cy="1289050"/>
          </a:xfrm>
        </p:spPr>
        <p:txBody>
          <a:bodyPr/>
          <a:lstStyle>
            <a:lvl1pPr marL="114300" indent="-114300">
              <a:tabLst/>
              <a:defRPr sz="1200"/>
            </a:lvl1pPr>
            <a:lvl2pPr marL="230188" indent="-115888">
              <a:tabLst/>
              <a:defRPr sz="1000"/>
            </a:lvl2pPr>
            <a:lvl3pPr>
              <a:defRPr sz="800"/>
            </a:lvl3pPr>
            <a:lvl4pPr>
              <a:defRPr sz="800"/>
            </a:lvl4pPr>
            <a:lvl5pPr>
              <a:defRPr sz="800"/>
            </a:lvl5pPr>
          </a:lstStyle>
          <a:p>
            <a:pPr lvl="0"/>
            <a:r>
              <a:rPr lang="en-US" dirty="0"/>
              <a:t>Click to add section summary</a:t>
            </a:r>
          </a:p>
          <a:p>
            <a:pPr lvl="1"/>
            <a:r>
              <a:rPr lang="en-US" dirty="0"/>
              <a:t>Second level</a:t>
            </a:r>
          </a:p>
        </p:txBody>
      </p:sp>
      <p:sp>
        <p:nvSpPr>
          <p:cNvPr id="30" name="Text Placeholder 2">
            <a:extLst>
              <a:ext uri="{FF2B5EF4-FFF2-40B4-BE49-F238E27FC236}">
                <a16:creationId xmlns:a16="http://schemas.microsoft.com/office/drawing/2014/main" id="{6520748F-3B1C-7D44-9F74-07C77A95BDF4}"/>
              </a:ext>
            </a:extLst>
          </p:cNvPr>
          <p:cNvSpPr>
            <a:spLocks noGrp="1"/>
          </p:cNvSpPr>
          <p:nvPr>
            <p:ph type="body" sz="quarter" idx="43" hasCustomPrompt="1"/>
          </p:nvPr>
        </p:nvSpPr>
        <p:spPr>
          <a:xfrm>
            <a:off x="3298553" y="3044952"/>
            <a:ext cx="1130626" cy="1289050"/>
          </a:xfrm>
        </p:spPr>
        <p:txBody>
          <a:bodyPr/>
          <a:lstStyle>
            <a:lvl1pPr marL="114300" indent="-114300">
              <a:tabLst/>
              <a:defRPr sz="1200"/>
            </a:lvl1pPr>
            <a:lvl2pPr marL="230188" indent="-115888">
              <a:tabLst/>
              <a:defRPr sz="1000"/>
            </a:lvl2pPr>
            <a:lvl3pPr>
              <a:defRPr sz="800"/>
            </a:lvl3pPr>
            <a:lvl4pPr>
              <a:defRPr sz="800"/>
            </a:lvl4pPr>
            <a:lvl5pPr>
              <a:defRPr sz="800"/>
            </a:lvl5pPr>
          </a:lstStyle>
          <a:p>
            <a:pPr lvl="0"/>
            <a:r>
              <a:rPr lang="en-US" dirty="0"/>
              <a:t>Click to add section summary</a:t>
            </a:r>
          </a:p>
          <a:p>
            <a:pPr lvl="1"/>
            <a:r>
              <a:rPr lang="en-US" dirty="0"/>
              <a:t>Second level</a:t>
            </a:r>
          </a:p>
        </p:txBody>
      </p:sp>
      <p:sp>
        <p:nvSpPr>
          <p:cNvPr id="31" name="Text Placeholder 2">
            <a:extLst>
              <a:ext uri="{FF2B5EF4-FFF2-40B4-BE49-F238E27FC236}">
                <a16:creationId xmlns:a16="http://schemas.microsoft.com/office/drawing/2014/main" id="{41F05B3B-46BF-E34A-B6EB-3B5C40F9DF42}"/>
              </a:ext>
            </a:extLst>
          </p:cNvPr>
          <p:cNvSpPr>
            <a:spLocks noGrp="1"/>
          </p:cNvSpPr>
          <p:nvPr>
            <p:ph type="body" sz="quarter" idx="44" hasCustomPrompt="1"/>
          </p:nvPr>
        </p:nvSpPr>
        <p:spPr>
          <a:xfrm>
            <a:off x="4743305" y="3044952"/>
            <a:ext cx="1130626" cy="1289050"/>
          </a:xfrm>
        </p:spPr>
        <p:txBody>
          <a:bodyPr/>
          <a:lstStyle>
            <a:lvl1pPr marL="114300" indent="-114300">
              <a:tabLst/>
              <a:defRPr sz="1200"/>
            </a:lvl1pPr>
            <a:lvl2pPr marL="230188" indent="-115888">
              <a:tabLst/>
              <a:defRPr sz="1000"/>
            </a:lvl2pPr>
            <a:lvl3pPr>
              <a:defRPr sz="800"/>
            </a:lvl3pPr>
            <a:lvl4pPr>
              <a:defRPr sz="800"/>
            </a:lvl4pPr>
            <a:lvl5pPr>
              <a:defRPr sz="800"/>
            </a:lvl5pPr>
          </a:lstStyle>
          <a:p>
            <a:pPr lvl="0"/>
            <a:r>
              <a:rPr lang="en-US" dirty="0"/>
              <a:t>Click to add section summary</a:t>
            </a:r>
          </a:p>
          <a:p>
            <a:pPr lvl="1"/>
            <a:r>
              <a:rPr lang="en-US" dirty="0"/>
              <a:t>Second level</a:t>
            </a:r>
          </a:p>
        </p:txBody>
      </p:sp>
      <p:sp>
        <p:nvSpPr>
          <p:cNvPr id="45" name="Text Placeholder 2">
            <a:extLst>
              <a:ext uri="{FF2B5EF4-FFF2-40B4-BE49-F238E27FC236}">
                <a16:creationId xmlns:a16="http://schemas.microsoft.com/office/drawing/2014/main" id="{70A64131-E697-7142-892C-FECA1AF2C56E}"/>
              </a:ext>
            </a:extLst>
          </p:cNvPr>
          <p:cNvSpPr>
            <a:spLocks noGrp="1"/>
          </p:cNvSpPr>
          <p:nvPr>
            <p:ph type="body" sz="quarter" idx="45" hasCustomPrompt="1"/>
          </p:nvPr>
        </p:nvSpPr>
        <p:spPr>
          <a:xfrm>
            <a:off x="6172200" y="3044952"/>
            <a:ext cx="1130626" cy="1289050"/>
          </a:xfrm>
        </p:spPr>
        <p:txBody>
          <a:bodyPr/>
          <a:lstStyle>
            <a:lvl1pPr marL="114300" indent="-114300">
              <a:tabLst/>
              <a:defRPr sz="1200"/>
            </a:lvl1pPr>
            <a:lvl2pPr marL="230188" indent="-115888">
              <a:tabLst/>
              <a:defRPr sz="1000"/>
            </a:lvl2pPr>
            <a:lvl3pPr>
              <a:defRPr sz="800"/>
            </a:lvl3pPr>
            <a:lvl4pPr>
              <a:defRPr sz="800"/>
            </a:lvl4pPr>
            <a:lvl5pPr>
              <a:defRPr sz="800"/>
            </a:lvl5pPr>
          </a:lstStyle>
          <a:p>
            <a:pPr lvl="0"/>
            <a:r>
              <a:rPr lang="en-US" dirty="0"/>
              <a:t>Click to add section summary</a:t>
            </a:r>
          </a:p>
          <a:p>
            <a:pPr lvl="1"/>
            <a:r>
              <a:rPr lang="en-US" dirty="0"/>
              <a:t>Second level</a:t>
            </a:r>
          </a:p>
        </p:txBody>
      </p:sp>
      <p:sp>
        <p:nvSpPr>
          <p:cNvPr id="46" name="Text Placeholder 2">
            <a:extLst>
              <a:ext uri="{FF2B5EF4-FFF2-40B4-BE49-F238E27FC236}">
                <a16:creationId xmlns:a16="http://schemas.microsoft.com/office/drawing/2014/main" id="{EF72F97E-E60E-FB4D-82AA-CB9ACA474A87}"/>
              </a:ext>
            </a:extLst>
          </p:cNvPr>
          <p:cNvSpPr>
            <a:spLocks noGrp="1"/>
          </p:cNvSpPr>
          <p:nvPr>
            <p:ph type="body" sz="quarter" idx="46" hasCustomPrompt="1"/>
          </p:nvPr>
        </p:nvSpPr>
        <p:spPr>
          <a:xfrm>
            <a:off x="7596233" y="3044952"/>
            <a:ext cx="1130626" cy="1289050"/>
          </a:xfrm>
        </p:spPr>
        <p:txBody>
          <a:bodyPr/>
          <a:lstStyle>
            <a:lvl1pPr marL="114300" indent="-114300">
              <a:tabLst/>
              <a:defRPr sz="1200"/>
            </a:lvl1pPr>
            <a:lvl2pPr marL="230188" indent="-115888">
              <a:tabLst/>
              <a:defRPr sz="1000"/>
            </a:lvl2pPr>
            <a:lvl3pPr>
              <a:defRPr sz="800"/>
            </a:lvl3pPr>
            <a:lvl4pPr>
              <a:defRPr sz="800"/>
            </a:lvl4pPr>
            <a:lvl5pPr>
              <a:defRPr sz="800"/>
            </a:lvl5pPr>
          </a:lstStyle>
          <a:p>
            <a:pPr lvl="0"/>
            <a:r>
              <a:rPr lang="en-US" dirty="0"/>
              <a:t>Click to add section summary</a:t>
            </a:r>
          </a:p>
          <a:p>
            <a:pPr lvl="1"/>
            <a:r>
              <a:rPr lang="en-US" dirty="0"/>
              <a:t>Second level</a:t>
            </a:r>
          </a:p>
        </p:txBody>
      </p:sp>
    </p:spTree>
    <p:extLst>
      <p:ext uri="{BB962C8B-B14F-4D97-AF65-F5344CB8AC3E}">
        <p14:creationId xmlns:p14="http://schemas.microsoft.com/office/powerpoint/2010/main" val="2752133198"/>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ext Only-No Subhead">
    <p:bg>
      <p:bgPr>
        <a:solidFill>
          <a:srgbClr val="000F7E"/>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5FC89D9-A95D-984D-AA31-A11221C38E3D}"/>
              </a:ext>
            </a:extLst>
          </p:cNvPr>
          <p:cNvSpPr>
            <a:spLocks noGrp="1"/>
          </p:cNvSpPr>
          <p:nvPr>
            <p:ph type="body" sz="quarter" idx="14" hasCustomPrompt="1"/>
          </p:nvPr>
        </p:nvSpPr>
        <p:spPr>
          <a:xfrm>
            <a:off x="457200" y="457200"/>
            <a:ext cx="8229600" cy="669156"/>
          </a:xfrm>
        </p:spPr>
        <p:txBody>
          <a:bodyPr lIns="0" tIns="0" rIns="0" bIns="0">
            <a:noAutofit/>
          </a:bodyPr>
          <a:lstStyle>
            <a:lvl1pPr marL="0" indent="0">
              <a:lnSpc>
                <a:spcPct val="100000"/>
              </a:lnSpc>
              <a:spcBef>
                <a:spcPts val="0"/>
              </a:spcBef>
              <a:buNone/>
              <a:defRPr sz="2400" b="1" i="0">
                <a:solidFill>
                  <a:schemeClr val="bg1"/>
                </a:solidFill>
                <a:latin typeface="Arial" panose="020B0604020202020204" pitchFamily="34" charset="0"/>
                <a:cs typeface="Arial" panose="020B0604020202020204" pitchFamily="34" charset="0"/>
              </a:defRPr>
            </a:lvl1pPr>
            <a:lvl2pPr>
              <a:buNone/>
              <a:defRPr b="1" i="0">
                <a:latin typeface="Acumin Pro" panose="020B0504020202020204" pitchFamily="34" charset="77"/>
              </a:defRPr>
            </a:lvl2pPr>
            <a:lvl3pPr>
              <a:buNone/>
              <a:defRPr b="1" i="0">
                <a:latin typeface="Acumin Pro" panose="020B0504020202020204" pitchFamily="34" charset="77"/>
              </a:defRPr>
            </a:lvl3pPr>
            <a:lvl4pPr>
              <a:buNone/>
              <a:defRPr b="1" i="0">
                <a:latin typeface="Acumin Pro" panose="020B0504020202020204" pitchFamily="34" charset="77"/>
              </a:defRPr>
            </a:lvl4pPr>
            <a:lvl5pPr>
              <a:buNone/>
              <a:defRPr b="1" i="0">
                <a:latin typeface="Acumin Pro" panose="020B0504020202020204" pitchFamily="34" charset="77"/>
              </a:defRPr>
            </a:lvl5pPr>
          </a:lstStyle>
          <a:p>
            <a:pPr lvl="0"/>
            <a:r>
              <a:rPr lang="en-US" dirty="0"/>
              <a:t>Click to add a brief slide title</a:t>
            </a:r>
          </a:p>
        </p:txBody>
      </p:sp>
      <p:sp>
        <p:nvSpPr>
          <p:cNvPr id="6" name="Text Placeholder 2">
            <a:extLst>
              <a:ext uri="{FF2B5EF4-FFF2-40B4-BE49-F238E27FC236}">
                <a16:creationId xmlns:a16="http://schemas.microsoft.com/office/drawing/2014/main" id="{424F4C0B-8E0E-D247-8998-89B0F977E901}"/>
              </a:ext>
            </a:extLst>
          </p:cNvPr>
          <p:cNvSpPr>
            <a:spLocks noGrp="1"/>
          </p:cNvSpPr>
          <p:nvPr>
            <p:ph type="body" sz="quarter" idx="19" hasCustomPrompt="1"/>
          </p:nvPr>
        </p:nvSpPr>
        <p:spPr>
          <a:xfrm>
            <a:off x="457200" y="1143000"/>
            <a:ext cx="12463272" cy="3195638"/>
          </a:xfrm>
        </p:spPr>
        <p:txBody>
          <a:bodyPr wrap="square" lIns="0" tIns="0" rIns="0" bIns="0">
            <a:noAutofit/>
          </a:bodyPr>
          <a:lstStyle>
            <a:lvl1pPr marL="230188" indent="-230188">
              <a:lnSpc>
                <a:spcPct val="100000"/>
              </a:lnSpc>
              <a:spcBef>
                <a:spcPts val="600"/>
              </a:spcBef>
              <a:tabLst/>
              <a:defRPr>
                <a:solidFill>
                  <a:schemeClr val="bg1"/>
                </a:solidFill>
              </a:defRPr>
            </a:lvl1pPr>
            <a:lvl2pPr marL="460375" indent="-230188">
              <a:tabLst/>
              <a:defRPr>
                <a:solidFill>
                  <a:schemeClr val="bg1"/>
                </a:solidFill>
              </a:defRPr>
            </a:lvl2pPr>
            <a:lvl3pPr>
              <a:defRPr>
                <a:solidFill>
                  <a:schemeClr val="bg1"/>
                </a:solidFill>
              </a:defRPr>
            </a:lvl3pPr>
            <a:lvl4pPr marL="914400" indent="-227013">
              <a:tabLst/>
              <a:defRPr>
                <a:solidFill>
                  <a:schemeClr val="bg1"/>
                </a:solidFill>
              </a:defRPr>
            </a:lvl4pPr>
          </a:lstStyle>
          <a:p>
            <a:pPr lvl="0"/>
            <a:r>
              <a:rPr lang="en-US" dirty="0"/>
              <a:t>Click to add first bullet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868955729"/>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ue Background_TOC or Agenda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49708-8F60-B848-8CBD-C589BF8C177E}"/>
              </a:ext>
            </a:extLst>
          </p:cNvPr>
          <p:cNvSpPr>
            <a:spLocks noGrp="1"/>
          </p:cNvSpPr>
          <p:nvPr>
            <p:ph type="ctrTitle" hasCustomPrompt="1"/>
          </p:nvPr>
        </p:nvSpPr>
        <p:spPr>
          <a:xfrm>
            <a:off x="457200" y="457200"/>
            <a:ext cx="8229600" cy="685800"/>
          </a:xfrm>
        </p:spPr>
        <p:txBody>
          <a:bodyPr anchor="t" anchorCtr="0"/>
          <a:lstStyle>
            <a:lvl1pPr algn="l">
              <a:defRPr sz="2400" baseline="0">
                <a:latin typeface="Arial" panose="020B0604020202020204" pitchFamily="34" charset="0"/>
              </a:defRPr>
            </a:lvl1pPr>
          </a:lstStyle>
          <a:p>
            <a:r>
              <a:rPr lang="en-US" dirty="0"/>
              <a:t>Click to add Title, Table of Contents, or Agenda</a:t>
            </a:r>
          </a:p>
        </p:txBody>
      </p:sp>
      <p:sp>
        <p:nvSpPr>
          <p:cNvPr id="9" name="Text Placeholder 8">
            <a:extLst>
              <a:ext uri="{FF2B5EF4-FFF2-40B4-BE49-F238E27FC236}">
                <a16:creationId xmlns:a16="http://schemas.microsoft.com/office/drawing/2014/main" id="{9F7BDE90-6843-5841-BCCB-3479AD558E83}"/>
              </a:ext>
            </a:extLst>
          </p:cNvPr>
          <p:cNvSpPr>
            <a:spLocks noGrp="1"/>
          </p:cNvSpPr>
          <p:nvPr>
            <p:ph type="body" sz="quarter" idx="10"/>
          </p:nvPr>
        </p:nvSpPr>
        <p:spPr>
          <a:xfrm>
            <a:off x="457200" y="1143000"/>
            <a:ext cx="8229600" cy="3200400"/>
          </a:xfrm>
        </p:spPr>
        <p:txBody>
          <a:bodyPr/>
          <a:lstStyle>
            <a:lvl1pPr marL="228600" indent="-228600">
              <a:buClr>
                <a:schemeClr val="bg1"/>
              </a:buClr>
              <a:tabLst/>
              <a:defRPr/>
            </a:lvl1pPr>
            <a:lvl2pPr marL="458788" indent="-230188">
              <a:buClr>
                <a:schemeClr val="bg1"/>
              </a:buClr>
              <a:buFont typeface="System Font Regular"/>
              <a:buChar char="⁃"/>
              <a:tabLst/>
              <a:defRPr/>
            </a:lvl2pPr>
            <a:lvl3pPr marL="687388" indent="-228600">
              <a:buClr>
                <a:schemeClr val="bg1"/>
              </a:buClr>
              <a:tabLst/>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760208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ue Background 2_TOC or 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49708-8F60-B848-8CBD-C589BF8C177E}"/>
              </a:ext>
            </a:extLst>
          </p:cNvPr>
          <p:cNvSpPr>
            <a:spLocks noGrp="1"/>
          </p:cNvSpPr>
          <p:nvPr>
            <p:ph type="ctrTitle" hasCustomPrompt="1"/>
          </p:nvPr>
        </p:nvSpPr>
        <p:spPr>
          <a:xfrm>
            <a:off x="457200" y="457200"/>
            <a:ext cx="8229600" cy="685800"/>
          </a:xfrm>
        </p:spPr>
        <p:txBody>
          <a:bodyPr anchor="t" anchorCtr="0"/>
          <a:lstStyle>
            <a:lvl1pPr algn="l">
              <a:defRPr sz="2400" baseline="0">
                <a:latin typeface="Arial" panose="020B0604020202020204" pitchFamily="34" charset="0"/>
              </a:defRPr>
            </a:lvl1pPr>
          </a:lstStyle>
          <a:p>
            <a:r>
              <a:rPr lang="en-US" dirty="0"/>
              <a:t>Click to add Title, Table of Contents, or Agenda</a:t>
            </a:r>
          </a:p>
        </p:txBody>
      </p:sp>
      <p:sp>
        <p:nvSpPr>
          <p:cNvPr id="9" name="Text Placeholder 8">
            <a:extLst>
              <a:ext uri="{FF2B5EF4-FFF2-40B4-BE49-F238E27FC236}">
                <a16:creationId xmlns:a16="http://schemas.microsoft.com/office/drawing/2014/main" id="{9F7BDE90-6843-5841-BCCB-3479AD558E83}"/>
              </a:ext>
            </a:extLst>
          </p:cNvPr>
          <p:cNvSpPr>
            <a:spLocks noGrp="1"/>
          </p:cNvSpPr>
          <p:nvPr>
            <p:ph type="body" sz="quarter" idx="10"/>
          </p:nvPr>
        </p:nvSpPr>
        <p:spPr>
          <a:xfrm>
            <a:off x="457200" y="1143000"/>
            <a:ext cx="8229600" cy="3200400"/>
          </a:xfrm>
        </p:spPr>
        <p:txBody>
          <a:bodyPr/>
          <a:lstStyle>
            <a:lvl1pPr marL="228600" indent="-217488">
              <a:buClr>
                <a:srgbClr val="3296DC"/>
              </a:buClr>
              <a:buFont typeface="+mj-lt"/>
              <a:buAutoNum type="arabicPeriod"/>
              <a:tabLst/>
              <a:defRPr/>
            </a:lvl1pPr>
            <a:lvl2pPr marL="458788" indent="-230188">
              <a:buClr>
                <a:srgbClr val="3296DC"/>
              </a:buClr>
              <a:buFont typeface="+mj-lt"/>
              <a:buAutoNum type="arabicPeriod"/>
              <a:tabLst/>
              <a:defRPr/>
            </a:lvl2pPr>
            <a:lvl3pPr marL="687388" indent="-228600">
              <a:buClr>
                <a:srgbClr val="3296DC"/>
              </a:buClr>
              <a:buFont typeface="+mj-lt"/>
              <a:buAutoNum type="arabicPeriod"/>
              <a:tabLst/>
              <a:defRPr/>
            </a:lvl3pPr>
            <a:lvl4pPr marL="1546225" indent="-174625">
              <a:tabLst/>
              <a:defRPr/>
            </a:lvl4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682987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and Photo Statement_White Background">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E6CF9DAC-DCA3-AD4A-B1B3-5725742FC10B}"/>
              </a:ext>
            </a:extLst>
          </p:cNvPr>
          <p:cNvSpPr>
            <a:spLocks noGrp="1"/>
          </p:cNvSpPr>
          <p:nvPr>
            <p:ph type="pic" sz="quarter" idx="13"/>
          </p:nvPr>
        </p:nvSpPr>
        <p:spPr>
          <a:xfrm>
            <a:off x="5376672" y="0"/>
            <a:ext cx="3767327" cy="5143500"/>
          </a:xfrm>
          <a:noFill/>
          <a:ln>
            <a:noFill/>
          </a:ln>
        </p:spPr>
        <p:txBody>
          <a:bodyPr/>
          <a:lstStyle>
            <a:lvl1pPr>
              <a:buFontTx/>
              <a:buNone/>
              <a:defRPr>
                <a:solidFill>
                  <a:srgbClr val="000F7E"/>
                </a:solidFill>
                <a:latin typeface="Arial" panose="020B0604020202020204" pitchFamily="34" charset="0"/>
                <a:cs typeface="Arial" panose="020B0604020202020204" pitchFamily="34" charset="0"/>
              </a:defRPr>
            </a:lvl1pPr>
          </a:lstStyle>
          <a:p>
            <a:r>
              <a:rPr lang="en-US" dirty="0"/>
              <a:t>Click icon to add picture</a:t>
            </a:r>
          </a:p>
        </p:txBody>
      </p:sp>
      <p:sp>
        <p:nvSpPr>
          <p:cNvPr id="10" name="Text Placeholder 9">
            <a:extLst>
              <a:ext uri="{FF2B5EF4-FFF2-40B4-BE49-F238E27FC236}">
                <a16:creationId xmlns:a16="http://schemas.microsoft.com/office/drawing/2014/main" id="{0E3296A8-807F-5647-9E27-81056A80893E}"/>
              </a:ext>
            </a:extLst>
          </p:cNvPr>
          <p:cNvSpPr>
            <a:spLocks noGrp="1"/>
          </p:cNvSpPr>
          <p:nvPr>
            <p:ph type="body" sz="quarter" idx="14" hasCustomPrompt="1"/>
          </p:nvPr>
        </p:nvSpPr>
        <p:spPr>
          <a:xfrm>
            <a:off x="457200" y="457200"/>
            <a:ext cx="4526280" cy="669156"/>
          </a:xfrm>
        </p:spPr>
        <p:txBody>
          <a:bodyPr lIns="0" tIns="0" rIns="0" bIns="0">
            <a:noAutofit/>
          </a:bodyPr>
          <a:lstStyle>
            <a:lvl1pPr marL="0" indent="0">
              <a:lnSpc>
                <a:spcPct val="100000"/>
              </a:lnSpc>
              <a:spcBef>
                <a:spcPts val="0"/>
              </a:spcBef>
              <a:buNone/>
              <a:defRPr sz="2400" b="1" i="0">
                <a:solidFill>
                  <a:srgbClr val="000F7E"/>
                </a:solidFill>
                <a:latin typeface="Arial" panose="020B0604020202020204" pitchFamily="34" charset="0"/>
                <a:cs typeface="Arial" panose="020B0604020202020204" pitchFamily="34" charset="0"/>
              </a:defRPr>
            </a:lvl1pPr>
            <a:lvl2pPr>
              <a:buNone/>
              <a:defRPr b="1" i="0">
                <a:latin typeface="Acumin Pro" panose="020B0504020202020204" pitchFamily="34" charset="77"/>
              </a:defRPr>
            </a:lvl2pPr>
            <a:lvl3pPr>
              <a:buNone/>
              <a:defRPr b="1" i="0">
                <a:latin typeface="Acumin Pro" panose="020B0504020202020204" pitchFamily="34" charset="77"/>
              </a:defRPr>
            </a:lvl3pPr>
            <a:lvl4pPr>
              <a:buNone/>
              <a:defRPr b="1" i="0">
                <a:latin typeface="Acumin Pro" panose="020B0504020202020204" pitchFamily="34" charset="77"/>
              </a:defRPr>
            </a:lvl4pPr>
            <a:lvl5pPr>
              <a:buNone/>
              <a:defRPr b="1" i="0">
                <a:latin typeface="Acumin Pro" panose="020B0504020202020204" pitchFamily="34" charset="77"/>
              </a:defRPr>
            </a:lvl5pPr>
          </a:lstStyle>
          <a:p>
            <a:pPr lvl="0"/>
            <a:r>
              <a:rPr lang="en-US" dirty="0"/>
              <a:t>Click to add a brief slide title</a:t>
            </a:r>
          </a:p>
        </p:txBody>
      </p:sp>
      <p:sp>
        <p:nvSpPr>
          <p:cNvPr id="14" name="Text Placeholder 13">
            <a:extLst>
              <a:ext uri="{FF2B5EF4-FFF2-40B4-BE49-F238E27FC236}">
                <a16:creationId xmlns:a16="http://schemas.microsoft.com/office/drawing/2014/main" id="{A66E7E14-724D-564D-8C8A-AA19AF322B91}"/>
              </a:ext>
            </a:extLst>
          </p:cNvPr>
          <p:cNvSpPr>
            <a:spLocks noGrp="1"/>
          </p:cNvSpPr>
          <p:nvPr>
            <p:ph type="body" sz="quarter" idx="18" hasCustomPrompt="1"/>
          </p:nvPr>
        </p:nvSpPr>
        <p:spPr>
          <a:xfrm>
            <a:off x="3871609" y="4420821"/>
            <a:ext cx="1505063" cy="425180"/>
          </a:xfrm>
        </p:spPr>
        <p:txBody>
          <a:bodyPr lIns="0" tIns="0" rIns="0" bIns="0"/>
          <a:lstStyle>
            <a:lvl1pPr marL="0" indent="0">
              <a:lnSpc>
                <a:spcPct val="100000"/>
              </a:lnSpc>
              <a:spcBef>
                <a:spcPts val="0"/>
              </a:spcBef>
              <a:buNone/>
              <a:defRPr sz="700" b="0" i="0">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add caption for image</a:t>
            </a:r>
          </a:p>
        </p:txBody>
      </p:sp>
      <p:sp>
        <p:nvSpPr>
          <p:cNvPr id="3" name="Text Placeholder 2">
            <a:extLst>
              <a:ext uri="{FF2B5EF4-FFF2-40B4-BE49-F238E27FC236}">
                <a16:creationId xmlns:a16="http://schemas.microsoft.com/office/drawing/2014/main" id="{CBC950A1-C470-5C48-B92A-282D2269A941}"/>
              </a:ext>
            </a:extLst>
          </p:cNvPr>
          <p:cNvSpPr>
            <a:spLocks noGrp="1"/>
          </p:cNvSpPr>
          <p:nvPr>
            <p:ph type="body" sz="quarter" idx="19" hasCustomPrompt="1"/>
          </p:nvPr>
        </p:nvSpPr>
        <p:spPr>
          <a:xfrm>
            <a:off x="457200" y="1143000"/>
            <a:ext cx="4525963" cy="3195638"/>
          </a:xfrm>
        </p:spPr>
        <p:txBody>
          <a:bodyPr lIns="0" tIns="0" rIns="0" bIns="0">
            <a:noAutofit/>
          </a:bodyPr>
          <a:lstStyle>
            <a:lvl1pPr marL="230188" indent="-230188">
              <a:lnSpc>
                <a:spcPct val="100000"/>
              </a:lnSpc>
              <a:spcBef>
                <a:spcPts val="600"/>
              </a:spcBef>
              <a:tabLs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dirty="0"/>
              <a:t>Click to add first bullet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255949580"/>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ly-No Subhea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5FC89D9-A95D-984D-AA31-A11221C38E3D}"/>
              </a:ext>
            </a:extLst>
          </p:cNvPr>
          <p:cNvSpPr>
            <a:spLocks noGrp="1"/>
          </p:cNvSpPr>
          <p:nvPr>
            <p:ph type="body" sz="quarter" idx="14" hasCustomPrompt="1"/>
          </p:nvPr>
        </p:nvSpPr>
        <p:spPr>
          <a:xfrm>
            <a:off x="457200" y="457200"/>
            <a:ext cx="8229600" cy="669156"/>
          </a:xfrm>
        </p:spPr>
        <p:txBody>
          <a:bodyPr lIns="0" tIns="0" rIns="0" bIns="0">
            <a:noAutofit/>
          </a:bodyPr>
          <a:lstStyle>
            <a:lvl1pPr marL="0" indent="0">
              <a:lnSpc>
                <a:spcPct val="100000"/>
              </a:lnSpc>
              <a:spcBef>
                <a:spcPts val="0"/>
              </a:spcBef>
              <a:buNone/>
              <a:defRPr sz="2400" b="1" i="0">
                <a:solidFill>
                  <a:srgbClr val="000F7E"/>
                </a:solidFill>
                <a:latin typeface="Arial" panose="020B0604020202020204" pitchFamily="34" charset="0"/>
                <a:cs typeface="Arial" panose="020B0604020202020204" pitchFamily="34" charset="0"/>
              </a:defRPr>
            </a:lvl1pPr>
            <a:lvl2pPr>
              <a:buNone/>
              <a:defRPr b="1" i="0">
                <a:latin typeface="Acumin Pro" panose="020B0504020202020204" pitchFamily="34" charset="77"/>
              </a:defRPr>
            </a:lvl2pPr>
            <a:lvl3pPr>
              <a:buNone/>
              <a:defRPr b="1" i="0">
                <a:latin typeface="Acumin Pro" panose="020B0504020202020204" pitchFamily="34" charset="77"/>
              </a:defRPr>
            </a:lvl3pPr>
            <a:lvl4pPr>
              <a:buNone/>
              <a:defRPr b="1" i="0">
                <a:latin typeface="Acumin Pro" panose="020B0504020202020204" pitchFamily="34" charset="77"/>
              </a:defRPr>
            </a:lvl4pPr>
            <a:lvl5pPr>
              <a:buNone/>
              <a:defRPr b="1" i="0">
                <a:latin typeface="Acumin Pro" panose="020B0504020202020204" pitchFamily="34" charset="77"/>
              </a:defRPr>
            </a:lvl5pPr>
          </a:lstStyle>
          <a:p>
            <a:pPr lvl="0"/>
            <a:r>
              <a:rPr lang="en-US" dirty="0"/>
              <a:t>Click to add a brief slide title</a:t>
            </a:r>
          </a:p>
        </p:txBody>
      </p:sp>
      <p:sp>
        <p:nvSpPr>
          <p:cNvPr id="6" name="Text Placeholder 2">
            <a:extLst>
              <a:ext uri="{FF2B5EF4-FFF2-40B4-BE49-F238E27FC236}">
                <a16:creationId xmlns:a16="http://schemas.microsoft.com/office/drawing/2014/main" id="{424F4C0B-8E0E-D247-8998-89B0F977E901}"/>
              </a:ext>
            </a:extLst>
          </p:cNvPr>
          <p:cNvSpPr>
            <a:spLocks noGrp="1"/>
          </p:cNvSpPr>
          <p:nvPr>
            <p:ph type="body" sz="quarter" idx="19" hasCustomPrompt="1"/>
          </p:nvPr>
        </p:nvSpPr>
        <p:spPr>
          <a:xfrm>
            <a:off x="457200" y="1143000"/>
            <a:ext cx="8229600" cy="3195638"/>
          </a:xfrm>
        </p:spPr>
        <p:txBody>
          <a:bodyPr wrap="square" lIns="0" tIns="0" rIns="0" bIns="0">
            <a:noAutofit/>
          </a:bodyPr>
          <a:lstStyle>
            <a:lvl1pPr marL="230188" indent="-230188">
              <a:lnSpc>
                <a:spcPct val="100000"/>
              </a:lnSpc>
              <a:spcBef>
                <a:spcPts val="600"/>
              </a:spcBef>
              <a:tabLst/>
              <a:defRPr>
                <a:solidFill>
                  <a:schemeClr val="tx1"/>
                </a:solidFill>
              </a:defRPr>
            </a:lvl1pPr>
            <a:lvl2pPr marL="460375" indent="-230188">
              <a:tabLst/>
              <a:defRPr>
                <a:solidFill>
                  <a:schemeClr val="tx1"/>
                </a:solidFill>
              </a:defRPr>
            </a:lvl2pPr>
            <a:lvl3pPr>
              <a:defRPr>
                <a:solidFill>
                  <a:schemeClr val="tx1"/>
                </a:solidFill>
              </a:defRPr>
            </a:lvl3pPr>
            <a:lvl4pPr marL="914400" indent="-227013">
              <a:tabLst/>
              <a:defRPr>
                <a:solidFill>
                  <a:schemeClr val="tx1"/>
                </a:solidFill>
              </a:defRPr>
            </a:lvl4pPr>
          </a:lstStyle>
          <a:p>
            <a:pPr lvl="0"/>
            <a:r>
              <a:rPr lang="en-US" dirty="0"/>
              <a:t>Click to add first bullet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1776550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_w logo wtrmr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1CB73A-3EB2-0F4B-A749-FE602CE5F246}"/>
              </a:ext>
            </a:extLst>
          </p:cNvPr>
          <p:cNvPicPr>
            <a:picLocks noChangeAspect="1"/>
          </p:cNvPicPr>
          <p:nvPr userDrawn="1"/>
        </p:nvPicPr>
        <p:blipFill rotWithShape="1">
          <a:blip r:embed="rId2"/>
          <a:srcRect l="7867" t="3208" r="30052" b="19629"/>
          <a:stretch/>
        </p:blipFill>
        <p:spPr>
          <a:xfrm>
            <a:off x="3064933" y="-141546"/>
            <a:ext cx="6079068" cy="5285046"/>
          </a:xfrm>
          <a:prstGeom prst="rect">
            <a:avLst/>
          </a:prstGeom>
        </p:spPr>
      </p:pic>
      <p:sp>
        <p:nvSpPr>
          <p:cNvPr id="10" name="Text Placeholder 9">
            <a:extLst>
              <a:ext uri="{FF2B5EF4-FFF2-40B4-BE49-F238E27FC236}">
                <a16:creationId xmlns:a16="http://schemas.microsoft.com/office/drawing/2014/main" id="{65FC89D9-A95D-984D-AA31-A11221C38E3D}"/>
              </a:ext>
            </a:extLst>
          </p:cNvPr>
          <p:cNvSpPr>
            <a:spLocks noGrp="1"/>
          </p:cNvSpPr>
          <p:nvPr>
            <p:ph type="body" sz="quarter" idx="14" hasCustomPrompt="1"/>
          </p:nvPr>
        </p:nvSpPr>
        <p:spPr>
          <a:xfrm>
            <a:off x="457200" y="457200"/>
            <a:ext cx="8226054" cy="669156"/>
          </a:xfrm>
        </p:spPr>
        <p:txBody>
          <a:bodyPr lIns="0" tIns="0" rIns="0" bIns="0">
            <a:noAutofit/>
          </a:bodyPr>
          <a:lstStyle>
            <a:lvl1pPr marL="0" indent="0">
              <a:lnSpc>
                <a:spcPct val="100000"/>
              </a:lnSpc>
              <a:spcBef>
                <a:spcPts val="0"/>
              </a:spcBef>
              <a:buNone/>
              <a:defRPr sz="2400" b="1" i="0">
                <a:solidFill>
                  <a:srgbClr val="000F7E"/>
                </a:solidFill>
                <a:latin typeface="Arial" panose="020B0604020202020204" pitchFamily="34" charset="0"/>
                <a:cs typeface="Arial" panose="020B0604020202020204" pitchFamily="34" charset="0"/>
              </a:defRPr>
            </a:lvl1pPr>
            <a:lvl2pPr>
              <a:buNone/>
              <a:defRPr b="1" i="0">
                <a:latin typeface="Acumin Pro" panose="020B0504020202020204" pitchFamily="34" charset="77"/>
              </a:defRPr>
            </a:lvl2pPr>
            <a:lvl3pPr>
              <a:buNone/>
              <a:defRPr b="1" i="0">
                <a:latin typeface="Acumin Pro" panose="020B0504020202020204" pitchFamily="34" charset="77"/>
              </a:defRPr>
            </a:lvl3pPr>
            <a:lvl4pPr>
              <a:buNone/>
              <a:defRPr b="1" i="0">
                <a:latin typeface="Acumin Pro" panose="020B0504020202020204" pitchFamily="34" charset="77"/>
              </a:defRPr>
            </a:lvl4pPr>
            <a:lvl5pPr>
              <a:buNone/>
              <a:defRPr b="1" i="0">
                <a:latin typeface="Acumin Pro" panose="020B0504020202020204" pitchFamily="34" charset="77"/>
              </a:defRPr>
            </a:lvl5pPr>
          </a:lstStyle>
          <a:p>
            <a:pPr lvl="0"/>
            <a:r>
              <a:rPr lang="en-US" dirty="0"/>
              <a:t>Click to add a brief slide title</a:t>
            </a:r>
          </a:p>
        </p:txBody>
      </p:sp>
      <p:sp>
        <p:nvSpPr>
          <p:cNvPr id="6" name="Text Placeholder 2">
            <a:extLst>
              <a:ext uri="{FF2B5EF4-FFF2-40B4-BE49-F238E27FC236}">
                <a16:creationId xmlns:a16="http://schemas.microsoft.com/office/drawing/2014/main" id="{790429E5-795A-8A43-A273-2BC100111C02}"/>
              </a:ext>
            </a:extLst>
          </p:cNvPr>
          <p:cNvSpPr>
            <a:spLocks noGrp="1"/>
          </p:cNvSpPr>
          <p:nvPr>
            <p:ph type="body" sz="quarter" idx="19" hasCustomPrompt="1"/>
          </p:nvPr>
        </p:nvSpPr>
        <p:spPr>
          <a:xfrm>
            <a:off x="457200" y="1142999"/>
            <a:ext cx="8226054" cy="3200400"/>
          </a:xfrm>
        </p:spPr>
        <p:txBody>
          <a:bodyPr lIns="0" tIns="0" rIns="0" bIns="0">
            <a:noAutofit/>
          </a:bodyPr>
          <a:lstStyle>
            <a:lvl1pPr marL="230188" indent="-230188">
              <a:lnSpc>
                <a:spcPct val="100000"/>
              </a:lnSpc>
              <a:spcBef>
                <a:spcPts val="600"/>
              </a:spcBef>
              <a:tabLs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dirty="0"/>
              <a:t>Click to add first bullet</a:t>
            </a:r>
          </a:p>
          <a:p>
            <a:pPr lvl="1"/>
            <a:r>
              <a:rPr lang="en-US" dirty="0"/>
              <a:t>Second level</a:t>
            </a:r>
          </a:p>
          <a:p>
            <a:pPr lvl="2"/>
            <a:r>
              <a:rPr lang="en-US" dirty="0"/>
              <a:t>Third level</a:t>
            </a:r>
          </a:p>
          <a:p>
            <a:pPr lvl="3"/>
            <a:r>
              <a:rPr lang="en-US" dirty="0"/>
              <a:t>Fourth level</a:t>
            </a:r>
          </a:p>
        </p:txBody>
      </p:sp>
      <p:sp>
        <p:nvSpPr>
          <p:cNvPr id="8" name="Slide Number Placeholder 3">
            <a:extLst>
              <a:ext uri="{FF2B5EF4-FFF2-40B4-BE49-F238E27FC236}">
                <a16:creationId xmlns:a16="http://schemas.microsoft.com/office/drawing/2014/main" id="{351EB0E6-A70D-CE45-BB73-DE0110A910ED}"/>
              </a:ext>
            </a:extLst>
          </p:cNvPr>
          <p:cNvSpPr txBox="1">
            <a:spLocks/>
          </p:cNvSpPr>
          <p:nvPr userDrawn="1"/>
        </p:nvSpPr>
        <p:spPr>
          <a:xfrm>
            <a:off x="8705088" y="4846001"/>
            <a:ext cx="220485" cy="202855"/>
          </a:xfrm>
          <a:prstGeom prst="rect">
            <a:avLst/>
          </a:prstGeom>
        </p:spPr>
        <p:txBody>
          <a:bodyPr vert="horz" lIns="0" tIns="0" rIns="0" bIns="0" rtlCol="0" anchor="t" anchorCtr="0"/>
          <a:lstStyle>
            <a:defPPr>
              <a:defRPr lang="en-US"/>
            </a:defPPr>
            <a:lvl1pPr marL="0" algn="r" defTabSz="457200" rtl="0" eaLnBrk="1" latinLnBrk="0" hangingPunct="1">
              <a:defRPr sz="700" b="0" i="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lumMod val="65000"/>
                  </a:schemeClr>
                </a:solidFill>
              </a:rPr>
              <a:t>  </a:t>
            </a:r>
            <a:fld id="{F16E1515-8F3D-DE4D-94E5-8D9BEBCD7A49}" type="slidenum">
              <a:rPr lang="en-US" smtClean="0">
                <a:solidFill>
                  <a:schemeClr val="bg1">
                    <a:lumMod val="65000"/>
                  </a:schemeClr>
                </a:solidFill>
              </a:rPr>
              <a:pPr/>
              <a:t>‹#›</a:t>
            </a:fld>
            <a:endParaRPr lang="en-US" dirty="0">
              <a:solidFill>
                <a:schemeClr val="bg1">
                  <a:lumMod val="65000"/>
                </a:schemeClr>
              </a:solidFill>
            </a:endParaRPr>
          </a:p>
        </p:txBody>
      </p:sp>
      <p:sp>
        <p:nvSpPr>
          <p:cNvPr id="9" name="Date Placeholder 3">
            <a:extLst>
              <a:ext uri="{FF2B5EF4-FFF2-40B4-BE49-F238E27FC236}">
                <a16:creationId xmlns:a16="http://schemas.microsoft.com/office/drawing/2014/main" id="{E7AA508B-E60F-E649-B511-759C564E884D}"/>
              </a:ext>
            </a:extLst>
          </p:cNvPr>
          <p:cNvSpPr txBox="1">
            <a:spLocks/>
          </p:cNvSpPr>
          <p:nvPr userDrawn="1"/>
        </p:nvSpPr>
        <p:spPr>
          <a:xfrm>
            <a:off x="8074152" y="4846320"/>
            <a:ext cx="609914" cy="148504"/>
          </a:xfrm>
          <a:prstGeom prst="rect">
            <a:avLst/>
          </a:prstGeom>
        </p:spPr>
        <p:txBody>
          <a:bodyPr vert="horz" lIns="0" tIns="0" rIns="0" bIns="0" rtlCol="0" anchor="t" anchorCtr="0"/>
          <a:lstStyle>
            <a:defPPr>
              <a:defRPr lang="en-US"/>
            </a:defPPr>
            <a:lvl1pPr marL="0" algn="r" defTabSz="457200" rtl="0" eaLnBrk="1" latinLnBrk="0" hangingPunct="1">
              <a:defRPr sz="700" b="0" i="0" kern="1200">
                <a:solidFill>
                  <a:schemeClr val="bg1">
                    <a:lumMod val="65000"/>
                  </a:schemeClr>
                </a:solidFill>
                <a:latin typeface="Arial" panose="020B0604020202020204" pitchFamily="34" charset="0"/>
                <a:ea typeface="Source Sans Pro Semibold" panose="020B0503030403020204" pitchFamily="34" charset="0"/>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39BF0A-C635-544F-850F-946AD8E7975B}" type="datetime1">
              <a:rPr lang="en-US" smtClean="0"/>
              <a:pPr/>
              <a:t>2/4/25</a:t>
            </a:fld>
            <a:endParaRPr lang="en-US" dirty="0"/>
          </a:p>
        </p:txBody>
      </p:sp>
    </p:spTree>
    <p:extLst>
      <p:ext uri="{BB962C8B-B14F-4D97-AF65-F5344CB8AC3E}">
        <p14:creationId xmlns:p14="http://schemas.microsoft.com/office/powerpoint/2010/main" val="3229979990"/>
      </p:ext>
    </p:extLst>
  </p:cSld>
  <p:clrMapOvr>
    <a:masterClrMapping/>
  </p:clrMapOvr>
  <p:extLst>
    <p:ext uri="{DCECCB84-F9BA-43D5-87BE-67443E8EF086}">
      <p15:sldGuideLst xmlns:p15="http://schemas.microsoft.com/office/powerpoint/2012/main">
        <p15:guide id="1" orient="horz" pos="18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7225D86E-8C5D-1841-9FAC-7F27816076DA}"/>
              </a:ext>
            </a:extLst>
          </p:cNvPr>
          <p:cNvSpPr>
            <a:spLocks noGrp="1"/>
          </p:cNvSpPr>
          <p:nvPr>
            <p:ph type="body" sz="quarter" idx="15" hasCustomPrompt="1"/>
          </p:nvPr>
        </p:nvSpPr>
        <p:spPr>
          <a:xfrm>
            <a:off x="457200" y="1143000"/>
            <a:ext cx="8226055" cy="272381"/>
          </a:xfrm>
        </p:spPr>
        <p:txBody>
          <a:bodyPr lIns="0" tIns="0" rIns="0" bIns="0"/>
          <a:lstStyle>
            <a:lvl1pPr marL="0" indent="0">
              <a:lnSpc>
                <a:spcPct val="100000"/>
              </a:lnSpc>
              <a:spcBef>
                <a:spcPts val="0"/>
              </a:spcBef>
              <a:buNone/>
              <a:defRPr sz="1800" b="1" i="0">
                <a:solidFill>
                  <a:srgbClr val="000F7E"/>
                </a:solidFill>
                <a:latin typeface="Arial" panose="020B0604020202020204" pitchFamily="34" charset="0"/>
                <a:cs typeface="Arial" panose="020B0604020202020204" pitchFamily="34" charset="0"/>
              </a:defRPr>
            </a:lvl1pPr>
          </a:lstStyle>
          <a:p>
            <a:pPr lvl="0"/>
            <a:r>
              <a:rPr lang="en-US" dirty="0"/>
              <a:t>Click to add subhead</a:t>
            </a:r>
          </a:p>
        </p:txBody>
      </p:sp>
      <p:sp>
        <p:nvSpPr>
          <p:cNvPr id="10" name="Text Placeholder 9">
            <a:extLst>
              <a:ext uri="{FF2B5EF4-FFF2-40B4-BE49-F238E27FC236}">
                <a16:creationId xmlns:a16="http://schemas.microsoft.com/office/drawing/2014/main" id="{65FC89D9-A95D-984D-AA31-A11221C38E3D}"/>
              </a:ext>
            </a:extLst>
          </p:cNvPr>
          <p:cNvSpPr>
            <a:spLocks noGrp="1"/>
          </p:cNvSpPr>
          <p:nvPr>
            <p:ph type="body" sz="quarter" idx="14" hasCustomPrompt="1"/>
          </p:nvPr>
        </p:nvSpPr>
        <p:spPr>
          <a:xfrm>
            <a:off x="457200" y="457200"/>
            <a:ext cx="8226054" cy="669156"/>
          </a:xfrm>
        </p:spPr>
        <p:txBody>
          <a:bodyPr lIns="0" tIns="0" rIns="0" bIns="0">
            <a:noAutofit/>
          </a:bodyPr>
          <a:lstStyle>
            <a:lvl1pPr marL="0" indent="0">
              <a:lnSpc>
                <a:spcPct val="100000"/>
              </a:lnSpc>
              <a:spcBef>
                <a:spcPts val="0"/>
              </a:spcBef>
              <a:buNone/>
              <a:defRPr sz="2400" b="1" i="0">
                <a:solidFill>
                  <a:srgbClr val="000F7E"/>
                </a:solidFill>
                <a:latin typeface="Arial" panose="020B0604020202020204" pitchFamily="34" charset="0"/>
                <a:cs typeface="Arial" panose="020B0604020202020204" pitchFamily="34" charset="0"/>
              </a:defRPr>
            </a:lvl1pPr>
            <a:lvl2pPr>
              <a:buNone/>
              <a:defRPr b="1" i="0">
                <a:latin typeface="Acumin Pro" panose="020B0504020202020204" pitchFamily="34" charset="77"/>
              </a:defRPr>
            </a:lvl2pPr>
            <a:lvl3pPr>
              <a:buNone/>
              <a:defRPr b="1" i="0">
                <a:latin typeface="Acumin Pro" panose="020B0504020202020204" pitchFamily="34" charset="77"/>
              </a:defRPr>
            </a:lvl3pPr>
            <a:lvl4pPr>
              <a:buNone/>
              <a:defRPr b="1" i="0">
                <a:latin typeface="Acumin Pro" panose="020B0504020202020204" pitchFamily="34" charset="77"/>
              </a:defRPr>
            </a:lvl4pPr>
            <a:lvl5pPr>
              <a:buNone/>
              <a:defRPr b="1" i="0">
                <a:latin typeface="Acumin Pro" panose="020B0504020202020204" pitchFamily="34" charset="77"/>
              </a:defRPr>
            </a:lvl5pPr>
          </a:lstStyle>
          <a:p>
            <a:pPr lvl="0"/>
            <a:r>
              <a:rPr lang="en-US" dirty="0"/>
              <a:t>Click to add a brief slide title</a:t>
            </a:r>
          </a:p>
        </p:txBody>
      </p:sp>
      <p:sp>
        <p:nvSpPr>
          <p:cNvPr id="6" name="Text Placeholder 2">
            <a:extLst>
              <a:ext uri="{FF2B5EF4-FFF2-40B4-BE49-F238E27FC236}">
                <a16:creationId xmlns:a16="http://schemas.microsoft.com/office/drawing/2014/main" id="{790429E5-795A-8A43-A273-2BC100111C02}"/>
              </a:ext>
            </a:extLst>
          </p:cNvPr>
          <p:cNvSpPr>
            <a:spLocks noGrp="1"/>
          </p:cNvSpPr>
          <p:nvPr>
            <p:ph type="body" sz="quarter" idx="19" hasCustomPrompt="1"/>
          </p:nvPr>
        </p:nvSpPr>
        <p:spPr>
          <a:xfrm>
            <a:off x="457200" y="1508760"/>
            <a:ext cx="8226054" cy="2906613"/>
          </a:xfrm>
        </p:spPr>
        <p:txBody>
          <a:bodyPr lIns="0" tIns="0" rIns="0" bIns="0">
            <a:noAutofit/>
          </a:bodyPr>
          <a:lstStyle>
            <a:lvl1pPr marL="182880" indent="-182880">
              <a:lnSpc>
                <a:spcPct val="100000"/>
              </a:lnSpc>
              <a:spcBef>
                <a:spcPts val="600"/>
              </a:spcBef>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dirty="0"/>
              <a:t>Click to add first bullet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650234188"/>
      </p:ext>
    </p:extLst>
  </p:cSld>
  <p:clrMapOvr>
    <a:masterClrMapping/>
  </p:clrMapOvr>
  <p:extLst>
    <p:ext uri="{DCECCB84-F9BA-43D5-87BE-67443E8EF086}">
      <p15:sldGuideLst xmlns:p15="http://schemas.microsoft.com/office/powerpoint/2012/main">
        <p15:guide id="1" orient="horz" pos="3108"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l White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7828731"/>
      </p:ext>
    </p:extLst>
  </p:cSld>
  <p:clrMapOvr>
    <a:masterClrMapping/>
  </p:clrMapOvr>
  <p:extLst>
    <p:ext uri="{DCECCB84-F9BA-43D5-87BE-67443E8EF086}">
      <p15:sldGuideLst xmlns:p15="http://schemas.microsoft.com/office/powerpoint/2012/main">
        <p15:guide id="1" orient="horz" pos="300" userDrawn="1">
          <p15:clr>
            <a:srgbClr val="FBAE40"/>
          </p15:clr>
        </p15:guide>
        <p15:guide id="2" pos="28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cent with Text and 1 Phot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E6CF9DAC-DCA3-AD4A-B1B3-5725742FC10B}"/>
              </a:ext>
            </a:extLst>
          </p:cNvPr>
          <p:cNvSpPr>
            <a:spLocks noGrp="1"/>
          </p:cNvSpPr>
          <p:nvPr>
            <p:ph type="pic" sz="quarter" idx="13"/>
          </p:nvPr>
        </p:nvSpPr>
        <p:spPr>
          <a:xfrm>
            <a:off x="5376672" y="0"/>
            <a:ext cx="3767327" cy="5143500"/>
          </a:xfrm>
          <a:noFill/>
          <a:ln>
            <a:noFill/>
          </a:ln>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6" name="Rectangle 5">
            <a:extLst>
              <a:ext uri="{FF2B5EF4-FFF2-40B4-BE49-F238E27FC236}">
                <a16:creationId xmlns:a16="http://schemas.microsoft.com/office/drawing/2014/main" id="{8D1DBF6C-0676-5247-8404-7764B27D9124}"/>
              </a:ext>
            </a:extLst>
          </p:cNvPr>
          <p:cNvSpPr/>
          <p:nvPr userDrawn="1"/>
        </p:nvSpPr>
        <p:spPr>
          <a:xfrm>
            <a:off x="0" y="0"/>
            <a:ext cx="5376672" cy="5143500"/>
          </a:xfrm>
          <a:prstGeom prst="rect">
            <a:avLst/>
          </a:prstGeom>
          <a:solidFill>
            <a:srgbClr val="000F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EDF54824-3A03-A745-AD49-C744B2A21DEA}"/>
              </a:ext>
            </a:extLst>
          </p:cNvPr>
          <p:cNvSpPr>
            <a:spLocks noGrp="1"/>
          </p:cNvSpPr>
          <p:nvPr>
            <p:ph type="body" sz="quarter" idx="14" hasCustomPrompt="1"/>
          </p:nvPr>
        </p:nvSpPr>
        <p:spPr>
          <a:xfrm>
            <a:off x="457200" y="457200"/>
            <a:ext cx="4523368" cy="669156"/>
          </a:xfrm>
        </p:spPr>
        <p:txBody>
          <a:bodyPr lIns="0" tIns="0" rIns="0" bIns="0">
            <a:noAutofit/>
          </a:bodyPr>
          <a:lstStyle>
            <a:lvl1pPr marL="0" indent="0">
              <a:lnSpc>
                <a:spcPct val="100000"/>
              </a:lnSpc>
              <a:spcBef>
                <a:spcPts val="0"/>
              </a:spcBef>
              <a:buNone/>
              <a:defRPr sz="2400" b="1" i="0">
                <a:solidFill>
                  <a:schemeClr val="bg1"/>
                </a:solidFill>
                <a:latin typeface="Arial" panose="020B0604020202020204" pitchFamily="34" charset="0"/>
                <a:cs typeface="Arial" panose="020B0604020202020204" pitchFamily="34" charset="0"/>
              </a:defRPr>
            </a:lvl1pPr>
            <a:lvl2pPr>
              <a:buNone/>
              <a:defRPr b="1" i="0">
                <a:latin typeface="Acumin Pro" panose="020B0504020202020204" pitchFamily="34" charset="77"/>
              </a:defRPr>
            </a:lvl2pPr>
            <a:lvl3pPr>
              <a:buNone/>
              <a:defRPr b="1" i="0">
                <a:latin typeface="Acumin Pro" panose="020B0504020202020204" pitchFamily="34" charset="77"/>
              </a:defRPr>
            </a:lvl3pPr>
            <a:lvl4pPr>
              <a:buNone/>
              <a:defRPr b="1" i="0">
                <a:latin typeface="Acumin Pro" panose="020B0504020202020204" pitchFamily="34" charset="77"/>
              </a:defRPr>
            </a:lvl4pPr>
            <a:lvl5pPr>
              <a:buNone/>
              <a:defRPr b="1" i="0">
                <a:latin typeface="Acumin Pro" panose="020B0504020202020204" pitchFamily="34" charset="77"/>
              </a:defRPr>
            </a:lvl5pPr>
          </a:lstStyle>
          <a:p>
            <a:pPr lvl="0"/>
            <a:r>
              <a:rPr lang="en-US" dirty="0"/>
              <a:t>Click to add a brief slide title</a:t>
            </a:r>
          </a:p>
        </p:txBody>
      </p:sp>
      <p:sp>
        <p:nvSpPr>
          <p:cNvPr id="17" name="Text Placeholder 13">
            <a:extLst>
              <a:ext uri="{FF2B5EF4-FFF2-40B4-BE49-F238E27FC236}">
                <a16:creationId xmlns:a16="http://schemas.microsoft.com/office/drawing/2014/main" id="{2709C09F-8C0C-7248-AEB2-1C7859F51F5A}"/>
              </a:ext>
            </a:extLst>
          </p:cNvPr>
          <p:cNvSpPr>
            <a:spLocks noGrp="1"/>
          </p:cNvSpPr>
          <p:nvPr>
            <p:ph type="body" sz="quarter" idx="18" hasCustomPrompt="1"/>
          </p:nvPr>
        </p:nvSpPr>
        <p:spPr>
          <a:xfrm>
            <a:off x="3871609" y="4420821"/>
            <a:ext cx="1505254" cy="425180"/>
          </a:xfrm>
        </p:spPr>
        <p:txBody>
          <a:bodyPr lIns="0" tIns="0" rIns="0" bIns="0"/>
          <a:lstStyle>
            <a:lvl1pPr marL="0" indent="0">
              <a:lnSpc>
                <a:spcPct val="100000"/>
              </a:lnSpc>
              <a:spcBef>
                <a:spcPts val="0"/>
              </a:spcBef>
              <a:buNone/>
              <a:defRPr sz="700" b="0" i="0">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add caption for image</a:t>
            </a:r>
          </a:p>
        </p:txBody>
      </p:sp>
      <p:sp>
        <p:nvSpPr>
          <p:cNvPr id="9" name="Text Placeholder 2">
            <a:extLst>
              <a:ext uri="{FF2B5EF4-FFF2-40B4-BE49-F238E27FC236}">
                <a16:creationId xmlns:a16="http://schemas.microsoft.com/office/drawing/2014/main" id="{6E94CDEA-D510-9F45-84BD-82CAA8464E4C}"/>
              </a:ext>
            </a:extLst>
          </p:cNvPr>
          <p:cNvSpPr>
            <a:spLocks noGrp="1"/>
          </p:cNvSpPr>
          <p:nvPr>
            <p:ph type="body" sz="quarter" idx="19" hasCustomPrompt="1"/>
          </p:nvPr>
        </p:nvSpPr>
        <p:spPr>
          <a:xfrm>
            <a:off x="457200" y="1143000"/>
            <a:ext cx="4525963" cy="3195638"/>
          </a:xfrm>
        </p:spPr>
        <p:txBody>
          <a:bodyPr lIns="0" tIns="0" rIns="0" bIns="0">
            <a:noAutofit/>
          </a:bodyPr>
          <a:lstStyle>
            <a:lvl1pPr marL="182880" indent="-182880">
              <a:lnSpc>
                <a:spcPct val="100000"/>
              </a:lnSpc>
              <a:spcBef>
                <a:spcPts val="600"/>
              </a:spcBef>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dirty="0"/>
              <a:t>Click to add first bullet</a:t>
            </a:r>
          </a:p>
          <a:p>
            <a:pPr lvl="1"/>
            <a:r>
              <a:rPr lang="en-US" dirty="0"/>
              <a:t>Second level</a:t>
            </a:r>
          </a:p>
          <a:p>
            <a:pPr lvl="2"/>
            <a:r>
              <a:rPr lang="en-US" dirty="0"/>
              <a:t>Third level</a:t>
            </a:r>
          </a:p>
          <a:p>
            <a:pPr lvl="3"/>
            <a:r>
              <a:rPr lang="en-US" dirty="0"/>
              <a:t>Fourth level</a:t>
            </a:r>
          </a:p>
        </p:txBody>
      </p:sp>
      <p:pic>
        <p:nvPicPr>
          <p:cNvPr id="10" name="Picture 9">
            <a:extLst>
              <a:ext uri="{FF2B5EF4-FFF2-40B4-BE49-F238E27FC236}">
                <a16:creationId xmlns:a16="http://schemas.microsoft.com/office/drawing/2014/main" id="{D444A7A8-335B-174E-9471-7B8989F42967}"/>
              </a:ext>
            </a:extLst>
          </p:cNvPr>
          <p:cNvPicPr>
            <a:picLocks noChangeAspect="1"/>
          </p:cNvPicPr>
          <p:nvPr userDrawn="1"/>
        </p:nvPicPr>
        <p:blipFill>
          <a:blip r:embed="rId2"/>
          <a:stretch>
            <a:fillRect/>
          </a:stretch>
        </p:blipFill>
        <p:spPr>
          <a:xfrm>
            <a:off x="329184" y="4809234"/>
            <a:ext cx="1037332" cy="202856"/>
          </a:xfrm>
          <a:prstGeom prst="rect">
            <a:avLst/>
          </a:prstGeom>
        </p:spPr>
      </p:pic>
    </p:spTree>
    <p:extLst>
      <p:ext uri="{BB962C8B-B14F-4D97-AF65-F5344CB8AC3E}">
        <p14:creationId xmlns:p14="http://schemas.microsoft.com/office/powerpoint/2010/main" val="353892554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2 Photos_White Backgroun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856035B-8130-D844-B0F2-44CBE0D28699}"/>
              </a:ext>
            </a:extLst>
          </p:cNvPr>
          <p:cNvSpPr>
            <a:spLocks noGrp="1"/>
          </p:cNvSpPr>
          <p:nvPr>
            <p:ph type="pic" sz="quarter" idx="16"/>
          </p:nvPr>
        </p:nvSpPr>
        <p:spPr>
          <a:xfrm>
            <a:off x="5376673" y="2571750"/>
            <a:ext cx="3767327" cy="2571750"/>
          </a:xfrm>
          <a:noFill/>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8" name="Picture Placeholder 7">
            <a:extLst>
              <a:ext uri="{FF2B5EF4-FFF2-40B4-BE49-F238E27FC236}">
                <a16:creationId xmlns:a16="http://schemas.microsoft.com/office/drawing/2014/main" id="{E6CF9DAC-DCA3-AD4A-B1B3-5725742FC10B}"/>
              </a:ext>
            </a:extLst>
          </p:cNvPr>
          <p:cNvSpPr>
            <a:spLocks noGrp="1"/>
          </p:cNvSpPr>
          <p:nvPr>
            <p:ph type="pic" sz="quarter" idx="13"/>
          </p:nvPr>
        </p:nvSpPr>
        <p:spPr>
          <a:xfrm>
            <a:off x="5376672" y="0"/>
            <a:ext cx="3767328" cy="2571750"/>
          </a:xfrm>
          <a:noFill/>
          <a:ln>
            <a:noFill/>
          </a:ln>
        </p:spPr>
        <p:txBody>
          <a:bodyPr/>
          <a:lstStyle>
            <a:lvl1pPr marL="171450" marR="0" indent="-171450" algn="l" defTabSz="685800" rtl="0" eaLnBrk="1" fontAlgn="auto" latinLnBrk="0" hangingPunct="1">
              <a:lnSpc>
                <a:spcPct val="90000"/>
              </a:lnSpc>
              <a:spcBef>
                <a:spcPts val="750"/>
              </a:spcBef>
              <a:spcAft>
                <a:spcPts val="0"/>
              </a:spcAft>
              <a:buClrTx/>
              <a:buSzTx/>
              <a:buFontTx/>
              <a:buNone/>
              <a:tabLst/>
              <a:defRPr>
                <a:solidFill>
                  <a:srgbClr val="000F7E"/>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Tx/>
              <a:buNone/>
              <a:tabLst/>
              <a:defRPr/>
            </a:pPr>
            <a:r>
              <a:rPr lang="en-US" dirty="0"/>
              <a:t>Click icon to add picture</a:t>
            </a:r>
          </a:p>
          <a:p>
            <a:endParaRPr lang="en-US" dirty="0"/>
          </a:p>
        </p:txBody>
      </p:sp>
      <p:sp>
        <p:nvSpPr>
          <p:cNvPr id="21" name="Text Placeholder 9">
            <a:extLst>
              <a:ext uri="{FF2B5EF4-FFF2-40B4-BE49-F238E27FC236}">
                <a16:creationId xmlns:a16="http://schemas.microsoft.com/office/drawing/2014/main" id="{B4117486-5C49-E242-8CBE-03C8F8711246}"/>
              </a:ext>
            </a:extLst>
          </p:cNvPr>
          <p:cNvSpPr>
            <a:spLocks noGrp="1"/>
          </p:cNvSpPr>
          <p:nvPr>
            <p:ph type="body" sz="quarter" idx="14" hasCustomPrompt="1"/>
          </p:nvPr>
        </p:nvSpPr>
        <p:spPr>
          <a:xfrm>
            <a:off x="457200" y="457200"/>
            <a:ext cx="4523368" cy="667512"/>
          </a:xfrm>
        </p:spPr>
        <p:txBody>
          <a:bodyPr lIns="0" tIns="0" rIns="0" bIns="0">
            <a:noAutofit/>
          </a:bodyPr>
          <a:lstStyle>
            <a:lvl1pPr marL="0" indent="0">
              <a:lnSpc>
                <a:spcPct val="100000"/>
              </a:lnSpc>
              <a:spcBef>
                <a:spcPts val="0"/>
              </a:spcBef>
              <a:buNone/>
              <a:defRPr sz="2400" b="1" i="0">
                <a:solidFill>
                  <a:srgbClr val="000F7E"/>
                </a:solidFill>
                <a:latin typeface="Arial" panose="020B0604020202020204" pitchFamily="34" charset="0"/>
                <a:cs typeface="Arial" panose="020B0604020202020204" pitchFamily="34" charset="0"/>
              </a:defRPr>
            </a:lvl1pPr>
            <a:lvl2pPr>
              <a:buNone/>
              <a:defRPr b="1" i="0">
                <a:latin typeface="Acumin Pro" panose="020B0504020202020204" pitchFamily="34" charset="77"/>
              </a:defRPr>
            </a:lvl2pPr>
            <a:lvl3pPr>
              <a:buNone/>
              <a:defRPr b="1" i="0">
                <a:latin typeface="Acumin Pro" panose="020B0504020202020204" pitchFamily="34" charset="77"/>
              </a:defRPr>
            </a:lvl3pPr>
            <a:lvl4pPr>
              <a:buNone/>
              <a:defRPr b="1" i="0">
                <a:latin typeface="Acumin Pro" panose="020B0504020202020204" pitchFamily="34" charset="77"/>
              </a:defRPr>
            </a:lvl4pPr>
            <a:lvl5pPr>
              <a:buNone/>
              <a:defRPr b="1" i="0">
                <a:latin typeface="Acumin Pro" panose="020B0504020202020204" pitchFamily="34" charset="77"/>
              </a:defRPr>
            </a:lvl5pPr>
          </a:lstStyle>
          <a:p>
            <a:pPr lvl="0"/>
            <a:r>
              <a:rPr lang="en-US" dirty="0"/>
              <a:t>Click to add a brief slide title</a:t>
            </a:r>
          </a:p>
        </p:txBody>
      </p:sp>
      <p:sp>
        <p:nvSpPr>
          <p:cNvPr id="24" name="Text Placeholder 13">
            <a:extLst>
              <a:ext uri="{FF2B5EF4-FFF2-40B4-BE49-F238E27FC236}">
                <a16:creationId xmlns:a16="http://schemas.microsoft.com/office/drawing/2014/main" id="{FE409C5D-AFD1-7745-A713-F12280BE810D}"/>
              </a:ext>
            </a:extLst>
          </p:cNvPr>
          <p:cNvSpPr>
            <a:spLocks noGrp="1"/>
          </p:cNvSpPr>
          <p:nvPr>
            <p:ph type="body" sz="quarter" idx="19" hasCustomPrompt="1"/>
          </p:nvPr>
        </p:nvSpPr>
        <p:spPr>
          <a:xfrm>
            <a:off x="3871609" y="4420821"/>
            <a:ext cx="1505254" cy="425180"/>
          </a:xfrm>
        </p:spPr>
        <p:txBody>
          <a:bodyPr lIns="0" tIns="0" rIns="0" bIns="0"/>
          <a:lstStyle>
            <a:lvl1pPr marL="0" indent="0">
              <a:lnSpc>
                <a:spcPct val="100000"/>
              </a:lnSpc>
              <a:spcBef>
                <a:spcPts val="0"/>
              </a:spcBef>
              <a:buNone/>
              <a:defRPr sz="700" b="0" i="0">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add caption for image</a:t>
            </a:r>
          </a:p>
        </p:txBody>
      </p:sp>
      <p:sp>
        <p:nvSpPr>
          <p:cNvPr id="9" name="Text Placeholder 2">
            <a:extLst>
              <a:ext uri="{FF2B5EF4-FFF2-40B4-BE49-F238E27FC236}">
                <a16:creationId xmlns:a16="http://schemas.microsoft.com/office/drawing/2014/main" id="{AE46F9CE-9C02-284E-A17F-0C31F82B2F5B}"/>
              </a:ext>
            </a:extLst>
          </p:cNvPr>
          <p:cNvSpPr>
            <a:spLocks noGrp="1"/>
          </p:cNvSpPr>
          <p:nvPr>
            <p:ph type="body" sz="quarter" idx="20" hasCustomPrompt="1"/>
          </p:nvPr>
        </p:nvSpPr>
        <p:spPr>
          <a:xfrm>
            <a:off x="457200" y="1143000"/>
            <a:ext cx="4525963" cy="3195638"/>
          </a:xfrm>
        </p:spPr>
        <p:txBody>
          <a:bodyPr lIns="0" tIns="0" rIns="0" bIns="0">
            <a:noAutofit/>
          </a:bodyPr>
          <a:lstStyle>
            <a:lvl1pPr marL="182880" indent="-182880">
              <a:lnSpc>
                <a:spcPct val="100000"/>
              </a:lnSpc>
              <a:spcBef>
                <a:spcPts val="600"/>
              </a:spcBef>
              <a:defRPr/>
            </a:lvl1pPr>
          </a:lstStyle>
          <a:p>
            <a:pPr lvl="0"/>
            <a:r>
              <a:rPr lang="en-US" dirty="0"/>
              <a:t>Click to add first bullet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79677387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ccent with 2 Photos and Blue Backgroun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856035B-8130-D844-B0F2-44CBE0D28699}"/>
              </a:ext>
            </a:extLst>
          </p:cNvPr>
          <p:cNvSpPr>
            <a:spLocks noGrp="1"/>
          </p:cNvSpPr>
          <p:nvPr>
            <p:ph type="pic" sz="quarter" idx="16"/>
          </p:nvPr>
        </p:nvSpPr>
        <p:spPr>
          <a:xfrm>
            <a:off x="5376673" y="2571750"/>
            <a:ext cx="3767328" cy="2571750"/>
          </a:xfrm>
          <a:noFill/>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9198D"/>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picture</a:t>
            </a:r>
          </a:p>
          <a:p>
            <a:endParaRPr lang="en-US" dirty="0"/>
          </a:p>
        </p:txBody>
      </p:sp>
      <p:sp>
        <p:nvSpPr>
          <p:cNvPr id="6" name="Rectangle 5">
            <a:extLst>
              <a:ext uri="{FF2B5EF4-FFF2-40B4-BE49-F238E27FC236}">
                <a16:creationId xmlns:a16="http://schemas.microsoft.com/office/drawing/2014/main" id="{8D1DBF6C-0676-5247-8404-7764B27D9124}"/>
              </a:ext>
            </a:extLst>
          </p:cNvPr>
          <p:cNvSpPr/>
          <p:nvPr userDrawn="1"/>
        </p:nvSpPr>
        <p:spPr>
          <a:xfrm>
            <a:off x="0" y="0"/>
            <a:ext cx="5376672" cy="5143500"/>
          </a:xfrm>
          <a:prstGeom prst="rect">
            <a:avLst/>
          </a:prstGeom>
          <a:solidFill>
            <a:srgbClr val="000F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E6CF9DAC-DCA3-AD4A-B1B3-5725742FC10B}"/>
              </a:ext>
            </a:extLst>
          </p:cNvPr>
          <p:cNvSpPr>
            <a:spLocks noGrp="1"/>
          </p:cNvSpPr>
          <p:nvPr>
            <p:ph type="pic" sz="quarter" idx="13"/>
          </p:nvPr>
        </p:nvSpPr>
        <p:spPr>
          <a:xfrm>
            <a:off x="5376672" y="0"/>
            <a:ext cx="3767328" cy="2571750"/>
          </a:xfrm>
          <a:noFill/>
          <a:ln>
            <a:noFill/>
          </a:ln>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9198D"/>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add picture</a:t>
            </a:r>
          </a:p>
          <a:p>
            <a:endParaRPr lang="en-US" dirty="0"/>
          </a:p>
          <a:p>
            <a:endParaRPr lang="en-US" dirty="0"/>
          </a:p>
        </p:txBody>
      </p:sp>
      <p:sp>
        <p:nvSpPr>
          <p:cNvPr id="14" name="Text Placeholder 9">
            <a:extLst>
              <a:ext uri="{FF2B5EF4-FFF2-40B4-BE49-F238E27FC236}">
                <a16:creationId xmlns:a16="http://schemas.microsoft.com/office/drawing/2014/main" id="{225C079B-5F34-5149-9937-5E0A7D19101F}"/>
              </a:ext>
            </a:extLst>
          </p:cNvPr>
          <p:cNvSpPr>
            <a:spLocks noGrp="1"/>
          </p:cNvSpPr>
          <p:nvPr>
            <p:ph type="body" sz="quarter" idx="14" hasCustomPrompt="1"/>
          </p:nvPr>
        </p:nvSpPr>
        <p:spPr>
          <a:xfrm>
            <a:off x="457200" y="457200"/>
            <a:ext cx="4523368" cy="667512"/>
          </a:xfrm>
        </p:spPr>
        <p:txBody>
          <a:bodyPr lIns="0" tIns="0" rIns="0" bIns="0">
            <a:noAutofit/>
          </a:bodyPr>
          <a:lstStyle>
            <a:lvl1pPr marL="0" indent="0">
              <a:lnSpc>
                <a:spcPct val="100000"/>
              </a:lnSpc>
              <a:spcBef>
                <a:spcPts val="0"/>
              </a:spcBef>
              <a:buNone/>
              <a:defRPr sz="2400" b="1" i="0">
                <a:solidFill>
                  <a:schemeClr val="bg1"/>
                </a:solidFill>
                <a:latin typeface="Arial" panose="020B0604020202020204" pitchFamily="34" charset="0"/>
                <a:cs typeface="Arial" panose="020B0604020202020204" pitchFamily="34" charset="0"/>
              </a:defRPr>
            </a:lvl1pPr>
            <a:lvl2pPr>
              <a:buNone/>
              <a:defRPr b="1" i="0">
                <a:latin typeface="Acumin Pro" panose="020B0504020202020204" pitchFamily="34" charset="77"/>
              </a:defRPr>
            </a:lvl2pPr>
            <a:lvl3pPr>
              <a:buNone/>
              <a:defRPr b="1" i="0">
                <a:latin typeface="Acumin Pro" panose="020B0504020202020204" pitchFamily="34" charset="77"/>
              </a:defRPr>
            </a:lvl3pPr>
            <a:lvl4pPr>
              <a:buNone/>
              <a:defRPr b="1" i="0">
                <a:latin typeface="Acumin Pro" panose="020B0504020202020204" pitchFamily="34" charset="77"/>
              </a:defRPr>
            </a:lvl4pPr>
            <a:lvl5pPr>
              <a:buNone/>
              <a:defRPr b="1" i="0">
                <a:latin typeface="Acumin Pro" panose="020B0504020202020204" pitchFamily="34" charset="77"/>
              </a:defRPr>
            </a:lvl5pPr>
          </a:lstStyle>
          <a:p>
            <a:pPr lvl="0"/>
            <a:r>
              <a:rPr lang="en-US" dirty="0"/>
              <a:t>Click to add a brief slide title</a:t>
            </a:r>
          </a:p>
        </p:txBody>
      </p:sp>
      <p:sp>
        <p:nvSpPr>
          <p:cNvPr id="21" name="Text Placeholder 13">
            <a:extLst>
              <a:ext uri="{FF2B5EF4-FFF2-40B4-BE49-F238E27FC236}">
                <a16:creationId xmlns:a16="http://schemas.microsoft.com/office/drawing/2014/main" id="{2C113B2A-25B6-4D4F-BE66-8FD128DADFB0}"/>
              </a:ext>
            </a:extLst>
          </p:cNvPr>
          <p:cNvSpPr>
            <a:spLocks noGrp="1"/>
          </p:cNvSpPr>
          <p:nvPr>
            <p:ph type="body" sz="quarter" idx="19" hasCustomPrompt="1"/>
          </p:nvPr>
        </p:nvSpPr>
        <p:spPr>
          <a:xfrm>
            <a:off x="3871609" y="4420821"/>
            <a:ext cx="1505254" cy="425180"/>
          </a:xfrm>
        </p:spPr>
        <p:txBody>
          <a:bodyPr lIns="0" tIns="0" rIns="0" bIns="0"/>
          <a:lstStyle>
            <a:lvl1pPr marL="0" indent="0">
              <a:lnSpc>
                <a:spcPct val="100000"/>
              </a:lnSpc>
              <a:spcBef>
                <a:spcPts val="0"/>
              </a:spcBef>
              <a:buNone/>
              <a:defRPr sz="700" b="0" i="0">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add caption for image</a:t>
            </a:r>
          </a:p>
        </p:txBody>
      </p:sp>
      <p:sp>
        <p:nvSpPr>
          <p:cNvPr id="9" name="Text Placeholder 2">
            <a:extLst>
              <a:ext uri="{FF2B5EF4-FFF2-40B4-BE49-F238E27FC236}">
                <a16:creationId xmlns:a16="http://schemas.microsoft.com/office/drawing/2014/main" id="{24511911-ADCF-3F4A-9C7A-1469A5E07464}"/>
              </a:ext>
            </a:extLst>
          </p:cNvPr>
          <p:cNvSpPr>
            <a:spLocks noGrp="1"/>
          </p:cNvSpPr>
          <p:nvPr>
            <p:ph type="body" sz="quarter" idx="20" hasCustomPrompt="1"/>
          </p:nvPr>
        </p:nvSpPr>
        <p:spPr>
          <a:xfrm>
            <a:off x="457200" y="1143000"/>
            <a:ext cx="4525963" cy="3195638"/>
          </a:xfrm>
        </p:spPr>
        <p:txBody>
          <a:bodyPr lIns="0" tIns="0" rIns="0" bIns="0">
            <a:noAutofit/>
          </a:bodyPr>
          <a:lstStyle>
            <a:lvl1pPr marL="182880" indent="-182880">
              <a:lnSpc>
                <a:spcPct val="100000"/>
              </a:lnSpc>
              <a:spcBef>
                <a:spcPts val="600"/>
              </a:spcBef>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dirty="0"/>
              <a:t>Click to add first bullet</a:t>
            </a:r>
          </a:p>
          <a:p>
            <a:pPr lvl="1"/>
            <a:r>
              <a:rPr lang="en-US" dirty="0"/>
              <a:t>Second level</a:t>
            </a:r>
          </a:p>
          <a:p>
            <a:pPr lvl="2"/>
            <a:r>
              <a:rPr lang="en-US" dirty="0"/>
              <a:t>Third level</a:t>
            </a:r>
          </a:p>
          <a:p>
            <a:pPr lvl="3"/>
            <a:r>
              <a:rPr lang="en-US" dirty="0"/>
              <a:t>Fourth level</a:t>
            </a:r>
          </a:p>
        </p:txBody>
      </p:sp>
      <p:pic>
        <p:nvPicPr>
          <p:cNvPr id="10" name="Picture 9">
            <a:extLst>
              <a:ext uri="{FF2B5EF4-FFF2-40B4-BE49-F238E27FC236}">
                <a16:creationId xmlns:a16="http://schemas.microsoft.com/office/drawing/2014/main" id="{B3BC7184-67F4-D44E-A683-638A4BD086F4}"/>
              </a:ext>
            </a:extLst>
          </p:cNvPr>
          <p:cNvPicPr>
            <a:picLocks noChangeAspect="1"/>
          </p:cNvPicPr>
          <p:nvPr userDrawn="1"/>
        </p:nvPicPr>
        <p:blipFill>
          <a:blip r:embed="rId2"/>
          <a:stretch>
            <a:fillRect/>
          </a:stretch>
        </p:blipFill>
        <p:spPr>
          <a:xfrm>
            <a:off x="329184" y="4809234"/>
            <a:ext cx="1037332" cy="202856"/>
          </a:xfrm>
          <a:prstGeom prst="rect">
            <a:avLst/>
          </a:prstGeom>
        </p:spPr>
      </p:pic>
    </p:spTree>
    <p:extLst>
      <p:ext uri="{BB962C8B-B14F-4D97-AF65-F5344CB8AC3E}">
        <p14:creationId xmlns:p14="http://schemas.microsoft.com/office/powerpoint/2010/main" val="3054402206"/>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6.png"/><Relationship Id="rId5" Type="http://schemas.openxmlformats.org/officeDocument/2006/relationships/theme" Target="../theme/theme2.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666276"/>
          </a:xfrm>
          <a:prstGeom prst="rect">
            <a:avLst/>
          </a:prstGeom>
        </p:spPr>
        <p:txBody>
          <a:bodyPr vert="horz" lIns="0" tIns="0" rIns="0" bIns="0" rtlCol="0" anchor="t" anchorCtr="0">
            <a:normAutofit/>
          </a:bodyPr>
          <a:lstStyle/>
          <a:p>
            <a:r>
              <a:rPr lang="en-US" dirty="0"/>
              <a:t>Click to edit Master title style</a:t>
            </a:r>
          </a:p>
        </p:txBody>
      </p:sp>
      <p:sp>
        <p:nvSpPr>
          <p:cNvPr id="3" name="Text Placeholder 2"/>
          <p:cNvSpPr>
            <a:spLocks noGrp="1"/>
          </p:cNvSpPr>
          <p:nvPr>
            <p:ph type="body" idx="1"/>
          </p:nvPr>
        </p:nvSpPr>
        <p:spPr>
          <a:xfrm>
            <a:off x="457200" y="1143000"/>
            <a:ext cx="8229600" cy="3328416"/>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Slide Number Placeholder 3">
            <a:extLst>
              <a:ext uri="{FF2B5EF4-FFF2-40B4-BE49-F238E27FC236}">
                <a16:creationId xmlns:a16="http://schemas.microsoft.com/office/drawing/2014/main" id="{2553C9D7-E9D0-FF4B-A8C0-A88200BA90FB}"/>
              </a:ext>
            </a:extLst>
          </p:cNvPr>
          <p:cNvSpPr txBox="1">
            <a:spLocks/>
          </p:cNvSpPr>
          <p:nvPr userDrawn="1"/>
        </p:nvSpPr>
        <p:spPr>
          <a:xfrm>
            <a:off x="8708182" y="4846001"/>
            <a:ext cx="220485" cy="202855"/>
          </a:xfrm>
          <a:prstGeom prst="rect">
            <a:avLst/>
          </a:prstGeom>
        </p:spPr>
        <p:txBody>
          <a:bodyPr vert="horz" lIns="0" tIns="0" rIns="0" bIns="0" rtlCol="0" anchor="t" anchorCtr="0"/>
          <a:lstStyle>
            <a:defPPr>
              <a:defRPr lang="en-US"/>
            </a:defPPr>
            <a:lvl1pPr marL="0" algn="r" defTabSz="457200" rtl="0" eaLnBrk="1" latinLnBrk="0" hangingPunct="1">
              <a:defRPr sz="700" b="0" i="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lumMod val="65000"/>
                  </a:schemeClr>
                </a:solidFill>
              </a:rPr>
              <a:t>  </a:t>
            </a:r>
            <a:fld id="{F16E1515-8F3D-DE4D-94E5-8D9BEBCD7A49}" type="slidenum">
              <a:rPr lang="en-US" smtClean="0">
                <a:solidFill>
                  <a:schemeClr val="bg1">
                    <a:lumMod val="65000"/>
                  </a:schemeClr>
                </a:solidFill>
              </a:rPr>
              <a:pPr/>
              <a:t>‹#›</a:t>
            </a:fld>
            <a:endParaRPr lang="en-US" dirty="0">
              <a:solidFill>
                <a:schemeClr val="bg1">
                  <a:lumMod val="65000"/>
                </a:schemeClr>
              </a:solidFill>
            </a:endParaRPr>
          </a:p>
        </p:txBody>
      </p:sp>
      <p:sp>
        <p:nvSpPr>
          <p:cNvPr id="5" name="Date Placeholder 3">
            <a:extLst>
              <a:ext uri="{FF2B5EF4-FFF2-40B4-BE49-F238E27FC236}">
                <a16:creationId xmlns:a16="http://schemas.microsoft.com/office/drawing/2014/main" id="{DD9D28ED-2D06-3A46-9727-8A9B2D7E7F63}"/>
              </a:ext>
            </a:extLst>
          </p:cNvPr>
          <p:cNvSpPr txBox="1">
            <a:spLocks/>
          </p:cNvSpPr>
          <p:nvPr userDrawn="1"/>
        </p:nvSpPr>
        <p:spPr>
          <a:xfrm>
            <a:off x="8076886" y="4846002"/>
            <a:ext cx="609914" cy="148504"/>
          </a:xfrm>
          <a:prstGeom prst="rect">
            <a:avLst/>
          </a:prstGeom>
        </p:spPr>
        <p:txBody>
          <a:bodyPr vert="horz" lIns="0" tIns="0" rIns="0" bIns="0" rtlCol="0" anchor="t" anchorCtr="0"/>
          <a:lstStyle>
            <a:defPPr>
              <a:defRPr lang="en-US"/>
            </a:defPPr>
            <a:lvl1pPr marL="0" algn="r" defTabSz="457200" rtl="0" eaLnBrk="1" latinLnBrk="0" hangingPunct="1">
              <a:defRPr sz="700" b="0" i="0" kern="1200">
                <a:solidFill>
                  <a:schemeClr val="bg1">
                    <a:lumMod val="65000"/>
                  </a:schemeClr>
                </a:solidFill>
                <a:latin typeface="Arial" panose="020B0604020202020204" pitchFamily="34" charset="0"/>
                <a:ea typeface="Source Sans Pro Semibold" panose="020B0503030403020204" pitchFamily="34" charset="0"/>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39BF0A-C635-544F-850F-946AD8E7975B}" type="datetime1">
              <a:rPr lang="en-US" smtClean="0"/>
              <a:pPr/>
              <a:t>2/4/25</a:t>
            </a:fld>
            <a:endParaRPr lang="en-US" dirty="0"/>
          </a:p>
        </p:txBody>
      </p:sp>
      <p:pic>
        <p:nvPicPr>
          <p:cNvPr id="10" name="Picture 9">
            <a:extLst>
              <a:ext uri="{FF2B5EF4-FFF2-40B4-BE49-F238E27FC236}">
                <a16:creationId xmlns:a16="http://schemas.microsoft.com/office/drawing/2014/main" id="{10DDB747-6C5D-1648-A189-AC12B7E17882}"/>
              </a:ext>
            </a:extLst>
          </p:cNvPr>
          <p:cNvPicPr>
            <a:picLocks noChangeAspect="1"/>
          </p:cNvPicPr>
          <p:nvPr userDrawn="1"/>
        </p:nvPicPr>
        <p:blipFill>
          <a:blip r:embed="rId17"/>
          <a:stretch>
            <a:fillRect/>
          </a:stretch>
        </p:blipFill>
        <p:spPr>
          <a:xfrm>
            <a:off x="329184" y="4811397"/>
            <a:ext cx="1033271" cy="202062"/>
          </a:xfrm>
          <a:prstGeom prst="rect">
            <a:avLst/>
          </a:prstGeom>
        </p:spPr>
      </p:pic>
    </p:spTree>
    <p:extLst>
      <p:ext uri="{BB962C8B-B14F-4D97-AF65-F5344CB8AC3E}">
        <p14:creationId xmlns:p14="http://schemas.microsoft.com/office/powerpoint/2010/main" val="3392560624"/>
      </p:ext>
    </p:extLst>
  </p:cSld>
  <p:clrMap bg1="lt1" tx1="dk1" bg2="lt2" tx2="dk2" accent1="accent1" accent2="accent2" accent3="accent3" accent4="accent4" accent5="accent5" accent6="accent6" hlink="hlink" folHlink="folHlink"/>
  <p:sldLayoutIdLst>
    <p:sldLayoutId id="2147483661" r:id="rId1"/>
    <p:sldLayoutId id="2147483687" r:id="rId2"/>
    <p:sldLayoutId id="2147483692" r:id="rId3"/>
    <p:sldLayoutId id="2147483707" r:id="rId4"/>
    <p:sldLayoutId id="2147483686" r:id="rId5"/>
    <p:sldLayoutId id="2147483690" r:id="rId6"/>
    <p:sldLayoutId id="2147483667" r:id="rId7"/>
    <p:sldLayoutId id="2147483688" r:id="rId8"/>
    <p:sldLayoutId id="2147483674" r:id="rId9"/>
    <p:sldLayoutId id="2147483684" r:id="rId10"/>
    <p:sldLayoutId id="2147483678" r:id="rId11"/>
    <p:sldLayoutId id="2147483680" r:id="rId12"/>
    <p:sldLayoutId id="2147483682" r:id="rId13"/>
    <p:sldLayoutId id="2147483689" r:id="rId14"/>
    <p:sldLayoutId id="2147483724" r:id="rId15"/>
  </p:sldLayoutIdLst>
  <p:hf hdr="0"/>
  <p:txStyles>
    <p:titleStyle>
      <a:lvl1pPr algn="l" defTabSz="685800" rtl="0" eaLnBrk="1" latinLnBrk="0" hangingPunct="1">
        <a:lnSpc>
          <a:spcPct val="100000"/>
        </a:lnSpc>
        <a:spcBef>
          <a:spcPct val="0"/>
        </a:spcBef>
        <a:buNone/>
        <a:defRPr sz="2400" b="1" kern="1200">
          <a:solidFill>
            <a:srgbClr val="000F7E"/>
          </a:solidFill>
          <a:latin typeface="Arial" panose="020B0604020202020204" pitchFamily="34" charset="0"/>
          <a:ea typeface="+mj-ea"/>
          <a:cs typeface="Arial" panose="020B0604020202020204" pitchFamily="34" charset="0"/>
        </a:defRPr>
      </a:lvl1pPr>
    </p:titleStyle>
    <p:bodyStyle>
      <a:lvl1pPr marL="230188" indent="-222250" algn="l" defTabSz="685800" rtl="0" eaLnBrk="1" latinLnBrk="0" hangingPunct="1">
        <a:lnSpc>
          <a:spcPct val="100000"/>
        </a:lnSpc>
        <a:spcBef>
          <a:spcPts val="0"/>
        </a:spcBef>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1pPr>
      <a:lvl2pPr marL="460375" indent="-230188" algn="l" defTabSz="685800" rtl="0" eaLnBrk="1" latinLnBrk="0" hangingPunct="1">
        <a:lnSpc>
          <a:spcPct val="90000"/>
        </a:lnSpc>
        <a:spcBef>
          <a:spcPts val="375"/>
        </a:spcBef>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2pPr>
      <a:lvl3pPr marL="688975" indent="-231775" algn="l" defTabSz="685800" rtl="0" eaLnBrk="1" latinLnBrk="0" hangingPunct="1">
        <a:lnSpc>
          <a:spcPct val="90000"/>
        </a:lnSpc>
        <a:spcBef>
          <a:spcPts val="375"/>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914400" indent="-227013"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08"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0F7E"/>
        </a:solidFill>
        <a:effectLst/>
      </p:bgPr>
    </p:bg>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39A08365-AEEB-3D48-A287-0A6C23C5D3D6}"/>
              </a:ext>
            </a:extLst>
          </p:cNvPr>
          <p:cNvSpPr txBox="1">
            <a:spLocks/>
          </p:cNvSpPr>
          <p:nvPr userDrawn="1"/>
        </p:nvSpPr>
        <p:spPr>
          <a:xfrm>
            <a:off x="8705088" y="4849122"/>
            <a:ext cx="220485" cy="202855"/>
          </a:xfrm>
          <a:prstGeom prst="rect">
            <a:avLst/>
          </a:prstGeom>
        </p:spPr>
        <p:txBody>
          <a:bodyPr vert="horz" lIns="0" tIns="0" rIns="0" bIns="0" rtlCol="0" anchor="t" anchorCtr="0"/>
          <a:lstStyle>
            <a:defPPr>
              <a:defRPr lang="en-US"/>
            </a:defPPr>
            <a:lvl1pPr marL="0" algn="r" defTabSz="457200" rtl="0" eaLnBrk="1" latinLnBrk="0" hangingPunct="1">
              <a:defRPr sz="700" b="0" i="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lumMod val="65000"/>
                  </a:schemeClr>
                </a:solidFill>
              </a:rPr>
              <a:t>  </a:t>
            </a:r>
            <a:fld id="{F16E1515-8F3D-DE4D-94E5-8D9BEBCD7A49}" type="slidenum">
              <a:rPr lang="en-US" smtClean="0">
                <a:solidFill>
                  <a:schemeClr val="bg1">
                    <a:lumMod val="65000"/>
                  </a:schemeClr>
                </a:solidFill>
              </a:rPr>
              <a:pPr/>
              <a:t>‹#›</a:t>
            </a:fld>
            <a:endParaRPr lang="en-US" dirty="0">
              <a:solidFill>
                <a:schemeClr val="bg1">
                  <a:lumMod val="65000"/>
                </a:schemeClr>
              </a:solidFill>
            </a:endParaRPr>
          </a:p>
        </p:txBody>
      </p:sp>
      <p:sp>
        <p:nvSpPr>
          <p:cNvPr id="11" name="Date Placeholder 3">
            <a:extLst>
              <a:ext uri="{FF2B5EF4-FFF2-40B4-BE49-F238E27FC236}">
                <a16:creationId xmlns:a16="http://schemas.microsoft.com/office/drawing/2014/main" id="{B198D408-451C-7649-B63F-9BB20EE7A64E}"/>
              </a:ext>
            </a:extLst>
          </p:cNvPr>
          <p:cNvSpPr txBox="1">
            <a:spLocks/>
          </p:cNvSpPr>
          <p:nvPr userDrawn="1"/>
        </p:nvSpPr>
        <p:spPr>
          <a:xfrm>
            <a:off x="8074152" y="4846002"/>
            <a:ext cx="609914" cy="148504"/>
          </a:xfrm>
          <a:prstGeom prst="rect">
            <a:avLst/>
          </a:prstGeom>
        </p:spPr>
        <p:txBody>
          <a:bodyPr vert="horz" lIns="0" tIns="0" rIns="0" bIns="0" rtlCol="0" anchor="t" anchorCtr="0"/>
          <a:lstStyle>
            <a:defPPr>
              <a:defRPr lang="en-US"/>
            </a:defPPr>
            <a:lvl1pPr marL="0" algn="r" defTabSz="457200" rtl="0" eaLnBrk="1" latinLnBrk="0" hangingPunct="1">
              <a:defRPr sz="700" b="0" i="0" kern="1200">
                <a:solidFill>
                  <a:schemeClr val="bg1">
                    <a:lumMod val="65000"/>
                  </a:schemeClr>
                </a:solidFill>
                <a:latin typeface="Arial" panose="020B0604020202020204" pitchFamily="34" charset="0"/>
                <a:ea typeface="Source Sans Pro Semibold" panose="020B0503030403020204" pitchFamily="34" charset="0"/>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39BF0A-C635-544F-850F-946AD8E7975B}" type="datetime1">
              <a:rPr lang="en-US" smtClean="0"/>
              <a:pPr/>
              <a:t>2/4/25</a:t>
            </a:fld>
            <a:endParaRPr lang="en-US" dirty="0"/>
          </a:p>
        </p:txBody>
      </p:sp>
      <p:sp>
        <p:nvSpPr>
          <p:cNvPr id="2" name="Title Placeholder 1">
            <a:extLst>
              <a:ext uri="{FF2B5EF4-FFF2-40B4-BE49-F238E27FC236}">
                <a16:creationId xmlns:a16="http://schemas.microsoft.com/office/drawing/2014/main" id="{C999391D-1BCF-B249-A015-254233AECE82}"/>
              </a:ext>
            </a:extLst>
          </p:cNvPr>
          <p:cNvSpPr>
            <a:spLocks noGrp="1"/>
          </p:cNvSpPr>
          <p:nvPr>
            <p:ph type="title"/>
          </p:nvPr>
        </p:nvSpPr>
        <p:spPr>
          <a:xfrm>
            <a:off x="457200" y="457200"/>
            <a:ext cx="7886700" cy="667512"/>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4682BBD0-F847-394A-96EA-C2F6C3D00601}"/>
              </a:ext>
            </a:extLst>
          </p:cNvPr>
          <p:cNvSpPr>
            <a:spLocks noGrp="1"/>
          </p:cNvSpPr>
          <p:nvPr>
            <p:ph type="body" idx="1"/>
          </p:nvPr>
        </p:nvSpPr>
        <p:spPr>
          <a:xfrm>
            <a:off x="457200" y="1143000"/>
            <a:ext cx="7886700" cy="326231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5" name="Picture 4">
            <a:extLst>
              <a:ext uri="{FF2B5EF4-FFF2-40B4-BE49-F238E27FC236}">
                <a16:creationId xmlns:a16="http://schemas.microsoft.com/office/drawing/2014/main" id="{3F50E74A-F632-C648-A3E6-DE91F9708731}"/>
              </a:ext>
            </a:extLst>
          </p:cNvPr>
          <p:cNvPicPr>
            <a:picLocks noChangeAspect="1"/>
          </p:cNvPicPr>
          <p:nvPr userDrawn="1"/>
        </p:nvPicPr>
        <p:blipFill>
          <a:blip r:embed="rId6"/>
          <a:stretch>
            <a:fillRect/>
          </a:stretch>
        </p:blipFill>
        <p:spPr>
          <a:xfrm>
            <a:off x="329184" y="4809234"/>
            <a:ext cx="1037332" cy="202856"/>
          </a:xfrm>
          <a:prstGeom prst="rect">
            <a:avLst/>
          </a:prstGeom>
        </p:spPr>
      </p:pic>
    </p:spTree>
    <p:extLst>
      <p:ext uri="{BB962C8B-B14F-4D97-AF65-F5344CB8AC3E}">
        <p14:creationId xmlns:p14="http://schemas.microsoft.com/office/powerpoint/2010/main" val="226994202"/>
      </p:ext>
    </p:extLst>
  </p:cSld>
  <p:clrMap bg1="lt1" tx1="dk1" bg2="lt2" tx2="dk2" accent1="accent1" accent2="accent2" accent3="accent3" accent4="accent4" accent5="accent5" accent6="accent6" hlink="hlink" folHlink="folHlink"/>
  <p:sldLayoutIdLst>
    <p:sldLayoutId id="2147483675" r:id="rId1"/>
    <p:sldLayoutId id="2147483708" r:id="rId2"/>
    <p:sldLayoutId id="2147483694" r:id="rId3"/>
    <p:sldLayoutId id="2147483705" r:id="rId4"/>
  </p:sldLayoutIdLst>
  <p:txStyles>
    <p:titleStyle>
      <a:lvl1pPr algn="l" defTabSz="914400" rtl="0" eaLnBrk="1" latinLnBrk="0" hangingPunct="1">
        <a:lnSpc>
          <a:spcPct val="100000"/>
        </a:lnSpc>
        <a:spcBef>
          <a:spcPct val="0"/>
        </a:spcBef>
        <a:buNone/>
        <a:defRPr sz="2400" b="1" i="0" kern="1200">
          <a:solidFill>
            <a:schemeClr val="bg1"/>
          </a:solidFill>
          <a:latin typeface="Arial" panose="020B0604020202020204" pitchFamily="34" charset="0"/>
          <a:ea typeface="+mj-ea"/>
          <a:cs typeface="Arial" panose="020B0604020202020204" pitchFamily="34" charset="0"/>
        </a:defRPr>
      </a:lvl1pPr>
    </p:titleStyle>
    <p:bodyStyle>
      <a:lvl1pPr marL="228600" indent="-220663" algn="l" defTabSz="914400" rtl="0" eaLnBrk="1" latinLnBrk="0" hangingPunct="1">
        <a:lnSpc>
          <a:spcPct val="100000"/>
        </a:lnSpc>
        <a:spcBef>
          <a:spcPts val="600"/>
        </a:spcBef>
        <a:buClr>
          <a:schemeClr val="bg1"/>
        </a:buClr>
        <a:buFont typeface="Arial" panose="020B0604020202020204" pitchFamily="34" charset="0"/>
        <a:buChar char="•"/>
        <a:tabLst/>
        <a:defRPr sz="1800" b="0" i="0" kern="1200">
          <a:solidFill>
            <a:schemeClr val="bg1"/>
          </a:solidFill>
          <a:latin typeface="Arial" panose="020B0604020202020204" pitchFamily="34" charset="0"/>
          <a:ea typeface="+mn-ea"/>
          <a:cs typeface="Arial" panose="020B0604020202020204" pitchFamily="34" charset="0"/>
        </a:defRPr>
      </a:lvl1pPr>
      <a:lvl2pPr marL="458788" indent="-230188" algn="l" defTabSz="914400" rtl="0" eaLnBrk="1" latinLnBrk="0" hangingPunct="1">
        <a:lnSpc>
          <a:spcPct val="90000"/>
        </a:lnSpc>
        <a:spcBef>
          <a:spcPts val="375"/>
        </a:spcBef>
        <a:buClr>
          <a:schemeClr val="bg1"/>
        </a:buClr>
        <a:buSzPct val="100000"/>
        <a:buFont typeface="System Font Regular"/>
        <a:buChar char="–"/>
        <a:tabLst/>
        <a:defRPr sz="1600" kern="1200">
          <a:solidFill>
            <a:schemeClr val="bg1"/>
          </a:solidFill>
          <a:latin typeface="Arial" panose="020B0604020202020204" pitchFamily="34" charset="0"/>
          <a:ea typeface="+mn-ea"/>
          <a:cs typeface="Arial" panose="020B0604020202020204" pitchFamily="34" charset="0"/>
        </a:defRPr>
      </a:lvl2pPr>
      <a:lvl3pPr marL="687388" indent="-228600" algn="l" defTabSz="914400" rtl="0" eaLnBrk="1" latinLnBrk="0" hangingPunct="1">
        <a:lnSpc>
          <a:spcPct val="90000"/>
        </a:lnSpc>
        <a:spcBef>
          <a:spcPts val="500"/>
        </a:spcBef>
        <a:buClr>
          <a:schemeClr val="bg1"/>
        </a:buClr>
        <a:buFont typeface="Wingdings" pitchFamily="2" charset="2"/>
        <a:buChar char="§"/>
        <a:tabLst/>
        <a:defRPr sz="1400" kern="1200">
          <a:solidFill>
            <a:schemeClr val="bg1"/>
          </a:solidFill>
          <a:latin typeface="Arial" panose="020B0604020202020204" pitchFamily="34" charset="0"/>
          <a:ea typeface="+mn-ea"/>
          <a:cs typeface="Arial" panose="020B0604020202020204" pitchFamily="34" charset="0"/>
        </a:defRPr>
      </a:lvl3pPr>
      <a:lvl4pPr marL="917575" indent="-230188" algn="l" defTabSz="914400" rtl="0" eaLnBrk="1" latinLnBrk="0" hangingPunct="1">
        <a:lnSpc>
          <a:spcPct val="90000"/>
        </a:lnSpc>
        <a:spcBef>
          <a:spcPts val="500"/>
        </a:spcBef>
        <a:buClr>
          <a:schemeClr val="bg1"/>
        </a:buClr>
        <a:buSzPct val="100000"/>
        <a:buFont typeface="System Font Regular"/>
        <a:buChar char="–"/>
        <a:tabLst/>
        <a:defRPr sz="12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q"/>
        <a:defRPr sz="16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08"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package" Target="../embeddings/Microsoft_Excel_Worksheet.xlsx"/><Relationship Id="rId7" Type="http://schemas.openxmlformats.org/officeDocument/2006/relationships/package" Target="../embeddings/Microsoft_Excel_Worksheet2.xlsx"/><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0.emf"/><Relationship Id="rId5" Type="http://schemas.openxmlformats.org/officeDocument/2006/relationships/package" Target="../embeddings/Microsoft_Excel_Worksheet1.xlsx"/><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package" Target="../embeddings/Microsoft_Excel_Worksheet3.xlsx"/><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package" Target="../embeddings/Microsoft_Excel_Worksheet4.xlsx"/><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image" Target="../media/image25.emf"/><Relationship Id="rId3" Type="http://schemas.openxmlformats.org/officeDocument/2006/relationships/image" Target="../media/image15.emf"/><Relationship Id="rId7" Type="http://schemas.openxmlformats.org/officeDocument/2006/relationships/image" Target="../media/image19.emf"/><Relationship Id="rId12" Type="http://schemas.openxmlformats.org/officeDocument/2006/relationships/image" Target="../media/image24.emf"/><Relationship Id="rId2" Type="http://schemas.openxmlformats.org/officeDocument/2006/relationships/notesSlide" Target="../notesSlides/notesSlide6.xml"/><Relationship Id="rId16" Type="http://schemas.openxmlformats.org/officeDocument/2006/relationships/image" Target="../media/image28.emf"/><Relationship Id="rId1" Type="http://schemas.openxmlformats.org/officeDocument/2006/relationships/slideLayout" Target="../slideLayouts/slideLayout4.xml"/><Relationship Id="rId6" Type="http://schemas.openxmlformats.org/officeDocument/2006/relationships/image" Target="../media/image18.emf"/><Relationship Id="rId11" Type="http://schemas.openxmlformats.org/officeDocument/2006/relationships/image" Target="../media/image23.emf"/><Relationship Id="rId5" Type="http://schemas.openxmlformats.org/officeDocument/2006/relationships/image" Target="../media/image17.emf"/><Relationship Id="rId15" Type="http://schemas.openxmlformats.org/officeDocument/2006/relationships/image" Target="../media/image27.emf"/><Relationship Id="rId10" Type="http://schemas.openxmlformats.org/officeDocument/2006/relationships/image" Target="../media/image22.emf"/><Relationship Id="rId4" Type="http://schemas.openxmlformats.org/officeDocument/2006/relationships/image" Target="../media/image16.emf"/><Relationship Id="rId9" Type="http://schemas.openxmlformats.org/officeDocument/2006/relationships/image" Target="../media/image21.emf"/><Relationship Id="rId14" Type="http://schemas.openxmlformats.org/officeDocument/2006/relationships/image" Target="../media/image2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B7B381-D0B7-AA90-DAF3-3AE9172AFB1A}"/>
              </a:ext>
            </a:extLst>
          </p:cNvPr>
          <p:cNvSpPr>
            <a:spLocks noGrp="1"/>
          </p:cNvSpPr>
          <p:nvPr>
            <p:ph type="ctrTitle"/>
          </p:nvPr>
        </p:nvSpPr>
        <p:spPr/>
        <p:txBody>
          <a:bodyPr>
            <a:normAutofit/>
          </a:bodyPr>
          <a:lstStyle/>
          <a:p>
            <a:r>
              <a:rPr lang="en-US" dirty="0"/>
              <a:t>WANDA 2024/2025</a:t>
            </a:r>
            <a:br>
              <a:rPr lang="en-US" dirty="0"/>
            </a:br>
            <a:br>
              <a:rPr lang="en-US" dirty="0"/>
            </a:br>
            <a:endParaRPr lang="en-US" dirty="0"/>
          </a:p>
        </p:txBody>
      </p:sp>
      <p:sp>
        <p:nvSpPr>
          <p:cNvPr id="5" name="Subtitle 4">
            <a:extLst>
              <a:ext uri="{FF2B5EF4-FFF2-40B4-BE49-F238E27FC236}">
                <a16:creationId xmlns:a16="http://schemas.microsoft.com/office/drawing/2014/main" id="{FDB2D744-99FB-778B-975D-3BF1F6821425}"/>
              </a:ext>
            </a:extLst>
          </p:cNvPr>
          <p:cNvSpPr>
            <a:spLocks noGrp="1"/>
          </p:cNvSpPr>
          <p:nvPr>
            <p:ph type="subTitle" idx="1"/>
          </p:nvPr>
        </p:nvSpPr>
        <p:spPr>
          <a:xfrm>
            <a:off x="457374" y="2237335"/>
            <a:ext cx="3830320" cy="485140"/>
          </a:xfrm>
        </p:spPr>
        <p:txBody>
          <a:bodyPr>
            <a:normAutofit fontScale="92500" lnSpcReduction="10000"/>
          </a:bodyPr>
          <a:lstStyle/>
          <a:p>
            <a:pPr>
              <a:spcAft>
                <a:spcPts val="300"/>
              </a:spcAft>
            </a:pPr>
            <a:r>
              <a:rPr lang="en-US" dirty="0"/>
              <a:t>Todd Bredeweg (LANL) chair, NDWG</a:t>
            </a:r>
          </a:p>
          <a:p>
            <a:pPr>
              <a:spcAft>
                <a:spcPts val="300"/>
              </a:spcAft>
            </a:pPr>
            <a:r>
              <a:rPr lang="en-US" dirty="0"/>
              <a:t>Jo Ressler (LLNL) vice-chair, NDWG</a:t>
            </a:r>
          </a:p>
        </p:txBody>
      </p:sp>
      <p:sp>
        <p:nvSpPr>
          <p:cNvPr id="6" name="Text Placeholder 5">
            <a:extLst>
              <a:ext uri="{FF2B5EF4-FFF2-40B4-BE49-F238E27FC236}">
                <a16:creationId xmlns:a16="http://schemas.microsoft.com/office/drawing/2014/main" id="{78A39CA0-486E-D37C-CF8D-7B95A99D313D}"/>
              </a:ext>
            </a:extLst>
          </p:cNvPr>
          <p:cNvSpPr>
            <a:spLocks noGrp="1"/>
          </p:cNvSpPr>
          <p:nvPr>
            <p:ph type="body" sz="quarter" idx="13"/>
          </p:nvPr>
        </p:nvSpPr>
        <p:spPr/>
        <p:txBody>
          <a:bodyPr>
            <a:normAutofit/>
          </a:bodyPr>
          <a:lstStyle/>
          <a:p>
            <a:r>
              <a:rPr lang="en-US" dirty="0"/>
              <a:t>LANL-NDWG, December 9, 2024</a:t>
            </a:r>
          </a:p>
        </p:txBody>
      </p:sp>
      <p:sp>
        <p:nvSpPr>
          <p:cNvPr id="7" name="Text Placeholder 6">
            <a:extLst>
              <a:ext uri="{FF2B5EF4-FFF2-40B4-BE49-F238E27FC236}">
                <a16:creationId xmlns:a16="http://schemas.microsoft.com/office/drawing/2014/main" id="{5B63D391-ADB3-1FD9-E807-0782168D11D3}"/>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195480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6ADF3-E7BA-D407-633D-119BE270E338}"/>
            </a:ext>
          </a:extLst>
        </p:cNvPr>
        <p:cNvGrpSpPr/>
        <p:nvPr/>
      </p:nvGrpSpPr>
      <p:grpSpPr>
        <a:xfrm>
          <a:off x="0" y="0"/>
          <a:ext cx="0" cy="0"/>
          <a:chOff x="0" y="0"/>
          <a:chExt cx="0" cy="0"/>
        </a:xfrm>
      </p:grpSpPr>
      <p:sp>
        <p:nvSpPr>
          <p:cNvPr id="18" name="Text Placeholder 17">
            <a:extLst>
              <a:ext uri="{FF2B5EF4-FFF2-40B4-BE49-F238E27FC236}">
                <a16:creationId xmlns:a16="http://schemas.microsoft.com/office/drawing/2014/main" id="{39566F0E-1AEA-14DA-3A47-EC4160E89504}"/>
              </a:ext>
            </a:extLst>
          </p:cNvPr>
          <p:cNvSpPr>
            <a:spLocks noGrp="1"/>
          </p:cNvSpPr>
          <p:nvPr>
            <p:ph type="body" sz="quarter" idx="14"/>
          </p:nvPr>
        </p:nvSpPr>
        <p:spPr/>
        <p:txBody>
          <a:bodyPr/>
          <a:lstStyle/>
          <a:p>
            <a:r>
              <a:rPr lang="en-US" dirty="0"/>
              <a:t>WANDA 2024</a:t>
            </a:r>
          </a:p>
        </p:txBody>
      </p:sp>
      <p:sp>
        <p:nvSpPr>
          <p:cNvPr id="19" name="Text Placeholder 18">
            <a:extLst>
              <a:ext uri="{FF2B5EF4-FFF2-40B4-BE49-F238E27FC236}">
                <a16:creationId xmlns:a16="http://schemas.microsoft.com/office/drawing/2014/main" id="{417A535F-B1DA-1594-B1D6-8396C6FCF455}"/>
              </a:ext>
            </a:extLst>
          </p:cNvPr>
          <p:cNvSpPr>
            <a:spLocks noGrp="1"/>
          </p:cNvSpPr>
          <p:nvPr>
            <p:ph type="body" sz="quarter" idx="19"/>
          </p:nvPr>
        </p:nvSpPr>
        <p:spPr/>
        <p:txBody>
          <a:bodyPr/>
          <a:lstStyle/>
          <a:p>
            <a:r>
              <a:rPr lang="en-US" dirty="0"/>
              <a:t>Where: Hilton Arlington National Landing, Crystal City, VA</a:t>
            </a:r>
          </a:p>
          <a:p>
            <a:pPr marL="228600" indent="0">
              <a:buNone/>
            </a:pPr>
            <a:r>
              <a:rPr lang="en-US" sz="1400" dirty="0"/>
              <a:t>Near Ronald Reagan Washington National Airport (DCA)</a:t>
            </a:r>
          </a:p>
          <a:p>
            <a:r>
              <a:rPr lang="en-US" dirty="0"/>
              <a:t>When: February 26 – 29, 2024 (Mon-Thu)</a:t>
            </a:r>
          </a:p>
          <a:p>
            <a:endParaRPr lang="en-US" dirty="0"/>
          </a:p>
          <a:p>
            <a:r>
              <a:rPr lang="en-US" dirty="0"/>
              <a:t>Program Chairs</a:t>
            </a:r>
          </a:p>
          <a:p>
            <a:pPr lvl="1"/>
            <a:r>
              <a:rPr lang="en-US" dirty="0"/>
              <a:t>Amy Lovell (LANL)</a:t>
            </a:r>
          </a:p>
          <a:p>
            <a:pPr lvl="1"/>
            <a:r>
              <a:rPr lang="en-US" dirty="0"/>
              <a:t>Jesse Brown (ORNL)</a:t>
            </a:r>
          </a:p>
          <a:p>
            <a:pPr marL="0" indent="0">
              <a:buNone/>
            </a:pPr>
            <a:endParaRPr lang="en-US" dirty="0"/>
          </a:p>
        </p:txBody>
      </p:sp>
    </p:spTree>
    <p:extLst>
      <p:ext uri="{BB962C8B-B14F-4D97-AF65-F5344CB8AC3E}">
        <p14:creationId xmlns:p14="http://schemas.microsoft.com/office/powerpoint/2010/main" val="3965308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1F7D87-4690-6051-A1F4-7498B10B86F1}"/>
              </a:ext>
            </a:extLst>
          </p:cNvPr>
          <p:cNvSpPr>
            <a:spLocks noGrp="1"/>
          </p:cNvSpPr>
          <p:nvPr>
            <p:ph type="body" sz="quarter" idx="14"/>
          </p:nvPr>
        </p:nvSpPr>
        <p:spPr/>
        <p:txBody>
          <a:bodyPr/>
          <a:lstStyle/>
          <a:p>
            <a:r>
              <a:rPr lang="en-US" dirty="0"/>
              <a:t>WANDA 2024 Technical Sessions</a:t>
            </a:r>
          </a:p>
        </p:txBody>
      </p:sp>
      <p:sp>
        <p:nvSpPr>
          <p:cNvPr id="3" name="Text Placeholder 2">
            <a:extLst>
              <a:ext uri="{FF2B5EF4-FFF2-40B4-BE49-F238E27FC236}">
                <a16:creationId xmlns:a16="http://schemas.microsoft.com/office/drawing/2014/main" id="{531BB40A-CB97-089A-3AC3-59F26D3A81B5}"/>
              </a:ext>
            </a:extLst>
          </p:cNvPr>
          <p:cNvSpPr>
            <a:spLocks noGrp="1"/>
          </p:cNvSpPr>
          <p:nvPr>
            <p:ph type="body" sz="quarter" idx="19"/>
          </p:nvPr>
        </p:nvSpPr>
        <p:spPr>
          <a:xfrm>
            <a:off x="3300152" y="877822"/>
            <a:ext cx="5590919" cy="3520439"/>
          </a:xfrm>
        </p:spPr>
        <p:txBody>
          <a:bodyPr/>
          <a:lstStyle/>
          <a:p>
            <a:r>
              <a:rPr lang="en-US" sz="1600" b="1" dirty="0"/>
              <a:t>FES: Fusion Neutronics</a:t>
            </a:r>
          </a:p>
          <a:p>
            <a:pPr marL="230187" lvl="1" indent="0">
              <a:buNone/>
            </a:pPr>
            <a:r>
              <a:rPr lang="en-US" sz="1400" dirty="0"/>
              <a:t>Session Chairs: Keegan Kelly (LANL), Laura </a:t>
            </a:r>
            <a:r>
              <a:rPr lang="en-US" sz="1400" dirty="0" err="1"/>
              <a:t>Gustad</a:t>
            </a:r>
            <a:r>
              <a:rPr lang="en-US" sz="1400" dirty="0"/>
              <a:t> (MDA) and Michael Loughlin (ORNL)</a:t>
            </a:r>
          </a:p>
          <a:p>
            <a:r>
              <a:rPr lang="en-US" sz="1600" b="1" dirty="0"/>
              <a:t>FES: Tritium Production</a:t>
            </a:r>
          </a:p>
          <a:p>
            <a:pPr marL="230187" lvl="1" indent="0">
              <a:buNone/>
            </a:pPr>
            <a:r>
              <a:rPr lang="en-US" sz="1400" dirty="0"/>
              <a:t>Session Chairs: Paul </a:t>
            </a:r>
            <a:r>
              <a:rPr lang="en-US" sz="1400" dirty="0" err="1"/>
              <a:t>Humrickhouse</a:t>
            </a:r>
            <a:r>
              <a:rPr lang="en-US" sz="1400" dirty="0"/>
              <a:t> (ORNL), Sofia </a:t>
            </a:r>
            <a:r>
              <a:rPr lang="en-US" sz="1400" dirty="0" err="1"/>
              <a:t>Quaglioni</a:t>
            </a:r>
            <a:r>
              <a:rPr lang="en-US" sz="1400" dirty="0"/>
              <a:t> (LLNL), and Stephanie Lyons (PNNL)</a:t>
            </a:r>
          </a:p>
          <a:p>
            <a:r>
              <a:rPr lang="en-US" sz="1600" b="1" dirty="0"/>
              <a:t>FES: Material Damage</a:t>
            </a:r>
          </a:p>
          <a:p>
            <a:pPr marL="230187" lvl="1" indent="0">
              <a:buNone/>
            </a:pPr>
            <a:r>
              <a:rPr lang="en-US" sz="1400" dirty="0"/>
              <a:t>Session Chairs: Paul Romano (ANL) and Paul Wilson (</a:t>
            </a:r>
            <a:r>
              <a:rPr lang="en-US" sz="1400" dirty="0" err="1"/>
              <a:t>Wisc</a:t>
            </a:r>
            <a:r>
              <a:rPr lang="en-US" sz="1400" dirty="0"/>
              <a:t>)</a:t>
            </a:r>
          </a:p>
          <a:p>
            <a:r>
              <a:rPr lang="en-US" sz="1600" b="1" dirty="0"/>
              <a:t>Isotopes &amp; Targetry for Nuclear Data</a:t>
            </a:r>
          </a:p>
          <a:p>
            <a:pPr marL="230187" lvl="1" indent="0">
              <a:buNone/>
            </a:pPr>
            <a:r>
              <a:rPr lang="en-US" sz="1400" dirty="0"/>
              <a:t>Session Chairs: Ellen O’Brien (LANL), Etienne Vermeulen (LANL), Khachatur Manukyan (Notre Dame) and Matthew Gott (ORNL)</a:t>
            </a:r>
          </a:p>
          <a:p>
            <a:r>
              <a:rPr lang="en-US" sz="1600" b="1" dirty="0"/>
              <a:t>Uncertainty Quantification</a:t>
            </a:r>
          </a:p>
          <a:p>
            <a:pPr marL="230187" lvl="1" indent="0">
              <a:buNone/>
            </a:pPr>
            <a:r>
              <a:rPr lang="en-US" sz="1400" dirty="0"/>
              <a:t>Session Chairs: Nathan Gibson (LANL), Denise Neudecker (LANL), Robert Casperson (LLNL) and Ugur </a:t>
            </a:r>
            <a:r>
              <a:rPr lang="en-US" sz="1400" dirty="0" err="1"/>
              <a:t>Mertyurek</a:t>
            </a:r>
            <a:r>
              <a:rPr lang="en-US" sz="1400" dirty="0"/>
              <a:t> (ORNL)</a:t>
            </a:r>
          </a:p>
        </p:txBody>
      </p:sp>
      <p:pic>
        <p:nvPicPr>
          <p:cNvPr id="4" name="Picture 3">
            <a:extLst>
              <a:ext uri="{FF2B5EF4-FFF2-40B4-BE49-F238E27FC236}">
                <a16:creationId xmlns:a16="http://schemas.microsoft.com/office/drawing/2014/main" id="{71B441D6-197F-4489-A188-B64FD8A5F581}"/>
              </a:ext>
            </a:extLst>
          </p:cNvPr>
          <p:cNvPicPr>
            <a:picLocks noChangeAspect="1"/>
          </p:cNvPicPr>
          <p:nvPr/>
        </p:nvPicPr>
        <p:blipFill>
          <a:blip r:embed="rId3"/>
          <a:stretch>
            <a:fillRect/>
          </a:stretch>
        </p:blipFill>
        <p:spPr>
          <a:xfrm>
            <a:off x="307571" y="978406"/>
            <a:ext cx="2720340" cy="3520440"/>
          </a:xfrm>
          <a:prstGeom prst="rect">
            <a:avLst/>
          </a:prstGeom>
        </p:spPr>
      </p:pic>
      <p:sp>
        <p:nvSpPr>
          <p:cNvPr id="5" name="TextBox 4">
            <a:extLst>
              <a:ext uri="{FF2B5EF4-FFF2-40B4-BE49-F238E27FC236}">
                <a16:creationId xmlns:a16="http://schemas.microsoft.com/office/drawing/2014/main" id="{CBD12E61-ECAD-C691-EA3F-4A49F35802AC}"/>
              </a:ext>
            </a:extLst>
          </p:cNvPr>
          <p:cNvSpPr txBox="1"/>
          <p:nvPr/>
        </p:nvSpPr>
        <p:spPr>
          <a:xfrm>
            <a:off x="1667741" y="4498846"/>
            <a:ext cx="6543394" cy="400110"/>
          </a:xfrm>
          <a:prstGeom prst="rect">
            <a:avLst/>
          </a:prstGeom>
          <a:noFill/>
        </p:spPr>
        <p:txBody>
          <a:bodyPr wrap="none" rtlCol="0">
            <a:spAutoFit/>
          </a:bodyPr>
          <a:lstStyle/>
          <a:p>
            <a:r>
              <a:rPr lang="en-US" sz="2000" b="1" dirty="0">
                <a:solidFill>
                  <a:srgbClr val="00B050"/>
                </a:solidFill>
              </a:rPr>
              <a:t>Workshop Summary submitted to DOE/OS/NP Aug 9, 2024. </a:t>
            </a:r>
          </a:p>
        </p:txBody>
      </p:sp>
    </p:spTree>
    <p:extLst>
      <p:ext uri="{BB962C8B-B14F-4D97-AF65-F5344CB8AC3E}">
        <p14:creationId xmlns:p14="http://schemas.microsoft.com/office/powerpoint/2010/main" val="1179690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B0A8B6-6CDC-8AD8-B48D-F1D7155485F1}"/>
              </a:ext>
            </a:extLst>
          </p:cNvPr>
          <p:cNvSpPr>
            <a:spLocks noGrp="1"/>
          </p:cNvSpPr>
          <p:nvPr>
            <p:ph type="body" sz="quarter" idx="14"/>
          </p:nvPr>
        </p:nvSpPr>
        <p:spPr/>
        <p:txBody>
          <a:bodyPr/>
          <a:lstStyle/>
          <a:p>
            <a:r>
              <a:rPr lang="en-US" dirty="0"/>
              <a:t>Enjoy</a:t>
            </a:r>
          </a:p>
        </p:txBody>
      </p:sp>
      <p:sp>
        <p:nvSpPr>
          <p:cNvPr id="3" name="Text Placeholder 2">
            <a:extLst>
              <a:ext uri="{FF2B5EF4-FFF2-40B4-BE49-F238E27FC236}">
                <a16:creationId xmlns:a16="http://schemas.microsoft.com/office/drawing/2014/main" id="{FE25B609-B763-ED07-E6EB-22EBAE9705CF}"/>
              </a:ext>
            </a:extLst>
          </p:cNvPr>
          <p:cNvSpPr>
            <a:spLocks noGrp="1"/>
          </p:cNvSpPr>
          <p:nvPr>
            <p:ph type="body" sz="quarter" idx="19"/>
          </p:nvPr>
        </p:nvSpPr>
        <p:spPr>
          <a:xfrm>
            <a:off x="457200" y="1004977"/>
            <a:ext cx="8226054" cy="3200400"/>
          </a:xfrm>
        </p:spPr>
        <p:txBody>
          <a:bodyPr anchor="ctr"/>
          <a:lstStyle/>
          <a:p>
            <a:pPr marL="0" indent="0" algn="ctr">
              <a:buNone/>
            </a:pPr>
            <a:r>
              <a:rPr lang="en-US" sz="6000" b="1" i="1" dirty="0">
                <a:solidFill>
                  <a:srgbClr val="0070C0"/>
                </a:solidFill>
                <a:latin typeface="+mn-lt"/>
              </a:rPr>
              <a:t>WANDA 2025</a:t>
            </a:r>
          </a:p>
        </p:txBody>
      </p:sp>
    </p:spTree>
    <p:extLst>
      <p:ext uri="{BB962C8B-B14F-4D97-AF65-F5344CB8AC3E}">
        <p14:creationId xmlns:p14="http://schemas.microsoft.com/office/powerpoint/2010/main" val="2916183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00F5D1-6DD1-A438-1382-6534440AD5E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B535166-D913-0019-65A4-09CD1E78C867}"/>
              </a:ext>
            </a:extLst>
          </p:cNvPr>
          <p:cNvSpPr>
            <a:spLocks noGrp="1"/>
          </p:cNvSpPr>
          <p:nvPr>
            <p:ph type="body" sz="quarter" idx="14"/>
          </p:nvPr>
        </p:nvSpPr>
        <p:spPr/>
        <p:txBody>
          <a:bodyPr/>
          <a:lstStyle/>
          <a:p>
            <a:r>
              <a:rPr lang="en-US" dirty="0"/>
              <a:t>The Future</a:t>
            </a:r>
          </a:p>
        </p:txBody>
      </p:sp>
      <p:sp>
        <p:nvSpPr>
          <p:cNvPr id="3" name="Text Placeholder 2">
            <a:extLst>
              <a:ext uri="{FF2B5EF4-FFF2-40B4-BE49-F238E27FC236}">
                <a16:creationId xmlns:a16="http://schemas.microsoft.com/office/drawing/2014/main" id="{881650A5-934D-FCA6-22C1-6B492A045401}"/>
              </a:ext>
            </a:extLst>
          </p:cNvPr>
          <p:cNvSpPr>
            <a:spLocks noGrp="1"/>
          </p:cNvSpPr>
          <p:nvPr>
            <p:ph type="body" sz="quarter" idx="19"/>
          </p:nvPr>
        </p:nvSpPr>
        <p:spPr>
          <a:xfrm>
            <a:off x="457200" y="1004977"/>
            <a:ext cx="8226054" cy="3200400"/>
          </a:xfrm>
        </p:spPr>
        <p:txBody>
          <a:bodyPr anchor="ctr"/>
          <a:lstStyle/>
          <a:p>
            <a:pPr marL="0" indent="0" algn="ctr">
              <a:buNone/>
            </a:pPr>
            <a:r>
              <a:rPr lang="en-US" sz="6000" b="1" i="1" dirty="0">
                <a:solidFill>
                  <a:srgbClr val="0070C0"/>
                </a:solidFill>
                <a:latin typeface="+mn-lt"/>
              </a:rPr>
              <a:t>WANDA 2026</a:t>
            </a:r>
          </a:p>
        </p:txBody>
      </p:sp>
      <p:sp>
        <p:nvSpPr>
          <p:cNvPr id="4" name="TextBox 3">
            <a:extLst>
              <a:ext uri="{FF2B5EF4-FFF2-40B4-BE49-F238E27FC236}">
                <a16:creationId xmlns:a16="http://schemas.microsoft.com/office/drawing/2014/main" id="{CD5AAD7A-20C0-34DA-1890-1BE38A059A1D}"/>
              </a:ext>
            </a:extLst>
          </p:cNvPr>
          <p:cNvSpPr txBox="1"/>
          <p:nvPr/>
        </p:nvSpPr>
        <p:spPr>
          <a:xfrm>
            <a:off x="3966824" y="3920707"/>
            <a:ext cx="1206805" cy="369332"/>
          </a:xfrm>
          <a:prstGeom prst="rect">
            <a:avLst/>
          </a:prstGeom>
          <a:noFill/>
        </p:spPr>
        <p:txBody>
          <a:bodyPr wrap="none" rtlCol="0">
            <a:spAutoFit/>
          </a:bodyPr>
          <a:lstStyle/>
          <a:p>
            <a:pPr algn="ctr"/>
            <a:r>
              <a:rPr lang="en-US" dirty="0"/>
              <a:t>Stay Tuned</a:t>
            </a:r>
          </a:p>
        </p:txBody>
      </p:sp>
    </p:spTree>
    <p:extLst>
      <p:ext uri="{BB962C8B-B14F-4D97-AF65-F5344CB8AC3E}">
        <p14:creationId xmlns:p14="http://schemas.microsoft.com/office/powerpoint/2010/main" val="3788652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FC30FF50-D818-2F4B-B792-5C5E8A813F8A}"/>
              </a:ext>
            </a:extLst>
          </p:cNvPr>
          <p:cNvSpPr>
            <a:spLocks noGrp="1"/>
          </p:cNvSpPr>
          <p:nvPr>
            <p:ph type="body" sz="quarter" idx="14"/>
          </p:nvPr>
        </p:nvSpPr>
        <p:spPr/>
        <p:txBody>
          <a:bodyPr/>
          <a:lstStyle/>
          <a:p>
            <a:r>
              <a:rPr lang="en-US" dirty="0"/>
              <a:t>The Nuclear Data Working group (NDWG)</a:t>
            </a:r>
          </a:p>
        </p:txBody>
      </p:sp>
      <p:sp>
        <p:nvSpPr>
          <p:cNvPr id="9" name="Text Placeholder 8">
            <a:extLst>
              <a:ext uri="{FF2B5EF4-FFF2-40B4-BE49-F238E27FC236}">
                <a16:creationId xmlns:a16="http://schemas.microsoft.com/office/drawing/2014/main" id="{B8742EDB-FDC5-5746-A6B3-9803E03FA06C}"/>
              </a:ext>
            </a:extLst>
          </p:cNvPr>
          <p:cNvSpPr>
            <a:spLocks noGrp="1"/>
          </p:cNvSpPr>
          <p:nvPr>
            <p:ph type="body" sz="quarter" idx="19"/>
          </p:nvPr>
        </p:nvSpPr>
        <p:spPr/>
        <p:txBody>
          <a:bodyPr/>
          <a:lstStyle/>
          <a:p>
            <a:pPr marL="0" indent="0">
              <a:buNone/>
            </a:pPr>
            <a:r>
              <a:rPr lang="en-US" b="1" dirty="0"/>
              <a:t>Mission Statement</a:t>
            </a:r>
          </a:p>
          <a:p>
            <a:r>
              <a:rPr lang="en-US" dirty="0"/>
              <a:t>The goal of the Nuclear Data Working Group (NDWG) is to facilitate communication, collaboration, coordination, and prioritization of nuclear data efforts across multiple program offices, the national laboratories, universities, and industry.</a:t>
            </a:r>
          </a:p>
          <a:p>
            <a:r>
              <a:rPr lang="en-US" dirty="0"/>
              <a:t>Established 2015.</a:t>
            </a:r>
          </a:p>
          <a:p>
            <a:r>
              <a:rPr lang="en-US" dirty="0"/>
              <a:t>Current leadership:</a:t>
            </a:r>
          </a:p>
          <a:p>
            <a:pPr lvl="1"/>
            <a:r>
              <a:rPr lang="en-US" dirty="0"/>
              <a:t>Todd Bredeweg (chair)</a:t>
            </a:r>
          </a:p>
          <a:p>
            <a:pPr lvl="1"/>
            <a:r>
              <a:rPr lang="en-US" dirty="0"/>
              <a:t>Jo Ressler (vice-chair)</a:t>
            </a:r>
          </a:p>
          <a:p>
            <a:pPr lvl="1"/>
            <a:endParaRPr lang="en-US" dirty="0"/>
          </a:p>
          <a:p>
            <a:pPr marL="0" indent="0">
              <a:buNone/>
            </a:pPr>
            <a:r>
              <a:rPr lang="en-US" dirty="0"/>
              <a:t>NDWG website: </a:t>
            </a:r>
            <a:r>
              <a:rPr lang="en-US" dirty="0">
                <a:solidFill>
                  <a:srgbClr val="0070C0"/>
                </a:solidFill>
              </a:rPr>
              <a:t>https://</a:t>
            </a:r>
            <a:r>
              <a:rPr lang="en-US" dirty="0" err="1">
                <a:solidFill>
                  <a:srgbClr val="0070C0"/>
                </a:solidFill>
              </a:rPr>
              <a:t>www.nndc.bnl.gov</a:t>
            </a:r>
            <a:r>
              <a:rPr lang="en-US" dirty="0">
                <a:solidFill>
                  <a:srgbClr val="0070C0"/>
                </a:solidFill>
              </a:rPr>
              <a:t>/</a:t>
            </a:r>
            <a:r>
              <a:rPr lang="en-US" dirty="0" err="1">
                <a:solidFill>
                  <a:srgbClr val="0070C0"/>
                </a:solidFill>
              </a:rPr>
              <a:t>ndwg</a:t>
            </a:r>
            <a:r>
              <a:rPr lang="en-US" dirty="0">
                <a:solidFill>
                  <a:srgbClr val="0070C0"/>
                </a:solidFill>
              </a:rPr>
              <a:t>/</a:t>
            </a:r>
          </a:p>
        </p:txBody>
      </p:sp>
      <p:grpSp>
        <p:nvGrpSpPr>
          <p:cNvPr id="2" name="Group 1">
            <a:extLst>
              <a:ext uri="{FF2B5EF4-FFF2-40B4-BE49-F238E27FC236}">
                <a16:creationId xmlns:a16="http://schemas.microsoft.com/office/drawing/2014/main" id="{2747F0A1-4E5F-1A63-55FA-CE19EC351710}"/>
              </a:ext>
            </a:extLst>
          </p:cNvPr>
          <p:cNvGrpSpPr>
            <a:grpSpLocks noChangeAspect="1"/>
          </p:cNvGrpSpPr>
          <p:nvPr/>
        </p:nvGrpSpPr>
        <p:grpSpPr>
          <a:xfrm>
            <a:off x="5891279" y="2486590"/>
            <a:ext cx="2330886" cy="2199710"/>
            <a:chOff x="768659" y="609599"/>
            <a:chExt cx="5791664" cy="5465727"/>
          </a:xfrm>
        </p:grpSpPr>
        <p:grpSp>
          <p:nvGrpSpPr>
            <p:cNvPr id="3" name="Group 2">
              <a:extLst>
                <a:ext uri="{FF2B5EF4-FFF2-40B4-BE49-F238E27FC236}">
                  <a16:creationId xmlns:a16="http://schemas.microsoft.com/office/drawing/2014/main" id="{E5AEB141-F9F8-0003-63FB-D3C1A260597D}"/>
                </a:ext>
              </a:extLst>
            </p:cNvPr>
            <p:cNvGrpSpPr>
              <a:grpSpLocks noChangeAspect="1"/>
            </p:cNvGrpSpPr>
            <p:nvPr/>
          </p:nvGrpSpPr>
          <p:grpSpPr>
            <a:xfrm>
              <a:off x="768659" y="609599"/>
              <a:ext cx="5791664" cy="5465727"/>
              <a:chOff x="768659" y="609599"/>
              <a:chExt cx="5791664" cy="5465727"/>
            </a:xfrm>
          </p:grpSpPr>
          <p:pic>
            <p:nvPicPr>
              <p:cNvPr id="5" name="Picture 3">
                <a:extLst>
                  <a:ext uri="{FF2B5EF4-FFF2-40B4-BE49-F238E27FC236}">
                    <a16:creationId xmlns:a16="http://schemas.microsoft.com/office/drawing/2014/main" id="{B6F89EC8-8066-53D4-FC55-EFC4DD6A8CC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8659" y="609599"/>
                <a:ext cx="5791664" cy="5465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a:extLst>
                  <a:ext uri="{FF2B5EF4-FFF2-40B4-BE49-F238E27FC236}">
                    <a16:creationId xmlns:a16="http://schemas.microsoft.com/office/drawing/2014/main" id="{3E9BECC8-C8B8-E9B1-E920-8769D0F80494}"/>
                  </a:ext>
                </a:extLst>
              </p:cNvPr>
              <p:cNvSpPr/>
              <p:nvPr/>
            </p:nvSpPr>
            <p:spPr>
              <a:xfrm>
                <a:off x="2862702" y="2539005"/>
                <a:ext cx="1603578" cy="160691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Lucida Sans Unicode"/>
                  <a:ea typeface="+mn-ea"/>
                  <a:cs typeface="+mn-cs"/>
                </a:endParaRPr>
              </a:p>
            </p:txBody>
          </p:sp>
        </p:grpSp>
        <p:pic>
          <p:nvPicPr>
            <p:cNvPr id="4" name="Picture 4">
              <a:extLst>
                <a:ext uri="{FF2B5EF4-FFF2-40B4-BE49-F238E27FC236}">
                  <a16:creationId xmlns:a16="http://schemas.microsoft.com/office/drawing/2014/main" id="{A742EB2B-8F9B-CD96-ED47-6F90EE895407}"/>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2761997" y="2872888"/>
              <a:ext cx="1804987"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666621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85C0B9-92E0-6FD7-A5F0-6423525A807E}"/>
              </a:ext>
            </a:extLst>
          </p:cNvPr>
          <p:cNvSpPr>
            <a:spLocks noGrp="1"/>
          </p:cNvSpPr>
          <p:nvPr>
            <p:ph type="body" sz="quarter" idx="14"/>
          </p:nvPr>
        </p:nvSpPr>
        <p:spPr/>
        <p:txBody>
          <a:bodyPr/>
          <a:lstStyle/>
          <a:p>
            <a:r>
              <a:rPr lang="en-US" dirty="0"/>
              <a:t>Nuclear Data Interagency Working Group (NDIAWG)</a:t>
            </a:r>
          </a:p>
        </p:txBody>
      </p:sp>
      <p:sp>
        <p:nvSpPr>
          <p:cNvPr id="3" name="Text Placeholder 2">
            <a:extLst>
              <a:ext uri="{FF2B5EF4-FFF2-40B4-BE49-F238E27FC236}">
                <a16:creationId xmlns:a16="http://schemas.microsoft.com/office/drawing/2014/main" id="{480042FB-DD09-FDB5-731B-79BA17B50BF9}"/>
              </a:ext>
            </a:extLst>
          </p:cNvPr>
          <p:cNvSpPr>
            <a:spLocks noGrp="1"/>
          </p:cNvSpPr>
          <p:nvPr>
            <p:ph type="body" sz="quarter" idx="19"/>
          </p:nvPr>
        </p:nvSpPr>
        <p:spPr>
          <a:xfrm>
            <a:off x="457200" y="973930"/>
            <a:ext cx="8229600" cy="3831151"/>
          </a:xfrm>
        </p:spPr>
        <p:txBody>
          <a:bodyPr/>
          <a:lstStyle/>
          <a:p>
            <a:r>
              <a:rPr lang="en-US" dirty="0"/>
              <a:t>Led by:</a:t>
            </a:r>
          </a:p>
          <a:p>
            <a:pPr lvl="1"/>
            <a:r>
              <a:rPr lang="en-US" dirty="0"/>
              <a:t>Linda Horton, DOE OS, Associate Director for Nuclear Physics (acting)</a:t>
            </a:r>
          </a:p>
          <a:p>
            <a:pPr lvl="1"/>
            <a:r>
              <a:rPr lang="en-US" dirty="0"/>
              <a:t>Keith Jankowski, DOE OS-NP, Program Manager, Nuclear Data</a:t>
            </a:r>
          </a:p>
          <a:p>
            <a:r>
              <a:rPr lang="en-US" dirty="0"/>
              <a:t>Consists of federal program managers from across the US government that invest in or require nuclear data to achieve mission objectives.</a:t>
            </a:r>
          </a:p>
          <a:p>
            <a:r>
              <a:rPr lang="en-US" dirty="0"/>
              <a:t>Funds nuclear data efforts through an annual collaborative NDIAWG Funding Opportunity Announcement (FOA), or via other mechanisms.</a:t>
            </a:r>
          </a:p>
          <a:p>
            <a:r>
              <a:rPr lang="en-US" dirty="0"/>
              <a:t>Meets biannually for information exchange, identification of mutual nuclear data needs and coordination of nuclear data efforts.</a:t>
            </a:r>
          </a:p>
          <a:p>
            <a:r>
              <a:rPr lang="en-US" dirty="0">
                <a:solidFill>
                  <a:schemeClr val="accent2">
                    <a:lumMod val="75000"/>
                  </a:schemeClr>
                </a:solidFill>
              </a:rPr>
              <a:t>Most recent invite list included 60 federal program managers across a variety of federal agencies covering basic science, energy, national security, defense, space applications, and isotope production.</a:t>
            </a:r>
          </a:p>
          <a:p>
            <a:r>
              <a:rPr lang="en-US" dirty="0">
                <a:solidFill>
                  <a:schemeClr val="accent2">
                    <a:lumMod val="75000"/>
                  </a:schemeClr>
                </a:solidFill>
              </a:rPr>
              <a:t>Most recent outreach was to the fusion energy science community.</a:t>
            </a:r>
          </a:p>
        </p:txBody>
      </p:sp>
    </p:spTree>
    <p:extLst>
      <p:ext uri="{BB962C8B-B14F-4D97-AF65-F5344CB8AC3E}">
        <p14:creationId xmlns:p14="http://schemas.microsoft.com/office/powerpoint/2010/main" val="2872707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C577C3-422B-AA98-37E7-A9136EDD9401}"/>
              </a:ext>
            </a:extLst>
          </p:cNvPr>
          <p:cNvSpPr>
            <a:spLocks noGrp="1"/>
          </p:cNvSpPr>
          <p:nvPr>
            <p:ph type="body" sz="quarter" idx="14"/>
          </p:nvPr>
        </p:nvSpPr>
        <p:spPr/>
        <p:txBody>
          <a:bodyPr/>
          <a:lstStyle/>
          <a:p>
            <a:r>
              <a:rPr lang="en-US" dirty="0"/>
              <a:t>NDWG/NDIAWG Timeline</a:t>
            </a:r>
          </a:p>
          <a:p>
            <a:endParaRPr lang="en-US" dirty="0"/>
          </a:p>
          <a:p>
            <a:endParaRPr lang="en-US" dirty="0"/>
          </a:p>
        </p:txBody>
      </p:sp>
      <p:sp>
        <p:nvSpPr>
          <p:cNvPr id="136" name="Frame 135">
            <a:extLst>
              <a:ext uri="{FF2B5EF4-FFF2-40B4-BE49-F238E27FC236}">
                <a16:creationId xmlns:a16="http://schemas.microsoft.com/office/drawing/2014/main" id="{E6C14103-91F3-5A25-6102-54862EC83E6D}"/>
              </a:ext>
            </a:extLst>
          </p:cNvPr>
          <p:cNvSpPr/>
          <p:nvPr/>
        </p:nvSpPr>
        <p:spPr>
          <a:xfrm>
            <a:off x="3906500" y="4264663"/>
            <a:ext cx="1080330" cy="388416"/>
          </a:xfrm>
          <a:prstGeom prst="frame">
            <a:avLst>
              <a:gd name="adj1" fmla="val 6250"/>
            </a:avLst>
          </a:prstGeom>
          <a:solidFill>
            <a:srgbClr val="FF0000"/>
          </a:solidFill>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Helvetica Light"/>
                <a:ea typeface="+mn-ea"/>
                <a:cs typeface="Helvetica Light"/>
              </a:rPr>
              <a:t>WANDA 2019     (01/19)</a:t>
            </a:r>
          </a:p>
        </p:txBody>
      </p:sp>
      <p:grpSp>
        <p:nvGrpSpPr>
          <p:cNvPr id="4" name="Group 3">
            <a:extLst>
              <a:ext uri="{FF2B5EF4-FFF2-40B4-BE49-F238E27FC236}">
                <a16:creationId xmlns:a16="http://schemas.microsoft.com/office/drawing/2014/main" id="{B6BA6821-76FC-5766-7060-A3896CFD3F9B}"/>
              </a:ext>
            </a:extLst>
          </p:cNvPr>
          <p:cNvGrpSpPr/>
          <p:nvPr/>
        </p:nvGrpSpPr>
        <p:grpSpPr>
          <a:xfrm>
            <a:off x="87024" y="933388"/>
            <a:ext cx="8892419" cy="3834114"/>
            <a:chOff x="87024" y="933388"/>
            <a:chExt cx="8892419" cy="3834114"/>
          </a:xfrm>
        </p:grpSpPr>
        <p:grpSp>
          <p:nvGrpSpPr>
            <p:cNvPr id="70" name="Group 69">
              <a:extLst>
                <a:ext uri="{FF2B5EF4-FFF2-40B4-BE49-F238E27FC236}">
                  <a16:creationId xmlns:a16="http://schemas.microsoft.com/office/drawing/2014/main" id="{A18B4F63-581C-B8FC-DD64-C006C39D7723}"/>
                </a:ext>
              </a:extLst>
            </p:cNvPr>
            <p:cNvGrpSpPr/>
            <p:nvPr/>
          </p:nvGrpSpPr>
          <p:grpSpPr>
            <a:xfrm>
              <a:off x="87024" y="933388"/>
              <a:ext cx="8892419" cy="3834114"/>
              <a:chOff x="-92169" y="822513"/>
              <a:chExt cx="8892419" cy="3834114"/>
            </a:xfrm>
          </p:grpSpPr>
          <p:cxnSp>
            <p:nvCxnSpPr>
              <p:cNvPr id="71" name="Straight Connector 70">
                <a:extLst>
                  <a:ext uri="{FF2B5EF4-FFF2-40B4-BE49-F238E27FC236}">
                    <a16:creationId xmlns:a16="http://schemas.microsoft.com/office/drawing/2014/main" id="{516D8EFF-8843-0396-A534-14A346BF61A1}"/>
                  </a:ext>
                </a:extLst>
              </p:cNvPr>
              <p:cNvCxnSpPr>
                <a:cxnSpLocks/>
              </p:cNvCxnSpPr>
              <p:nvPr/>
            </p:nvCxnSpPr>
            <p:spPr>
              <a:xfrm flipV="1">
                <a:off x="7304538" y="2850263"/>
                <a:ext cx="0" cy="167463"/>
              </a:xfrm>
              <a:prstGeom prst="line">
                <a:avLst/>
              </a:prstGeom>
              <a:ln w="28575" cmpd="sng">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22006292-7798-B23F-AFFC-DFB6847CE02F}"/>
                  </a:ext>
                </a:extLst>
              </p:cNvPr>
              <p:cNvCxnSpPr>
                <a:cxnSpLocks/>
              </p:cNvCxnSpPr>
              <p:nvPr/>
            </p:nvCxnSpPr>
            <p:spPr>
              <a:xfrm flipV="1">
                <a:off x="1625717" y="2860410"/>
                <a:ext cx="642" cy="190962"/>
              </a:xfrm>
              <a:prstGeom prst="line">
                <a:avLst/>
              </a:prstGeom>
              <a:ln w="28575" cmpd="sng">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4ED54F8A-D67B-130C-8161-4E5854970B4D}"/>
                  </a:ext>
                </a:extLst>
              </p:cNvPr>
              <p:cNvCxnSpPr>
                <a:cxnSpLocks/>
              </p:cNvCxnSpPr>
              <p:nvPr/>
            </p:nvCxnSpPr>
            <p:spPr>
              <a:xfrm flipV="1">
                <a:off x="2936236" y="1780710"/>
                <a:ext cx="544" cy="1264355"/>
              </a:xfrm>
              <a:prstGeom prst="line">
                <a:avLst/>
              </a:prstGeom>
              <a:ln w="28575" cmpd="sng">
                <a:solidFill>
                  <a:srgbClr val="00B050"/>
                </a:solidFill>
              </a:ln>
              <a:effectLst/>
            </p:spPr>
            <p:style>
              <a:lnRef idx="2">
                <a:schemeClr val="accent1"/>
              </a:lnRef>
              <a:fillRef idx="0">
                <a:schemeClr val="accent1"/>
              </a:fillRef>
              <a:effectRef idx="1">
                <a:schemeClr val="accent1"/>
              </a:effectRef>
              <a:fontRef idx="minor">
                <a:schemeClr val="tx1"/>
              </a:fontRef>
            </p:style>
          </p:cxnSp>
          <p:sp>
            <p:nvSpPr>
              <p:cNvPr id="75" name="TextBox 74">
                <a:extLst>
                  <a:ext uri="{FF2B5EF4-FFF2-40B4-BE49-F238E27FC236}">
                    <a16:creationId xmlns:a16="http://schemas.microsoft.com/office/drawing/2014/main" id="{17712D7F-0919-729F-5EE9-00AFCA6F0F42}"/>
                  </a:ext>
                </a:extLst>
              </p:cNvPr>
              <p:cNvSpPr txBox="1"/>
              <p:nvPr/>
            </p:nvSpPr>
            <p:spPr>
              <a:xfrm>
                <a:off x="93577" y="1881001"/>
                <a:ext cx="929510" cy="369332"/>
              </a:xfrm>
              <a:prstGeom prst="rect">
                <a:avLst/>
              </a:prstGeom>
              <a:gradFill>
                <a:gsLst>
                  <a:gs pos="0">
                    <a:schemeClr val="accent2">
                      <a:lumMod val="75000"/>
                    </a:schemeClr>
                  </a:gs>
                  <a:gs pos="100000">
                    <a:schemeClr val="accent2">
                      <a:lumMod val="75000"/>
                    </a:schemeClr>
                  </a:gs>
                </a:gsLst>
              </a:gradFill>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Light"/>
                    <a:ea typeface="+mn-ea"/>
                    <a:cs typeface="Helvetica Light"/>
                  </a:rPr>
                  <a:t>USNDP Review </a:t>
                </a:r>
                <a:r>
                  <a:rPr kumimoji="0" lang="en-US" sz="900" b="0" i="0" u="none" strike="noStrike" kern="1200" cap="none" spc="0" normalizeH="0" baseline="0" noProof="0" dirty="0">
                    <a:ln>
                      <a:noFill/>
                    </a:ln>
                    <a:solidFill>
                      <a:prstClr val="white"/>
                    </a:solidFill>
                    <a:effectLst/>
                    <a:uLnTx/>
                    <a:uFillTx/>
                    <a:latin typeface="Helvetica Light"/>
                    <a:ea typeface="+mn-ea"/>
                    <a:cs typeface="Helvetica Light"/>
                  </a:rPr>
                  <a:t>(7/14)</a:t>
                </a:r>
              </a:p>
            </p:txBody>
          </p:sp>
          <p:cxnSp>
            <p:nvCxnSpPr>
              <p:cNvPr id="76" name="Straight Connector 75">
                <a:extLst>
                  <a:ext uri="{FF2B5EF4-FFF2-40B4-BE49-F238E27FC236}">
                    <a16:creationId xmlns:a16="http://schemas.microsoft.com/office/drawing/2014/main" id="{7F0009CE-ABEC-56D1-FDD8-6617A0F21FA9}"/>
                  </a:ext>
                </a:extLst>
              </p:cNvPr>
              <p:cNvCxnSpPr>
                <a:cxnSpLocks/>
              </p:cNvCxnSpPr>
              <p:nvPr/>
            </p:nvCxnSpPr>
            <p:spPr>
              <a:xfrm flipV="1">
                <a:off x="341084" y="2250333"/>
                <a:ext cx="0" cy="803365"/>
              </a:xfrm>
              <a:prstGeom prst="line">
                <a:avLst/>
              </a:prstGeom>
              <a:ln w="28575" cmpd="sng">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7" name="Frame 76">
                <a:extLst>
                  <a:ext uri="{FF2B5EF4-FFF2-40B4-BE49-F238E27FC236}">
                    <a16:creationId xmlns:a16="http://schemas.microsoft.com/office/drawing/2014/main" id="{165F77C0-B39A-18C0-0E29-7B2E7EB1B33E}"/>
                  </a:ext>
                </a:extLst>
              </p:cNvPr>
              <p:cNvSpPr/>
              <p:nvPr/>
            </p:nvSpPr>
            <p:spPr>
              <a:xfrm>
                <a:off x="388719" y="3429977"/>
                <a:ext cx="1543893" cy="638498"/>
              </a:xfrm>
              <a:prstGeom prst="frame">
                <a:avLst>
                  <a:gd name="adj1" fmla="val 6250"/>
                </a:avLst>
              </a:prstGeom>
              <a:solidFill>
                <a:srgbClr val="FF0000"/>
              </a:solidFill>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Helvetica Light"/>
                    <a:ea typeface="+mn-ea"/>
                    <a:cs typeface="Helvetica Light"/>
                  </a:rPr>
                  <a:t>Nuclear Data Needs and Capabilities for Applications (NDNCA) Workshop (05/15)</a:t>
                </a:r>
              </a:p>
            </p:txBody>
          </p:sp>
          <p:sp>
            <p:nvSpPr>
              <p:cNvPr id="78" name="Frame 77">
                <a:extLst>
                  <a:ext uri="{FF2B5EF4-FFF2-40B4-BE49-F238E27FC236}">
                    <a16:creationId xmlns:a16="http://schemas.microsoft.com/office/drawing/2014/main" id="{7355227F-509A-7208-1531-F33BDEF2D098}"/>
                  </a:ext>
                </a:extLst>
              </p:cNvPr>
              <p:cNvSpPr/>
              <p:nvPr/>
            </p:nvSpPr>
            <p:spPr>
              <a:xfrm>
                <a:off x="1282858" y="4158294"/>
                <a:ext cx="1543893" cy="462419"/>
              </a:xfrm>
              <a:prstGeom prst="frame">
                <a:avLst>
                  <a:gd name="adj1" fmla="val 6250"/>
                </a:avLst>
              </a:prstGeom>
              <a:solidFill>
                <a:srgbClr val="FF0000"/>
              </a:solidFill>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Helvetica Light"/>
                    <a:ea typeface="+mn-ea"/>
                    <a:cs typeface="Helvetica Light"/>
                  </a:rPr>
                  <a:t>Nuclear Data Exchange Meeting (04/16)</a:t>
                </a:r>
              </a:p>
            </p:txBody>
          </p:sp>
          <p:cxnSp>
            <p:nvCxnSpPr>
              <p:cNvPr id="79" name="Straight Connector 78">
                <a:extLst>
                  <a:ext uri="{FF2B5EF4-FFF2-40B4-BE49-F238E27FC236}">
                    <a16:creationId xmlns:a16="http://schemas.microsoft.com/office/drawing/2014/main" id="{EDB5B18D-537B-2593-BAC8-CDF6DEAD945B}"/>
                  </a:ext>
                </a:extLst>
              </p:cNvPr>
              <p:cNvCxnSpPr>
                <a:cxnSpLocks/>
                <a:endCxn id="104" idx="2"/>
              </p:cNvCxnSpPr>
              <p:nvPr/>
            </p:nvCxnSpPr>
            <p:spPr>
              <a:xfrm flipV="1">
                <a:off x="2206894" y="2859122"/>
                <a:ext cx="0" cy="192250"/>
              </a:xfrm>
              <a:prstGeom prst="line">
                <a:avLst/>
              </a:prstGeom>
              <a:ln w="28575" cmpd="sng">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FFA18AC4-CD01-32FA-8913-C4A66E85CCBA}"/>
                  </a:ext>
                </a:extLst>
              </p:cNvPr>
              <p:cNvCxnSpPr>
                <a:cxnSpLocks/>
              </p:cNvCxnSpPr>
              <p:nvPr/>
            </p:nvCxnSpPr>
            <p:spPr>
              <a:xfrm flipV="1">
                <a:off x="1363607" y="3041824"/>
                <a:ext cx="0" cy="396784"/>
              </a:xfrm>
              <a:prstGeom prst="line">
                <a:avLst/>
              </a:prstGeom>
              <a:ln w="28575"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81" name="Frame 80">
                <a:extLst>
                  <a:ext uri="{FF2B5EF4-FFF2-40B4-BE49-F238E27FC236}">
                    <a16:creationId xmlns:a16="http://schemas.microsoft.com/office/drawing/2014/main" id="{048807EC-8A64-A266-9DCE-D9D43FF9D321}"/>
                  </a:ext>
                </a:extLst>
              </p:cNvPr>
              <p:cNvSpPr/>
              <p:nvPr/>
            </p:nvSpPr>
            <p:spPr>
              <a:xfrm>
                <a:off x="246584" y="834018"/>
                <a:ext cx="1663462" cy="896056"/>
              </a:xfrm>
              <a:prstGeom prst="frame">
                <a:avLst>
                  <a:gd name="adj1" fmla="val 6250"/>
                </a:avLst>
              </a:prstGeom>
              <a:solidFill>
                <a:srgbClr val="00B0F0"/>
              </a:solidFill>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Helvetica Light"/>
                    <a:ea typeface="+mn-ea"/>
                    <a:cs typeface="Helvetica Light"/>
                  </a:rPr>
                  <a:t>Nuclear Data Working Group Formed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Helvetica Light"/>
                    <a:ea typeface="+mn-ea"/>
                    <a:cs typeface="Helvetica Light"/>
                  </a:rPr>
                  <a:t>(11/15)</a:t>
                </a:r>
              </a:p>
            </p:txBody>
          </p:sp>
          <p:cxnSp>
            <p:nvCxnSpPr>
              <p:cNvPr id="82" name="Straight Connector 81">
                <a:extLst>
                  <a:ext uri="{FF2B5EF4-FFF2-40B4-BE49-F238E27FC236}">
                    <a16:creationId xmlns:a16="http://schemas.microsoft.com/office/drawing/2014/main" id="{CABABFAF-57E7-480A-92C7-B56B468BE42D}"/>
                  </a:ext>
                </a:extLst>
              </p:cNvPr>
              <p:cNvCxnSpPr>
                <a:cxnSpLocks/>
                <a:stCxn id="78" idx="0"/>
              </p:cNvCxnSpPr>
              <p:nvPr/>
            </p:nvCxnSpPr>
            <p:spPr>
              <a:xfrm flipH="1" flipV="1">
                <a:off x="2036977" y="3041823"/>
                <a:ext cx="17828" cy="1116471"/>
              </a:xfrm>
              <a:prstGeom prst="line">
                <a:avLst/>
              </a:prstGeom>
              <a:ln w="28575"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83" name="Frame 82">
                <a:extLst>
                  <a:ext uri="{FF2B5EF4-FFF2-40B4-BE49-F238E27FC236}">
                    <a16:creationId xmlns:a16="http://schemas.microsoft.com/office/drawing/2014/main" id="{363E880A-2065-4289-9764-EB08827B0592}"/>
                  </a:ext>
                </a:extLst>
              </p:cNvPr>
              <p:cNvSpPr/>
              <p:nvPr/>
            </p:nvSpPr>
            <p:spPr>
              <a:xfrm>
                <a:off x="2393748" y="822513"/>
                <a:ext cx="1231112" cy="986333"/>
              </a:xfrm>
              <a:prstGeom prst="frame">
                <a:avLst>
                  <a:gd name="adj1" fmla="val 6250"/>
                </a:avLst>
              </a:prstGeom>
              <a:solidFill>
                <a:srgbClr val="00B050"/>
              </a:solidFill>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Helvetica Light"/>
                    <a:ea typeface="+mn-ea"/>
                    <a:cs typeface="Helvetica Light"/>
                  </a:rPr>
                  <a:t>NDIAWG FOA Released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Helvetica Light"/>
                    <a:ea typeface="+mn-ea"/>
                    <a:cs typeface="Helvetica Light"/>
                  </a:rPr>
                  <a:t>NP, NE, IP, </a:t>
                </a:r>
                <a:br>
                  <a:rPr kumimoji="0" lang="en-US" sz="900" b="0" i="0" u="none" strike="noStrike" kern="1200" cap="none" spc="0" normalizeH="0" baseline="0" noProof="0" dirty="0">
                    <a:ln>
                      <a:noFill/>
                    </a:ln>
                    <a:solidFill>
                      <a:prstClr val="black"/>
                    </a:solidFill>
                    <a:effectLst/>
                    <a:uLnTx/>
                    <a:uFillTx/>
                    <a:latin typeface="Helvetica Light"/>
                    <a:ea typeface="+mn-ea"/>
                    <a:cs typeface="Helvetica Light"/>
                  </a:rPr>
                </a:br>
                <a:r>
                  <a:rPr kumimoji="0" lang="en-US" sz="900" b="0" i="0" u="none" strike="noStrike" kern="1200" cap="none" spc="0" normalizeH="0" baseline="0" noProof="0" dirty="0">
                    <a:ln>
                      <a:noFill/>
                    </a:ln>
                    <a:solidFill>
                      <a:prstClr val="black"/>
                    </a:solidFill>
                    <a:effectLst/>
                    <a:uLnTx/>
                    <a:uFillTx/>
                    <a:latin typeface="Helvetica Light"/>
                    <a:ea typeface="+mn-ea"/>
                    <a:cs typeface="Helvetica Light"/>
                  </a:rPr>
                  <a:t>DNN R&amp;D, DNDO   (4/17)</a:t>
                </a:r>
              </a:p>
            </p:txBody>
          </p:sp>
          <p:sp>
            <p:nvSpPr>
              <p:cNvPr id="84" name="Frame 83">
                <a:extLst>
                  <a:ext uri="{FF2B5EF4-FFF2-40B4-BE49-F238E27FC236}">
                    <a16:creationId xmlns:a16="http://schemas.microsoft.com/office/drawing/2014/main" id="{470F5ED8-DA09-2114-700C-92DB576BD1A3}"/>
                  </a:ext>
                </a:extLst>
              </p:cNvPr>
              <p:cNvSpPr/>
              <p:nvPr/>
            </p:nvSpPr>
            <p:spPr>
              <a:xfrm>
                <a:off x="2763284" y="3426671"/>
                <a:ext cx="1386896" cy="641938"/>
              </a:xfrm>
              <a:prstGeom prst="frame">
                <a:avLst>
                  <a:gd name="adj1" fmla="val 6250"/>
                </a:avLst>
              </a:prstGeom>
              <a:solidFill>
                <a:srgbClr val="FF0000"/>
              </a:solidFill>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Helvetica Light"/>
                    <a:ea typeface="+mn-ea"/>
                    <a:cs typeface="Helvetica Light"/>
                  </a:rPr>
                  <a:t>DNN R&amp;D Nuclear Data Roadmapping Workshop (NDREW) (01/18)</a:t>
                </a:r>
              </a:p>
            </p:txBody>
          </p:sp>
          <p:sp>
            <p:nvSpPr>
              <p:cNvPr id="85" name="Frame 84">
                <a:extLst>
                  <a:ext uri="{FF2B5EF4-FFF2-40B4-BE49-F238E27FC236}">
                    <a16:creationId xmlns:a16="http://schemas.microsoft.com/office/drawing/2014/main" id="{6D34E5A3-CB99-21FD-6F6C-FB0FDDA9DF9D}"/>
                  </a:ext>
                </a:extLst>
              </p:cNvPr>
              <p:cNvSpPr/>
              <p:nvPr/>
            </p:nvSpPr>
            <p:spPr>
              <a:xfrm>
                <a:off x="3142927" y="1876592"/>
                <a:ext cx="1204624" cy="996017"/>
              </a:xfrm>
              <a:prstGeom prst="frame">
                <a:avLst>
                  <a:gd name="adj1" fmla="val 6250"/>
                </a:avLst>
              </a:prstGeom>
              <a:solidFill>
                <a:srgbClr val="00B050"/>
              </a:solidFill>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Helvetica Light"/>
                    <a:ea typeface="+mn-ea"/>
                    <a:cs typeface="Helvetica Light"/>
                  </a:rPr>
                  <a:t>NDIAWG FOA Released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Helvetica Light"/>
                    <a:ea typeface="+mn-ea"/>
                    <a:cs typeface="Helvetica Light"/>
                  </a:rPr>
                  <a:t>NP, ASCR, NE,  </a:t>
                </a:r>
                <a:br>
                  <a:rPr kumimoji="0" lang="en-US" sz="900" b="0" i="0" u="none" strike="noStrike" kern="1200" cap="none" spc="0" normalizeH="0" baseline="0" noProof="0" dirty="0">
                    <a:ln>
                      <a:noFill/>
                    </a:ln>
                    <a:solidFill>
                      <a:prstClr val="black"/>
                    </a:solidFill>
                    <a:effectLst/>
                    <a:uLnTx/>
                    <a:uFillTx/>
                    <a:latin typeface="Helvetica Light"/>
                    <a:ea typeface="+mn-ea"/>
                    <a:cs typeface="Helvetica Light"/>
                  </a:rPr>
                </a:br>
                <a:r>
                  <a:rPr kumimoji="0" lang="en-US" sz="900" b="0" i="0" u="none" strike="noStrike" kern="1200" cap="none" spc="0" normalizeH="0" baseline="0" noProof="0" dirty="0">
                    <a:ln>
                      <a:noFill/>
                    </a:ln>
                    <a:solidFill>
                      <a:prstClr val="black"/>
                    </a:solidFill>
                    <a:effectLst/>
                    <a:uLnTx/>
                    <a:uFillTx/>
                    <a:latin typeface="Helvetica Light"/>
                    <a:ea typeface="+mn-ea"/>
                    <a:cs typeface="Helvetica Light"/>
                  </a:rPr>
                  <a:t>DNN R&amp;D, DP   (3/18)</a:t>
                </a:r>
              </a:p>
            </p:txBody>
          </p:sp>
          <p:cxnSp>
            <p:nvCxnSpPr>
              <p:cNvPr id="86" name="Straight Connector 85">
                <a:extLst>
                  <a:ext uri="{FF2B5EF4-FFF2-40B4-BE49-F238E27FC236}">
                    <a16:creationId xmlns:a16="http://schemas.microsoft.com/office/drawing/2014/main" id="{BB3D8A95-A391-09CD-E1AA-153C291A87F9}"/>
                  </a:ext>
                </a:extLst>
              </p:cNvPr>
              <p:cNvCxnSpPr>
                <a:cxnSpLocks/>
              </p:cNvCxnSpPr>
              <p:nvPr/>
            </p:nvCxnSpPr>
            <p:spPr>
              <a:xfrm flipV="1">
                <a:off x="3632984" y="2829887"/>
                <a:ext cx="0" cy="205097"/>
              </a:xfrm>
              <a:prstGeom prst="line">
                <a:avLst/>
              </a:prstGeom>
              <a:ln w="28575" cmpd="sng">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1D9A39BF-DDD2-34BC-340A-93F3EC514D6C}"/>
                  </a:ext>
                </a:extLst>
              </p:cNvPr>
              <p:cNvCxnSpPr>
                <a:cxnSpLocks/>
              </p:cNvCxnSpPr>
              <p:nvPr/>
            </p:nvCxnSpPr>
            <p:spPr>
              <a:xfrm flipV="1">
                <a:off x="4283735" y="2999968"/>
                <a:ext cx="8111" cy="1160629"/>
              </a:xfrm>
              <a:prstGeom prst="line">
                <a:avLst/>
              </a:prstGeom>
              <a:ln w="28575"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70B9AF2B-C21D-E9A2-71DD-6FF57CEBAC25}"/>
                  </a:ext>
                </a:extLst>
              </p:cNvPr>
              <p:cNvCxnSpPr>
                <a:cxnSpLocks/>
                <a:endCxn id="89" idx="2"/>
              </p:cNvCxnSpPr>
              <p:nvPr/>
            </p:nvCxnSpPr>
            <p:spPr>
              <a:xfrm flipH="1" flipV="1">
                <a:off x="4379667" y="1824191"/>
                <a:ext cx="6479" cy="1202168"/>
              </a:xfrm>
              <a:prstGeom prst="line">
                <a:avLst/>
              </a:prstGeom>
              <a:ln w="28575" cmpd="sng">
                <a:solidFill>
                  <a:srgbClr val="00B050"/>
                </a:solidFill>
              </a:ln>
              <a:effectLst/>
            </p:spPr>
            <p:style>
              <a:lnRef idx="2">
                <a:schemeClr val="accent1"/>
              </a:lnRef>
              <a:fillRef idx="0">
                <a:schemeClr val="accent1"/>
              </a:fillRef>
              <a:effectRef idx="1">
                <a:schemeClr val="accent1"/>
              </a:effectRef>
              <a:fontRef idx="minor">
                <a:schemeClr val="tx1"/>
              </a:fontRef>
            </p:style>
          </p:cxnSp>
          <p:sp>
            <p:nvSpPr>
              <p:cNvPr id="89" name="Frame 88">
                <a:extLst>
                  <a:ext uri="{FF2B5EF4-FFF2-40B4-BE49-F238E27FC236}">
                    <a16:creationId xmlns:a16="http://schemas.microsoft.com/office/drawing/2014/main" id="{CAEB4438-990D-2A28-41A6-CF694E40764A}"/>
                  </a:ext>
                </a:extLst>
              </p:cNvPr>
              <p:cNvSpPr/>
              <p:nvPr/>
            </p:nvSpPr>
            <p:spPr>
              <a:xfrm>
                <a:off x="3855791" y="837858"/>
                <a:ext cx="1047751" cy="986333"/>
              </a:xfrm>
              <a:prstGeom prst="frame">
                <a:avLst>
                  <a:gd name="adj1" fmla="val 6250"/>
                </a:avLst>
              </a:prstGeom>
              <a:solidFill>
                <a:srgbClr val="00B050"/>
              </a:solidFill>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Helvetica Light"/>
                    <a:ea typeface="+mn-ea"/>
                    <a:cs typeface="Helvetica Light"/>
                  </a:rPr>
                  <a:t>NDIAWG FOA Released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Helvetica Light"/>
                    <a:ea typeface="+mn-ea"/>
                    <a:cs typeface="Helvetica Light"/>
                  </a:rPr>
                  <a:t>NP, NE, IP, </a:t>
                </a:r>
                <a:br>
                  <a:rPr kumimoji="0" lang="en-US" sz="900" b="0" i="0" u="none" strike="noStrike" kern="1200" cap="none" spc="0" normalizeH="0" baseline="0" noProof="0" dirty="0">
                    <a:ln>
                      <a:noFill/>
                    </a:ln>
                    <a:solidFill>
                      <a:prstClr val="black"/>
                    </a:solidFill>
                    <a:effectLst/>
                    <a:uLnTx/>
                    <a:uFillTx/>
                    <a:latin typeface="Helvetica Light"/>
                    <a:ea typeface="+mn-ea"/>
                    <a:cs typeface="Helvetica Light"/>
                  </a:rPr>
                </a:br>
                <a:r>
                  <a:rPr kumimoji="0" lang="en-US" sz="900" b="0" i="0" u="none" strike="noStrike" kern="1200" cap="none" spc="0" normalizeH="0" baseline="0" noProof="0" dirty="0">
                    <a:ln>
                      <a:noFill/>
                    </a:ln>
                    <a:solidFill>
                      <a:prstClr val="black"/>
                    </a:solidFill>
                    <a:effectLst/>
                    <a:uLnTx/>
                    <a:uFillTx/>
                    <a:latin typeface="Helvetica Light"/>
                    <a:ea typeface="+mn-ea"/>
                    <a:cs typeface="Helvetica Light"/>
                  </a:rPr>
                  <a:t>DNN R&amp;D   (4/19)</a:t>
                </a:r>
              </a:p>
            </p:txBody>
          </p:sp>
          <p:sp>
            <p:nvSpPr>
              <p:cNvPr id="90" name="Frame 89">
                <a:extLst>
                  <a:ext uri="{FF2B5EF4-FFF2-40B4-BE49-F238E27FC236}">
                    <a16:creationId xmlns:a16="http://schemas.microsoft.com/office/drawing/2014/main" id="{7C7D5E77-DC78-5C61-E0A7-2579F597C432}"/>
                  </a:ext>
                </a:extLst>
              </p:cNvPr>
              <p:cNvSpPr/>
              <p:nvPr/>
            </p:nvSpPr>
            <p:spPr>
              <a:xfrm>
                <a:off x="4669304" y="3420761"/>
                <a:ext cx="1080330" cy="378847"/>
              </a:xfrm>
              <a:prstGeom prst="frame">
                <a:avLst>
                  <a:gd name="adj1" fmla="val 6250"/>
                </a:avLst>
              </a:prstGeom>
              <a:solidFill>
                <a:srgbClr val="FF0000"/>
              </a:solidFill>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Helvetica Light"/>
                    <a:ea typeface="+mn-ea"/>
                    <a:cs typeface="Helvetica Light"/>
                  </a:rPr>
                  <a:t>WANDA 2020     (03/20)</a:t>
                </a:r>
              </a:p>
            </p:txBody>
          </p:sp>
          <p:cxnSp>
            <p:nvCxnSpPr>
              <p:cNvPr id="92" name="Straight Connector 91">
                <a:extLst>
                  <a:ext uri="{FF2B5EF4-FFF2-40B4-BE49-F238E27FC236}">
                    <a16:creationId xmlns:a16="http://schemas.microsoft.com/office/drawing/2014/main" id="{65B22CCB-33F6-A743-57BC-4F00D9BF867C}"/>
                  </a:ext>
                </a:extLst>
              </p:cNvPr>
              <p:cNvCxnSpPr>
                <a:cxnSpLocks/>
              </p:cNvCxnSpPr>
              <p:nvPr/>
            </p:nvCxnSpPr>
            <p:spPr>
              <a:xfrm flipH="1" flipV="1">
                <a:off x="4934806" y="2829887"/>
                <a:ext cx="704" cy="196472"/>
              </a:xfrm>
              <a:prstGeom prst="line">
                <a:avLst/>
              </a:prstGeom>
              <a:ln w="28575" cmpd="sng">
                <a:solidFill>
                  <a:srgbClr val="00B050"/>
                </a:solidFill>
              </a:ln>
              <a:effectLst/>
            </p:spPr>
            <p:style>
              <a:lnRef idx="2">
                <a:schemeClr val="accent1"/>
              </a:lnRef>
              <a:fillRef idx="0">
                <a:schemeClr val="accent1"/>
              </a:fillRef>
              <a:effectRef idx="1">
                <a:schemeClr val="accent1"/>
              </a:effectRef>
              <a:fontRef idx="minor">
                <a:schemeClr val="tx1"/>
              </a:fontRef>
            </p:style>
          </p:cxnSp>
          <p:sp>
            <p:nvSpPr>
              <p:cNvPr id="93" name="Frame 92">
                <a:extLst>
                  <a:ext uri="{FF2B5EF4-FFF2-40B4-BE49-F238E27FC236}">
                    <a16:creationId xmlns:a16="http://schemas.microsoft.com/office/drawing/2014/main" id="{C6AAB2B9-1BF8-7774-8B66-3C7222D09B20}"/>
                  </a:ext>
                </a:extLst>
              </p:cNvPr>
              <p:cNvSpPr/>
              <p:nvPr/>
            </p:nvSpPr>
            <p:spPr>
              <a:xfrm>
                <a:off x="4483384" y="1871283"/>
                <a:ext cx="1166863" cy="986333"/>
              </a:xfrm>
              <a:prstGeom prst="frame">
                <a:avLst>
                  <a:gd name="adj1" fmla="val 6250"/>
                </a:avLst>
              </a:prstGeom>
              <a:solidFill>
                <a:srgbClr val="00B050"/>
              </a:solidFill>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Helvetica Light"/>
                    <a:ea typeface="+mn-ea"/>
                    <a:cs typeface="Helvetica Light"/>
                  </a:rPr>
                  <a:t>NDIAWG FOA Released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Helvetica Light"/>
                    <a:ea typeface="+mn-ea"/>
                    <a:cs typeface="Helvetica Light"/>
                  </a:rPr>
                  <a:t>NP, IP,</a:t>
                </a:r>
                <a:br>
                  <a:rPr kumimoji="0" lang="en-US" sz="900" b="0" i="0" u="none" strike="noStrike" kern="1200" cap="none" spc="0" normalizeH="0" baseline="0" noProof="0" dirty="0">
                    <a:ln>
                      <a:noFill/>
                    </a:ln>
                    <a:solidFill>
                      <a:prstClr val="black"/>
                    </a:solidFill>
                    <a:effectLst/>
                    <a:uLnTx/>
                    <a:uFillTx/>
                    <a:latin typeface="Helvetica Light"/>
                    <a:ea typeface="+mn-ea"/>
                    <a:cs typeface="Helvetica Light"/>
                  </a:rPr>
                </a:br>
                <a:r>
                  <a:rPr kumimoji="0" lang="en-US" sz="900" b="0" i="0" u="none" strike="noStrike" kern="1200" cap="none" spc="0" normalizeH="0" baseline="0" noProof="0" dirty="0">
                    <a:ln>
                      <a:noFill/>
                    </a:ln>
                    <a:solidFill>
                      <a:prstClr val="black"/>
                    </a:solidFill>
                    <a:effectLst/>
                    <a:uLnTx/>
                    <a:uFillTx/>
                    <a:latin typeface="Helvetica Light"/>
                    <a:ea typeface="+mn-ea"/>
                    <a:cs typeface="Helvetica Light"/>
                  </a:rPr>
                  <a:t>DNN R&amp;D   (12/20)</a:t>
                </a:r>
              </a:p>
            </p:txBody>
          </p:sp>
          <p:sp>
            <p:nvSpPr>
              <p:cNvPr id="94" name="Frame 93">
                <a:extLst>
                  <a:ext uri="{FF2B5EF4-FFF2-40B4-BE49-F238E27FC236}">
                    <a16:creationId xmlns:a16="http://schemas.microsoft.com/office/drawing/2014/main" id="{36E2D6D9-904C-2C97-5C0A-BBF57364ACAF}"/>
                  </a:ext>
                </a:extLst>
              </p:cNvPr>
              <p:cNvSpPr/>
              <p:nvPr/>
            </p:nvSpPr>
            <p:spPr>
              <a:xfrm>
                <a:off x="5336171" y="3877741"/>
                <a:ext cx="1135189" cy="385453"/>
              </a:xfrm>
              <a:prstGeom prst="frame">
                <a:avLst>
                  <a:gd name="adj1" fmla="val 6250"/>
                </a:avLst>
              </a:prstGeom>
              <a:solidFill>
                <a:srgbClr val="FF0000"/>
              </a:solidFill>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Helvetica Light"/>
                    <a:ea typeface="+mn-ea"/>
                    <a:cs typeface="Helvetica Light"/>
                  </a:rPr>
                  <a:t>WANDA 2021    (01/21)</a:t>
                </a:r>
              </a:p>
            </p:txBody>
          </p:sp>
          <p:sp>
            <p:nvSpPr>
              <p:cNvPr id="96" name="Frame 95">
                <a:extLst>
                  <a:ext uri="{FF2B5EF4-FFF2-40B4-BE49-F238E27FC236}">
                    <a16:creationId xmlns:a16="http://schemas.microsoft.com/office/drawing/2014/main" id="{C81E33C1-F266-BB3C-E48A-750A861EC3F4}"/>
                  </a:ext>
                </a:extLst>
              </p:cNvPr>
              <p:cNvSpPr/>
              <p:nvPr/>
            </p:nvSpPr>
            <p:spPr>
              <a:xfrm>
                <a:off x="6218545" y="3410465"/>
                <a:ext cx="1137752" cy="366824"/>
              </a:xfrm>
              <a:prstGeom prst="frame">
                <a:avLst>
                  <a:gd name="adj1" fmla="val 6250"/>
                </a:avLst>
              </a:prstGeom>
              <a:solidFill>
                <a:srgbClr val="FF0000"/>
              </a:solidFill>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Helvetica Light"/>
                    <a:ea typeface="+mn-ea"/>
                    <a:cs typeface="Helvetica Light"/>
                  </a:rPr>
                  <a:t>WANDA 2022     (02/22)</a:t>
                </a:r>
              </a:p>
            </p:txBody>
          </p:sp>
          <p:sp>
            <p:nvSpPr>
              <p:cNvPr id="98" name="Frame 97">
                <a:extLst>
                  <a:ext uri="{FF2B5EF4-FFF2-40B4-BE49-F238E27FC236}">
                    <a16:creationId xmlns:a16="http://schemas.microsoft.com/office/drawing/2014/main" id="{1F868EF2-54E2-9995-54CA-75462D8C8DEC}"/>
                  </a:ext>
                </a:extLst>
              </p:cNvPr>
              <p:cNvSpPr/>
              <p:nvPr/>
            </p:nvSpPr>
            <p:spPr>
              <a:xfrm>
                <a:off x="7081436" y="3874529"/>
                <a:ext cx="1137752" cy="385453"/>
              </a:xfrm>
              <a:prstGeom prst="frame">
                <a:avLst>
                  <a:gd name="adj1" fmla="val 6250"/>
                </a:avLst>
              </a:prstGeom>
              <a:solidFill>
                <a:srgbClr val="FF0000"/>
              </a:solidFill>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Helvetica Light"/>
                    <a:ea typeface="+mn-ea"/>
                    <a:cs typeface="Helvetica Light"/>
                  </a:rPr>
                  <a:t>WANDA 2023    (03/23)</a:t>
                </a:r>
              </a:p>
            </p:txBody>
          </p:sp>
          <p:sp>
            <p:nvSpPr>
              <p:cNvPr id="100" name="Frame 99">
                <a:extLst>
                  <a:ext uri="{FF2B5EF4-FFF2-40B4-BE49-F238E27FC236}">
                    <a16:creationId xmlns:a16="http://schemas.microsoft.com/office/drawing/2014/main" id="{A5658008-488C-96BE-16FF-D422D9C277D1}"/>
                  </a:ext>
                </a:extLst>
              </p:cNvPr>
              <p:cNvSpPr/>
              <p:nvPr/>
            </p:nvSpPr>
            <p:spPr>
              <a:xfrm>
                <a:off x="5134473" y="834042"/>
                <a:ext cx="1600989" cy="986333"/>
              </a:xfrm>
              <a:prstGeom prst="frame">
                <a:avLst>
                  <a:gd name="adj1" fmla="val 6250"/>
                </a:avLst>
              </a:prstGeom>
              <a:solidFill>
                <a:srgbClr val="7030A0"/>
              </a:solidFill>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Helvetica Light"/>
                    <a:ea typeface="+mn-ea"/>
                    <a:cs typeface="Helvetica Light"/>
                  </a:rPr>
                  <a:t>Workshop on Nuclear Data for Reactor Antineutrino Measurements (</a:t>
                </a:r>
                <a:r>
                  <a:rPr kumimoji="0" lang="en-US" sz="900" b="0" i="0" u="none" strike="noStrike" kern="1200" cap="none" spc="0" normalizeH="0" baseline="0" noProof="0" dirty="0" err="1">
                    <a:ln>
                      <a:noFill/>
                    </a:ln>
                    <a:solidFill>
                      <a:prstClr val="black"/>
                    </a:solidFill>
                    <a:effectLst/>
                    <a:uLnTx/>
                    <a:uFillTx/>
                    <a:latin typeface="Helvetica Light"/>
                    <a:ea typeface="+mn-ea"/>
                    <a:cs typeface="Helvetica Light"/>
                  </a:rPr>
                  <a:t>WoNDRAM</a:t>
                </a:r>
                <a:r>
                  <a:rPr kumimoji="0" lang="en-US" sz="900" b="0" i="0" u="none" strike="noStrike" kern="1200" cap="none" spc="0" normalizeH="0" baseline="0" noProof="0" dirty="0">
                    <a:ln>
                      <a:noFill/>
                    </a:ln>
                    <a:solidFill>
                      <a:prstClr val="black"/>
                    </a:solidFill>
                    <a:effectLst/>
                    <a:uLnTx/>
                    <a:uFillTx/>
                    <a:latin typeface="Helvetica Light"/>
                    <a:ea typeface="+mn-ea"/>
                    <a:cs typeface="Helvetica Light"/>
                  </a:rPr>
                  <a:t>) (06/21)</a:t>
                </a:r>
              </a:p>
            </p:txBody>
          </p:sp>
          <p:cxnSp>
            <p:nvCxnSpPr>
              <p:cNvPr id="101" name="Straight Connector 100">
                <a:extLst>
                  <a:ext uri="{FF2B5EF4-FFF2-40B4-BE49-F238E27FC236}">
                    <a16:creationId xmlns:a16="http://schemas.microsoft.com/office/drawing/2014/main" id="{9F572683-9406-BCF7-5F24-20C7E31C907A}"/>
                  </a:ext>
                </a:extLst>
              </p:cNvPr>
              <p:cNvCxnSpPr>
                <a:cxnSpLocks/>
              </p:cNvCxnSpPr>
              <p:nvPr/>
            </p:nvCxnSpPr>
            <p:spPr>
              <a:xfrm flipV="1">
                <a:off x="6174456" y="1808846"/>
                <a:ext cx="0" cy="1226138"/>
              </a:xfrm>
              <a:prstGeom prst="line">
                <a:avLst/>
              </a:prstGeom>
              <a:ln w="28575" cmpd="sng">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C4EE3B4B-4F5F-56FB-04D9-B02C019E70C6}"/>
                  </a:ext>
                </a:extLst>
              </p:cNvPr>
              <p:cNvCxnSpPr>
                <a:cxnSpLocks/>
              </p:cNvCxnSpPr>
              <p:nvPr/>
            </p:nvCxnSpPr>
            <p:spPr>
              <a:xfrm flipV="1">
                <a:off x="7210993" y="2829887"/>
                <a:ext cx="0" cy="187839"/>
              </a:xfrm>
              <a:prstGeom prst="line">
                <a:avLst/>
              </a:prstGeom>
              <a:ln w="28575" cmpd="sng">
                <a:solidFill>
                  <a:srgbClr val="7030A0"/>
                </a:solidFill>
              </a:ln>
              <a:effectLst/>
            </p:spPr>
            <p:style>
              <a:lnRef idx="2">
                <a:schemeClr val="accent1"/>
              </a:lnRef>
              <a:fillRef idx="0">
                <a:schemeClr val="accent1"/>
              </a:fillRef>
              <a:effectRef idx="1">
                <a:schemeClr val="accent1"/>
              </a:effectRef>
              <a:fontRef idx="minor">
                <a:schemeClr val="tx1"/>
              </a:fontRef>
            </p:style>
          </p:cxnSp>
          <p:sp>
            <p:nvSpPr>
              <p:cNvPr id="103" name="Frame 102">
                <a:extLst>
                  <a:ext uri="{FF2B5EF4-FFF2-40B4-BE49-F238E27FC236}">
                    <a16:creationId xmlns:a16="http://schemas.microsoft.com/office/drawing/2014/main" id="{7B12A4D7-0B72-4F39-60C9-B1E3F7C405D4}"/>
                  </a:ext>
                </a:extLst>
              </p:cNvPr>
              <p:cNvSpPr/>
              <p:nvPr/>
            </p:nvSpPr>
            <p:spPr>
              <a:xfrm>
                <a:off x="6410631" y="1875185"/>
                <a:ext cx="1239681" cy="986333"/>
              </a:xfrm>
              <a:prstGeom prst="frame">
                <a:avLst>
                  <a:gd name="adj1" fmla="val 6250"/>
                </a:avLst>
              </a:prstGeom>
              <a:solidFill>
                <a:srgbClr val="7030A0"/>
              </a:solidFill>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Helvetica Light"/>
                    <a:ea typeface="+mn-ea"/>
                    <a:cs typeface="Helvetica Light"/>
                  </a:rPr>
                  <a:t>Uncertainty Quantification for Nuclear Data Workshop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Helvetica Light"/>
                    <a:ea typeface="+mn-ea"/>
                    <a:cs typeface="Helvetica Light"/>
                  </a:rPr>
                  <a:t>(10/22)</a:t>
                </a:r>
              </a:p>
            </p:txBody>
          </p:sp>
          <p:sp>
            <p:nvSpPr>
              <p:cNvPr id="104" name="Frame 103">
                <a:extLst>
                  <a:ext uri="{FF2B5EF4-FFF2-40B4-BE49-F238E27FC236}">
                    <a16:creationId xmlns:a16="http://schemas.microsoft.com/office/drawing/2014/main" id="{4E7E6E59-15BD-DBD6-76FE-DEF0377DDD54}"/>
                  </a:ext>
                </a:extLst>
              </p:cNvPr>
              <p:cNvSpPr/>
              <p:nvPr/>
            </p:nvSpPr>
            <p:spPr>
              <a:xfrm>
                <a:off x="1546423" y="1877574"/>
                <a:ext cx="1320942" cy="981548"/>
              </a:xfrm>
              <a:prstGeom prst="frame">
                <a:avLst>
                  <a:gd name="adj1" fmla="val 6250"/>
                </a:avLst>
              </a:prstGeom>
              <a:solidFill>
                <a:srgbClr val="00B0F0"/>
              </a:solidFill>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Helvetica Light"/>
                    <a:ea typeface="+mn-ea"/>
                    <a:cs typeface="Helvetica Light"/>
                  </a:rPr>
                  <a:t>Nuclear Data Interagency Working Group (PMs) (6,/16)</a:t>
                </a:r>
              </a:p>
            </p:txBody>
          </p:sp>
          <p:sp>
            <p:nvSpPr>
              <p:cNvPr id="105" name="Frame 104">
                <a:extLst>
                  <a:ext uri="{FF2B5EF4-FFF2-40B4-BE49-F238E27FC236}">
                    <a16:creationId xmlns:a16="http://schemas.microsoft.com/office/drawing/2014/main" id="{9CE94FA1-736F-5D07-05D1-89C74FCD0A22}"/>
                  </a:ext>
                </a:extLst>
              </p:cNvPr>
              <p:cNvSpPr/>
              <p:nvPr/>
            </p:nvSpPr>
            <p:spPr>
              <a:xfrm>
                <a:off x="6277682" y="4289803"/>
                <a:ext cx="1340209" cy="366824"/>
              </a:xfrm>
              <a:prstGeom prst="frame">
                <a:avLst>
                  <a:gd name="adj1" fmla="val 6250"/>
                </a:avLst>
              </a:prstGeom>
              <a:solidFill>
                <a:schemeClr val="bg2">
                  <a:lumMod val="50000"/>
                </a:schemeClr>
              </a:solidFill>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Helvetica Light"/>
                    <a:ea typeface="+mn-ea"/>
                    <a:cs typeface="Helvetica Light"/>
                  </a:rPr>
                  <a:t>NSAC-ND report on nuclear data (03/22)</a:t>
                </a:r>
              </a:p>
            </p:txBody>
          </p:sp>
          <p:cxnSp>
            <p:nvCxnSpPr>
              <p:cNvPr id="106" name="Straight Connector 105">
                <a:extLst>
                  <a:ext uri="{FF2B5EF4-FFF2-40B4-BE49-F238E27FC236}">
                    <a16:creationId xmlns:a16="http://schemas.microsoft.com/office/drawing/2014/main" id="{3EDEA088-C6E9-4C33-1E4F-46D9905D3902}"/>
                  </a:ext>
                </a:extLst>
              </p:cNvPr>
              <p:cNvCxnSpPr>
                <a:cxnSpLocks/>
              </p:cNvCxnSpPr>
              <p:nvPr/>
            </p:nvCxnSpPr>
            <p:spPr>
              <a:xfrm flipV="1">
                <a:off x="6889953" y="3015353"/>
                <a:ext cx="0" cy="405408"/>
              </a:xfrm>
              <a:prstGeom prst="line">
                <a:avLst/>
              </a:prstGeom>
              <a:ln w="28575" cmpd="sng">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B53D2F57-1E77-FD9F-15F0-0CF081098687}"/>
                  </a:ext>
                </a:extLst>
              </p:cNvPr>
              <p:cNvCxnSpPr>
                <a:cxnSpLocks/>
              </p:cNvCxnSpPr>
              <p:nvPr/>
            </p:nvCxnSpPr>
            <p:spPr>
              <a:xfrm flipV="1">
                <a:off x="1642407" y="1697211"/>
                <a:ext cx="0" cy="183790"/>
              </a:xfrm>
              <a:prstGeom prst="line">
                <a:avLst/>
              </a:prstGeom>
              <a:ln w="28575" cmpd="sng">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08" name="Frame 107">
                <a:extLst>
                  <a:ext uri="{FF2B5EF4-FFF2-40B4-BE49-F238E27FC236}">
                    <a16:creationId xmlns:a16="http://schemas.microsoft.com/office/drawing/2014/main" id="{12117BBB-DDBC-7FE4-5F8E-AB9C3C5314DD}"/>
                  </a:ext>
                </a:extLst>
              </p:cNvPr>
              <p:cNvSpPr/>
              <p:nvPr/>
            </p:nvSpPr>
            <p:spPr>
              <a:xfrm>
                <a:off x="6966393" y="826346"/>
                <a:ext cx="1186766" cy="986333"/>
              </a:xfrm>
              <a:prstGeom prst="frame">
                <a:avLst>
                  <a:gd name="adj1" fmla="val 6250"/>
                </a:avLst>
              </a:prstGeom>
              <a:solidFill>
                <a:srgbClr val="7030A0"/>
              </a:solidFill>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Helvetica Light"/>
                    <a:ea typeface="+mn-ea"/>
                    <a:cs typeface="Helvetica Light"/>
                  </a:rPr>
                  <a:t>RNDWA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Helvetica Light"/>
                    <a:ea typeface="+mn-ea"/>
                    <a:cs typeface="Helvetica Light"/>
                  </a:rPr>
                  <a:t>(10/22)</a:t>
                </a:r>
              </a:p>
            </p:txBody>
          </p:sp>
          <p:grpSp>
            <p:nvGrpSpPr>
              <p:cNvPr id="109" name="Timeline" title="Timeline">
                <a:extLst>
                  <a:ext uri="{FF2B5EF4-FFF2-40B4-BE49-F238E27FC236}">
                    <a16:creationId xmlns:a16="http://schemas.microsoft.com/office/drawing/2014/main" id="{049269D6-6B92-38E7-7F8C-E4440DB1E544}"/>
                  </a:ext>
                </a:extLst>
              </p:cNvPr>
              <p:cNvGrpSpPr/>
              <p:nvPr/>
            </p:nvGrpSpPr>
            <p:grpSpPr>
              <a:xfrm>
                <a:off x="-92169" y="3000480"/>
                <a:ext cx="7808872" cy="215020"/>
                <a:chOff x="782971" y="3078930"/>
                <a:chExt cx="6324438" cy="650709"/>
              </a:xfrm>
            </p:grpSpPr>
            <p:grpSp>
              <p:nvGrpSpPr>
                <p:cNvPr id="113" name="Group 112" title="Timeline">
                  <a:extLst>
                    <a:ext uri="{FF2B5EF4-FFF2-40B4-BE49-F238E27FC236}">
                      <a16:creationId xmlns:a16="http://schemas.microsoft.com/office/drawing/2014/main" id="{B86635EE-FAE0-C4E5-0FCE-27C8A5CF1C8D}"/>
                    </a:ext>
                  </a:extLst>
                </p:cNvPr>
                <p:cNvGrpSpPr/>
                <p:nvPr/>
              </p:nvGrpSpPr>
              <p:grpSpPr>
                <a:xfrm>
                  <a:off x="1067476" y="3078930"/>
                  <a:ext cx="5826528" cy="282949"/>
                  <a:chOff x="1067476" y="905391"/>
                  <a:chExt cx="5826528" cy="282949"/>
                </a:xfrm>
              </p:grpSpPr>
              <p:cxnSp>
                <p:nvCxnSpPr>
                  <p:cNvPr id="126" name="Straight Connector 125">
                    <a:extLst>
                      <a:ext uri="{FF2B5EF4-FFF2-40B4-BE49-F238E27FC236}">
                        <a16:creationId xmlns:a16="http://schemas.microsoft.com/office/drawing/2014/main" id="{09670959-4924-C5A9-C9A3-F2C8A313C0A2}"/>
                      </a:ext>
                    </a:extLst>
                  </p:cNvPr>
                  <p:cNvCxnSpPr>
                    <a:cxnSpLocks/>
                  </p:cNvCxnSpPr>
                  <p:nvPr/>
                </p:nvCxnSpPr>
                <p:spPr>
                  <a:xfrm>
                    <a:off x="1067476" y="1022870"/>
                    <a:ext cx="0" cy="165470"/>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F1F13D2D-E40E-2ACB-11A4-17D317CA9340}"/>
                      </a:ext>
                    </a:extLst>
                  </p:cNvPr>
                  <p:cNvCxnSpPr>
                    <a:cxnSpLocks/>
                  </p:cNvCxnSpPr>
                  <p:nvPr/>
                </p:nvCxnSpPr>
                <p:spPr>
                  <a:xfrm>
                    <a:off x="1714868" y="1009809"/>
                    <a:ext cx="0" cy="165470"/>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E830EC85-A639-0EAF-97AB-61AF9983FBE9}"/>
                      </a:ext>
                    </a:extLst>
                  </p:cNvPr>
                  <p:cNvCxnSpPr>
                    <a:cxnSpLocks/>
                  </p:cNvCxnSpPr>
                  <p:nvPr/>
                </p:nvCxnSpPr>
                <p:spPr>
                  <a:xfrm>
                    <a:off x="2362260" y="983708"/>
                    <a:ext cx="0" cy="165470"/>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CC834271-ED20-31C0-8F3D-7C4E2F8C152C}"/>
                      </a:ext>
                    </a:extLst>
                  </p:cNvPr>
                  <p:cNvCxnSpPr>
                    <a:cxnSpLocks/>
                  </p:cNvCxnSpPr>
                  <p:nvPr/>
                </p:nvCxnSpPr>
                <p:spPr>
                  <a:xfrm>
                    <a:off x="3009652" y="957582"/>
                    <a:ext cx="0" cy="165470"/>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346E04B-583A-631B-4369-FA05C9306AF3}"/>
                      </a:ext>
                    </a:extLst>
                  </p:cNvPr>
                  <p:cNvCxnSpPr>
                    <a:cxnSpLocks/>
                  </p:cNvCxnSpPr>
                  <p:nvPr/>
                </p:nvCxnSpPr>
                <p:spPr>
                  <a:xfrm>
                    <a:off x="3657044" y="957606"/>
                    <a:ext cx="0" cy="165470"/>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BCCFD5CF-2361-385D-DE6C-5DFF9BCD890F}"/>
                      </a:ext>
                    </a:extLst>
                  </p:cNvPr>
                  <p:cNvCxnSpPr>
                    <a:cxnSpLocks/>
                  </p:cNvCxnSpPr>
                  <p:nvPr/>
                </p:nvCxnSpPr>
                <p:spPr>
                  <a:xfrm>
                    <a:off x="4304436" y="944526"/>
                    <a:ext cx="0" cy="165470"/>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33D7C36E-BE0D-4149-8AD2-4E0AF0D4B8BC}"/>
                      </a:ext>
                    </a:extLst>
                  </p:cNvPr>
                  <p:cNvCxnSpPr>
                    <a:cxnSpLocks/>
                  </p:cNvCxnSpPr>
                  <p:nvPr/>
                </p:nvCxnSpPr>
                <p:spPr>
                  <a:xfrm>
                    <a:off x="4951828" y="944644"/>
                    <a:ext cx="0" cy="165470"/>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AC76E0F-01CA-47C0-F817-D712E1F51763}"/>
                      </a:ext>
                    </a:extLst>
                  </p:cNvPr>
                  <p:cNvCxnSpPr>
                    <a:cxnSpLocks/>
                  </p:cNvCxnSpPr>
                  <p:nvPr/>
                </p:nvCxnSpPr>
                <p:spPr>
                  <a:xfrm>
                    <a:off x="5599220" y="918434"/>
                    <a:ext cx="0" cy="165470"/>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AB64E476-6169-73CE-F154-E225ED3784E7}"/>
                      </a:ext>
                    </a:extLst>
                  </p:cNvPr>
                  <p:cNvCxnSpPr>
                    <a:cxnSpLocks/>
                  </p:cNvCxnSpPr>
                  <p:nvPr/>
                </p:nvCxnSpPr>
                <p:spPr>
                  <a:xfrm>
                    <a:off x="6246612" y="931492"/>
                    <a:ext cx="0" cy="165470"/>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DB4B8334-656A-0595-E484-78E1A0B79D7A}"/>
                      </a:ext>
                    </a:extLst>
                  </p:cNvPr>
                  <p:cNvCxnSpPr>
                    <a:cxnSpLocks/>
                  </p:cNvCxnSpPr>
                  <p:nvPr/>
                </p:nvCxnSpPr>
                <p:spPr>
                  <a:xfrm>
                    <a:off x="6894004" y="905391"/>
                    <a:ext cx="0" cy="165470"/>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grpSp>
            <p:grpSp>
              <p:nvGrpSpPr>
                <p:cNvPr id="114" name="Group 113" title="Timeline Text">
                  <a:extLst>
                    <a:ext uri="{FF2B5EF4-FFF2-40B4-BE49-F238E27FC236}">
                      <a16:creationId xmlns:a16="http://schemas.microsoft.com/office/drawing/2014/main" id="{B4DF96AD-E032-D97A-E483-5F0B8356A4E3}"/>
                    </a:ext>
                  </a:extLst>
                </p:cNvPr>
                <p:cNvGrpSpPr/>
                <p:nvPr/>
              </p:nvGrpSpPr>
              <p:grpSpPr>
                <a:xfrm>
                  <a:off x="782971" y="3363385"/>
                  <a:ext cx="6324438" cy="366254"/>
                  <a:chOff x="782971" y="3363385"/>
                  <a:chExt cx="6324438" cy="366254"/>
                </a:xfrm>
              </p:grpSpPr>
              <p:sp>
                <p:nvSpPr>
                  <p:cNvPr id="115" name="TextBox 114">
                    <a:extLst>
                      <a:ext uri="{FF2B5EF4-FFF2-40B4-BE49-F238E27FC236}">
                        <a16:creationId xmlns:a16="http://schemas.microsoft.com/office/drawing/2014/main" id="{34FF4F11-1DF6-94E7-8C78-4647EAC41D6A}"/>
                      </a:ext>
                    </a:extLst>
                  </p:cNvPr>
                  <p:cNvSpPr txBox="1"/>
                  <p:nvPr/>
                </p:nvSpPr>
                <p:spPr>
                  <a:xfrm>
                    <a:off x="782971" y="3480845"/>
                    <a:ext cx="569010" cy="235737"/>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prstClr val="black">
                            <a:lumMod val="65000"/>
                            <a:lumOff val="35000"/>
                          </a:prstClr>
                        </a:solidFill>
                        <a:effectLst/>
                        <a:uLnTx/>
                        <a:uFillTx/>
                        <a:latin typeface="Lucida Sans Unicode"/>
                        <a:ea typeface="+mn-ea"/>
                        <a:cs typeface="+mn-cs"/>
                      </a:rPr>
                      <a:t>2014</a:t>
                    </a:r>
                    <a:endParaRPr kumimoji="0" lang="en-ZA" sz="1000" b="0" i="0" u="none" strike="noStrike" kern="1200" cap="none" spc="0" normalizeH="0" baseline="0" noProof="0" dirty="0">
                      <a:ln>
                        <a:noFill/>
                      </a:ln>
                      <a:solidFill>
                        <a:prstClr val="white">
                          <a:lumMod val="75000"/>
                        </a:prstClr>
                      </a:solidFill>
                      <a:effectLst/>
                      <a:uLnTx/>
                      <a:uFillTx/>
                      <a:latin typeface="Lucida Sans Unicode"/>
                      <a:ea typeface="+mn-ea"/>
                      <a:cs typeface="+mn-cs"/>
                    </a:endParaRPr>
                  </a:p>
                </p:txBody>
              </p:sp>
              <p:sp>
                <p:nvSpPr>
                  <p:cNvPr id="116" name="TextBox 115">
                    <a:extLst>
                      <a:ext uri="{FF2B5EF4-FFF2-40B4-BE49-F238E27FC236}">
                        <a16:creationId xmlns:a16="http://schemas.microsoft.com/office/drawing/2014/main" id="{1CD091DA-A963-D942-108A-DB2D6DF5F522}"/>
                      </a:ext>
                    </a:extLst>
                  </p:cNvPr>
                  <p:cNvSpPr txBox="1"/>
                  <p:nvPr/>
                </p:nvSpPr>
                <p:spPr>
                  <a:xfrm>
                    <a:off x="1510890" y="3493902"/>
                    <a:ext cx="407956" cy="235737"/>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prstClr val="black">
                            <a:lumMod val="65000"/>
                            <a:lumOff val="35000"/>
                          </a:prstClr>
                        </a:solidFill>
                        <a:effectLst/>
                        <a:uLnTx/>
                        <a:uFillTx/>
                        <a:latin typeface="Lucida Sans Unicode"/>
                        <a:ea typeface="+mn-ea"/>
                        <a:cs typeface="+mn-cs"/>
                      </a:rPr>
                      <a:t>2015</a:t>
                    </a:r>
                    <a:endParaRPr kumimoji="0" lang="en-ZA" sz="1000" b="0" i="0" u="none" strike="noStrike" kern="1200" cap="none" spc="0" normalizeH="0" baseline="0" noProof="0" dirty="0">
                      <a:ln>
                        <a:noFill/>
                      </a:ln>
                      <a:solidFill>
                        <a:prstClr val="black">
                          <a:lumMod val="65000"/>
                          <a:lumOff val="35000"/>
                        </a:prstClr>
                      </a:solidFill>
                      <a:effectLst/>
                      <a:uLnTx/>
                      <a:uFillTx/>
                      <a:latin typeface="Lucida Sans Unicode"/>
                      <a:ea typeface="+mn-ea"/>
                      <a:cs typeface="+mn-cs"/>
                    </a:endParaRPr>
                  </a:p>
                </p:txBody>
              </p:sp>
              <p:sp>
                <p:nvSpPr>
                  <p:cNvPr id="117" name="TextBox 116">
                    <a:extLst>
                      <a:ext uri="{FF2B5EF4-FFF2-40B4-BE49-F238E27FC236}">
                        <a16:creationId xmlns:a16="http://schemas.microsoft.com/office/drawing/2014/main" id="{ED13ACD1-4743-4F1A-FDDD-9B786FC3392E}"/>
                      </a:ext>
                    </a:extLst>
                  </p:cNvPr>
                  <p:cNvSpPr txBox="1"/>
                  <p:nvPr/>
                </p:nvSpPr>
                <p:spPr>
                  <a:xfrm>
                    <a:off x="2158282" y="3441710"/>
                    <a:ext cx="407956" cy="235737"/>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prstClr val="black">
                            <a:lumMod val="65000"/>
                            <a:lumOff val="35000"/>
                          </a:prstClr>
                        </a:solidFill>
                        <a:effectLst/>
                        <a:uLnTx/>
                        <a:uFillTx/>
                        <a:latin typeface="Lucida Sans Unicode"/>
                        <a:ea typeface="+mn-ea"/>
                        <a:cs typeface="+mn-cs"/>
                      </a:rPr>
                      <a:t>2016</a:t>
                    </a:r>
                    <a:endParaRPr kumimoji="0" lang="en-ZA" sz="1000" b="0" i="0" u="none" strike="noStrike" kern="1200" cap="none" spc="0" normalizeH="0" baseline="0" noProof="0" dirty="0">
                      <a:ln>
                        <a:noFill/>
                      </a:ln>
                      <a:solidFill>
                        <a:prstClr val="black">
                          <a:lumMod val="65000"/>
                          <a:lumOff val="35000"/>
                        </a:prstClr>
                      </a:solidFill>
                      <a:effectLst/>
                      <a:uLnTx/>
                      <a:uFillTx/>
                      <a:latin typeface="Lucida Sans Unicode"/>
                      <a:ea typeface="+mn-ea"/>
                      <a:cs typeface="+mn-cs"/>
                    </a:endParaRPr>
                  </a:p>
                </p:txBody>
              </p:sp>
              <p:sp>
                <p:nvSpPr>
                  <p:cNvPr id="118" name="TextBox 117">
                    <a:extLst>
                      <a:ext uri="{FF2B5EF4-FFF2-40B4-BE49-F238E27FC236}">
                        <a16:creationId xmlns:a16="http://schemas.microsoft.com/office/drawing/2014/main" id="{471BFACF-1B65-4F9E-2DA1-93DC68757D38}"/>
                      </a:ext>
                    </a:extLst>
                  </p:cNvPr>
                  <p:cNvSpPr txBox="1"/>
                  <p:nvPr/>
                </p:nvSpPr>
                <p:spPr>
                  <a:xfrm>
                    <a:off x="2805674" y="3441701"/>
                    <a:ext cx="407956" cy="235737"/>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prstClr val="black">
                            <a:lumMod val="65000"/>
                            <a:lumOff val="35000"/>
                          </a:prstClr>
                        </a:solidFill>
                        <a:effectLst/>
                        <a:uLnTx/>
                        <a:uFillTx/>
                        <a:latin typeface="Lucida Sans Unicode"/>
                        <a:ea typeface="+mn-ea"/>
                        <a:cs typeface="+mn-cs"/>
                      </a:rPr>
                      <a:t>2017</a:t>
                    </a:r>
                    <a:endParaRPr kumimoji="0" lang="en-ZA" sz="1000" b="0" i="0" u="none" strike="noStrike" kern="1200" cap="none" spc="0" normalizeH="0" baseline="0" noProof="0" dirty="0">
                      <a:ln>
                        <a:noFill/>
                      </a:ln>
                      <a:solidFill>
                        <a:prstClr val="black">
                          <a:lumMod val="65000"/>
                          <a:lumOff val="35000"/>
                        </a:prstClr>
                      </a:solidFill>
                      <a:effectLst/>
                      <a:uLnTx/>
                      <a:uFillTx/>
                      <a:latin typeface="Lucida Sans Unicode"/>
                      <a:ea typeface="+mn-ea"/>
                      <a:cs typeface="+mn-cs"/>
                    </a:endParaRPr>
                  </a:p>
                </p:txBody>
              </p:sp>
              <p:sp>
                <p:nvSpPr>
                  <p:cNvPr id="119" name="TextBox 118">
                    <a:extLst>
                      <a:ext uri="{FF2B5EF4-FFF2-40B4-BE49-F238E27FC236}">
                        <a16:creationId xmlns:a16="http://schemas.microsoft.com/office/drawing/2014/main" id="{48ED19D4-C954-1A44-A058-B0CD836200D3}"/>
                      </a:ext>
                    </a:extLst>
                  </p:cNvPr>
                  <p:cNvSpPr txBox="1"/>
                  <p:nvPr/>
                </p:nvSpPr>
                <p:spPr>
                  <a:xfrm>
                    <a:off x="3381966" y="3415603"/>
                    <a:ext cx="569010" cy="235737"/>
                  </a:xfrm>
                  <a:prstGeom prst="rect">
                    <a:avLst/>
                  </a:prstGeom>
                  <a:solidFill>
                    <a:schemeClr val="bg1"/>
                  </a:solid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prstClr val="black">
                            <a:lumMod val="65000"/>
                            <a:lumOff val="35000"/>
                          </a:prstClr>
                        </a:solidFill>
                        <a:effectLst/>
                        <a:uLnTx/>
                        <a:uFillTx/>
                        <a:latin typeface="Lucida Sans Unicode"/>
                        <a:ea typeface="+mn-ea"/>
                        <a:cs typeface="+mn-cs"/>
                      </a:rPr>
                      <a:t>2018</a:t>
                    </a:r>
                    <a:endParaRPr kumimoji="0" lang="en-ZA" sz="1000" b="0" i="0" u="none" strike="noStrike" kern="1200" cap="none" spc="0" normalizeH="0" baseline="0" noProof="0" dirty="0">
                      <a:ln>
                        <a:noFill/>
                      </a:ln>
                      <a:solidFill>
                        <a:prstClr val="white">
                          <a:lumMod val="75000"/>
                        </a:prstClr>
                      </a:solidFill>
                      <a:effectLst/>
                      <a:uLnTx/>
                      <a:uFillTx/>
                      <a:latin typeface="Lucida Sans Unicode"/>
                      <a:ea typeface="+mn-ea"/>
                      <a:cs typeface="+mn-cs"/>
                    </a:endParaRPr>
                  </a:p>
                </p:txBody>
              </p:sp>
              <p:sp>
                <p:nvSpPr>
                  <p:cNvPr id="120" name="TextBox 119">
                    <a:extLst>
                      <a:ext uri="{FF2B5EF4-FFF2-40B4-BE49-F238E27FC236}">
                        <a16:creationId xmlns:a16="http://schemas.microsoft.com/office/drawing/2014/main" id="{4C689527-D394-9F11-EC0B-28757521E164}"/>
                      </a:ext>
                    </a:extLst>
                  </p:cNvPr>
                  <p:cNvSpPr txBox="1"/>
                  <p:nvPr/>
                </p:nvSpPr>
                <p:spPr>
                  <a:xfrm>
                    <a:off x="4109885" y="3402542"/>
                    <a:ext cx="407956" cy="235737"/>
                  </a:xfrm>
                  <a:prstGeom prst="rect">
                    <a:avLst/>
                  </a:prstGeom>
                  <a:solidFill>
                    <a:schemeClr val="bg1"/>
                  </a:solid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prstClr val="black">
                            <a:lumMod val="65000"/>
                            <a:lumOff val="35000"/>
                          </a:prstClr>
                        </a:solidFill>
                        <a:effectLst/>
                        <a:uLnTx/>
                        <a:uFillTx/>
                        <a:latin typeface="Lucida Sans Unicode"/>
                        <a:ea typeface="+mn-ea"/>
                        <a:cs typeface="+mn-cs"/>
                      </a:rPr>
                      <a:t>2019</a:t>
                    </a:r>
                    <a:endParaRPr kumimoji="0" lang="en-ZA" sz="1000" b="0" i="0" u="none" strike="noStrike" kern="1200" cap="none" spc="0" normalizeH="0" baseline="0" noProof="0" dirty="0">
                      <a:ln>
                        <a:noFill/>
                      </a:ln>
                      <a:solidFill>
                        <a:prstClr val="black">
                          <a:lumMod val="65000"/>
                          <a:lumOff val="35000"/>
                        </a:prstClr>
                      </a:solidFill>
                      <a:effectLst/>
                      <a:uLnTx/>
                      <a:uFillTx/>
                      <a:latin typeface="Lucida Sans Unicode"/>
                      <a:ea typeface="+mn-ea"/>
                      <a:cs typeface="+mn-cs"/>
                    </a:endParaRPr>
                  </a:p>
                </p:txBody>
              </p:sp>
              <p:sp>
                <p:nvSpPr>
                  <p:cNvPr id="121" name="TextBox 120">
                    <a:extLst>
                      <a:ext uri="{FF2B5EF4-FFF2-40B4-BE49-F238E27FC236}">
                        <a16:creationId xmlns:a16="http://schemas.microsoft.com/office/drawing/2014/main" id="{CDA130EE-3A66-A93D-D6B0-288B8B9FA748}"/>
                      </a:ext>
                    </a:extLst>
                  </p:cNvPr>
                  <p:cNvSpPr txBox="1"/>
                  <p:nvPr/>
                </p:nvSpPr>
                <p:spPr>
                  <a:xfrm>
                    <a:off x="4757277" y="3389487"/>
                    <a:ext cx="407956" cy="235737"/>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prstClr val="black">
                            <a:lumMod val="65000"/>
                            <a:lumOff val="35000"/>
                          </a:prstClr>
                        </a:solidFill>
                        <a:effectLst/>
                        <a:uLnTx/>
                        <a:uFillTx/>
                        <a:latin typeface="Lucida Sans Unicode"/>
                        <a:ea typeface="+mn-ea"/>
                        <a:cs typeface="+mn-cs"/>
                      </a:rPr>
                      <a:t>2020</a:t>
                    </a:r>
                    <a:endParaRPr kumimoji="0" lang="en-ZA" sz="1000" b="0" i="0" u="none" strike="noStrike" kern="1200" cap="none" spc="0" normalizeH="0" baseline="0" noProof="0" dirty="0">
                      <a:ln>
                        <a:noFill/>
                      </a:ln>
                      <a:solidFill>
                        <a:prstClr val="black">
                          <a:lumMod val="65000"/>
                          <a:lumOff val="35000"/>
                        </a:prstClr>
                      </a:solidFill>
                      <a:effectLst/>
                      <a:uLnTx/>
                      <a:uFillTx/>
                      <a:latin typeface="Lucida Sans Unicode"/>
                      <a:ea typeface="+mn-ea"/>
                      <a:cs typeface="+mn-cs"/>
                    </a:endParaRPr>
                  </a:p>
                </p:txBody>
              </p:sp>
              <p:sp>
                <p:nvSpPr>
                  <p:cNvPr id="122" name="TextBox 121">
                    <a:extLst>
                      <a:ext uri="{FF2B5EF4-FFF2-40B4-BE49-F238E27FC236}">
                        <a16:creationId xmlns:a16="http://schemas.microsoft.com/office/drawing/2014/main" id="{80636AED-80C3-49A8-860D-FC0087BA7D5A}"/>
                      </a:ext>
                    </a:extLst>
                  </p:cNvPr>
                  <p:cNvSpPr txBox="1"/>
                  <p:nvPr/>
                </p:nvSpPr>
                <p:spPr>
                  <a:xfrm>
                    <a:off x="5404669" y="3376432"/>
                    <a:ext cx="407956" cy="235737"/>
                  </a:xfrm>
                  <a:prstGeom prst="rect">
                    <a:avLst/>
                  </a:prstGeom>
                  <a:solidFill>
                    <a:schemeClr val="bg1"/>
                  </a:solid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prstClr val="black">
                            <a:lumMod val="65000"/>
                            <a:lumOff val="35000"/>
                          </a:prstClr>
                        </a:solidFill>
                        <a:effectLst/>
                        <a:uLnTx/>
                        <a:uFillTx/>
                        <a:latin typeface="Lucida Sans Unicode"/>
                        <a:ea typeface="+mn-ea"/>
                        <a:cs typeface="+mn-cs"/>
                      </a:rPr>
                      <a:t>2021</a:t>
                    </a:r>
                    <a:endParaRPr kumimoji="0" lang="en-ZA" sz="1000" b="0" i="0" u="none" strike="noStrike" kern="1200" cap="none" spc="0" normalizeH="0" baseline="0" noProof="0" dirty="0">
                      <a:ln>
                        <a:noFill/>
                      </a:ln>
                      <a:solidFill>
                        <a:prstClr val="black">
                          <a:lumMod val="65000"/>
                          <a:lumOff val="35000"/>
                        </a:prstClr>
                      </a:solidFill>
                      <a:effectLst/>
                      <a:uLnTx/>
                      <a:uFillTx/>
                      <a:latin typeface="Lucida Sans Unicode"/>
                      <a:ea typeface="+mn-ea"/>
                      <a:cs typeface="+mn-cs"/>
                    </a:endParaRPr>
                  </a:p>
                </p:txBody>
              </p:sp>
              <p:sp>
                <p:nvSpPr>
                  <p:cNvPr id="123" name="TextBox 122">
                    <a:extLst>
                      <a:ext uri="{FF2B5EF4-FFF2-40B4-BE49-F238E27FC236}">
                        <a16:creationId xmlns:a16="http://schemas.microsoft.com/office/drawing/2014/main" id="{50D4E022-AADC-2CB6-922B-DB87A323663B}"/>
                      </a:ext>
                    </a:extLst>
                  </p:cNvPr>
                  <p:cNvSpPr txBox="1"/>
                  <p:nvPr/>
                </p:nvSpPr>
                <p:spPr>
                  <a:xfrm>
                    <a:off x="5971534" y="3363385"/>
                    <a:ext cx="569010" cy="235737"/>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prstClr val="black">
                            <a:lumMod val="65000"/>
                            <a:lumOff val="35000"/>
                          </a:prstClr>
                        </a:solidFill>
                        <a:effectLst/>
                        <a:uLnTx/>
                        <a:uFillTx/>
                        <a:latin typeface="Lucida Sans Unicode"/>
                        <a:ea typeface="+mn-ea"/>
                        <a:cs typeface="+mn-cs"/>
                      </a:rPr>
                      <a:t>2022</a:t>
                    </a:r>
                    <a:endParaRPr kumimoji="0" lang="en-ZA" sz="1000" b="0" i="0" u="none" strike="noStrike" kern="1200" cap="none" spc="0" normalizeH="0" baseline="0" noProof="0" dirty="0">
                      <a:ln>
                        <a:noFill/>
                      </a:ln>
                      <a:solidFill>
                        <a:prstClr val="white">
                          <a:lumMod val="75000"/>
                        </a:prstClr>
                      </a:solidFill>
                      <a:effectLst/>
                      <a:uLnTx/>
                      <a:uFillTx/>
                      <a:latin typeface="Lucida Sans Unicode"/>
                      <a:ea typeface="+mn-ea"/>
                      <a:cs typeface="+mn-cs"/>
                    </a:endParaRPr>
                  </a:p>
                </p:txBody>
              </p:sp>
              <p:sp>
                <p:nvSpPr>
                  <p:cNvPr id="124" name="TextBox 123">
                    <a:extLst>
                      <a:ext uri="{FF2B5EF4-FFF2-40B4-BE49-F238E27FC236}">
                        <a16:creationId xmlns:a16="http://schemas.microsoft.com/office/drawing/2014/main" id="{AA9105D8-A83A-5BC5-4775-56E4289AD67E}"/>
                      </a:ext>
                    </a:extLst>
                  </p:cNvPr>
                  <p:cNvSpPr txBox="1"/>
                  <p:nvPr/>
                </p:nvSpPr>
                <p:spPr>
                  <a:xfrm>
                    <a:off x="6699453" y="3363407"/>
                    <a:ext cx="407956" cy="235736"/>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prstClr val="black">
                            <a:lumMod val="65000"/>
                            <a:lumOff val="35000"/>
                          </a:prstClr>
                        </a:solidFill>
                        <a:effectLst/>
                        <a:uLnTx/>
                        <a:uFillTx/>
                        <a:latin typeface="Lucida Sans Unicode"/>
                        <a:ea typeface="+mn-ea"/>
                        <a:cs typeface="+mn-cs"/>
                      </a:rPr>
                      <a:t>2023</a:t>
                    </a:r>
                    <a:endParaRPr kumimoji="0" lang="en-ZA" sz="1000" b="0" i="0" u="none" strike="noStrike" kern="1200" cap="none" spc="0" normalizeH="0" baseline="0" noProof="0" dirty="0">
                      <a:ln>
                        <a:noFill/>
                      </a:ln>
                      <a:solidFill>
                        <a:prstClr val="black">
                          <a:lumMod val="65000"/>
                          <a:lumOff val="35000"/>
                        </a:prstClr>
                      </a:solidFill>
                      <a:effectLst/>
                      <a:uLnTx/>
                      <a:uFillTx/>
                      <a:latin typeface="Lucida Sans Unicode"/>
                      <a:ea typeface="+mn-ea"/>
                      <a:cs typeface="+mn-cs"/>
                    </a:endParaRPr>
                  </a:p>
                </p:txBody>
              </p:sp>
            </p:grpSp>
          </p:grpSp>
          <p:sp>
            <p:nvSpPr>
              <p:cNvPr id="110" name="Frame 109">
                <a:extLst>
                  <a:ext uri="{FF2B5EF4-FFF2-40B4-BE49-F238E27FC236}">
                    <a16:creationId xmlns:a16="http://schemas.microsoft.com/office/drawing/2014/main" id="{BEDCD70C-1C49-1797-D636-AC9E53C9FDCC}"/>
                  </a:ext>
                </a:extLst>
              </p:cNvPr>
              <p:cNvSpPr/>
              <p:nvPr/>
            </p:nvSpPr>
            <p:spPr>
              <a:xfrm>
                <a:off x="7752499" y="1875496"/>
                <a:ext cx="1047751" cy="986333"/>
              </a:xfrm>
              <a:prstGeom prst="frame">
                <a:avLst>
                  <a:gd name="adj1" fmla="val 6250"/>
                </a:avLst>
              </a:prstGeom>
              <a:solidFill>
                <a:srgbClr val="00B050"/>
              </a:solidFill>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Helvetica Light"/>
                    <a:ea typeface="+mn-ea"/>
                    <a:cs typeface="Helvetica Light"/>
                  </a:rPr>
                  <a:t>NDIAWG FOA Released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Helvetica Light"/>
                    <a:ea typeface="+mn-ea"/>
                    <a:cs typeface="Helvetica Light"/>
                  </a:rPr>
                  <a:t>NP, IP,</a:t>
                </a:r>
                <a:br>
                  <a:rPr kumimoji="0" lang="en-US" sz="900" b="0" i="0" u="none" strike="noStrike" kern="1200" cap="none" spc="0" normalizeH="0" baseline="0" noProof="0" dirty="0">
                    <a:ln>
                      <a:noFill/>
                    </a:ln>
                    <a:solidFill>
                      <a:prstClr val="black"/>
                    </a:solidFill>
                    <a:effectLst/>
                    <a:uLnTx/>
                    <a:uFillTx/>
                    <a:latin typeface="Helvetica Light"/>
                    <a:ea typeface="+mn-ea"/>
                    <a:cs typeface="Helvetica Light"/>
                  </a:rPr>
                </a:br>
                <a:r>
                  <a:rPr kumimoji="0" lang="en-US" sz="900" b="0" i="0" u="none" strike="noStrike" kern="1200" cap="none" spc="0" normalizeH="0" baseline="0" noProof="0" dirty="0">
                    <a:ln>
                      <a:noFill/>
                    </a:ln>
                    <a:solidFill>
                      <a:prstClr val="black"/>
                    </a:solidFill>
                    <a:effectLst/>
                    <a:uLnTx/>
                    <a:uFillTx/>
                    <a:latin typeface="Helvetica Light"/>
                    <a:ea typeface="+mn-ea"/>
                    <a:cs typeface="Helvetica Light"/>
                  </a:rPr>
                  <a:t>DNN R&amp;D   (</a:t>
                </a:r>
                <a:r>
                  <a:rPr lang="en-US" sz="900" dirty="0">
                    <a:solidFill>
                      <a:prstClr val="black"/>
                    </a:solidFill>
                    <a:latin typeface="Helvetica Light"/>
                    <a:cs typeface="Helvetica Light"/>
                  </a:rPr>
                  <a:t>2/23</a:t>
                </a:r>
                <a:r>
                  <a:rPr kumimoji="0" lang="en-US" sz="900" b="0" i="0" u="none" strike="noStrike" kern="1200" cap="none" spc="0" normalizeH="0" baseline="0" noProof="0" dirty="0">
                    <a:ln>
                      <a:noFill/>
                    </a:ln>
                    <a:solidFill>
                      <a:prstClr val="black"/>
                    </a:solidFill>
                    <a:effectLst/>
                    <a:uLnTx/>
                    <a:uFillTx/>
                    <a:latin typeface="Helvetica Light"/>
                    <a:ea typeface="+mn-ea"/>
                    <a:cs typeface="Helvetica Light"/>
                  </a:rPr>
                  <a:t>)</a:t>
                </a:r>
              </a:p>
            </p:txBody>
          </p:sp>
          <p:cxnSp>
            <p:nvCxnSpPr>
              <p:cNvPr id="111" name="Straight Connector 110">
                <a:extLst>
                  <a:ext uri="{FF2B5EF4-FFF2-40B4-BE49-F238E27FC236}">
                    <a16:creationId xmlns:a16="http://schemas.microsoft.com/office/drawing/2014/main" id="{25DEAF0B-2FE5-B8AE-782A-7DFB06CE4469}"/>
                  </a:ext>
                </a:extLst>
              </p:cNvPr>
              <p:cNvCxnSpPr>
                <a:cxnSpLocks/>
              </p:cNvCxnSpPr>
              <p:nvPr/>
            </p:nvCxnSpPr>
            <p:spPr>
              <a:xfrm flipV="1">
                <a:off x="7757542" y="2817090"/>
                <a:ext cx="0" cy="192015"/>
              </a:xfrm>
              <a:prstGeom prst="line">
                <a:avLst/>
              </a:prstGeom>
              <a:ln w="28575" cmpd="sng">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FCA532C2-0472-DB83-7F65-C8D85582D902}"/>
                  </a:ext>
                </a:extLst>
              </p:cNvPr>
              <p:cNvCxnSpPr>
                <a:cxnSpLocks/>
              </p:cNvCxnSpPr>
              <p:nvPr/>
            </p:nvCxnSpPr>
            <p:spPr>
              <a:xfrm flipV="1">
                <a:off x="7210993" y="1776038"/>
                <a:ext cx="0" cy="144607"/>
              </a:xfrm>
              <a:prstGeom prst="line">
                <a:avLst/>
              </a:prstGeom>
              <a:ln w="28575" cmpd="sng">
                <a:solidFill>
                  <a:srgbClr val="7030A0"/>
                </a:solidFill>
              </a:ln>
              <a:effectLst/>
            </p:spPr>
            <p:style>
              <a:lnRef idx="2">
                <a:schemeClr val="accent1"/>
              </a:lnRef>
              <a:fillRef idx="0">
                <a:schemeClr val="accent1"/>
              </a:fillRef>
              <a:effectRef idx="1">
                <a:schemeClr val="accent1"/>
              </a:effectRef>
              <a:fontRef idx="minor">
                <a:schemeClr val="tx1"/>
              </a:fontRef>
            </p:style>
          </p:cxnSp>
        </p:grpSp>
        <p:cxnSp>
          <p:nvCxnSpPr>
            <p:cNvPr id="157" name="Straight Arrow Connector 156">
              <a:extLst>
                <a:ext uri="{FF2B5EF4-FFF2-40B4-BE49-F238E27FC236}">
                  <a16:creationId xmlns:a16="http://schemas.microsoft.com/office/drawing/2014/main" id="{77876B3B-BAE2-3657-D52E-18404903309E}"/>
                </a:ext>
              </a:extLst>
            </p:cNvPr>
            <p:cNvCxnSpPr>
              <a:cxnSpLocks/>
            </p:cNvCxnSpPr>
            <p:nvPr/>
          </p:nvCxnSpPr>
          <p:spPr>
            <a:xfrm flipV="1">
              <a:off x="283876" y="3113026"/>
              <a:ext cx="7865318" cy="3065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84" name="Straight Connector 183">
            <a:extLst>
              <a:ext uri="{FF2B5EF4-FFF2-40B4-BE49-F238E27FC236}">
                <a16:creationId xmlns:a16="http://schemas.microsoft.com/office/drawing/2014/main" id="{D7E934A1-26BA-50E8-286F-DE478FDC3F65}"/>
              </a:ext>
            </a:extLst>
          </p:cNvPr>
          <p:cNvCxnSpPr>
            <a:cxnSpLocks/>
          </p:cNvCxnSpPr>
          <p:nvPr/>
        </p:nvCxnSpPr>
        <p:spPr>
          <a:xfrm flipV="1">
            <a:off x="3697665" y="3137687"/>
            <a:ext cx="0" cy="396784"/>
          </a:xfrm>
          <a:prstGeom prst="line">
            <a:avLst/>
          </a:prstGeom>
          <a:ln w="28575"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87" name="Straight Connector 186">
            <a:extLst>
              <a:ext uri="{FF2B5EF4-FFF2-40B4-BE49-F238E27FC236}">
                <a16:creationId xmlns:a16="http://schemas.microsoft.com/office/drawing/2014/main" id="{FF0D3221-4C60-FB09-2496-45EA2B943542}"/>
              </a:ext>
            </a:extLst>
          </p:cNvPr>
          <p:cNvCxnSpPr>
            <a:cxnSpLocks/>
          </p:cNvCxnSpPr>
          <p:nvPr/>
        </p:nvCxnSpPr>
        <p:spPr>
          <a:xfrm flipV="1">
            <a:off x="5388662" y="3129034"/>
            <a:ext cx="0" cy="396784"/>
          </a:xfrm>
          <a:prstGeom prst="line">
            <a:avLst/>
          </a:prstGeom>
          <a:ln w="28575"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88" name="Straight Connector 187">
            <a:extLst>
              <a:ext uri="{FF2B5EF4-FFF2-40B4-BE49-F238E27FC236}">
                <a16:creationId xmlns:a16="http://schemas.microsoft.com/office/drawing/2014/main" id="{C733603A-D61A-6ACF-19B2-85551E003B9A}"/>
              </a:ext>
            </a:extLst>
          </p:cNvPr>
          <p:cNvCxnSpPr>
            <a:cxnSpLocks/>
          </p:cNvCxnSpPr>
          <p:nvPr/>
        </p:nvCxnSpPr>
        <p:spPr>
          <a:xfrm flipV="1">
            <a:off x="6966614" y="3128357"/>
            <a:ext cx="0" cy="396784"/>
          </a:xfrm>
          <a:prstGeom prst="line">
            <a:avLst/>
          </a:prstGeom>
          <a:ln w="28575"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92" name="Straight Connector 191">
            <a:extLst>
              <a:ext uri="{FF2B5EF4-FFF2-40B4-BE49-F238E27FC236}">
                <a16:creationId xmlns:a16="http://schemas.microsoft.com/office/drawing/2014/main" id="{5D5A8C06-1034-F9F2-0BE6-F6BAC6419390}"/>
              </a:ext>
            </a:extLst>
          </p:cNvPr>
          <p:cNvCxnSpPr>
            <a:cxnSpLocks/>
          </p:cNvCxnSpPr>
          <p:nvPr/>
        </p:nvCxnSpPr>
        <p:spPr>
          <a:xfrm flipV="1">
            <a:off x="6076431" y="3111821"/>
            <a:ext cx="0" cy="873583"/>
          </a:xfrm>
          <a:prstGeom prst="line">
            <a:avLst/>
          </a:prstGeom>
          <a:ln w="28575"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95" name="Straight Connector 194">
            <a:extLst>
              <a:ext uri="{FF2B5EF4-FFF2-40B4-BE49-F238E27FC236}">
                <a16:creationId xmlns:a16="http://schemas.microsoft.com/office/drawing/2014/main" id="{4CAF10AE-F745-9445-F4FA-7E377B841A92}"/>
              </a:ext>
            </a:extLst>
          </p:cNvPr>
          <p:cNvCxnSpPr>
            <a:cxnSpLocks/>
          </p:cNvCxnSpPr>
          <p:nvPr/>
        </p:nvCxnSpPr>
        <p:spPr>
          <a:xfrm flipV="1">
            <a:off x="7825751" y="3112691"/>
            <a:ext cx="0" cy="873583"/>
          </a:xfrm>
          <a:prstGeom prst="line">
            <a:avLst/>
          </a:prstGeom>
          <a:ln w="28575"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97" name="Straight Connector 196">
            <a:extLst>
              <a:ext uri="{FF2B5EF4-FFF2-40B4-BE49-F238E27FC236}">
                <a16:creationId xmlns:a16="http://schemas.microsoft.com/office/drawing/2014/main" id="{A59775DF-47D4-5B93-4EEE-D5FBC24980DE}"/>
              </a:ext>
            </a:extLst>
          </p:cNvPr>
          <p:cNvCxnSpPr>
            <a:cxnSpLocks/>
          </p:cNvCxnSpPr>
          <p:nvPr/>
        </p:nvCxnSpPr>
        <p:spPr>
          <a:xfrm flipV="1">
            <a:off x="7069146" y="3888164"/>
            <a:ext cx="0" cy="512884"/>
          </a:xfrm>
          <a:prstGeom prst="line">
            <a:avLst/>
          </a:prstGeom>
          <a:ln w="28575" cmpd="sng">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9B8B3D7C-24BB-1B57-4DAB-0DAA58900C01}"/>
              </a:ext>
            </a:extLst>
          </p:cNvPr>
          <p:cNvSpPr txBox="1"/>
          <p:nvPr/>
        </p:nvSpPr>
        <p:spPr>
          <a:xfrm>
            <a:off x="7986770" y="3108960"/>
            <a:ext cx="992654" cy="830997"/>
          </a:xfrm>
          <a:prstGeom prst="rect">
            <a:avLst/>
          </a:prstGeom>
          <a:noFill/>
        </p:spPr>
        <p:txBody>
          <a:bodyPr wrap="square" rtlCol="0">
            <a:spAutoFit/>
          </a:bodyPr>
          <a:lstStyle/>
          <a:p>
            <a:r>
              <a:rPr lang="en-US" sz="1600" dirty="0"/>
              <a:t>We’ve run out of room…</a:t>
            </a:r>
          </a:p>
        </p:txBody>
      </p:sp>
      <p:sp>
        <p:nvSpPr>
          <p:cNvPr id="5" name="TextBox 4">
            <a:extLst>
              <a:ext uri="{FF2B5EF4-FFF2-40B4-BE49-F238E27FC236}">
                <a16:creationId xmlns:a16="http://schemas.microsoft.com/office/drawing/2014/main" id="{D2DD1F15-3454-1F4F-E756-6E78DAAB1351}"/>
              </a:ext>
            </a:extLst>
          </p:cNvPr>
          <p:cNvSpPr txBox="1"/>
          <p:nvPr/>
        </p:nvSpPr>
        <p:spPr>
          <a:xfrm>
            <a:off x="7126979" y="194086"/>
            <a:ext cx="1364476" cy="769441"/>
          </a:xfrm>
          <a:prstGeom prst="rect">
            <a:avLst/>
          </a:prstGeom>
          <a:noFill/>
        </p:spPr>
        <p:txBody>
          <a:bodyPr wrap="none" rtlCol="0">
            <a:spAutoFit/>
          </a:bodyPr>
          <a:lstStyle/>
          <a:p>
            <a:r>
              <a:rPr lang="en-US" sz="1100" b="1" dirty="0">
                <a:solidFill>
                  <a:srgbClr val="00AA64"/>
                </a:solidFill>
              </a:rPr>
              <a:t>NDIAWG FOA 1/24</a:t>
            </a:r>
          </a:p>
          <a:p>
            <a:r>
              <a:rPr lang="en-US" sz="1100" b="1" dirty="0">
                <a:solidFill>
                  <a:srgbClr val="FF0000"/>
                </a:solidFill>
              </a:rPr>
              <a:t>WANDA 2024 2/24</a:t>
            </a:r>
          </a:p>
          <a:p>
            <a:r>
              <a:rPr lang="en-US" sz="1100" b="1" dirty="0">
                <a:solidFill>
                  <a:srgbClr val="00AA64"/>
                </a:solidFill>
              </a:rPr>
              <a:t>NDIAWG FOA 12/24</a:t>
            </a:r>
          </a:p>
          <a:p>
            <a:r>
              <a:rPr lang="en-US" sz="1100" b="1" dirty="0">
                <a:solidFill>
                  <a:schemeClr val="accent2">
                    <a:lumMod val="60000"/>
                    <a:lumOff val="40000"/>
                  </a:schemeClr>
                </a:solidFill>
              </a:rPr>
              <a:t>WANDA 2025 2/25</a:t>
            </a:r>
          </a:p>
        </p:txBody>
      </p:sp>
    </p:spTree>
    <p:extLst>
      <p:ext uri="{BB962C8B-B14F-4D97-AF65-F5344CB8AC3E}">
        <p14:creationId xmlns:p14="http://schemas.microsoft.com/office/powerpoint/2010/main" val="4209038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88449C-5EBD-D2B5-1A35-31BA3ADAA76D}"/>
              </a:ext>
            </a:extLst>
          </p:cNvPr>
          <p:cNvSpPr>
            <a:spLocks noGrp="1" noChangeAspect="1"/>
          </p:cNvSpPr>
          <p:nvPr>
            <p:ph type="body" sz="quarter" idx="14"/>
          </p:nvPr>
        </p:nvSpPr>
        <p:spPr>
          <a:xfrm>
            <a:off x="4572000" y="449038"/>
            <a:ext cx="4114806" cy="768349"/>
          </a:xfrm>
        </p:spPr>
        <p:txBody>
          <a:bodyPr/>
          <a:lstStyle/>
          <a:p>
            <a:r>
              <a:rPr lang="en-US" dirty="0"/>
              <a:t>NDWG Roster as of November 2024</a:t>
            </a:r>
          </a:p>
          <a:p>
            <a:r>
              <a:rPr lang="en-US" dirty="0"/>
              <a:t>54 total Members</a:t>
            </a:r>
          </a:p>
          <a:p>
            <a:endParaRPr lang="en-US" dirty="0"/>
          </a:p>
          <a:p>
            <a:endParaRPr lang="en-US" dirty="0"/>
          </a:p>
        </p:txBody>
      </p:sp>
      <p:graphicFrame>
        <p:nvGraphicFramePr>
          <p:cNvPr id="4" name="Object 3">
            <a:extLst>
              <a:ext uri="{FF2B5EF4-FFF2-40B4-BE49-F238E27FC236}">
                <a16:creationId xmlns:a16="http://schemas.microsoft.com/office/drawing/2014/main" id="{6516A805-D013-C5A5-0043-FE6A46CCA2C3}"/>
              </a:ext>
            </a:extLst>
          </p:cNvPr>
          <p:cNvGraphicFramePr>
            <a:graphicFrameLocks noChangeAspect="1"/>
          </p:cNvGraphicFramePr>
          <p:nvPr>
            <p:extLst>
              <p:ext uri="{D42A27DB-BD31-4B8C-83A1-F6EECF244321}">
                <p14:modId xmlns:p14="http://schemas.microsoft.com/office/powerpoint/2010/main" val="2246465183"/>
              </p:ext>
            </p:extLst>
          </p:nvPr>
        </p:nvGraphicFramePr>
        <p:xfrm>
          <a:off x="699702" y="109725"/>
          <a:ext cx="3149600" cy="4705350"/>
        </p:xfrm>
        <a:graphic>
          <a:graphicData uri="http://schemas.openxmlformats.org/presentationml/2006/ole">
            <mc:AlternateContent xmlns:mc="http://schemas.openxmlformats.org/markup-compatibility/2006">
              <mc:Choice xmlns:v="urn:schemas-microsoft-com:vml" Requires="v">
                <p:oleObj name="Worksheet" r:id="rId3" imgW="6299200" imgH="9410700" progId="Excel.Sheet.12">
                  <p:embed/>
                </p:oleObj>
              </mc:Choice>
              <mc:Fallback>
                <p:oleObj name="Worksheet" r:id="rId3" imgW="6299200" imgH="9410700" progId="Excel.Sheet.12">
                  <p:embed/>
                  <p:pic>
                    <p:nvPicPr>
                      <p:cNvPr id="0" name=""/>
                      <p:cNvPicPr/>
                      <p:nvPr/>
                    </p:nvPicPr>
                    <p:blipFill>
                      <a:blip r:embed="rId4"/>
                      <a:stretch>
                        <a:fillRect/>
                      </a:stretch>
                    </p:blipFill>
                    <p:spPr>
                      <a:xfrm>
                        <a:off x="699702" y="109725"/>
                        <a:ext cx="3149600" cy="47053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B1E41906-BF9D-CB89-5DD0-B1DB0BF89DB6}"/>
              </a:ext>
            </a:extLst>
          </p:cNvPr>
          <p:cNvGraphicFramePr>
            <a:graphicFrameLocks noChangeAspect="1"/>
          </p:cNvGraphicFramePr>
          <p:nvPr>
            <p:extLst>
              <p:ext uri="{D42A27DB-BD31-4B8C-83A1-F6EECF244321}">
                <p14:modId xmlns:p14="http://schemas.microsoft.com/office/powerpoint/2010/main" val="3936119019"/>
              </p:ext>
            </p:extLst>
          </p:nvPr>
        </p:nvGraphicFramePr>
        <p:xfrm>
          <a:off x="4572000" y="1887725"/>
          <a:ext cx="1403350" cy="2927350"/>
        </p:xfrm>
        <a:graphic>
          <a:graphicData uri="http://schemas.openxmlformats.org/presentationml/2006/ole">
            <mc:AlternateContent xmlns:mc="http://schemas.openxmlformats.org/markup-compatibility/2006">
              <mc:Choice xmlns:v="urn:schemas-microsoft-com:vml" Requires="v">
                <p:oleObj name="Worksheet" r:id="rId5" imgW="2806700" imgH="5854700" progId="Excel.Sheet.12">
                  <p:embed/>
                </p:oleObj>
              </mc:Choice>
              <mc:Fallback>
                <p:oleObj name="Worksheet" r:id="rId5" imgW="2806700" imgH="5854700" progId="Excel.Sheet.12">
                  <p:embed/>
                  <p:pic>
                    <p:nvPicPr>
                      <p:cNvPr id="0" name=""/>
                      <p:cNvPicPr/>
                      <p:nvPr/>
                    </p:nvPicPr>
                    <p:blipFill>
                      <a:blip r:embed="rId6"/>
                      <a:stretch>
                        <a:fillRect/>
                      </a:stretch>
                    </p:blipFill>
                    <p:spPr>
                      <a:xfrm>
                        <a:off x="4572000" y="1887725"/>
                        <a:ext cx="1403350" cy="29273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84D69411-D858-8C83-C28C-929FA31F5184}"/>
              </a:ext>
            </a:extLst>
          </p:cNvPr>
          <p:cNvGraphicFramePr>
            <a:graphicFrameLocks noChangeAspect="1"/>
          </p:cNvGraphicFramePr>
          <p:nvPr>
            <p:extLst>
              <p:ext uri="{D42A27DB-BD31-4B8C-83A1-F6EECF244321}">
                <p14:modId xmlns:p14="http://schemas.microsoft.com/office/powerpoint/2010/main" val="2228469553"/>
              </p:ext>
            </p:extLst>
          </p:nvPr>
        </p:nvGraphicFramePr>
        <p:xfrm>
          <a:off x="6629403" y="1887725"/>
          <a:ext cx="1403350" cy="641350"/>
        </p:xfrm>
        <a:graphic>
          <a:graphicData uri="http://schemas.openxmlformats.org/presentationml/2006/ole">
            <mc:AlternateContent xmlns:mc="http://schemas.openxmlformats.org/markup-compatibility/2006">
              <mc:Choice xmlns:v="urn:schemas-microsoft-com:vml" Requires="v">
                <p:oleObj name="Worksheet" r:id="rId7" imgW="2806700" imgH="1282700" progId="Excel.Sheet.12">
                  <p:embed/>
                </p:oleObj>
              </mc:Choice>
              <mc:Fallback>
                <p:oleObj name="Worksheet" r:id="rId7" imgW="2806700" imgH="1282700" progId="Excel.Sheet.12">
                  <p:embed/>
                  <p:pic>
                    <p:nvPicPr>
                      <p:cNvPr id="0" name=""/>
                      <p:cNvPicPr/>
                      <p:nvPr/>
                    </p:nvPicPr>
                    <p:blipFill>
                      <a:blip r:embed="rId8"/>
                      <a:stretch>
                        <a:fillRect/>
                      </a:stretch>
                    </p:blipFill>
                    <p:spPr>
                      <a:xfrm>
                        <a:off x="6629403" y="1887725"/>
                        <a:ext cx="1403350" cy="641350"/>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7FEACE94-3A8C-8B87-45C3-10AECB3C2E8A}"/>
              </a:ext>
            </a:extLst>
          </p:cNvPr>
          <p:cNvSpPr txBox="1"/>
          <p:nvPr/>
        </p:nvSpPr>
        <p:spPr>
          <a:xfrm>
            <a:off x="6629403" y="4522074"/>
            <a:ext cx="1583510" cy="276999"/>
          </a:xfrm>
          <a:prstGeom prst="rect">
            <a:avLst/>
          </a:prstGeom>
          <a:noFill/>
        </p:spPr>
        <p:txBody>
          <a:bodyPr wrap="none" rtlCol="0">
            <a:spAutoFit/>
          </a:bodyPr>
          <a:lstStyle/>
          <a:p>
            <a:r>
              <a:rPr lang="en-US" sz="1200" dirty="0"/>
              <a:t>*Non-voting members</a:t>
            </a:r>
          </a:p>
        </p:txBody>
      </p:sp>
    </p:spTree>
    <p:extLst>
      <p:ext uri="{BB962C8B-B14F-4D97-AF65-F5344CB8AC3E}">
        <p14:creationId xmlns:p14="http://schemas.microsoft.com/office/powerpoint/2010/main" val="3027572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5C56FE-6A38-FDF2-E034-35A987FADB81}"/>
              </a:ext>
            </a:extLst>
          </p:cNvPr>
          <p:cNvSpPr>
            <a:spLocks noGrp="1"/>
          </p:cNvSpPr>
          <p:nvPr>
            <p:ph type="body" sz="quarter" idx="14"/>
          </p:nvPr>
        </p:nvSpPr>
        <p:spPr/>
        <p:txBody>
          <a:bodyPr/>
          <a:lstStyle/>
          <a:p>
            <a:r>
              <a:rPr lang="en-US" dirty="0"/>
              <a:t>Organizations Represented at NDWG Workshops</a:t>
            </a:r>
          </a:p>
        </p:txBody>
      </p:sp>
      <p:graphicFrame>
        <p:nvGraphicFramePr>
          <p:cNvPr id="9" name="Object 8">
            <a:extLst>
              <a:ext uri="{FF2B5EF4-FFF2-40B4-BE49-F238E27FC236}">
                <a16:creationId xmlns:a16="http://schemas.microsoft.com/office/drawing/2014/main" id="{E121E684-5904-1EC4-2D2A-C31A22E55613}"/>
              </a:ext>
            </a:extLst>
          </p:cNvPr>
          <p:cNvGraphicFramePr>
            <a:graphicFrameLocks noChangeAspect="1"/>
          </p:cNvGraphicFramePr>
          <p:nvPr>
            <p:extLst>
              <p:ext uri="{D42A27DB-BD31-4B8C-83A1-F6EECF244321}">
                <p14:modId xmlns:p14="http://schemas.microsoft.com/office/powerpoint/2010/main" val="1878331075"/>
              </p:ext>
            </p:extLst>
          </p:nvPr>
        </p:nvGraphicFramePr>
        <p:xfrm>
          <a:off x="307276" y="1038686"/>
          <a:ext cx="8529447" cy="3478403"/>
        </p:xfrm>
        <a:graphic>
          <a:graphicData uri="http://schemas.openxmlformats.org/presentationml/2006/ole">
            <mc:AlternateContent xmlns:mc="http://schemas.openxmlformats.org/markup-compatibility/2006">
              <mc:Choice xmlns:v="urn:schemas-microsoft-com:vml" Requires="v">
                <p:oleObj name="Worksheet" r:id="rId2" imgW="13982700" imgH="5702300" progId="Excel.Sheet.12">
                  <p:embed/>
                </p:oleObj>
              </mc:Choice>
              <mc:Fallback>
                <p:oleObj name="Worksheet" r:id="rId2" imgW="13982700" imgH="5702300" progId="Excel.Sheet.12">
                  <p:embed/>
                  <p:pic>
                    <p:nvPicPr>
                      <p:cNvPr id="0" name=""/>
                      <p:cNvPicPr/>
                      <p:nvPr/>
                    </p:nvPicPr>
                    <p:blipFill>
                      <a:blip r:embed="rId3"/>
                      <a:stretch>
                        <a:fillRect/>
                      </a:stretch>
                    </p:blipFill>
                    <p:spPr>
                      <a:xfrm>
                        <a:off x="307276" y="1038686"/>
                        <a:ext cx="8529447" cy="3478403"/>
                      </a:xfrm>
                      <a:prstGeom prst="rect">
                        <a:avLst/>
                      </a:prstGeom>
                    </p:spPr>
                  </p:pic>
                </p:oleObj>
              </mc:Fallback>
            </mc:AlternateContent>
          </a:graphicData>
        </a:graphic>
      </p:graphicFrame>
    </p:spTree>
    <p:extLst>
      <p:ext uri="{BB962C8B-B14F-4D97-AF65-F5344CB8AC3E}">
        <p14:creationId xmlns:p14="http://schemas.microsoft.com/office/powerpoint/2010/main" val="2510625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D92D83-B099-FE36-2930-BBD14B0F8F7B}"/>
              </a:ext>
            </a:extLst>
          </p:cNvPr>
          <p:cNvSpPr>
            <a:spLocks noGrp="1"/>
          </p:cNvSpPr>
          <p:nvPr>
            <p:ph type="body" sz="quarter" idx="14"/>
          </p:nvPr>
        </p:nvSpPr>
        <p:spPr/>
        <p:txBody>
          <a:bodyPr/>
          <a:lstStyle/>
          <a:p>
            <a:r>
              <a:rPr lang="en-US" dirty="0"/>
              <a:t>Wanda Topics that have Been Funded</a:t>
            </a:r>
          </a:p>
        </p:txBody>
      </p:sp>
      <p:graphicFrame>
        <p:nvGraphicFramePr>
          <p:cNvPr id="3" name="Object 2">
            <a:extLst>
              <a:ext uri="{FF2B5EF4-FFF2-40B4-BE49-F238E27FC236}">
                <a16:creationId xmlns:a16="http://schemas.microsoft.com/office/drawing/2014/main" id="{4EF5A51C-5B58-613D-2253-7D227A96F9FF}"/>
              </a:ext>
            </a:extLst>
          </p:cNvPr>
          <p:cNvGraphicFramePr>
            <a:graphicFrameLocks noChangeAspect="1"/>
          </p:cNvGraphicFramePr>
          <p:nvPr>
            <p:extLst>
              <p:ext uri="{D42A27DB-BD31-4B8C-83A1-F6EECF244321}">
                <p14:modId xmlns:p14="http://schemas.microsoft.com/office/powerpoint/2010/main" val="3300054644"/>
              </p:ext>
            </p:extLst>
          </p:nvPr>
        </p:nvGraphicFramePr>
        <p:xfrm>
          <a:off x="673735" y="877884"/>
          <a:ext cx="7796530" cy="3849370"/>
        </p:xfrm>
        <a:graphic>
          <a:graphicData uri="http://schemas.openxmlformats.org/presentationml/2006/ole">
            <mc:AlternateContent xmlns:mc="http://schemas.openxmlformats.org/markup-compatibility/2006">
              <mc:Choice xmlns:v="urn:schemas-microsoft-com:vml" Requires="v">
                <p:oleObj name="Worksheet" r:id="rId2" imgW="11137900" imgH="5499100" progId="Excel.Sheet.12">
                  <p:embed/>
                </p:oleObj>
              </mc:Choice>
              <mc:Fallback>
                <p:oleObj name="Worksheet" r:id="rId2" imgW="11137900" imgH="5499100" progId="Excel.Sheet.12">
                  <p:embed/>
                  <p:pic>
                    <p:nvPicPr>
                      <p:cNvPr id="0" name=""/>
                      <p:cNvPicPr/>
                      <p:nvPr/>
                    </p:nvPicPr>
                    <p:blipFill>
                      <a:blip r:embed="rId3"/>
                      <a:stretch>
                        <a:fillRect/>
                      </a:stretch>
                    </p:blipFill>
                    <p:spPr>
                      <a:xfrm>
                        <a:off x="673735" y="877884"/>
                        <a:ext cx="7796530" cy="3849370"/>
                      </a:xfrm>
                      <a:prstGeom prst="rect">
                        <a:avLst/>
                      </a:prstGeom>
                    </p:spPr>
                  </p:pic>
                </p:oleObj>
              </mc:Fallback>
            </mc:AlternateContent>
          </a:graphicData>
        </a:graphic>
      </p:graphicFrame>
    </p:spTree>
    <p:extLst>
      <p:ext uri="{BB962C8B-B14F-4D97-AF65-F5344CB8AC3E}">
        <p14:creationId xmlns:p14="http://schemas.microsoft.com/office/powerpoint/2010/main" val="1353432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2E934F-DDF0-999D-7E80-734D111B87F9}"/>
              </a:ext>
            </a:extLst>
          </p:cNvPr>
          <p:cNvSpPr>
            <a:spLocks noGrp="1"/>
          </p:cNvSpPr>
          <p:nvPr>
            <p:ph type="body" sz="quarter" idx="14"/>
          </p:nvPr>
        </p:nvSpPr>
        <p:spPr/>
        <p:txBody>
          <a:bodyPr/>
          <a:lstStyle/>
          <a:p>
            <a:r>
              <a:rPr lang="en-US" dirty="0"/>
              <a:t>$50 Million NDIAWG FOA Funded Projects 2018-2022</a:t>
            </a:r>
          </a:p>
          <a:p>
            <a:endParaRPr lang="en-US" dirty="0"/>
          </a:p>
          <a:p>
            <a:endParaRPr lang="en-US" dirty="0"/>
          </a:p>
        </p:txBody>
      </p:sp>
      <p:graphicFrame>
        <p:nvGraphicFramePr>
          <p:cNvPr id="5" name="Object 4">
            <a:extLst>
              <a:ext uri="{FF2B5EF4-FFF2-40B4-BE49-F238E27FC236}">
                <a16:creationId xmlns:a16="http://schemas.microsoft.com/office/drawing/2014/main" id="{3E95213A-2352-237C-8C98-4DAA860B85CF}"/>
              </a:ext>
            </a:extLst>
          </p:cNvPr>
          <p:cNvGraphicFramePr>
            <a:graphicFrameLocks noChangeAspect="1"/>
          </p:cNvGraphicFramePr>
          <p:nvPr>
            <p:extLst>
              <p:ext uri="{D42A27DB-BD31-4B8C-83A1-F6EECF244321}">
                <p14:modId xmlns:p14="http://schemas.microsoft.com/office/powerpoint/2010/main" val="941672605"/>
              </p:ext>
            </p:extLst>
          </p:nvPr>
        </p:nvGraphicFramePr>
        <p:xfrm>
          <a:off x="580834" y="993398"/>
          <a:ext cx="7982331" cy="3569335"/>
        </p:xfrm>
        <a:graphic>
          <a:graphicData uri="http://schemas.openxmlformats.org/presentationml/2006/ole">
            <mc:AlternateContent xmlns:mc="http://schemas.openxmlformats.org/markup-compatibility/2006">
              <mc:Choice xmlns:v="urn:schemas-microsoft-com:vml" Requires="v">
                <p:oleObj name="Worksheet" r:id="rId3" imgW="10934700" imgH="4889500" progId="Excel.Sheet.12">
                  <p:embed/>
                </p:oleObj>
              </mc:Choice>
              <mc:Fallback>
                <p:oleObj name="Worksheet" r:id="rId3" imgW="10934700" imgH="4889500" progId="Excel.Sheet.12">
                  <p:embed/>
                  <p:pic>
                    <p:nvPicPr>
                      <p:cNvPr id="0" name=""/>
                      <p:cNvPicPr/>
                      <p:nvPr/>
                    </p:nvPicPr>
                    <p:blipFill>
                      <a:blip r:embed="rId4"/>
                      <a:stretch>
                        <a:fillRect/>
                      </a:stretch>
                    </p:blipFill>
                    <p:spPr>
                      <a:xfrm>
                        <a:off x="580834" y="993398"/>
                        <a:ext cx="7982331" cy="3569335"/>
                      </a:xfrm>
                      <a:prstGeom prst="rect">
                        <a:avLst/>
                      </a:prstGeom>
                    </p:spPr>
                  </p:pic>
                </p:oleObj>
              </mc:Fallback>
            </mc:AlternateContent>
          </a:graphicData>
        </a:graphic>
      </p:graphicFrame>
    </p:spTree>
    <p:extLst>
      <p:ext uri="{BB962C8B-B14F-4D97-AF65-F5344CB8AC3E}">
        <p14:creationId xmlns:p14="http://schemas.microsoft.com/office/powerpoint/2010/main" val="1728450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38935-2FE6-AA89-1335-E2A5B0F27E1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C74054D-697E-02B6-903C-55A98485E03F}"/>
              </a:ext>
            </a:extLst>
          </p:cNvPr>
          <p:cNvSpPr>
            <a:spLocks noGrp="1"/>
          </p:cNvSpPr>
          <p:nvPr>
            <p:ph type="body" sz="quarter" idx="14"/>
          </p:nvPr>
        </p:nvSpPr>
        <p:spPr/>
        <p:txBody>
          <a:bodyPr/>
          <a:lstStyle/>
          <a:p>
            <a:r>
              <a:rPr lang="en-US" dirty="0"/>
              <a:t> WANDA Outcomes…              Inform NDIAWG FOAs</a:t>
            </a:r>
          </a:p>
        </p:txBody>
      </p:sp>
      <p:pic>
        <p:nvPicPr>
          <p:cNvPr id="5" name="Picture 4">
            <a:extLst>
              <a:ext uri="{FF2B5EF4-FFF2-40B4-BE49-F238E27FC236}">
                <a16:creationId xmlns:a16="http://schemas.microsoft.com/office/drawing/2014/main" id="{F9F4AE9D-4B9A-BC4B-6E28-A8ADA888DD29}"/>
              </a:ext>
            </a:extLst>
          </p:cNvPr>
          <p:cNvPicPr>
            <a:picLocks noChangeAspect="1"/>
          </p:cNvPicPr>
          <p:nvPr/>
        </p:nvPicPr>
        <p:blipFill>
          <a:blip r:embed="rId3"/>
          <a:stretch>
            <a:fillRect/>
          </a:stretch>
        </p:blipFill>
        <p:spPr>
          <a:xfrm>
            <a:off x="280450" y="822959"/>
            <a:ext cx="2720340" cy="3520440"/>
          </a:xfrm>
          <a:prstGeom prst="rect">
            <a:avLst/>
          </a:prstGeom>
          <a:solidFill>
            <a:schemeClr val="bg1"/>
          </a:solidFill>
          <a:ln>
            <a:solidFill>
              <a:schemeClr val="tx1"/>
            </a:solidFill>
          </a:ln>
        </p:spPr>
      </p:pic>
      <p:pic>
        <p:nvPicPr>
          <p:cNvPr id="7" name="Picture 6">
            <a:extLst>
              <a:ext uri="{FF2B5EF4-FFF2-40B4-BE49-F238E27FC236}">
                <a16:creationId xmlns:a16="http://schemas.microsoft.com/office/drawing/2014/main" id="{16C0C3DD-7EF3-DE51-5E91-A5BF154CD33E}"/>
              </a:ext>
            </a:extLst>
          </p:cNvPr>
          <p:cNvPicPr>
            <a:picLocks noChangeAspect="1"/>
          </p:cNvPicPr>
          <p:nvPr/>
        </p:nvPicPr>
        <p:blipFill>
          <a:blip r:embed="rId4"/>
          <a:stretch>
            <a:fillRect/>
          </a:stretch>
        </p:blipFill>
        <p:spPr>
          <a:xfrm>
            <a:off x="526823" y="892907"/>
            <a:ext cx="2720340" cy="3520440"/>
          </a:xfrm>
          <a:prstGeom prst="rect">
            <a:avLst/>
          </a:prstGeom>
          <a:solidFill>
            <a:schemeClr val="bg1"/>
          </a:solidFill>
          <a:ln>
            <a:solidFill>
              <a:schemeClr val="tx1"/>
            </a:solidFill>
          </a:ln>
        </p:spPr>
      </p:pic>
      <p:pic>
        <p:nvPicPr>
          <p:cNvPr id="9" name="Picture 8">
            <a:extLst>
              <a:ext uri="{FF2B5EF4-FFF2-40B4-BE49-F238E27FC236}">
                <a16:creationId xmlns:a16="http://schemas.microsoft.com/office/drawing/2014/main" id="{43FD5D0C-384D-14CA-F853-1232F3EE6CE8}"/>
              </a:ext>
            </a:extLst>
          </p:cNvPr>
          <p:cNvPicPr>
            <a:picLocks noChangeAspect="1"/>
          </p:cNvPicPr>
          <p:nvPr/>
        </p:nvPicPr>
        <p:blipFill>
          <a:blip r:embed="rId5"/>
          <a:stretch>
            <a:fillRect/>
          </a:stretch>
        </p:blipFill>
        <p:spPr>
          <a:xfrm>
            <a:off x="752025" y="965015"/>
            <a:ext cx="2720340" cy="3520440"/>
          </a:xfrm>
          <a:prstGeom prst="rect">
            <a:avLst/>
          </a:prstGeom>
          <a:solidFill>
            <a:schemeClr val="bg1"/>
          </a:solidFill>
          <a:ln>
            <a:solidFill>
              <a:schemeClr val="tx1"/>
            </a:solidFill>
          </a:ln>
        </p:spPr>
      </p:pic>
      <p:pic>
        <p:nvPicPr>
          <p:cNvPr id="11" name="Picture 10">
            <a:extLst>
              <a:ext uri="{FF2B5EF4-FFF2-40B4-BE49-F238E27FC236}">
                <a16:creationId xmlns:a16="http://schemas.microsoft.com/office/drawing/2014/main" id="{C263BCB3-C85E-8F68-181F-4F0A071BAE9D}"/>
              </a:ext>
            </a:extLst>
          </p:cNvPr>
          <p:cNvPicPr>
            <a:picLocks noChangeAspect="1"/>
          </p:cNvPicPr>
          <p:nvPr/>
        </p:nvPicPr>
        <p:blipFill>
          <a:blip r:embed="rId6"/>
          <a:stretch>
            <a:fillRect/>
          </a:stretch>
        </p:blipFill>
        <p:spPr>
          <a:xfrm>
            <a:off x="950107" y="1025934"/>
            <a:ext cx="2720340" cy="3520440"/>
          </a:xfrm>
          <a:prstGeom prst="rect">
            <a:avLst/>
          </a:prstGeom>
          <a:solidFill>
            <a:schemeClr val="bg1"/>
          </a:solidFill>
          <a:ln>
            <a:solidFill>
              <a:schemeClr val="tx1"/>
            </a:solidFill>
          </a:ln>
        </p:spPr>
      </p:pic>
      <p:pic>
        <p:nvPicPr>
          <p:cNvPr id="13" name="Picture 12">
            <a:extLst>
              <a:ext uri="{FF2B5EF4-FFF2-40B4-BE49-F238E27FC236}">
                <a16:creationId xmlns:a16="http://schemas.microsoft.com/office/drawing/2014/main" id="{2E97D1DE-378A-2E66-04B3-7BB40D9E39D1}"/>
              </a:ext>
            </a:extLst>
          </p:cNvPr>
          <p:cNvPicPr>
            <a:picLocks noChangeAspect="1"/>
          </p:cNvPicPr>
          <p:nvPr/>
        </p:nvPicPr>
        <p:blipFill>
          <a:blip r:embed="rId7"/>
          <a:stretch>
            <a:fillRect/>
          </a:stretch>
        </p:blipFill>
        <p:spPr>
          <a:xfrm>
            <a:off x="1076139" y="1078273"/>
            <a:ext cx="2720340" cy="3520440"/>
          </a:xfrm>
          <a:prstGeom prst="rect">
            <a:avLst/>
          </a:prstGeom>
          <a:solidFill>
            <a:schemeClr val="bg1"/>
          </a:solidFill>
          <a:ln>
            <a:solidFill>
              <a:schemeClr val="tx1"/>
            </a:solidFill>
          </a:ln>
        </p:spPr>
      </p:pic>
      <p:pic>
        <p:nvPicPr>
          <p:cNvPr id="15" name="Picture 14">
            <a:extLst>
              <a:ext uri="{FF2B5EF4-FFF2-40B4-BE49-F238E27FC236}">
                <a16:creationId xmlns:a16="http://schemas.microsoft.com/office/drawing/2014/main" id="{DB68C6B9-446B-6251-4516-236F1540FFCF}"/>
              </a:ext>
            </a:extLst>
          </p:cNvPr>
          <p:cNvPicPr>
            <a:picLocks noChangeAspect="1"/>
          </p:cNvPicPr>
          <p:nvPr/>
        </p:nvPicPr>
        <p:blipFill>
          <a:blip r:embed="rId8"/>
          <a:stretch>
            <a:fillRect/>
          </a:stretch>
        </p:blipFill>
        <p:spPr>
          <a:xfrm>
            <a:off x="1177421" y="1122853"/>
            <a:ext cx="2720340" cy="3520440"/>
          </a:xfrm>
          <a:prstGeom prst="rect">
            <a:avLst/>
          </a:prstGeom>
          <a:solidFill>
            <a:schemeClr val="bg1"/>
          </a:solidFill>
          <a:ln>
            <a:solidFill>
              <a:schemeClr val="tx1"/>
            </a:solidFill>
          </a:ln>
        </p:spPr>
      </p:pic>
      <p:pic>
        <p:nvPicPr>
          <p:cNvPr id="17" name="Picture 16">
            <a:extLst>
              <a:ext uri="{FF2B5EF4-FFF2-40B4-BE49-F238E27FC236}">
                <a16:creationId xmlns:a16="http://schemas.microsoft.com/office/drawing/2014/main" id="{ABADB47A-014B-36E3-FB74-5244C5AB67D7}"/>
              </a:ext>
            </a:extLst>
          </p:cNvPr>
          <p:cNvPicPr>
            <a:picLocks noChangeAspect="1"/>
          </p:cNvPicPr>
          <p:nvPr/>
        </p:nvPicPr>
        <p:blipFill>
          <a:blip r:embed="rId9"/>
          <a:stretch>
            <a:fillRect/>
          </a:stretch>
        </p:blipFill>
        <p:spPr>
          <a:xfrm>
            <a:off x="1251989" y="1157749"/>
            <a:ext cx="2720340" cy="3520440"/>
          </a:xfrm>
          <a:prstGeom prst="rect">
            <a:avLst/>
          </a:prstGeom>
          <a:ln>
            <a:solidFill>
              <a:schemeClr val="tx1"/>
            </a:solidFill>
          </a:ln>
        </p:spPr>
      </p:pic>
      <p:pic>
        <p:nvPicPr>
          <p:cNvPr id="19" name="Picture 18">
            <a:extLst>
              <a:ext uri="{FF2B5EF4-FFF2-40B4-BE49-F238E27FC236}">
                <a16:creationId xmlns:a16="http://schemas.microsoft.com/office/drawing/2014/main" id="{4659AE2D-2838-0545-A2AC-74637CBCB0BC}"/>
              </a:ext>
            </a:extLst>
          </p:cNvPr>
          <p:cNvPicPr>
            <a:picLocks noChangeAspect="1"/>
          </p:cNvPicPr>
          <p:nvPr/>
        </p:nvPicPr>
        <p:blipFill>
          <a:blip r:embed="rId10"/>
          <a:stretch>
            <a:fillRect/>
          </a:stretch>
        </p:blipFill>
        <p:spPr>
          <a:xfrm>
            <a:off x="4502863" y="822959"/>
            <a:ext cx="2720340" cy="3520440"/>
          </a:xfrm>
          <a:prstGeom prst="rect">
            <a:avLst/>
          </a:prstGeom>
          <a:solidFill>
            <a:schemeClr val="bg1"/>
          </a:solidFill>
          <a:ln>
            <a:solidFill>
              <a:schemeClr val="tx1"/>
            </a:solidFill>
          </a:ln>
        </p:spPr>
      </p:pic>
      <p:pic>
        <p:nvPicPr>
          <p:cNvPr id="21" name="Picture 20">
            <a:extLst>
              <a:ext uri="{FF2B5EF4-FFF2-40B4-BE49-F238E27FC236}">
                <a16:creationId xmlns:a16="http://schemas.microsoft.com/office/drawing/2014/main" id="{37FE1E29-677A-1B72-970E-37EE91BB135A}"/>
              </a:ext>
            </a:extLst>
          </p:cNvPr>
          <p:cNvPicPr>
            <a:picLocks noChangeAspect="1"/>
          </p:cNvPicPr>
          <p:nvPr/>
        </p:nvPicPr>
        <p:blipFill>
          <a:blip r:embed="rId11"/>
          <a:stretch>
            <a:fillRect/>
          </a:stretch>
        </p:blipFill>
        <p:spPr>
          <a:xfrm>
            <a:off x="4747426" y="892165"/>
            <a:ext cx="2720340" cy="3520440"/>
          </a:xfrm>
          <a:prstGeom prst="rect">
            <a:avLst/>
          </a:prstGeom>
          <a:solidFill>
            <a:schemeClr val="bg1"/>
          </a:solidFill>
          <a:ln>
            <a:solidFill>
              <a:schemeClr val="tx1"/>
            </a:solidFill>
          </a:ln>
        </p:spPr>
      </p:pic>
      <p:pic>
        <p:nvPicPr>
          <p:cNvPr id="23" name="Picture 22">
            <a:extLst>
              <a:ext uri="{FF2B5EF4-FFF2-40B4-BE49-F238E27FC236}">
                <a16:creationId xmlns:a16="http://schemas.microsoft.com/office/drawing/2014/main" id="{8904A122-F5A7-D226-F145-38B2B2C502D9}"/>
              </a:ext>
            </a:extLst>
          </p:cNvPr>
          <p:cNvPicPr>
            <a:picLocks noChangeAspect="1"/>
          </p:cNvPicPr>
          <p:nvPr/>
        </p:nvPicPr>
        <p:blipFill>
          <a:blip r:embed="rId12"/>
          <a:stretch>
            <a:fillRect/>
          </a:stretch>
        </p:blipFill>
        <p:spPr>
          <a:xfrm>
            <a:off x="4967298" y="962188"/>
            <a:ext cx="2720340" cy="3520440"/>
          </a:xfrm>
          <a:prstGeom prst="rect">
            <a:avLst/>
          </a:prstGeom>
          <a:solidFill>
            <a:schemeClr val="bg1"/>
          </a:solidFill>
          <a:ln>
            <a:solidFill>
              <a:schemeClr val="tx1"/>
            </a:solidFill>
          </a:ln>
        </p:spPr>
      </p:pic>
      <p:pic>
        <p:nvPicPr>
          <p:cNvPr id="25" name="Picture 24">
            <a:extLst>
              <a:ext uri="{FF2B5EF4-FFF2-40B4-BE49-F238E27FC236}">
                <a16:creationId xmlns:a16="http://schemas.microsoft.com/office/drawing/2014/main" id="{2CAF7613-EE92-E644-E2F8-9D501B724C72}"/>
              </a:ext>
            </a:extLst>
          </p:cNvPr>
          <p:cNvPicPr>
            <a:picLocks noChangeAspect="1"/>
          </p:cNvPicPr>
          <p:nvPr/>
        </p:nvPicPr>
        <p:blipFill>
          <a:blip r:embed="rId13"/>
          <a:stretch>
            <a:fillRect/>
          </a:stretch>
        </p:blipFill>
        <p:spPr>
          <a:xfrm>
            <a:off x="5174275" y="1017071"/>
            <a:ext cx="2720340" cy="3520440"/>
          </a:xfrm>
          <a:prstGeom prst="rect">
            <a:avLst/>
          </a:prstGeom>
          <a:solidFill>
            <a:schemeClr val="bg1"/>
          </a:solidFill>
          <a:ln>
            <a:solidFill>
              <a:schemeClr val="tx1"/>
            </a:solidFill>
          </a:ln>
        </p:spPr>
      </p:pic>
      <p:pic>
        <p:nvPicPr>
          <p:cNvPr id="27" name="Picture 26">
            <a:extLst>
              <a:ext uri="{FF2B5EF4-FFF2-40B4-BE49-F238E27FC236}">
                <a16:creationId xmlns:a16="http://schemas.microsoft.com/office/drawing/2014/main" id="{F4FD0E6A-815C-CE6D-6F62-7B6B6CF36820}"/>
              </a:ext>
            </a:extLst>
          </p:cNvPr>
          <p:cNvPicPr>
            <a:picLocks noChangeAspect="1"/>
          </p:cNvPicPr>
          <p:nvPr/>
        </p:nvPicPr>
        <p:blipFill>
          <a:blip r:embed="rId14"/>
          <a:stretch>
            <a:fillRect/>
          </a:stretch>
        </p:blipFill>
        <p:spPr>
          <a:xfrm>
            <a:off x="5358275" y="1064560"/>
            <a:ext cx="2720340" cy="3520440"/>
          </a:xfrm>
          <a:prstGeom prst="rect">
            <a:avLst/>
          </a:prstGeom>
          <a:solidFill>
            <a:schemeClr val="bg1"/>
          </a:solidFill>
          <a:ln>
            <a:solidFill>
              <a:schemeClr val="tx1"/>
            </a:solidFill>
          </a:ln>
        </p:spPr>
      </p:pic>
      <p:pic>
        <p:nvPicPr>
          <p:cNvPr id="29" name="Picture 28">
            <a:extLst>
              <a:ext uri="{FF2B5EF4-FFF2-40B4-BE49-F238E27FC236}">
                <a16:creationId xmlns:a16="http://schemas.microsoft.com/office/drawing/2014/main" id="{B726F5D8-1B5B-5CC4-67E8-FF482B6EFA78}"/>
              </a:ext>
            </a:extLst>
          </p:cNvPr>
          <p:cNvPicPr>
            <a:picLocks noChangeAspect="1"/>
          </p:cNvPicPr>
          <p:nvPr/>
        </p:nvPicPr>
        <p:blipFill>
          <a:blip r:embed="rId15"/>
          <a:stretch>
            <a:fillRect/>
          </a:stretch>
        </p:blipFill>
        <p:spPr>
          <a:xfrm>
            <a:off x="5524386" y="1103772"/>
            <a:ext cx="2720340" cy="3520440"/>
          </a:xfrm>
          <a:prstGeom prst="rect">
            <a:avLst/>
          </a:prstGeom>
          <a:solidFill>
            <a:schemeClr val="bg1"/>
          </a:solidFill>
          <a:ln>
            <a:solidFill>
              <a:schemeClr val="tx1"/>
            </a:solidFill>
          </a:ln>
        </p:spPr>
      </p:pic>
      <p:pic>
        <p:nvPicPr>
          <p:cNvPr id="4" name="Picture 3">
            <a:extLst>
              <a:ext uri="{FF2B5EF4-FFF2-40B4-BE49-F238E27FC236}">
                <a16:creationId xmlns:a16="http://schemas.microsoft.com/office/drawing/2014/main" id="{9E565A30-FCA3-126D-D9C9-75E5CA273EC8}"/>
              </a:ext>
            </a:extLst>
          </p:cNvPr>
          <p:cNvPicPr>
            <a:picLocks noChangeAspect="1"/>
          </p:cNvPicPr>
          <p:nvPr/>
        </p:nvPicPr>
        <p:blipFill>
          <a:blip r:embed="rId16"/>
          <a:stretch>
            <a:fillRect/>
          </a:stretch>
        </p:blipFill>
        <p:spPr>
          <a:xfrm>
            <a:off x="5670729" y="1136678"/>
            <a:ext cx="2720340" cy="3520440"/>
          </a:xfrm>
          <a:prstGeom prst="rect">
            <a:avLst/>
          </a:prstGeom>
          <a:solidFill>
            <a:schemeClr val="bg1"/>
          </a:solidFill>
          <a:ln>
            <a:solidFill>
              <a:schemeClr val="tx1"/>
            </a:solidFill>
          </a:ln>
        </p:spPr>
      </p:pic>
    </p:spTree>
    <p:extLst>
      <p:ext uri="{BB962C8B-B14F-4D97-AF65-F5344CB8AC3E}">
        <p14:creationId xmlns:p14="http://schemas.microsoft.com/office/powerpoint/2010/main" val="26801528"/>
      </p:ext>
    </p:extLst>
  </p:cSld>
  <p:clrMapOvr>
    <a:masterClrMapping/>
  </p:clrMapOvr>
</p:sld>
</file>

<file path=ppt/theme/theme1.xml><?xml version="1.0" encoding="utf-8"?>
<a:theme xmlns:a="http://schemas.openxmlformats.org/drawingml/2006/main" name="Mai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1">
      <a:dk1>
        <a:srgbClr val="000000"/>
      </a:dk1>
      <a:lt1>
        <a:srgbClr val="FFFFFF"/>
      </a:lt1>
      <a:dk2>
        <a:srgbClr val="000E7E"/>
      </a:dk2>
      <a:lt2>
        <a:srgbClr val="E7E6E6"/>
      </a:lt2>
      <a:accent1>
        <a:srgbClr val="0070C1"/>
      </a:accent1>
      <a:accent2>
        <a:srgbClr val="FF9128"/>
      </a:accent2>
      <a:accent3>
        <a:srgbClr val="CCD0E1"/>
      </a:accent3>
      <a:accent4>
        <a:srgbClr val="00A963"/>
      </a:accent4>
      <a:accent5>
        <a:srgbClr val="69C3FF"/>
      </a:accent5>
      <a:accent6>
        <a:srgbClr val="EB0E1D"/>
      </a:accent6>
      <a:hlink>
        <a:srgbClr val="69C3FF"/>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66306</TotalTime>
  <Words>1209</Words>
  <Application>Microsoft Macintosh PowerPoint</Application>
  <PresentationFormat>On-screen Show (16:9)</PresentationFormat>
  <Paragraphs>117</Paragraphs>
  <Slides>13</Slides>
  <Notes>7</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13</vt:i4>
      </vt:variant>
    </vt:vector>
  </HeadingPairs>
  <TitlesOfParts>
    <vt:vector size="23" baseType="lpstr">
      <vt:lpstr>Acumin Pro</vt:lpstr>
      <vt:lpstr>Arial</vt:lpstr>
      <vt:lpstr>Calibri</vt:lpstr>
      <vt:lpstr>Helvetica Light</vt:lpstr>
      <vt:lpstr>Lucida Sans Unicode</vt:lpstr>
      <vt:lpstr>System Font Regular</vt:lpstr>
      <vt:lpstr>Wingdings</vt:lpstr>
      <vt:lpstr>Main</vt:lpstr>
      <vt:lpstr>Custom Design</vt:lpstr>
      <vt:lpstr>Worksheet</vt:lpstr>
      <vt:lpstr>WANDA 2024/2025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Bredeweg, Todd Allen</cp:lastModifiedBy>
  <cp:revision>271</cp:revision>
  <cp:lastPrinted>2024-11-04T15:31:43Z</cp:lastPrinted>
  <dcterms:created xsi:type="dcterms:W3CDTF">2020-12-17T00:35:24Z</dcterms:created>
  <dcterms:modified xsi:type="dcterms:W3CDTF">2025-02-05T21:01:34Z</dcterms:modified>
</cp:coreProperties>
</file>