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1225" r:id="rId2"/>
    <p:sldId id="258" r:id="rId3"/>
    <p:sldId id="261" r:id="rId4"/>
    <p:sldId id="1223" r:id="rId5"/>
    <p:sldId id="1224" r:id="rId6"/>
    <p:sldId id="1226" r:id="rId7"/>
    <p:sldId id="1227" r:id="rId8"/>
    <p:sldId id="260" r:id="rId9"/>
    <p:sldId id="259"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BB3F3-4BFB-9BA4-4022-F748CCE8BEA5}" v="10" dt="2025-02-13T13:43:45.496"/>
    <p1510:client id="{5B611AF6-EC4D-664C-A5AF-3BBBCB0E82A6}" v="3" dt="2025-02-12T19:08:33.664"/>
    <p1510:client id="{A3EE7464-2405-4387-8A96-622F3629ADA2}" v="173" dt="2025-02-13T13:45:27.875"/>
    <p1510:client id="{AA9A2409-63A4-C4BD-081A-BB5F63EFBA23}" v="17" dt="2025-02-12T16:08:19.375"/>
    <p1510:client id="{D81C2B71-8455-415A-D995-17E276E690D8}" v="24" dt="2025-02-13T13:51:20.190"/>
    <p1510:client id="{EF28B2ED-0D7B-0C7E-C724-3F585EB7C9BA}" v="18" dt="2025-02-12T15:19:41.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Jesse" userId="S::brownjm_ornl.gov#ext#@doellnl.onmicrosoft.com::2ccbc621-9803-4320-8549-6d8902c8468a" providerId="AD" clId="Web-{553671F7-4392-590C-27C2-5EB1FDC83616}"/>
    <pc:docChg chg="modSld">
      <pc:chgData name="Brown, Jesse" userId="S::brownjm_ornl.gov#ext#@doellnl.onmicrosoft.com::2ccbc621-9803-4320-8549-6d8902c8468a" providerId="AD" clId="Web-{553671F7-4392-590C-27C2-5EB1FDC83616}" dt="2024-02-20T22:24:57.956" v="4" actId="20577"/>
      <pc:docMkLst>
        <pc:docMk/>
      </pc:docMkLst>
      <pc:sldChg chg="modSp">
        <pc:chgData name="Brown, Jesse" userId="S::brownjm_ornl.gov#ext#@doellnl.onmicrosoft.com::2ccbc621-9803-4320-8549-6d8902c8468a" providerId="AD" clId="Web-{553671F7-4392-590C-27C2-5EB1FDC83616}" dt="2024-02-20T22:24:57.956" v="4" actId="20577"/>
        <pc:sldMkLst>
          <pc:docMk/>
          <pc:sldMk cId="3711373102" sldId="258"/>
        </pc:sldMkLst>
      </pc:sldChg>
    </pc:docChg>
  </pc:docChgLst>
  <pc:docChgLst>
    <pc:chgData name="O'Brien, Ellen Margaret" userId="S::emobrien_lanl.gov#ext#@doellnl.onmicrosoft.com::f34fcc2f-c270-478a-8eb5-07ea7bb14ad4" providerId="AD" clId="Web-{EF28B2ED-0D7B-0C7E-C724-3F585EB7C9BA}"/>
    <pc:docChg chg="modSld">
      <pc:chgData name="O'Brien, Ellen Margaret" userId="S::emobrien_lanl.gov#ext#@doellnl.onmicrosoft.com::f34fcc2f-c270-478a-8eb5-07ea7bb14ad4" providerId="AD" clId="Web-{EF28B2ED-0D7B-0C7E-C724-3F585EB7C9BA}" dt="2025-02-12T15:19:38.052" v="11" actId="20577"/>
      <pc:docMkLst>
        <pc:docMk/>
      </pc:docMkLst>
      <pc:sldChg chg="modSp">
        <pc:chgData name="O'Brien, Ellen Margaret" userId="S::emobrien_lanl.gov#ext#@doellnl.onmicrosoft.com::f34fcc2f-c270-478a-8eb5-07ea7bb14ad4" providerId="AD" clId="Web-{EF28B2ED-0D7B-0C7E-C724-3F585EB7C9BA}" dt="2025-02-12T15:19:38.052" v="11" actId="20577"/>
        <pc:sldMkLst>
          <pc:docMk/>
          <pc:sldMk cId="2225647184" sldId="259"/>
        </pc:sldMkLst>
        <pc:spChg chg="mod">
          <ac:chgData name="O'Brien, Ellen Margaret" userId="S::emobrien_lanl.gov#ext#@doellnl.onmicrosoft.com::f34fcc2f-c270-478a-8eb5-07ea7bb14ad4" providerId="AD" clId="Web-{EF28B2ED-0D7B-0C7E-C724-3F585EB7C9BA}" dt="2025-02-12T15:19:38.052" v="11" actId="20577"/>
          <ac:spMkLst>
            <pc:docMk/>
            <pc:sldMk cId="2225647184" sldId="259"/>
            <ac:spMk id="3" creationId="{1E9A0914-A1C6-0A8A-8ADF-ED43FD3BF046}"/>
          </ac:spMkLst>
        </pc:spChg>
      </pc:sldChg>
      <pc:sldChg chg="modSp">
        <pc:chgData name="O'Brien, Ellen Margaret" userId="S::emobrien_lanl.gov#ext#@doellnl.onmicrosoft.com::f34fcc2f-c270-478a-8eb5-07ea7bb14ad4" providerId="AD" clId="Web-{EF28B2ED-0D7B-0C7E-C724-3F585EB7C9BA}" dt="2025-02-12T14:26:31.394" v="6" actId="20577"/>
        <pc:sldMkLst>
          <pc:docMk/>
          <pc:sldMk cId="1736644814" sldId="260"/>
        </pc:sldMkLst>
        <pc:spChg chg="mod">
          <ac:chgData name="O'Brien, Ellen Margaret" userId="S::emobrien_lanl.gov#ext#@doellnl.onmicrosoft.com::f34fcc2f-c270-478a-8eb5-07ea7bb14ad4" providerId="AD" clId="Web-{EF28B2ED-0D7B-0C7E-C724-3F585EB7C9BA}" dt="2025-02-12T14:26:31.394" v="6" actId="20577"/>
          <ac:spMkLst>
            <pc:docMk/>
            <pc:sldMk cId="1736644814" sldId="260"/>
            <ac:spMk id="3" creationId="{FBA88EAD-0A39-B7D6-CF2C-2AA91E97EDB1}"/>
          </ac:spMkLst>
        </pc:spChg>
      </pc:sldChg>
    </pc:docChg>
  </pc:docChgLst>
  <pc:docChgLst>
    <pc:chgData name="Lovell, Amy Elizabeth" userId="S::lovell_lanl.gov#ext#@doellnl.onmicrosoft.com::9047949e-ef85-4a4b-96f5-bfd5cf4072e0" providerId="AD" clId="Web-{6C9248C6-65FC-6C21-B545-9F39ADC13008}"/>
    <pc:docChg chg="modSld">
      <pc:chgData name="Lovell, Amy Elizabeth" userId="S::lovell_lanl.gov#ext#@doellnl.onmicrosoft.com::9047949e-ef85-4a4b-96f5-bfd5cf4072e0" providerId="AD" clId="Web-{6C9248C6-65FC-6C21-B545-9F39ADC13008}" dt="2024-02-23T16:31:40.789" v="363" actId="20577"/>
      <pc:docMkLst>
        <pc:docMk/>
      </pc:docMkLst>
      <pc:sldChg chg="modSp">
        <pc:chgData name="Lovell, Amy Elizabeth" userId="S::lovell_lanl.gov#ext#@doellnl.onmicrosoft.com::9047949e-ef85-4a4b-96f5-bfd5cf4072e0" providerId="AD" clId="Web-{6C9248C6-65FC-6C21-B545-9F39ADC13008}" dt="2024-02-23T16:31:40.789" v="363" actId="20577"/>
        <pc:sldMkLst>
          <pc:docMk/>
          <pc:sldMk cId="2225647184" sldId="259"/>
        </pc:sldMkLst>
      </pc:sldChg>
    </pc:docChg>
  </pc:docChgLst>
  <pc:docChgLst>
    <pc:chgData name="O'Brien, Ellen Margaret" userId="S::emobrien_lanl.gov#ext#@doellnl.onmicrosoft.com::f34fcc2f-c270-478a-8eb5-07ea7bb14ad4" providerId="AD" clId="Web-{47FBB3F3-4BFB-9BA4-4022-F748CCE8BEA5}"/>
    <pc:docChg chg="modSld">
      <pc:chgData name="O'Brien, Ellen Margaret" userId="S::emobrien_lanl.gov#ext#@doellnl.onmicrosoft.com::f34fcc2f-c270-478a-8eb5-07ea7bb14ad4" providerId="AD" clId="Web-{47FBB3F3-4BFB-9BA4-4022-F748CCE8BEA5}" dt="2025-02-13T13:43:45.496" v="10" actId="20577"/>
      <pc:docMkLst>
        <pc:docMk/>
      </pc:docMkLst>
      <pc:sldChg chg="modSp">
        <pc:chgData name="O'Brien, Ellen Margaret" userId="S::emobrien_lanl.gov#ext#@doellnl.onmicrosoft.com::f34fcc2f-c270-478a-8eb5-07ea7bb14ad4" providerId="AD" clId="Web-{47FBB3F3-4BFB-9BA4-4022-F748CCE8BEA5}" dt="2025-02-13T13:43:45.496" v="10" actId="20577"/>
        <pc:sldMkLst>
          <pc:docMk/>
          <pc:sldMk cId="1916433744" sldId="1227"/>
        </pc:sldMkLst>
        <pc:spChg chg="mod">
          <ac:chgData name="O'Brien, Ellen Margaret" userId="S::emobrien_lanl.gov#ext#@doellnl.onmicrosoft.com::f34fcc2f-c270-478a-8eb5-07ea7bb14ad4" providerId="AD" clId="Web-{47FBB3F3-4BFB-9BA4-4022-F748CCE8BEA5}" dt="2025-02-13T13:43:45.496" v="10" actId="20577"/>
          <ac:spMkLst>
            <pc:docMk/>
            <pc:sldMk cId="1916433744" sldId="1227"/>
            <ac:spMk id="3" creationId="{9CB81FE4-6F10-0B04-F90D-8304CEDB0739}"/>
          </ac:spMkLst>
        </pc:spChg>
      </pc:sldChg>
    </pc:docChg>
  </pc:docChgLst>
  <pc:docChgLst>
    <pc:chgData name="Brown, Jesse" userId="S::brownjm_ornl.gov#ext#@doellnl.onmicrosoft.com::2ccbc621-9803-4320-8549-6d8902c8468a" providerId="AD" clId="Web-{EBA1CCC3-A3EB-B9C2-517A-28FE57B3FE47}"/>
    <pc:docChg chg="modSld">
      <pc:chgData name="Brown, Jesse" userId="S::brownjm_ornl.gov#ext#@doellnl.onmicrosoft.com::2ccbc621-9803-4320-8549-6d8902c8468a" providerId="AD" clId="Web-{EBA1CCC3-A3EB-B9C2-517A-28FE57B3FE47}" dt="2025-02-03T19:19:15.602" v="138" actId="20577"/>
      <pc:docMkLst>
        <pc:docMk/>
      </pc:docMkLst>
      <pc:sldChg chg="modSp">
        <pc:chgData name="Brown, Jesse" userId="S::brownjm_ornl.gov#ext#@doellnl.onmicrosoft.com::2ccbc621-9803-4320-8549-6d8902c8468a" providerId="AD" clId="Web-{EBA1CCC3-A3EB-B9C2-517A-28FE57B3FE47}" dt="2025-02-03T19:16:00.542" v="9" actId="20577"/>
        <pc:sldMkLst>
          <pc:docMk/>
          <pc:sldMk cId="3711373102" sldId="258"/>
        </pc:sldMkLst>
        <pc:spChg chg="mod">
          <ac:chgData name="Brown, Jesse" userId="S::brownjm_ornl.gov#ext#@doellnl.onmicrosoft.com::2ccbc621-9803-4320-8549-6d8902c8468a" providerId="AD" clId="Web-{EBA1CCC3-A3EB-B9C2-517A-28FE57B3FE47}" dt="2025-02-03T19:16:00.542" v="9" actId="20577"/>
          <ac:spMkLst>
            <pc:docMk/>
            <pc:sldMk cId="3711373102" sldId="258"/>
            <ac:spMk id="4" creationId="{7276000D-67A7-C56A-033A-A0D5741A1CE5}"/>
          </ac:spMkLst>
        </pc:spChg>
      </pc:sldChg>
      <pc:sldChg chg="modSp">
        <pc:chgData name="Brown, Jesse" userId="S::brownjm_ornl.gov#ext#@doellnl.onmicrosoft.com::2ccbc621-9803-4320-8549-6d8902c8468a" providerId="AD" clId="Web-{EBA1CCC3-A3EB-B9C2-517A-28FE57B3FE47}" dt="2025-02-03T19:19:15.602" v="138" actId="20577"/>
        <pc:sldMkLst>
          <pc:docMk/>
          <pc:sldMk cId="1736644814" sldId="260"/>
        </pc:sldMkLst>
        <pc:spChg chg="mod">
          <ac:chgData name="Brown, Jesse" userId="S::brownjm_ornl.gov#ext#@doellnl.onmicrosoft.com::2ccbc621-9803-4320-8549-6d8902c8468a" providerId="AD" clId="Web-{EBA1CCC3-A3EB-B9C2-517A-28FE57B3FE47}" dt="2025-02-03T19:16:58.791" v="15" actId="20577"/>
          <ac:spMkLst>
            <pc:docMk/>
            <pc:sldMk cId="1736644814" sldId="260"/>
            <ac:spMk id="2" creationId="{A5E90AC8-B048-7D86-B0BA-4A299D9D8944}"/>
          </ac:spMkLst>
        </pc:spChg>
        <pc:spChg chg="mod">
          <ac:chgData name="Brown, Jesse" userId="S::brownjm_ornl.gov#ext#@doellnl.onmicrosoft.com::2ccbc621-9803-4320-8549-6d8902c8468a" providerId="AD" clId="Web-{EBA1CCC3-A3EB-B9C2-517A-28FE57B3FE47}" dt="2025-02-03T19:19:15.602" v="138" actId="20577"/>
          <ac:spMkLst>
            <pc:docMk/>
            <pc:sldMk cId="1736644814" sldId="260"/>
            <ac:spMk id="3" creationId="{FBA88EAD-0A39-B7D6-CF2C-2AA91E97EDB1}"/>
          </ac:spMkLst>
        </pc:spChg>
      </pc:sldChg>
      <pc:sldChg chg="modSp">
        <pc:chgData name="Brown, Jesse" userId="S::brownjm_ornl.gov#ext#@doellnl.onmicrosoft.com::2ccbc621-9803-4320-8549-6d8902c8468a" providerId="AD" clId="Web-{EBA1CCC3-A3EB-B9C2-517A-28FE57B3FE47}" dt="2025-02-03T19:16:33.479" v="12" actId="20577"/>
        <pc:sldMkLst>
          <pc:docMk/>
          <pc:sldMk cId="2188434042" sldId="261"/>
        </pc:sldMkLst>
        <pc:spChg chg="mod">
          <ac:chgData name="Brown, Jesse" userId="S::brownjm_ornl.gov#ext#@doellnl.onmicrosoft.com::2ccbc621-9803-4320-8549-6d8902c8468a" providerId="AD" clId="Web-{EBA1CCC3-A3EB-B9C2-517A-28FE57B3FE47}" dt="2025-02-03T19:16:33.479" v="12" actId="20577"/>
          <ac:spMkLst>
            <pc:docMk/>
            <pc:sldMk cId="2188434042" sldId="261"/>
            <ac:spMk id="3" creationId="{CA4858A4-F6D6-16D4-4E4C-BD809EC8ECBC}"/>
          </ac:spMkLst>
        </pc:spChg>
      </pc:sldChg>
      <pc:sldChg chg="modSp">
        <pc:chgData name="Brown, Jesse" userId="S::brownjm_ornl.gov#ext#@doellnl.onmicrosoft.com::2ccbc621-9803-4320-8549-6d8902c8468a" providerId="AD" clId="Web-{EBA1CCC3-A3EB-B9C2-517A-28FE57B3FE47}" dt="2025-02-03T19:15:46.808" v="5" actId="20577"/>
        <pc:sldMkLst>
          <pc:docMk/>
          <pc:sldMk cId="2061023347" sldId="1225"/>
        </pc:sldMkLst>
        <pc:spChg chg="mod">
          <ac:chgData name="Brown, Jesse" userId="S::brownjm_ornl.gov#ext#@doellnl.onmicrosoft.com::2ccbc621-9803-4320-8549-6d8902c8468a" providerId="AD" clId="Web-{EBA1CCC3-A3EB-B9C2-517A-28FE57B3FE47}" dt="2025-02-03T19:15:46.808" v="5" actId="20577"/>
          <ac:spMkLst>
            <pc:docMk/>
            <pc:sldMk cId="2061023347" sldId="1225"/>
            <ac:spMk id="3" creationId="{B02BA07C-BB67-72AA-5883-A1EDE8D89812}"/>
          </ac:spMkLst>
        </pc:spChg>
      </pc:sldChg>
    </pc:docChg>
  </pc:docChgLst>
  <pc:docChgLst>
    <pc:chgData name="O'Brien, Ellen Margaret" userId="56240277-dd5e-4481-b59a-66e259bb480c" providerId="ADAL" clId="{A3EE7464-2405-4387-8A96-622F3629ADA2}"/>
    <pc:docChg chg="undo custSel addSld modSld">
      <pc:chgData name="O'Brien, Ellen Margaret" userId="56240277-dd5e-4481-b59a-66e259bb480c" providerId="ADAL" clId="{A3EE7464-2405-4387-8A96-622F3629ADA2}" dt="2025-02-13T13:45:27.875" v="221" actId="13926"/>
      <pc:docMkLst>
        <pc:docMk/>
      </pc:docMkLst>
      <pc:sldChg chg="modSp mod">
        <pc:chgData name="O'Brien, Ellen Margaret" userId="56240277-dd5e-4481-b59a-66e259bb480c" providerId="ADAL" clId="{A3EE7464-2405-4387-8A96-622F3629ADA2}" dt="2025-02-12T15:22:13.773" v="4" actId="20577"/>
        <pc:sldMkLst>
          <pc:docMk/>
          <pc:sldMk cId="2225647184" sldId="259"/>
        </pc:sldMkLst>
        <pc:spChg chg="mod">
          <ac:chgData name="O'Brien, Ellen Margaret" userId="56240277-dd5e-4481-b59a-66e259bb480c" providerId="ADAL" clId="{A3EE7464-2405-4387-8A96-622F3629ADA2}" dt="2025-02-12T15:22:13.773" v="4" actId="20577"/>
          <ac:spMkLst>
            <pc:docMk/>
            <pc:sldMk cId="2225647184" sldId="259"/>
            <ac:spMk id="3" creationId="{1E9A0914-A1C6-0A8A-8ADF-ED43FD3BF046}"/>
          </ac:spMkLst>
        </pc:spChg>
      </pc:sldChg>
      <pc:sldChg chg="addSp modSp new mod">
        <pc:chgData name="O'Brien, Ellen Margaret" userId="56240277-dd5e-4481-b59a-66e259bb480c" providerId="ADAL" clId="{A3EE7464-2405-4387-8A96-622F3629ADA2}" dt="2025-02-13T13:31:48.392" v="210" actId="20577"/>
        <pc:sldMkLst>
          <pc:docMk/>
          <pc:sldMk cId="3980380417" sldId="1226"/>
        </pc:sldMkLst>
        <pc:spChg chg="mod">
          <ac:chgData name="O'Brien, Ellen Margaret" userId="56240277-dd5e-4481-b59a-66e259bb480c" providerId="ADAL" clId="{A3EE7464-2405-4387-8A96-622F3629ADA2}" dt="2025-02-13T13:18:23.426" v="50" actId="20577"/>
          <ac:spMkLst>
            <pc:docMk/>
            <pc:sldMk cId="3980380417" sldId="1226"/>
            <ac:spMk id="2" creationId="{860DCFB7-46B2-681F-51BC-AFB97A22B5C5}"/>
          </ac:spMkLst>
        </pc:spChg>
        <pc:spChg chg="mod">
          <ac:chgData name="O'Brien, Ellen Margaret" userId="56240277-dd5e-4481-b59a-66e259bb480c" providerId="ADAL" clId="{A3EE7464-2405-4387-8A96-622F3629ADA2}" dt="2025-02-13T13:31:48.392" v="210" actId="20577"/>
          <ac:spMkLst>
            <pc:docMk/>
            <pc:sldMk cId="3980380417" sldId="1226"/>
            <ac:spMk id="3" creationId="{9C5392F7-697A-0669-718B-AF070D25FF39}"/>
          </ac:spMkLst>
        </pc:spChg>
        <pc:graphicFrameChg chg="add mod">
          <ac:chgData name="O'Brien, Ellen Margaret" userId="56240277-dd5e-4481-b59a-66e259bb480c" providerId="ADAL" clId="{A3EE7464-2405-4387-8A96-622F3629ADA2}" dt="2025-02-13T13:21:12.751" v="61"/>
          <ac:graphicFrameMkLst>
            <pc:docMk/>
            <pc:sldMk cId="3980380417" sldId="1226"/>
            <ac:graphicFrameMk id="4" creationId="{0B7D6D7C-6225-FCAF-9F00-A07D46CF1926}"/>
          </ac:graphicFrameMkLst>
        </pc:graphicFrameChg>
      </pc:sldChg>
      <pc:sldChg chg="modSp new mod">
        <pc:chgData name="O'Brien, Ellen Margaret" userId="56240277-dd5e-4481-b59a-66e259bb480c" providerId="ADAL" clId="{A3EE7464-2405-4387-8A96-622F3629ADA2}" dt="2025-02-13T13:45:27.875" v="221" actId="13926"/>
        <pc:sldMkLst>
          <pc:docMk/>
          <pc:sldMk cId="1916433744" sldId="1227"/>
        </pc:sldMkLst>
        <pc:spChg chg="mod">
          <ac:chgData name="O'Brien, Ellen Margaret" userId="56240277-dd5e-4481-b59a-66e259bb480c" providerId="ADAL" clId="{A3EE7464-2405-4387-8A96-622F3629ADA2}" dt="2025-02-13T13:31:23.973" v="206" actId="20577"/>
          <ac:spMkLst>
            <pc:docMk/>
            <pc:sldMk cId="1916433744" sldId="1227"/>
            <ac:spMk id="2" creationId="{8F2D552D-4465-9608-0105-8287561FD0FF}"/>
          </ac:spMkLst>
        </pc:spChg>
        <pc:spChg chg="mod">
          <ac:chgData name="O'Brien, Ellen Margaret" userId="56240277-dd5e-4481-b59a-66e259bb480c" providerId="ADAL" clId="{A3EE7464-2405-4387-8A96-622F3629ADA2}" dt="2025-02-13T13:45:27.875" v="221" actId="13926"/>
          <ac:spMkLst>
            <pc:docMk/>
            <pc:sldMk cId="1916433744" sldId="1227"/>
            <ac:spMk id="3" creationId="{9CB81FE4-6F10-0B04-F90D-8304CEDB0739}"/>
          </ac:spMkLst>
        </pc:spChg>
      </pc:sldChg>
    </pc:docChg>
  </pc:docChgLst>
  <pc:docChgLst>
    <pc:chgData name="Brown, Jesse" userId="S::brownjm_ornl.gov#ext#@doellnl.onmicrosoft.com::2ccbc621-9803-4320-8549-6d8902c8468a" providerId="AD" clId="Web-{69DD7742-BE5F-37BF-EF86-6818F94DDBBD}"/>
    <pc:docChg chg="modSld">
      <pc:chgData name="Brown, Jesse" userId="S::brownjm_ornl.gov#ext#@doellnl.onmicrosoft.com::2ccbc621-9803-4320-8549-6d8902c8468a" providerId="AD" clId="Web-{69DD7742-BE5F-37BF-EF86-6818F94DDBBD}" dt="2025-02-03T19:44:12.072" v="0"/>
      <pc:docMkLst>
        <pc:docMk/>
      </pc:docMkLst>
      <pc:sldChg chg="modSp">
        <pc:chgData name="Brown, Jesse" userId="S::brownjm_ornl.gov#ext#@doellnl.onmicrosoft.com::2ccbc621-9803-4320-8549-6d8902c8468a" providerId="AD" clId="Web-{69DD7742-BE5F-37BF-EF86-6818F94DDBBD}" dt="2025-02-03T19:44:12.072" v="0"/>
        <pc:sldMkLst>
          <pc:docMk/>
          <pc:sldMk cId="2061023347" sldId="1225"/>
        </pc:sldMkLst>
        <pc:picChg chg="mod">
          <ac:chgData name="Brown, Jesse" userId="S::brownjm_ornl.gov#ext#@doellnl.onmicrosoft.com::2ccbc621-9803-4320-8549-6d8902c8468a" providerId="AD" clId="Web-{69DD7742-BE5F-37BF-EF86-6818F94DDBBD}" dt="2025-02-03T19:44:12.072" v="0"/>
          <ac:picMkLst>
            <pc:docMk/>
            <pc:sldMk cId="2061023347" sldId="1225"/>
            <ac:picMk id="1026" creationId="{80E65D6E-B46E-9EAB-1456-07CC2BC7F179}"/>
          </ac:picMkLst>
        </pc:picChg>
      </pc:sldChg>
    </pc:docChg>
  </pc:docChgLst>
  <pc:docChgLst>
    <pc:chgData name="Lovell, Amy Elizabeth" userId="S::lovell_lanl.gov#ext#@doellnl.onmicrosoft.com::9047949e-ef85-4a4b-96f5-bfd5cf4072e0" providerId="AD" clId="Web-{7526F458-D938-764A-9BF5-C33E09997E6E}"/>
    <pc:docChg chg="modSld">
      <pc:chgData name="Lovell, Amy Elizabeth" userId="S::lovell_lanl.gov#ext#@doellnl.onmicrosoft.com::9047949e-ef85-4a4b-96f5-bfd5cf4072e0" providerId="AD" clId="Web-{7526F458-D938-764A-9BF5-C33E09997E6E}" dt="2024-02-28T12:46:53.799" v="108" actId="20577"/>
      <pc:docMkLst>
        <pc:docMk/>
      </pc:docMkLst>
      <pc:sldChg chg="modSp">
        <pc:chgData name="Lovell, Amy Elizabeth" userId="S::lovell_lanl.gov#ext#@doellnl.onmicrosoft.com::9047949e-ef85-4a4b-96f5-bfd5cf4072e0" providerId="AD" clId="Web-{7526F458-D938-764A-9BF5-C33E09997E6E}" dt="2024-02-28T12:46:53.799" v="108" actId="20577"/>
        <pc:sldMkLst>
          <pc:docMk/>
          <pc:sldMk cId="3711373102" sldId="258"/>
        </pc:sldMkLst>
      </pc:sldChg>
      <pc:sldChg chg="modSp">
        <pc:chgData name="Lovell, Amy Elizabeth" userId="S::lovell_lanl.gov#ext#@doellnl.onmicrosoft.com::9047949e-ef85-4a4b-96f5-bfd5cf4072e0" providerId="AD" clId="Web-{7526F458-D938-764A-9BF5-C33E09997E6E}" dt="2024-02-28T12:45:43.238" v="40" actId="20577"/>
        <pc:sldMkLst>
          <pc:docMk/>
          <pc:sldMk cId="1736644814" sldId="260"/>
        </pc:sldMkLst>
      </pc:sldChg>
    </pc:docChg>
  </pc:docChgLst>
  <pc:docChgLst>
    <pc:chgData name="Brown, Jesse" userId="S::brownjm_ornl.gov#ext#@doellnl.onmicrosoft.com::2ccbc621-9803-4320-8549-6d8902c8468a" providerId="AD" clId="Web-{D81C2B71-8455-415A-D995-17E276E690D8}"/>
    <pc:docChg chg="modSld">
      <pc:chgData name="Brown, Jesse" userId="S::brownjm_ornl.gov#ext#@doellnl.onmicrosoft.com::2ccbc621-9803-4320-8549-6d8902c8468a" providerId="AD" clId="Web-{D81C2B71-8455-415A-D995-17E276E690D8}" dt="2025-02-13T13:51:18.956" v="21" actId="20577"/>
      <pc:docMkLst>
        <pc:docMk/>
      </pc:docMkLst>
      <pc:sldChg chg="modSp">
        <pc:chgData name="Brown, Jesse" userId="S::brownjm_ornl.gov#ext#@doellnl.onmicrosoft.com::2ccbc621-9803-4320-8549-6d8902c8468a" providerId="AD" clId="Web-{D81C2B71-8455-415A-D995-17E276E690D8}" dt="2025-02-13T13:50:46.346" v="20" actId="20577"/>
        <pc:sldMkLst>
          <pc:docMk/>
          <pc:sldMk cId="2188434042" sldId="261"/>
        </pc:sldMkLst>
        <pc:spChg chg="mod">
          <ac:chgData name="Brown, Jesse" userId="S::brownjm_ornl.gov#ext#@doellnl.onmicrosoft.com::2ccbc621-9803-4320-8549-6d8902c8468a" providerId="AD" clId="Web-{D81C2B71-8455-415A-D995-17E276E690D8}" dt="2025-02-13T13:50:46.346" v="20" actId="20577"/>
          <ac:spMkLst>
            <pc:docMk/>
            <pc:sldMk cId="2188434042" sldId="261"/>
            <ac:spMk id="3" creationId="{CA4858A4-F6D6-16D4-4E4C-BD809EC8ECBC}"/>
          </ac:spMkLst>
        </pc:spChg>
      </pc:sldChg>
      <pc:sldChg chg="modSp">
        <pc:chgData name="Brown, Jesse" userId="S::brownjm_ornl.gov#ext#@doellnl.onmicrosoft.com::2ccbc621-9803-4320-8549-6d8902c8468a" providerId="AD" clId="Web-{D81C2B71-8455-415A-D995-17E276E690D8}" dt="2025-02-13T13:51:18.956" v="21" actId="20577"/>
        <pc:sldMkLst>
          <pc:docMk/>
          <pc:sldMk cId="1916433744" sldId="1227"/>
        </pc:sldMkLst>
        <pc:spChg chg="mod">
          <ac:chgData name="Brown, Jesse" userId="S::brownjm_ornl.gov#ext#@doellnl.onmicrosoft.com::2ccbc621-9803-4320-8549-6d8902c8468a" providerId="AD" clId="Web-{D81C2B71-8455-415A-D995-17E276E690D8}" dt="2025-02-13T13:51:18.956" v="21" actId="20577"/>
          <ac:spMkLst>
            <pc:docMk/>
            <pc:sldMk cId="1916433744" sldId="1227"/>
            <ac:spMk id="2" creationId="{8F2D552D-4465-9608-0105-8287561FD0FF}"/>
          </ac:spMkLst>
        </pc:spChg>
      </pc:sldChg>
    </pc:docChg>
  </pc:docChgLst>
  <pc:docChgLst>
    <pc:chgData name="Lovell, Amy Elizabeth" userId="S::lovell_lanl.gov#ext#@doellnl.onmicrosoft.com::9047949e-ef85-4a4b-96f5-bfd5cf4072e0" providerId="AD" clId="Web-{C4340820-B69C-6474-081A-E0C5A397466C}"/>
    <pc:docChg chg="addSld delSld modSld">
      <pc:chgData name="Lovell, Amy Elizabeth" userId="S::lovell_lanl.gov#ext#@doellnl.onmicrosoft.com::9047949e-ef85-4a4b-96f5-bfd5cf4072e0" providerId="AD" clId="Web-{C4340820-B69C-6474-081A-E0C5A397466C}" dt="2024-02-15T05:18:07.741" v="137" actId="20577"/>
      <pc:docMkLst>
        <pc:docMk/>
      </pc:docMkLst>
      <pc:sldChg chg="addSp delSp modSp del">
        <pc:chgData name="Lovell, Amy Elizabeth" userId="S::lovell_lanl.gov#ext#@doellnl.onmicrosoft.com::9047949e-ef85-4a4b-96f5-bfd5cf4072e0" providerId="AD" clId="Web-{C4340820-B69C-6474-081A-E0C5A397466C}" dt="2024-02-15T05:17:20.256" v="125"/>
        <pc:sldMkLst>
          <pc:docMk/>
          <pc:sldMk cId="500004048" sldId="257"/>
        </pc:sldMkLst>
      </pc:sldChg>
      <pc:sldChg chg="delSp">
        <pc:chgData name="Lovell, Amy Elizabeth" userId="S::lovell_lanl.gov#ext#@doellnl.onmicrosoft.com::9047949e-ef85-4a4b-96f5-bfd5cf4072e0" providerId="AD" clId="Web-{C4340820-B69C-6474-081A-E0C5A397466C}" dt="2024-02-15T05:13:07.097" v="0"/>
        <pc:sldMkLst>
          <pc:docMk/>
          <pc:sldMk cId="3711373102" sldId="258"/>
        </pc:sldMkLst>
      </pc:sldChg>
      <pc:sldChg chg="modSp">
        <pc:chgData name="Lovell, Amy Elizabeth" userId="S::lovell_lanl.gov#ext#@doellnl.onmicrosoft.com::9047949e-ef85-4a4b-96f5-bfd5cf4072e0" providerId="AD" clId="Web-{C4340820-B69C-6474-081A-E0C5A397466C}" dt="2024-02-15T05:15:03.114" v="47" actId="20577"/>
        <pc:sldMkLst>
          <pc:docMk/>
          <pc:sldMk cId="2225647184" sldId="259"/>
        </pc:sldMkLst>
      </pc:sldChg>
      <pc:sldChg chg="modSp">
        <pc:chgData name="Lovell, Amy Elizabeth" userId="S::lovell_lanl.gov#ext#@doellnl.onmicrosoft.com::9047949e-ef85-4a4b-96f5-bfd5cf4072e0" providerId="AD" clId="Web-{C4340820-B69C-6474-081A-E0C5A397466C}" dt="2024-02-15T05:14:15.097" v="26" actId="20577"/>
        <pc:sldMkLst>
          <pc:docMk/>
          <pc:sldMk cId="1736644814" sldId="260"/>
        </pc:sldMkLst>
      </pc:sldChg>
      <pc:sldChg chg="modSp">
        <pc:chgData name="Lovell, Amy Elizabeth" userId="S::lovell_lanl.gov#ext#@doellnl.onmicrosoft.com::9047949e-ef85-4a4b-96f5-bfd5cf4072e0" providerId="AD" clId="Web-{C4340820-B69C-6474-081A-E0C5A397466C}" dt="2024-02-15T05:18:07.741" v="137" actId="20577"/>
        <pc:sldMkLst>
          <pc:docMk/>
          <pc:sldMk cId="2188434042" sldId="261"/>
        </pc:sldMkLst>
      </pc:sldChg>
      <pc:sldChg chg="modSp">
        <pc:chgData name="Lovell, Amy Elizabeth" userId="S::lovell_lanl.gov#ext#@doellnl.onmicrosoft.com::9047949e-ef85-4a4b-96f5-bfd5cf4072e0" providerId="AD" clId="Web-{C4340820-B69C-6474-081A-E0C5A397466C}" dt="2024-02-15T05:16:10.364" v="120" actId="20577"/>
        <pc:sldMkLst>
          <pc:docMk/>
          <pc:sldMk cId="453679362" sldId="262"/>
        </pc:sldMkLst>
      </pc:sldChg>
      <pc:sldChg chg="modSp add">
        <pc:chgData name="Lovell, Amy Elizabeth" userId="S::lovell_lanl.gov#ext#@doellnl.onmicrosoft.com::9047949e-ef85-4a4b-96f5-bfd5cf4072e0" providerId="AD" clId="Web-{C4340820-B69C-6474-081A-E0C5A397466C}" dt="2024-02-15T05:17:32.272" v="127" actId="14100"/>
        <pc:sldMkLst>
          <pc:docMk/>
          <pc:sldMk cId="2061023347" sldId="1225"/>
        </pc:sldMkLst>
      </pc:sldChg>
    </pc:docChg>
  </pc:docChgLst>
  <pc:docChgLst>
    <pc:chgData name="Brown, Jesse" userId="S::brownjm_ornl.gov#ext#@doellnl.onmicrosoft.com::2ccbc621-9803-4320-8549-6d8902c8468a" providerId="AD" clId="Web-{BDAE9CD0-532D-2ECA-C33F-009D021F1C1B}"/>
    <pc:docChg chg="modSld">
      <pc:chgData name="Brown, Jesse" userId="S::brownjm_ornl.gov#ext#@doellnl.onmicrosoft.com::2ccbc621-9803-4320-8549-6d8902c8468a" providerId="AD" clId="Web-{BDAE9CD0-532D-2ECA-C33F-009D021F1C1B}" dt="2024-02-29T18:35:05.389" v="34" actId="20577"/>
      <pc:docMkLst>
        <pc:docMk/>
      </pc:docMkLst>
      <pc:sldChg chg="modSp">
        <pc:chgData name="Brown, Jesse" userId="S::brownjm_ornl.gov#ext#@doellnl.onmicrosoft.com::2ccbc621-9803-4320-8549-6d8902c8468a" providerId="AD" clId="Web-{BDAE9CD0-532D-2ECA-C33F-009D021F1C1B}" dt="2024-02-29T18:35:05.389" v="34" actId="20577"/>
        <pc:sldMkLst>
          <pc:docMk/>
          <pc:sldMk cId="1736644814" sldId="260"/>
        </pc:sldMkLst>
      </pc:sldChg>
    </pc:docChg>
  </pc:docChgLst>
  <pc:docChgLst>
    <pc:chgData name="Brown, Jesse" userId="0e84206e-fb38-40bc-b4e5-d532d93e39fa" providerId="ADAL" clId="{5B611AF6-EC4D-664C-A5AF-3BBBCB0E82A6}"/>
    <pc:docChg chg="undo custSel modSld">
      <pc:chgData name="Brown, Jesse" userId="0e84206e-fb38-40bc-b4e5-d532d93e39fa" providerId="ADAL" clId="{5B611AF6-EC4D-664C-A5AF-3BBBCB0E82A6}" dt="2025-02-12T19:10:04.166" v="558" actId="1076"/>
      <pc:docMkLst>
        <pc:docMk/>
      </pc:docMkLst>
      <pc:sldChg chg="addSp modSp mod">
        <pc:chgData name="Brown, Jesse" userId="0e84206e-fb38-40bc-b4e5-d532d93e39fa" providerId="ADAL" clId="{5B611AF6-EC4D-664C-A5AF-3BBBCB0E82A6}" dt="2025-02-12T16:09:28.561" v="467" actId="20577"/>
        <pc:sldMkLst>
          <pc:docMk/>
          <pc:sldMk cId="3711373102" sldId="258"/>
        </pc:sldMkLst>
        <pc:spChg chg="mod">
          <ac:chgData name="Brown, Jesse" userId="0e84206e-fb38-40bc-b4e5-d532d93e39fa" providerId="ADAL" clId="{5B611AF6-EC4D-664C-A5AF-3BBBCB0E82A6}" dt="2025-02-12T16:09:28.561" v="467" actId="20577"/>
          <ac:spMkLst>
            <pc:docMk/>
            <pc:sldMk cId="3711373102" sldId="258"/>
            <ac:spMk id="4" creationId="{7276000D-67A7-C56A-033A-A0D5741A1CE5}"/>
          </ac:spMkLst>
        </pc:spChg>
        <pc:picChg chg="add mod">
          <ac:chgData name="Brown, Jesse" userId="0e84206e-fb38-40bc-b4e5-d532d93e39fa" providerId="ADAL" clId="{5B611AF6-EC4D-664C-A5AF-3BBBCB0E82A6}" dt="2025-02-12T16:09:26.156" v="466" actId="1076"/>
          <ac:picMkLst>
            <pc:docMk/>
            <pc:sldMk cId="3711373102" sldId="258"/>
            <ac:picMk id="5" creationId="{D3E7205B-58B6-ABC3-50B9-85E61649602D}"/>
          </ac:picMkLst>
        </pc:picChg>
      </pc:sldChg>
      <pc:sldChg chg="addSp modSp mod">
        <pc:chgData name="Brown, Jesse" userId="0e84206e-fb38-40bc-b4e5-d532d93e39fa" providerId="ADAL" clId="{5B611AF6-EC4D-664C-A5AF-3BBBCB0E82A6}" dt="2025-02-12T19:10:04.166" v="558" actId="1076"/>
        <pc:sldMkLst>
          <pc:docMk/>
          <pc:sldMk cId="2225647184" sldId="259"/>
        </pc:sldMkLst>
        <pc:spChg chg="mod">
          <ac:chgData name="Brown, Jesse" userId="0e84206e-fb38-40bc-b4e5-d532d93e39fa" providerId="ADAL" clId="{5B611AF6-EC4D-664C-A5AF-3BBBCB0E82A6}" dt="2025-02-12T19:07:10.237" v="503" actId="1036"/>
          <ac:spMkLst>
            <pc:docMk/>
            <pc:sldMk cId="2225647184" sldId="259"/>
            <ac:spMk id="2" creationId="{69A8701B-52DA-5983-0277-B9A5AEC2D12A}"/>
          </ac:spMkLst>
        </pc:spChg>
        <pc:spChg chg="mod">
          <ac:chgData name="Brown, Jesse" userId="0e84206e-fb38-40bc-b4e5-d532d93e39fa" providerId="ADAL" clId="{5B611AF6-EC4D-664C-A5AF-3BBBCB0E82A6}" dt="2025-02-12T19:09:26.781" v="539" actId="1035"/>
          <ac:spMkLst>
            <pc:docMk/>
            <pc:sldMk cId="2225647184" sldId="259"/>
            <ac:spMk id="3" creationId="{1E9A0914-A1C6-0A8A-8ADF-ED43FD3BF046}"/>
          </ac:spMkLst>
        </pc:spChg>
        <pc:spChg chg="mod">
          <ac:chgData name="Brown, Jesse" userId="0e84206e-fb38-40bc-b4e5-d532d93e39fa" providerId="ADAL" clId="{5B611AF6-EC4D-664C-A5AF-3BBBCB0E82A6}" dt="2025-02-12T19:09:53.617" v="555" actId="1037"/>
          <ac:spMkLst>
            <pc:docMk/>
            <pc:sldMk cId="2225647184" sldId="259"/>
            <ac:spMk id="4" creationId="{D86452DE-BED4-082F-3A8D-4C64E479B625}"/>
          </ac:spMkLst>
        </pc:spChg>
        <pc:picChg chg="add mod modCrop">
          <ac:chgData name="Brown, Jesse" userId="0e84206e-fb38-40bc-b4e5-d532d93e39fa" providerId="ADAL" clId="{5B611AF6-EC4D-664C-A5AF-3BBBCB0E82A6}" dt="2025-02-12T19:10:04.166" v="558" actId="1076"/>
          <ac:picMkLst>
            <pc:docMk/>
            <pc:sldMk cId="2225647184" sldId="259"/>
            <ac:picMk id="6" creationId="{D58BB153-0DB6-C910-DA04-2D7456636F51}"/>
          </ac:picMkLst>
        </pc:picChg>
      </pc:sldChg>
      <pc:sldChg chg="modSp mod">
        <pc:chgData name="Brown, Jesse" userId="0e84206e-fb38-40bc-b4e5-d532d93e39fa" providerId="ADAL" clId="{5B611AF6-EC4D-664C-A5AF-3BBBCB0E82A6}" dt="2025-02-03T19:31:47" v="452" actId="20577"/>
        <pc:sldMkLst>
          <pc:docMk/>
          <pc:sldMk cId="453679362" sldId="262"/>
        </pc:sldMkLst>
        <pc:spChg chg="mod">
          <ac:chgData name="Brown, Jesse" userId="0e84206e-fb38-40bc-b4e5-d532d93e39fa" providerId="ADAL" clId="{5B611AF6-EC4D-664C-A5AF-3BBBCB0E82A6}" dt="2025-02-03T19:31:47" v="452" actId="20577"/>
          <ac:spMkLst>
            <pc:docMk/>
            <pc:sldMk cId="453679362" sldId="262"/>
            <ac:spMk id="3" creationId="{104E0C05-506A-0F4E-4121-58EAE866846C}"/>
          </ac:spMkLst>
        </pc:spChg>
      </pc:sldChg>
      <pc:sldChg chg="modSp mod">
        <pc:chgData name="Brown, Jesse" userId="0e84206e-fb38-40bc-b4e5-d532d93e39fa" providerId="ADAL" clId="{5B611AF6-EC4D-664C-A5AF-3BBBCB0E82A6}" dt="2025-02-03T19:32:20.734" v="454" actId="20577"/>
        <pc:sldMkLst>
          <pc:docMk/>
          <pc:sldMk cId="2061023347" sldId="1225"/>
        </pc:sldMkLst>
        <pc:spChg chg="mod">
          <ac:chgData name="Brown, Jesse" userId="0e84206e-fb38-40bc-b4e5-d532d93e39fa" providerId="ADAL" clId="{5B611AF6-EC4D-664C-A5AF-3BBBCB0E82A6}" dt="2025-02-03T19:32:20.734" v="454" actId="20577"/>
          <ac:spMkLst>
            <pc:docMk/>
            <pc:sldMk cId="2061023347" sldId="1225"/>
            <ac:spMk id="3" creationId="{B02BA07C-BB67-72AA-5883-A1EDE8D89812}"/>
          </ac:spMkLst>
        </pc:spChg>
      </pc:sldChg>
    </pc:docChg>
  </pc:docChgLst>
  <pc:docChgLst>
    <pc:chgData name="Brown, Jesse" userId="S::brownjm_ornl.gov#ext#@doellnl.onmicrosoft.com::2ccbc621-9803-4320-8549-6d8902c8468a" providerId="AD" clId="Web-{AA9A2409-63A4-C4BD-081A-BB5F63EFBA23}"/>
    <pc:docChg chg="modSld">
      <pc:chgData name="Brown, Jesse" userId="S::brownjm_ornl.gov#ext#@doellnl.onmicrosoft.com::2ccbc621-9803-4320-8549-6d8902c8468a" providerId="AD" clId="Web-{AA9A2409-63A4-C4BD-081A-BB5F63EFBA23}" dt="2025-02-12T16:08:19.375" v="16" actId="20577"/>
      <pc:docMkLst>
        <pc:docMk/>
      </pc:docMkLst>
      <pc:sldChg chg="modSp">
        <pc:chgData name="Brown, Jesse" userId="S::brownjm_ornl.gov#ext#@doellnl.onmicrosoft.com::2ccbc621-9803-4320-8549-6d8902c8468a" providerId="AD" clId="Web-{AA9A2409-63A4-C4BD-081A-BB5F63EFBA23}" dt="2025-02-12T16:08:19.375" v="16" actId="20577"/>
        <pc:sldMkLst>
          <pc:docMk/>
          <pc:sldMk cId="3711373102" sldId="258"/>
        </pc:sldMkLst>
        <pc:spChg chg="mod">
          <ac:chgData name="Brown, Jesse" userId="S::brownjm_ornl.gov#ext#@doellnl.onmicrosoft.com::2ccbc621-9803-4320-8549-6d8902c8468a" providerId="AD" clId="Web-{AA9A2409-63A4-C4BD-081A-BB5F63EFBA23}" dt="2025-02-12T16:08:19.375" v="16" actId="20577"/>
          <ac:spMkLst>
            <pc:docMk/>
            <pc:sldMk cId="3711373102" sldId="258"/>
            <ac:spMk id="4" creationId="{7276000D-67A7-C56A-033A-A0D5741A1CE5}"/>
          </ac:spMkLst>
        </pc:spChg>
      </pc:sldChg>
      <pc:sldChg chg="modSp">
        <pc:chgData name="Brown, Jesse" userId="S::brownjm_ornl.gov#ext#@doellnl.onmicrosoft.com::2ccbc621-9803-4320-8549-6d8902c8468a" providerId="AD" clId="Web-{AA9A2409-63A4-C4BD-081A-BB5F63EFBA23}" dt="2025-02-12T16:05:32.642" v="7" actId="20577"/>
        <pc:sldMkLst>
          <pc:docMk/>
          <pc:sldMk cId="1736644814" sldId="260"/>
        </pc:sldMkLst>
        <pc:spChg chg="mod">
          <ac:chgData name="Brown, Jesse" userId="S::brownjm_ornl.gov#ext#@doellnl.onmicrosoft.com::2ccbc621-9803-4320-8549-6d8902c8468a" providerId="AD" clId="Web-{AA9A2409-63A4-C4BD-081A-BB5F63EFBA23}" dt="2025-02-12T16:05:32.642" v="7" actId="20577"/>
          <ac:spMkLst>
            <pc:docMk/>
            <pc:sldMk cId="1736644814" sldId="260"/>
            <ac:spMk id="3" creationId="{FBA88EAD-0A39-B7D6-CF2C-2AA91E97EDB1}"/>
          </ac:spMkLst>
        </pc:spChg>
      </pc:sldChg>
    </pc:docChg>
  </pc:docChgLst>
  <pc:docChgLst>
    <pc:chgData name="Lovell, Amy Elizabeth" userId="S::lovell_lanl.gov#ext#@doellnl.onmicrosoft.com::9047949e-ef85-4a4b-96f5-bfd5cf4072e0" providerId="AD" clId="Web-{C28804D3-9D78-EB07-2B56-70562F7D73D4}"/>
    <pc:docChg chg="modSld">
      <pc:chgData name="Lovell, Amy Elizabeth" userId="S::lovell_lanl.gov#ext#@doellnl.onmicrosoft.com::9047949e-ef85-4a4b-96f5-bfd5cf4072e0" providerId="AD" clId="Web-{C28804D3-9D78-EB07-2B56-70562F7D73D4}" dt="2024-02-28T16:19:39.494" v="41" actId="20577"/>
      <pc:docMkLst>
        <pc:docMk/>
      </pc:docMkLst>
      <pc:sldChg chg="modSp">
        <pc:chgData name="Lovell, Amy Elizabeth" userId="S::lovell_lanl.gov#ext#@doellnl.onmicrosoft.com::9047949e-ef85-4a4b-96f5-bfd5cf4072e0" providerId="AD" clId="Web-{C28804D3-9D78-EB07-2B56-70562F7D73D4}" dt="2024-02-28T16:19:10.041" v="2" actId="20577"/>
        <pc:sldMkLst>
          <pc:docMk/>
          <pc:sldMk cId="3711373102" sldId="258"/>
        </pc:sldMkLst>
      </pc:sldChg>
      <pc:sldChg chg="modSp">
        <pc:chgData name="Lovell, Amy Elizabeth" userId="S::lovell_lanl.gov#ext#@doellnl.onmicrosoft.com::9047949e-ef85-4a4b-96f5-bfd5cf4072e0" providerId="AD" clId="Web-{C28804D3-9D78-EB07-2B56-70562F7D73D4}" dt="2024-02-28T16:19:39.494" v="41" actId="20577"/>
        <pc:sldMkLst>
          <pc:docMk/>
          <pc:sldMk cId="1736644814"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E0BF3-52E3-4886-894F-BDDE0160B355}"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A0CE6-0B20-49B1-8DD2-2501EF56F372}" type="slidenum">
              <a:rPr lang="en-US" smtClean="0"/>
              <a:t>‹#›</a:t>
            </a:fld>
            <a:endParaRPr lang="en-US"/>
          </a:p>
        </p:txBody>
      </p:sp>
    </p:spTree>
    <p:extLst>
      <p:ext uri="{BB962C8B-B14F-4D97-AF65-F5344CB8AC3E}">
        <p14:creationId xmlns:p14="http://schemas.microsoft.com/office/powerpoint/2010/main" val="174337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A0CE6-0B20-49B1-8DD2-2501EF56F372}" type="slidenum">
              <a:rPr lang="en-US" smtClean="0"/>
              <a:t>6</a:t>
            </a:fld>
            <a:endParaRPr lang="en-US"/>
          </a:p>
        </p:txBody>
      </p:sp>
    </p:spTree>
    <p:extLst>
      <p:ext uri="{BB962C8B-B14F-4D97-AF65-F5344CB8AC3E}">
        <p14:creationId xmlns:p14="http://schemas.microsoft.com/office/powerpoint/2010/main" val="3190202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4007-202C-623A-3571-29F67E058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FFD64-0718-26F6-CF5E-191559C3C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B2AB4B-2A21-8DD6-8689-B28C1445B203}"/>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7C4FA6FA-C867-EA80-5F22-EE8D4C003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5B189-4DE3-0DA1-DA4F-BA2A4F1798B1}"/>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23266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462D-2861-62AA-C357-4FD2D9A4E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17E0A-0C04-7B0C-48E0-7FD39A8A25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97171-87A0-7524-9ED0-DA4217D31577}"/>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718F2433-02A4-1FD9-A0C5-6F054246A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777D6-E068-E7BF-7F59-34E67E8541BF}"/>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336486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1AC65-4396-0DED-4769-31F5C9C756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AA84D-C650-6131-472D-807FBC0B4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61FCA-8ABB-B800-DEC5-79497ECA2301}"/>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EDDA3BBC-8B89-A5B1-0930-323757229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C3E99-A306-98D2-2390-84D33A1BE5D0}"/>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09876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2CC9-42F2-98EB-A09D-04D60B084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9C61C-A46C-F575-6151-0D5F9E0D78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2DD04-D264-CAFD-1739-BCFCC87654A5}"/>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3C57163F-4284-8539-4632-95DA48057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90F1E-12AC-F43C-98BC-45985962DA3C}"/>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78478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83B4-D6E8-129C-3C97-E751244736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E528A-ACAF-8207-5222-5B1C36CDD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1A03B-9454-D285-AAF8-5C1809D772D2}"/>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C89044F4-4257-2208-6BB5-D7E24B616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2AB07-7359-CA39-AA42-4B48C59439BD}"/>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241210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C511-A0CD-6E7D-5457-1E2234FE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28632-328B-7294-1F95-1557FE832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05B522-8A2C-C362-5CFA-07ACA68A1C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0A4FBD-85E7-A982-275B-442767D8C4FD}"/>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6" name="Footer Placeholder 5">
            <a:extLst>
              <a:ext uri="{FF2B5EF4-FFF2-40B4-BE49-F238E27FC236}">
                <a16:creationId xmlns:a16="http://schemas.microsoft.com/office/drawing/2014/main" id="{84D7F99F-25BF-8E75-1F9B-72BC87D3E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1B845-4964-2325-844F-0793506C5E54}"/>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96203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2B7C-DB9F-A440-0B58-6411017DB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864B13-A51B-08D7-33C6-E1A494601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E541B7-ED74-F917-6489-3ED85C8E77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61C9DF-7E97-4852-5298-B5C8042D0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4A6D3B-03CA-D32B-D318-4BF4E6202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1F4BF-18FC-DFFA-C18B-AA2D4023063C}"/>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8" name="Footer Placeholder 7">
            <a:extLst>
              <a:ext uri="{FF2B5EF4-FFF2-40B4-BE49-F238E27FC236}">
                <a16:creationId xmlns:a16="http://schemas.microsoft.com/office/drawing/2014/main" id="{FD36D1AC-7A20-B523-42C6-38116D8BF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C60C8E-8D8C-266E-9D4E-65C2046B7853}"/>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65909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261D-BF44-D7EA-9A75-CBB22EB98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B4E40-F8C3-C905-F4E1-E9DBCC9204EC}"/>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4" name="Footer Placeholder 3">
            <a:extLst>
              <a:ext uri="{FF2B5EF4-FFF2-40B4-BE49-F238E27FC236}">
                <a16:creationId xmlns:a16="http://schemas.microsoft.com/office/drawing/2014/main" id="{B4C1DE7F-B351-0A85-39A6-22ED21B494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ACE01-3AB1-0E34-6E9C-674FA4F97610}"/>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392726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D31E7-04E5-1B65-57CD-549AEAC5C72E}"/>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3" name="Footer Placeholder 2">
            <a:extLst>
              <a:ext uri="{FF2B5EF4-FFF2-40B4-BE49-F238E27FC236}">
                <a16:creationId xmlns:a16="http://schemas.microsoft.com/office/drawing/2014/main" id="{4045E097-5AEE-9309-AF51-BDFAA8C15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D86416-00AB-7DC5-A54C-FA23C5E0E36E}"/>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220228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89B0-0CA1-DF0D-A6D6-D44F32747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C0FD7E-737B-528F-30B9-B344A7CFA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2EA08D-8E7E-979D-914A-FCA42BCA4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12A47-9328-B93D-A8C0-B38E1F79840D}"/>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6" name="Footer Placeholder 5">
            <a:extLst>
              <a:ext uri="{FF2B5EF4-FFF2-40B4-BE49-F238E27FC236}">
                <a16:creationId xmlns:a16="http://schemas.microsoft.com/office/drawing/2014/main" id="{245649D8-B533-C57A-02D6-30858CEAB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A1490-C9B0-D38C-5AF3-20CFBE4E1537}"/>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233303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380D-3B89-8484-0F9D-A2E88DE82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191999-A9AE-D7FF-B74D-128A69512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4CC2EF-E69E-B5A4-4D3B-3829575AA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64421-4DA6-0BB2-6EA3-743371DFCBDD}"/>
              </a:ext>
            </a:extLst>
          </p:cNvPr>
          <p:cNvSpPr>
            <a:spLocks noGrp="1"/>
          </p:cNvSpPr>
          <p:nvPr>
            <p:ph type="dt" sz="half" idx="10"/>
          </p:nvPr>
        </p:nvSpPr>
        <p:spPr/>
        <p:txBody>
          <a:bodyPr/>
          <a:lstStyle/>
          <a:p>
            <a:fld id="{4F08D50D-DAA7-1F45-A5D9-7CEBF106679D}" type="datetimeFigureOut">
              <a:rPr lang="en-US" smtClean="0"/>
              <a:t>2/13/2025</a:t>
            </a:fld>
            <a:endParaRPr lang="en-US"/>
          </a:p>
        </p:txBody>
      </p:sp>
      <p:sp>
        <p:nvSpPr>
          <p:cNvPr id="6" name="Footer Placeholder 5">
            <a:extLst>
              <a:ext uri="{FF2B5EF4-FFF2-40B4-BE49-F238E27FC236}">
                <a16:creationId xmlns:a16="http://schemas.microsoft.com/office/drawing/2014/main" id="{96A481B9-D9FD-5609-6AC0-ACDB1E3D7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B498E-6692-83E3-B0CE-056659DDE31D}"/>
              </a:ext>
            </a:extLst>
          </p:cNvPr>
          <p:cNvSpPr>
            <a:spLocks noGrp="1"/>
          </p:cNvSpPr>
          <p:nvPr>
            <p:ph type="sldNum" sz="quarter" idx="12"/>
          </p:nvPr>
        </p:nvSpPr>
        <p:spPr/>
        <p:txBody>
          <a:bodyPr/>
          <a:lstStyle/>
          <a:p>
            <a:fld id="{34BB39B4-DA72-9741-9D33-388596C2E369}" type="slidenum">
              <a:rPr lang="en-US" smtClean="0"/>
              <a:t>‹#›</a:t>
            </a:fld>
            <a:endParaRPr lang="en-US"/>
          </a:p>
        </p:txBody>
      </p:sp>
    </p:spTree>
    <p:extLst>
      <p:ext uri="{BB962C8B-B14F-4D97-AF65-F5344CB8AC3E}">
        <p14:creationId xmlns:p14="http://schemas.microsoft.com/office/powerpoint/2010/main" val="168076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B22E38-C9C6-DB2C-A7AA-3D2A4005A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FC987-ABE5-E1DD-6772-3094A4536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C6F74-959E-6C04-9B2F-B5FA2C212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8D50D-DAA7-1F45-A5D9-7CEBF106679D}" type="datetimeFigureOut">
              <a:rPr lang="en-US" smtClean="0"/>
              <a:t>2/13/2025</a:t>
            </a:fld>
            <a:endParaRPr lang="en-US"/>
          </a:p>
        </p:txBody>
      </p:sp>
      <p:sp>
        <p:nvSpPr>
          <p:cNvPr id="5" name="Footer Placeholder 4">
            <a:extLst>
              <a:ext uri="{FF2B5EF4-FFF2-40B4-BE49-F238E27FC236}">
                <a16:creationId xmlns:a16="http://schemas.microsoft.com/office/drawing/2014/main" id="{5F0ACC60-A132-5B11-0448-94C9082C0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E67EE-B8DA-1173-270A-898158675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B39B4-DA72-9741-9D33-388596C2E369}" type="slidenum">
              <a:rPr lang="en-US" smtClean="0"/>
              <a:t>‹#›</a:t>
            </a:fld>
            <a:endParaRPr lang="en-US"/>
          </a:p>
        </p:txBody>
      </p:sp>
    </p:spTree>
    <p:extLst>
      <p:ext uri="{BB962C8B-B14F-4D97-AF65-F5344CB8AC3E}">
        <p14:creationId xmlns:p14="http://schemas.microsoft.com/office/powerpoint/2010/main" val="199815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emobrien@lanl.gov" TargetMode="External"/><Relationship Id="rId2" Type="http://schemas.openxmlformats.org/officeDocument/2006/relationships/hyperlink" Target="mailto:brownjm@ornl.gov" TargetMode="External"/><Relationship Id="rId1" Type="http://schemas.openxmlformats.org/officeDocument/2006/relationships/slideLayout" Target="../slideLayouts/slideLayout6.xml"/><Relationship Id="rId6" Type="http://schemas.openxmlformats.org/officeDocument/2006/relationships/hyperlink" Target="mailto:ressler1@llnl.gov" TargetMode="External"/><Relationship Id="rId5" Type="http://schemas.openxmlformats.org/officeDocument/2006/relationships/hyperlink" Target="mailto:toddb@lanl.gov" TargetMode="External"/><Relationship Id="rId4" Type="http://schemas.openxmlformats.org/officeDocument/2006/relationships/hyperlink" Target="mailto:felker7@llnl.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energy.gov/articles/secretary-perry-launches-versatile-test-reactor-project-modernize-nuclear-research-and"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E65D6E-B46E-9EAB-1456-07CC2BC7F179}"/>
              </a:ext>
            </a:extLst>
          </p:cNvPr>
          <p:cNvPicPr>
            <a:picLocks noChangeAspect="1" noChangeArrowheads="1"/>
          </p:cNvPicPr>
          <p:nvPr/>
        </p:nvPicPr>
        <p:blipFill>
          <a:blip r:embed="rId2"/>
          <a:srcRect/>
          <a:stretch>
            <a:fillRect/>
          </a:stretch>
        </p:blipFill>
        <p:spPr bwMode="auto">
          <a:xfrm>
            <a:off x="1970762" y="310935"/>
            <a:ext cx="8587947" cy="5723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C22317-5A07-0EC2-0148-E7F1091ECD07}"/>
              </a:ext>
            </a:extLst>
          </p:cNvPr>
          <p:cNvSpPr txBox="1"/>
          <p:nvPr/>
        </p:nvSpPr>
        <p:spPr>
          <a:xfrm>
            <a:off x="8616897" y="468925"/>
            <a:ext cx="1725890" cy="707886"/>
          </a:xfrm>
          <a:prstGeom prst="rect">
            <a:avLst/>
          </a:prstGeom>
          <a:solidFill>
            <a:schemeClr val="tx1">
              <a:alpha val="60184"/>
            </a:schemeClr>
          </a:solidFill>
        </p:spPr>
        <p:txBody>
          <a:bodyPr wrap="square" lIns="91440" tIns="45720" rIns="91440" bIns="45720" rtlCol="0" anchor="t">
            <a:spAutoFit/>
          </a:bodyPr>
          <a:lstStyle/>
          <a:p>
            <a:r>
              <a:rPr lang="en-US" sz="4000">
                <a:solidFill>
                  <a:schemeClr val="bg1"/>
                </a:solidFill>
              </a:rPr>
              <a:t>Closing</a:t>
            </a:r>
          </a:p>
        </p:txBody>
      </p:sp>
      <p:sp>
        <p:nvSpPr>
          <p:cNvPr id="5" name="TextBox 4">
            <a:extLst>
              <a:ext uri="{FF2B5EF4-FFF2-40B4-BE49-F238E27FC236}">
                <a16:creationId xmlns:a16="http://schemas.microsoft.com/office/drawing/2014/main" id="{77A45CE6-63D7-1125-AD19-13F01BC0FBD3}"/>
              </a:ext>
            </a:extLst>
          </p:cNvPr>
          <p:cNvSpPr txBox="1"/>
          <p:nvPr/>
        </p:nvSpPr>
        <p:spPr>
          <a:xfrm>
            <a:off x="3240065" y="6035132"/>
            <a:ext cx="5711869" cy="646331"/>
          </a:xfrm>
          <a:prstGeom prst="rect">
            <a:avLst/>
          </a:prstGeom>
          <a:noFill/>
        </p:spPr>
        <p:txBody>
          <a:bodyPr wrap="square" rtlCol="0">
            <a:spAutoFit/>
          </a:bodyPr>
          <a:lstStyle/>
          <a:p>
            <a:pPr algn="ctr"/>
            <a:r>
              <a:rPr lang="en-US"/>
              <a:t>Workshop for Applied Nuclear Data Activities</a:t>
            </a:r>
          </a:p>
          <a:p>
            <a:pPr algn="ctr"/>
            <a:r>
              <a:rPr lang="en-US"/>
              <a:t>Sponsored by the Nuclear Data Interagency Working Group</a:t>
            </a:r>
          </a:p>
        </p:txBody>
      </p:sp>
      <p:sp>
        <p:nvSpPr>
          <p:cNvPr id="3" name="TextBox 2">
            <a:extLst>
              <a:ext uri="{FF2B5EF4-FFF2-40B4-BE49-F238E27FC236}">
                <a16:creationId xmlns:a16="http://schemas.microsoft.com/office/drawing/2014/main" id="{B02BA07C-BB67-72AA-5883-A1EDE8D89812}"/>
              </a:ext>
            </a:extLst>
          </p:cNvPr>
          <p:cNvSpPr txBox="1"/>
          <p:nvPr/>
        </p:nvSpPr>
        <p:spPr>
          <a:xfrm>
            <a:off x="2251793" y="468925"/>
            <a:ext cx="5310541" cy="1723549"/>
          </a:xfrm>
          <a:prstGeom prst="rect">
            <a:avLst/>
          </a:prstGeom>
          <a:solidFill>
            <a:schemeClr val="tx1">
              <a:alpha val="60184"/>
            </a:schemeClr>
          </a:solidFill>
        </p:spPr>
        <p:txBody>
          <a:bodyPr wrap="square" lIns="91440" tIns="45720" rIns="91440" bIns="45720" rtlCol="0" anchor="t">
            <a:spAutoFit/>
          </a:bodyPr>
          <a:lstStyle/>
          <a:p>
            <a:r>
              <a:rPr lang="en-US" sz="6600">
                <a:solidFill>
                  <a:schemeClr val="bg1"/>
                </a:solidFill>
              </a:rPr>
              <a:t>WANDA 2025</a:t>
            </a:r>
          </a:p>
          <a:p>
            <a:r>
              <a:rPr lang="en-US" sz="4000">
                <a:solidFill>
                  <a:schemeClr val="bg1"/>
                </a:solidFill>
              </a:rPr>
              <a:t>February 10</a:t>
            </a:r>
            <a:r>
              <a:rPr lang="en-US" sz="4000" baseline="30000">
                <a:solidFill>
                  <a:schemeClr val="bg1"/>
                </a:solidFill>
              </a:rPr>
              <a:t>th</a:t>
            </a:r>
            <a:r>
              <a:rPr lang="en-US" sz="4000">
                <a:solidFill>
                  <a:schemeClr val="bg1"/>
                </a:solidFill>
              </a:rPr>
              <a:t>-13</a:t>
            </a:r>
            <a:r>
              <a:rPr lang="en-US" sz="4000" baseline="30000">
                <a:solidFill>
                  <a:schemeClr val="bg1"/>
                </a:solidFill>
              </a:rPr>
              <a:t>th</a:t>
            </a:r>
            <a:r>
              <a:rPr lang="en-US" sz="4000">
                <a:solidFill>
                  <a:schemeClr val="bg1"/>
                </a:solidFill>
              </a:rPr>
              <a:t> </a:t>
            </a:r>
            <a:endParaRPr lang="en-US" sz="4000">
              <a:solidFill>
                <a:schemeClr val="bg1"/>
              </a:solidFill>
              <a:ea typeface="Calibri"/>
              <a:cs typeface="Calibri"/>
            </a:endParaRPr>
          </a:p>
        </p:txBody>
      </p:sp>
    </p:spTree>
    <p:extLst>
      <p:ext uri="{BB962C8B-B14F-4D97-AF65-F5344CB8AC3E}">
        <p14:creationId xmlns:p14="http://schemas.microsoft.com/office/powerpoint/2010/main" val="2061023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1F9C-3B78-2F82-58FE-C2EF27F21A49}"/>
              </a:ext>
            </a:extLst>
          </p:cNvPr>
          <p:cNvSpPr>
            <a:spLocks noGrp="1"/>
          </p:cNvSpPr>
          <p:nvPr>
            <p:ph type="title"/>
          </p:nvPr>
        </p:nvSpPr>
        <p:spPr/>
        <p:txBody>
          <a:bodyPr/>
          <a:lstStyle/>
          <a:p>
            <a:r>
              <a:rPr lang="en-US"/>
              <a:t>Questions, comments, or suggestions?</a:t>
            </a:r>
          </a:p>
        </p:txBody>
      </p:sp>
      <p:sp>
        <p:nvSpPr>
          <p:cNvPr id="3" name="TextBox 2">
            <a:extLst>
              <a:ext uri="{FF2B5EF4-FFF2-40B4-BE49-F238E27FC236}">
                <a16:creationId xmlns:a16="http://schemas.microsoft.com/office/drawing/2014/main" id="{104E0C05-506A-0F4E-4121-58EAE866846C}"/>
              </a:ext>
            </a:extLst>
          </p:cNvPr>
          <p:cNvSpPr txBox="1"/>
          <p:nvPr/>
        </p:nvSpPr>
        <p:spPr>
          <a:xfrm>
            <a:off x="2695183" y="2090172"/>
            <a:ext cx="6801634" cy="2677656"/>
          </a:xfrm>
          <a:prstGeom prst="rect">
            <a:avLst/>
          </a:prstGeom>
          <a:noFill/>
        </p:spPr>
        <p:txBody>
          <a:bodyPr wrap="square" lIns="91440" tIns="45720" rIns="91440" bIns="45720" rtlCol="0" anchor="t">
            <a:spAutoFit/>
          </a:bodyPr>
          <a:lstStyle/>
          <a:p>
            <a:r>
              <a:rPr lang="en-US" sz="2400"/>
              <a:t>Contact any of us:</a:t>
            </a:r>
            <a:endParaRPr lang="en-US">
              <a:cs typeface="Calibri" panose="020F0502020204030204"/>
            </a:endParaRPr>
          </a:p>
          <a:p>
            <a:pPr marL="285750" indent="-285750">
              <a:buFont typeface="Arial" panose="020B0604020202020204" pitchFamily="34" charset="0"/>
              <a:buChar char="•"/>
            </a:pPr>
            <a:r>
              <a:rPr lang="en-US" sz="2400">
                <a:cs typeface="Calibri"/>
              </a:rPr>
              <a:t>Jesse Brown, </a:t>
            </a:r>
            <a:r>
              <a:rPr lang="en-US" sz="2400">
                <a:cs typeface="Calibri"/>
                <a:hlinkClick r:id="rId2"/>
              </a:rPr>
              <a:t>brownjm@ornl.gov</a:t>
            </a:r>
            <a:endParaRPr lang="en-US" sz="2400"/>
          </a:p>
          <a:p>
            <a:pPr marL="285750" indent="-285750">
              <a:buFont typeface="Arial" panose="020B0604020202020204" pitchFamily="34" charset="0"/>
              <a:buChar char="•"/>
            </a:pPr>
            <a:r>
              <a:rPr lang="en-US" sz="2400"/>
              <a:t>Ellen O’Brien, </a:t>
            </a:r>
            <a:r>
              <a:rPr lang="en-US" sz="2400">
                <a:hlinkClick r:id="rId3"/>
              </a:rPr>
              <a:t>emobrien@lanl.gov</a:t>
            </a:r>
            <a:r>
              <a:rPr lang="en-US" sz="2400"/>
              <a:t> </a:t>
            </a:r>
          </a:p>
          <a:p>
            <a:pPr marL="285750" indent="-285750">
              <a:buFont typeface="Arial" panose="020B0604020202020204" pitchFamily="34" charset="0"/>
              <a:buChar char="•"/>
            </a:pPr>
            <a:r>
              <a:rPr lang="en-US" sz="2400"/>
              <a:t>Lisa Felker, </a:t>
            </a:r>
            <a:r>
              <a:rPr lang="en-US" sz="2400">
                <a:hlinkClick r:id="rId4"/>
              </a:rPr>
              <a:t>felker7@llnl.gov</a:t>
            </a:r>
            <a:endParaRPr lang="en-US" sz="2400">
              <a:cs typeface="Calibri"/>
            </a:endParaRPr>
          </a:p>
          <a:p>
            <a:pPr marL="285750" indent="-285750">
              <a:buFont typeface="Arial" panose="020B0604020202020204" pitchFamily="34" charset="0"/>
              <a:buChar char="•"/>
            </a:pPr>
            <a:r>
              <a:rPr lang="en-US" sz="2400"/>
              <a:t>Todd Bredeweg, </a:t>
            </a:r>
            <a:r>
              <a:rPr lang="en-US" sz="2400">
                <a:hlinkClick r:id="rId5"/>
              </a:rPr>
              <a:t>toddb@lanl.gov</a:t>
            </a:r>
            <a:endParaRPr lang="en-US" sz="2400"/>
          </a:p>
          <a:p>
            <a:pPr marL="285750" indent="-285750">
              <a:buFont typeface="Arial" panose="020B0604020202020204" pitchFamily="34" charset="0"/>
              <a:buChar char="•"/>
            </a:pPr>
            <a:r>
              <a:rPr lang="en-US" sz="2400">
                <a:cs typeface="Calibri"/>
              </a:rPr>
              <a:t>Jo Ressler, </a:t>
            </a:r>
            <a:r>
              <a:rPr lang="en-US" sz="2400">
                <a:cs typeface="Calibri"/>
                <a:hlinkClick r:id="rId6"/>
              </a:rPr>
              <a:t>ressler1@llnl.gov</a:t>
            </a:r>
            <a:r>
              <a:rPr lang="en-US" sz="2400">
                <a:cs typeface="Calibri"/>
              </a:rPr>
              <a:t> </a:t>
            </a:r>
          </a:p>
          <a:p>
            <a:endParaRPr lang="en-US" sz="2400"/>
          </a:p>
        </p:txBody>
      </p:sp>
    </p:spTree>
    <p:extLst>
      <p:ext uri="{BB962C8B-B14F-4D97-AF65-F5344CB8AC3E}">
        <p14:creationId xmlns:p14="http://schemas.microsoft.com/office/powerpoint/2010/main" val="45367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36B8B-DB18-48E9-736D-C3E3054C11D4}"/>
              </a:ext>
            </a:extLst>
          </p:cNvPr>
          <p:cNvSpPr>
            <a:spLocks noGrp="1"/>
          </p:cNvSpPr>
          <p:nvPr>
            <p:ph type="title"/>
          </p:nvPr>
        </p:nvSpPr>
        <p:spPr/>
        <p:txBody>
          <a:bodyPr/>
          <a:lstStyle/>
          <a:p>
            <a:r>
              <a:rPr lang="en-US"/>
              <a:t>WANDA only happens because of all of you </a:t>
            </a:r>
          </a:p>
        </p:txBody>
      </p:sp>
      <p:sp>
        <p:nvSpPr>
          <p:cNvPr id="4" name="Content Placeholder 3">
            <a:extLst>
              <a:ext uri="{FF2B5EF4-FFF2-40B4-BE49-F238E27FC236}">
                <a16:creationId xmlns:a16="http://schemas.microsoft.com/office/drawing/2014/main" id="{7276000D-67A7-C56A-033A-A0D5741A1CE5}"/>
              </a:ext>
            </a:extLst>
          </p:cNvPr>
          <p:cNvSpPr>
            <a:spLocks noGrp="1"/>
          </p:cNvSpPr>
          <p:nvPr>
            <p:ph idx="1"/>
          </p:nvPr>
        </p:nvSpPr>
        <p:spPr/>
        <p:txBody>
          <a:bodyPr vert="horz" lIns="91440" tIns="45720" rIns="91440" bIns="45720" rtlCol="0" anchor="t">
            <a:normAutofit fontScale="92500" lnSpcReduction="10000"/>
          </a:bodyPr>
          <a:lstStyle/>
          <a:p>
            <a:r>
              <a:rPr lang="en-US"/>
              <a:t>We once again want to thank:</a:t>
            </a:r>
          </a:p>
          <a:p>
            <a:pPr lvl="1"/>
            <a:r>
              <a:rPr lang="en-US" b="1"/>
              <a:t>The program managers</a:t>
            </a:r>
            <a:r>
              <a:rPr lang="en-US"/>
              <a:t> for their support, for fighting the snow       , discussion, and clear overviews of their nuclear data needs and a special thanks to the members of the NDIAWG for their continued support of these efforts</a:t>
            </a:r>
            <a:endParaRPr lang="en-US">
              <a:ea typeface="Calibri"/>
              <a:cs typeface="Calibri"/>
            </a:endParaRPr>
          </a:p>
          <a:p>
            <a:pPr lvl="1"/>
            <a:r>
              <a:rPr lang="en-US" b="1"/>
              <a:t>The NDWG</a:t>
            </a:r>
            <a:r>
              <a:rPr lang="en-US"/>
              <a:t> for their planning efforts </a:t>
            </a:r>
            <a:endParaRPr lang="en-US">
              <a:ea typeface="Calibri"/>
              <a:cs typeface="Calibri"/>
            </a:endParaRPr>
          </a:p>
          <a:p>
            <a:pPr lvl="1"/>
            <a:r>
              <a:rPr lang="en-US"/>
              <a:t>The session chairs for their expertise and organization in bringing together experts in our five topic areas and leading discussions on data needs</a:t>
            </a:r>
            <a:endParaRPr lang="en-US">
              <a:cs typeface="Calibri"/>
            </a:endParaRPr>
          </a:p>
          <a:p>
            <a:pPr lvl="1"/>
            <a:r>
              <a:rPr lang="en-US" b="1"/>
              <a:t>The speakers</a:t>
            </a:r>
            <a:r>
              <a:rPr lang="en-US"/>
              <a:t> who also provided their expertise and knowledge </a:t>
            </a:r>
            <a:endParaRPr lang="en-US">
              <a:ea typeface="Calibri"/>
              <a:cs typeface="Calibri"/>
            </a:endParaRPr>
          </a:p>
          <a:p>
            <a:pPr lvl="1"/>
            <a:r>
              <a:rPr lang="en-US" b="1"/>
              <a:t>The FOA PIs and participants</a:t>
            </a:r>
            <a:r>
              <a:rPr lang="en-US"/>
              <a:t> for sharing their projects’ progress and showing the successes of WANDA</a:t>
            </a:r>
            <a:endParaRPr lang="en-US">
              <a:ea typeface="Calibri"/>
              <a:cs typeface="Calibri"/>
            </a:endParaRPr>
          </a:p>
          <a:p>
            <a:pPr lvl="1"/>
            <a:r>
              <a:rPr lang="en-US" b="1"/>
              <a:t>All of our attendees</a:t>
            </a:r>
            <a:r>
              <a:rPr lang="en-US"/>
              <a:t> for their time and contributions to discussions, to provide input for the future of nuclear data</a:t>
            </a:r>
            <a:endParaRPr lang="en-US">
              <a:ea typeface="Calibri"/>
              <a:cs typeface="Calibri"/>
            </a:endParaRPr>
          </a:p>
          <a:p>
            <a:pPr lvl="1"/>
            <a:r>
              <a:rPr lang="en-US" b="1">
                <a:cs typeface="Calibri"/>
              </a:rPr>
              <a:t>Lisa, Stacy, and Cheryll</a:t>
            </a:r>
            <a:r>
              <a:rPr lang="en-US">
                <a:cs typeface="Calibri"/>
              </a:rPr>
              <a:t> for all of their hard work organizing, greeting, running presentations, and making the meeting flow smoothly!</a:t>
            </a:r>
            <a:endParaRPr lang="en-US">
              <a:ea typeface="Calibri"/>
              <a:cs typeface="Calibri"/>
            </a:endParaRPr>
          </a:p>
        </p:txBody>
      </p:sp>
      <p:pic>
        <p:nvPicPr>
          <p:cNvPr id="5" name="Graphic 4" descr="Snowflake outline">
            <a:extLst>
              <a:ext uri="{FF2B5EF4-FFF2-40B4-BE49-F238E27FC236}">
                <a16:creationId xmlns:a16="http://schemas.microsoft.com/office/drawing/2014/main" id="{D3E7205B-58B6-ABC3-50B9-85E616496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7904" y="2084294"/>
            <a:ext cx="497541" cy="497541"/>
          </a:xfrm>
          <a:prstGeom prst="rect">
            <a:avLst/>
          </a:prstGeom>
        </p:spPr>
      </p:pic>
    </p:spTree>
    <p:extLst>
      <p:ext uri="{BB962C8B-B14F-4D97-AF65-F5344CB8AC3E}">
        <p14:creationId xmlns:p14="http://schemas.microsoft.com/office/powerpoint/2010/main" val="3711373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CAFD-B5D2-8DD6-5536-8F3B3A46744A}"/>
              </a:ext>
            </a:extLst>
          </p:cNvPr>
          <p:cNvSpPr>
            <a:spLocks noGrp="1"/>
          </p:cNvSpPr>
          <p:nvPr>
            <p:ph type="title"/>
          </p:nvPr>
        </p:nvSpPr>
        <p:spPr/>
        <p:txBody>
          <a:bodyPr/>
          <a:lstStyle/>
          <a:p>
            <a:pPr algn="ctr"/>
            <a:r>
              <a:rPr lang="en-US"/>
              <a:t>[Almost] final feedback and discussion</a:t>
            </a:r>
          </a:p>
        </p:txBody>
      </p:sp>
      <p:sp>
        <p:nvSpPr>
          <p:cNvPr id="3" name="Content Placeholder 2">
            <a:extLst>
              <a:ext uri="{FF2B5EF4-FFF2-40B4-BE49-F238E27FC236}">
                <a16:creationId xmlns:a16="http://schemas.microsoft.com/office/drawing/2014/main" id="{CA4858A4-F6D6-16D4-4E4C-BD809EC8ECBC}"/>
              </a:ext>
            </a:extLst>
          </p:cNvPr>
          <p:cNvSpPr>
            <a:spLocks noGrp="1"/>
          </p:cNvSpPr>
          <p:nvPr>
            <p:ph idx="1"/>
          </p:nvPr>
        </p:nvSpPr>
        <p:spPr/>
        <p:txBody>
          <a:bodyPr vert="horz" lIns="91440" tIns="45720" rIns="91440" bIns="45720" rtlCol="0" anchor="t">
            <a:normAutofit/>
          </a:bodyPr>
          <a:lstStyle/>
          <a:p>
            <a:r>
              <a:rPr lang="en-US"/>
              <a:t>What did you like and/or dislike with WANDA 2025?</a:t>
            </a:r>
          </a:p>
          <a:p>
            <a:r>
              <a:rPr lang="en-US"/>
              <a:t>What do you think about the venue?</a:t>
            </a:r>
            <a:endParaRPr lang="en-US">
              <a:ea typeface="Calibri"/>
              <a:cs typeface="Calibri"/>
            </a:endParaRPr>
          </a:p>
          <a:p>
            <a:r>
              <a:rPr lang="en-US"/>
              <a:t>Format:</a:t>
            </a:r>
            <a:endParaRPr lang="en-US">
              <a:ea typeface="Calibri"/>
              <a:cs typeface="Calibri"/>
            </a:endParaRPr>
          </a:p>
          <a:p>
            <a:pPr lvl="1"/>
            <a:r>
              <a:rPr lang="en-US"/>
              <a:t>Monday-Thursday best?</a:t>
            </a:r>
          </a:p>
          <a:p>
            <a:r>
              <a:rPr lang="en-US">
                <a:cs typeface="Calibri"/>
              </a:rPr>
              <a:t>Poster session</a:t>
            </a:r>
            <a:endParaRPr lang="en-US"/>
          </a:p>
          <a:p>
            <a:r>
              <a:rPr lang="en-US"/>
              <a:t>Session topics:</a:t>
            </a:r>
            <a:endParaRPr lang="en-US">
              <a:ea typeface="Calibri"/>
              <a:cs typeface="Calibri"/>
            </a:endParaRPr>
          </a:p>
          <a:p>
            <a:pPr lvl="1"/>
            <a:r>
              <a:rPr lang="en-US"/>
              <a:t>How engaging were the topics this year?</a:t>
            </a:r>
            <a:endParaRPr lang="en-US">
              <a:ea typeface="Calibri"/>
              <a:cs typeface="Calibri"/>
            </a:endParaRPr>
          </a:p>
          <a:p>
            <a:pPr lvl="1"/>
            <a:r>
              <a:rPr lang="en-US"/>
              <a:t>What should we focus on next year?</a:t>
            </a:r>
            <a:endParaRPr lang="en-US">
              <a:ea typeface="Calibri"/>
              <a:cs typeface="Calibri"/>
            </a:endParaRPr>
          </a:p>
        </p:txBody>
      </p:sp>
    </p:spTree>
    <p:extLst>
      <p:ext uri="{BB962C8B-B14F-4D97-AF65-F5344CB8AC3E}">
        <p14:creationId xmlns:p14="http://schemas.microsoft.com/office/powerpoint/2010/main" val="218843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7EE5-4841-4BD9-95BA-C8BC30F6B44A}"/>
              </a:ext>
            </a:extLst>
          </p:cNvPr>
          <p:cNvSpPr>
            <a:spLocks noGrp="1"/>
          </p:cNvSpPr>
          <p:nvPr>
            <p:ph type="title" idx="4294967295"/>
          </p:nvPr>
        </p:nvSpPr>
        <p:spPr>
          <a:xfrm>
            <a:off x="1524000" y="228600"/>
            <a:ext cx="7886700" cy="236538"/>
          </a:xfrm>
        </p:spPr>
        <p:txBody>
          <a:bodyPr>
            <a:normAutofit fontScale="90000"/>
          </a:bodyPr>
          <a:lstStyle/>
          <a:p>
            <a:pPr algn="ctr"/>
            <a:r>
              <a:rPr lang="en-US" sz="2400"/>
              <a:t>Past Session Topic Suggestions</a:t>
            </a:r>
          </a:p>
        </p:txBody>
      </p:sp>
      <p:sp>
        <p:nvSpPr>
          <p:cNvPr id="4" name="Content Placeholder 3">
            <a:extLst>
              <a:ext uri="{FF2B5EF4-FFF2-40B4-BE49-F238E27FC236}">
                <a16:creationId xmlns:a16="http://schemas.microsoft.com/office/drawing/2014/main" id="{BADDA804-14EA-F64D-A5BB-994042BF69BB}"/>
              </a:ext>
            </a:extLst>
          </p:cNvPr>
          <p:cNvSpPr>
            <a:spLocks noGrp="1"/>
          </p:cNvSpPr>
          <p:nvPr>
            <p:ph sz="half" idx="4294967295"/>
          </p:nvPr>
        </p:nvSpPr>
        <p:spPr>
          <a:xfrm>
            <a:off x="1524000" y="685800"/>
            <a:ext cx="4495800" cy="4122738"/>
          </a:xfrm>
        </p:spPr>
        <p:txBody>
          <a:bodyPr>
            <a:noAutofit/>
          </a:bodyPr>
          <a:lstStyle/>
          <a:p>
            <a:pPr marL="0" indent="0">
              <a:spcBef>
                <a:spcPts val="0"/>
              </a:spcBef>
              <a:buNone/>
              <a:tabLst>
                <a:tab pos="342900" algn="l"/>
              </a:tabLst>
            </a:pPr>
            <a:r>
              <a:rPr lang="en-US" sz="1200" u="sng">
                <a:ea typeface="Calibri" panose="020F0502020204030204" pitchFamily="34" charset="0"/>
              </a:rPr>
              <a:t>S/U Sessions</a:t>
            </a:r>
            <a:endParaRPr lang="en-US" sz="1200">
              <a:ea typeface="Calibri" panose="020F0502020204030204" pitchFamily="34" charset="0"/>
            </a:endParaRPr>
          </a:p>
          <a:p>
            <a:pPr marL="257175" indent="-257175">
              <a:spcBef>
                <a:spcPts val="0"/>
              </a:spcBef>
              <a:buFont typeface="+mj-lt"/>
              <a:buAutoNum type="arabicPeriod"/>
              <a:tabLst>
                <a:tab pos="342900" algn="l"/>
              </a:tabLst>
            </a:pPr>
            <a:r>
              <a:rPr lang="en-US" sz="1200">
                <a:ea typeface="Calibri" panose="020F0502020204030204" pitchFamily="34" charset="0"/>
              </a:rPr>
              <a:t>Sensitivity studies</a:t>
            </a:r>
          </a:p>
          <a:p>
            <a:pPr marL="257175" indent="-257175">
              <a:spcBef>
                <a:spcPts val="0"/>
              </a:spcBef>
              <a:buFont typeface="+mj-lt"/>
              <a:buAutoNum type="arabicPeriod"/>
              <a:tabLst>
                <a:tab pos="342900" algn="l"/>
              </a:tabLst>
            </a:pPr>
            <a:r>
              <a:rPr lang="en-US" sz="1200">
                <a:ea typeface="Calibri" panose="020F0502020204030204" pitchFamily="34" charset="0"/>
              </a:rPr>
              <a:t>“Truth in Covariances” and S/U analysis</a:t>
            </a:r>
          </a:p>
          <a:p>
            <a:pPr marL="257175" indent="-257175">
              <a:spcBef>
                <a:spcPts val="0"/>
              </a:spcBef>
              <a:buFont typeface="+mj-lt"/>
              <a:buAutoNum type="arabicPeriod"/>
              <a:tabLst>
                <a:tab pos="342900" algn="l"/>
              </a:tabLst>
            </a:pPr>
            <a:r>
              <a:rPr lang="en-US" sz="1200">
                <a:ea typeface="Calibri" panose="020F0502020204030204" pitchFamily="34" charset="0"/>
              </a:rPr>
              <a:t>Methods for propagating uncertainties</a:t>
            </a:r>
          </a:p>
          <a:p>
            <a:pPr marL="257175" indent="-257175">
              <a:spcBef>
                <a:spcPts val="0"/>
              </a:spcBef>
              <a:buFont typeface="+mj-lt"/>
              <a:buAutoNum type="arabicPeriod"/>
              <a:tabLst>
                <a:tab pos="342900" algn="l"/>
              </a:tabLst>
            </a:pPr>
            <a:r>
              <a:rPr lang="en-US" sz="1200">
                <a:ea typeface="Calibri" panose="020F0502020204030204" pitchFamily="34" charset="0"/>
              </a:rPr>
              <a:t>Covariances and errors in benchmark and data tuning</a:t>
            </a:r>
          </a:p>
          <a:p>
            <a:pPr marL="257175" indent="-257175">
              <a:spcBef>
                <a:spcPts val="0"/>
              </a:spcBef>
              <a:buFont typeface="+mj-lt"/>
              <a:buAutoNum type="arabicPeriod"/>
              <a:tabLst>
                <a:tab pos="342900" algn="l"/>
              </a:tabLst>
            </a:pPr>
            <a:r>
              <a:rPr lang="en-US" sz="1200">
                <a:ea typeface="Calibri" panose="020F0502020204030204" pitchFamily="34" charset="0"/>
              </a:rPr>
              <a:t>UQ/S capabilities development and methods</a:t>
            </a:r>
          </a:p>
          <a:p>
            <a:pPr marL="257175" indent="-257175">
              <a:spcBef>
                <a:spcPts val="0"/>
              </a:spcBef>
              <a:buFont typeface="+mj-lt"/>
              <a:buAutoNum type="arabicPeriod"/>
              <a:tabLst>
                <a:tab pos="342900" algn="l"/>
              </a:tabLst>
            </a:pPr>
            <a:r>
              <a:rPr lang="en-US" sz="1200">
                <a:ea typeface="Calibri" panose="020F0502020204030204" pitchFamily="34" charset="0"/>
              </a:rPr>
              <a:t>Benchmark/validation/propagation of uncertainties </a:t>
            </a:r>
          </a:p>
          <a:p>
            <a:pPr marL="257175" indent="-257175">
              <a:spcBef>
                <a:spcPts val="0"/>
              </a:spcBef>
              <a:buFont typeface="+mj-lt"/>
              <a:buAutoNum type="arabicPeriod"/>
              <a:tabLst>
                <a:tab pos="342900" algn="l"/>
              </a:tabLst>
            </a:pPr>
            <a:r>
              <a:rPr lang="en-US" sz="1200">
                <a:ea typeface="Calibri" panose="020F0502020204030204" pitchFamily="34" charset="0"/>
              </a:rPr>
              <a:t>Benchmarks and metadata</a:t>
            </a:r>
          </a:p>
          <a:p>
            <a:pPr marL="257175" indent="-257175">
              <a:spcBef>
                <a:spcPts val="0"/>
              </a:spcBef>
              <a:buFont typeface="+mj-lt"/>
              <a:buAutoNum type="arabicPeriod"/>
              <a:tabLst>
                <a:tab pos="342900" algn="l"/>
              </a:tabLst>
            </a:pPr>
            <a:r>
              <a:rPr lang="en-US" sz="1200">
                <a:ea typeface="Calibri" panose="020F0502020204030204" pitchFamily="34" charset="0"/>
              </a:rPr>
              <a:t>Uncertainty Quantification in Nuclear Data</a:t>
            </a:r>
          </a:p>
          <a:p>
            <a:pPr marL="257175" indent="-257175">
              <a:spcBef>
                <a:spcPts val="0"/>
              </a:spcBef>
              <a:buFont typeface="+mj-lt"/>
              <a:buAutoNum type="arabicPeriod"/>
              <a:tabLst>
                <a:tab pos="342900" algn="l"/>
              </a:tabLst>
            </a:pPr>
            <a:endParaRPr lang="en-US" sz="1200">
              <a:ea typeface="Calibri" panose="020F0502020204030204" pitchFamily="34" charset="0"/>
            </a:endParaRPr>
          </a:p>
          <a:p>
            <a:pPr marL="0" indent="0">
              <a:spcBef>
                <a:spcPts val="0"/>
              </a:spcBef>
              <a:buNone/>
              <a:tabLst>
                <a:tab pos="342900" algn="l"/>
              </a:tabLst>
            </a:pPr>
            <a:r>
              <a:rPr lang="en-US" sz="1200" u="sng">
                <a:ea typeface="Calibri" panose="020F0502020204030204" pitchFamily="34" charset="0"/>
              </a:rPr>
              <a:t>Pipeline Sessions</a:t>
            </a:r>
            <a:endParaRPr lang="en-US" sz="1200">
              <a:ea typeface="Calibri" panose="020F0502020204030204" pitchFamily="34" charset="0"/>
            </a:endParaRPr>
          </a:p>
          <a:p>
            <a:pPr marL="257175" indent="-257175">
              <a:spcBef>
                <a:spcPts val="0"/>
              </a:spcBef>
              <a:buFont typeface="+mj-lt"/>
              <a:buAutoNum type="arabicPeriod"/>
              <a:tabLst>
                <a:tab pos="342900" algn="l"/>
              </a:tabLst>
            </a:pPr>
            <a:r>
              <a:rPr lang="en-US" sz="1200">
                <a:ea typeface="Calibri" panose="020F0502020204030204" pitchFamily="34" charset="0"/>
              </a:rPr>
              <a:t>Methods for cross section data library tuning</a:t>
            </a:r>
          </a:p>
          <a:p>
            <a:pPr marL="257175" indent="-257175">
              <a:spcBef>
                <a:spcPts val="0"/>
              </a:spcBef>
              <a:buFont typeface="+mj-lt"/>
              <a:buAutoNum type="arabicPeriod"/>
              <a:tabLst>
                <a:tab pos="342900" algn="l"/>
              </a:tabLst>
            </a:pPr>
            <a:r>
              <a:rPr lang="en-US" sz="1200">
                <a:ea typeface="Calibri" panose="020F0502020204030204" pitchFamily="34" charset="0"/>
              </a:rPr>
              <a:t>Turning ND pipeline into a Bayesian network</a:t>
            </a:r>
          </a:p>
          <a:p>
            <a:pPr marL="257175" indent="-257175">
              <a:spcBef>
                <a:spcPts val="0"/>
              </a:spcBef>
              <a:buFont typeface="+mj-lt"/>
              <a:buAutoNum type="arabicPeriod"/>
              <a:tabLst>
                <a:tab pos="342900" algn="l"/>
              </a:tabLst>
            </a:pPr>
            <a:r>
              <a:rPr lang="en-US" sz="1200">
                <a:ea typeface="Calibri" panose="020F0502020204030204" pitchFamily="34" charset="0"/>
              </a:rPr>
              <a:t>Future of nuclear data pipeline</a:t>
            </a:r>
          </a:p>
          <a:p>
            <a:pPr marL="257175" indent="-257175">
              <a:spcBef>
                <a:spcPts val="0"/>
              </a:spcBef>
              <a:buFont typeface="+mj-lt"/>
              <a:buAutoNum type="arabicPeriod"/>
              <a:tabLst>
                <a:tab pos="342900" algn="l"/>
              </a:tabLst>
            </a:pPr>
            <a:r>
              <a:rPr lang="en-US" sz="1200">
                <a:ea typeface="Calibri" panose="020F0502020204030204" pitchFamily="34" charset="0"/>
              </a:rPr>
              <a:t>Methods to speed up pipeline using (or not) advanced computing</a:t>
            </a:r>
          </a:p>
          <a:p>
            <a:pPr marL="257175" indent="-257175">
              <a:spcBef>
                <a:spcPts val="0"/>
              </a:spcBef>
              <a:buFont typeface="+mj-lt"/>
              <a:buAutoNum type="arabicPeriod"/>
              <a:tabLst>
                <a:tab pos="342900" algn="l"/>
              </a:tabLst>
            </a:pPr>
            <a:r>
              <a:rPr lang="en-US" sz="1200">
                <a:ea typeface="Calibri" panose="020F0502020204030204" pitchFamily="34" charset="0"/>
              </a:rPr>
              <a:t>Best practices/SQA</a:t>
            </a:r>
          </a:p>
          <a:p>
            <a:pPr marL="257175" indent="-257175">
              <a:spcBef>
                <a:spcPts val="0"/>
              </a:spcBef>
              <a:buFont typeface="+mj-lt"/>
              <a:buAutoNum type="arabicPeriod"/>
              <a:tabLst>
                <a:tab pos="342900" algn="l"/>
              </a:tabLst>
            </a:pPr>
            <a:r>
              <a:rPr lang="en-US" sz="1200"/>
              <a:t>Ensure Utilization of new data in Application Code</a:t>
            </a:r>
          </a:p>
          <a:p>
            <a:pPr marL="257175" indent="-257175">
              <a:spcBef>
                <a:spcPts val="0"/>
              </a:spcBef>
              <a:buFont typeface="+mj-lt"/>
              <a:buAutoNum type="arabicPeriod"/>
              <a:tabLst>
                <a:tab pos="342900" algn="l"/>
              </a:tabLst>
            </a:pPr>
            <a:r>
              <a:rPr lang="en-US" sz="1200"/>
              <a:t>What ND measurements, modelling, evaluation, compilation and other horizontal methods should look like in say 2040</a:t>
            </a:r>
          </a:p>
          <a:p>
            <a:pPr marL="257175" indent="-257175">
              <a:spcBef>
                <a:spcPts val="0"/>
              </a:spcBef>
              <a:buFont typeface="+mj-lt"/>
              <a:buAutoNum type="arabicPeriod"/>
              <a:tabLst>
                <a:tab pos="342900" algn="l"/>
              </a:tabLst>
            </a:pPr>
            <a:endParaRPr lang="en-US" sz="1200">
              <a:ea typeface="Calibri" panose="020F0502020204030204" pitchFamily="34" charset="0"/>
            </a:endParaRPr>
          </a:p>
          <a:p>
            <a:pPr marL="0" indent="0">
              <a:spcBef>
                <a:spcPts val="0"/>
              </a:spcBef>
              <a:buNone/>
              <a:tabLst>
                <a:tab pos="342900" algn="l"/>
              </a:tabLst>
            </a:pPr>
            <a:r>
              <a:rPr lang="en-US" sz="1200" u="sng">
                <a:ea typeface="Calibri" panose="020F0502020204030204" pitchFamily="34" charset="0"/>
              </a:rPr>
              <a:t>Program Based Sessions</a:t>
            </a:r>
            <a:endParaRPr lang="en-US" sz="1200">
              <a:ea typeface="Calibri" panose="020F0502020204030204" pitchFamily="34" charset="0"/>
            </a:endParaRPr>
          </a:p>
          <a:p>
            <a:pPr marL="257175" indent="-257175">
              <a:spcBef>
                <a:spcPts val="0"/>
              </a:spcBef>
              <a:buFont typeface="+mj-lt"/>
              <a:buAutoNum type="arabicPeriod"/>
              <a:tabLst>
                <a:tab pos="342900" algn="l"/>
              </a:tabLst>
            </a:pPr>
            <a:r>
              <a:rPr lang="en-US" sz="1200">
                <a:ea typeface="Calibri" panose="020F0502020204030204" pitchFamily="34" charset="0"/>
              </a:rPr>
              <a:t>A focused topic for NE</a:t>
            </a:r>
          </a:p>
          <a:p>
            <a:pPr marL="257175" indent="-257175">
              <a:spcBef>
                <a:spcPts val="0"/>
              </a:spcBef>
              <a:buFont typeface="+mj-lt"/>
              <a:buAutoNum type="arabicPeriod"/>
              <a:tabLst>
                <a:tab pos="342900" algn="l"/>
              </a:tabLst>
            </a:pPr>
            <a:r>
              <a:rPr lang="en-US" sz="1200">
                <a:ea typeface="Calibri" panose="020F0502020204030204" pitchFamily="34" charset="0"/>
              </a:rPr>
              <a:t>FRIB needs</a:t>
            </a:r>
          </a:p>
          <a:p>
            <a:pPr marL="257175" indent="-257175">
              <a:spcBef>
                <a:spcPts val="0"/>
              </a:spcBef>
              <a:buFont typeface="+mj-lt"/>
              <a:buAutoNum type="arabicPeriod"/>
              <a:tabLst>
                <a:tab pos="342900" algn="l"/>
              </a:tabLst>
            </a:pPr>
            <a:r>
              <a:rPr lang="en-US" sz="1200">
                <a:cs typeface="Times New Roman" panose="02020603050405020304" pitchFamily="18" charset="0"/>
              </a:rPr>
              <a:t>NRC could use more discussion</a:t>
            </a:r>
            <a:endParaRPr lang="en-US" sz="1200"/>
          </a:p>
          <a:p>
            <a:pPr marL="257175" indent="-257175">
              <a:spcBef>
                <a:spcPts val="0"/>
              </a:spcBef>
              <a:buFont typeface="+mj-lt"/>
              <a:buAutoNum type="arabicPeriod"/>
              <a:tabLst>
                <a:tab pos="342900" algn="l"/>
              </a:tabLst>
            </a:pPr>
            <a:r>
              <a:rPr lang="en-US" sz="1200">
                <a:ea typeface="Calibri" panose="020F0502020204030204" pitchFamily="34" charset="0"/>
              </a:rPr>
              <a:t>Space, medical and fusion applications </a:t>
            </a:r>
          </a:p>
          <a:p>
            <a:pPr marL="257175" indent="-257175">
              <a:spcBef>
                <a:spcPts val="0"/>
              </a:spcBef>
              <a:buFont typeface="+mj-lt"/>
              <a:buAutoNum type="arabicPeriod"/>
              <a:tabLst>
                <a:tab pos="342900" algn="l"/>
              </a:tabLst>
            </a:pPr>
            <a:r>
              <a:rPr lang="en-US" sz="1200">
                <a:ea typeface="Calibri" panose="020F0502020204030204" pitchFamily="34" charset="0"/>
              </a:rPr>
              <a:t>Versatile Test Reactor (</a:t>
            </a:r>
            <a:r>
              <a:rPr lang="en-US" sz="1200">
                <a:ea typeface="Calibri" panose="020F0502020204030204" pitchFamily="34" charset="0"/>
                <a:hlinkClick r:id="rId2">
                  <a:extLst>
                    <a:ext uri="{A12FA001-AC4F-418D-AE19-62706E023703}">
                      <ahyp:hlinkClr xmlns:ahyp="http://schemas.microsoft.com/office/drawing/2018/hyperlinkcolor" val="tx"/>
                    </a:ext>
                  </a:extLst>
                </a:hlinkClick>
              </a:rPr>
              <a:t>VTR</a:t>
            </a:r>
            <a:r>
              <a:rPr lang="en-US" sz="1200">
                <a:ea typeface="Calibri" panose="020F0502020204030204" pitchFamily="34" charset="0"/>
              </a:rPr>
              <a:t>)  </a:t>
            </a:r>
          </a:p>
          <a:p>
            <a:pPr marL="257175" indent="-257175">
              <a:spcBef>
                <a:spcPts val="0"/>
              </a:spcBef>
              <a:buFont typeface="+mj-lt"/>
              <a:buAutoNum type="arabicPeriod"/>
              <a:tabLst>
                <a:tab pos="342900" algn="l"/>
              </a:tabLst>
            </a:pPr>
            <a:r>
              <a:rPr lang="en-US" sz="1200"/>
              <a:t>Nuclear data for decommissioning</a:t>
            </a:r>
          </a:p>
          <a:p>
            <a:pPr marL="257175" indent="-257175">
              <a:spcBef>
                <a:spcPts val="0"/>
              </a:spcBef>
              <a:buFont typeface="+mj-lt"/>
              <a:buAutoNum type="arabicPeriod"/>
              <a:tabLst>
                <a:tab pos="342900" algn="l"/>
              </a:tabLst>
            </a:pPr>
            <a:r>
              <a:rPr lang="en-US" sz="1200"/>
              <a:t>Medical isotope nuclear data library</a:t>
            </a:r>
            <a:endParaRPr lang="en-US" sz="1050">
              <a:ea typeface="Calibri" panose="020F0502020204030204" pitchFamily="34" charset="0"/>
            </a:endParaRPr>
          </a:p>
        </p:txBody>
      </p:sp>
      <p:sp>
        <p:nvSpPr>
          <p:cNvPr id="7" name="Content Placeholder 6">
            <a:extLst>
              <a:ext uri="{FF2B5EF4-FFF2-40B4-BE49-F238E27FC236}">
                <a16:creationId xmlns:a16="http://schemas.microsoft.com/office/drawing/2014/main" id="{55CE4EC8-198F-9F4A-B77B-5389614669A9}"/>
              </a:ext>
            </a:extLst>
          </p:cNvPr>
          <p:cNvSpPr>
            <a:spLocks noGrp="1"/>
          </p:cNvSpPr>
          <p:nvPr>
            <p:ph sz="half" idx="4294967295"/>
          </p:nvPr>
        </p:nvSpPr>
        <p:spPr>
          <a:xfrm>
            <a:off x="6305550" y="990600"/>
            <a:ext cx="4362450" cy="5867400"/>
          </a:xfrm>
        </p:spPr>
        <p:txBody>
          <a:bodyPr>
            <a:normAutofit fontScale="92500" lnSpcReduction="10000"/>
          </a:bodyPr>
          <a:lstStyle/>
          <a:p>
            <a:pPr marL="257175" indent="-257175">
              <a:spcBef>
                <a:spcPts val="0"/>
              </a:spcBef>
              <a:buFont typeface="+mj-lt"/>
              <a:buAutoNum type="arabicPeriod"/>
              <a:tabLst>
                <a:tab pos="342900" algn="l"/>
              </a:tabLst>
            </a:pPr>
            <a:endParaRPr lang="en-US" sz="1050">
              <a:ea typeface="Calibri" panose="020F0502020204030204" pitchFamily="34" charset="0"/>
            </a:endParaRPr>
          </a:p>
          <a:p>
            <a:pPr marL="0" indent="0">
              <a:spcBef>
                <a:spcPts val="0"/>
              </a:spcBef>
              <a:buNone/>
              <a:tabLst>
                <a:tab pos="342900" algn="l"/>
              </a:tabLst>
            </a:pPr>
            <a:r>
              <a:rPr lang="en-US" sz="1500" u="sng">
                <a:ea typeface="Calibri" panose="020F0502020204030204" pitchFamily="34" charset="0"/>
              </a:rPr>
              <a:t>Other Sessions</a:t>
            </a:r>
          </a:p>
          <a:p>
            <a:pPr marL="0" indent="0">
              <a:spcBef>
                <a:spcPts val="0"/>
              </a:spcBef>
              <a:buNone/>
              <a:tabLst>
                <a:tab pos="342900" algn="l"/>
              </a:tabLst>
            </a:pPr>
            <a:endParaRPr lang="en-US" sz="1500">
              <a:ea typeface="Calibri" panose="020F0502020204030204" pitchFamily="34" charset="0"/>
            </a:endParaRPr>
          </a:p>
          <a:p>
            <a:pPr marL="257175" indent="-257175">
              <a:spcBef>
                <a:spcPts val="600"/>
              </a:spcBef>
              <a:buFont typeface="+mj-lt"/>
              <a:buAutoNum type="arabicPeriod"/>
              <a:tabLst>
                <a:tab pos="342900" algn="l"/>
              </a:tabLst>
            </a:pPr>
            <a:r>
              <a:rPr lang="en-US" sz="1500">
                <a:ea typeface="Calibri" panose="020F0502020204030204" pitchFamily="34" charset="0"/>
              </a:rPr>
              <a:t>Structural materials</a:t>
            </a:r>
          </a:p>
          <a:p>
            <a:pPr marL="257175" indent="-257175">
              <a:spcBef>
                <a:spcPts val="600"/>
              </a:spcBef>
              <a:buFont typeface="+mj-lt"/>
              <a:buAutoNum type="arabicPeriod"/>
              <a:tabLst>
                <a:tab pos="342900" algn="l"/>
              </a:tabLst>
            </a:pPr>
            <a:r>
              <a:rPr lang="en-US" sz="1500">
                <a:ea typeface="Calibri" panose="020F0502020204030204" pitchFamily="34" charset="0"/>
              </a:rPr>
              <a:t>Thermal scattering</a:t>
            </a:r>
          </a:p>
          <a:p>
            <a:pPr marL="257175" indent="-257175">
              <a:spcBef>
                <a:spcPts val="600"/>
              </a:spcBef>
              <a:buFont typeface="+mj-lt"/>
              <a:buAutoNum type="arabicPeriod"/>
              <a:tabLst>
                <a:tab pos="342900" algn="l"/>
              </a:tabLst>
            </a:pPr>
            <a:r>
              <a:rPr lang="en-US" sz="1500">
                <a:ea typeface="Calibri" panose="020F0502020204030204" pitchFamily="34" charset="0"/>
              </a:rPr>
              <a:t>Processing codes and formatting</a:t>
            </a:r>
          </a:p>
          <a:p>
            <a:pPr marL="257175" indent="-257175">
              <a:spcBef>
                <a:spcPts val="600"/>
              </a:spcBef>
              <a:buFont typeface="+mj-lt"/>
              <a:buAutoNum type="arabicPeriod"/>
              <a:tabLst>
                <a:tab pos="342900" algn="l"/>
              </a:tabLst>
            </a:pPr>
            <a:r>
              <a:rPr lang="en-US" sz="1500">
                <a:ea typeface="Calibri" panose="020F0502020204030204" pitchFamily="34" charset="0"/>
              </a:rPr>
              <a:t>Disentangling Multiphysics models/data</a:t>
            </a:r>
          </a:p>
          <a:p>
            <a:pPr marL="257175" indent="-257175">
              <a:spcBef>
                <a:spcPts val="600"/>
              </a:spcBef>
              <a:buFont typeface="+mj-lt"/>
              <a:buAutoNum type="arabicPeriod"/>
              <a:tabLst>
                <a:tab pos="342900" algn="l"/>
              </a:tabLst>
            </a:pPr>
            <a:r>
              <a:rPr lang="en-US" sz="1500">
                <a:cs typeface="Times New Roman" panose="02020603050405020304" pitchFamily="18" charset="0"/>
              </a:rPr>
              <a:t>Shielding - Elastic and inelastic scattering as it pertains to shielding - Validation for shielding</a:t>
            </a:r>
          </a:p>
          <a:p>
            <a:pPr marL="257175" indent="-257175">
              <a:spcBef>
                <a:spcPts val="600"/>
              </a:spcBef>
              <a:buFont typeface="+mj-lt"/>
              <a:buAutoNum type="arabicPeriod"/>
              <a:tabLst>
                <a:tab pos="342900" algn="l"/>
              </a:tabLst>
            </a:pPr>
            <a:r>
              <a:rPr lang="en-US" sz="1500">
                <a:ea typeface="Calibri" panose="020F0502020204030204" pitchFamily="34" charset="0"/>
              </a:rPr>
              <a:t>Scattering: elastic and inelastic</a:t>
            </a:r>
            <a:endParaRPr lang="en-US" sz="1500">
              <a:cs typeface="Times New Roman" panose="02020603050405020304" pitchFamily="18" charset="0"/>
            </a:endParaRPr>
          </a:p>
          <a:p>
            <a:pPr marL="257175" indent="-257175">
              <a:spcBef>
                <a:spcPts val="600"/>
              </a:spcBef>
              <a:buFont typeface="+mj-lt"/>
              <a:buAutoNum type="arabicPeriod"/>
              <a:tabLst>
                <a:tab pos="342900" algn="l"/>
              </a:tabLst>
            </a:pPr>
            <a:r>
              <a:rPr lang="en-US" sz="1500">
                <a:ea typeface="Calibri" panose="020F0502020204030204" pitchFamily="34" charset="0"/>
              </a:rPr>
              <a:t>Theory</a:t>
            </a:r>
          </a:p>
          <a:p>
            <a:pPr marL="257175" indent="-257175">
              <a:spcBef>
                <a:spcPts val="600"/>
              </a:spcBef>
              <a:buFont typeface="+mj-lt"/>
              <a:buAutoNum type="arabicPeriod"/>
              <a:tabLst>
                <a:tab pos="342900" algn="l"/>
              </a:tabLst>
            </a:pPr>
            <a:r>
              <a:rPr lang="en-US" sz="1500"/>
              <a:t>Materials and </a:t>
            </a:r>
            <a:r>
              <a:rPr lang="en-US" sz="1500" err="1"/>
              <a:t>targetry</a:t>
            </a:r>
            <a:endParaRPr lang="en-US" sz="1500"/>
          </a:p>
          <a:p>
            <a:pPr marL="257175" indent="-257175">
              <a:spcBef>
                <a:spcPts val="600"/>
              </a:spcBef>
              <a:buFont typeface="+mj-lt"/>
              <a:buAutoNum type="arabicPeriod"/>
              <a:tabLst>
                <a:tab pos="342900" algn="l"/>
              </a:tabLst>
            </a:pPr>
            <a:r>
              <a:rPr lang="en-US" sz="1500"/>
              <a:t>Follow-up of Atomic Data session</a:t>
            </a:r>
          </a:p>
          <a:p>
            <a:pPr marL="257175" indent="-257175">
              <a:spcBef>
                <a:spcPts val="600"/>
              </a:spcBef>
              <a:buFont typeface="+mj-lt"/>
              <a:buAutoNum type="arabicPeriod"/>
              <a:tabLst>
                <a:tab pos="342900" algn="l"/>
              </a:tabLst>
            </a:pPr>
            <a:r>
              <a:rPr lang="en-US" sz="1500">
                <a:ea typeface="Calibri" panose="020F0502020204030204" pitchFamily="34" charset="0"/>
              </a:rPr>
              <a:t>Processing big data sets</a:t>
            </a:r>
          </a:p>
          <a:p>
            <a:pPr marL="257175" indent="-257175">
              <a:spcBef>
                <a:spcPts val="600"/>
              </a:spcBef>
              <a:buFont typeface="+mj-lt"/>
              <a:buAutoNum type="arabicPeriod"/>
              <a:tabLst>
                <a:tab pos="342900" algn="l"/>
              </a:tabLst>
            </a:pPr>
            <a:r>
              <a:rPr lang="en-US" sz="1500">
                <a:ea typeface="Calibri" panose="020F0502020204030204" pitchFamily="34" charset="0"/>
              </a:rPr>
              <a:t>Gaps in facilities and infrastructure</a:t>
            </a:r>
          </a:p>
          <a:p>
            <a:pPr marL="257175" indent="-257175">
              <a:spcBef>
                <a:spcPts val="600"/>
              </a:spcBef>
              <a:buFont typeface="+mj-lt"/>
              <a:buAutoNum type="arabicPeriod"/>
              <a:tabLst>
                <a:tab pos="342900" algn="l"/>
              </a:tabLst>
            </a:pPr>
            <a:r>
              <a:rPr lang="en-US" sz="1500">
                <a:ea typeface="Calibri" panose="020F0502020204030204" pitchFamily="34" charset="0"/>
              </a:rPr>
              <a:t>Code development:  processing, evaluation, transport</a:t>
            </a:r>
          </a:p>
          <a:p>
            <a:pPr marL="257175" indent="-257175">
              <a:spcBef>
                <a:spcPts val="600"/>
              </a:spcBef>
              <a:buFont typeface="+mj-lt"/>
              <a:buAutoNum type="arabicPeriod"/>
              <a:tabLst>
                <a:tab pos="342900" algn="l"/>
              </a:tabLst>
            </a:pPr>
            <a:r>
              <a:rPr lang="en-US" sz="1500">
                <a:ea typeface="Calibri" panose="020F0502020204030204" pitchFamily="34" charset="0"/>
              </a:rPr>
              <a:t>The production of a charged-particle reaction library to 200+ MeV/</a:t>
            </a:r>
            <a:r>
              <a:rPr lang="en-US" sz="1500" err="1">
                <a:ea typeface="Calibri" panose="020F0502020204030204" pitchFamily="34" charset="0"/>
              </a:rPr>
              <a:t>amu</a:t>
            </a:r>
            <a:r>
              <a:rPr lang="en-US" sz="1500">
                <a:ea typeface="Calibri" panose="020F0502020204030204" pitchFamily="34" charset="0"/>
              </a:rPr>
              <a:t> and how to validate</a:t>
            </a:r>
          </a:p>
          <a:p>
            <a:pPr marL="257175" indent="-257175">
              <a:spcBef>
                <a:spcPts val="600"/>
              </a:spcBef>
              <a:buFont typeface="+mj-lt"/>
              <a:buAutoNum type="arabicPeriod"/>
              <a:tabLst>
                <a:tab pos="342900" algn="l"/>
              </a:tabLst>
            </a:pPr>
            <a:r>
              <a:rPr lang="en-US" sz="1500">
                <a:ea typeface="Calibri" panose="020F0502020204030204" pitchFamily="34" charset="0"/>
              </a:rPr>
              <a:t>Direct measurements of radioisotope targets</a:t>
            </a:r>
          </a:p>
          <a:p>
            <a:pPr marL="257175" indent="-257175">
              <a:spcBef>
                <a:spcPts val="600"/>
              </a:spcBef>
              <a:buFont typeface="+mj-lt"/>
              <a:buAutoNum type="arabicPeriod"/>
              <a:tabLst>
                <a:tab pos="342900" algn="l"/>
              </a:tabLst>
            </a:pPr>
            <a:r>
              <a:rPr lang="en-US" sz="1500">
                <a:ea typeface="Calibri" panose="020F0502020204030204" pitchFamily="34" charset="0"/>
              </a:rPr>
              <a:t>Gamma production</a:t>
            </a:r>
          </a:p>
          <a:p>
            <a:pPr marL="257175" indent="-257175">
              <a:spcBef>
                <a:spcPts val="600"/>
              </a:spcBef>
              <a:buFont typeface="+mj-lt"/>
              <a:buAutoNum type="arabicPeriod"/>
              <a:tabLst>
                <a:tab pos="342900" algn="l"/>
              </a:tabLst>
            </a:pPr>
            <a:r>
              <a:rPr lang="en-US" sz="1500">
                <a:ea typeface="Calibri" panose="020F0502020204030204" pitchFamily="34" charset="0"/>
              </a:rPr>
              <a:t>The transition from resonant to continuous treatments of nuclear data</a:t>
            </a:r>
          </a:p>
          <a:p>
            <a:pPr marL="257175" indent="-257175">
              <a:spcBef>
                <a:spcPts val="600"/>
              </a:spcBef>
              <a:buFont typeface="+mj-lt"/>
              <a:buAutoNum type="arabicPeriod"/>
              <a:tabLst>
                <a:tab pos="342900" algn="l"/>
              </a:tabLst>
            </a:pPr>
            <a:r>
              <a:rPr lang="en-US" sz="1500">
                <a:ea typeface="Calibri" panose="020F0502020204030204" pitchFamily="34" charset="0"/>
              </a:rPr>
              <a:t>Data needs synergies</a:t>
            </a:r>
          </a:p>
          <a:p>
            <a:pPr marL="257175" indent="-257175">
              <a:spcBef>
                <a:spcPts val="600"/>
              </a:spcBef>
              <a:buFont typeface="+mj-lt"/>
              <a:buAutoNum type="arabicPeriod"/>
              <a:tabLst>
                <a:tab pos="342900" algn="l"/>
              </a:tabLst>
            </a:pPr>
            <a:r>
              <a:rPr lang="en-US" sz="1500">
                <a:ea typeface="Calibri" panose="020F0502020204030204" pitchFamily="34" charset="0"/>
              </a:rPr>
              <a:t>ENDF 9.0</a:t>
            </a:r>
          </a:p>
          <a:p>
            <a:pPr marL="257175" indent="-257175">
              <a:spcBef>
                <a:spcPts val="600"/>
              </a:spcBef>
              <a:buFont typeface="+mj-lt"/>
              <a:buAutoNum type="arabicPeriod"/>
              <a:tabLst>
                <a:tab pos="342900" algn="l"/>
              </a:tabLst>
            </a:pPr>
            <a:r>
              <a:rPr lang="en-US" sz="1500"/>
              <a:t>Catch-all/Miscellaneous/Stand-alone talks</a:t>
            </a:r>
            <a:endParaRPr lang="en-US" sz="1500">
              <a:ea typeface="Calibri" panose="020F0502020204030204" pitchFamily="34" charset="0"/>
            </a:endParaRPr>
          </a:p>
        </p:txBody>
      </p:sp>
    </p:spTree>
    <p:extLst>
      <p:ext uri="{BB962C8B-B14F-4D97-AF65-F5344CB8AC3E}">
        <p14:creationId xmlns:p14="http://schemas.microsoft.com/office/powerpoint/2010/main" val="326739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D28D16-54BB-4C49-A05E-FCA78E64B399}"/>
              </a:ext>
            </a:extLst>
          </p:cNvPr>
          <p:cNvSpPr>
            <a:spLocks noGrp="1"/>
          </p:cNvSpPr>
          <p:nvPr>
            <p:ph idx="1"/>
          </p:nvPr>
        </p:nvSpPr>
        <p:spPr>
          <a:xfrm>
            <a:off x="1524001" y="563046"/>
            <a:ext cx="8951119" cy="6276974"/>
          </a:xfrm>
        </p:spPr>
        <p:txBody>
          <a:bodyPr>
            <a:normAutofit/>
          </a:bodyPr>
          <a:lstStyle/>
          <a:p>
            <a:pPr>
              <a:spcBef>
                <a:spcPts val="0"/>
              </a:spcBef>
            </a:pPr>
            <a:r>
              <a:rPr lang="en-US" sz="1800"/>
              <a:t>more on space applications </a:t>
            </a:r>
          </a:p>
          <a:p>
            <a:pPr>
              <a:spcBef>
                <a:spcPts val="0"/>
              </a:spcBef>
            </a:pPr>
            <a:r>
              <a:rPr lang="en-US" sz="1800"/>
              <a:t>short-lived isotopes</a:t>
            </a:r>
          </a:p>
          <a:p>
            <a:pPr>
              <a:spcBef>
                <a:spcPts val="0"/>
              </a:spcBef>
            </a:pPr>
            <a:r>
              <a:rPr lang="en-US" sz="1800"/>
              <a:t>Nuclear data for radiation damage metrics</a:t>
            </a:r>
          </a:p>
          <a:p>
            <a:pPr>
              <a:spcBef>
                <a:spcPts val="0"/>
              </a:spcBef>
            </a:pPr>
            <a:r>
              <a:rPr lang="en-US" sz="1800"/>
              <a:t>Importance and treatment of cross-reaction channel correlations</a:t>
            </a:r>
          </a:p>
          <a:p>
            <a:pPr>
              <a:spcBef>
                <a:spcPts val="0"/>
              </a:spcBef>
            </a:pPr>
            <a:r>
              <a:rPr lang="en-US" sz="1800"/>
              <a:t>Derivation of uncertainty in experimental data measurements</a:t>
            </a:r>
          </a:p>
          <a:p>
            <a:pPr>
              <a:spcBef>
                <a:spcPts val="0"/>
              </a:spcBef>
            </a:pPr>
            <a:r>
              <a:rPr lang="en-US" sz="1800"/>
              <a:t>Determination of uncertainty in calculated cross sections</a:t>
            </a:r>
          </a:p>
          <a:p>
            <a:pPr>
              <a:spcBef>
                <a:spcPts val="0"/>
              </a:spcBef>
            </a:pPr>
            <a:r>
              <a:rPr lang="en-US" sz="1800"/>
              <a:t>Nuclear data needs to enable new neutron detection capabilities/systems</a:t>
            </a:r>
          </a:p>
          <a:p>
            <a:pPr>
              <a:spcBef>
                <a:spcPts val="0"/>
              </a:spcBef>
            </a:pPr>
            <a:r>
              <a:rPr lang="en-US" sz="1800"/>
              <a:t>New nuclear data opportunities and needs arising from FRIB coming online</a:t>
            </a:r>
          </a:p>
          <a:p>
            <a:pPr>
              <a:spcBef>
                <a:spcPts val="0"/>
              </a:spcBef>
            </a:pPr>
            <a:r>
              <a:rPr lang="en-US" sz="1800"/>
              <a:t>Nuclear decay data continues to be a point of concern for Nuclear Forensics</a:t>
            </a:r>
          </a:p>
          <a:p>
            <a:pPr>
              <a:spcBef>
                <a:spcPts val="0"/>
              </a:spcBef>
            </a:pPr>
            <a:r>
              <a:rPr lang="en-US" sz="1800"/>
              <a:t>Spontaneous fission yields (SFY), including data for Pu240 and Cm isotopes. </a:t>
            </a:r>
          </a:p>
          <a:p>
            <a:pPr>
              <a:spcBef>
                <a:spcPts val="0"/>
              </a:spcBef>
            </a:pPr>
            <a:r>
              <a:rPr lang="en-US" sz="1800"/>
              <a:t>The integration of fission yield inventories calculations for SFY into SCALE/ORIGEN.   </a:t>
            </a:r>
          </a:p>
          <a:p>
            <a:pPr>
              <a:spcBef>
                <a:spcPts val="0"/>
              </a:spcBef>
            </a:pPr>
            <a:r>
              <a:rPr lang="en-US" sz="1800"/>
              <a:t>Fusion</a:t>
            </a:r>
          </a:p>
          <a:p>
            <a:pPr>
              <a:spcBef>
                <a:spcPts val="0"/>
              </a:spcBef>
            </a:pPr>
            <a:r>
              <a:rPr lang="en-US" sz="1800"/>
              <a:t>Walkthrough of past workshop recommendations and assessment of progress (this might require more homework ahead of WANDA - but workshop attendees could discuss what still needs to be done to close or if open recs are still needed)</a:t>
            </a:r>
          </a:p>
          <a:p>
            <a:pPr>
              <a:spcBef>
                <a:spcPts val="0"/>
              </a:spcBef>
            </a:pPr>
            <a:r>
              <a:rPr lang="en-US" sz="1800"/>
              <a:t>Maybe something more in depth on medical (how to ""do"" nuclear data with biology - cancer treatments, </a:t>
            </a:r>
            <a:r>
              <a:rPr lang="en-US" sz="1800" err="1"/>
              <a:t>etc</a:t>
            </a:r>
            <a:r>
              <a:rPr lang="en-US" sz="1800"/>
              <a:t>). A lot of good discussions during WANDA22 during stopping power session and presentation from NIH"</a:t>
            </a:r>
          </a:p>
          <a:p>
            <a:pPr>
              <a:spcBef>
                <a:spcPts val="0"/>
              </a:spcBef>
            </a:pPr>
            <a:r>
              <a:rPr lang="en-US" sz="1800"/>
              <a:t>neutron capture</a:t>
            </a:r>
          </a:p>
          <a:p>
            <a:pPr>
              <a:spcBef>
                <a:spcPts val="0"/>
              </a:spcBef>
            </a:pPr>
            <a:r>
              <a:rPr lang="en-US" sz="1800"/>
              <a:t>Nuclear data for medical applications (production, dosimetry, etc.). Focus on alpha emitters.</a:t>
            </a:r>
          </a:p>
          <a:p>
            <a:pPr>
              <a:spcBef>
                <a:spcPts val="0"/>
              </a:spcBef>
            </a:pPr>
            <a:r>
              <a:rPr lang="en-US" sz="1800"/>
              <a:t>FRIB needs, </a:t>
            </a:r>
          </a:p>
          <a:p>
            <a:pPr>
              <a:spcBef>
                <a:spcPts val="0"/>
              </a:spcBef>
            </a:pPr>
            <a:r>
              <a:rPr lang="en-US" sz="1800"/>
              <a:t>Uncertainty Quantification</a:t>
            </a:r>
          </a:p>
          <a:p>
            <a:pPr>
              <a:spcBef>
                <a:spcPts val="0"/>
              </a:spcBef>
            </a:pPr>
            <a:r>
              <a:rPr lang="en-US" sz="1800"/>
              <a:t>Recent data updates and the downstream effect on applications</a:t>
            </a:r>
          </a:p>
          <a:p>
            <a:pPr>
              <a:spcBef>
                <a:spcPts val="0"/>
              </a:spcBef>
            </a:pPr>
            <a:r>
              <a:rPr lang="en-US" sz="1800"/>
              <a:t>Data of importance for safeguards measurements </a:t>
            </a:r>
          </a:p>
          <a:p>
            <a:pPr>
              <a:spcBef>
                <a:spcPts val="0"/>
              </a:spcBef>
            </a:pPr>
            <a:r>
              <a:rPr lang="en-US" sz="1800"/>
              <a:t>"The Future of Nuclear Data Processing" would make a great session and is long overdue.</a:t>
            </a:r>
          </a:p>
          <a:p>
            <a:endParaRPr lang="en-US" sz="750"/>
          </a:p>
        </p:txBody>
      </p:sp>
      <p:sp>
        <p:nvSpPr>
          <p:cNvPr id="2" name="Title 1">
            <a:extLst>
              <a:ext uri="{FF2B5EF4-FFF2-40B4-BE49-F238E27FC236}">
                <a16:creationId xmlns:a16="http://schemas.microsoft.com/office/drawing/2014/main" id="{5DE3E57F-AB01-4531-8D02-FBC92D3F4C01}"/>
              </a:ext>
            </a:extLst>
          </p:cNvPr>
          <p:cNvSpPr>
            <a:spLocks noGrp="1"/>
          </p:cNvSpPr>
          <p:nvPr>
            <p:ph type="title"/>
          </p:nvPr>
        </p:nvSpPr>
        <p:spPr>
          <a:xfrm>
            <a:off x="1828800" y="152400"/>
            <a:ext cx="7886700" cy="433388"/>
          </a:xfrm>
        </p:spPr>
        <p:txBody>
          <a:bodyPr>
            <a:noAutofit/>
          </a:bodyPr>
          <a:lstStyle/>
          <a:p>
            <a:pPr algn="ctr"/>
            <a:r>
              <a:rPr lang="en-US" sz="2400"/>
              <a:t>Session Topic Suggestions from WANDA2022</a:t>
            </a:r>
          </a:p>
        </p:txBody>
      </p:sp>
    </p:spTree>
    <p:extLst>
      <p:ext uri="{BB962C8B-B14F-4D97-AF65-F5344CB8AC3E}">
        <p14:creationId xmlns:p14="http://schemas.microsoft.com/office/powerpoint/2010/main" val="365486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CFB7-46B2-681F-51BC-AFB97A22B5C5}"/>
              </a:ext>
            </a:extLst>
          </p:cNvPr>
          <p:cNvSpPr>
            <a:spLocks noGrp="1"/>
          </p:cNvSpPr>
          <p:nvPr>
            <p:ph type="title"/>
          </p:nvPr>
        </p:nvSpPr>
        <p:spPr/>
        <p:txBody>
          <a:bodyPr/>
          <a:lstStyle/>
          <a:p>
            <a:r>
              <a:rPr lang="en-US"/>
              <a:t>Session Topic Suggestions from WANDA 2024</a:t>
            </a:r>
          </a:p>
        </p:txBody>
      </p:sp>
      <p:sp>
        <p:nvSpPr>
          <p:cNvPr id="3" name="Content Placeholder 2">
            <a:extLst>
              <a:ext uri="{FF2B5EF4-FFF2-40B4-BE49-F238E27FC236}">
                <a16:creationId xmlns:a16="http://schemas.microsoft.com/office/drawing/2014/main" id="{9C5392F7-697A-0669-718B-AF070D25FF39}"/>
              </a:ext>
            </a:extLst>
          </p:cNvPr>
          <p:cNvSpPr>
            <a:spLocks noGrp="1"/>
          </p:cNvSpPr>
          <p:nvPr>
            <p:ph idx="1"/>
          </p:nvPr>
        </p:nvSpPr>
        <p:spPr>
          <a:xfrm>
            <a:off x="838200" y="1415143"/>
            <a:ext cx="10515600" cy="4761820"/>
          </a:xfrm>
        </p:spPr>
        <p:txBody>
          <a:bodyPr>
            <a:normAutofit fontScale="25000" lnSpcReduction="20000"/>
          </a:bodyPr>
          <a:lstStyle/>
          <a:p>
            <a:r>
              <a:rPr lang="en-US" sz="6400"/>
              <a:t>Covariances for Experimentalists, Photo-Fission Nuclear Data Needs</a:t>
            </a:r>
          </a:p>
          <a:p>
            <a:r>
              <a:rPr lang="en-US" sz="6400">
                <a:highlight>
                  <a:srgbClr val="FFFF00"/>
                </a:highlight>
              </a:rPr>
              <a:t>Reactor Physics Benchmarks for HALEU fuel</a:t>
            </a:r>
          </a:p>
          <a:p>
            <a:r>
              <a:rPr lang="en-US" sz="6400"/>
              <a:t>Knowledge management and knowledge sharing to support nuclear data evaluation.</a:t>
            </a:r>
          </a:p>
          <a:p>
            <a:r>
              <a:rPr lang="en-US" sz="6400">
                <a:highlight>
                  <a:srgbClr val="FFFF00"/>
                </a:highlight>
              </a:rPr>
              <a:t>I would like to see a follow-up to the FES sections. I think fusion identified many needs and to address even a small subset of those needs with any fidelity in a single year is highly unlikely.</a:t>
            </a:r>
          </a:p>
          <a:p>
            <a:r>
              <a:rPr lang="en-US" sz="6400"/>
              <a:t>Bridging the gap between evaluators and experimenters: sometimes there’s a confusion between what experiments provide and what evaluators need. Also there’s not an official way to provide data to evaluators. EXFOR compilation can take time but the data could be handed out before the compilation is completed, so I think it’d be interesting to discuss ways of communicating new data.</a:t>
            </a:r>
          </a:p>
          <a:p>
            <a:r>
              <a:rPr lang="en-US" sz="6400"/>
              <a:t>Theory needs for nuclear data, I’d like to revisit the training (aka people pipeline) session that we had a few years ago</a:t>
            </a:r>
          </a:p>
          <a:p>
            <a:r>
              <a:rPr lang="en-US" sz="6400"/>
              <a:t>workflow / pipelines / software - - making the nuclear data enterprise more accessible to non-experts</a:t>
            </a:r>
          </a:p>
          <a:p>
            <a:r>
              <a:rPr lang="en-US" sz="6400">
                <a:highlight>
                  <a:srgbClr val="FFFF00"/>
                </a:highlight>
              </a:rPr>
              <a:t>AI/ML -- revisited in light of new developments</a:t>
            </a:r>
          </a:p>
          <a:p>
            <a:r>
              <a:rPr lang="en-US" sz="6400"/>
              <a:t>workforce issues -- recruitment, training, retention, and publicizing nuclear data importance</a:t>
            </a:r>
          </a:p>
          <a:p>
            <a:r>
              <a:rPr lang="en-US" sz="6400"/>
              <a:t>advanced statistical methods -- to bring the community up to speed</a:t>
            </a:r>
          </a:p>
          <a:p>
            <a:r>
              <a:rPr lang="en-US" sz="6400">
                <a:highlight>
                  <a:srgbClr val="FFFF00"/>
                </a:highlight>
              </a:rPr>
              <a:t>cross-disciplinary synergies -- strategies for identifying, growing, and funding </a:t>
            </a:r>
          </a:p>
          <a:p>
            <a:r>
              <a:rPr lang="en-US" sz="6400"/>
              <a:t>career paths in nuclear data -- showcase the wide variety of options</a:t>
            </a:r>
          </a:p>
          <a:p>
            <a:r>
              <a:rPr lang="en-US" sz="6400"/>
              <a:t>"industrial" (for-profit) nuclear data enterprises -- compare/contrast with academic and lab efforts</a:t>
            </a:r>
          </a:p>
          <a:p>
            <a:r>
              <a:rPr lang="en-US" sz="6400"/>
              <a:t>metrics for assessing progress and efforts in nuclear data </a:t>
            </a:r>
          </a:p>
          <a:p>
            <a:endParaRPr lang="en-US"/>
          </a:p>
          <a:p>
            <a:endParaRPr lang="en-US"/>
          </a:p>
        </p:txBody>
      </p:sp>
    </p:spTree>
    <p:extLst>
      <p:ext uri="{BB962C8B-B14F-4D97-AF65-F5344CB8AC3E}">
        <p14:creationId xmlns:p14="http://schemas.microsoft.com/office/powerpoint/2010/main" val="3980380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552D-4465-9608-0105-8287561FD0FF}"/>
              </a:ext>
            </a:extLst>
          </p:cNvPr>
          <p:cNvSpPr>
            <a:spLocks noGrp="1"/>
          </p:cNvSpPr>
          <p:nvPr>
            <p:ph type="title"/>
          </p:nvPr>
        </p:nvSpPr>
        <p:spPr/>
        <p:txBody>
          <a:bodyPr/>
          <a:lstStyle/>
          <a:p>
            <a:r>
              <a:rPr lang="en-US"/>
              <a:t>Session Topic Suggestions from WANDA 2024 (</a:t>
            </a:r>
            <a:r>
              <a:rPr lang="en-US" err="1"/>
              <a:t>cont</a:t>
            </a:r>
            <a:r>
              <a:rPr lang="en-US"/>
              <a:t>)</a:t>
            </a:r>
          </a:p>
        </p:txBody>
      </p:sp>
      <p:sp>
        <p:nvSpPr>
          <p:cNvPr id="3" name="Content Placeholder 2">
            <a:extLst>
              <a:ext uri="{FF2B5EF4-FFF2-40B4-BE49-F238E27FC236}">
                <a16:creationId xmlns:a16="http://schemas.microsoft.com/office/drawing/2014/main" id="{9CB81FE4-6F10-0B04-F90D-8304CEDB0739}"/>
              </a:ext>
            </a:extLst>
          </p:cNvPr>
          <p:cNvSpPr>
            <a:spLocks noGrp="1"/>
          </p:cNvSpPr>
          <p:nvPr>
            <p:ph idx="1"/>
          </p:nvPr>
        </p:nvSpPr>
        <p:spPr/>
        <p:txBody>
          <a:bodyPr vert="horz" lIns="91440" tIns="45720" rIns="91440" bIns="45720" rtlCol="0" anchor="t">
            <a:normAutofit fontScale="55000" lnSpcReduction="20000"/>
          </a:bodyPr>
          <a:lstStyle/>
          <a:p>
            <a:r>
              <a:rPr lang="en-US" sz="2800"/>
              <a:t>sensitivity studies -- how to quantitatively choose your next nuclear data research topic</a:t>
            </a:r>
            <a:endParaRPr lang="en-US" sz="2800">
              <a:ea typeface="Calibri"/>
              <a:cs typeface="Calibri"/>
            </a:endParaRPr>
          </a:p>
          <a:p>
            <a:r>
              <a:rPr lang="en-US" sz="2800"/>
              <a:t>Uncertainty quantification &amp; covariances for experimental methods</a:t>
            </a:r>
            <a:endParaRPr lang="en-US" sz="2800">
              <a:ea typeface="Calibri"/>
              <a:cs typeface="Calibri"/>
            </a:endParaRPr>
          </a:p>
          <a:p>
            <a:r>
              <a:rPr lang="en-US" sz="2800"/>
              <a:t>Processing codes (UQ from evaluation to transport, and HPC)</a:t>
            </a:r>
            <a:endParaRPr lang="en-US" sz="2800">
              <a:ea typeface="Calibri"/>
              <a:cs typeface="Calibri"/>
            </a:endParaRPr>
          </a:p>
          <a:p>
            <a:r>
              <a:rPr lang="en-US" sz="2800"/>
              <a:t>UQ (measurements, evaluations, formats, processing, transport, sensitivity methods)</a:t>
            </a:r>
            <a:endParaRPr lang="en-US" sz="2800">
              <a:ea typeface="Calibri"/>
              <a:cs typeface="Calibri"/>
            </a:endParaRPr>
          </a:p>
          <a:p>
            <a:r>
              <a:rPr lang="en-US" sz="2800"/>
              <a:t>Validation of nuclear data beyond criticality: connecting theory with practical impacts </a:t>
            </a:r>
            <a:endParaRPr lang="en-US" sz="2800">
              <a:ea typeface="Calibri"/>
              <a:cs typeface="Calibri"/>
            </a:endParaRPr>
          </a:p>
          <a:p>
            <a:r>
              <a:rPr lang="en-US" sz="2800"/>
              <a:t>I would love to hear from folks in medical physics about their data needs. I think that's an area where we can really help improve lives.</a:t>
            </a:r>
            <a:endParaRPr lang="en-US" sz="2800">
              <a:ea typeface="Calibri"/>
              <a:cs typeface="Calibri"/>
            </a:endParaRPr>
          </a:p>
          <a:p>
            <a:r>
              <a:rPr lang="en-US" sz="2800"/>
              <a:t>The magic behind the covariance data: practical examples and best practices for general users of the data</a:t>
            </a:r>
            <a:endParaRPr lang="en-US" sz="2800">
              <a:ea typeface="Calibri"/>
              <a:cs typeface="Calibri"/>
            </a:endParaRPr>
          </a:p>
          <a:p>
            <a:r>
              <a:rPr lang="en-US">
                <a:highlight>
                  <a:srgbClr val="FFFF00"/>
                </a:highlight>
              </a:rPr>
              <a:t>Nuclear</a:t>
            </a:r>
            <a:r>
              <a:rPr lang="en-US" sz="2800">
                <a:highlight>
                  <a:srgbClr val="FFFF00"/>
                </a:highlight>
              </a:rPr>
              <a:t> data infrastructure (databases, computing, </a:t>
            </a:r>
            <a:r>
              <a:rPr lang="en-US" sz="2800" err="1">
                <a:highlight>
                  <a:srgbClr val="FFFF00"/>
                </a:highlight>
              </a:rPr>
              <a:t>etc</a:t>
            </a:r>
            <a:r>
              <a:rPr lang="en-US" sz="2800">
                <a:highlight>
                  <a:srgbClr val="FFFF00"/>
                </a:highlight>
              </a:rPr>
              <a:t>) modernization needs</a:t>
            </a:r>
            <a:endParaRPr lang="en-US" sz="2800">
              <a:highlight>
                <a:srgbClr val="FFFF00"/>
              </a:highlight>
              <a:ea typeface="Calibri"/>
              <a:cs typeface="Calibri"/>
            </a:endParaRPr>
          </a:p>
          <a:p>
            <a:r>
              <a:rPr lang="en-US" sz="2800"/>
              <a:t>Nuclear theory (predictive capability, fission/fusion, </a:t>
            </a:r>
            <a:r>
              <a:rPr lang="en-US" sz="2800" err="1"/>
              <a:t>etc</a:t>
            </a:r>
            <a:r>
              <a:rPr lang="en-US" sz="2800"/>
              <a:t>)</a:t>
            </a:r>
            <a:endParaRPr lang="en-US" sz="2800">
              <a:ea typeface="Calibri"/>
              <a:cs typeface="Calibri"/>
            </a:endParaRPr>
          </a:p>
          <a:p>
            <a:r>
              <a:rPr lang="en-US" sz="2800"/>
              <a:t>Nuclear astrophysics</a:t>
            </a:r>
            <a:endParaRPr lang="en-US" sz="2800">
              <a:ea typeface="Calibri"/>
              <a:cs typeface="Calibri"/>
            </a:endParaRPr>
          </a:p>
          <a:p>
            <a:r>
              <a:rPr lang="en-US" sz="2800"/>
              <a:t>UQ</a:t>
            </a:r>
          </a:p>
          <a:p>
            <a:r>
              <a:rPr lang="en-US" sz="2800">
                <a:highlight>
                  <a:srgbClr val="FFFF00"/>
                </a:highlight>
              </a:rPr>
              <a:t>Open Data and Data Preservation</a:t>
            </a:r>
            <a:endParaRPr lang="en-US" sz="2800">
              <a:highlight>
                <a:srgbClr val="FFFF00"/>
              </a:highlight>
              <a:ea typeface="Calibri"/>
              <a:cs typeface="Calibri"/>
            </a:endParaRPr>
          </a:p>
          <a:p>
            <a:r>
              <a:rPr lang="en-US" sz="2800"/>
              <a:t>Connections between nuclear science and materials science (TSL, radiation damage)</a:t>
            </a:r>
            <a:endParaRPr lang="en-US" sz="2800">
              <a:ea typeface="Calibri"/>
              <a:cs typeface="Calibri"/>
            </a:endParaRPr>
          </a:p>
          <a:p>
            <a:r>
              <a:rPr lang="en-US" sz="2800">
                <a:highlight>
                  <a:srgbClr val="FFFF00"/>
                </a:highlight>
              </a:rPr>
              <a:t>Nuclear deterrence</a:t>
            </a:r>
            <a:endParaRPr lang="en-US" sz="2800">
              <a:highlight>
                <a:srgbClr val="FFFF00"/>
              </a:highlight>
              <a:ea typeface="Calibri"/>
              <a:cs typeface="Calibri"/>
            </a:endParaRPr>
          </a:p>
          <a:p>
            <a:endParaRPr lang="en-US"/>
          </a:p>
        </p:txBody>
      </p:sp>
    </p:spTree>
    <p:extLst>
      <p:ext uri="{BB962C8B-B14F-4D97-AF65-F5344CB8AC3E}">
        <p14:creationId xmlns:p14="http://schemas.microsoft.com/office/powerpoint/2010/main" val="191643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0AC8-B048-7D86-B0BA-4A299D9D8944}"/>
              </a:ext>
            </a:extLst>
          </p:cNvPr>
          <p:cNvSpPr>
            <a:spLocks noGrp="1"/>
          </p:cNvSpPr>
          <p:nvPr>
            <p:ph type="title"/>
          </p:nvPr>
        </p:nvSpPr>
        <p:spPr/>
        <p:txBody>
          <a:bodyPr/>
          <a:lstStyle/>
          <a:p>
            <a:r>
              <a:rPr lang="en-US"/>
              <a:t>Wrapping up WANDA 2025 and looking ahead to WANDA 2026</a:t>
            </a:r>
          </a:p>
        </p:txBody>
      </p:sp>
      <p:sp>
        <p:nvSpPr>
          <p:cNvPr id="3" name="Content Placeholder 2">
            <a:extLst>
              <a:ext uri="{FF2B5EF4-FFF2-40B4-BE49-F238E27FC236}">
                <a16:creationId xmlns:a16="http://schemas.microsoft.com/office/drawing/2014/main" id="{FBA88EAD-0A39-B7D6-CF2C-2AA91E97EDB1}"/>
              </a:ext>
            </a:extLst>
          </p:cNvPr>
          <p:cNvSpPr>
            <a:spLocks noGrp="1"/>
          </p:cNvSpPr>
          <p:nvPr>
            <p:ph idx="1"/>
          </p:nvPr>
        </p:nvSpPr>
        <p:spPr/>
        <p:txBody>
          <a:bodyPr vert="horz" lIns="91440" tIns="45720" rIns="91440" bIns="45720" rtlCol="0" anchor="t">
            <a:normAutofit/>
          </a:bodyPr>
          <a:lstStyle/>
          <a:p>
            <a:r>
              <a:rPr lang="en-US"/>
              <a:t>WANDA 2026</a:t>
            </a:r>
          </a:p>
          <a:p>
            <a:pPr lvl="1"/>
            <a:r>
              <a:rPr lang="en-US"/>
              <a:t>Session chairs need to send their reports (thanks to the rapporteurs who took detailed notes during the session) </a:t>
            </a:r>
            <a:r>
              <a:rPr lang="en-US">
                <a:solidFill>
                  <a:srgbClr val="FF0000"/>
                </a:solidFill>
              </a:rPr>
              <a:t>February 2025</a:t>
            </a:r>
            <a:endParaRPr lang="en-US">
              <a:solidFill>
                <a:srgbClr val="FF0000"/>
              </a:solidFill>
              <a:cs typeface="Calibri"/>
            </a:endParaRPr>
          </a:p>
          <a:p>
            <a:pPr lvl="1"/>
            <a:r>
              <a:rPr lang="en-US"/>
              <a:t>Ellen and Jesse will then write and edit the final publication</a:t>
            </a:r>
            <a:endParaRPr lang="en-US">
              <a:cs typeface="Calibri"/>
            </a:endParaRPr>
          </a:p>
          <a:p>
            <a:pPr lvl="1"/>
            <a:r>
              <a:rPr lang="en-US" b="1"/>
              <a:t>Survey is coming for your feedback</a:t>
            </a:r>
            <a:endParaRPr lang="en-US" b="1">
              <a:ea typeface="Calibri"/>
              <a:cs typeface="Calibri"/>
            </a:endParaRPr>
          </a:p>
          <a:p>
            <a:pPr lvl="2"/>
            <a:r>
              <a:rPr lang="en-US" b="1"/>
              <a:t>you will be able to suggest topics and chair-people for that topic</a:t>
            </a:r>
            <a:endParaRPr lang="en-US" b="1">
              <a:cs typeface="Calibri"/>
            </a:endParaRPr>
          </a:p>
          <a:p>
            <a:r>
              <a:rPr lang="en-US"/>
              <a:t>WANDA 2026</a:t>
            </a:r>
            <a:endParaRPr lang="en-US">
              <a:cs typeface="Calibri"/>
            </a:endParaRPr>
          </a:p>
          <a:p>
            <a:pPr lvl="1"/>
            <a:r>
              <a:rPr lang="en-US">
                <a:cs typeface="Calibri"/>
              </a:rPr>
              <a:t>We're planning to book this venue</a:t>
            </a:r>
            <a:r>
              <a:rPr lang="en-US">
                <a:solidFill>
                  <a:srgbClr val="000000"/>
                </a:solidFill>
                <a:cs typeface="Calibri"/>
              </a:rPr>
              <a:t>,</a:t>
            </a:r>
            <a:r>
              <a:rPr lang="en-US">
                <a:cs typeface="Calibri"/>
              </a:rPr>
              <a:t> for </a:t>
            </a:r>
            <a:r>
              <a:rPr lang="en-US">
                <a:solidFill>
                  <a:srgbClr val="000000"/>
                </a:solidFill>
                <a:cs typeface="Calibri"/>
              </a:rPr>
              <a:t>February 9-12,</a:t>
            </a:r>
            <a:r>
              <a:rPr lang="en-US">
                <a:cs typeface="Calibri"/>
              </a:rPr>
              <a:t> 2026</a:t>
            </a:r>
            <a:endParaRPr lang="en-US"/>
          </a:p>
          <a:p>
            <a:pPr lvl="1"/>
            <a:r>
              <a:rPr lang="en-US"/>
              <a:t>See you in DC next year!</a:t>
            </a:r>
            <a:endParaRPr lang="en-US">
              <a:ea typeface="Calibri"/>
              <a:cs typeface="Calibri"/>
            </a:endParaRPr>
          </a:p>
          <a:p>
            <a:pPr lvl="2"/>
            <a:endParaRPr lang="en-US" sz="2400" b="1">
              <a:cs typeface="Calibri"/>
            </a:endParaRPr>
          </a:p>
          <a:p>
            <a:endParaRPr lang="en-US"/>
          </a:p>
        </p:txBody>
      </p:sp>
    </p:spTree>
    <p:extLst>
      <p:ext uri="{BB962C8B-B14F-4D97-AF65-F5344CB8AC3E}">
        <p14:creationId xmlns:p14="http://schemas.microsoft.com/office/powerpoint/2010/main" val="173664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701B-52DA-5983-0277-B9A5AEC2D12A}"/>
              </a:ext>
            </a:extLst>
          </p:cNvPr>
          <p:cNvSpPr>
            <a:spLocks noGrp="1"/>
          </p:cNvSpPr>
          <p:nvPr>
            <p:ph type="title"/>
          </p:nvPr>
        </p:nvSpPr>
        <p:spPr>
          <a:xfrm>
            <a:off x="838200" y="-191924"/>
            <a:ext cx="10515600" cy="1325563"/>
          </a:xfrm>
        </p:spPr>
        <p:txBody>
          <a:bodyPr/>
          <a:lstStyle/>
          <a:p>
            <a:r>
              <a:rPr lang="en-US"/>
              <a:t>Thank you for making WANDA a success!</a:t>
            </a:r>
          </a:p>
        </p:txBody>
      </p:sp>
      <p:sp>
        <p:nvSpPr>
          <p:cNvPr id="3" name="TextBox 2">
            <a:extLst>
              <a:ext uri="{FF2B5EF4-FFF2-40B4-BE49-F238E27FC236}">
                <a16:creationId xmlns:a16="http://schemas.microsoft.com/office/drawing/2014/main" id="{1E9A0914-A1C6-0A8A-8ADF-ED43FD3BF046}"/>
              </a:ext>
            </a:extLst>
          </p:cNvPr>
          <p:cNvSpPr txBox="1"/>
          <p:nvPr/>
        </p:nvSpPr>
        <p:spPr>
          <a:xfrm>
            <a:off x="366712" y="713230"/>
            <a:ext cx="11458575" cy="3785652"/>
          </a:xfrm>
          <a:prstGeom prst="rect">
            <a:avLst/>
          </a:prstGeom>
          <a:noFill/>
        </p:spPr>
        <p:txBody>
          <a:bodyPr wrap="square" lIns="91440" tIns="45720" rIns="91440" bIns="45720" numCol="3" rtlCol="0" anchor="t">
            <a:spAutoFit/>
          </a:bodyPr>
          <a:lstStyle/>
          <a:p>
            <a:r>
              <a:rPr lang="en-US" sz="1600" b="1"/>
              <a:t>Program Managers:</a:t>
            </a:r>
          </a:p>
          <a:p>
            <a:r>
              <a:rPr lang="en-US" sz="1600"/>
              <a:t>Sharon Stephenson (DOE)</a:t>
            </a:r>
            <a:endParaRPr lang="en-US" sz="1600">
              <a:ea typeface="Calibri"/>
              <a:cs typeface="Calibri"/>
            </a:endParaRPr>
          </a:p>
          <a:p>
            <a:r>
              <a:rPr lang="en-US" sz="1600"/>
              <a:t>Keith Jankowski (DOE)</a:t>
            </a:r>
            <a:endParaRPr lang="en-US" sz="1600">
              <a:ea typeface="Calibri"/>
              <a:cs typeface="Calibri"/>
            </a:endParaRPr>
          </a:p>
          <a:p>
            <a:r>
              <a:rPr lang="en-US" sz="1600">
                <a:cs typeface="Calibri"/>
              </a:rPr>
              <a:t>Robert King (OCIO/DOE)</a:t>
            </a:r>
            <a:endParaRPr lang="en-US" sz="1600"/>
          </a:p>
          <a:p>
            <a:r>
              <a:rPr lang="en-US" sz="1600"/>
              <a:t>Nicholas Antonio(DOE)</a:t>
            </a:r>
            <a:endParaRPr lang="en-US" sz="1600">
              <a:cs typeface="Calibri"/>
            </a:endParaRPr>
          </a:p>
          <a:p>
            <a:r>
              <a:rPr lang="en-US" sz="1600"/>
              <a:t>Don </a:t>
            </a:r>
            <a:r>
              <a:rPr lang="en-US" sz="1600" err="1"/>
              <a:t>Algama</a:t>
            </a:r>
            <a:r>
              <a:rPr lang="en-US" sz="1600"/>
              <a:t> (DOE)</a:t>
            </a:r>
            <a:endParaRPr lang="en-US" sz="1600">
              <a:ea typeface="Calibri"/>
              <a:cs typeface="Calibri"/>
            </a:endParaRPr>
          </a:p>
          <a:p>
            <a:r>
              <a:rPr lang="en-US" sz="1600"/>
              <a:t>Tod Caldwell (DOE)</a:t>
            </a:r>
            <a:endParaRPr lang="en-US" sz="1600">
              <a:ea typeface="Calibri"/>
              <a:cs typeface="Calibri"/>
            </a:endParaRPr>
          </a:p>
          <a:p>
            <a:r>
              <a:rPr lang="en-US" sz="1600"/>
              <a:t>Jim Peltz (DOE)</a:t>
            </a:r>
            <a:endParaRPr lang="en-US" sz="1600">
              <a:ea typeface="Calibri"/>
              <a:cs typeface="Calibri"/>
            </a:endParaRPr>
          </a:p>
          <a:p>
            <a:r>
              <a:rPr lang="en-US" sz="1600"/>
              <a:t>Doug Bowen (ORNL)</a:t>
            </a:r>
            <a:endParaRPr lang="en-US" sz="1600">
              <a:ea typeface="Calibri"/>
              <a:cs typeface="Calibri"/>
            </a:endParaRPr>
          </a:p>
          <a:p>
            <a:r>
              <a:rPr lang="en-US" sz="1600">
                <a:cs typeface="Calibri"/>
              </a:rPr>
              <a:t>Lucas </a:t>
            </a:r>
            <a:r>
              <a:rPr lang="en-US" sz="1600" err="1">
                <a:cs typeface="Calibri"/>
              </a:rPr>
              <a:t>Kyriazidis</a:t>
            </a:r>
            <a:r>
              <a:rPr lang="en-US" sz="1600">
                <a:cs typeface="Calibri"/>
              </a:rPr>
              <a:t> (NRC)</a:t>
            </a:r>
            <a:endParaRPr lang="en-US" sz="1600">
              <a:ea typeface="Calibri"/>
              <a:cs typeface="Calibri"/>
            </a:endParaRPr>
          </a:p>
          <a:p>
            <a:r>
              <a:rPr lang="en-US" sz="1600"/>
              <a:t>Joanna Ingraham (DRTA)</a:t>
            </a:r>
            <a:endParaRPr lang="en-US" sz="1600">
              <a:ea typeface="Calibri"/>
              <a:cs typeface="Calibri"/>
            </a:endParaRPr>
          </a:p>
          <a:p>
            <a:endParaRPr lang="en-US" sz="1600">
              <a:cs typeface="Calibri"/>
            </a:endParaRPr>
          </a:p>
          <a:p>
            <a:endParaRPr lang="en-US" sz="1600"/>
          </a:p>
          <a:p>
            <a:endParaRPr lang="en-US" sz="1600"/>
          </a:p>
          <a:p>
            <a:endParaRPr lang="en-US" sz="1600"/>
          </a:p>
          <a:p>
            <a:r>
              <a:rPr lang="en-US" sz="1600" b="1"/>
              <a:t>Session Leads:</a:t>
            </a:r>
            <a:endParaRPr lang="en-US" sz="1600" b="1">
              <a:ea typeface="Calibri"/>
              <a:cs typeface="Calibri"/>
            </a:endParaRPr>
          </a:p>
          <a:p>
            <a:r>
              <a:rPr lang="en-US" sz="1600">
                <a:cs typeface="Calibri"/>
              </a:rPr>
              <a:t>Todd </a:t>
            </a:r>
            <a:r>
              <a:rPr lang="en-US" sz="1600" err="1">
                <a:cs typeface="Calibri"/>
              </a:rPr>
              <a:t>Bredeweg</a:t>
            </a:r>
            <a:r>
              <a:rPr lang="en-US" sz="1600">
                <a:cs typeface="Calibri"/>
              </a:rPr>
              <a:t> (LANL)</a:t>
            </a:r>
            <a:endParaRPr lang="en-US" sz="1600">
              <a:ea typeface="Calibri"/>
              <a:cs typeface="Calibri"/>
            </a:endParaRPr>
          </a:p>
          <a:p>
            <a:r>
              <a:rPr lang="en-US" sz="1600">
                <a:cs typeface="Calibri"/>
              </a:rPr>
              <a:t>Jo Ressler (LLNL)</a:t>
            </a:r>
            <a:endParaRPr lang="en-US" sz="1600">
              <a:ea typeface="Calibri"/>
              <a:cs typeface="Calibri"/>
            </a:endParaRPr>
          </a:p>
          <a:p>
            <a:r>
              <a:rPr lang="en-US" sz="1600">
                <a:cs typeface="Calibri"/>
              </a:rPr>
              <a:t>Aaron Couture (LANL)</a:t>
            </a:r>
            <a:endParaRPr lang="en-US" sz="1600">
              <a:ea typeface="Calibri"/>
              <a:cs typeface="Calibri"/>
            </a:endParaRPr>
          </a:p>
          <a:p>
            <a:r>
              <a:rPr lang="en-US" sz="1600">
                <a:cs typeface="Calibri"/>
              </a:rPr>
              <a:t>Mike Loughlin (ORNL)</a:t>
            </a:r>
            <a:endParaRPr lang="en-US" sz="1600">
              <a:ea typeface="Calibri"/>
              <a:cs typeface="Calibri"/>
            </a:endParaRPr>
          </a:p>
          <a:p>
            <a:r>
              <a:rPr lang="en-US" sz="1600">
                <a:cs typeface="Calibri"/>
              </a:rPr>
              <a:t>Paul Romano (ANL)</a:t>
            </a:r>
            <a:endParaRPr lang="en-US" sz="1600">
              <a:ea typeface="Calibri"/>
              <a:cs typeface="Calibri"/>
            </a:endParaRPr>
          </a:p>
          <a:p>
            <a:r>
              <a:rPr lang="en-US" sz="1600">
                <a:cs typeface="Calibri"/>
              </a:rPr>
              <a:t>Theresa Cutler (LANL)</a:t>
            </a:r>
            <a:endParaRPr lang="en-US" sz="1600">
              <a:ea typeface="Calibri"/>
              <a:cs typeface="Calibri"/>
            </a:endParaRPr>
          </a:p>
          <a:p>
            <a:r>
              <a:rPr lang="en-US" sz="1600">
                <a:cs typeface="Calibri"/>
              </a:rPr>
              <a:t>Javier </a:t>
            </a:r>
            <a:r>
              <a:rPr lang="en-US" sz="1600" err="1">
                <a:cs typeface="Calibri"/>
              </a:rPr>
              <a:t>Ortensi</a:t>
            </a:r>
            <a:r>
              <a:rPr lang="en-US" sz="1600">
                <a:cs typeface="Calibri"/>
              </a:rPr>
              <a:t> (INL)</a:t>
            </a:r>
            <a:endParaRPr lang="en-US" sz="1600">
              <a:ea typeface="Calibri"/>
              <a:cs typeface="Calibri"/>
            </a:endParaRPr>
          </a:p>
          <a:p>
            <a:r>
              <a:rPr lang="en-US" sz="1600"/>
              <a:t>David Brown (BNL)</a:t>
            </a:r>
            <a:endParaRPr lang="en-US" sz="1600">
              <a:ea typeface="Calibri"/>
              <a:cs typeface="Calibri"/>
            </a:endParaRPr>
          </a:p>
          <a:p>
            <a:r>
              <a:rPr lang="en-US" sz="1600"/>
              <a:t>Adam Daskalakis (NNL)</a:t>
            </a:r>
            <a:endParaRPr lang="en-US" sz="1600">
              <a:ea typeface="Calibri"/>
              <a:cs typeface="Calibri"/>
            </a:endParaRPr>
          </a:p>
          <a:p>
            <a:endParaRPr lang="en-US" sz="1600" b="1"/>
          </a:p>
          <a:p>
            <a:endParaRPr lang="en-US" sz="1600" b="1"/>
          </a:p>
          <a:p>
            <a:endParaRPr lang="en-US" sz="1600" b="1"/>
          </a:p>
          <a:p>
            <a:endParaRPr lang="en-US" sz="1600" b="1"/>
          </a:p>
          <a:p>
            <a:endParaRPr lang="en-US" sz="1600" b="1"/>
          </a:p>
          <a:p>
            <a:r>
              <a:rPr lang="en-US" sz="1600" b="1"/>
              <a:t>Rapporteurs:</a:t>
            </a:r>
            <a:endParaRPr lang="en-US" sz="1600">
              <a:cs typeface="Calibri" panose="020F0502020204030204"/>
            </a:endParaRPr>
          </a:p>
          <a:p>
            <a:r>
              <a:rPr lang="en-US" sz="1600">
                <a:cs typeface="Calibri" panose="020F0502020204030204"/>
              </a:rPr>
              <a:t>Peter Brain (LANL)</a:t>
            </a:r>
            <a:endParaRPr lang="en-US" sz="1600">
              <a:ea typeface="Calibri"/>
              <a:cs typeface="Calibri" panose="020F0502020204030204"/>
            </a:endParaRPr>
          </a:p>
          <a:p>
            <a:r>
              <a:rPr lang="en-US" sz="1600">
                <a:cs typeface="Calibri" panose="020F0502020204030204"/>
              </a:rPr>
              <a:t>Karishma Shah (LBNL)</a:t>
            </a:r>
            <a:endParaRPr lang="en-US" sz="1600">
              <a:ea typeface="Calibri"/>
              <a:cs typeface="Calibri" panose="020F0502020204030204"/>
            </a:endParaRPr>
          </a:p>
          <a:p>
            <a:r>
              <a:rPr lang="en-US" sz="1600">
                <a:cs typeface="Calibri" panose="020F0502020204030204"/>
              </a:rPr>
              <a:t>Ian Parker (RPI)</a:t>
            </a:r>
            <a:endParaRPr lang="en-US" sz="1600">
              <a:ea typeface="Calibri"/>
              <a:cs typeface="Calibri" panose="020F0502020204030204"/>
            </a:endParaRPr>
          </a:p>
          <a:p>
            <a:r>
              <a:rPr lang="en-US" sz="1600">
                <a:cs typeface="Calibri" panose="020F0502020204030204"/>
              </a:rPr>
              <a:t>Adrien </a:t>
            </a:r>
            <a:r>
              <a:rPr lang="en-US" sz="1600" err="1">
                <a:cs typeface="Calibri" panose="020F0502020204030204"/>
              </a:rPr>
              <a:t>Terricabras</a:t>
            </a:r>
            <a:r>
              <a:rPr lang="en-US" sz="1600">
                <a:cs typeface="Calibri" panose="020F0502020204030204"/>
              </a:rPr>
              <a:t> (LANL)</a:t>
            </a:r>
            <a:endParaRPr lang="en-US" sz="1600">
              <a:ea typeface="Calibri"/>
              <a:cs typeface="Calibri" panose="020F0502020204030204"/>
            </a:endParaRPr>
          </a:p>
          <a:p>
            <a:endParaRPr lang="en-US" sz="1600">
              <a:cs typeface="Calibri" panose="020F0502020204030204"/>
            </a:endParaRPr>
          </a:p>
          <a:p>
            <a:endParaRPr lang="en-US" sz="1600">
              <a:cs typeface="Calibri" panose="020F0502020204030204"/>
            </a:endParaRPr>
          </a:p>
          <a:p>
            <a:endParaRPr lang="en-US" sz="1600">
              <a:cs typeface="Calibri" panose="020F0502020204030204"/>
            </a:endParaRPr>
          </a:p>
        </p:txBody>
      </p:sp>
      <p:sp>
        <p:nvSpPr>
          <p:cNvPr id="4" name="TextBox 3">
            <a:extLst>
              <a:ext uri="{FF2B5EF4-FFF2-40B4-BE49-F238E27FC236}">
                <a16:creationId xmlns:a16="http://schemas.microsoft.com/office/drawing/2014/main" id="{D86452DE-BED4-082F-3A8D-4C64E479B625}"/>
              </a:ext>
            </a:extLst>
          </p:cNvPr>
          <p:cNvSpPr txBox="1"/>
          <p:nvPr/>
        </p:nvSpPr>
        <p:spPr>
          <a:xfrm>
            <a:off x="801021" y="5643742"/>
            <a:ext cx="10930547" cy="1200329"/>
          </a:xfrm>
          <a:prstGeom prst="rect">
            <a:avLst/>
          </a:prstGeom>
          <a:noFill/>
        </p:spPr>
        <p:txBody>
          <a:bodyPr wrap="square" rtlCol="0">
            <a:spAutoFit/>
          </a:bodyPr>
          <a:lstStyle/>
          <a:p>
            <a:pPr algn="ctr"/>
            <a:r>
              <a:rPr lang="en-US"/>
              <a:t>And all speakers, attendees, and participants!  </a:t>
            </a:r>
          </a:p>
          <a:p>
            <a:pPr algn="ctr"/>
            <a:r>
              <a:rPr lang="en-US"/>
              <a:t>It is integral to bring together data funders, producers, evaluators, users, preservers, processors, and validators to identify cross-cutting needs.  </a:t>
            </a:r>
          </a:p>
          <a:p>
            <a:pPr algn="ctr"/>
            <a:r>
              <a:rPr lang="en-US"/>
              <a:t>WANDA would not be possible without you! </a:t>
            </a:r>
          </a:p>
        </p:txBody>
      </p:sp>
      <p:pic>
        <p:nvPicPr>
          <p:cNvPr id="6" name="Picture 5" descr="A group of people standing in a room&#10;&#10;AI-generated content may be incorrect.">
            <a:extLst>
              <a:ext uri="{FF2B5EF4-FFF2-40B4-BE49-F238E27FC236}">
                <a16:creationId xmlns:a16="http://schemas.microsoft.com/office/drawing/2014/main" id="{D58BB153-0DB6-C910-DA04-2D7456636F51}"/>
              </a:ext>
            </a:extLst>
          </p:cNvPr>
          <p:cNvPicPr>
            <a:picLocks noChangeAspect="1"/>
          </p:cNvPicPr>
          <p:nvPr/>
        </p:nvPicPr>
        <p:blipFill>
          <a:blip r:embed="rId2"/>
          <a:srcRect t="37268" b="33523"/>
          <a:stretch/>
        </p:blipFill>
        <p:spPr>
          <a:xfrm>
            <a:off x="1287078" y="3536789"/>
            <a:ext cx="9617842" cy="2106953"/>
          </a:xfrm>
          <a:prstGeom prst="rect">
            <a:avLst/>
          </a:prstGeom>
        </p:spPr>
      </p:pic>
    </p:spTree>
    <p:extLst>
      <p:ext uri="{BB962C8B-B14F-4D97-AF65-F5344CB8AC3E}">
        <p14:creationId xmlns:p14="http://schemas.microsoft.com/office/powerpoint/2010/main" val="2225647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WANDA only happens because of all of you </vt:lpstr>
      <vt:lpstr>[Almost] final feedback and discussion</vt:lpstr>
      <vt:lpstr>Past Session Topic Suggestions</vt:lpstr>
      <vt:lpstr>Session Topic Suggestions from WANDA2022</vt:lpstr>
      <vt:lpstr>Session Topic Suggestions from WANDA 2024</vt:lpstr>
      <vt:lpstr>Session Topic Suggestions from WANDA 2024 (cont)</vt:lpstr>
      <vt:lpstr>Wrapping up WANDA 2025 and looking ahead to WANDA 2026</vt:lpstr>
      <vt:lpstr>Thank you for making WANDA a success!</vt:lpstr>
      <vt:lpstr>Questions, comments, or suggestions?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Lovell, Amy Elizabeth</dc:creator>
  <cp:revision>1</cp:revision>
  <dcterms:created xsi:type="dcterms:W3CDTF">2023-02-21T15:20:30Z</dcterms:created>
  <dcterms:modified xsi:type="dcterms:W3CDTF">2025-02-13T13:52:02Z</dcterms:modified>
</cp:coreProperties>
</file>