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3" r:id="rId2"/>
  </p:sldMasterIdLst>
  <p:sldIdLst>
    <p:sldId id="256" r:id="rId3"/>
    <p:sldId id="263" r:id="rId4"/>
    <p:sldId id="265" r:id="rId5"/>
    <p:sldId id="258" r:id="rId6"/>
    <p:sldId id="261" r:id="rId7"/>
    <p:sldId id="262" r:id="rId8"/>
    <p:sldId id="257" r:id="rId9"/>
    <p:sldId id="259" r:id="rId10"/>
    <p:sldId id="264" r:id="rId11"/>
    <p:sldId id="266" r:id="rId1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90" autoAdjust="0"/>
    <p:restoredTop sz="94660"/>
  </p:normalViewPr>
  <p:slideViewPr>
    <p:cSldViewPr snapToGrid="0">
      <p:cViewPr varScale="1">
        <p:scale>
          <a:sx n="121" d="100"/>
          <a:sy n="121" d="100"/>
        </p:scale>
        <p:origin x="90" y="522"/>
      </p:cViewPr>
      <p:guideLst>
        <p:guide/>
        <p:guide orient="horz" pos="162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000F7E"/>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A78D693-BA62-1E4A-A3D2-53CDC72AAEC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8560" y="190440"/>
            <a:ext cx="8805439" cy="4953060"/>
          </a:xfrm>
          <a:prstGeom prst="rect">
            <a:avLst/>
          </a:prstGeom>
          <a:ln>
            <a:noFill/>
          </a:ln>
        </p:spPr>
      </p:pic>
      <p:sp>
        <p:nvSpPr>
          <p:cNvPr id="2" name="Title 1"/>
          <p:cNvSpPr>
            <a:spLocks noGrp="1"/>
          </p:cNvSpPr>
          <p:nvPr>
            <p:ph type="ctrTitle" hasCustomPrompt="1"/>
          </p:nvPr>
        </p:nvSpPr>
        <p:spPr>
          <a:xfrm>
            <a:off x="457374" y="1486403"/>
            <a:ext cx="3830320" cy="1169551"/>
          </a:xfrm>
        </p:spPr>
        <p:txBody>
          <a:bodyPr lIns="0" tIns="0" rIns="0" bIns="0" anchor="t" anchorCtr="0">
            <a:normAutofit/>
          </a:bodyPr>
          <a:lstStyle>
            <a:lvl1pPr algn="l" fontAlgn="t">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of presentation</a:t>
            </a:r>
          </a:p>
        </p:txBody>
      </p:sp>
      <p:sp>
        <p:nvSpPr>
          <p:cNvPr id="3" name="Subtitle 2"/>
          <p:cNvSpPr>
            <a:spLocks noGrp="1"/>
          </p:cNvSpPr>
          <p:nvPr>
            <p:ph type="subTitle" idx="1" hasCustomPrompt="1"/>
          </p:nvPr>
        </p:nvSpPr>
        <p:spPr>
          <a:xfrm>
            <a:off x="457200" y="2671309"/>
            <a:ext cx="3830320" cy="485140"/>
          </a:xfrm>
        </p:spPr>
        <p:txBody>
          <a:bodyPr lIns="0" tIns="0" rIns="0" bIns="0"/>
          <a:lstStyle>
            <a:lvl1pPr marL="0" indent="0" algn="l">
              <a:buNone/>
              <a:defRPr sz="1600" b="0" i="0">
                <a:solidFill>
                  <a:schemeClr val="bg1"/>
                </a:solidFill>
                <a:latin typeface="Arial" panose="020B0604020202020204" pitchFamily="34" charset="0"/>
                <a:ea typeface="Source Sans Pro Semibold" panose="020B0503030403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presenter or presenting org</a:t>
            </a:r>
          </a:p>
        </p:txBody>
      </p:sp>
      <p:pic>
        <p:nvPicPr>
          <p:cNvPr id="13" name="Picture 12">
            <a:extLst>
              <a:ext uri="{FF2B5EF4-FFF2-40B4-BE49-F238E27FC236}">
                <a16:creationId xmlns:a16="http://schemas.microsoft.com/office/drawing/2014/main" id="{35D57AE5-8F4A-FA4E-90E4-E2EE525E9D92}"/>
              </a:ext>
            </a:extLst>
          </p:cNvPr>
          <p:cNvPicPr>
            <a:picLocks noChangeAspect="1"/>
          </p:cNvPicPr>
          <p:nvPr/>
        </p:nvPicPr>
        <p:blipFill>
          <a:blip r:embed="rId3"/>
          <a:stretch>
            <a:fillRect/>
          </a:stretch>
        </p:blipFill>
        <p:spPr>
          <a:xfrm>
            <a:off x="0" y="-58373"/>
            <a:ext cx="3331464" cy="1529754"/>
          </a:xfrm>
          <a:prstGeom prst="rect">
            <a:avLst/>
          </a:prstGeom>
        </p:spPr>
      </p:pic>
      <p:sp>
        <p:nvSpPr>
          <p:cNvPr id="8" name="Text Placeholder 7">
            <a:extLst>
              <a:ext uri="{FF2B5EF4-FFF2-40B4-BE49-F238E27FC236}">
                <a16:creationId xmlns:a16="http://schemas.microsoft.com/office/drawing/2014/main" id="{D1000446-DC24-2642-A21F-0BEA0073149F}"/>
              </a:ext>
            </a:extLst>
          </p:cNvPr>
          <p:cNvSpPr>
            <a:spLocks noGrp="1"/>
          </p:cNvSpPr>
          <p:nvPr>
            <p:ph type="body" sz="quarter" idx="13" hasCustomPrompt="1"/>
          </p:nvPr>
        </p:nvSpPr>
        <p:spPr>
          <a:xfrm>
            <a:off x="457200" y="3297127"/>
            <a:ext cx="2714105" cy="243609"/>
          </a:xfrm>
        </p:spPr>
        <p:txBody>
          <a:bodyPr lIns="0" tIns="0" rIns="0" bIns="0"/>
          <a:lstStyle>
            <a:lvl1pPr>
              <a:buNone/>
              <a:defRPr sz="1200" b="0" i="0">
                <a:solidFill>
                  <a:schemeClr val="bg1"/>
                </a:solidFill>
                <a:latin typeface="Arial" panose="020B0604020202020204" pitchFamily="34" charset="0"/>
                <a:cs typeface="Arial" panose="020B0604020202020204" pitchFamily="34" charset="0"/>
              </a:defRPr>
            </a:lvl1pPr>
          </a:lstStyle>
          <a:p>
            <a:pPr lvl="0"/>
            <a:r>
              <a:rPr lang="en-US" dirty="0"/>
              <a:t>Click to add the date of the presentation</a:t>
            </a:r>
          </a:p>
        </p:txBody>
      </p:sp>
      <p:sp>
        <p:nvSpPr>
          <p:cNvPr id="12" name="Slide Number Placeholder 3">
            <a:extLst>
              <a:ext uri="{FF2B5EF4-FFF2-40B4-BE49-F238E27FC236}">
                <a16:creationId xmlns:a16="http://schemas.microsoft.com/office/drawing/2014/main" id="{85AE9854-7A76-C34E-9D7F-DE749A698C73}"/>
              </a:ext>
            </a:extLst>
          </p:cNvPr>
          <p:cNvSpPr txBox="1">
            <a:spLocks/>
          </p:cNvSpPr>
          <p:nvPr/>
        </p:nvSpPr>
        <p:spPr>
          <a:xfrm>
            <a:off x="8705088" y="4849122"/>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65000"/>
                  </a:schemeClr>
                </a:solidFill>
              </a:rPr>
              <a:t>  </a:t>
            </a:r>
            <a:fld id="{F16E1515-8F3D-DE4D-94E5-8D9BEBCD7A49}" type="slidenum">
              <a:rPr lang="en-US" smtClean="0">
                <a:solidFill>
                  <a:schemeClr val="bg1">
                    <a:lumMod val="65000"/>
                  </a:schemeClr>
                </a:solidFill>
              </a:rPr>
              <a:pPr/>
              <a:t>‹#›</a:t>
            </a:fld>
            <a:endParaRPr lang="en-US" dirty="0">
              <a:solidFill>
                <a:schemeClr val="bg1">
                  <a:lumMod val="65000"/>
                </a:schemeClr>
              </a:solidFill>
            </a:endParaRPr>
          </a:p>
        </p:txBody>
      </p:sp>
      <p:sp>
        <p:nvSpPr>
          <p:cNvPr id="22" name="Date Placeholder 3">
            <a:extLst>
              <a:ext uri="{FF2B5EF4-FFF2-40B4-BE49-F238E27FC236}">
                <a16:creationId xmlns:a16="http://schemas.microsoft.com/office/drawing/2014/main" id="{DD9D28ED-2D06-3A46-9727-8A9B2D7E7F63}"/>
              </a:ext>
            </a:extLst>
          </p:cNvPr>
          <p:cNvSpPr txBox="1">
            <a:spLocks/>
          </p:cNvSpPr>
          <p:nvPr/>
        </p:nvSpPr>
        <p:spPr>
          <a:xfrm>
            <a:off x="8074152" y="4846002"/>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2/8/2025</a:t>
            </a:fld>
            <a:endParaRPr lang="en-US" dirty="0"/>
          </a:p>
        </p:txBody>
      </p:sp>
      <p:sp>
        <p:nvSpPr>
          <p:cNvPr id="5" name="Text Placeholder 4">
            <a:extLst>
              <a:ext uri="{FF2B5EF4-FFF2-40B4-BE49-F238E27FC236}">
                <a16:creationId xmlns:a16="http://schemas.microsoft.com/office/drawing/2014/main" id="{D8615BFA-90C1-0F46-AAA7-8C67D48F4666}"/>
              </a:ext>
            </a:extLst>
          </p:cNvPr>
          <p:cNvSpPr>
            <a:spLocks noGrp="1"/>
          </p:cNvSpPr>
          <p:nvPr>
            <p:ph type="body" sz="quarter" idx="14" hasCustomPrompt="1"/>
          </p:nvPr>
        </p:nvSpPr>
        <p:spPr>
          <a:xfrm>
            <a:off x="457200" y="4140122"/>
            <a:ext cx="2597150" cy="379412"/>
          </a:xfrm>
        </p:spPr>
        <p:txBody>
          <a:bodyPr lIns="0" tIns="0" rIns="0" bIns="0" anchor="t" anchorCtr="0"/>
          <a:lstStyle>
            <a:lvl1pPr>
              <a:buFontTx/>
              <a:buNone/>
              <a:defRPr sz="1000">
                <a:solidFill>
                  <a:schemeClr val="bg1">
                    <a:lumMod val="65000"/>
                  </a:schemeClr>
                </a:solidFill>
              </a:defRPr>
            </a:lvl1pPr>
            <a:lvl2pPr>
              <a:buFontTx/>
              <a:buNone/>
              <a:defRPr sz="1200">
                <a:solidFill>
                  <a:schemeClr val="bg1">
                    <a:lumMod val="65000"/>
                  </a:schemeClr>
                </a:solidFill>
              </a:defRPr>
            </a:lvl2pPr>
            <a:lvl3pPr>
              <a:buFontTx/>
              <a:buNone/>
              <a:defRPr sz="1200">
                <a:solidFill>
                  <a:schemeClr val="bg1">
                    <a:lumMod val="65000"/>
                  </a:schemeClr>
                </a:solidFill>
              </a:defRPr>
            </a:lvl3pPr>
            <a:lvl4pPr>
              <a:buFontTx/>
              <a:buNone/>
              <a:defRPr sz="1200">
                <a:solidFill>
                  <a:schemeClr val="bg1">
                    <a:lumMod val="65000"/>
                  </a:schemeClr>
                </a:solidFill>
              </a:defRPr>
            </a:lvl4pPr>
            <a:lvl5pPr>
              <a:buFontTx/>
              <a:buNone/>
              <a:defRPr sz="1200">
                <a:solidFill>
                  <a:schemeClr val="bg1">
                    <a:lumMod val="65000"/>
                  </a:schemeClr>
                </a:solidFill>
              </a:defRPr>
            </a:lvl5pPr>
          </a:lstStyle>
          <a:p>
            <a:pPr lvl="0"/>
            <a:r>
              <a:rPr lang="en-US" dirty="0"/>
              <a:t>Click to add LA-UR number</a:t>
            </a:r>
          </a:p>
        </p:txBody>
      </p:sp>
      <p:pic>
        <p:nvPicPr>
          <p:cNvPr id="14" name="Picture 13">
            <a:extLst>
              <a:ext uri="{FF2B5EF4-FFF2-40B4-BE49-F238E27FC236}">
                <a16:creationId xmlns:a16="http://schemas.microsoft.com/office/drawing/2014/main" id="{5414CA33-8F7C-674C-8C40-9D83B5A1C572}"/>
              </a:ext>
            </a:extLst>
          </p:cNvPr>
          <p:cNvPicPr>
            <a:picLocks noChangeAspect="1"/>
          </p:cNvPicPr>
          <p:nvPr/>
        </p:nvPicPr>
        <p:blipFill>
          <a:blip r:embed="rId4"/>
          <a:stretch>
            <a:fillRect/>
          </a:stretch>
        </p:blipFill>
        <p:spPr>
          <a:xfrm>
            <a:off x="336401" y="4751400"/>
            <a:ext cx="598099" cy="274637"/>
          </a:xfrm>
          <a:prstGeom prst="rect">
            <a:avLst/>
          </a:prstGeom>
        </p:spPr>
      </p:pic>
      <p:sp>
        <p:nvSpPr>
          <p:cNvPr id="15" name="TextBox 14">
            <a:extLst>
              <a:ext uri="{FF2B5EF4-FFF2-40B4-BE49-F238E27FC236}">
                <a16:creationId xmlns:a16="http://schemas.microsoft.com/office/drawing/2014/main" id="{B45E8F88-2F04-A24D-B64D-D31A64C16106}"/>
              </a:ext>
            </a:extLst>
          </p:cNvPr>
          <p:cNvSpPr txBox="1"/>
          <p:nvPr/>
        </p:nvSpPr>
        <p:spPr>
          <a:xfrm>
            <a:off x="918682" y="4859907"/>
            <a:ext cx="3888259" cy="76944"/>
          </a:xfrm>
          <a:prstGeom prst="rect">
            <a:avLst/>
          </a:prstGeom>
          <a:noFill/>
        </p:spPr>
        <p:txBody>
          <a:bodyPr wrap="square" lIns="0" tIns="0" rIns="0" bIns="0" rtlCol="0">
            <a:spAutoFit/>
          </a:bodyPr>
          <a:lstStyle/>
          <a:p>
            <a:r>
              <a:rPr lang="en-US" sz="500" dirty="0">
                <a:solidFill>
                  <a:schemeClr val="bg1"/>
                </a:solidFill>
                <a:latin typeface="Arial" panose="020B0604020202020204" pitchFamily="34" charset="0"/>
                <a:cs typeface="Arial" panose="020B0604020202020204" pitchFamily="34" charset="0"/>
              </a:rPr>
              <a:t>Managed by Triad National Security, LLC, for the U.S. Department of Energy’s NNSA.</a:t>
            </a:r>
          </a:p>
        </p:txBody>
      </p:sp>
    </p:spTree>
    <p:extLst>
      <p:ext uri="{BB962C8B-B14F-4D97-AF65-F5344CB8AC3E}">
        <p14:creationId xmlns:p14="http://schemas.microsoft.com/office/powerpoint/2010/main" val="113205315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 Text Areas_White Background">
    <p:spTree>
      <p:nvGrpSpPr>
        <p:cNvPr id="1" name=""/>
        <p:cNvGrpSpPr/>
        <p:nvPr/>
      </p:nvGrpSpPr>
      <p:grpSpPr>
        <a:xfrm>
          <a:off x="0" y="0"/>
          <a:ext cx="0" cy="0"/>
          <a:chOff x="0" y="0"/>
          <a:chExt cx="0" cy="0"/>
        </a:xfrm>
      </p:grpSpPr>
      <p:sp>
        <p:nvSpPr>
          <p:cNvPr id="12" name="Text Placeholder 12">
            <a:extLst>
              <a:ext uri="{FF2B5EF4-FFF2-40B4-BE49-F238E27FC236}">
                <a16:creationId xmlns:a16="http://schemas.microsoft.com/office/drawing/2014/main" id="{D46214E2-32D4-424B-9DE1-4EDE4429688D}"/>
              </a:ext>
            </a:extLst>
          </p:cNvPr>
          <p:cNvSpPr>
            <a:spLocks noGrp="1"/>
          </p:cNvSpPr>
          <p:nvPr>
            <p:ph type="body" sz="quarter" idx="15" hasCustomPrompt="1"/>
          </p:nvPr>
        </p:nvSpPr>
        <p:spPr>
          <a:xfrm>
            <a:off x="457200" y="1143000"/>
            <a:ext cx="3840480" cy="272381"/>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3" name="Text Placeholder 9">
            <a:extLst>
              <a:ext uri="{FF2B5EF4-FFF2-40B4-BE49-F238E27FC236}">
                <a16:creationId xmlns:a16="http://schemas.microsoft.com/office/drawing/2014/main" id="{240E4E95-1B27-5348-9471-7BB69800EDD4}"/>
              </a:ext>
            </a:extLst>
          </p:cNvPr>
          <p:cNvSpPr>
            <a:spLocks noGrp="1"/>
          </p:cNvSpPr>
          <p:nvPr>
            <p:ph type="body" sz="quarter" idx="14" hasCustomPrompt="1"/>
          </p:nvPr>
        </p:nvSpPr>
        <p:spPr>
          <a:xfrm>
            <a:off x="457200" y="457200"/>
            <a:ext cx="8229600" cy="667512"/>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8" name="Text Placeholder 12">
            <a:extLst>
              <a:ext uri="{FF2B5EF4-FFF2-40B4-BE49-F238E27FC236}">
                <a16:creationId xmlns:a16="http://schemas.microsoft.com/office/drawing/2014/main" id="{1B65E676-959E-0E41-8EAD-45D6F7E076BD}"/>
              </a:ext>
            </a:extLst>
          </p:cNvPr>
          <p:cNvSpPr>
            <a:spLocks noGrp="1"/>
          </p:cNvSpPr>
          <p:nvPr>
            <p:ph type="body" sz="quarter" idx="18" hasCustomPrompt="1"/>
          </p:nvPr>
        </p:nvSpPr>
        <p:spPr>
          <a:xfrm>
            <a:off x="4846320" y="1143000"/>
            <a:ext cx="3840480" cy="272381"/>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8" name="Text Placeholder 2">
            <a:extLst>
              <a:ext uri="{FF2B5EF4-FFF2-40B4-BE49-F238E27FC236}">
                <a16:creationId xmlns:a16="http://schemas.microsoft.com/office/drawing/2014/main" id="{181900B1-3D44-764E-9A42-70386E05E549}"/>
              </a:ext>
            </a:extLst>
          </p:cNvPr>
          <p:cNvSpPr>
            <a:spLocks noGrp="1"/>
          </p:cNvSpPr>
          <p:nvPr>
            <p:ph type="body" sz="quarter" idx="20" hasCustomPrompt="1"/>
          </p:nvPr>
        </p:nvSpPr>
        <p:spPr>
          <a:xfrm>
            <a:off x="457200" y="1508760"/>
            <a:ext cx="3840480" cy="3034768"/>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28685422-C0F4-174C-BFA6-015246A3D42C}"/>
              </a:ext>
            </a:extLst>
          </p:cNvPr>
          <p:cNvSpPr>
            <a:spLocks noGrp="1"/>
          </p:cNvSpPr>
          <p:nvPr>
            <p:ph type="body" sz="quarter" idx="21" hasCustomPrompt="1"/>
          </p:nvPr>
        </p:nvSpPr>
        <p:spPr>
          <a:xfrm>
            <a:off x="4846320" y="1508760"/>
            <a:ext cx="3840480" cy="3034768"/>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7810906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hotos and Text_White Backgroun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4D7D689-7F2D-0348-816C-97C77A8DA13C}"/>
              </a:ext>
            </a:extLst>
          </p:cNvPr>
          <p:cNvSpPr>
            <a:spLocks noGrp="1"/>
          </p:cNvSpPr>
          <p:nvPr>
            <p:ph type="title" hasCustomPrompt="1"/>
          </p:nvPr>
        </p:nvSpPr>
        <p:spPr>
          <a:xfrm>
            <a:off x="457200" y="457200"/>
            <a:ext cx="8229600" cy="667512"/>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4" name="Picture Placeholder 9">
            <a:extLst>
              <a:ext uri="{FF2B5EF4-FFF2-40B4-BE49-F238E27FC236}">
                <a16:creationId xmlns:a16="http://schemas.microsoft.com/office/drawing/2014/main" id="{DB2A39F7-5A62-2B4C-A657-BD57B5768EF5}"/>
              </a:ext>
            </a:extLst>
          </p:cNvPr>
          <p:cNvSpPr>
            <a:spLocks noGrp="1"/>
          </p:cNvSpPr>
          <p:nvPr>
            <p:ph type="pic" sz="quarter" idx="32"/>
          </p:nvPr>
        </p:nvSpPr>
        <p:spPr>
          <a:xfrm>
            <a:off x="457200" y="1143000"/>
            <a:ext cx="368503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25" name="Text Placeholder 12">
            <a:extLst>
              <a:ext uri="{FF2B5EF4-FFF2-40B4-BE49-F238E27FC236}">
                <a16:creationId xmlns:a16="http://schemas.microsoft.com/office/drawing/2014/main" id="{6CCEB416-B433-8F46-8DFF-FFAC7ACCA5F6}"/>
              </a:ext>
            </a:extLst>
          </p:cNvPr>
          <p:cNvSpPr>
            <a:spLocks noGrp="1"/>
          </p:cNvSpPr>
          <p:nvPr>
            <p:ph type="body" sz="quarter" idx="33" hasCustomPrompt="1"/>
          </p:nvPr>
        </p:nvSpPr>
        <p:spPr>
          <a:xfrm>
            <a:off x="457200" y="3520440"/>
            <a:ext cx="3685032" cy="181084"/>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66B16311-DD9F-7D43-964B-E92B217DC39E}"/>
              </a:ext>
            </a:extLst>
          </p:cNvPr>
          <p:cNvSpPr>
            <a:spLocks noGrp="1"/>
          </p:cNvSpPr>
          <p:nvPr>
            <p:ph type="body" sz="quarter" idx="34" hasCustomPrompt="1"/>
          </p:nvPr>
        </p:nvSpPr>
        <p:spPr>
          <a:xfrm>
            <a:off x="457200" y="3840480"/>
            <a:ext cx="3685032" cy="73152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023AA45D-8199-F644-847B-E64A5EC3FB87}"/>
              </a:ext>
            </a:extLst>
          </p:cNvPr>
          <p:cNvSpPr>
            <a:spLocks noGrp="1"/>
          </p:cNvSpPr>
          <p:nvPr>
            <p:ph type="body" sz="quarter" idx="18" hasCustomPrompt="1"/>
          </p:nvPr>
        </p:nvSpPr>
        <p:spPr>
          <a:xfrm>
            <a:off x="457200" y="3246120"/>
            <a:ext cx="3685032"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3" name="Picture Placeholder 9">
            <a:extLst>
              <a:ext uri="{FF2B5EF4-FFF2-40B4-BE49-F238E27FC236}">
                <a16:creationId xmlns:a16="http://schemas.microsoft.com/office/drawing/2014/main" id="{2652C890-3579-2E47-9AB6-1D78A5E47643}"/>
              </a:ext>
            </a:extLst>
          </p:cNvPr>
          <p:cNvSpPr>
            <a:spLocks noGrp="1"/>
          </p:cNvSpPr>
          <p:nvPr>
            <p:ph type="pic" sz="quarter" idx="36"/>
          </p:nvPr>
        </p:nvSpPr>
        <p:spPr>
          <a:xfrm>
            <a:off x="5001768" y="1143000"/>
            <a:ext cx="368503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34" name="Text Placeholder 12">
            <a:extLst>
              <a:ext uri="{FF2B5EF4-FFF2-40B4-BE49-F238E27FC236}">
                <a16:creationId xmlns:a16="http://schemas.microsoft.com/office/drawing/2014/main" id="{DD1D0C09-D811-144F-BEBD-275B6A12072D}"/>
              </a:ext>
            </a:extLst>
          </p:cNvPr>
          <p:cNvSpPr>
            <a:spLocks noGrp="1"/>
          </p:cNvSpPr>
          <p:nvPr>
            <p:ph type="body" sz="quarter" idx="37" hasCustomPrompt="1"/>
          </p:nvPr>
        </p:nvSpPr>
        <p:spPr>
          <a:xfrm>
            <a:off x="5001768" y="3520440"/>
            <a:ext cx="3685032" cy="181084"/>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2213ED2D-D77F-7D49-9E2D-96B09A5A751F}"/>
              </a:ext>
            </a:extLst>
          </p:cNvPr>
          <p:cNvSpPr>
            <a:spLocks noGrp="1"/>
          </p:cNvSpPr>
          <p:nvPr>
            <p:ph type="body" sz="quarter" idx="38" hasCustomPrompt="1"/>
          </p:nvPr>
        </p:nvSpPr>
        <p:spPr>
          <a:xfrm>
            <a:off x="5001768" y="3840480"/>
            <a:ext cx="3685032" cy="73152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6" name="Text Placeholder 13">
            <a:extLst>
              <a:ext uri="{FF2B5EF4-FFF2-40B4-BE49-F238E27FC236}">
                <a16:creationId xmlns:a16="http://schemas.microsoft.com/office/drawing/2014/main" id="{5AA83665-F240-0345-B903-C8950DEFAF0A}"/>
              </a:ext>
            </a:extLst>
          </p:cNvPr>
          <p:cNvSpPr>
            <a:spLocks noGrp="1"/>
          </p:cNvSpPr>
          <p:nvPr>
            <p:ph type="body" sz="quarter" idx="39" hasCustomPrompt="1"/>
          </p:nvPr>
        </p:nvSpPr>
        <p:spPr>
          <a:xfrm>
            <a:off x="5001768" y="3246120"/>
            <a:ext cx="3685032"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335206463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Images_White Backgroun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13F276B-7B5E-4A45-AB9F-2B475F2AEAB2}"/>
              </a:ext>
            </a:extLst>
          </p:cNvPr>
          <p:cNvSpPr>
            <a:spLocks noGrp="1"/>
          </p:cNvSpPr>
          <p:nvPr>
            <p:ph type="pic" sz="quarter" idx="13"/>
          </p:nvPr>
        </p:nvSpPr>
        <p:spPr>
          <a:xfrm>
            <a:off x="457200" y="1143000"/>
            <a:ext cx="249328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457200" y="3520440"/>
            <a:ext cx="2496312"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4" name="Text Placeholder 12">
            <a:extLst>
              <a:ext uri="{FF2B5EF4-FFF2-40B4-BE49-F238E27FC236}">
                <a16:creationId xmlns:a16="http://schemas.microsoft.com/office/drawing/2014/main" id="{3F0E9DEE-404F-3B49-8159-94FE1CD3739D}"/>
              </a:ext>
            </a:extLst>
          </p:cNvPr>
          <p:cNvSpPr>
            <a:spLocks noGrp="1"/>
          </p:cNvSpPr>
          <p:nvPr>
            <p:ph type="body" sz="quarter" idx="30" hasCustomPrompt="1"/>
          </p:nvPr>
        </p:nvSpPr>
        <p:spPr>
          <a:xfrm>
            <a:off x="457200" y="3840480"/>
            <a:ext cx="2496312"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2" name="Title 1">
            <a:extLst>
              <a:ext uri="{FF2B5EF4-FFF2-40B4-BE49-F238E27FC236}">
                <a16:creationId xmlns:a16="http://schemas.microsoft.com/office/drawing/2014/main" id="{F7A3DBA4-BE0E-254D-B5C0-8A64DDD66A6B}"/>
              </a:ext>
            </a:extLst>
          </p:cNvPr>
          <p:cNvSpPr>
            <a:spLocks noGrp="1"/>
          </p:cNvSpPr>
          <p:nvPr>
            <p:ph type="title" hasCustomPrompt="1"/>
          </p:nvPr>
        </p:nvSpPr>
        <p:spPr>
          <a:xfrm>
            <a:off x="457200" y="457200"/>
            <a:ext cx="8229600" cy="667512"/>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33" name="Text Placeholder 13">
            <a:extLst>
              <a:ext uri="{FF2B5EF4-FFF2-40B4-BE49-F238E27FC236}">
                <a16:creationId xmlns:a16="http://schemas.microsoft.com/office/drawing/2014/main" id="{41D2BBC2-2746-3640-A719-673E2A8446C3}"/>
              </a:ext>
            </a:extLst>
          </p:cNvPr>
          <p:cNvSpPr>
            <a:spLocks noGrp="1"/>
          </p:cNvSpPr>
          <p:nvPr>
            <p:ph type="body" sz="quarter" idx="33" hasCustomPrompt="1"/>
          </p:nvPr>
        </p:nvSpPr>
        <p:spPr>
          <a:xfrm>
            <a:off x="457200" y="3246120"/>
            <a:ext cx="2496312"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4" name="Picture Placeholder 9">
            <a:extLst>
              <a:ext uri="{FF2B5EF4-FFF2-40B4-BE49-F238E27FC236}">
                <a16:creationId xmlns:a16="http://schemas.microsoft.com/office/drawing/2014/main" id="{89502A4B-C79D-094E-AB5C-63DF6E12EF81}"/>
              </a:ext>
            </a:extLst>
          </p:cNvPr>
          <p:cNvSpPr>
            <a:spLocks noGrp="1"/>
          </p:cNvSpPr>
          <p:nvPr>
            <p:ph type="pic" sz="quarter" idx="34"/>
          </p:nvPr>
        </p:nvSpPr>
        <p:spPr>
          <a:xfrm>
            <a:off x="3327400" y="1143000"/>
            <a:ext cx="249631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35" name="Text Placeholder 12">
            <a:extLst>
              <a:ext uri="{FF2B5EF4-FFF2-40B4-BE49-F238E27FC236}">
                <a16:creationId xmlns:a16="http://schemas.microsoft.com/office/drawing/2014/main" id="{5EAC29D9-3DBA-0242-8290-359D5CA84B64}"/>
              </a:ext>
            </a:extLst>
          </p:cNvPr>
          <p:cNvSpPr>
            <a:spLocks noGrp="1"/>
          </p:cNvSpPr>
          <p:nvPr>
            <p:ph type="body" sz="quarter" idx="35" hasCustomPrompt="1"/>
          </p:nvPr>
        </p:nvSpPr>
        <p:spPr>
          <a:xfrm>
            <a:off x="3335992" y="3520440"/>
            <a:ext cx="2496312"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6" name="Text Placeholder 12">
            <a:extLst>
              <a:ext uri="{FF2B5EF4-FFF2-40B4-BE49-F238E27FC236}">
                <a16:creationId xmlns:a16="http://schemas.microsoft.com/office/drawing/2014/main" id="{3F9A309D-AA80-C54C-9A92-012D53D91C2B}"/>
              </a:ext>
            </a:extLst>
          </p:cNvPr>
          <p:cNvSpPr>
            <a:spLocks noGrp="1"/>
          </p:cNvSpPr>
          <p:nvPr>
            <p:ph type="body" sz="quarter" idx="36" hasCustomPrompt="1"/>
          </p:nvPr>
        </p:nvSpPr>
        <p:spPr>
          <a:xfrm>
            <a:off x="3335992" y="3840480"/>
            <a:ext cx="2496312"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7" name="Text Placeholder 13">
            <a:extLst>
              <a:ext uri="{FF2B5EF4-FFF2-40B4-BE49-F238E27FC236}">
                <a16:creationId xmlns:a16="http://schemas.microsoft.com/office/drawing/2014/main" id="{03EA5BB2-66F6-4F44-964B-E9F9D73F216A}"/>
              </a:ext>
            </a:extLst>
          </p:cNvPr>
          <p:cNvSpPr>
            <a:spLocks noGrp="1"/>
          </p:cNvSpPr>
          <p:nvPr>
            <p:ph type="body" sz="quarter" idx="37" hasCustomPrompt="1"/>
          </p:nvPr>
        </p:nvSpPr>
        <p:spPr>
          <a:xfrm>
            <a:off x="3335991" y="3246120"/>
            <a:ext cx="2496312"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8" name="Picture Placeholder 9">
            <a:extLst>
              <a:ext uri="{FF2B5EF4-FFF2-40B4-BE49-F238E27FC236}">
                <a16:creationId xmlns:a16="http://schemas.microsoft.com/office/drawing/2014/main" id="{898309A4-718B-084E-8229-17E4D40AEA42}"/>
              </a:ext>
            </a:extLst>
          </p:cNvPr>
          <p:cNvSpPr>
            <a:spLocks noGrp="1"/>
          </p:cNvSpPr>
          <p:nvPr>
            <p:ph type="pic" sz="quarter" idx="38"/>
          </p:nvPr>
        </p:nvSpPr>
        <p:spPr>
          <a:xfrm>
            <a:off x="6188617" y="1143000"/>
            <a:ext cx="2496312"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39" name="Text Placeholder 12">
            <a:extLst>
              <a:ext uri="{FF2B5EF4-FFF2-40B4-BE49-F238E27FC236}">
                <a16:creationId xmlns:a16="http://schemas.microsoft.com/office/drawing/2014/main" id="{36A0BC0D-8996-364B-A361-13CBBB9B4789}"/>
              </a:ext>
            </a:extLst>
          </p:cNvPr>
          <p:cNvSpPr>
            <a:spLocks noGrp="1"/>
          </p:cNvSpPr>
          <p:nvPr>
            <p:ph type="body" sz="quarter" idx="39" hasCustomPrompt="1"/>
          </p:nvPr>
        </p:nvSpPr>
        <p:spPr>
          <a:xfrm>
            <a:off x="6198777" y="3520440"/>
            <a:ext cx="2496312" cy="182880"/>
          </a:xfrm>
        </p:spPr>
        <p:txBody>
          <a:bodyPr lIns="0" tIns="0" rIns="0" bIns="0"/>
          <a:lstStyle>
            <a:lvl1pPr marL="0" indent="0">
              <a:lnSpc>
                <a:spcPct val="100000"/>
              </a:lnSpc>
              <a:spcBef>
                <a:spcPts val="0"/>
              </a:spcBef>
              <a:buNone/>
              <a:defRPr sz="1400" b="1" i="0">
                <a:solidFill>
                  <a:srgbClr val="09198D"/>
                </a:solidFill>
                <a:latin typeface="Arial" panose="020B0604020202020204" pitchFamily="34" charset="0"/>
                <a:cs typeface="Arial" panose="020B0604020202020204" pitchFamily="34" charset="0"/>
              </a:defRPr>
            </a:lvl1pPr>
          </a:lstStyle>
          <a:p>
            <a:pPr lvl="0"/>
            <a:r>
              <a:rPr lang="en-US" dirty="0"/>
              <a:t>Click to add subhead</a:t>
            </a:r>
          </a:p>
        </p:txBody>
      </p:sp>
      <p:sp>
        <p:nvSpPr>
          <p:cNvPr id="40" name="Text Placeholder 12">
            <a:extLst>
              <a:ext uri="{FF2B5EF4-FFF2-40B4-BE49-F238E27FC236}">
                <a16:creationId xmlns:a16="http://schemas.microsoft.com/office/drawing/2014/main" id="{8D60D97D-2394-F140-9FBA-975ED64074F0}"/>
              </a:ext>
            </a:extLst>
          </p:cNvPr>
          <p:cNvSpPr>
            <a:spLocks noGrp="1"/>
          </p:cNvSpPr>
          <p:nvPr>
            <p:ph type="body" sz="quarter" idx="40" hasCustomPrompt="1"/>
          </p:nvPr>
        </p:nvSpPr>
        <p:spPr>
          <a:xfrm>
            <a:off x="6199632" y="3840480"/>
            <a:ext cx="2496312"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41" name="Text Placeholder 13">
            <a:extLst>
              <a:ext uri="{FF2B5EF4-FFF2-40B4-BE49-F238E27FC236}">
                <a16:creationId xmlns:a16="http://schemas.microsoft.com/office/drawing/2014/main" id="{5AA90BFA-AE15-3049-88D8-EA2FDB94E716}"/>
              </a:ext>
            </a:extLst>
          </p:cNvPr>
          <p:cNvSpPr>
            <a:spLocks noGrp="1"/>
          </p:cNvSpPr>
          <p:nvPr>
            <p:ph type="body" sz="quarter" idx="41" hasCustomPrompt="1"/>
          </p:nvPr>
        </p:nvSpPr>
        <p:spPr>
          <a:xfrm>
            <a:off x="6198067" y="3246120"/>
            <a:ext cx="2496312" cy="182880"/>
          </a:xfrm>
        </p:spPr>
        <p:txBody>
          <a:bodyPr lIns="0" tIns="0" rIns="0" bIns="0"/>
          <a:lstStyle>
            <a:lvl1pPr marL="0" indent="0">
              <a:lnSpc>
                <a:spcPct val="100000"/>
              </a:lnSpc>
              <a:spcBef>
                <a:spcPts val="0"/>
              </a:spcBef>
              <a:buNone/>
              <a:defRPr sz="700" b="0" i="1">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929323039"/>
      </p:ext>
    </p:extLst>
  </p:cSld>
  <p:clrMapOvr>
    <a:masterClrMapping/>
  </p:clrMapOvr>
  <p:extLst>
    <p:ext uri="{DCECCB84-F9BA-43D5-87BE-67443E8EF086}">
      <p15:sldGuideLst xmlns:p15="http://schemas.microsoft.com/office/powerpoint/2012/main">
        <p15:guide id="1" orient="horz" pos="36">
          <p15:clr>
            <a:srgbClr val="FBAE40"/>
          </p15:clr>
        </p15:guide>
        <p15:guide id="2" pos="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 Images_White Background">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61FE822B-AC64-EF4D-8FBA-F5A67DA6075B}"/>
              </a:ext>
            </a:extLst>
          </p:cNvPr>
          <p:cNvSpPr>
            <a:spLocks noGrp="1"/>
          </p:cNvSpPr>
          <p:nvPr>
            <p:ph type="pic" sz="quarter" idx="49"/>
          </p:nvPr>
        </p:nvSpPr>
        <p:spPr>
          <a:xfrm>
            <a:off x="457200" y="1143000"/>
            <a:ext cx="1828800"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31" name="Text Placeholder 12">
            <a:extLst>
              <a:ext uri="{FF2B5EF4-FFF2-40B4-BE49-F238E27FC236}">
                <a16:creationId xmlns:a16="http://schemas.microsoft.com/office/drawing/2014/main" id="{55F05C8A-25A6-8743-93FA-19E18F32CEE5}"/>
              </a:ext>
            </a:extLst>
          </p:cNvPr>
          <p:cNvSpPr>
            <a:spLocks noGrp="1"/>
          </p:cNvSpPr>
          <p:nvPr>
            <p:ph type="body" sz="quarter" idx="50" hasCustomPrompt="1"/>
          </p:nvPr>
        </p:nvSpPr>
        <p:spPr>
          <a:xfrm>
            <a:off x="457200" y="3520440"/>
            <a:ext cx="1828800"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5FCE87CD-A10E-D049-9E39-8C800BEF41A7}"/>
              </a:ext>
            </a:extLst>
          </p:cNvPr>
          <p:cNvSpPr>
            <a:spLocks noGrp="1"/>
          </p:cNvSpPr>
          <p:nvPr>
            <p:ph type="body" sz="quarter" idx="30" hasCustomPrompt="1"/>
          </p:nvPr>
        </p:nvSpPr>
        <p:spPr>
          <a:xfrm>
            <a:off x="457200" y="3840480"/>
            <a:ext cx="1828800"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50" name="Text Placeholder 13">
            <a:extLst>
              <a:ext uri="{FF2B5EF4-FFF2-40B4-BE49-F238E27FC236}">
                <a16:creationId xmlns:a16="http://schemas.microsoft.com/office/drawing/2014/main" id="{7B382B21-A741-2447-9794-C4BAAA2A3487}"/>
              </a:ext>
            </a:extLst>
          </p:cNvPr>
          <p:cNvSpPr>
            <a:spLocks noGrp="1"/>
          </p:cNvSpPr>
          <p:nvPr>
            <p:ph type="body" sz="quarter" idx="33" hasCustomPrompt="1"/>
          </p:nvPr>
        </p:nvSpPr>
        <p:spPr>
          <a:xfrm>
            <a:off x="457200" y="3246120"/>
            <a:ext cx="18288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71" name="Title 1">
            <a:extLst>
              <a:ext uri="{FF2B5EF4-FFF2-40B4-BE49-F238E27FC236}">
                <a16:creationId xmlns:a16="http://schemas.microsoft.com/office/drawing/2014/main" id="{819E2C4F-8306-5F45-9827-3921D5E3EBB9}"/>
              </a:ext>
            </a:extLst>
          </p:cNvPr>
          <p:cNvSpPr>
            <a:spLocks noGrp="1"/>
          </p:cNvSpPr>
          <p:nvPr>
            <p:ph type="title" hasCustomPrompt="1"/>
          </p:nvPr>
        </p:nvSpPr>
        <p:spPr>
          <a:xfrm>
            <a:off x="457200" y="457200"/>
            <a:ext cx="8229600" cy="667512"/>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0" name="Picture Placeholder 9">
            <a:extLst>
              <a:ext uri="{FF2B5EF4-FFF2-40B4-BE49-F238E27FC236}">
                <a16:creationId xmlns:a16="http://schemas.microsoft.com/office/drawing/2014/main" id="{D4247F89-81E5-374A-93B4-95F0EBEEB198}"/>
              </a:ext>
            </a:extLst>
          </p:cNvPr>
          <p:cNvSpPr>
            <a:spLocks noGrp="1"/>
          </p:cNvSpPr>
          <p:nvPr>
            <p:ph type="pic" sz="quarter" idx="51"/>
          </p:nvPr>
        </p:nvSpPr>
        <p:spPr>
          <a:xfrm>
            <a:off x="2600960" y="1143000"/>
            <a:ext cx="1828800"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21" name="Text Placeholder 12">
            <a:extLst>
              <a:ext uri="{FF2B5EF4-FFF2-40B4-BE49-F238E27FC236}">
                <a16:creationId xmlns:a16="http://schemas.microsoft.com/office/drawing/2014/main" id="{F7F65FAA-0013-D547-8E1C-08509B0C9756}"/>
              </a:ext>
            </a:extLst>
          </p:cNvPr>
          <p:cNvSpPr>
            <a:spLocks noGrp="1"/>
          </p:cNvSpPr>
          <p:nvPr>
            <p:ph type="body" sz="quarter" idx="52" hasCustomPrompt="1"/>
          </p:nvPr>
        </p:nvSpPr>
        <p:spPr>
          <a:xfrm>
            <a:off x="2600960" y="3520440"/>
            <a:ext cx="1828800"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2" name="Text Placeholder 12">
            <a:extLst>
              <a:ext uri="{FF2B5EF4-FFF2-40B4-BE49-F238E27FC236}">
                <a16:creationId xmlns:a16="http://schemas.microsoft.com/office/drawing/2014/main" id="{E0CC8275-50BB-9D46-8CBD-03E17397C17B}"/>
              </a:ext>
            </a:extLst>
          </p:cNvPr>
          <p:cNvSpPr>
            <a:spLocks noGrp="1"/>
          </p:cNvSpPr>
          <p:nvPr>
            <p:ph type="body" sz="quarter" idx="53" hasCustomPrompt="1"/>
          </p:nvPr>
        </p:nvSpPr>
        <p:spPr>
          <a:xfrm>
            <a:off x="2600960" y="3840480"/>
            <a:ext cx="1828800"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657B4D06-BD92-7545-B5A7-8502A750427B}"/>
              </a:ext>
            </a:extLst>
          </p:cNvPr>
          <p:cNvSpPr>
            <a:spLocks noGrp="1"/>
          </p:cNvSpPr>
          <p:nvPr>
            <p:ph type="body" sz="quarter" idx="54" hasCustomPrompt="1"/>
          </p:nvPr>
        </p:nvSpPr>
        <p:spPr>
          <a:xfrm>
            <a:off x="2600960" y="3246120"/>
            <a:ext cx="18288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4" name="Picture Placeholder 9">
            <a:extLst>
              <a:ext uri="{FF2B5EF4-FFF2-40B4-BE49-F238E27FC236}">
                <a16:creationId xmlns:a16="http://schemas.microsoft.com/office/drawing/2014/main" id="{CF4ED884-6C25-824B-BDBF-AF0431A6640B}"/>
              </a:ext>
            </a:extLst>
          </p:cNvPr>
          <p:cNvSpPr>
            <a:spLocks noGrp="1"/>
          </p:cNvSpPr>
          <p:nvPr>
            <p:ph type="pic" sz="quarter" idx="55"/>
          </p:nvPr>
        </p:nvSpPr>
        <p:spPr>
          <a:xfrm>
            <a:off x="4734560" y="1143000"/>
            <a:ext cx="1828800"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25" name="Text Placeholder 12">
            <a:extLst>
              <a:ext uri="{FF2B5EF4-FFF2-40B4-BE49-F238E27FC236}">
                <a16:creationId xmlns:a16="http://schemas.microsoft.com/office/drawing/2014/main" id="{AA0BC496-BA6C-7C4D-AC5E-A59885AE42AF}"/>
              </a:ext>
            </a:extLst>
          </p:cNvPr>
          <p:cNvSpPr>
            <a:spLocks noGrp="1"/>
          </p:cNvSpPr>
          <p:nvPr>
            <p:ph type="body" sz="quarter" idx="56" hasCustomPrompt="1"/>
          </p:nvPr>
        </p:nvSpPr>
        <p:spPr>
          <a:xfrm>
            <a:off x="4734560" y="3520440"/>
            <a:ext cx="1828800"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07D1AADA-118E-BE41-B80B-51BBD18F656A}"/>
              </a:ext>
            </a:extLst>
          </p:cNvPr>
          <p:cNvSpPr>
            <a:spLocks noGrp="1"/>
          </p:cNvSpPr>
          <p:nvPr>
            <p:ph type="body" sz="quarter" idx="57" hasCustomPrompt="1"/>
          </p:nvPr>
        </p:nvSpPr>
        <p:spPr>
          <a:xfrm>
            <a:off x="4734560" y="3840480"/>
            <a:ext cx="1828800"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7" name="Text Placeholder 13">
            <a:extLst>
              <a:ext uri="{FF2B5EF4-FFF2-40B4-BE49-F238E27FC236}">
                <a16:creationId xmlns:a16="http://schemas.microsoft.com/office/drawing/2014/main" id="{E24E11C2-3904-B24A-8E60-8EA03D6D30B9}"/>
              </a:ext>
            </a:extLst>
          </p:cNvPr>
          <p:cNvSpPr>
            <a:spLocks noGrp="1"/>
          </p:cNvSpPr>
          <p:nvPr>
            <p:ph type="body" sz="quarter" idx="58" hasCustomPrompt="1"/>
          </p:nvPr>
        </p:nvSpPr>
        <p:spPr>
          <a:xfrm>
            <a:off x="4734560" y="3246120"/>
            <a:ext cx="18288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8" name="Picture Placeholder 9">
            <a:extLst>
              <a:ext uri="{FF2B5EF4-FFF2-40B4-BE49-F238E27FC236}">
                <a16:creationId xmlns:a16="http://schemas.microsoft.com/office/drawing/2014/main" id="{17E6B775-F183-E24D-B8C8-C5A9D75E35BE}"/>
              </a:ext>
            </a:extLst>
          </p:cNvPr>
          <p:cNvSpPr>
            <a:spLocks noGrp="1"/>
          </p:cNvSpPr>
          <p:nvPr>
            <p:ph type="pic" sz="quarter" idx="59"/>
          </p:nvPr>
        </p:nvSpPr>
        <p:spPr>
          <a:xfrm>
            <a:off x="6858000" y="1143000"/>
            <a:ext cx="1828800" cy="202996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29" name="Text Placeholder 12">
            <a:extLst>
              <a:ext uri="{FF2B5EF4-FFF2-40B4-BE49-F238E27FC236}">
                <a16:creationId xmlns:a16="http://schemas.microsoft.com/office/drawing/2014/main" id="{7BA052C5-1320-4341-BC7F-17F881F3CCB5}"/>
              </a:ext>
            </a:extLst>
          </p:cNvPr>
          <p:cNvSpPr>
            <a:spLocks noGrp="1"/>
          </p:cNvSpPr>
          <p:nvPr>
            <p:ph type="body" sz="quarter" idx="60" hasCustomPrompt="1"/>
          </p:nvPr>
        </p:nvSpPr>
        <p:spPr>
          <a:xfrm>
            <a:off x="6858000" y="3520440"/>
            <a:ext cx="1828800" cy="18288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2" name="Text Placeholder 12">
            <a:extLst>
              <a:ext uri="{FF2B5EF4-FFF2-40B4-BE49-F238E27FC236}">
                <a16:creationId xmlns:a16="http://schemas.microsoft.com/office/drawing/2014/main" id="{2BD7FEF4-B67E-064E-B1C5-49DA8EA68519}"/>
              </a:ext>
            </a:extLst>
          </p:cNvPr>
          <p:cNvSpPr>
            <a:spLocks noGrp="1"/>
          </p:cNvSpPr>
          <p:nvPr>
            <p:ph type="body" sz="quarter" idx="61" hasCustomPrompt="1"/>
          </p:nvPr>
        </p:nvSpPr>
        <p:spPr>
          <a:xfrm>
            <a:off x="6858000" y="3840480"/>
            <a:ext cx="1828800" cy="73152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3" name="Text Placeholder 13">
            <a:extLst>
              <a:ext uri="{FF2B5EF4-FFF2-40B4-BE49-F238E27FC236}">
                <a16:creationId xmlns:a16="http://schemas.microsoft.com/office/drawing/2014/main" id="{EF1030E4-D0AC-614F-A18A-38721222865A}"/>
              </a:ext>
            </a:extLst>
          </p:cNvPr>
          <p:cNvSpPr>
            <a:spLocks noGrp="1"/>
          </p:cNvSpPr>
          <p:nvPr>
            <p:ph type="body" sz="quarter" idx="62" hasCustomPrompt="1"/>
          </p:nvPr>
        </p:nvSpPr>
        <p:spPr>
          <a:xfrm>
            <a:off x="6858000" y="3246120"/>
            <a:ext cx="18288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61949560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l White_Visual Dat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0C70A86-A745-E949-B1D0-41B5D2173BC5}"/>
              </a:ext>
            </a:extLst>
          </p:cNvPr>
          <p:cNvSpPr>
            <a:spLocks noGrp="1"/>
          </p:cNvSpPr>
          <p:nvPr>
            <p:ph type="title" hasCustomPrompt="1"/>
          </p:nvPr>
        </p:nvSpPr>
        <p:spPr>
          <a:xfrm>
            <a:off x="457200" y="457200"/>
            <a:ext cx="8229600" cy="667512"/>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14" name="Picture Placeholder 13">
            <a:extLst>
              <a:ext uri="{FF2B5EF4-FFF2-40B4-BE49-F238E27FC236}">
                <a16:creationId xmlns:a16="http://schemas.microsoft.com/office/drawing/2014/main" id="{3374AFBB-4A85-9144-9EB0-15F9294B61FD}"/>
              </a:ext>
            </a:extLst>
          </p:cNvPr>
          <p:cNvSpPr>
            <a:spLocks noGrp="1"/>
          </p:cNvSpPr>
          <p:nvPr>
            <p:ph type="pic" sz="quarter" idx="12" hasCustomPrompt="1"/>
          </p:nvPr>
        </p:nvSpPr>
        <p:spPr>
          <a:xfrm>
            <a:off x="457200" y="1143000"/>
            <a:ext cx="8229600" cy="3106216"/>
          </a:xfrm>
        </p:spPr>
        <p:txBody>
          <a:bodyPr/>
          <a:lstStyle>
            <a:lvl1pPr>
              <a:buNone/>
              <a:defRPr sz="1600">
                <a:latin typeface="Arial" panose="020B0604020202020204" pitchFamily="34" charset="0"/>
                <a:cs typeface="Arial" panose="020B0604020202020204" pitchFamily="34" charset="0"/>
              </a:defRPr>
            </a:lvl1pPr>
          </a:lstStyle>
          <a:p>
            <a:r>
              <a:rPr lang="en-US" dirty="0"/>
              <a:t>Click icon to add graph, photo, or data visualization</a:t>
            </a:r>
          </a:p>
        </p:txBody>
      </p:sp>
      <p:sp>
        <p:nvSpPr>
          <p:cNvPr id="17" name="Text Placeholder 13">
            <a:extLst>
              <a:ext uri="{FF2B5EF4-FFF2-40B4-BE49-F238E27FC236}">
                <a16:creationId xmlns:a16="http://schemas.microsoft.com/office/drawing/2014/main" id="{F0B3C679-22DF-8940-B381-273549871C67}"/>
              </a:ext>
            </a:extLst>
          </p:cNvPr>
          <p:cNvSpPr>
            <a:spLocks noGrp="1"/>
          </p:cNvSpPr>
          <p:nvPr>
            <p:ph type="body" sz="quarter" idx="18" hasCustomPrompt="1"/>
          </p:nvPr>
        </p:nvSpPr>
        <p:spPr>
          <a:xfrm>
            <a:off x="457200" y="4396742"/>
            <a:ext cx="8229600" cy="1828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 name="Rectangle 1">
            <a:extLst>
              <a:ext uri="{FF2B5EF4-FFF2-40B4-BE49-F238E27FC236}">
                <a16:creationId xmlns:a16="http://schemas.microsoft.com/office/drawing/2014/main" id="{B371237F-D7E9-904A-BC33-1E69BDE7303D}"/>
              </a:ext>
            </a:extLst>
          </p:cNvPr>
          <p:cNvSpPr/>
          <p:nvPr/>
        </p:nvSpPr>
        <p:spPr>
          <a:xfrm>
            <a:off x="-832136" y="0"/>
            <a:ext cx="565609" cy="565609"/>
          </a:xfrm>
          <a:prstGeom prst="rect">
            <a:avLst/>
          </a:prstGeom>
          <a:solidFill>
            <a:srgbClr val="0A19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7B0030-82A1-3149-AAC5-8B912D85AC60}"/>
              </a:ext>
            </a:extLst>
          </p:cNvPr>
          <p:cNvSpPr/>
          <p:nvPr/>
        </p:nvSpPr>
        <p:spPr>
          <a:xfrm>
            <a:off x="-832136" y="999242"/>
            <a:ext cx="565609" cy="565609"/>
          </a:xfrm>
          <a:prstGeom prst="rect">
            <a:avLst/>
          </a:prstGeom>
          <a:solidFill>
            <a:srgbClr val="1A70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678108-D8E6-6F48-9E71-79B4060AB9EF}"/>
              </a:ext>
            </a:extLst>
          </p:cNvPr>
          <p:cNvSpPr/>
          <p:nvPr/>
        </p:nvSpPr>
        <p:spPr>
          <a:xfrm>
            <a:off x="-832136" y="2036191"/>
            <a:ext cx="565609" cy="565609"/>
          </a:xfrm>
          <a:prstGeom prst="rect">
            <a:avLst/>
          </a:prstGeom>
          <a:solidFill>
            <a:srgbClr val="00AA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500438-DFE5-1541-A57C-CCDAE308867C}"/>
              </a:ext>
            </a:extLst>
          </p:cNvPr>
          <p:cNvSpPr/>
          <p:nvPr/>
        </p:nvSpPr>
        <p:spPr>
          <a:xfrm>
            <a:off x="-832136" y="3073140"/>
            <a:ext cx="565609" cy="565609"/>
          </a:xfrm>
          <a:prstGeom prst="rect">
            <a:avLst/>
          </a:prstGeom>
          <a:solidFill>
            <a:srgbClr val="FF91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EA0A870-4CCE-B041-ADAA-FFD498F6B5DE}"/>
              </a:ext>
            </a:extLst>
          </p:cNvPr>
          <p:cNvSpPr txBox="1"/>
          <p:nvPr/>
        </p:nvSpPr>
        <p:spPr>
          <a:xfrm>
            <a:off x="-1784645" y="-715416"/>
            <a:ext cx="1518118" cy="461665"/>
          </a:xfrm>
          <a:prstGeom prst="rect">
            <a:avLst/>
          </a:prstGeom>
          <a:noFill/>
        </p:spPr>
        <p:txBody>
          <a:bodyPr wrap="square" rtlCol="0">
            <a:spAutoFit/>
          </a:bodyPr>
          <a:lstStyle/>
          <a:p>
            <a:r>
              <a:rPr lang="en-US" sz="1200" dirty="0">
                <a:solidFill>
                  <a:schemeClr val="tx1"/>
                </a:solidFill>
                <a:latin typeface="Arial" panose="020B0604020202020204" pitchFamily="34" charset="0"/>
                <a:cs typeface="Arial" panose="020B0604020202020204" pitchFamily="34" charset="0"/>
              </a:rPr>
              <a:t>LANL-APPROVED </a:t>
            </a:r>
          </a:p>
          <a:p>
            <a:r>
              <a:rPr lang="en-US" sz="1200" dirty="0">
                <a:solidFill>
                  <a:schemeClr val="tx1"/>
                </a:solidFill>
                <a:latin typeface="Arial" panose="020B0604020202020204" pitchFamily="34" charset="0"/>
                <a:cs typeface="Arial" panose="020B0604020202020204" pitchFamily="34" charset="0"/>
              </a:rPr>
              <a:t>COLOR PALETTE </a:t>
            </a:r>
          </a:p>
        </p:txBody>
      </p:sp>
      <p:sp>
        <p:nvSpPr>
          <p:cNvPr id="4" name="TextBox 3">
            <a:extLst>
              <a:ext uri="{FF2B5EF4-FFF2-40B4-BE49-F238E27FC236}">
                <a16:creationId xmlns:a16="http://schemas.microsoft.com/office/drawing/2014/main" id="{4DBAD157-F0FF-E841-B877-5FF726EE6DB4}"/>
              </a:ext>
            </a:extLst>
          </p:cNvPr>
          <p:cNvSpPr txBox="1"/>
          <p:nvPr/>
        </p:nvSpPr>
        <p:spPr>
          <a:xfrm>
            <a:off x="-2109430" y="-2497"/>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PRIMARY COLOR: ULTRAMARINE</a:t>
            </a:r>
          </a:p>
        </p:txBody>
      </p:sp>
      <p:sp>
        <p:nvSpPr>
          <p:cNvPr id="21" name="TextBox 20">
            <a:extLst>
              <a:ext uri="{FF2B5EF4-FFF2-40B4-BE49-F238E27FC236}">
                <a16:creationId xmlns:a16="http://schemas.microsoft.com/office/drawing/2014/main" id="{75EF9DA1-1206-D94F-936A-8C56D3FA0437}"/>
              </a:ext>
            </a:extLst>
          </p:cNvPr>
          <p:cNvSpPr txBox="1"/>
          <p:nvPr/>
        </p:nvSpPr>
        <p:spPr>
          <a:xfrm>
            <a:off x="-2109430" y="987317"/>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SECONDARY COLOR: BLUE</a:t>
            </a:r>
          </a:p>
        </p:txBody>
      </p:sp>
      <p:sp>
        <p:nvSpPr>
          <p:cNvPr id="22" name="TextBox 21">
            <a:extLst>
              <a:ext uri="{FF2B5EF4-FFF2-40B4-BE49-F238E27FC236}">
                <a16:creationId xmlns:a16="http://schemas.microsoft.com/office/drawing/2014/main" id="{3418CEFD-1271-3F43-A3DB-664C3A2A6F61}"/>
              </a:ext>
            </a:extLst>
          </p:cNvPr>
          <p:cNvSpPr txBox="1"/>
          <p:nvPr/>
        </p:nvSpPr>
        <p:spPr>
          <a:xfrm>
            <a:off x="-2109430" y="2033693"/>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EXTENDED PALETTE: GREEN</a:t>
            </a:r>
          </a:p>
        </p:txBody>
      </p:sp>
      <p:sp>
        <p:nvSpPr>
          <p:cNvPr id="23" name="TextBox 22">
            <a:extLst>
              <a:ext uri="{FF2B5EF4-FFF2-40B4-BE49-F238E27FC236}">
                <a16:creationId xmlns:a16="http://schemas.microsoft.com/office/drawing/2014/main" id="{252C2957-98B7-7447-A979-8F5F9439F931}"/>
              </a:ext>
            </a:extLst>
          </p:cNvPr>
          <p:cNvSpPr txBox="1"/>
          <p:nvPr/>
        </p:nvSpPr>
        <p:spPr>
          <a:xfrm>
            <a:off x="-2109430" y="3080068"/>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EXTENDED PALETTE: ORANGE</a:t>
            </a:r>
          </a:p>
        </p:txBody>
      </p:sp>
      <p:sp>
        <p:nvSpPr>
          <p:cNvPr id="15" name="Rectangle 14">
            <a:extLst>
              <a:ext uri="{FF2B5EF4-FFF2-40B4-BE49-F238E27FC236}">
                <a16:creationId xmlns:a16="http://schemas.microsoft.com/office/drawing/2014/main" id="{C17D5F0D-5C60-5143-BF1E-4A0546C4287F}"/>
              </a:ext>
            </a:extLst>
          </p:cNvPr>
          <p:cNvSpPr/>
          <p:nvPr/>
        </p:nvSpPr>
        <p:spPr>
          <a:xfrm>
            <a:off x="-832136" y="4156183"/>
            <a:ext cx="565609" cy="56560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2CA6A2F-D5F2-CB4B-A618-B3021CB6FE30}"/>
              </a:ext>
            </a:extLst>
          </p:cNvPr>
          <p:cNvSpPr txBox="1"/>
          <p:nvPr/>
        </p:nvSpPr>
        <p:spPr>
          <a:xfrm>
            <a:off x="-2109430" y="4163111"/>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MONOCHROMATIC: GREY</a:t>
            </a:r>
          </a:p>
        </p:txBody>
      </p:sp>
    </p:spTree>
    <p:extLst>
      <p:ext uri="{BB962C8B-B14F-4D97-AF65-F5344CB8AC3E}">
        <p14:creationId xmlns:p14="http://schemas.microsoft.com/office/powerpoint/2010/main" val="416387624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ue Background 2_TOC or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457200" y="457200"/>
            <a:ext cx="8229600" cy="6858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457200" y="1143000"/>
            <a:ext cx="8229600" cy="3200400"/>
          </a:xfrm>
        </p:spPr>
        <p:txBody>
          <a:bodyPr/>
          <a:lstStyle>
            <a:lvl1pPr marL="228600" indent="-217488">
              <a:buClr>
                <a:srgbClr val="3296DC"/>
              </a:buClr>
              <a:buFont typeface="+mj-lt"/>
              <a:buAutoNum type="arabicPeriod"/>
              <a:tabLst/>
              <a:defRPr/>
            </a:lvl1pPr>
            <a:lvl2pPr marL="458788" indent="-230188">
              <a:buClr>
                <a:srgbClr val="3296DC"/>
              </a:buClr>
              <a:buFont typeface="+mj-lt"/>
              <a:buAutoNum type="arabicPeriod"/>
              <a:tabLst/>
              <a:defRPr/>
            </a:lvl2pPr>
            <a:lvl3pPr marL="687388" indent="-228600">
              <a:buClr>
                <a:srgbClr val="3296DC"/>
              </a:buClr>
              <a:buFont typeface="+mj-lt"/>
              <a:buAutoNum type="arabicPeriod"/>
              <a:tabLst/>
              <a:defRPr/>
            </a:lvl3pPr>
            <a:lvl4pPr marL="1546225" indent="-174625">
              <a:tabLst/>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1284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LOGO_Blue BG_Title and text only">
    <p:bg>
      <p:bgPr>
        <a:solidFill>
          <a:srgbClr val="000F7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2C70FB-7F53-074A-B6BE-83A5226B145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572000" y="190440"/>
            <a:ext cx="4571999" cy="4953060"/>
          </a:xfrm>
          <a:prstGeom prst="rect">
            <a:avLst/>
          </a:prstGeom>
          <a:ln>
            <a:noFill/>
          </a:ln>
        </p:spPr>
      </p:pic>
      <p:sp>
        <p:nvSpPr>
          <p:cNvPr id="5" name="Slide Number Placeholder 3">
            <a:extLst>
              <a:ext uri="{FF2B5EF4-FFF2-40B4-BE49-F238E27FC236}">
                <a16:creationId xmlns:a16="http://schemas.microsoft.com/office/drawing/2014/main" id="{1D7EDC4A-BEF6-BF42-9D9A-F47ED202C474}"/>
              </a:ext>
            </a:extLst>
          </p:cNvPr>
          <p:cNvSpPr txBox="1">
            <a:spLocks/>
          </p:cNvSpPr>
          <p:nvPr/>
        </p:nvSpPr>
        <p:spPr>
          <a:xfrm>
            <a:off x="8705088" y="4846001"/>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65000"/>
                  </a:schemeClr>
                </a:solidFill>
              </a:rPr>
              <a:t>  </a:t>
            </a:r>
            <a:fld id="{F16E1515-8F3D-DE4D-94E5-8D9BEBCD7A49}" type="slidenum">
              <a:rPr lang="en-US" smtClean="0">
                <a:solidFill>
                  <a:schemeClr val="bg1">
                    <a:lumMod val="65000"/>
                  </a:schemeClr>
                </a:solidFill>
              </a:rPr>
              <a:pPr/>
              <a:t>‹#›</a:t>
            </a:fld>
            <a:endParaRPr lang="en-US" dirty="0">
              <a:solidFill>
                <a:schemeClr val="bg1">
                  <a:lumMod val="65000"/>
                </a:schemeClr>
              </a:solidFill>
            </a:endParaRPr>
          </a:p>
        </p:txBody>
      </p:sp>
      <p:sp>
        <p:nvSpPr>
          <p:cNvPr id="6" name="Date Placeholder 3">
            <a:extLst>
              <a:ext uri="{FF2B5EF4-FFF2-40B4-BE49-F238E27FC236}">
                <a16:creationId xmlns:a16="http://schemas.microsoft.com/office/drawing/2014/main" id="{90837E2F-4F21-1044-BFBE-A09264C747AB}"/>
              </a:ext>
            </a:extLst>
          </p:cNvPr>
          <p:cNvSpPr txBox="1">
            <a:spLocks/>
          </p:cNvSpPr>
          <p:nvPr/>
        </p:nvSpPr>
        <p:spPr>
          <a:xfrm>
            <a:off x="8074152" y="4846002"/>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2/8/2025</a:t>
            </a:fld>
            <a:endParaRPr lang="en-US" dirty="0"/>
          </a:p>
        </p:txBody>
      </p:sp>
      <p:sp>
        <p:nvSpPr>
          <p:cNvPr id="10" name="Text Placeholder 9">
            <a:extLst>
              <a:ext uri="{FF2B5EF4-FFF2-40B4-BE49-F238E27FC236}">
                <a16:creationId xmlns:a16="http://schemas.microsoft.com/office/drawing/2014/main" id="{97296882-4466-CA4B-838A-C94D33F4B27A}"/>
              </a:ext>
            </a:extLst>
          </p:cNvPr>
          <p:cNvSpPr>
            <a:spLocks noGrp="1"/>
          </p:cNvSpPr>
          <p:nvPr>
            <p:ph type="body" sz="quarter" idx="14" hasCustomPrompt="1"/>
          </p:nvPr>
        </p:nvSpPr>
        <p:spPr>
          <a:xfrm>
            <a:off x="457200" y="457200"/>
            <a:ext cx="8229600" cy="669156"/>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1" name="Text Placeholder 2">
            <a:extLst>
              <a:ext uri="{FF2B5EF4-FFF2-40B4-BE49-F238E27FC236}">
                <a16:creationId xmlns:a16="http://schemas.microsoft.com/office/drawing/2014/main" id="{F479DEE7-37EE-CA4D-8507-ABBFE1A5E82C}"/>
              </a:ext>
            </a:extLst>
          </p:cNvPr>
          <p:cNvSpPr>
            <a:spLocks noGrp="1"/>
          </p:cNvSpPr>
          <p:nvPr>
            <p:ph type="body" sz="quarter" idx="19" hasCustomPrompt="1"/>
          </p:nvPr>
        </p:nvSpPr>
        <p:spPr>
          <a:xfrm>
            <a:off x="457200" y="1143000"/>
            <a:ext cx="8229600" cy="3195638"/>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28704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OC or Agenda">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C25BDFE-288F-694A-8F3E-5EA7C70FB20B}"/>
              </a:ext>
            </a:extLst>
          </p:cNvPr>
          <p:cNvSpPr>
            <a:spLocks noGrp="1"/>
          </p:cNvSpPr>
          <p:nvPr>
            <p:ph type="title" hasCustomPrompt="1"/>
          </p:nvPr>
        </p:nvSpPr>
        <p:spPr>
          <a:xfrm>
            <a:off x="457200" y="457200"/>
            <a:ext cx="8229600" cy="667512"/>
          </a:xfrm>
        </p:spPr>
        <p:txBody>
          <a:bodyPr lIns="0" tIns="0" rIns="0" bIns="0" anchor="t"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Table of Contents, or Agenda</a:t>
            </a:r>
          </a:p>
        </p:txBody>
      </p:sp>
      <p:sp>
        <p:nvSpPr>
          <p:cNvPr id="13" name="Text Placeholder 10">
            <a:extLst>
              <a:ext uri="{FF2B5EF4-FFF2-40B4-BE49-F238E27FC236}">
                <a16:creationId xmlns:a16="http://schemas.microsoft.com/office/drawing/2014/main" id="{543AE689-5E80-EF4B-BEB2-12EB7E2E7577}"/>
              </a:ext>
            </a:extLst>
          </p:cNvPr>
          <p:cNvSpPr>
            <a:spLocks noGrp="1"/>
          </p:cNvSpPr>
          <p:nvPr>
            <p:ph type="body" sz="quarter" idx="14" hasCustomPrompt="1"/>
          </p:nvPr>
        </p:nvSpPr>
        <p:spPr>
          <a:xfrm>
            <a:off x="473671"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5" name="Text Placeholder 10">
            <a:extLst>
              <a:ext uri="{FF2B5EF4-FFF2-40B4-BE49-F238E27FC236}">
                <a16:creationId xmlns:a16="http://schemas.microsoft.com/office/drawing/2014/main" id="{EF08DEE9-E8E9-294E-AFDB-272348017E85}"/>
              </a:ext>
            </a:extLst>
          </p:cNvPr>
          <p:cNvSpPr>
            <a:spLocks noGrp="1"/>
          </p:cNvSpPr>
          <p:nvPr>
            <p:ph type="body" sz="quarter" idx="17" hasCustomPrompt="1"/>
          </p:nvPr>
        </p:nvSpPr>
        <p:spPr>
          <a:xfrm>
            <a:off x="1897816"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7" name="Text Placeholder 10">
            <a:extLst>
              <a:ext uri="{FF2B5EF4-FFF2-40B4-BE49-F238E27FC236}">
                <a16:creationId xmlns:a16="http://schemas.microsoft.com/office/drawing/2014/main" id="{F515D795-953A-8047-83C7-D0752DBDB0F1}"/>
              </a:ext>
            </a:extLst>
          </p:cNvPr>
          <p:cNvSpPr>
            <a:spLocks noGrp="1"/>
          </p:cNvSpPr>
          <p:nvPr>
            <p:ph type="body" sz="quarter" idx="20" hasCustomPrompt="1"/>
          </p:nvPr>
        </p:nvSpPr>
        <p:spPr>
          <a:xfrm>
            <a:off x="3311063"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9" name="Text Placeholder 10">
            <a:extLst>
              <a:ext uri="{FF2B5EF4-FFF2-40B4-BE49-F238E27FC236}">
                <a16:creationId xmlns:a16="http://schemas.microsoft.com/office/drawing/2014/main" id="{EC01086B-B4A6-8A48-849F-4A810C93BBC1}"/>
              </a:ext>
            </a:extLst>
          </p:cNvPr>
          <p:cNvSpPr>
            <a:spLocks noGrp="1"/>
          </p:cNvSpPr>
          <p:nvPr>
            <p:ph type="body" sz="quarter" idx="23" hasCustomPrompt="1"/>
          </p:nvPr>
        </p:nvSpPr>
        <p:spPr>
          <a:xfrm>
            <a:off x="4751419"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21" name="Text Placeholder 10">
            <a:extLst>
              <a:ext uri="{FF2B5EF4-FFF2-40B4-BE49-F238E27FC236}">
                <a16:creationId xmlns:a16="http://schemas.microsoft.com/office/drawing/2014/main" id="{C2E775BD-5F42-B44F-98CB-85BE7A979F1C}"/>
              </a:ext>
            </a:extLst>
          </p:cNvPr>
          <p:cNvSpPr>
            <a:spLocks noGrp="1"/>
          </p:cNvSpPr>
          <p:nvPr>
            <p:ph type="body" sz="quarter" idx="26" hasCustomPrompt="1"/>
          </p:nvPr>
        </p:nvSpPr>
        <p:spPr>
          <a:xfrm>
            <a:off x="6176589"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23" name="Text Placeholder 10">
            <a:extLst>
              <a:ext uri="{FF2B5EF4-FFF2-40B4-BE49-F238E27FC236}">
                <a16:creationId xmlns:a16="http://schemas.microsoft.com/office/drawing/2014/main" id="{9266F9AF-0547-674E-8536-FB560908A4EF}"/>
              </a:ext>
            </a:extLst>
          </p:cNvPr>
          <p:cNvSpPr>
            <a:spLocks noGrp="1"/>
          </p:cNvSpPr>
          <p:nvPr>
            <p:ph type="body" sz="quarter" idx="29" hasCustomPrompt="1"/>
          </p:nvPr>
        </p:nvSpPr>
        <p:spPr>
          <a:xfrm>
            <a:off x="7603643" y="2035380"/>
            <a:ext cx="1098804" cy="843802"/>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38" name="Text Placeholder 37">
            <a:extLst>
              <a:ext uri="{FF2B5EF4-FFF2-40B4-BE49-F238E27FC236}">
                <a16:creationId xmlns:a16="http://schemas.microsoft.com/office/drawing/2014/main" id="{1F14FC34-4139-5E42-8B4C-3D14628AB150}"/>
              </a:ext>
            </a:extLst>
          </p:cNvPr>
          <p:cNvSpPr>
            <a:spLocks noGrp="1"/>
          </p:cNvSpPr>
          <p:nvPr>
            <p:ph type="body" sz="quarter" idx="35" hasCustomPrompt="1"/>
          </p:nvPr>
        </p:nvSpPr>
        <p:spPr>
          <a:xfrm>
            <a:off x="473671"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01</a:t>
            </a:r>
          </a:p>
        </p:txBody>
      </p:sp>
      <p:sp>
        <p:nvSpPr>
          <p:cNvPr id="39" name="Text Placeholder 37">
            <a:extLst>
              <a:ext uri="{FF2B5EF4-FFF2-40B4-BE49-F238E27FC236}">
                <a16:creationId xmlns:a16="http://schemas.microsoft.com/office/drawing/2014/main" id="{9C51006D-405B-1540-844A-A08EDAFBA83C}"/>
              </a:ext>
            </a:extLst>
          </p:cNvPr>
          <p:cNvSpPr>
            <a:spLocks noGrp="1"/>
          </p:cNvSpPr>
          <p:nvPr>
            <p:ph type="body" sz="quarter" idx="36" hasCustomPrompt="1"/>
          </p:nvPr>
        </p:nvSpPr>
        <p:spPr>
          <a:xfrm>
            <a:off x="1917717"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02</a:t>
            </a:r>
          </a:p>
        </p:txBody>
      </p:sp>
      <p:sp>
        <p:nvSpPr>
          <p:cNvPr id="40" name="Text Placeholder 37">
            <a:extLst>
              <a:ext uri="{FF2B5EF4-FFF2-40B4-BE49-F238E27FC236}">
                <a16:creationId xmlns:a16="http://schemas.microsoft.com/office/drawing/2014/main" id="{B91A61BE-01BD-F145-9B92-D20E78E3DAB3}"/>
              </a:ext>
            </a:extLst>
          </p:cNvPr>
          <p:cNvSpPr>
            <a:spLocks noGrp="1"/>
          </p:cNvSpPr>
          <p:nvPr>
            <p:ph type="body" sz="quarter" idx="37" hasCustomPrompt="1"/>
          </p:nvPr>
        </p:nvSpPr>
        <p:spPr>
          <a:xfrm>
            <a:off x="3321193"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03</a:t>
            </a:r>
          </a:p>
        </p:txBody>
      </p:sp>
      <p:sp>
        <p:nvSpPr>
          <p:cNvPr id="41" name="Text Placeholder 37">
            <a:extLst>
              <a:ext uri="{FF2B5EF4-FFF2-40B4-BE49-F238E27FC236}">
                <a16:creationId xmlns:a16="http://schemas.microsoft.com/office/drawing/2014/main" id="{D5F2828C-B1EF-364B-8D48-33FAC26A311E}"/>
              </a:ext>
            </a:extLst>
          </p:cNvPr>
          <p:cNvSpPr>
            <a:spLocks noGrp="1"/>
          </p:cNvSpPr>
          <p:nvPr>
            <p:ph type="body" sz="quarter" idx="38" hasCustomPrompt="1"/>
          </p:nvPr>
        </p:nvSpPr>
        <p:spPr>
          <a:xfrm>
            <a:off x="4745412"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04</a:t>
            </a:r>
          </a:p>
        </p:txBody>
      </p:sp>
      <p:sp>
        <p:nvSpPr>
          <p:cNvPr id="42" name="Text Placeholder 37">
            <a:extLst>
              <a:ext uri="{FF2B5EF4-FFF2-40B4-BE49-F238E27FC236}">
                <a16:creationId xmlns:a16="http://schemas.microsoft.com/office/drawing/2014/main" id="{0D5B74BE-11D4-3E4C-AA8A-16543EABA184}"/>
              </a:ext>
            </a:extLst>
          </p:cNvPr>
          <p:cNvSpPr>
            <a:spLocks noGrp="1"/>
          </p:cNvSpPr>
          <p:nvPr>
            <p:ph type="body" sz="quarter" idx="39" hasCustomPrompt="1"/>
          </p:nvPr>
        </p:nvSpPr>
        <p:spPr>
          <a:xfrm>
            <a:off x="6200883"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05</a:t>
            </a:r>
          </a:p>
        </p:txBody>
      </p:sp>
      <p:sp>
        <p:nvSpPr>
          <p:cNvPr id="43" name="Text Placeholder 37">
            <a:extLst>
              <a:ext uri="{FF2B5EF4-FFF2-40B4-BE49-F238E27FC236}">
                <a16:creationId xmlns:a16="http://schemas.microsoft.com/office/drawing/2014/main" id="{A61A0372-A989-7542-8743-212304AD1943}"/>
              </a:ext>
            </a:extLst>
          </p:cNvPr>
          <p:cNvSpPr>
            <a:spLocks noGrp="1"/>
          </p:cNvSpPr>
          <p:nvPr>
            <p:ph type="body" sz="quarter" idx="40" hasCustomPrompt="1"/>
          </p:nvPr>
        </p:nvSpPr>
        <p:spPr>
          <a:xfrm>
            <a:off x="7600235" y="1589748"/>
            <a:ext cx="248625" cy="213487"/>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06</a:t>
            </a:r>
          </a:p>
        </p:txBody>
      </p:sp>
      <p:sp>
        <p:nvSpPr>
          <p:cNvPr id="3" name="Text Placeholder 2">
            <a:extLst>
              <a:ext uri="{FF2B5EF4-FFF2-40B4-BE49-F238E27FC236}">
                <a16:creationId xmlns:a16="http://schemas.microsoft.com/office/drawing/2014/main" id="{70FF70A5-083D-2649-B16E-E603A2ACAC1F}"/>
              </a:ext>
            </a:extLst>
          </p:cNvPr>
          <p:cNvSpPr>
            <a:spLocks noGrp="1"/>
          </p:cNvSpPr>
          <p:nvPr>
            <p:ph type="body" sz="quarter" idx="41" hasCustomPrompt="1"/>
          </p:nvPr>
        </p:nvSpPr>
        <p:spPr>
          <a:xfrm>
            <a:off x="457519" y="3042072"/>
            <a:ext cx="1097280"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28" name="Text Placeholder 2">
            <a:extLst>
              <a:ext uri="{FF2B5EF4-FFF2-40B4-BE49-F238E27FC236}">
                <a16:creationId xmlns:a16="http://schemas.microsoft.com/office/drawing/2014/main" id="{E60BD62F-9DEA-AD47-9777-0410E222A0EB}"/>
              </a:ext>
            </a:extLst>
          </p:cNvPr>
          <p:cNvSpPr>
            <a:spLocks noGrp="1"/>
          </p:cNvSpPr>
          <p:nvPr>
            <p:ph type="body" sz="quarter" idx="42" hasCustomPrompt="1"/>
          </p:nvPr>
        </p:nvSpPr>
        <p:spPr>
          <a:xfrm>
            <a:off x="1868606"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30" name="Text Placeholder 2">
            <a:extLst>
              <a:ext uri="{FF2B5EF4-FFF2-40B4-BE49-F238E27FC236}">
                <a16:creationId xmlns:a16="http://schemas.microsoft.com/office/drawing/2014/main" id="{6520748F-3B1C-7D44-9F74-07C77A95BDF4}"/>
              </a:ext>
            </a:extLst>
          </p:cNvPr>
          <p:cNvSpPr>
            <a:spLocks noGrp="1"/>
          </p:cNvSpPr>
          <p:nvPr>
            <p:ph type="body" sz="quarter" idx="43" hasCustomPrompt="1"/>
          </p:nvPr>
        </p:nvSpPr>
        <p:spPr>
          <a:xfrm>
            <a:off x="3298553"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31" name="Text Placeholder 2">
            <a:extLst>
              <a:ext uri="{FF2B5EF4-FFF2-40B4-BE49-F238E27FC236}">
                <a16:creationId xmlns:a16="http://schemas.microsoft.com/office/drawing/2014/main" id="{41F05B3B-46BF-E34A-B6EB-3B5C40F9DF42}"/>
              </a:ext>
            </a:extLst>
          </p:cNvPr>
          <p:cNvSpPr>
            <a:spLocks noGrp="1"/>
          </p:cNvSpPr>
          <p:nvPr>
            <p:ph type="body" sz="quarter" idx="44" hasCustomPrompt="1"/>
          </p:nvPr>
        </p:nvSpPr>
        <p:spPr>
          <a:xfrm>
            <a:off x="4743305"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45" name="Text Placeholder 2">
            <a:extLst>
              <a:ext uri="{FF2B5EF4-FFF2-40B4-BE49-F238E27FC236}">
                <a16:creationId xmlns:a16="http://schemas.microsoft.com/office/drawing/2014/main" id="{70A64131-E697-7142-892C-FECA1AF2C56E}"/>
              </a:ext>
            </a:extLst>
          </p:cNvPr>
          <p:cNvSpPr>
            <a:spLocks noGrp="1"/>
          </p:cNvSpPr>
          <p:nvPr>
            <p:ph type="body" sz="quarter" idx="45" hasCustomPrompt="1"/>
          </p:nvPr>
        </p:nvSpPr>
        <p:spPr>
          <a:xfrm>
            <a:off x="6172200"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46" name="Text Placeholder 2">
            <a:extLst>
              <a:ext uri="{FF2B5EF4-FFF2-40B4-BE49-F238E27FC236}">
                <a16:creationId xmlns:a16="http://schemas.microsoft.com/office/drawing/2014/main" id="{EF72F97E-E60E-FB4D-82AA-CB9ACA474A87}"/>
              </a:ext>
            </a:extLst>
          </p:cNvPr>
          <p:cNvSpPr>
            <a:spLocks noGrp="1"/>
          </p:cNvSpPr>
          <p:nvPr>
            <p:ph type="body" sz="quarter" idx="46" hasCustomPrompt="1"/>
          </p:nvPr>
        </p:nvSpPr>
        <p:spPr>
          <a:xfrm>
            <a:off x="7596233" y="3044952"/>
            <a:ext cx="1130626" cy="1289050"/>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Tree>
    <p:extLst>
      <p:ext uri="{BB962C8B-B14F-4D97-AF65-F5344CB8AC3E}">
        <p14:creationId xmlns:p14="http://schemas.microsoft.com/office/powerpoint/2010/main" val="275213319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ext Only-No Subhead">
    <p:bg>
      <p:bgPr>
        <a:solidFill>
          <a:srgbClr val="000F7E"/>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457200"/>
            <a:ext cx="8229600" cy="669156"/>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457200" y="1143000"/>
            <a:ext cx="12463272" cy="3195638"/>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6895572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ue Background_TOC or Agenda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457200" y="457200"/>
            <a:ext cx="8229600" cy="6858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457200" y="1143000"/>
            <a:ext cx="8229600" cy="3200400"/>
          </a:xfrm>
        </p:spPr>
        <p:txBody>
          <a:bodyPr/>
          <a:lstStyle>
            <a:lvl1pPr marL="228600" indent="-228600">
              <a:buClr>
                <a:schemeClr val="bg1"/>
              </a:buClr>
              <a:tabLst/>
              <a:defRPr/>
            </a:lvl1pPr>
            <a:lvl2pPr marL="458788" indent="-230188">
              <a:buClr>
                <a:schemeClr val="bg1"/>
              </a:buClr>
              <a:buFont typeface="System Font Regular"/>
              <a:buChar char="⁃"/>
              <a:tabLst/>
              <a:defRPr/>
            </a:lvl2pPr>
            <a:lvl3pPr marL="687388" indent="-228600">
              <a:buClr>
                <a:schemeClr val="bg1"/>
              </a:buClr>
              <a:tabLst/>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60208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and Photo Statement_White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376672" y="0"/>
            <a:ext cx="3767327" cy="5143500"/>
          </a:xfrm>
          <a:noFill/>
          <a:ln>
            <a:noFill/>
          </a:ln>
        </p:spPr>
        <p:txBody>
          <a:bodyPr/>
          <a:lstStyle>
            <a:lvl1pPr>
              <a:buFontTx/>
              <a:buNone/>
              <a:defRPr>
                <a:solidFill>
                  <a:srgbClr val="000F7E"/>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 name="Text Placeholder 9">
            <a:extLst>
              <a:ext uri="{FF2B5EF4-FFF2-40B4-BE49-F238E27FC236}">
                <a16:creationId xmlns:a16="http://schemas.microsoft.com/office/drawing/2014/main" id="{0E3296A8-807F-5647-9E27-81056A80893E}"/>
              </a:ext>
            </a:extLst>
          </p:cNvPr>
          <p:cNvSpPr>
            <a:spLocks noGrp="1"/>
          </p:cNvSpPr>
          <p:nvPr>
            <p:ph type="body" sz="quarter" idx="14" hasCustomPrompt="1"/>
          </p:nvPr>
        </p:nvSpPr>
        <p:spPr>
          <a:xfrm>
            <a:off x="457200" y="457200"/>
            <a:ext cx="4526280" cy="66915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4" name="Text Placeholder 13">
            <a:extLst>
              <a:ext uri="{FF2B5EF4-FFF2-40B4-BE49-F238E27FC236}">
                <a16:creationId xmlns:a16="http://schemas.microsoft.com/office/drawing/2014/main" id="{A66E7E14-724D-564D-8C8A-AA19AF322B91}"/>
              </a:ext>
            </a:extLst>
          </p:cNvPr>
          <p:cNvSpPr>
            <a:spLocks noGrp="1"/>
          </p:cNvSpPr>
          <p:nvPr>
            <p:ph type="body" sz="quarter" idx="18" hasCustomPrompt="1"/>
          </p:nvPr>
        </p:nvSpPr>
        <p:spPr>
          <a:xfrm>
            <a:off x="3871609" y="4420821"/>
            <a:ext cx="1505063" cy="4251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 name="Text Placeholder 2">
            <a:extLst>
              <a:ext uri="{FF2B5EF4-FFF2-40B4-BE49-F238E27FC236}">
                <a16:creationId xmlns:a16="http://schemas.microsoft.com/office/drawing/2014/main" id="{CBC950A1-C470-5C48-B92A-282D2269A941}"/>
              </a:ext>
            </a:extLst>
          </p:cNvPr>
          <p:cNvSpPr>
            <a:spLocks noGrp="1"/>
          </p:cNvSpPr>
          <p:nvPr>
            <p:ph type="body" sz="quarter" idx="19" hasCustomPrompt="1"/>
          </p:nvPr>
        </p:nvSpPr>
        <p:spPr>
          <a:xfrm>
            <a:off x="457200" y="1143000"/>
            <a:ext cx="4525963" cy="3195638"/>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5594958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ue Background 2_TOC or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457200" y="457200"/>
            <a:ext cx="8229600" cy="6858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457200" y="1143000"/>
            <a:ext cx="8229600" cy="3200400"/>
          </a:xfrm>
        </p:spPr>
        <p:txBody>
          <a:bodyPr/>
          <a:lstStyle>
            <a:lvl1pPr marL="228600" indent="-217488">
              <a:buClr>
                <a:srgbClr val="3296DC"/>
              </a:buClr>
              <a:buFont typeface="+mj-lt"/>
              <a:buAutoNum type="arabicPeriod"/>
              <a:tabLst/>
              <a:defRPr/>
            </a:lvl1pPr>
            <a:lvl2pPr marL="458788" indent="-230188">
              <a:buClr>
                <a:srgbClr val="3296DC"/>
              </a:buClr>
              <a:buFont typeface="+mj-lt"/>
              <a:buAutoNum type="arabicPeriod"/>
              <a:tabLst/>
              <a:defRPr/>
            </a:lvl2pPr>
            <a:lvl3pPr marL="687388" indent="-228600">
              <a:buClr>
                <a:srgbClr val="3296DC"/>
              </a:buClr>
              <a:buFont typeface="+mj-lt"/>
              <a:buAutoNum type="arabicPeriod"/>
              <a:tabLst/>
              <a:defRPr/>
            </a:lvl3pPr>
            <a:lvl4pPr marL="1546225" indent="-174625">
              <a:tabLs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8298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 Only-No Subhea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457200"/>
            <a:ext cx="8229600" cy="66915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457200" y="1143000"/>
            <a:ext cx="8229600" cy="3195638"/>
          </a:xfrm>
        </p:spPr>
        <p:txBody>
          <a:bodyPr wrap="square" lIns="0" tIns="0" rIns="0" bIns="0">
            <a:noAutofit/>
          </a:bodyPr>
          <a:lstStyle>
            <a:lvl1pPr marL="230188" indent="-230188">
              <a:lnSpc>
                <a:spcPct val="100000"/>
              </a:lnSpc>
              <a:spcBef>
                <a:spcPts val="600"/>
              </a:spcBef>
              <a:tabLst/>
              <a:defRPr>
                <a:solidFill>
                  <a:schemeClr val="tx1"/>
                </a:solidFill>
              </a:defRPr>
            </a:lvl1pPr>
            <a:lvl2pPr marL="460375" indent="-230188">
              <a:tabLst/>
              <a:defRPr>
                <a:solidFill>
                  <a:schemeClr val="tx1"/>
                </a:solidFill>
              </a:defRPr>
            </a:lvl2pPr>
            <a:lvl3pPr>
              <a:defRPr>
                <a:solidFill>
                  <a:schemeClr val="tx1"/>
                </a:solidFill>
              </a:defRPr>
            </a:lvl3pPr>
            <a:lvl4pPr marL="914400" indent="-227013">
              <a:tabLst/>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76550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Only_w logo wtrm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1CB73A-3EB2-0F4B-A749-FE602CE5F24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064933" y="-141546"/>
            <a:ext cx="6079068" cy="5285046"/>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457200"/>
            <a:ext cx="8226054" cy="66915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457200" y="1142999"/>
            <a:ext cx="8226054" cy="320040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8" name="Slide Number Placeholder 3">
            <a:extLst>
              <a:ext uri="{FF2B5EF4-FFF2-40B4-BE49-F238E27FC236}">
                <a16:creationId xmlns:a16="http://schemas.microsoft.com/office/drawing/2014/main" id="{351EB0E6-A70D-CE45-BB73-DE0110A910ED}"/>
              </a:ext>
            </a:extLst>
          </p:cNvPr>
          <p:cNvSpPr txBox="1">
            <a:spLocks/>
          </p:cNvSpPr>
          <p:nvPr/>
        </p:nvSpPr>
        <p:spPr>
          <a:xfrm>
            <a:off x="8705088" y="4846001"/>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65000"/>
                  </a:schemeClr>
                </a:solidFill>
              </a:rPr>
              <a:t>  </a:t>
            </a:r>
            <a:fld id="{F16E1515-8F3D-DE4D-94E5-8D9BEBCD7A49}" type="slidenum">
              <a:rPr lang="en-US" smtClean="0">
                <a:solidFill>
                  <a:schemeClr val="bg1">
                    <a:lumMod val="65000"/>
                  </a:schemeClr>
                </a:solidFill>
              </a:rPr>
              <a:pPr/>
              <a:t>‹#›</a:t>
            </a:fld>
            <a:endParaRPr lang="en-US" dirty="0">
              <a:solidFill>
                <a:schemeClr val="bg1">
                  <a:lumMod val="65000"/>
                </a:schemeClr>
              </a:solidFill>
            </a:endParaRPr>
          </a:p>
        </p:txBody>
      </p:sp>
      <p:sp>
        <p:nvSpPr>
          <p:cNvPr id="9" name="Date Placeholder 3">
            <a:extLst>
              <a:ext uri="{FF2B5EF4-FFF2-40B4-BE49-F238E27FC236}">
                <a16:creationId xmlns:a16="http://schemas.microsoft.com/office/drawing/2014/main" id="{E7AA508B-E60F-E649-B511-759C564E884D}"/>
              </a:ext>
            </a:extLst>
          </p:cNvPr>
          <p:cNvSpPr txBox="1">
            <a:spLocks/>
          </p:cNvSpPr>
          <p:nvPr/>
        </p:nvSpPr>
        <p:spPr>
          <a:xfrm>
            <a:off x="8074152" y="4846320"/>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2/8/2025</a:t>
            </a:fld>
            <a:endParaRPr lang="en-US" dirty="0"/>
          </a:p>
        </p:txBody>
      </p:sp>
    </p:spTree>
    <p:extLst>
      <p:ext uri="{BB962C8B-B14F-4D97-AF65-F5344CB8AC3E}">
        <p14:creationId xmlns:p14="http://schemas.microsoft.com/office/powerpoint/2010/main" val="3229979990"/>
      </p:ext>
    </p:extLst>
  </p:cSld>
  <p:clrMapOvr>
    <a:masterClrMapping/>
  </p:clrMapOvr>
  <p:extLst>
    <p:ext uri="{DCECCB84-F9BA-43D5-87BE-67443E8EF086}">
      <p15:sldGuideLst xmlns:p15="http://schemas.microsoft.com/office/powerpoint/2012/main">
        <p15:guide id="1" orient="horz" pos="18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457200" y="1143000"/>
            <a:ext cx="8226055" cy="272381"/>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457200"/>
            <a:ext cx="8226054" cy="66915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457200" y="1508760"/>
            <a:ext cx="8226054" cy="2906613"/>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50234188"/>
      </p:ext>
    </p:extLst>
  </p:cSld>
  <p:clrMapOvr>
    <a:masterClrMapping/>
  </p:clrMapOvr>
  <p:extLst>
    <p:ext uri="{DCECCB84-F9BA-43D5-87BE-67443E8EF086}">
      <p15:sldGuideLst xmlns:p15="http://schemas.microsoft.com/office/powerpoint/2012/main">
        <p15:guide id="1" orient="horz" pos="3108">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l Whit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828731"/>
      </p:ext>
    </p:extLst>
  </p:cSld>
  <p:clrMapOvr>
    <a:masterClrMapping/>
  </p:clrMapOvr>
  <p:extLst>
    <p:ext uri="{DCECCB84-F9BA-43D5-87BE-67443E8EF086}">
      <p15:sldGuideLst xmlns:p15="http://schemas.microsoft.com/office/powerpoint/2012/main">
        <p15:guide id="1" orient="horz" pos="300">
          <p15:clr>
            <a:srgbClr val="FBAE40"/>
          </p15:clr>
        </p15:guide>
        <p15:guide id="2" pos="2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ccent with Text and 1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376672" y="0"/>
            <a:ext cx="3767327" cy="51435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6" name="Rectangle 5">
            <a:extLst>
              <a:ext uri="{FF2B5EF4-FFF2-40B4-BE49-F238E27FC236}">
                <a16:creationId xmlns:a16="http://schemas.microsoft.com/office/drawing/2014/main" id="{8D1DBF6C-0676-5247-8404-7764B27D9124}"/>
              </a:ext>
            </a:extLst>
          </p:cNvPr>
          <p:cNvSpPr/>
          <p:nvPr/>
        </p:nvSpPr>
        <p:spPr>
          <a:xfrm>
            <a:off x="0" y="0"/>
            <a:ext cx="5376672" cy="51435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EDF54824-3A03-A745-AD49-C744B2A21DEA}"/>
              </a:ext>
            </a:extLst>
          </p:cNvPr>
          <p:cNvSpPr>
            <a:spLocks noGrp="1"/>
          </p:cNvSpPr>
          <p:nvPr>
            <p:ph type="body" sz="quarter" idx="14" hasCustomPrompt="1"/>
          </p:nvPr>
        </p:nvSpPr>
        <p:spPr>
          <a:xfrm>
            <a:off x="457200" y="457200"/>
            <a:ext cx="4523368" cy="669156"/>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7" name="Text Placeholder 13">
            <a:extLst>
              <a:ext uri="{FF2B5EF4-FFF2-40B4-BE49-F238E27FC236}">
                <a16:creationId xmlns:a16="http://schemas.microsoft.com/office/drawing/2014/main" id="{2709C09F-8C0C-7248-AEB2-1C7859F51F5A}"/>
              </a:ext>
            </a:extLst>
          </p:cNvPr>
          <p:cNvSpPr>
            <a:spLocks noGrp="1"/>
          </p:cNvSpPr>
          <p:nvPr>
            <p:ph type="body" sz="quarter" idx="18" hasCustomPrompt="1"/>
          </p:nvPr>
        </p:nvSpPr>
        <p:spPr>
          <a:xfrm>
            <a:off x="3871609" y="4420821"/>
            <a:ext cx="1505254" cy="4251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6E94CDEA-D510-9F45-84BD-82CAA8464E4C}"/>
              </a:ext>
            </a:extLst>
          </p:cNvPr>
          <p:cNvSpPr>
            <a:spLocks noGrp="1"/>
          </p:cNvSpPr>
          <p:nvPr>
            <p:ph type="body" sz="quarter" idx="19" hasCustomPrompt="1"/>
          </p:nvPr>
        </p:nvSpPr>
        <p:spPr>
          <a:xfrm>
            <a:off x="457200" y="1143000"/>
            <a:ext cx="4525963" cy="3195638"/>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pic>
        <p:nvPicPr>
          <p:cNvPr id="10" name="Picture 9">
            <a:extLst>
              <a:ext uri="{FF2B5EF4-FFF2-40B4-BE49-F238E27FC236}">
                <a16:creationId xmlns:a16="http://schemas.microsoft.com/office/drawing/2014/main" id="{D444A7A8-335B-174E-9471-7B8989F42967}"/>
              </a:ext>
            </a:extLst>
          </p:cNvPr>
          <p:cNvPicPr>
            <a:picLocks noChangeAspect="1"/>
          </p:cNvPicPr>
          <p:nvPr/>
        </p:nvPicPr>
        <p:blipFill>
          <a:blip r:embed="rId2"/>
          <a:stretch>
            <a:fillRect/>
          </a:stretch>
        </p:blipFill>
        <p:spPr>
          <a:xfrm>
            <a:off x="329184" y="4809234"/>
            <a:ext cx="1037332" cy="202856"/>
          </a:xfrm>
          <a:prstGeom prst="rect">
            <a:avLst/>
          </a:prstGeom>
        </p:spPr>
      </p:pic>
    </p:spTree>
    <p:extLst>
      <p:ext uri="{BB962C8B-B14F-4D97-AF65-F5344CB8AC3E}">
        <p14:creationId xmlns:p14="http://schemas.microsoft.com/office/powerpoint/2010/main" val="35389255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and 2 Photos_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376673" y="2571750"/>
            <a:ext cx="3767327" cy="257175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376672" y="0"/>
            <a:ext cx="3767328" cy="257175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Tx/>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Tx/>
              <a:buNone/>
              <a:tabLst/>
              <a:defRPr/>
            </a:pPr>
            <a:r>
              <a:rPr lang="en-US"/>
              <a:t>Click icon to add picture</a:t>
            </a:r>
            <a:endParaRPr lang="en-US" dirty="0"/>
          </a:p>
        </p:txBody>
      </p:sp>
      <p:sp>
        <p:nvSpPr>
          <p:cNvPr id="21" name="Text Placeholder 9">
            <a:extLst>
              <a:ext uri="{FF2B5EF4-FFF2-40B4-BE49-F238E27FC236}">
                <a16:creationId xmlns:a16="http://schemas.microsoft.com/office/drawing/2014/main" id="{B4117486-5C49-E242-8CBE-03C8F8711246}"/>
              </a:ext>
            </a:extLst>
          </p:cNvPr>
          <p:cNvSpPr>
            <a:spLocks noGrp="1"/>
          </p:cNvSpPr>
          <p:nvPr>
            <p:ph type="body" sz="quarter" idx="14" hasCustomPrompt="1"/>
          </p:nvPr>
        </p:nvSpPr>
        <p:spPr>
          <a:xfrm>
            <a:off x="457200" y="457200"/>
            <a:ext cx="4523368" cy="667512"/>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4" name="Text Placeholder 13">
            <a:extLst>
              <a:ext uri="{FF2B5EF4-FFF2-40B4-BE49-F238E27FC236}">
                <a16:creationId xmlns:a16="http://schemas.microsoft.com/office/drawing/2014/main" id="{FE409C5D-AFD1-7745-A713-F12280BE810D}"/>
              </a:ext>
            </a:extLst>
          </p:cNvPr>
          <p:cNvSpPr>
            <a:spLocks noGrp="1"/>
          </p:cNvSpPr>
          <p:nvPr>
            <p:ph type="body" sz="quarter" idx="19" hasCustomPrompt="1"/>
          </p:nvPr>
        </p:nvSpPr>
        <p:spPr>
          <a:xfrm>
            <a:off x="3871609" y="4420821"/>
            <a:ext cx="1505254" cy="4251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AE46F9CE-9C02-284E-A17F-0C31F82B2F5B}"/>
              </a:ext>
            </a:extLst>
          </p:cNvPr>
          <p:cNvSpPr>
            <a:spLocks noGrp="1"/>
          </p:cNvSpPr>
          <p:nvPr>
            <p:ph type="body" sz="quarter" idx="20" hasCustomPrompt="1"/>
          </p:nvPr>
        </p:nvSpPr>
        <p:spPr>
          <a:xfrm>
            <a:off x="457200" y="1143000"/>
            <a:ext cx="4525963" cy="3195638"/>
          </a:xfrm>
        </p:spPr>
        <p:txBody>
          <a:bodyPr lIns="0" tIns="0" rIns="0" bIns="0">
            <a:noAutofit/>
          </a:bodyPr>
          <a:lstStyle>
            <a:lvl1pPr marL="182880" indent="-182880">
              <a:lnSpc>
                <a:spcPct val="100000"/>
              </a:lnSpc>
              <a:spcBef>
                <a:spcPts val="600"/>
              </a:spcBef>
              <a:defRPr/>
            </a:lvl1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9677387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ccent with 2 Photos and Blu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376673" y="2571750"/>
            <a:ext cx="3767328" cy="257175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6" name="Rectangle 5">
            <a:extLst>
              <a:ext uri="{FF2B5EF4-FFF2-40B4-BE49-F238E27FC236}">
                <a16:creationId xmlns:a16="http://schemas.microsoft.com/office/drawing/2014/main" id="{8D1DBF6C-0676-5247-8404-7764B27D9124}"/>
              </a:ext>
            </a:extLst>
          </p:cNvPr>
          <p:cNvSpPr/>
          <p:nvPr/>
        </p:nvSpPr>
        <p:spPr>
          <a:xfrm>
            <a:off x="0" y="0"/>
            <a:ext cx="5376672" cy="51435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376672" y="0"/>
            <a:ext cx="3767328" cy="257175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picture</a:t>
            </a:r>
            <a:endParaRPr lang="en-US" dirty="0"/>
          </a:p>
        </p:txBody>
      </p:sp>
      <p:sp>
        <p:nvSpPr>
          <p:cNvPr id="14" name="Text Placeholder 9">
            <a:extLst>
              <a:ext uri="{FF2B5EF4-FFF2-40B4-BE49-F238E27FC236}">
                <a16:creationId xmlns:a16="http://schemas.microsoft.com/office/drawing/2014/main" id="{225C079B-5F34-5149-9937-5E0A7D19101F}"/>
              </a:ext>
            </a:extLst>
          </p:cNvPr>
          <p:cNvSpPr>
            <a:spLocks noGrp="1"/>
          </p:cNvSpPr>
          <p:nvPr>
            <p:ph type="body" sz="quarter" idx="14" hasCustomPrompt="1"/>
          </p:nvPr>
        </p:nvSpPr>
        <p:spPr>
          <a:xfrm>
            <a:off x="457200" y="457200"/>
            <a:ext cx="4523368" cy="667512"/>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1" name="Text Placeholder 13">
            <a:extLst>
              <a:ext uri="{FF2B5EF4-FFF2-40B4-BE49-F238E27FC236}">
                <a16:creationId xmlns:a16="http://schemas.microsoft.com/office/drawing/2014/main" id="{2C113B2A-25B6-4D4F-BE66-8FD128DADFB0}"/>
              </a:ext>
            </a:extLst>
          </p:cNvPr>
          <p:cNvSpPr>
            <a:spLocks noGrp="1"/>
          </p:cNvSpPr>
          <p:nvPr>
            <p:ph type="body" sz="quarter" idx="19" hasCustomPrompt="1"/>
          </p:nvPr>
        </p:nvSpPr>
        <p:spPr>
          <a:xfrm>
            <a:off x="3871609" y="4420821"/>
            <a:ext cx="1505254" cy="425180"/>
          </a:xfrm>
        </p:spPr>
        <p:txBody>
          <a:bodyPr lIns="0" tIns="0" rIns="0" bIns="0"/>
          <a:lstStyle>
            <a:lvl1pPr marL="0" indent="0">
              <a:lnSpc>
                <a:spcPct val="100000"/>
              </a:lnSpc>
              <a:spcBef>
                <a:spcPts val="0"/>
              </a:spcBef>
              <a:buNone/>
              <a:defRPr sz="7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24511911-ADCF-3F4A-9C7A-1469A5E07464}"/>
              </a:ext>
            </a:extLst>
          </p:cNvPr>
          <p:cNvSpPr>
            <a:spLocks noGrp="1"/>
          </p:cNvSpPr>
          <p:nvPr>
            <p:ph type="body" sz="quarter" idx="20" hasCustomPrompt="1"/>
          </p:nvPr>
        </p:nvSpPr>
        <p:spPr>
          <a:xfrm>
            <a:off x="457200" y="1143000"/>
            <a:ext cx="4525963" cy="3195638"/>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pic>
        <p:nvPicPr>
          <p:cNvPr id="10" name="Picture 9">
            <a:extLst>
              <a:ext uri="{FF2B5EF4-FFF2-40B4-BE49-F238E27FC236}">
                <a16:creationId xmlns:a16="http://schemas.microsoft.com/office/drawing/2014/main" id="{B3BC7184-67F4-D44E-A683-638A4BD086F4}"/>
              </a:ext>
            </a:extLst>
          </p:cNvPr>
          <p:cNvPicPr>
            <a:picLocks noChangeAspect="1"/>
          </p:cNvPicPr>
          <p:nvPr/>
        </p:nvPicPr>
        <p:blipFill>
          <a:blip r:embed="rId2"/>
          <a:stretch>
            <a:fillRect/>
          </a:stretch>
        </p:blipFill>
        <p:spPr>
          <a:xfrm>
            <a:off x="329184" y="4809234"/>
            <a:ext cx="1037332" cy="202856"/>
          </a:xfrm>
          <a:prstGeom prst="rect">
            <a:avLst/>
          </a:prstGeom>
        </p:spPr>
      </p:pic>
    </p:spTree>
    <p:extLst>
      <p:ext uri="{BB962C8B-B14F-4D97-AF65-F5344CB8AC3E}">
        <p14:creationId xmlns:p14="http://schemas.microsoft.com/office/powerpoint/2010/main" val="305440220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66276"/>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43000"/>
            <a:ext cx="8229600" cy="332841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2553C9D7-E9D0-FF4B-A8C0-A88200BA90FB}"/>
              </a:ext>
            </a:extLst>
          </p:cNvPr>
          <p:cNvSpPr txBox="1">
            <a:spLocks/>
          </p:cNvSpPr>
          <p:nvPr/>
        </p:nvSpPr>
        <p:spPr>
          <a:xfrm>
            <a:off x="8708182" y="4846001"/>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65000"/>
                  </a:schemeClr>
                </a:solidFill>
              </a:rPr>
              <a:t>  </a:t>
            </a:r>
            <a:fld id="{F16E1515-8F3D-DE4D-94E5-8D9BEBCD7A49}" type="slidenum">
              <a:rPr lang="en-US" smtClean="0">
                <a:solidFill>
                  <a:schemeClr val="bg1">
                    <a:lumMod val="65000"/>
                  </a:schemeClr>
                </a:solidFill>
              </a:rPr>
              <a:pPr/>
              <a:t>‹#›</a:t>
            </a:fld>
            <a:endParaRPr lang="en-US" dirty="0">
              <a:solidFill>
                <a:schemeClr val="bg1">
                  <a:lumMod val="65000"/>
                </a:schemeClr>
              </a:solidFill>
            </a:endParaRPr>
          </a:p>
        </p:txBody>
      </p:sp>
      <p:sp>
        <p:nvSpPr>
          <p:cNvPr id="5" name="Date Placeholder 3">
            <a:extLst>
              <a:ext uri="{FF2B5EF4-FFF2-40B4-BE49-F238E27FC236}">
                <a16:creationId xmlns:a16="http://schemas.microsoft.com/office/drawing/2014/main" id="{DD9D28ED-2D06-3A46-9727-8A9B2D7E7F63}"/>
              </a:ext>
            </a:extLst>
          </p:cNvPr>
          <p:cNvSpPr txBox="1">
            <a:spLocks/>
          </p:cNvSpPr>
          <p:nvPr/>
        </p:nvSpPr>
        <p:spPr>
          <a:xfrm>
            <a:off x="8076886" y="4846002"/>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2/8/2025</a:t>
            </a:fld>
            <a:endParaRPr lang="en-US" dirty="0"/>
          </a:p>
        </p:txBody>
      </p:sp>
      <p:pic>
        <p:nvPicPr>
          <p:cNvPr id="10" name="Picture 9">
            <a:extLst>
              <a:ext uri="{FF2B5EF4-FFF2-40B4-BE49-F238E27FC236}">
                <a16:creationId xmlns:a16="http://schemas.microsoft.com/office/drawing/2014/main" id="{10DDB747-6C5D-1648-A189-AC12B7E17882}"/>
              </a:ext>
            </a:extLst>
          </p:cNvPr>
          <p:cNvPicPr>
            <a:picLocks noChangeAspect="1"/>
          </p:cNvPicPr>
          <p:nvPr/>
        </p:nvPicPr>
        <p:blipFill>
          <a:blip r:embed="rId17"/>
          <a:stretch>
            <a:fillRect/>
          </a:stretch>
        </p:blipFill>
        <p:spPr>
          <a:xfrm>
            <a:off x="329184" y="4811397"/>
            <a:ext cx="1033271" cy="202062"/>
          </a:xfrm>
          <a:prstGeom prst="rect">
            <a:avLst/>
          </a:prstGeom>
        </p:spPr>
      </p:pic>
    </p:spTree>
    <p:extLst>
      <p:ext uri="{BB962C8B-B14F-4D97-AF65-F5344CB8AC3E}">
        <p14:creationId xmlns:p14="http://schemas.microsoft.com/office/powerpoint/2010/main" val="3392560624"/>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692" r:id="rId3"/>
    <p:sldLayoutId id="2147483707" r:id="rId4"/>
    <p:sldLayoutId id="2147483686" r:id="rId5"/>
    <p:sldLayoutId id="2147483690" r:id="rId6"/>
    <p:sldLayoutId id="2147483667" r:id="rId7"/>
    <p:sldLayoutId id="2147483688" r:id="rId8"/>
    <p:sldLayoutId id="2147483674" r:id="rId9"/>
    <p:sldLayoutId id="2147483684" r:id="rId10"/>
    <p:sldLayoutId id="2147483678" r:id="rId11"/>
    <p:sldLayoutId id="2147483680" r:id="rId12"/>
    <p:sldLayoutId id="2147483682" r:id="rId13"/>
    <p:sldLayoutId id="2147483689" r:id="rId14"/>
    <p:sldLayoutId id="2147483724" r:id="rId15"/>
  </p:sldLayoutIdLst>
  <p:hf hdr="0"/>
  <p:txStyles>
    <p:title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p:titleStyle>
    <p:bodyStyle>
      <a:lvl1pPr marL="230188" indent="-222250" algn="l" defTabSz="685800" rtl="0" eaLnBrk="1" latinLnBrk="0" hangingPunct="1">
        <a:lnSpc>
          <a:spcPct val="100000"/>
        </a:lnSpc>
        <a:spcBef>
          <a:spcPts val="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F7E"/>
        </a:solidFill>
        <a:effectLst/>
      </p:bgPr>
    </p:bg>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39A08365-AEEB-3D48-A287-0A6C23C5D3D6}"/>
              </a:ext>
            </a:extLst>
          </p:cNvPr>
          <p:cNvSpPr txBox="1">
            <a:spLocks/>
          </p:cNvSpPr>
          <p:nvPr/>
        </p:nvSpPr>
        <p:spPr>
          <a:xfrm>
            <a:off x="8705088" y="4849122"/>
            <a:ext cx="220485" cy="20285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65000"/>
                  </a:schemeClr>
                </a:solidFill>
              </a:rPr>
              <a:t>  </a:t>
            </a:r>
            <a:fld id="{F16E1515-8F3D-DE4D-94E5-8D9BEBCD7A49}" type="slidenum">
              <a:rPr lang="en-US" smtClean="0">
                <a:solidFill>
                  <a:schemeClr val="bg1">
                    <a:lumMod val="65000"/>
                  </a:schemeClr>
                </a:solidFill>
              </a:rPr>
              <a:pPr/>
              <a:t>‹#›</a:t>
            </a:fld>
            <a:endParaRPr lang="en-US" dirty="0">
              <a:solidFill>
                <a:schemeClr val="bg1">
                  <a:lumMod val="65000"/>
                </a:schemeClr>
              </a:solidFill>
            </a:endParaRPr>
          </a:p>
        </p:txBody>
      </p:sp>
      <p:sp>
        <p:nvSpPr>
          <p:cNvPr id="11" name="Date Placeholder 3">
            <a:extLst>
              <a:ext uri="{FF2B5EF4-FFF2-40B4-BE49-F238E27FC236}">
                <a16:creationId xmlns:a16="http://schemas.microsoft.com/office/drawing/2014/main" id="{B198D408-451C-7649-B63F-9BB20EE7A64E}"/>
              </a:ext>
            </a:extLst>
          </p:cNvPr>
          <p:cNvSpPr txBox="1">
            <a:spLocks/>
          </p:cNvSpPr>
          <p:nvPr/>
        </p:nvSpPr>
        <p:spPr>
          <a:xfrm>
            <a:off x="8074152" y="4846002"/>
            <a:ext cx="609914" cy="14850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mtClean="0"/>
              <a:pPr/>
              <a:t>2/8/2025</a:t>
            </a:fld>
            <a:endParaRPr lang="en-US" dirty="0"/>
          </a:p>
        </p:txBody>
      </p:sp>
      <p:sp>
        <p:nvSpPr>
          <p:cNvPr id="2" name="Title Placeholder 1">
            <a:extLst>
              <a:ext uri="{FF2B5EF4-FFF2-40B4-BE49-F238E27FC236}">
                <a16:creationId xmlns:a16="http://schemas.microsoft.com/office/drawing/2014/main" id="{C999391D-1BCF-B249-A015-254233AECE82}"/>
              </a:ext>
            </a:extLst>
          </p:cNvPr>
          <p:cNvSpPr>
            <a:spLocks noGrp="1"/>
          </p:cNvSpPr>
          <p:nvPr>
            <p:ph type="title"/>
          </p:nvPr>
        </p:nvSpPr>
        <p:spPr>
          <a:xfrm>
            <a:off x="457200" y="457200"/>
            <a:ext cx="7886700" cy="66751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4682BBD0-F847-394A-96EA-C2F6C3D00601}"/>
              </a:ext>
            </a:extLst>
          </p:cNvPr>
          <p:cNvSpPr>
            <a:spLocks noGrp="1"/>
          </p:cNvSpPr>
          <p:nvPr>
            <p:ph type="body" idx="1"/>
          </p:nvPr>
        </p:nvSpPr>
        <p:spPr>
          <a:xfrm>
            <a:off x="457200" y="1143000"/>
            <a:ext cx="7886700" cy="326231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a:extLst>
              <a:ext uri="{FF2B5EF4-FFF2-40B4-BE49-F238E27FC236}">
                <a16:creationId xmlns:a16="http://schemas.microsoft.com/office/drawing/2014/main" id="{3F50E74A-F632-C648-A3E6-DE91F9708731}"/>
              </a:ext>
            </a:extLst>
          </p:cNvPr>
          <p:cNvPicPr>
            <a:picLocks noChangeAspect="1"/>
          </p:cNvPicPr>
          <p:nvPr/>
        </p:nvPicPr>
        <p:blipFill>
          <a:blip r:embed="rId7"/>
          <a:stretch>
            <a:fillRect/>
          </a:stretch>
        </p:blipFill>
        <p:spPr>
          <a:xfrm>
            <a:off x="329184" y="4809234"/>
            <a:ext cx="1037332" cy="202856"/>
          </a:xfrm>
          <a:prstGeom prst="rect">
            <a:avLst/>
          </a:prstGeom>
        </p:spPr>
      </p:pic>
    </p:spTree>
    <p:extLst>
      <p:ext uri="{BB962C8B-B14F-4D97-AF65-F5344CB8AC3E}">
        <p14:creationId xmlns:p14="http://schemas.microsoft.com/office/powerpoint/2010/main" val="226994202"/>
      </p:ext>
    </p:extLst>
  </p:cSld>
  <p:clrMap bg1="lt1" tx1="dk1" bg2="lt2" tx2="dk2" accent1="accent1" accent2="accent2" accent3="accent3" accent4="accent4" accent5="accent5" accent6="accent6" hlink="hlink" folHlink="folHlink"/>
  <p:sldLayoutIdLst>
    <p:sldLayoutId id="2147483725" r:id="rId1"/>
    <p:sldLayoutId id="2147483675" r:id="rId2"/>
    <p:sldLayoutId id="2147483708" r:id="rId3"/>
    <p:sldLayoutId id="2147483694" r:id="rId4"/>
    <p:sldLayoutId id="2147483705" r:id="rId5"/>
  </p:sldLayoutIdLst>
  <p:txStyles>
    <p:titleStyle>
      <a:lvl1pPr algn="l" defTabSz="914400" rtl="0" eaLnBrk="1" latinLnBrk="0" hangingPunct="1">
        <a:lnSpc>
          <a:spcPct val="10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0663" algn="l" defTabSz="914400" rtl="0" eaLnBrk="1" latinLnBrk="0" hangingPunct="1">
        <a:lnSpc>
          <a:spcPct val="100000"/>
        </a:lnSpc>
        <a:spcBef>
          <a:spcPts val="600"/>
        </a:spcBef>
        <a:buClr>
          <a:schemeClr val="bg1"/>
        </a:buClr>
        <a:buFont typeface="Arial" panose="020B0604020202020204" pitchFamily="34" charset="0"/>
        <a:buChar char="•"/>
        <a:tabLst/>
        <a:defRPr sz="1800" b="0" i="0" kern="1200">
          <a:solidFill>
            <a:schemeClr val="bg1"/>
          </a:solidFill>
          <a:latin typeface="Arial" panose="020B0604020202020204" pitchFamily="34" charset="0"/>
          <a:ea typeface="+mn-ea"/>
          <a:cs typeface="Arial" panose="020B0604020202020204" pitchFamily="34" charset="0"/>
        </a:defRPr>
      </a:lvl1pPr>
      <a:lvl2pPr marL="458788" indent="-230188" algn="l" defTabSz="914400" rtl="0" eaLnBrk="1" latinLnBrk="0" hangingPunct="1">
        <a:lnSpc>
          <a:spcPct val="90000"/>
        </a:lnSpc>
        <a:spcBef>
          <a:spcPts val="375"/>
        </a:spcBef>
        <a:buClr>
          <a:schemeClr val="bg1"/>
        </a:buClr>
        <a:buSzPct val="100000"/>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2pPr>
      <a:lvl3pPr marL="687388" indent="-228600" algn="l" defTabSz="914400" rtl="0" eaLnBrk="1" latinLnBrk="0" hangingPunct="1">
        <a:lnSpc>
          <a:spcPct val="90000"/>
        </a:lnSpc>
        <a:spcBef>
          <a:spcPts val="500"/>
        </a:spcBef>
        <a:buClr>
          <a:schemeClr val="bg1"/>
        </a:buClr>
        <a:buFont typeface="Wingdings" pitchFamily="2" charset="2"/>
        <a:buChar char="§"/>
        <a:tabLst/>
        <a:defRPr sz="1400" kern="1200">
          <a:solidFill>
            <a:schemeClr val="bg1"/>
          </a:solidFill>
          <a:latin typeface="Arial" panose="020B0604020202020204" pitchFamily="34" charset="0"/>
          <a:ea typeface="+mn-ea"/>
          <a:cs typeface="Arial" panose="020B0604020202020204" pitchFamily="34" charset="0"/>
        </a:defRPr>
      </a:lvl3pPr>
      <a:lvl4pPr marL="917575" indent="-230188" algn="l" defTabSz="914400" rtl="0" eaLnBrk="1" latinLnBrk="0" hangingPunct="1">
        <a:lnSpc>
          <a:spcPct val="90000"/>
        </a:lnSpc>
        <a:spcBef>
          <a:spcPts val="500"/>
        </a:spcBef>
        <a:buClr>
          <a:schemeClr val="bg1"/>
        </a:buClr>
        <a:buSzPct val="100000"/>
        <a:buFont typeface="System Font Regular"/>
        <a:buChar char="–"/>
        <a:tabLst/>
        <a:defRPr sz="1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q"/>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62925-4E3C-F159-6B63-DFA0F48E88CE}"/>
              </a:ext>
            </a:extLst>
          </p:cNvPr>
          <p:cNvSpPr>
            <a:spLocks noGrp="1"/>
          </p:cNvSpPr>
          <p:nvPr>
            <p:ph type="ctrTitle"/>
          </p:nvPr>
        </p:nvSpPr>
        <p:spPr>
          <a:xfrm>
            <a:off x="457374" y="1486403"/>
            <a:ext cx="4575370" cy="1169551"/>
          </a:xfrm>
        </p:spPr>
        <p:txBody>
          <a:bodyPr/>
          <a:lstStyle/>
          <a:p>
            <a:r>
              <a:rPr lang="en-US" dirty="0"/>
              <a:t>Deimos and other HALEU Critical Experiments at NCERC</a:t>
            </a:r>
          </a:p>
        </p:txBody>
      </p:sp>
      <p:sp>
        <p:nvSpPr>
          <p:cNvPr id="3" name="Subtitle 2">
            <a:extLst>
              <a:ext uri="{FF2B5EF4-FFF2-40B4-BE49-F238E27FC236}">
                <a16:creationId xmlns:a16="http://schemas.microsoft.com/office/drawing/2014/main" id="{B2E08D48-B530-92DF-317F-138CD14576FA}"/>
              </a:ext>
            </a:extLst>
          </p:cNvPr>
          <p:cNvSpPr>
            <a:spLocks noGrp="1"/>
          </p:cNvSpPr>
          <p:nvPr>
            <p:ph type="subTitle" idx="1"/>
          </p:nvPr>
        </p:nvSpPr>
        <p:spPr/>
        <p:txBody>
          <a:bodyPr/>
          <a:lstStyle/>
          <a:p>
            <a:r>
              <a:rPr lang="en-US" dirty="0"/>
              <a:t>N. Thompson and T. Cutler</a:t>
            </a:r>
          </a:p>
        </p:txBody>
      </p:sp>
      <p:sp>
        <p:nvSpPr>
          <p:cNvPr id="4" name="Text Placeholder 3">
            <a:extLst>
              <a:ext uri="{FF2B5EF4-FFF2-40B4-BE49-F238E27FC236}">
                <a16:creationId xmlns:a16="http://schemas.microsoft.com/office/drawing/2014/main" id="{548B943B-5D69-F0E5-EC08-285491E48B06}"/>
              </a:ext>
            </a:extLst>
          </p:cNvPr>
          <p:cNvSpPr>
            <a:spLocks noGrp="1"/>
          </p:cNvSpPr>
          <p:nvPr>
            <p:ph type="body" sz="quarter" idx="13"/>
          </p:nvPr>
        </p:nvSpPr>
        <p:spPr/>
        <p:txBody>
          <a:bodyPr/>
          <a:lstStyle/>
          <a:p>
            <a:r>
              <a:rPr lang="en-US" dirty="0"/>
              <a:t>2/11/2025</a:t>
            </a:r>
          </a:p>
        </p:txBody>
      </p:sp>
      <p:sp>
        <p:nvSpPr>
          <p:cNvPr id="5" name="Text Placeholder 4">
            <a:extLst>
              <a:ext uri="{FF2B5EF4-FFF2-40B4-BE49-F238E27FC236}">
                <a16:creationId xmlns:a16="http://schemas.microsoft.com/office/drawing/2014/main" id="{FC9AFC1C-496E-5284-A455-F291D5A6A41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353858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E7B12F-7128-ADB2-E625-AB1218F54637}"/>
              </a:ext>
            </a:extLst>
          </p:cNvPr>
          <p:cNvSpPr>
            <a:spLocks noGrp="1"/>
          </p:cNvSpPr>
          <p:nvPr>
            <p:ph type="body" sz="quarter" idx="14"/>
          </p:nvPr>
        </p:nvSpPr>
        <p:spPr/>
        <p:txBody>
          <a:bodyPr/>
          <a:lstStyle/>
          <a:p>
            <a:r>
              <a:rPr lang="en-US" dirty="0"/>
              <a:t>Acknowledgements</a:t>
            </a:r>
          </a:p>
        </p:txBody>
      </p:sp>
      <p:sp>
        <p:nvSpPr>
          <p:cNvPr id="3" name="Text Placeholder 2">
            <a:extLst>
              <a:ext uri="{FF2B5EF4-FFF2-40B4-BE49-F238E27FC236}">
                <a16:creationId xmlns:a16="http://schemas.microsoft.com/office/drawing/2014/main" id="{5B423522-F27F-10FE-1D31-D6906687817A}"/>
              </a:ext>
            </a:extLst>
          </p:cNvPr>
          <p:cNvSpPr>
            <a:spLocks noGrp="1"/>
          </p:cNvSpPr>
          <p:nvPr>
            <p:ph type="body" sz="quarter" idx="19"/>
          </p:nvPr>
        </p:nvSpPr>
        <p:spPr/>
        <p:txBody>
          <a:bodyPr/>
          <a:lstStyle/>
          <a:p>
            <a:r>
              <a:rPr lang="en-US" sz="1300" dirty="0"/>
              <a:t>NCERC is supported by the DOE Nuclear Criticality Safety Program, funded and managed by the National Nuclear Security Administration for the Department of Energy.</a:t>
            </a:r>
          </a:p>
          <a:p>
            <a:r>
              <a:rPr lang="en-US" sz="1300" dirty="0"/>
              <a:t>The Deimos experiments are supported by the US Department of Energy through the Los Alamos National Laboratory and the Laboratory Directed Research &amp; Development “Next Generation Small Nuclear Reactors”, 20220084DR.</a:t>
            </a:r>
          </a:p>
          <a:p>
            <a:r>
              <a:rPr lang="en-US" sz="1300" dirty="0"/>
              <a:t>This work was supported by the DOE/NRC Criticality Safety for Commercial-Scale HALEU for Fuel Cycle and Transportation (DNCSH) project, a collaboration between United States Department of Energy (DOE) and the Nuclear Regulatory Commission (NRC), a component of the Office of Nuclear Energy’s HALEU Availability Program. </a:t>
            </a:r>
          </a:p>
          <a:p>
            <a:r>
              <a:rPr lang="en-US" sz="1300" dirty="0"/>
              <a:t>This work was supported by the US Department of Energy through the Los Alamos National Laboratory. Los Alamos National Laboratory is operated by Triad National Security, LLC, for the National Nuclear Security Administration of the US Department of Energy under Contract No. 89233218CNA000001.</a:t>
            </a:r>
          </a:p>
          <a:p>
            <a:r>
              <a:rPr lang="en-US" sz="1300" dirty="0"/>
              <a:t>This work is also supported by a CRADA with Westinghouse Electric Company. </a:t>
            </a:r>
          </a:p>
          <a:p>
            <a:endParaRPr lang="en-US" sz="1200" dirty="0"/>
          </a:p>
          <a:p>
            <a:endParaRPr lang="en-US" dirty="0"/>
          </a:p>
        </p:txBody>
      </p:sp>
      <p:pic>
        <p:nvPicPr>
          <p:cNvPr id="4" name="Picture 3">
            <a:extLst>
              <a:ext uri="{FF2B5EF4-FFF2-40B4-BE49-F238E27FC236}">
                <a16:creationId xmlns:a16="http://schemas.microsoft.com/office/drawing/2014/main" id="{B9583789-986E-3ACA-F552-2A60A429E02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13184" y="4098204"/>
            <a:ext cx="1986688" cy="918449"/>
          </a:xfrm>
          <a:prstGeom prst="rect">
            <a:avLst/>
          </a:prstGeom>
        </p:spPr>
      </p:pic>
      <p:pic>
        <p:nvPicPr>
          <p:cNvPr id="5" name="Picture 4">
            <a:extLst>
              <a:ext uri="{FF2B5EF4-FFF2-40B4-BE49-F238E27FC236}">
                <a16:creationId xmlns:a16="http://schemas.microsoft.com/office/drawing/2014/main" id="{704EDA6B-401F-AEEF-BA86-BF821F6CE9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435" y="4236023"/>
            <a:ext cx="1430244" cy="780630"/>
          </a:xfrm>
          <a:prstGeom prst="rect">
            <a:avLst/>
          </a:prstGeom>
        </p:spPr>
      </p:pic>
      <p:pic>
        <p:nvPicPr>
          <p:cNvPr id="11" name="Picture 10">
            <a:extLst>
              <a:ext uri="{FF2B5EF4-FFF2-40B4-BE49-F238E27FC236}">
                <a16:creationId xmlns:a16="http://schemas.microsoft.com/office/drawing/2014/main" id="{6E12BABE-2549-272E-F4BF-F1BD84C35C0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71744" y="4236023"/>
            <a:ext cx="1337311" cy="665261"/>
          </a:xfrm>
          <a:prstGeom prst="rect">
            <a:avLst/>
          </a:prstGeom>
        </p:spPr>
      </p:pic>
    </p:spTree>
    <p:extLst>
      <p:ext uri="{BB962C8B-B14F-4D97-AF65-F5344CB8AC3E}">
        <p14:creationId xmlns:p14="http://schemas.microsoft.com/office/powerpoint/2010/main" val="2595985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78611B-FF8D-21B0-1BF8-6E7099C11CD7}"/>
              </a:ext>
            </a:extLst>
          </p:cNvPr>
          <p:cNvSpPr>
            <a:spLocks noGrp="1"/>
          </p:cNvSpPr>
          <p:nvPr>
            <p:ph type="body" sz="quarter" idx="14"/>
          </p:nvPr>
        </p:nvSpPr>
        <p:spPr/>
        <p:txBody>
          <a:bodyPr/>
          <a:lstStyle/>
          <a:p>
            <a:r>
              <a:rPr lang="en-US" dirty="0"/>
              <a:t>NCERC Overview</a:t>
            </a:r>
          </a:p>
        </p:txBody>
      </p:sp>
      <p:sp>
        <p:nvSpPr>
          <p:cNvPr id="3" name="Text Placeholder 2">
            <a:extLst>
              <a:ext uri="{FF2B5EF4-FFF2-40B4-BE49-F238E27FC236}">
                <a16:creationId xmlns:a16="http://schemas.microsoft.com/office/drawing/2014/main" id="{790376B0-3174-B00A-7069-457E391D8FF6}"/>
              </a:ext>
            </a:extLst>
          </p:cNvPr>
          <p:cNvSpPr>
            <a:spLocks noGrp="1"/>
          </p:cNvSpPr>
          <p:nvPr>
            <p:ph type="body" sz="quarter" idx="19"/>
          </p:nvPr>
        </p:nvSpPr>
        <p:spPr/>
        <p:txBody>
          <a:bodyPr/>
          <a:lstStyle/>
          <a:p>
            <a:r>
              <a:rPr lang="en-US" dirty="0"/>
              <a:t>National Criticality Experiments Research Center – NCERC</a:t>
            </a:r>
          </a:p>
          <a:p>
            <a:r>
              <a:rPr lang="en-US" dirty="0"/>
              <a:t>Perform subcritical, critical, and above prompt critical experiments</a:t>
            </a:r>
          </a:p>
          <a:p>
            <a:r>
              <a:rPr lang="en-US" dirty="0"/>
              <a:t>Large inventory of nuclear materials and highly configurable machines allow for </a:t>
            </a:r>
          </a:p>
          <a:p>
            <a:r>
              <a:rPr lang="en-US" dirty="0"/>
              <a:t>Many experiments are performed for the Nuclear Criticality Safety Program</a:t>
            </a:r>
          </a:p>
          <a:p>
            <a:r>
              <a:rPr lang="en-US" dirty="0"/>
              <a:t>Recently there has been more nuclear energy related work, including Deimos</a:t>
            </a:r>
          </a:p>
          <a:p>
            <a:endParaRPr lang="en-US" dirty="0"/>
          </a:p>
        </p:txBody>
      </p:sp>
      <p:pic>
        <p:nvPicPr>
          <p:cNvPr id="6" name="Picture Placeholder 26">
            <a:extLst>
              <a:ext uri="{FF2B5EF4-FFF2-40B4-BE49-F238E27FC236}">
                <a16:creationId xmlns:a16="http://schemas.microsoft.com/office/drawing/2014/main" id="{C820CEA7-3F2C-3644-23D3-B7C3DAE6EB2D}"/>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880156" y="3199066"/>
            <a:ext cx="1339850" cy="1487234"/>
          </a:xfrm>
          <a:prstGeom prst="rect">
            <a:avLst/>
          </a:prstGeom>
        </p:spPr>
      </p:pic>
      <p:pic>
        <p:nvPicPr>
          <p:cNvPr id="8" name="Picture Placeholder 28">
            <a:extLst>
              <a:ext uri="{FF2B5EF4-FFF2-40B4-BE49-F238E27FC236}">
                <a16:creationId xmlns:a16="http://schemas.microsoft.com/office/drawing/2014/main" id="{C7FA9C1C-9BA9-F30B-0BF4-1ACFCD28B5D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487262" y="3199066"/>
            <a:ext cx="1339850" cy="1487234"/>
          </a:xfrm>
          <a:prstGeom prst="rect">
            <a:avLst/>
          </a:prstGeom>
        </p:spPr>
      </p:pic>
      <p:pic>
        <p:nvPicPr>
          <p:cNvPr id="11" name="Picture 2">
            <a:extLst>
              <a:ext uri="{FF2B5EF4-FFF2-40B4-BE49-F238E27FC236}">
                <a16:creationId xmlns:a16="http://schemas.microsoft.com/office/drawing/2014/main" id="{D0582A7D-09CB-6281-056B-138FC778D77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94368" y="3199066"/>
            <a:ext cx="1339850" cy="14872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Placeholder 29">
            <a:extLst>
              <a:ext uri="{FF2B5EF4-FFF2-40B4-BE49-F238E27FC236}">
                <a16:creationId xmlns:a16="http://schemas.microsoft.com/office/drawing/2014/main" id="{9B7562D9-AB8A-4A4C-5913-52F94C5C03D0}"/>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73050" y="3199066"/>
            <a:ext cx="1339850" cy="1487560"/>
          </a:xfrm>
          <a:prstGeom prst="rect">
            <a:avLst/>
          </a:prstGeom>
        </p:spPr>
      </p:pic>
      <p:pic>
        <p:nvPicPr>
          <p:cNvPr id="13" name="Picture Placeholder 7">
            <a:extLst>
              <a:ext uri="{FF2B5EF4-FFF2-40B4-BE49-F238E27FC236}">
                <a16:creationId xmlns:a16="http://schemas.microsoft.com/office/drawing/2014/main" id="{72CE44DA-DCBD-5D9E-BFC3-D7B520784F65}"/>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701472" y="3199066"/>
            <a:ext cx="2178632" cy="1487234"/>
          </a:xfrm>
          <a:prstGeom prst="rect">
            <a:avLst/>
          </a:prstGeom>
        </p:spPr>
      </p:pic>
    </p:spTree>
    <p:extLst>
      <p:ext uri="{BB962C8B-B14F-4D97-AF65-F5344CB8AC3E}">
        <p14:creationId xmlns:p14="http://schemas.microsoft.com/office/powerpoint/2010/main" val="3286487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6EB684-51B6-E579-A9C7-7D0C9A29EE00}"/>
              </a:ext>
            </a:extLst>
          </p:cNvPr>
          <p:cNvSpPr>
            <a:spLocks noGrp="1"/>
          </p:cNvSpPr>
          <p:nvPr>
            <p:ph type="body" sz="quarter" idx="14"/>
          </p:nvPr>
        </p:nvSpPr>
        <p:spPr/>
        <p:txBody>
          <a:bodyPr/>
          <a:lstStyle/>
          <a:p>
            <a:r>
              <a:rPr lang="en-US" dirty="0"/>
              <a:t>Nuclear Data Need</a:t>
            </a:r>
          </a:p>
        </p:txBody>
      </p:sp>
      <p:sp>
        <p:nvSpPr>
          <p:cNvPr id="3" name="Text Placeholder 2">
            <a:extLst>
              <a:ext uri="{FF2B5EF4-FFF2-40B4-BE49-F238E27FC236}">
                <a16:creationId xmlns:a16="http://schemas.microsoft.com/office/drawing/2014/main" id="{30990EA3-7F07-E345-C512-9140854767F4}"/>
              </a:ext>
            </a:extLst>
          </p:cNvPr>
          <p:cNvSpPr>
            <a:spLocks noGrp="1"/>
          </p:cNvSpPr>
          <p:nvPr>
            <p:ph type="body" sz="quarter" idx="19"/>
          </p:nvPr>
        </p:nvSpPr>
        <p:spPr/>
        <p:txBody>
          <a:bodyPr/>
          <a:lstStyle/>
          <a:p>
            <a:r>
              <a:rPr lang="en-US" dirty="0"/>
              <a:t>Very few HALEU benchmarks in ICSBEP, even fewer that use HALEU TRISO</a:t>
            </a:r>
          </a:p>
          <a:p>
            <a:r>
              <a:rPr lang="en-US" dirty="0"/>
              <a:t>Only 21 benchmarks have 10-20 w/o fuel, only two have HALEU TRISO</a:t>
            </a:r>
          </a:p>
          <a:p>
            <a:pPr lvl="1"/>
            <a:r>
              <a:rPr lang="en-US" dirty="0"/>
              <a:t>ICT010/HTR10-GCR-RESR-001 – Chinese HTR10 Pebble Bed reactor</a:t>
            </a:r>
          </a:p>
          <a:p>
            <a:pPr lvl="2"/>
            <a:r>
              <a:rPr lang="en-US" dirty="0"/>
              <a:t>C/E is ~1200 </a:t>
            </a:r>
            <a:r>
              <a:rPr lang="en-US" dirty="0" err="1"/>
              <a:t>pcm</a:t>
            </a:r>
            <a:r>
              <a:rPr lang="en-US" dirty="0"/>
              <a:t> over experimental value</a:t>
            </a:r>
          </a:p>
          <a:p>
            <a:pPr lvl="1"/>
            <a:r>
              <a:rPr lang="en-US" dirty="0"/>
              <a:t>ICT008 – Russian Pebble Bed critical experiment</a:t>
            </a:r>
          </a:p>
          <a:p>
            <a:pPr lvl="2"/>
            <a:r>
              <a:rPr lang="en-US" dirty="0"/>
              <a:t>C/E ranges from 900 </a:t>
            </a:r>
            <a:r>
              <a:rPr lang="en-US" dirty="0" err="1"/>
              <a:t>pcm</a:t>
            </a:r>
            <a:r>
              <a:rPr lang="en-US" dirty="0"/>
              <a:t> under experimental value to 60 </a:t>
            </a:r>
            <a:r>
              <a:rPr lang="en-US" dirty="0" err="1"/>
              <a:t>pcm</a:t>
            </a:r>
            <a:r>
              <a:rPr lang="en-US" dirty="0"/>
              <a:t> over for different cases</a:t>
            </a:r>
          </a:p>
          <a:p>
            <a:pPr lvl="1"/>
            <a:r>
              <a:rPr lang="en-US" dirty="0"/>
              <a:t>Both are ‘older’ benchmarks (2006 and 2007)</a:t>
            </a:r>
          </a:p>
          <a:p>
            <a:r>
              <a:rPr lang="en-US" dirty="0"/>
              <a:t>Draft report from ORNL showed only two benchmarks with a </a:t>
            </a:r>
            <a:r>
              <a:rPr lang="en-US" dirty="0" err="1"/>
              <a:t>c_k</a:t>
            </a:r>
            <a:r>
              <a:rPr lang="en-US" dirty="0"/>
              <a:t> over 0.8 for HALEU TRISO particles in an infinite graphite lattice</a:t>
            </a:r>
          </a:p>
          <a:p>
            <a:r>
              <a:rPr lang="en-US" dirty="0"/>
              <a:t>Need new benchmarks that are representative of HALEU transportation, storage, handling, and operations</a:t>
            </a:r>
          </a:p>
          <a:p>
            <a:endParaRPr lang="en-US" dirty="0"/>
          </a:p>
          <a:p>
            <a:endParaRPr lang="en-US" dirty="0"/>
          </a:p>
        </p:txBody>
      </p:sp>
    </p:spTree>
    <p:extLst>
      <p:ext uri="{BB962C8B-B14F-4D97-AF65-F5344CB8AC3E}">
        <p14:creationId xmlns:p14="http://schemas.microsoft.com/office/powerpoint/2010/main" val="3700593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A0995A-845E-18BE-4061-2D288CB5723A}"/>
              </a:ext>
            </a:extLst>
          </p:cNvPr>
          <p:cNvSpPr>
            <a:spLocks noGrp="1"/>
          </p:cNvSpPr>
          <p:nvPr>
            <p:ph type="body" sz="quarter" idx="14"/>
          </p:nvPr>
        </p:nvSpPr>
        <p:spPr/>
        <p:txBody>
          <a:bodyPr/>
          <a:lstStyle/>
          <a:p>
            <a:r>
              <a:rPr lang="en-US" dirty="0"/>
              <a:t>Deimos Overview</a:t>
            </a:r>
          </a:p>
        </p:txBody>
      </p:sp>
      <p:sp>
        <p:nvSpPr>
          <p:cNvPr id="3" name="Text Placeholder 2">
            <a:extLst>
              <a:ext uri="{FF2B5EF4-FFF2-40B4-BE49-F238E27FC236}">
                <a16:creationId xmlns:a16="http://schemas.microsoft.com/office/drawing/2014/main" id="{0B6DDA90-FA82-FBB9-7525-B954D821734C}"/>
              </a:ext>
            </a:extLst>
          </p:cNvPr>
          <p:cNvSpPr>
            <a:spLocks noGrp="1"/>
          </p:cNvSpPr>
          <p:nvPr>
            <p:ph type="body" sz="quarter" idx="19"/>
          </p:nvPr>
        </p:nvSpPr>
        <p:spPr>
          <a:xfrm>
            <a:off x="457200" y="978195"/>
            <a:ext cx="4989264" cy="3365204"/>
          </a:xfrm>
        </p:spPr>
        <p:txBody>
          <a:bodyPr/>
          <a:lstStyle/>
          <a:p>
            <a:r>
              <a:rPr lang="en-US" dirty="0"/>
              <a:t>Deimos was funded by LANL LDRD as a micro-reactor test bed</a:t>
            </a:r>
          </a:p>
          <a:p>
            <a:r>
              <a:rPr lang="en-US" dirty="0"/>
              <a:t>Graphite moderated, HALEU TRISO fueled, outer Be reflector</a:t>
            </a:r>
          </a:p>
          <a:p>
            <a:r>
              <a:rPr lang="en-US" dirty="0"/>
              <a:t>On the Comet critical assembly at NCERC</a:t>
            </a:r>
          </a:p>
        </p:txBody>
      </p:sp>
      <p:pic>
        <p:nvPicPr>
          <p:cNvPr id="5" name="Picture 4">
            <a:extLst>
              <a:ext uri="{FF2B5EF4-FFF2-40B4-BE49-F238E27FC236}">
                <a16:creationId xmlns:a16="http://schemas.microsoft.com/office/drawing/2014/main" id="{0CA7E393-0FBA-60D2-62AA-446CE8CB32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680840"/>
            <a:ext cx="4377600" cy="2456579"/>
          </a:xfrm>
          <a:prstGeom prst="rect">
            <a:avLst/>
          </a:prstGeom>
        </p:spPr>
      </p:pic>
      <p:pic>
        <p:nvPicPr>
          <p:cNvPr id="7" name="Picture 6">
            <a:extLst>
              <a:ext uri="{FF2B5EF4-FFF2-40B4-BE49-F238E27FC236}">
                <a16:creationId xmlns:a16="http://schemas.microsoft.com/office/drawing/2014/main" id="{5B0E1425-E8CF-1CC5-C21B-EB799C16DD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46464" y="2674759"/>
            <a:ext cx="3693990" cy="2462660"/>
          </a:xfrm>
          <a:prstGeom prst="rect">
            <a:avLst/>
          </a:prstGeom>
        </p:spPr>
      </p:pic>
      <p:pic>
        <p:nvPicPr>
          <p:cNvPr id="9" name="Picture 8">
            <a:extLst>
              <a:ext uri="{FF2B5EF4-FFF2-40B4-BE49-F238E27FC236}">
                <a16:creationId xmlns:a16="http://schemas.microsoft.com/office/drawing/2014/main" id="{F1107E42-B6CD-E02A-91FE-E12E8FCC57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rot="19017547">
            <a:off x="6223722" y="-546882"/>
            <a:ext cx="2636551" cy="2682923"/>
          </a:xfrm>
          <a:prstGeom prst="rect">
            <a:avLst/>
          </a:prstGeom>
        </p:spPr>
      </p:pic>
    </p:spTree>
    <p:extLst>
      <p:ext uri="{BB962C8B-B14F-4D97-AF65-F5344CB8AC3E}">
        <p14:creationId xmlns:p14="http://schemas.microsoft.com/office/powerpoint/2010/main" val="1585174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C10D94-0F72-85D9-6831-FC6F93FBCD23}"/>
              </a:ext>
            </a:extLst>
          </p:cNvPr>
          <p:cNvSpPr>
            <a:spLocks noGrp="1"/>
          </p:cNvSpPr>
          <p:nvPr>
            <p:ph type="body" sz="quarter" idx="14"/>
          </p:nvPr>
        </p:nvSpPr>
        <p:spPr>
          <a:xfrm>
            <a:off x="457200" y="457200"/>
            <a:ext cx="3739662" cy="669156"/>
          </a:xfrm>
        </p:spPr>
        <p:txBody>
          <a:bodyPr/>
          <a:lstStyle/>
          <a:p>
            <a:r>
              <a:rPr lang="en-US" dirty="0"/>
              <a:t>Deimos Overview</a:t>
            </a:r>
          </a:p>
        </p:txBody>
      </p:sp>
      <p:pic>
        <p:nvPicPr>
          <p:cNvPr id="6" name="Picture 5">
            <a:extLst>
              <a:ext uri="{FF2B5EF4-FFF2-40B4-BE49-F238E27FC236}">
                <a16:creationId xmlns:a16="http://schemas.microsoft.com/office/drawing/2014/main" id="{3F1A8CE0-8A3E-1FED-235D-345A5EE27E4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48338" y="121429"/>
            <a:ext cx="2718216" cy="4697204"/>
          </a:xfrm>
          <a:prstGeom prst="rect">
            <a:avLst/>
          </a:prstGeom>
        </p:spPr>
      </p:pic>
      <p:pic>
        <p:nvPicPr>
          <p:cNvPr id="9" name="Picture Placeholder 5">
            <a:extLst>
              <a:ext uri="{FF2B5EF4-FFF2-40B4-BE49-F238E27FC236}">
                <a16:creationId xmlns:a16="http://schemas.microsoft.com/office/drawing/2014/main" id="{E3593A4C-E9DF-BC6F-B73C-D975F0BF917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630122" y="125371"/>
            <a:ext cx="2718216" cy="4693262"/>
          </a:xfrm>
          <a:prstGeom prst="rect">
            <a:avLst/>
          </a:prstGeom>
        </p:spPr>
      </p:pic>
      <p:sp>
        <p:nvSpPr>
          <p:cNvPr id="3" name="Text Placeholder 2">
            <a:extLst>
              <a:ext uri="{FF2B5EF4-FFF2-40B4-BE49-F238E27FC236}">
                <a16:creationId xmlns:a16="http://schemas.microsoft.com/office/drawing/2014/main" id="{A3E63BCC-0AEE-F2A5-73C2-5ACCCE3A93BE}"/>
              </a:ext>
            </a:extLst>
          </p:cNvPr>
          <p:cNvSpPr>
            <a:spLocks noGrp="1"/>
          </p:cNvSpPr>
          <p:nvPr>
            <p:ph type="body" sz="quarter" idx="19"/>
          </p:nvPr>
        </p:nvSpPr>
        <p:spPr>
          <a:xfrm>
            <a:off x="457200" y="1143000"/>
            <a:ext cx="3309815" cy="3195638"/>
          </a:xfrm>
        </p:spPr>
        <p:txBody>
          <a:bodyPr/>
          <a:lstStyle/>
          <a:p>
            <a:r>
              <a:rPr lang="en-US" dirty="0"/>
              <a:t>Reactivity is controlled by inserting the core block into the reflector.  </a:t>
            </a:r>
          </a:p>
          <a:p>
            <a:r>
              <a:rPr lang="en-US" dirty="0"/>
              <a:t>Included heated experiments</a:t>
            </a:r>
          </a:p>
          <a:p>
            <a:pPr lvl="1"/>
            <a:r>
              <a:rPr lang="en-US" dirty="0"/>
              <a:t>Core and reflector electrically heated independently</a:t>
            </a:r>
          </a:p>
          <a:p>
            <a:r>
              <a:rPr lang="en-US" dirty="0"/>
              <a:t>Benchmark measurements were performed which will be analyzed as a benchmark for inclusion in the ICSBEP</a:t>
            </a:r>
          </a:p>
        </p:txBody>
      </p:sp>
    </p:spTree>
    <p:extLst>
      <p:ext uri="{BB962C8B-B14F-4D97-AF65-F5344CB8AC3E}">
        <p14:creationId xmlns:p14="http://schemas.microsoft.com/office/powerpoint/2010/main" val="3523422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439667-C1F7-2811-FAA4-FAD6E23A1A76}"/>
              </a:ext>
            </a:extLst>
          </p:cNvPr>
          <p:cNvSpPr>
            <a:spLocks noGrp="1"/>
          </p:cNvSpPr>
          <p:nvPr>
            <p:ph type="body" sz="quarter" idx="14"/>
          </p:nvPr>
        </p:nvSpPr>
        <p:spPr/>
        <p:txBody>
          <a:bodyPr/>
          <a:lstStyle/>
          <a:p>
            <a:r>
              <a:rPr lang="en-US" dirty="0"/>
              <a:t>Deimos Overview</a:t>
            </a:r>
          </a:p>
        </p:txBody>
      </p:sp>
      <p:sp>
        <p:nvSpPr>
          <p:cNvPr id="3" name="Text Placeholder 2">
            <a:extLst>
              <a:ext uri="{FF2B5EF4-FFF2-40B4-BE49-F238E27FC236}">
                <a16:creationId xmlns:a16="http://schemas.microsoft.com/office/drawing/2014/main" id="{85B70701-C696-C01B-B90C-7C7264498D10}"/>
              </a:ext>
            </a:extLst>
          </p:cNvPr>
          <p:cNvSpPr>
            <a:spLocks noGrp="1"/>
          </p:cNvSpPr>
          <p:nvPr>
            <p:ph type="body" sz="quarter" idx="19"/>
          </p:nvPr>
        </p:nvSpPr>
        <p:spPr/>
        <p:txBody>
          <a:bodyPr/>
          <a:lstStyle/>
          <a:p>
            <a:r>
              <a:rPr lang="en-US" dirty="0"/>
              <a:t>HALEU TRISO fuel is from the Compact Nuclear Power Source (CNPS) experiments – performed at LANL (TA-18) from 1987-1991</a:t>
            </a:r>
          </a:p>
          <a:p>
            <a:r>
              <a:rPr lang="en-US" dirty="0"/>
              <a:t>Packing fraction is &gt;60% - much higher than TRISO produced today</a:t>
            </a:r>
          </a:p>
          <a:p>
            <a:endParaRPr lang="en-US" dirty="0"/>
          </a:p>
        </p:txBody>
      </p:sp>
      <p:pic>
        <p:nvPicPr>
          <p:cNvPr id="5" name="Picture 4">
            <a:extLst>
              <a:ext uri="{FF2B5EF4-FFF2-40B4-BE49-F238E27FC236}">
                <a16:creationId xmlns:a16="http://schemas.microsoft.com/office/drawing/2014/main" id="{C751BB4B-6AC3-CE2E-EED2-010765A56C46}"/>
              </a:ext>
            </a:extLst>
          </p:cNvPr>
          <p:cNvPicPr>
            <a:picLocks noChangeAspect="1"/>
          </p:cNvPicPr>
          <p:nvPr/>
        </p:nvPicPr>
        <p:blipFill>
          <a:blip r:embed="rId2"/>
          <a:stretch>
            <a:fillRect/>
          </a:stretch>
        </p:blipFill>
        <p:spPr>
          <a:xfrm>
            <a:off x="5367835" y="2277964"/>
            <a:ext cx="2834911" cy="2865536"/>
          </a:xfrm>
          <a:prstGeom prst="rect">
            <a:avLst/>
          </a:prstGeom>
        </p:spPr>
      </p:pic>
      <p:pic>
        <p:nvPicPr>
          <p:cNvPr id="7" name="Picture 6">
            <a:extLst>
              <a:ext uri="{FF2B5EF4-FFF2-40B4-BE49-F238E27FC236}">
                <a16:creationId xmlns:a16="http://schemas.microsoft.com/office/drawing/2014/main" id="{E1F1D598-7A67-F5DB-0C41-FFE4453E16E5}"/>
              </a:ext>
            </a:extLst>
          </p:cNvPr>
          <p:cNvPicPr>
            <a:picLocks noChangeAspect="1"/>
          </p:cNvPicPr>
          <p:nvPr/>
        </p:nvPicPr>
        <p:blipFill>
          <a:blip r:embed="rId3"/>
          <a:stretch>
            <a:fillRect/>
          </a:stretch>
        </p:blipFill>
        <p:spPr>
          <a:xfrm>
            <a:off x="1466849" y="2277964"/>
            <a:ext cx="3820715" cy="2865536"/>
          </a:xfrm>
          <a:prstGeom prst="rect">
            <a:avLst/>
          </a:prstGeom>
        </p:spPr>
      </p:pic>
    </p:spTree>
    <p:extLst>
      <p:ext uri="{BB962C8B-B14F-4D97-AF65-F5344CB8AC3E}">
        <p14:creationId xmlns:p14="http://schemas.microsoft.com/office/powerpoint/2010/main" val="123207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D48496-6831-562F-9323-4BA73D447555}"/>
              </a:ext>
            </a:extLst>
          </p:cNvPr>
          <p:cNvSpPr>
            <a:spLocks noGrp="1"/>
          </p:cNvSpPr>
          <p:nvPr>
            <p:ph type="body" sz="quarter" idx="14"/>
          </p:nvPr>
        </p:nvSpPr>
        <p:spPr/>
        <p:txBody>
          <a:bodyPr/>
          <a:lstStyle/>
          <a:p>
            <a:r>
              <a:rPr lang="en-US" dirty="0"/>
              <a:t>DNCSH Overview</a:t>
            </a:r>
          </a:p>
        </p:txBody>
      </p:sp>
      <p:sp>
        <p:nvSpPr>
          <p:cNvPr id="3" name="Text Placeholder 2">
            <a:extLst>
              <a:ext uri="{FF2B5EF4-FFF2-40B4-BE49-F238E27FC236}">
                <a16:creationId xmlns:a16="http://schemas.microsoft.com/office/drawing/2014/main" id="{D03C0D06-C913-33C5-1B1B-DCA5A5C0805C}"/>
              </a:ext>
            </a:extLst>
          </p:cNvPr>
          <p:cNvSpPr>
            <a:spLocks noGrp="1"/>
          </p:cNvSpPr>
          <p:nvPr>
            <p:ph type="body" sz="quarter" idx="19"/>
          </p:nvPr>
        </p:nvSpPr>
        <p:spPr/>
        <p:txBody>
          <a:bodyPr/>
          <a:lstStyle/>
          <a:p>
            <a:r>
              <a:rPr lang="en-US" dirty="0"/>
              <a:t>DOE/NRC Collaboration for Criticality Safety Support for Commercial-Scale HALEU for Fuel Cycles and Transportation (DNCSH)</a:t>
            </a:r>
          </a:p>
          <a:p>
            <a:pPr lvl="1"/>
            <a:r>
              <a:rPr lang="en-US" dirty="0"/>
              <a:t>Authorized in the Energy Act of 2020, Section 2001, “Advanced Nuclear Fuel Availability”</a:t>
            </a:r>
          </a:p>
          <a:p>
            <a:pPr lvl="1"/>
            <a:r>
              <a:rPr lang="en-US" dirty="0"/>
              <a:t>Specifically called for DOE and NRC to develop “criticality benchmark data” to assist in licensing and regulation of fuel fabrication/enrichment and transportation of HALEU</a:t>
            </a:r>
          </a:p>
          <a:p>
            <a:pPr lvl="1"/>
            <a:r>
              <a:rPr lang="en-US" dirty="0"/>
              <a:t>Appropriated $100 million in the 2022 Inflation Reduction Act</a:t>
            </a:r>
          </a:p>
          <a:p>
            <a:r>
              <a:rPr lang="en-US" dirty="0"/>
              <a:t>DNCSH first call was ~April 2024, awards were announced mid 2024</a:t>
            </a:r>
          </a:p>
          <a:p>
            <a:r>
              <a:rPr lang="en-US" dirty="0"/>
              <a:t>NCERC had three proposals accepted</a:t>
            </a:r>
          </a:p>
          <a:p>
            <a:pPr lvl="1"/>
            <a:r>
              <a:rPr lang="en-US" dirty="0"/>
              <a:t>Kairos, </a:t>
            </a:r>
            <a:r>
              <a:rPr lang="en-US" dirty="0" err="1"/>
              <a:t>Terrapower</a:t>
            </a:r>
            <a:r>
              <a:rPr lang="en-US" dirty="0"/>
              <a:t>, and Westinghouse</a:t>
            </a:r>
          </a:p>
        </p:txBody>
      </p:sp>
    </p:spTree>
    <p:extLst>
      <p:ext uri="{BB962C8B-B14F-4D97-AF65-F5344CB8AC3E}">
        <p14:creationId xmlns:p14="http://schemas.microsoft.com/office/powerpoint/2010/main" val="1511597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F4CDF1-D7FC-B94A-4A35-028224FC5588}"/>
              </a:ext>
            </a:extLst>
          </p:cNvPr>
          <p:cNvSpPr>
            <a:spLocks noGrp="1"/>
          </p:cNvSpPr>
          <p:nvPr>
            <p:ph type="body" sz="quarter" idx="14"/>
          </p:nvPr>
        </p:nvSpPr>
        <p:spPr/>
        <p:txBody>
          <a:bodyPr/>
          <a:lstStyle/>
          <a:p>
            <a:r>
              <a:rPr lang="en-US" dirty="0"/>
              <a:t>Westinghouse - </a:t>
            </a:r>
            <a:r>
              <a:rPr lang="en-US" dirty="0" err="1"/>
              <a:t>eDeimos</a:t>
            </a:r>
            <a:endParaRPr lang="en-US" dirty="0"/>
          </a:p>
        </p:txBody>
      </p:sp>
      <p:sp>
        <p:nvSpPr>
          <p:cNvPr id="3" name="Text Placeholder 2">
            <a:extLst>
              <a:ext uri="{FF2B5EF4-FFF2-40B4-BE49-F238E27FC236}">
                <a16:creationId xmlns:a16="http://schemas.microsoft.com/office/drawing/2014/main" id="{D1BFDE62-F2E8-FC75-C2A9-FAFE610497A0}"/>
              </a:ext>
            </a:extLst>
          </p:cNvPr>
          <p:cNvSpPr>
            <a:spLocks noGrp="1"/>
          </p:cNvSpPr>
          <p:nvPr>
            <p:ph type="body" sz="quarter" idx="19"/>
          </p:nvPr>
        </p:nvSpPr>
        <p:spPr/>
        <p:txBody>
          <a:bodyPr/>
          <a:lstStyle/>
          <a:p>
            <a:r>
              <a:rPr lang="en-US" dirty="0"/>
              <a:t>Based on the Deimos platform</a:t>
            </a:r>
          </a:p>
          <a:p>
            <a:r>
              <a:rPr lang="en-US" dirty="0"/>
              <a:t>Will take the center platen region and replace it with geometry representative of the </a:t>
            </a:r>
            <a:r>
              <a:rPr lang="en-US" dirty="0" err="1"/>
              <a:t>eVinci</a:t>
            </a:r>
            <a:r>
              <a:rPr lang="en-US" dirty="0"/>
              <a:t> microreactor</a:t>
            </a:r>
          </a:p>
          <a:p>
            <a:r>
              <a:rPr lang="en-US" dirty="0"/>
              <a:t>Using sensitivity tools / c</a:t>
            </a:r>
            <a:r>
              <a:rPr lang="en-US" baseline="-25000" dirty="0"/>
              <a:t>k</a:t>
            </a:r>
            <a:r>
              <a:rPr lang="en-US" dirty="0"/>
              <a:t> values to determine similarity between microreactor and critical experiment</a:t>
            </a:r>
          </a:p>
          <a:p>
            <a:r>
              <a:rPr lang="en-US" dirty="0"/>
              <a:t>Will also have a heated chamber which will allow for measurements of temperature coefficients of reactivity</a:t>
            </a:r>
          </a:p>
        </p:txBody>
      </p:sp>
    </p:spTree>
    <p:extLst>
      <p:ext uri="{BB962C8B-B14F-4D97-AF65-F5344CB8AC3E}">
        <p14:creationId xmlns:p14="http://schemas.microsoft.com/office/powerpoint/2010/main" val="3225293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A4046-8F51-78D1-F83C-573763138B92}"/>
              </a:ext>
            </a:extLst>
          </p:cNvPr>
          <p:cNvSpPr>
            <a:spLocks noGrp="1"/>
          </p:cNvSpPr>
          <p:nvPr>
            <p:ph type="body" sz="quarter" idx="14"/>
          </p:nvPr>
        </p:nvSpPr>
        <p:spPr/>
        <p:txBody>
          <a:bodyPr/>
          <a:lstStyle/>
          <a:p>
            <a:r>
              <a:rPr lang="en-US" dirty="0"/>
              <a:t>Fuel Procurement</a:t>
            </a:r>
          </a:p>
        </p:txBody>
      </p:sp>
      <p:sp>
        <p:nvSpPr>
          <p:cNvPr id="3" name="Text Placeholder 2">
            <a:extLst>
              <a:ext uri="{FF2B5EF4-FFF2-40B4-BE49-F238E27FC236}">
                <a16:creationId xmlns:a16="http://schemas.microsoft.com/office/drawing/2014/main" id="{591DA501-0991-0471-6375-673BF3C2EF5F}"/>
              </a:ext>
            </a:extLst>
          </p:cNvPr>
          <p:cNvSpPr>
            <a:spLocks noGrp="1"/>
          </p:cNvSpPr>
          <p:nvPr>
            <p:ph type="body" sz="quarter" idx="19"/>
          </p:nvPr>
        </p:nvSpPr>
        <p:spPr/>
        <p:txBody>
          <a:bodyPr/>
          <a:lstStyle/>
          <a:p>
            <a:r>
              <a:rPr lang="en-US" dirty="0"/>
              <a:t>For the </a:t>
            </a:r>
            <a:r>
              <a:rPr lang="en-US" dirty="0" err="1"/>
              <a:t>eDeimos</a:t>
            </a:r>
            <a:r>
              <a:rPr lang="en-US" dirty="0"/>
              <a:t> experiment, we are procuring new HALEU TRISO</a:t>
            </a:r>
          </a:p>
          <a:p>
            <a:r>
              <a:rPr lang="en-US" dirty="0"/>
              <a:t>Procurement funded by the DNCSH program </a:t>
            </a:r>
          </a:p>
          <a:p>
            <a:r>
              <a:rPr lang="en-US" dirty="0"/>
              <a:t>Working with INL, NNSS, DNCSH, and a commercial fuel fabricator</a:t>
            </a:r>
          </a:p>
          <a:p>
            <a:r>
              <a:rPr lang="en-US" dirty="0"/>
              <a:t>Fuel will be based on a modern specification from Westinghouse</a:t>
            </a:r>
          </a:p>
          <a:p>
            <a:pPr lvl="1"/>
            <a:r>
              <a:rPr lang="en-US" dirty="0"/>
              <a:t>One big change, packing fraction is much lower than CNPS</a:t>
            </a:r>
          </a:p>
          <a:p>
            <a:r>
              <a:rPr lang="en-US" dirty="0"/>
              <a:t>Fuel will become part of NCERC inventory following the Westinghouse/DNCSH experiments for use in future experiments</a:t>
            </a:r>
          </a:p>
          <a:p>
            <a:r>
              <a:rPr lang="en-US" dirty="0"/>
              <a:t>New fuel will allow for experiments that are much more representative of HALEU TRISO applications today</a:t>
            </a:r>
          </a:p>
          <a:p>
            <a:endParaRPr lang="en-US" dirty="0"/>
          </a:p>
        </p:txBody>
      </p:sp>
    </p:spTree>
    <p:extLst>
      <p:ext uri="{BB962C8B-B14F-4D97-AF65-F5344CB8AC3E}">
        <p14:creationId xmlns:p14="http://schemas.microsoft.com/office/powerpoint/2010/main" val="2049586551"/>
      </p:ext>
    </p:extLst>
  </p:cSld>
  <p:clrMapOvr>
    <a:masterClrMapping/>
  </p:clrMapOvr>
</p:sld>
</file>

<file path=ppt/theme/theme1.xml><?xml version="1.0" encoding="utf-8"?>
<a:theme xmlns:a="http://schemas.openxmlformats.org/drawingml/2006/main" name="LANL">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NL" id="{E376A33C-2F63-4FA4-8501-125A491FA200}" vid="{E886224E-8D41-49D8-AF62-579C80D54C72}"/>
    </a:ext>
  </a:extLst>
</a:theme>
</file>

<file path=ppt/theme/theme2.xml><?xml version="1.0" encoding="utf-8"?>
<a:theme xmlns:a="http://schemas.openxmlformats.org/drawingml/2006/main" name="Custom Design">
  <a:themeElements>
    <a:clrScheme name="Custom 1">
      <a:dk1>
        <a:srgbClr val="000000"/>
      </a:dk1>
      <a:lt1>
        <a:srgbClr val="FFFFFF"/>
      </a:lt1>
      <a:dk2>
        <a:srgbClr val="000E7E"/>
      </a:dk2>
      <a:lt2>
        <a:srgbClr val="E7E6E6"/>
      </a:lt2>
      <a:accent1>
        <a:srgbClr val="0070C1"/>
      </a:accent1>
      <a:accent2>
        <a:srgbClr val="FF9128"/>
      </a:accent2>
      <a:accent3>
        <a:srgbClr val="CCD0E1"/>
      </a:accent3>
      <a:accent4>
        <a:srgbClr val="00A963"/>
      </a:accent4>
      <a:accent5>
        <a:srgbClr val="69C3FF"/>
      </a:accent5>
      <a:accent6>
        <a:srgbClr val="EB0E1D"/>
      </a:accent6>
      <a:hlink>
        <a:srgbClr val="69C3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LANL</Template>
  <TotalTime>23298</TotalTime>
  <Words>717</Words>
  <Application>Microsoft Office PowerPoint</Application>
  <PresentationFormat>On-screen Show (16:9)</PresentationFormat>
  <Paragraphs>58</Paragraphs>
  <Slides>10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Acumin Pro</vt:lpstr>
      <vt:lpstr>Arial</vt:lpstr>
      <vt:lpstr>System Font Regular</vt:lpstr>
      <vt:lpstr>Wingdings</vt:lpstr>
      <vt:lpstr>LANL</vt:lpstr>
      <vt:lpstr>Custom Design</vt:lpstr>
      <vt:lpstr>Deimos and other HALEU Critical Experiments at NCERC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Thompson, Nicholas William</dc:creator>
  <cp:lastModifiedBy>Thompson, Nicholas William</cp:lastModifiedBy>
  <cp:revision>8</cp:revision>
  <dcterms:created xsi:type="dcterms:W3CDTF">2025-01-08T21:55:25Z</dcterms:created>
  <dcterms:modified xsi:type="dcterms:W3CDTF">2025-02-09T00:26:28Z</dcterms:modified>
</cp:coreProperties>
</file>