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8CD2-3097-4146-8968-51B0A4F9771B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4BE4-18C7-481A-A3B8-E43799879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68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8CD2-3097-4146-8968-51B0A4F9771B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4BE4-18C7-481A-A3B8-E43799879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93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8CD2-3097-4146-8968-51B0A4F9771B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4BE4-18C7-481A-A3B8-E43799879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47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8CD2-3097-4146-8968-51B0A4F9771B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4BE4-18C7-481A-A3B8-E43799879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69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8CD2-3097-4146-8968-51B0A4F9771B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4BE4-18C7-481A-A3B8-E43799879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167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8CD2-3097-4146-8968-51B0A4F9771B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4BE4-18C7-481A-A3B8-E43799879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29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8CD2-3097-4146-8968-51B0A4F9771B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4BE4-18C7-481A-A3B8-E43799879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633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8CD2-3097-4146-8968-51B0A4F9771B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4BE4-18C7-481A-A3B8-E43799879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15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8CD2-3097-4146-8968-51B0A4F9771B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4BE4-18C7-481A-A3B8-E43799879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109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8CD2-3097-4146-8968-51B0A4F9771B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4BE4-18C7-481A-A3B8-E43799879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81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8CD2-3097-4146-8968-51B0A4F9771B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4BE4-18C7-481A-A3B8-E43799879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4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18CD2-3097-4146-8968-51B0A4F9771B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24BE4-18C7-481A-A3B8-E43799879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7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00142" y="847638"/>
            <a:ext cx="849122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Electrical Safety at Home:</a:t>
            </a:r>
            <a:endParaRPr lang="en-US" sz="2800" dirty="0"/>
          </a:p>
          <a:p>
            <a:pPr algn="ctr"/>
            <a:r>
              <a:rPr lang="en-US" sz="3200" dirty="0" smtClean="0"/>
              <a:t>- Hidden dangers </a:t>
            </a:r>
            <a:r>
              <a:rPr lang="en-US" sz="3200" dirty="0" smtClean="0"/>
              <a:t>-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16916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2638" y="811506"/>
            <a:ext cx="4972712" cy="55348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6202" y="192183"/>
            <a:ext cx="555043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Electrical Safety at Home:</a:t>
            </a:r>
            <a:endParaRPr lang="en-US" sz="2800" dirty="0"/>
          </a:p>
          <a:p>
            <a:pPr algn="ctr"/>
            <a:r>
              <a:rPr lang="en-US" sz="3200" dirty="0" smtClean="0"/>
              <a:t>- Hidden dangers -</a:t>
            </a:r>
          </a:p>
          <a:p>
            <a:pPr algn="ctr"/>
            <a:r>
              <a:rPr lang="en-US" sz="3200" dirty="0" smtClean="0">
                <a:latin typeface="Old English Text MT" panose="03040902040508030806" pitchFamily="66" charset="0"/>
              </a:rPr>
              <a:t>Vintage</a:t>
            </a:r>
            <a:r>
              <a:rPr lang="en-US" sz="3200" dirty="0" smtClean="0"/>
              <a:t> lighting fixtures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93925" y="2363486"/>
            <a:ext cx="302643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Cord can be frayed:  </a:t>
            </a:r>
            <a:r>
              <a:rPr lang="en-US" sz="2800" i="1" dirty="0" smtClean="0"/>
              <a:t>rewire</a:t>
            </a:r>
            <a:r>
              <a:rPr lang="en-US" sz="2800" dirty="0" smtClean="0"/>
              <a:t> even if no fraying is visible </a:t>
            </a:r>
          </a:p>
          <a:p>
            <a:pPr algn="ctr"/>
            <a:endParaRPr lang="en-US" sz="2800" dirty="0" smtClean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6436894" y="1792563"/>
            <a:ext cx="1407695" cy="818290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257800" y="3043989"/>
            <a:ext cx="2430379" cy="1461010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Image result for deteriorated lamp socke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202" y="4241190"/>
            <a:ext cx="3077723" cy="230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430021" y="4504999"/>
            <a:ext cx="339188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Paper insulation </a:t>
            </a:r>
            <a:r>
              <a:rPr lang="en-US" sz="2800" dirty="0" smtClean="0"/>
              <a:t>can </a:t>
            </a:r>
            <a:r>
              <a:rPr lang="en-US" sz="2800" dirty="0"/>
              <a:t>be </a:t>
            </a:r>
            <a:r>
              <a:rPr lang="en-US" sz="2800" dirty="0" smtClean="0"/>
              <a:t>deteriorated: </a:t>
            </a:r>
            <a:r>
              <a:rPr lang="en-US" sz="2800" i="1" dirty="0"/>
              <a:t>Replace</a:t>
            </a:r>
            <a:r>
              <a:rPr lang="en-US" sz="2800" dirty="0"/>
              <a:t> </a:t>
            </a:r>
            <a:r>
              <a:rPr lang="en-US" sz="2800" dirty="0" smtClean="0"/>
              <a:t>it and the inner socket.</a:t>
            </a:r>
            <a:endParaRPr lang="en-US" sz="2800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202" y="2289130"/>
            <a:ext cx="2775216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044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46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Old English Text MT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E. Rodgers</dc:creator>
  <cp:lastModifiedBy>David E. Rodgers</cp:lastModifiedBy>
  <cp:revision>12</cp:revision>
  <dcterms:created xsi:type="dcterms:W3CDTF">2019-01-08T18:36:15Z</dcterms:created>
  <dcterms:modified xsi:type="dcterms:W3CDTF">2019-01-08T19:42:48Z</dcterms:modified>
</cp:coreProperties>
</file>