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56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 snapToGrid="0">
      <p:cViewPr varScale="1">
        <p:scale>
          <a:sx n="60" d="100"/>
          <a:sy n="60" d="100"/>
        </p:scale>
        <p:origin x="84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0EA-9E12-4149-98E8-57254DB9CFE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7ECD-D2E2-4C49-8A45-4464423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0EA-9E12-4149-98E8-57254DB9CFE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7ECD-D2E2-4C49-8A45-4464423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0EA-9E12-4149-98E8-57254DB9CFE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7ECD-D2E2-4C49-8A45-4464423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9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810BC-E8F7-4D4E-B4F9-93076AA7A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50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BEF36-CA3D-4543-BEBE-389049C13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4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D4204-C5FE-42CF-9468-20E9F9AB1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23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E085D-71CF-44FB-A27E-15BDA09E0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96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55F4-4F8F-45BC-BC2B-58A87A2B3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22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E766E-E95C-4631-BBA7-B80B6BF23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468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0276D-002C-426A-A03D-9F40461E9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15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E401D-FCC3-4BC5-88F9-6BAB0A266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15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0EA-9E12-4149-98E8-57254DB9CFE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7ECD-D2E2-4C49-8A45-4464423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96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38295-D767-4C7B-A801-CE0D8C077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587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94DDD-0CB1-4F92-9580-11317B8A1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112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14CCB-8EA7-4067-8017-64EC0FCAB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4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0EA-9E12-4149-98E8-57254DB9CFE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7ECD-D2E2-4C49-8A45-4464423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0EA-9E12-4149-98E8-57254DB9CFE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7ECD-D2E2-4C49-8A45-4464423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3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0EA-9E12-4149-98E8-57254DB9CFE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7ECD-D2E2-4C49-8A45-4464423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2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0EA-9E12-4149-98E8-57254DB9CFE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7ECD-D2E2-4C49-8A45-4464423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0EA-9E12-4149-98E8-57254DB9CFE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7ECD-D2E2-4C49-8A45-4464423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6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0EA-9E12-4149-98E8-57254DB9CFE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7ECD-D2E2-4C49-8A45-4464423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E0EA-9E12-4149-98E8-57254DB9CFE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7ECD-D2E2-4C49-8A45-4464423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EE0EA-9E12-4149-98E8-57254DB9CFE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7ECD-D2E2-4C49-8A45-446442364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F29D15C-4729-4C55-B47E-FA9DD3B88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51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ergo.lbl.gov/table-adjustments" TargetMode="External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2" Type="http://schemas.openxmlformats.org/officeDocument/2006/relationships/hyperlink" Target="mailto:ergo@lbl.gov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://ergo.lbl.gov/standing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15522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The new Sit/Stand Desk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919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533400"/>
            <a:ext cx="7766304" cy="5824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881" y="3331081"/>
            <a:ext cx="176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Cable too close to legs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84832" y="3850105"/>
            <a:ext cx="2198410" cy="192506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6992" y="1375916"/>
            <a:ext cx="176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Hanging weight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2770" y="4730496"/>
            <a:ext cx="176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Rat’s nest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87020" y="1791414"/>
            <a:ext cx="3906092" cy="2939082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84832" y="4888938"/>
            <a:ext cx="2791968" cy="132241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399288"/>
            <a:ext cx="8205216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857500" y="-76200"/>
            <a:ext cx="6248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Tips for Using Sit-Stand Electric Height Adjustable Desks</a:t>
            </a:r>
            <a:endParaRPr lang="en-US" altLang="en-US" sz="32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676400" y="1447800"/>
            <a:ext cx="899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933575" y="5870575"/>
            <a:ext cx="8401050" cy="630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1400" dirty="0">
                <a:solidFill>
                  <a:srgbClr val="333399"/>
                </a:solidFill>
              </a:rPr>
              <a:t>For more information, contact the Ergo Team x6848 or </a:t>
            </a:r>
            <a:r>
              <a:rPr lang="en-US" altLang="en-US" sz="1400" dirty="0">
                <a:solidFill>
                  <a:srgbClr val="333399"/>
                </a:solidFill>
                <a:hlinkClick r:id="rId2"/>
              </a:rPr>
              <a:t>ergo@lbl.gov</a:t>
            </a:r>
            <a:endParaRPr lang="en-US" altLang="en-US" sz="1400" dirty="0">
              <a:solidFill>
                <a:srgbClr val="333399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sz="1400" dirty="0">
                <a:solidFill>
                  <a:srgbClr val="2D2D8A"/>
                </a:solidFill>
              </a:rPr>
              <a:t>Visit Berkeley Lab EHS Ergo Website </a:t>
            </a:r>
            <a:r>
              <a:rPr lang="en-US" sz="1400" u="sng" dirty="0">
                <a:solidFill>
                  <a:srgbClr val="000000"/>
                </a:solidFill>
                <a:hlinkClick r:id="rId3"/>
              </a:rPr>
              <a:t>Table Adjustments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2D2D8A"/>
                </a:solidFill>
              </a:rPr>
              <a:t>and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u="sng" dirty="0">
                <a:solidFill>
                  <a:srgbClr val="000000"/>
                </a:solidFill>
                <a:hlinkClick r:id="rId4"/>
              </a:rPr>
              <a:t>Tips for Standing and Moving at Work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 flipH="1">
            <a:off x="1524000" y="6616700"/>
            <a:ext cx="9144000" cy="0"/>
          </a:xfrm>
          <a:prstGeom prst="line">
            <a:avLst/>
          </a:prstGeom>
          <a:noFill/>
          <a:ln w="76199">
            <a:solidFill>
              <a:srgbClr val="00279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4" name="Picture 1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6500814"/>
            <a:ext cx="54737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752600" y="152401"/>
            <a:ext cx="12588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9999"/>
                </a:solidFill>
              </a:rPr>
              <a:t>1 Minute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33339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00999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9999"/>
                </a:solidFill>
              </a:rPr>
              <a:t>4 Safety</a:t>
            </a:r>
          </a:p>
        </p:txBody>
      </p:sp>
      <p:pic>
        <p:nvPicPr>
          <p:cNvPr id="2056" name="Picture 13" descr="MCj0334312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55403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28600"/>
            <a:ext cx="1227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Line 4"/>
          <p:cNvSpPr>
            <a:spLocks noChangeShapeType="1"/>
          </p:cNvSpPr>
          <p:nvPr/>
        </p:nvSpPr>
        <p:spPr bwMode="auto">
          <a:xfrm>
            <a:off x="3124200" y="990600"/>
            <a:ext cx="6019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9" name="TextBox 1"/>
          <p:cNvSpPr txBox="1">
            <a:spLocks noChangeArrowheads="1"/>
          </p:cNvSpPr>
          <p:nvPr/>
        </p:nvSpPr>
        <p:spPr bwMode="auto">
          <a:xfrm>
            <a:off x="1676400" y="1320800"/>
            <a:ext cx="43053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000000"/>
                </a:solidFill>
              </a:rPr>
              <a:t>Electrical Safety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</a:rPr>
              <a:t>All electrical cords and power strips should lay loosely on the floor, not strung tight, stretched or hanging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</a:rPr>
              <a:t>Sit/stand desk should not pull on cords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</a:rPr>
              <a:t>Make sure cords are cleared from any potential pinch points that can cause damage to the cord</a:t>
            </a:r>
          </a:p>
        </p:txBody>
      </p:sp>
      <p:sp>
        <p:nvSpPr>
          <p:cNvPr id="2060" name="TextBox 11"/>
          <p:cNvSpPr txBox="1">
            <a:spLocks noChangeArrowheads="1"/>
          </p:cNvSpPr>
          <p:nvPr/>
        </p:nvSpPr>
        <p:spPr bwMode="auto">
          <a:xfrm>
            <a:off x="6418263" y="1333500"/>
            <a:ext cx="40767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000000"/>
                </a:solidFill>
              </a:rPr>
              <a:t>Adjust Table Properly for You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</a:rPr>
              <a:t>Adjust table to your proper sitting and/or standing heights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</a:rPr>
              <a:t>Vary or change your position throughout the day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</a:rPr>
              <a:t>Ask for assistance if you are unsure how to adjust your table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061" name="TextBox 12"/>
          <p:cNvSpPr txBox="1">
            <a:spLocks noChangeArrowheads="1"/>
          </p:cNvSpPr>
          <p:nvPr/>
        </p:nvSpPr>
        <p:spPr bwMode="auto">
          <a:xfrm>
            <a:off x="5118100" y="4195764"/>
            <a:ext cx="40576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000000"/>
                </a:solidFill>
              </a:rPr>
              <a:t>Avoid Hand Pinch Points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</a:rPr>
              <a:t>When making adjustments to your table avoid placing your hand(s) in locations that can get injured from any moving parts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</a:endParaRPr>
          </a:p>
        </p:txBody>
      </p:sp>
      <p:pic>
        <p:nvPicPr>
          <p:cNvPr id="206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14" y="4146550"/>
            <a:ext cx="14573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9" y="3871913"/>
            <a:ext cx="23844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ghtning Bolt 4"/>
          <p:cNvSpPr/>
          <p:nvPr/>
        </p:nvSpPr>
        <p:spPr>
          <a:xfrm>
            <a:off x="1746250" y="1733550"/>
            <a:ext cx="387350" cy="400050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Lightning Bolt 17"/>
          <p:cNvSpPr/>
          <p:nvPr/>
        </p:nvSpPr>
        <p:spPr>
          <a:xfrm>
            <a:off x="1739900" y="2360613"/>
            <a:ext cx="387350" cy="400050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1746250" y="3022600"/>
            <a:ext cx="387350" cy="400050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67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570038"/>
            <a:ext cx="584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122614"/>
            <a:ext cx="7889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9" name="Group 10"/>
          <p:cNvGrpSpPr>
            <a:grpSpLocks/>
          </p:cNvGrpSpPr>
          <p:nvPr/>
        </p:nvGrpSpPr>
        <p:grpSpPr bwMode="auto">
          <a:xfrm>
            <a:off x="6118225" y="2190751"/>
            <a:ext cx="655638" cy="866775"/>
            <a:chOff x="7641264" y="1313982"/>
            <a:chExt cx="1019456" cy="1512149"/>
          </a:xfrm>
        </p:grpSpPr>
        <p:pic>
          <p:nvPicPr>
            <p:cNvPr id="2070" name="Pictur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264" y="1942892"/>
              <a:ext cx="562252" cy="88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009" y="1766413"/>
              <a:ext cx="495711" cy="1059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641264" y="2133755"/>
              <a:ext cx="46901" cy="42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33683" y="1313982"/>
              <a:ext cx="175258" cy="487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6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158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Default Design</vt:lpstr>
      <vt:lpstr>The new Sit/Stand Desk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E. Rodgers</dc:creator>
  <cp:lastModifiedBy>David E. Rodgers</cp:lastModifiedBy>
  <cp:revision>4</cp:revision>
  <dcterms:created xsi:type="dcterms:W3CDTF">2019-01-22T18:24:55Z</dcterms:created>
  <dcterms:modified xsi:type="dcterms:W3CDTF">2019-01-22T18:58:26Z</dcterms:modified>
</cp:coreProperties>
</file>