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01" autoAdjust="0"/>
    <p:restoredTop sz="86410"/>
  </p:normalViewPr>
  <p:slideViewPr>
    <p:cSldViewPr snapToGrid="0">
      <p:cViewPr varScale="1">
        <p:scale>
          <a:sx n="73" d="100"/>
          <a:sy n="73" d="100"/>
        </p:scale>
        <p:origin x="48" y="1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5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9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4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1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0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8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9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1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1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BC49-6FB1-407E-8E7E-108EB798D3C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6592-320E-463B-B5E2-57B8E5BD3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1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594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UV </a:t>
            </a:r>
            <a:r>
              <a:rPr lang="en-US" b="1" dirty="0"/>
              <a:t>E</a:t>
            </a:r>
            <a:r>
              <a:rPr lang="en-US" b="1" dirty="0" smtClean="0"/>
              <a:t>xposure </a:t>
            </a:r>
            <a:r>
              <a:rPr lang="en-US" b="1" dirty="0"/>
              <a:t>I</a:t>
            </a:r>
            <a:r>
              <a:rPr lang="en-US" b="1" dirty="0" smtClean="0"/>
              <a:t>ncident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721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52" y="1968142"/>
            <a:ext cx="10120871" cy="4772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718" y="463003"/>
            <a:ext cx="111121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Researcher exposing </a:t>
            </a:r>
            <a:r>
              <a:rPr lang="en-US" dirty="0"/>
              <a:t>samples </a:t>
            </a:r>
            <a:r>
              <a:rPr lang="en-US" dirty="0" smtClean="0"/>
              <a:t>to </a:t>
            </a:r>
            <a:r>
              <a:rPr lang="en-US" dirty="0"/>
              <a:t>ultraviolet light from a mercury lamp for 5 minute </a:t>
            </a:r>
            <a:r>
              <a:rPr lang="en-US" dirty="0" smtClean="0"/>
              <a:t>intervals (9 exposures)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Inside were three germicidal 40 watt lamps, each with 11 watts of UV-C which remained on during the operation.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each exposure, the </a:t>
            </a:r>
            <a:r>
              <a:rPr lang="en-US" dirty="0"/>
              <a:t>worker to </a:t>
            </a:r>
            <a:r>
              <a:rPr lang="en-US" dirty="0" smtClean="0"/>
              <a:t>opened the </a:t>
            </a:r>
            <a:r>
              <a:rPr lang="en-US" dirty="0"/>
              <a:t>cover, </a:t>
            </a:r>
            <a:r>
              <a:rPr lang="en-US" dirty="0" smtClean="0"/>
              <a:t>inserted </a:t>
            </a:r>
            <a:r>
              <a:rPr lang="en-US" dirty="0"/>
              <a:t>or </a:t>
            </a:r>
            <a:r>
              <a:rPr lang="en-US" dirty="0" smtClean="0"/>
              <a:t>removed </a:t>
            </a:r>
            <a:r>
              <a:rPr lang="en-US" dirty="0"/>
              <a:t>a cuvette and </a:t>
            </a:r>
            <a:r>
              <a:rPr lang="en-US" dirty="0" smtClean="0"/>
              <a:t>closed </a:t>
            </a:r>
            <a:r>
              <a:rPr lang="en-US" dirty="0"/>
              <a:t>the cover.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Hazard warning labels had been lost when system was reconfigured.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employee was not wearing protective </a:t>
            </a:r>
            <a:r>
              <a:rPr lang="en-US" dirty="0" smtClean="0"/>
              <a:t>eyewear.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0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5003sum11 - WIKI 2 Middle School Plastics Curriculum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798" y="1885783"/>
            <a:ext cx="636367" cy="592663"/>
          </a:xfrm>
          <a:prstGeom prst="rect">
            <a:avLst/>
          </a:prstGeom>
        </p:spPr>
      </p:pic>
      <p:pic>
        <p:nvPicPr>
          <p:cNvPr id="6" name="Picture 5" descr="File:Cryo protecting glov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21" y="1773345"/>
            <a:ext cx="935044" cy="661969"/>
          </a:xfrm>
          <a:prstGeom prst="rect">
            <a:avLst/>
          </a:prstGeom>
        </p:spPr>
      </p:pic>
      <p:pic>
        <p:nvPicPr>
          <p:cNvPr id="7" name="Picture 6" descr="Kälte – Wiktionar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913" y="1755985"/>
            <a:ext cx="788052" cy="639636"/>
          </a:xfrm>
          <a:prstGeom prst="rect">
            <a:avLst/>
          </a:prstGeom>
        </p:spPr>
      </p:pic>
      <p:pic>
        <p:nvPicPr>
          <p:cNvPr id="8" name="Picture 7" descr="Clipart - filling HPGe detector with liquid nitro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204" y="1726481"/>
            <a:ext cx="1135231" cy="8429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60221" y="2697419"/>
            <a:ext cx="1110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 work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2765" y="2697419"/>
            <a:ext cx="825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hazards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1627" y="2697419"/>
            <a:ext cx="854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controls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0311" y="2697419"/>
            <a:ext cx="1310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management approval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24809" y="2697419"/>
            <a:ext cx="109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within controls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4165" y="2697419"/>
            <a:ext cx="115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Authorize workers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75074" y="2846272"/>
            <a:ext cx="371491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pic>
        <p:nvPicPr>
          <p:cNvPr id="16" name="Picture 15" descr="無償のイラストレーション: ビジネス, 人, チーム, グループ, シルエット, オフィス - Pixabayの無料画像 - 118088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565" y="1743137"/>
            <a:ext cx="945928" cy="876536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4460965" y="2846272"/>
            <a:ext cx="371491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>
            <a:off x="6756474" y="2851775"/>
            <a:ext cx="371491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>
          <a:xfrm>
            <a:off x="8231653" y="2846272"/>
            <a:ext cx="371491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>
          <a:xfrm>
            <a:off x="5756365" y="2846272"/>
            <a:ext cx="371491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>
          <a:xfrm>
            <a:off x="2180927" y="1639245"/>
            <a:ext cx="4783966" cy="11259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headEnd type="triangle" w="lg" len="med"/>
            <a:tailEnd type="triangle" w="lg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102131" y="1272961"/>
            <a:ext cx="303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 Development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204165" y="1650504"/>
            <a:ext cx="2743200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headEnd type="triangle" w="lg" len="med"/>
            <a:tailEnd type="triangle" w="lg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574493" y="1281172"/>
            <a:ext cx="17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7802" y="740229"/>
            <a:ext cx="517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LBNL Activity-based WPC</a:t>
            </a:r>
          </a:p>
        </p:txBody>
      </p:sp>
      <p:pic>
        <p:nvPicPr>
          <p:cNvPr id="26" name="Picture 2" descr="Image result for filling dewar with liquid nitrog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33012" y="1726481"/>
            <a:ext cx="746116" cy="99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ight Arrow 30"/>
          <p:cNvSpPr/>
          <p:nvPr/>
        </p:nvSpPr>
        <p:spPr>
          <a:xfrm rot="16200000">
            <a:off x="8799103" y="3507026"/>
            <a:ext cx="813934" cy="3704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98607" y="4631850"/>
            <a:ext cx="8658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Hazard and controls had originally been correctly identified.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Important control was missing after reconfiguration (hazard warning)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Workers not properly trained to recognize the hazard.</a:t>
            </a:r>
          </a:p>
        </p:txBody>
      </p:sp>
    </p:spTree>
    <p:extLst>
      <p:ext uri="{BB962C8B-B14F-4D97-AF65-F5344CB8AC3E}">
        <p14:creationId xmlns:p14="http://schemas.microsoft.com/office/powerpoint/2010/main" val="25224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UV Exposure Incident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E. Rodgers</dc:creator>
  <cp:lastModifiedBy>David E. Rodgers</cp:lastModifiedBy>
  <cp:revision>4</cp:revision>
  <dcterms:created xsi:type="dcterms:W3CDTF">2019-03-05T19:11:30Z</dcterms:created>
  <dcterms:modified xsi:type="dcterms:W3CDTF">2019-03-05T19:41:28Z</dcterms:modified>
</cp:coreProperties>
</file>