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20" r:id="rId1"/>
    <p:sldMasterId id="2147484155" r:id="rId2"/>
  </p:sldMasterIdLst>
  <p:notesMasterIdLst>
    <p:notesMasterId r:id="rId11"/>
  </p:notesMasterIdLst>
  <p:handoutMasterIdLst>
    <p:handoutMasterId r:id="rId12"/>
  </p:handoutMasterIdLst>
  <p:sldIdLst>
    <p:sldId id="606" r:id="rId3"/>
    <p:sldId id="825" r:id="rId4"/>
    <p:sldId id="826" r:id="rId5"/>
    <p:sldId id="827" r:id="rId6"/>
    <p:sldId id="828" r:id="rId7"/>
    <p:sldId id="829" r:id="rId8"/>
    <p:sldId id="830" r:id="rId9"/>
    <p:sldId id="831" r:id="rId10"/>
  </p:sldIdLst>
  <p:sldSz cx="12192000" cy="6858000"/>
  <p:notesSz cx="6858000" cy="9144000"/>
  <p:defaultTextStyle>
    <a:defPPr>
      <a:defRPr lang="en-GB"/>
    </a:defPPr>
    <a:lvl1pPr algn="l" defTabSz="457200" rtl="0" fontAlgn="base">
      <a:spcBef>
        <a:spcPct val="0"/>
      </a:spcBef>
      <a:spcAft>
        <a:spcPct val="0"/>
      </a:spcAft>
      <a:buClr>
        <a:srgbClr val="000000"/>
      </a:buClr>
      <a:buSzPct val="100000"/>
      <a:buFont typeface="Times New Roman" charset="0"/>
      <a:defRPr kern="1200">
        <a:solidFill>
          <a:schemeClr val="bg1"/>
        </a:solidFill>
        <a:latin typeface="Franklin Gothic Book" charset="0"/>
        <a:ea typeface="+mn-ea"/>
        <a:cs typeface="+mn-cs"/>
      </a:defRPr>
    </a:lvl1pPr>
    <a:lvl2pPr marL="742950" indent="-285750" algn="l" defTabSz="457200" rtl="0" fontAlgn="base">
      <a:spcBef>
        <a:spcPct val="0"/>
      </a:spcBef>
      <a:spcAft>
        <a:spcPct val="0"/>
      </a:spcAft>
      <a:buClr>
        <a:srgbClr val="000000"/>
      </a:buClr>
      <a:buSzPct val="100000"/>
      <a:buFont typeface="Times New Roman" charset="0"/>
      <a:defRPr kern="1200">
        <a:solidFill>
          <a:schemeClr val="bg1"/>
        </a:solidFill>
        <a:latin typeface="Franklin Gothic Book" charset="0"/>
        <a:ea typeface="+mn-ea"/>
        <a:cs typeface="+mn-cs"/>
      </a:defRPr>
    </a:lvl2pPr>
    <a:lvl3pPr marL="1143000" indent="-228600" algn="l" defTabSz="457200" rtl="0" fontAlgn="base">
      <a:spcBef>
        <a:spcPct val="0"/>
      </a:spcBef>
      <a:spcAft>
        <a:spcPct val="0"/>
      </a:spcAft>
      <a:buClr>
        <a:srgbClr val="000000"/>
      </a:buClr>
      <a:buSzPct val="100000"/>
      <a:buFont typeface="Times New Roman" charset="0"/>
      <a:defRPr kern="1200">
        <a:solidFill>
          <a:schemeClr val="bg1"/>
        </a:solidFill>
        <a:latin typeface="Franklin Gothic Book" charset="0"/>
        <a:ea typeface="+mn-ea"/>
        <a:cs typeface="+mn-cs"/>
      </a:defRPr>
    </a:lvl3pPr>
    <a:lvl4pPr marL="1600200" indent="-228600" algn="l" defTabSz="457200" rtl="0" fontAlgn="base">
      <a:spcBef>
        <a:spcPct val="0"/>
      </a:spcBef>
      <a:spcAft>
        <a:spcPct val="0"/>
      </a:spcAft>
      <a:buClr>
        <a:srgbClr val="000000"/>
      </a:buClr>
      <a:buSzPct val="100000"/>
      <a:buFont typeface="Times New Roman" charset="0"/>
      <a:defRPr kern="1200">
        <a:solidFill>
          <a:schemeClr val="bg1"/>
        </a:solidFill>
        <a:latin typeface="Franklin Gothic Book" charset="0"/>
        <a:ea typeface="+mn-ea"/>
        <a:cs typeface="+mn-cs"/>
      </a:defRPr>
    </a:lvl4pPr>
    <a:lvl5pPr marL="2057400" indent="-228600" algn="l" defTabSz="457200" rtl="0" fontAlgn="base">
      <a:spcBef>
        <a:spcPct val="0"/>
      </a:spcBef>
      <a:spcAft>
        <a:spcPct val="0"/>
      </a:spcAft>
      <a:buClr>
        <a:srgbClr val="000000"/>
      </a:buClr>
      <a:buSzPct val="100000"/>
      <a:buFont typeface="Times New Roman" charset="0"/>
      <a:defRPr kern="1200">
        <a:solidFill>
          <a:schemeClr val="bg1"/>
        </a:solidFill>
        <a:latin typeface="Franklin Gothic Book" charset="0"/>
        <a:ea typeface="+mn-ea"/>
        <a:cs typeface="+mn-cs"/>
      </a:defRPr>
    </a:lvl5pPr>
    <a:lvl6pPr marL="2286000" algn="l" defTabSz="914400" rtl="0" eaLnBrk="1" latinLnBrk="0" hangingPunct="1">
      <a:defRPr kern="1200">
        <a:solidFill>
          <a:schemeClr val="bg1"/>
        </a:solidFill>
        <a:latin typeface="Franklin Gothic Book" charset="0"/>
        <a:ea typeface="+mn-ea"/>
        <a:cs typeface="+mn-cs"/>
      </a:defRPr>
    </a:lvl6pPr>
    <a:lvl7pPr marL="2743200" algn="l" defTabSz="914400" rtl="0" eaLnBrk="1" latinLnBrk="0" hangingPunct="1">
      <a:defRPr kern="1200">
        <a:solidFill>
          <a:schemeClr val="bg1"/>
        </a:solidFill>
        <a:latin typeface="Franklin Gothic Book" charset="0"/>
        <a:ea typeface="+mn-ea"/>
        <a:cs typeface="+mn-cs"/>
      </a:defRPr>
    </a:lvl7pPr>
    <a:lvl8pPr marL="3200400" algn="l" defTabSz="914400" rtl="0" eaLnBrk="1" latinLnBrk="0" hangingPunct="1">
      <a:defRPr kern="1200">
        <a:solidFill>
          <a:schemeClr val="bg1"/>
        </a:solidFill>
        <a:latin typeface="Franklin Gothic Book" charset="0"/>
        <a:ea typeface="+mn-ea"/>
        <a:cs typeface="+mn-cs"/>
      </a:defRPr>
    </a:lvl8pPr>
    <a:lvl9pPr marL="3657600" algn="l" defTabSz="914400" rtl="0" eaLnBrk="1" latinLnBrk="0" hangingPunct="1">
      <a:defRPr kern="1200">
        <a:solidFill>
          <a:schemeClr val="bg1"/>
        </a:solidFill>
        <a:latin typeface="Franklin Gothic Book" charset="0"/>
        <a:ea typeface="+mn-ea"/>
        <a:cs typeface="+mn-cs"/>
      </a:defRPr>
    </a:lvl9pPr>
  </p:defaultTextStyle>
  <p:extLst>
    <p:ext uri="{521415D9-36F7-43E2-AB2F-B90AF26B5E84}">
      <p14:sectionLst xmlns:p14="http://schemas.microsoft.com/office/powerpoint/2010/main">
        <p14:section name="Default Section" id="{73202988-0087-9145-89D5-9A387C555A96}">
          <p14:sldIdLst>
            <p14:sldId id="606"/>
            <p14:sldId id="825"/>
            <p14:sldId id="826"/>
            <p14:sldId id="827"/>
            <p14:sldId id="828"/>
            <p14:sldId id="829"/>
            <p14:sldId id="830"/>
            <p14:sldId id="831"/>
          </p14:sldIdLst>
        </p14:section>
      </p14:sectionLst>
    </p:ext>
    <p:ext uri="{EFAFB233-063F-42B5-8137-9DF3F51BA10A}">
      <p15:sldGuideLst xmlns:p15="http://schemas.microsoft.com/office/powerpoint/2012/main">
        <p15:guide id="1" orient="horz" pos="2160" userDrawn="1">
          <p15:clr>
            <a:srgbClr val="A4A3A4"/>
          </p15:clr>
        </p15:guide>
        <p15:guide id="2" pos="412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 Chew jtchew@lbl.gov"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1513FF"/>
    <a:srgbClr val="0432FF"/>
    <a:srgbClr val="C06767"/>
    <a:srgbClr val="E56C0A"/>
    <a:srgbClr val="6D00E1"/>
    <a:srgbClr val="1E497D"/>
    <a:srgbClr val="00395A"/>
    <a:srgbClr val="1F497B"/>
    <a:srgbClr val="000000"/>
    <a:srgbClr val="B9B0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95206" autoAdjust="0"/>
  </p:normalViewPr>
  <p:slideViewPr>
    <p:cSldViewPr>
      <p:cViewPr varScale="1">
        <p:scale>
          <a:sx n="153" d="100"/>
          <a:sy n="153" d="100"/>
        </p:scale>
        <p:origin x="3414" y="42"/>
      </p:cViewPr>
      <p:guideLst>
        <p:guide orient="horz" pos="2160"/>
        <p:guide pos="4128"/>
      </p:guideLst>
    </p:cSldViewPr>
  </p:slideViewPr>
  <p:outlineViewPr>
    <p:cViewPr varScale="1">
      <p:scale>
        <a:sx n="170" d="200"/>
        <a:sy n="170" d="200"/>
      </p:scale>
      <p:origin x="0" y="0"/>
    </p:cViewPr>
  </p:outlineViewPr>
  <p:notesTextViewPr>
    <p:cViewPr>
      <p:scale>
        <a:sx n="1" d="1"/>
        <a:sy n="1" d="1"/>
      </p:scale>
      <p:origin x="0" y="0"/>
    </p:cViewPr>
  </p:notesTextViewPr>
  <p:sorterViewPr>
    <p:cViewPr varScale="1">
      <p:scale>
        <a:sx n="100" d="100"/>
        <a:sy n="100" d="100"/>
      </p:scale>
      <p:origin x="0" y="9616"/>
    </p:cViewPr>
  </p:sorterViewPr>
  <p:notesViewPr>
    <p:cSldViewPr>
      <p:cViewPr varScale="1">
        <p:scale>
          <a:sx n="116" d="100"/>
          <a:sy n="116" d="100"/>
        </p:scale>
        <p:origin x="3120"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AAEAAC-FF4A-BB4E-8F33-70C3EF028A8E}" type="datetimeFigureOut">
              <a:rPr lang="en-US" smtClean="0"/>
              <a:t>11/26/2024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C21B7B-7190-7045-8798-B4539428976A}" type="slidenum">
              <a:rPr lang="en-US" smtClean="0"/>
              <a:t>‹#›</a:t>
            </a:fld>
            <a:endParaRPr lang="en-US"/>
          </a:p>
        </p:txBody>
      </p:sp>
    </p:spTree>
    <p:extLst>
      <p:ext uri="{BB962C8B-B14F-4D97-AF65-F5344CB8AC3E}">
        <p14:creationId xmlns:p14="http://schemas.microsoft.com/office/powerpoint/2010/main" val="2070838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360" cap="sq">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46"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47" name="AutoShape 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48" name="AutoShape 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49" name="AutoShape 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0" name="AutoShape 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1" name="AutoShape 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2" name="AutoShape 8"/>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3" name="AutoShape 9"/>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4" name="AutoShape 10"/>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5" name="AutoShape 1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6" name="AutoShape 1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7" name="AutoShape 1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8" name="AutoShape 1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59" name="AutoShape 1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0" name="AutoShape 1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1" name="AutoShape 1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2" name="AutoShape 18"/>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3" name="AutoShape 19"/>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4" name="AutoShape 20"/>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5" name="AutoShape 2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6" name="AutoShape 2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7" name="AutoShape 2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8" name="AutoShape 2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69" name="AutoShape 2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0" name="AutoShape 2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1" name="AutoShape 2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2" name="AutoShape 28"/>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3" name="AutoShape 29"/>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4" name="AutoShape 30"/>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5" name="AutoShape 3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6" name="AutoShape 3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7" name="AutoShape 3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8" name="AutoShape 3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79" name="AutoShape 3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80" name="AutoShape 3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81" name="AutoShape 3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82" name="AutoShape 38"/>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83" name="AutoShape 39"/>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84" name="AutoShape 40"/>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85" name="Text Box 41"/>
          <p:cNvSpPr txBox="1">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86" name="Rectangle 42"/>
          <p:cNvSpPr>
            <a:spLocks noGrp="1" noChangeArrowheads="1"/>
          </p:cNvSpPr>
          <p:nvPr>
            <p:ph type="dt"/>
          </p:nvPr>
        </p:nvSpPr>
        <p:spPr bwMode="auto">
          <a:xfrm>
            <a:off x="3884613" y="0"/>
            <a:ext cx="2908300" cy="3937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Calibri" charset="0"/>
                <a:ea typeface="ＭＳ Ｐゴシック" charset="-128"/>
                <a:cs typeface="ＭＳ Ｐゴシック" charset="-128"/>
              </a:defRPr>
            </a:lvl1pPr>
          </a:lstStyle>
          <a:p>
            <a:endParaRPr lang="en-US" altLang="x-none"/>
          </a:p>
        </p:txBody>
      </p:sp>
      <p:sp>
        <p:nvSpPr>
          <p:cNvPr id="6187" name="Rectangle 43"/>
          <p:cNvSpPr>
            <a:spLocks noGrp="1" noRot="1" noChangeAspect="1" noChangeArrowheads="1"/>
          </p:cNvSpPr>
          <p:nvPr>
            <p:ph type="sldImg"/>
          </p:nvPr>
        </p:nvSpPr>
        <p:spPr bwMode="auto">
          <a:xfrm>
            <a:off x="406400" y="685800"/>
            <a:ext cx="5981700" cy="3365500"/>
          </a:xfrm>
          <a:prstGeom prst="rect">
            <a:avLst/>
          </a:prstGeom>
          <a:noFill/>
          <a:ln w="12600" cap="sq">
            <a:solidFill>
              <a:srgbClr val="000000"/>
            </a:solidFill>
            <a:miter lim="800000"/>
            <a:headEnd/>
            <a:tailEnd/>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p>
      <p:sp>
        <p:nvSpPr>
          <p:cNvPr id="6188" name="Rectangle 44"/>
          <p:cNvSpPr>
            <a:spLocks noGrp="1" noChangeArrowheads="1"/>
          </p:cNvSpPr>
          <p:nvPr>
            <p:ph type="body"/>
          </p:nvPr>
        </p:nvSpPr>
        <p:spPr bwMode="auto">
          <a:xfrm>
            <a:off x="685800" y="4343400"/>
            <a:ext cx="5422900" cy="40513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t" anchorCtr="0" compatLnSpc="1">
            <a:prstTxWarp prst="textNoShape">
              <a:avLst/>
            </a:prstTxWarp>
          </a:bodyPr>
          <a:lstStyle/>
          <a:p>
            <a:pPr lvl="0"/>
            <a:endParaRPr lang="x-none" altLang="x-none"/>
          </a:p>
        </p:txBody>
      </p:sp>
      <p:sp>
        <p:nvSpPr>
          <p:cNvPr id="6189" name="Text Box 45"/>
          <p:cNvSpPr txBox="1">
            <a:spLocks noChangeArrowheads="1"/>
          </p:cNvSpPr>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90" name="Rectangle 46"/>
          <p:cNvSpPr>
            <a:spLocks noGrp="1" noChangeArrowheads="1"/>
          </p:cNvSpPr>
          <p:nvPr>
            <p:ph type="sldNum"/>
          </p:nvPr>
        </p:nvSpPr>
        <p:spPr bwMode="auto">
          <a:xfrm>
            <a:off x="3884613" y="8685213"/>
            <a:ext cx="2908300" cy="3937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Calibri" charset="0"/>
                <a:ea typeface="ＭＳ Ｐゴシック" charset="-128"/>
                <a:cs typeface="ＭＳ Ｐゴシック" charset="-128"/>
              </a:defRPr>
            </a:lvl1pPr>
          </a:lstStyle>
          <a:p>
            <a:fld id="{E84E3283-8A06-0E42-A559-FF12BE7771D8}" type="slidenum">
              <a:rPr lang="en-US" altLang="x-none"/>
              <a:pPr/>
              <a:t>‹#›</a:t>
            </a:fld>
            <a:endParaRPr lang="en-US" altLang="x-none"/>
          </a:p>
        </p:txBody>
      </p:sp>
    </p:spTree>
    <p:extLst>
      <p:ext uri="{BB962C8B-B14F-4D97-AF65-F5344CB8AC3E}">
        <p14:creationId xmlns:p14="http://schemas.microsoft.com/office/powerpoint/2010/main" val="244254598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fld id="{E84E3283-8A06-0E42-A559-FF12BE7771D8}" type="slidenum">
              <a:rPr lang="en-US" altLang="x-none" smtClean="0"/>
              <a:pPr/>
              <a:t>1</a:t>
            </a:fld>
            <a:endParaRPr lang="en-US" altLang="x-none"/>
          </a:p>
        </p:txBody>
      </p:sp>
    </p:spTree>
    <p:extLst>
      <p:ext uri="{BB962C8B-B14F-4D97-AF65-F5344CB8AC3E}">
        <p14:creationId xmlns:p14="http://schemas.microsoft.com/office/powerpoint/2010/main" val="3293250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14400"/>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533400" y="1600200"/>
            <a:ext cx="11052100" cy="4525963"/>
          </a:xfrm>
        </p:spPr>
        <p:txBody>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0896600" y="6324600"/>
            <a:ext cx="688900" cy="365125"/>
          </a:xfrm>
          <a:prstGeom prst="rect">
            <a:avLst/>
          </a:prstGeom>
        </p:spPr>
        <p:txBody>
          <a:bodyPr/>
          <a:lstStyle>
            <a:lvl1pPr>
              <a:defRPr b="0" i="0">
                <a:latin typeface="Arial" panose="020B0604020202020204" pitchFamily="34" charset="0"/>
                <a:cs typeface="Arial" panose="020B0604020202020204" pitchFamily="34" charset="0"/>
              </a:defRPr>
            </a:lvl1pPr>
          </a:lstStyle>
          <a:p>
            <a:fld id="{D260E43B-7F43-FA45-AAB7-E054FD6CC4E3}" type="slidenum">
              <a:rPr lang="en-US" smtClean="0">
                <a:solidFill>
                  <a:prstClr val="white"/>
                </a:solidFill>
              </a:rPr>
              <a:pPr/>
              <a:t>‹#›</a:t>
            </a:fld>
            <a:endParaRPr lang="en-US" dirty="0">
              <a:solidFill>
                <a:prstClr val="whit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14400"/>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 xmlns:a16="http://schemas.microsoft.com/office/drawing/2014/main" id="{197813E7-07E4-894D-A99F-D4B7A4263894}"/>
              </a:ext>
            </a:extLst>
          </p:cNvPr>
          <p:cNvSpPr>
            <a:spLocks noGrp="1"/>
          </p:cNvSpPr>
          <p:nvPr>
            <p:ph type="sldNum" sz="quarter" idx="4"/>
          </p:nvPr>
        </p:nvSpPr>
        <p:spPr>
          <a:xfrm>
            <a:off x="10820400" y="6324600"/>
            <a:ext cx="815901" cy="365125"/>
          </a:xfrm>
          <a:prstGeom prst="rect">
            <a:avLst/>
          </a:prstGeom>
        </p:spPr>
        <p:txBody>
          <a:bodyPr vert="horz" lIns="91440" tIns="45720" rIns="91440" bIns="45720" rtlCol="0" anchor="ctr"/>
          <a:lstStyle>
            <a:lvl1pPr algn="r">
              <a:defRPr sz="1000" b="0" i="0">
                <a:solidFill>
                  <a:schemeClr val="bg1"/>
                </a:solidFill>
                <a:latin typeface="Arial" panose="020B0604020202020204" pitchFamily="34" charset="0"/>
                <a:cs typeface="Arial" panose="020B0604020202020204" pitchFamily="34" charset="0"/>
              </a:defRPr>
            </a:lvl1pPr>
          </a:lstStyle>
          <a:p>
            <a:pPr fontAlgn="auto">
              <a:spcBef>
                <a:spcPts val="0"/>
              </a:spcBef>
              <a:spcAft>
                <a:spcPts val="0"/>
              </a:spcAft>
              <a:buClrTx/>
              <a:buSzTx/>
            </a:pPr>
            <a:fld id="{D260E43B-7F43-FA45-AAB7-E054FD6CC4E3}" type="slidenum">
              <a:rPr lang="en-US" smtClean="0">
                <a:solidFill>
                  <a:prstClr val="white"/>
                </a:solidFill>
              </a:rPr>
              <a:pPr fontAlgn="auto">
                <a:spcBef>
                  <a:spcPts val="0"/>
                </a:spcBef>
                <a:spcAft>
                  <a:spcPts val="0"/>
                </a:spcAft>
                <a:buClrTx/>
                <a:buSzTx/>
              </a:pPr>
              <a:t>‹#›</a:t>
            </a:fld>
            <a:endParaRPr lang="en-US" dirty="0">
              <a:solidFill>
                <a:prstClr val="white"/>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DOE template">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
            <a:ext cx="12192000" cy="855663"/>
          </a:xfrm>
          <a:prstGeom prst="rect">
            <a:avLst/>
          </a:prstGeom>
          <a:solidFill>
            <a:srgbClr val="1F497D"/>
          </a:solidFill>
          <a:ln>
            <a:noFill/>
          </a:ln>
          <a:effectLst>
            <a:outerShdw blurRad="50800" dist="38100" dir="5400000" algn="t" rotWithShape="0">
              <a:srgbClr val="000000">
                <a:alpha val="39999"/>
              </a:srgbClr>
            </a:outerShdw>
          </a:effectLst>
          <a:extLst>
            <a:ext uri="{91240B29-F687-4f45-9708-019B960494DF}">
              <a14:hiddenLine xmlns="" xmlns:a14="http://schemas.microsoft.com/office/drawing/2010/main" w="9525">
                <a:solidFill>
                  <a:srgbClr val="000000"/>
                </a:solidFill>
                <a:round/>
                <a:headEnd/>
                <a:tailEnd/>
              </a14:hiddenLine>
            </a:ext>
          </a:extLst>
        </p:spPr>
        <p:txBody>
          <a:bodyPr/>
          <a:lstStyle>
            <a:lvl1pPr defTabSz="912813" eaLnBrk="0" hangingPunct="0">
              <a:defRPr sz="2400">
                <a:solidFill>
                  <a:schemeClr val="tx1"/>
                </a:solidFill>
                <a:latin typeface="Arial" charset="0"/>
                <a:ea typeface="ＭＳ Ｐゴシック" charset="-128"/>
                <a:cs typeface="ＭＳ Ｐゴシック" charset="-128"/>
              </a:defRPr>
            </a:lvl1pPr>
            <a:lvl2pPr marL="742950" indent="-285750" defTabSz="912813" eaLnBrk="0" hangingPunct="0">
              <a:defRPr sz="2400">
                <a:solidFill>
                  <a:schemeClr val="tx1"/>
                </a:solidFill>
                <a:latin typeface="Arial" charset="0"/>
                <a:ea typeface="ＭＳ Ｐゴシック" charset="-128"/>
                <a:cs typeface="ＭＳ Ｐゴシック" charset="-128"/>
              </a:defRPr>
            </a:lvl2pPr>
            <a:lvl3pPr marL="1143000" indent="-228600" defTabSz="912813" eaLnBrk="0" hangingPunct="0">
              <a:defRPr sz="2400">
                <a:solidFill>
                  <a:schemeClr val="tx1"/>
                </a:solidFill>
                <a:latin typeface="Arial" charset="0"/>
                <a:ea typeface="ＭＳ Ｐゴシック" charset="-128"/>
                <a:cs typeface="ＭＳ Ｐゴシック" charset="-128"/>
              </a:defRPr>
            </a:lvl3pPr>
            <a:lvl4pPr marL="1600200" indent="-228600" defTabSz="912813" eaLnBrk="0" hangingPunct="0">
              <a:defRPr sz="2400">
                <a:solidFill>
                  <a:schemeClr val="tx1"/>
                </a:solidFill>
                <a:latin typeface="Arial" charset="0"/>
                <a:ea typeface="ＭＳ Ｐゴシック" charset="-128"/>
                <a:cs typeface="ＭＳ Ｐゴシック" charset="-128"/>
              </a:defRPr>
            </a:lvl4pPr>
            <a:lvl5pPr marL="2057400" indent="-228600" defTabSz="912813" eaLnBrk="0" hangingPunct="0">
              <a:defRPr sz="2400">
                <a:solidFill>
                  <a:schemeClr val="tx1"/>
                </a:solidFill>
                <a:latin typeface="Arial" charset="0"/>
                <a:ea typeface="ＭＳ Ｐゴシック" charset="-128"/>
                <a:cs typeface="ＭＳ Ｐゴシック" charset="-128"/>
              </a:defRPr>
            </a:lvl5pPr>
            <a:lvl6pPr marL="2514600" indent="-228600" defTabSz="912813"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6pPr>
            <a:lvl7pPr marL="2971800" indent="-228600" defTabSz="912813"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7pPr>
            <a:lvl8pPr marL="3429000" indent="-228600" defTabSz="912813"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8pPr>
            <a:lvl9pPr marL="3886200" indent="-228600" defTabSz="912813" eaLnBrk="0" fontAlgn="base" hangingPunct="0">
              <a:spcBef>
                <a:spcPct val="0"/>
              </a:spcBef>
              <a:spcAft>
                <a:spcPct val="0"/>
              </a:spcAft>
              <a:defRPr sz="2400">
                <a:solidFill>
                  <a:schemeClr val="tx1"/>
                </a:solidFill>
                <a:latin typeface="Arial" charset="0"/>
                <a:ea typeface="ＭＳ Ｐゴシック" charset="-128"/>
                <a:cs typeface="ＭＳ Ｐゴシック" charset="-128"/>
              </a:defRPr>
            </a:lvl9pPr>
          </a:lstStyle>
          <a:p>
            <a:endParaRPr lang="x-none" altLang="x-none" sz="2400">
              <a:solidFill>
                <a:srgbClr val="000000"/>
              </a:solidFill>
            </a:endParaRPr>
          </a:p>
        </p:txBody>
      </p:sp>
      <p:sp>
        <p:nvSpPr>
          <p:cNvPr id="16" name="Title 1"/>
          <p:cNvSpPr>
            <a:spLocks noGrp="1"/>
          </p:cNvSpPr>
          <p:nvPr>
            <p:ph type="title"/>
          </p:nvPr>
        </p:nvSpPr>
        <p:spPr>
          <a:xfrm>
            <a:off x="0" y="12579"/>
            <a:ext cx="12192000" cy="843086"/>
          </a:xfrm>
          <a:prstGeom prst="rect">
            <a:avLst/>
          </a:prstGeom>
        </p:spPr>
        <p:txBody>
          <a:bodyPr anchor="ctr">
            <a:normAutofit/>
          </a:bodyPr>
          <a:lstStyle>
            <a:lvl1pPr>
              <a:defRPr sz="2800">
                <a:solidFill>
                  <a:srgbClr val="FFFFFF"/>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 xmlns:a16="http://schemas.microsoft.com/office/drawing/2014/main" id="{FD0C11F7-91F7-EF4B-BDE6-9C994AE4408B}"/>
              </a:ext>
            </a:extLst>
          </p:cNvPr>
          <p:cNvSpPr>
            <a:spLocks noGrp="1"/>
          </p:cNvSpPr>
          <p:nvPr>
            <p:ph type="sldNum" sz="quarter" idx="4"/>
          </p:nvPr>
        </p:nvSpPr>
        <p:spPr>
          <a:xfrm>
            <a:off x="10972800" y="6400800"/>
            <a:ext cx="688900" cy="347833"/>
          </a:xfrm>
          <a:prstGeom prst="rect">
            <a:avLst/>
          </a:prstGeom>
        </p:spPr>
        <p:txBody>
          <a:bodyPr vert="horz" lIns="91440" tIns="45720" rIns="91440" bIns="45720" rtlCol="0" anchor="ctr"/>
          <a:lstStyle>
            <a:lvl1pPr algn="r">
              <a:defRPr sz="1000" b="0" i="0">
                <a:solidFill>
                  <a:schemeClr val="bg1"/>
                </a:solidFill>
                <a:latin typeface="Arial" panose="020B0604020202020204" pitchFamily="34" charset="0"/>
                <a:cs typeface="Arial" panose="020B0604020202020204" pitchFamily="34" charset="0"/>
              </a:defRPr>
            </a:lvl1pPr>
          </a:lstStyle>
          <a:p>
            <a:pPr fontAlgn="auto">
              <a:spcBef>
                <a:spcPts val="0"/>
              </a:spcBef>
              <a:spcAft>
                <a:spcPts val="0"/>
              </a:spcAft>
              <a:buClrTx/>
              <a:buSzTx/>
            </a:pPr>
            <a:fld id="{D260E43B-7F43-FA45-AAB7-E054FD6CC4E3}" type="slidenum">
              <a:rPr lang="en-US" smtClean="0"/>
              <a:pPr fontAlgn="auto">
                <a:spcBef>
                  <a:spcPts val="0"/>
                </a:spcBef>
                <a:spcAft>
                  <a:spcPts val="0"/>
                </a:spcAft>
                <a:buClrTx/>
                <a:buSzTx/>
              </a:pPr>
              <a:t>‹#›</a:t>
            </a:fld>
            <a:endParaRPr lang="en-US" dirty="0"/>
          </a:p>
        </p:txBody>
      </p:sp>
    </p:spTree>
    <p:extLst>
      <p:ext uri="{BB962C8B-B14F-4D97-AF65-F5344CB8AC3E}">
        <p14:creationId xmlns:p14="http://schemas.microsoft.com/office/powerpoint/2010/main" val="748144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ext slide white background">
  <p:cSld name="1_Text slide white background">
    <p:bg>
      <p:bgPr>
        <a:solidFill>
          <a:schemeClr val="lt1"/>
        </a:solidFill>
        <a:effectLst/>
      </p:bgPr>
    </p:bg>
    <p:spTree>
      <p:nvGrpSpPr>
        <p:cNvPr id="1" name="Shape 105"/>
        <p:cNvGrpSpPr/>
        <p:nvPr/>
      </p:nvGrpSpPr>
      <p:grpSpPr>
        <a:xfrm>
          <a:off x="0" y="0"/>
          <a:ext cx="0" cy="0"/>
          <a:chOff x="0" y="0"/>
          <a:chExt cx="0" cy="0"/>
        </a:xfrm>
      </p:grpSpPr>
      <p:sp>
        <p:nvSpPr>
          <p:cNvPr id="106" name="Google Shape;106;p4"/>
          <p:cNvSpPr txBox="1">
            <a:spLocks noGrp="1"/>
          </p:cNvSpPr>
          <p:nvPr>
            <p:ph type="body" idx="1"/>
          </p:nvPr>
        </p:nvSpPr>
        <p:spPr>
          <a:xfrm>
            <a:off x="473529" y="1284289"/>
            <a:ext cx="11244943" cy="4504506"/>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2"/>
              </a:buClr>
              <a:buSzPts val="1800"/>
              <a:buChar char="•"/>
              <a:defRPr/>
            </a:lvl1pPr>
            <a:lvl2pPr marL="914400" lvl="1" indent="-342900" algn="l">
              <a:spcBef>
                <a:spcPts val="360"/>
              </a:spcBef>
              <a:spcAft>
                <a:spcPts val="0"/>
              </a:spcAft>
              <a:buClr>
                <a:srgbClr val="1F497D"/>
              </a:buClr>
              <a:buSzPts val="1800"/>
              <a:buChar char="o"/>
              <a:defRPr/>
            </a:lvl2pPr>
            <a:lvl3pPr marL="1371600" lvl="2" indent="-342900" algn="l">
              <a:spcBef>
                <a:spcPts val="360"/>
              </a:spcBef>
              <a:spcAft>
                <a:spcPts val="0"/>
              </a:spcAft>
              <a:buClr>
                <a:srgbClr val="1F497D"/>
              </a:buClr>
              <a:buSzPts val="1800"/>
              <a:buChar char="•"/>
              <a:defRPr/>
            </a:lvl3pPr>
            <a:lvl4pPr marL="1828800" lvl="3" indent="-342900" algn="l">
              <a:spcBef>
                <a:spcPts val="360"/>
              </a:spcBef>
              <a:spcAft>
                <a:spcPts val="0"/>
              </a:spcAft>
              <a:buClr>
                <a:srgbClr val="1F497D"/>
              </a:buClr>
              <a:buSzPts val="1800"/>
              <a:buChar char="–"/>
              <a:defRPr/>
            </a:lvl4pPr>
            <a:lvl5pPr marL="2286000" lvl="4" indent="-342900" algn="l">
              <a:spcBef>
                <a:spcPts val="360"/>
              </a:spcBef>
              <a:spcAft>
                <a:spcPts val="0"/>
              </a:spcAft>
              <a:buClr>
                <a:srgbClr val="1F497D"/>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pic>
        <p:nvPicPr>
          <p:cNvPr id="107" name="Google Shape;107;p4"/>
          <p:cNvPicPr preferRelativeResize="0"/>
          <p:nvPr/>
        </p:nvPicPr>
        <p:blipFill rotWithShape="1">
          <a:blip r:embed="rId2">
            <a:alphaModFix/>
          </a:blip>
          <a:srcRect/>
          <a:stretch/>
        </p:blipFill>
        <p:spPr>
          <a:xfrm>
            <a:off x="0" y="0"/>
            <a:ext cx="12192000" cy="952882"/>
          </a:xfrm>
          <a:prstGeom prst="rect">
            <a:avLst/>
          </a:prstGeom>
          <a:noFill/>
          <a:ln>
            <a:noFill/>
          </a:ln>
        </p:spPr>
      </p:pic>
      <p:sp>
        <p:nvSpPr>
          <p:cNvPr id="108" name="Google Shape;108;p4"/>
          <p:cNvSpPr txBox="1">
            <a:spLocks noGrp="1"/>
          </p:cNvSpPr>
          <p:nvPr>
            <p:ph type="body" idx="2"/>
          </p:nvPr>
        </p:nvSpPr>
        <p:spPr>
          <a:xfrm>
            <a:off x="1817688" y="196622"/>
            <a:ext cx="8556625" cy="543605"/>
          </a:xfrm>
          <a:prstGeom prst="rect">
            <a:avLst/>
          </a:prstGeom>
          <a:noFill/>
          <a:ln>
            <a:noFill/>
          </a:ln>
        </p:spPr>
        <p:txBody>
          <a:bodyPr spcFirstLastPara="1" wrap="square" lIns="91425" tIns="45700" rIns="91425" bIns="45700" anchor="t" anchorCtr="0">
            <a:normAutofit/>
          </a:bodyPr>
          <a:lstStyle>
            <a:lvl1pPr marL="457200" lvl="0" indent="-228600" algn="ctr">
              <a:spcBef>
                <a:spcPts val="560"/>
              </a:spcBef>
              <a:spcAft>
                <a:spcPts val="0"/>
              </a:spcAft>
              <a:buClr>
                <a:schemeClr val="lt1"/>
              </a:buClr>
              <a:buSzPts val="2800"/>
              <a:buNone/>
              <a:defRPr sz="2800" b="1">
                <a:solidFill>
                  <a:schemeClr val="lt1"/>
                </a:solidFill>
              </a:defRPr>
            </a:lvl1pPr>
            <a:lvl2pPr marL="914400" lvl="1" indent="-228600" algn="l">
              <a:spcBef>
                <a:spcPts val="400"/>
              </a:spcBef>
              <a:spcAft>
                <a:spcPts val="0"/>
              </a:spcAft>
              <a:buClr>
                <a:srgbClr val="1F497D"/>
              </a:buClr>
              <a:buSzPts val="2000"/>
              <a:buNone/>
              <a:defRPr/>
            </a:lvl2pPr>
            <a:lvl3pPr marL="1371600" lvl="2" indent="-228600" algn="l">
              <a:spcBef>
                <a:spcPts val="400"/>
              </a:spcBef>
              <a:spcAft>
                <a:spcPts val="0"/>
              </a:spcAft>
              <a:buClr>
                <a:srgbClr val="1F497D"/>
              </a:buClr>
              <a:buSzPts val="2000"/>
              <a:buNone/>
              <a:defRPr/>
            </a:lvl3pPr>
            <a:lvl4pPr marL="1828800" lvl="3" indent="-228600" algn="l">
              <a:spcBef>
                <a:spcPts val="400"/>
              </a:spcBef>
              <a:spcAft>
                <a:spcPts val="0"/>
              </a:spcAft>
              <a:buClr>
                <a:srgbClr val="1F497D"/>
              </a:buClr>
              <a:buSzPts val="2000"/>
              <a:buNone/>
              <a:defRPr/>
            </a:lvl4pPr>
            <a:lvl5pPr marL="2286000" lvl="4" indent="-228600" algn="l">
              <a:spcBef>
                <a:spcPts val="400"/>
              </a:spcBef>
              <a:spcAft>
                <a:spcPts val="0"/>
              </a:spcAft>
              <a:buClr>
                <a:srgbClr val="1F497D"/>
              </a:buClr>
              <a:buSzPts val="20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9" name="Google Shape;109;p4"/>
          <p:cNvSpPr txBox="1">
            <a:spLocks noGrp="1"/>
          </p:cNvSpPr>
          <p:nvPr>
            <p:ph type="sldNum" idx="12"/>
          </p:nvPr>
        </p:nvSpPr>
        <p:spPr>
          <a:xfrm>
            <a:off x="11512784" y="6486249"/>
            <a:ext cx="679216"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1pPr>
            <a:lvl2pPr marL="0" marR="0" lvl="1"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2pPr>
            <a:lvl3pPr marL="0" marR="0" lvl="2"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3pPr>
            <a:lvl4pPr marL="0" marR="0" lvl="3"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4pPr>
            <a:lvl5pPr marL="0" marR="0" lvl="4"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5pPr>
            <a:lvl6pPr marL="0" marR="0" lvl="5"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6pPr>
            <a:lvl7pPr marL="0" marR="0" lvl="6"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7pPr>
            <a:lvl8pPr marL="0" marR="0" lvl="7"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8pPr>
            <a:lvl9pPr marL="0" marR="0" lvl="8" indent="0" algn="r">
              <a:spcBef>
                <a:spcPts val="0"/>
              </a:spcBef>
              <a:spcAft>
                <a:spcPts val="0"/>
              </a:spcAft>
              <a:buClr>
                <a:schemeClr val="dk1"/>
              </a:buClr>
              <a:buSzPts val="1000"/>
              <a:buFont typeface="Times New Roman"/>
              <a:buNone/>
              <a:defRPr sz="1000" b="0" i="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61203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14400"/>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 xmlns:a16="http://schemas.microsoft.com/office/drawing/2014/main" id="{197813E7-07E4-894D-A99F-D4B7A4263894}"/>
              </a:ext>
            </a:extLst>
          </p:cNvPr>
          <p:cNvSpPr>
            <a:spLocks noGrp="1"/>
          </p:cNvSpPr>
          <p:nvPr>
            <p:ph type="sldNum" sz="quarter" idx="4"/>
          </p:nvPr>
        </p:nvSpPr>
        <p:spPr>
          <a:xfrm>
            <a:off x="10896600" y="6324600"/>
            <a:ext cx="688900" cy="365125"/>
          </a:xfrm>
          <a:prstGeom prst="rect">
            <a:avLst/>
          </a:prstGeom>
        </p:spPr>
        <p:txBody>
          <a:bodyPr vert="horz" lIns="91440" tIns="45720" rIns="91440" bIns="45720" rtlCol="0" anchor="ctr"/>
          <a:lstStyle>
            <a:lvl1pPr algn="r">
              <a:defRPr sz="1000" b="0" i="0">
                <a:solidFill>
                  <a:schemeClr val="tx1"/>
                </a:solidFill>
                <a:latin typeface="Arial" panose="020B0604020202020204" pitchFamily="34" charset="0"/>
                <a:cs typeface="Arial" panose="020B0604020202020204" pitchFamily="34" charset="0"/>
              </a:defRPr>
            </a:lvl1pPr>
          </a:lstStyle>
          <a:p>
            <a:pPr fontAlgn="auto">
              <a:spcBef>
                <a:spcPts val="0"/>
              </a:spcBef>
              <a:spcAft>
                <a:spcPts val="0"/>
              </a:spcAft>
              <a:buClrTx/>
              <a:buSzTx/>
            </a:pPr>
            <a:fld id="{D260E43B-7F43-FA45-AAB7-E054FD6CC4E3}" type="slidenum">
              <a:rPr lang="en-US" smtClean="0"/>
              <a:pPr fontAlgn="auto">
                <a:spcBef>
                  <a:spcPts val="0"/>
                </a:spcBef>
                <a:spcAft>
                  <a:spcPts val="0"/>
                </a:spcAft>
                <a:buClrTx/>
                <a:buSzTx/>
              </a:pPr>
              <a:t>‹#›</a:t>
            </a:fld>
            <a:endParaRPr lang="en-US" dirty="0"/>
          </a:p>
        </p:txBody>
      </p:sp>
    </p:spTree>
    <p:extLst>
      <p:ext uri="{BB962C8B-B14F-4D97-AF65-F5344CB8AC3E}">
        <p14:creationId xmlns:p14="http://schemas.microsoft.com/office/powerpoint/2010/main" val="13750003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914400"/>
          </a:xfrm>
          <a:prstGeom prst="rect">
            <a:avLst/>
          </a:prstGeom>
          <a:solidFill>
            <a:srgbClr val="00395A"/>
          </a:solidFill>
          <a:ln>
            <a:noFill/>
          </a:ln>
          <a:effectLst>
            <a:outerShdw blurRad="50800" dist="38100" dir="2700000" algn="tl" rotWithShape="0">
              <a:srgbClr val="000000">
                <a:alpha val="43000"/>
              </a:srgbClr>
            </a:outerShdw>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96556" y="1600201"/>
            <a:ext cx="10979261"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userDrawn="1"/>
        </p:nvGrpSpPr>
        <p:grpSpPr>
          <a:xfrm>
            <a:off x="-211627" y="-142629"/>
            <a:ext cx="12596659" cy="7137992"/>
            <a:chOff x="-158720" y="-142629"/>
            <a:chExt cx="9447494" cy="7137992"/>
          </a:xfrm>
        </p:grpSpPr>
        <p:grpSp>
          <p:nvGrpSpPr>
            <p:cNvPr id="11" name="Group 10"/>
            <p:cNvGrpSpPr/>
            <p:nvPr userDrawn="1"/>
          </p:nvGrpSpPr>
          <p:grpSpPr>
            <a:xfrm>
              <a:off x="467806" y="6873248"/>
              <a:ext cx="8217866" cy="122115"/>
              <a:chOff x="467806" y="6873248"/>
              <a:chExt cx="8217866" cy="122115"/>
            </a:xfrm>
          </p:grpSpPr>
          <p:cxnSp>
            <p:nvCxnSpPr>
              <p:cNvPr id="39" name="Straight Connector 38"/>
              <p:cNvCxnSpPr/>
              <p:nvPr userDrawn="1"/>
            </p:nvCxnSpPr>
            <p:spPr>
              <a:xfrm>
                <a:off x="467806"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8685672"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1" name="Group 40"/>
              <p:cNvGrpSpPr/>
              <p:nvPr userDrawn="1"/>
            </p:nvGrpSpPr>
            <p:grpSpPr>
              <a:xfrm>
                <a:off x="5715000" y="6873248"/>
                <a:ext cx="457200" cy="122115"/>
                <a:chOff x="5715000" y="6873248"/>
                <a:chExt cx="457200" cy="122115"/>
              </a:xfrm>
            </p:grpSpPr>
            <p:cxnSp>
              <p:nvCxnSpPr>
                <p:cNvPr id="45" name="Straight Connector 44"/>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userDrawn="1"/>
            </p:nvGrpSpPr>
            <p:grpSpPr>
              <a:xfrm>
                <a:off x="2971800" y="6873248"/>
                <a:ext cx="457200" cy="122115"/>
                <a:chOff x="5715000" y="6873248"/>
                <a:chExt cx="457200" cy="122115"/>
              </a:xfrm>
            </p:grpSpPr>
            <p:cxnSp>
              <p:nvCxnSpPr>
                <p:cNvPr id="43" name="Straight Connector 42"/>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2" name="Group 11"/>
            <p:cNvGrpSpPr/>
            <p:nvPr userDrawn="1"/>
          </p:nvGrpSpPr>
          <p:grpSpPr>
            <a:xfrm>
              <a:off x="467806" y="-142629"/>
              <a:ext cx="8217866" cy="122115"/>
              <a:chOff x="467806" y="6873248"/>
              <a:chExt cx="8217866" cy="122115"/>
            </a:xfrm>
          </p:grpSpPr>
          <p:cxnSp>
            <p:nvCxnSpPr>
              <p:cNvPr id="31" name="Straight Connector 30"/>
              <p:cNvCxnSpPr/>
              <p:nvPr userDrawn="1"/>
            </p:nvCxnSpPr>
            <p:spPr>
              <a:xfrm>
                <a:off x="467806"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8685672"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3" name="Group 32"/>
              <p:cNvGrpSpPr/>
              <p:nvPr userDrawn="1"/>
            </p:nvGrpSpPr>
            <p:grpSpPr>
              <a:xfrm>
                <a:off x="5715000" y="6873248"/>
                <a:ext cx="457200" cy="122115"/>
                <a:chOff x="5715000" y="6873248"/>
                <a:chExt cx="457200" cy="122115"/>
              </a:xfrm>
            </p:grpSpPr>
            <p:cxnSp>
              <p:nvCxnSpPr>
                <p:cNvPr id="37" name="Straight Connector 36"/>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userDrawn="1"/>
            </p:nvGrpSpPr>
            <p:grpSpPr>
              <a:xfrm>
                <a:off x="2971800" y="6873248"/>
                <a:ext cx="457200" cy="122115"/>
                <a:chOff x="5715000" y="6873248"/>
                <a:chExt cx="457200" cy="122115"/>
              </a:xfrm>
            </p:grpSpPr>
            <p:cxnSp>
              <p:nvCxnSpPr>
                <p:cNvPr id="35" name="Straight Connector 34"/>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3" name="Group 12"/>
            <p:cNvGrpSpPr/>
            <p:nvPr userDrawn="1"/>
          </p:nvGrpSpPr>
          <p:grpSpPr>
            <a:xfrm>
              <a:off x="-158720" y="1143066"/>
              <a:ext cx="122115" cy="5029134"/>
              <a:chOff x="-158720" y="1143066"/>
              <a:chExt cx="122115" cy="5029134"/>
            </a:xfrm>
          </p:grpSpPr>
          <p:cxnSp>
            <p:nvCxnSpPr>
              <p:cNvPr id="25" name="Straight Connector 24"/>
              <p:cNvCxnSpPr/>
              <p:nvPr userDrawn="1"/>
            </p:nvCxnSpPr>
            <p:spPr>
              <a:xfrm rot="5400000">
                <a:off x="-97662" y="108200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rot="5400000">
                <a:off x="-97662" y="1539143"/>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rot="5400000">
                <a:off x="-97662" y="6111142"/>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flipH="1">
                <a:off x="-158720" y="4075647"/>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flipH="1">
                <a:off x="-158720" y="3679446"/>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userDrawn="1"/>
            </p:nvCxnSpPr>
            <p:spPr>
              <a:xfrm flipH="1">
                <a:off x="-158720" y="5773880"/>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userDrawn="1"/>
          </p:nvGrpSpPr>
          <p:grpSpPr>
            <a:xfrm>
              <a:off x="9166659" y="1143066"/>
              <a:ext cx="122115" cy="5029134"/>
              <a:chOff x="-158720" y="1143066"/>
              <a:chExt cx="122115" cy="5029134"/>
            </a:xfrm>
          </p:grpSpPr>
          <p:cxnSp>
            <p:nvCxnSpPr>
              <p:cNvPr id="17" name="Straight Connector 16"/>
              <p:cNvCxnSpPr/>
              <p:nvPr userDrawn="1"/>
            </p:nvCxnSpPr>
            <p:spPr>
              <a:xfrm rot="5400000">
                <a:off x="-97662" y="108200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a:off x="-97662" y="1539143"/>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97662" y="6111142"/>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H="1">
                <a:off x="-158720" y="4075647"/>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158720" y="3679446"/>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userDrawn="1"/>
            </p:nvCxnSpPr>
            <p:spPr>
              <a:xfrm flipH="1">
                <a:off x="-158720" y="5773880"/>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sp>
        <p:nvSpPr>
          <p:cNvPr id="52" name="Rectangle 51"/>
          <p:cNvSpPr/>
          <p:nvPr userDrawn="1"/>
        </p:nvSpPr>
        <p:spPr>
          <a:xfrm>
            <a:off x="0" y="6239580"/>
            <a:ext cx="12192000" cy="618420"/>
          </a:xfrm>
          <a:prstGeom prst="rect">
            <a:avLst/>
          </a:prstGeom>
          <a:solidFill>
            <a:srgbClr val="00395A"/>
          </a:solidFill>
          <a:ln>
            <a:noFill/>
          </a:ln>
          <a:effectLst/>
        </p:spPr>
        <p:style>
          <a:lnRef idx="1">
            <a:schemeClr val="accent1"/>
          </a:lnRef>
          <a:fillRef idx="3">
            <a:schemeClr val="accent1"/>
          </a:fillRef>
          <a:effectRef idx="2">
            <a:schemeClr val="accent1"/>
          </a:effectRef>
          <a:fontRef idx="minor">
            <a:schemeClr val="lt1"/>
          </a:fontRef>
        </p:style>
        <p:txBody>
          <a:bodyPr lIns="91416" tIns="45709" rIns="91416" bIns="45709" anchor="ctr"/>
          <a:lstStyle/>
          <a:p>
            <a:pPr algn="ctr" defTabSz="457082" fontAlgn="auto">
              <a:spcBef>
                <a:spcPts val="0"/>
              </a:spcBef>
              <a:spcAft>
                <a:spcPts val="0"/>
              </a:spcAft>
              <a:buClrTx/>
              <a:buSzTx/>
              <a:buFontTx/>
              <a:buNone/>
              <a:defRPr/>
            </a:pPr>
            <a:endParaRPr lang="en-US" dirty="0">
              <a:solidFill>
                <a:srgbClr val="FFFFFF"/>
              </a:solidFill>
              <a:latin typeface="Arial" charset="0"/>
              <a:ea typeface="ＭＳ Ｐゴシック" charset="0"/>
              <a:cs typeface="ＭＳ Ｐゴシック" charset="0"/>
            </a:endParaRPr>
          </a:p>
          <a:p>
            <a:pPr algn="ctr" defTabSz="457082" fontAlgn="auto">
              <a:spcBef>
                <a:spcPts val="0"/>
              </a:spcBef>
              <a:spcAft>
                <a:spcPts val="0"/>
              </a:spcAft>
              <a:buClrTx/>
              <a:buSzTx/>
              <a:buFontTx/>
              <a:buNone/>
              <a:defRPr/>
            </a:pPr>
            <a:endParaRPr lang="en-US" dirty="0">
              <a:solidFill>
                <a:srgbClr val="FFFFFF"/>
              </a:solidFill>
              <a:latin typeface="Arial" charset="0"/>
              <a:ea typeface="ＭＳ Ｐゴシック" charset="0"/>
              <a:cs typeface="ＭＳ Ｐゴシック" charset="0"/>
            </a:endParaRPr>
          </a:p>
        </p:txBody>
      </p:sp>
      <p:pic>
        <p:nvPicPr>
          <p:cNvPr id="50" name="Picture 49" descr="RGB_White-Seal_White-Mark_SC_Horizontal.png">
            <a:extLst>
              <a:ext uri="{FF2B5EF4-FFF2-40B4-BE49-F238E27FC236}">
                <a16:creationId xmlns="" xmlns:a16="http://schemas.microsoft.com/office/drawing/2014/main" id="{D0FC1251-9BFE-214D-9A96-658D94CF1313}"/>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8229600" y="6356929"/>
            <a:ext cx="2286000" cy="383721"/>
          </a:xfrm>
          <a:prstGeom prst="rect">
            <a:avLst/>
          </a:prstGeom>
        </p:spPr>
      </p:pic>
      <p:sp>
        <p:nvSpPr>
          <p:cNvPr id="51" name="Slide Number Placeholder 5">
            <a:extLst>
              <a:ext uri="{FF2B5EF4-FFF2-40B4-BE49-F238E27FC236}">
                <a16:creationId xmlns="" xmlns:a16="http://schemas.microsoft.com/office/drawing/2014/main" id="{DB98448C-F9A5-154C-B2C0-08CFA44F2FC5}"/>
              </a:ext>
            </a:extLst>
          </p:cNvPr>
          <p:cNvSpPr>
            <a:spLocks noGrp="1"/>
          </p:cNvSpPr>
          <p:nvPr>
            <p:ph type="sldNum" sz="quarter" idx="4"/>
          </p:nvPr>
        </p:nvSpPr>
        <p:spPr>
          <a:xfrm>
            <a:off x="10902210" y="6360285"/>
            <a:ext cx="679216" cy="365125"/>
          </a:xfrm>
          <a:prstGeom prst="rect">
            <a:avLst/>
          </a:prstGeom>
        </p:spPr>
        <p:txBody>
          <a:bodyPr vert="horz" lIns="91440" tIns="45720" rIns="91440" bIns="45720" rtlCol="0" anchor="ctr"/>
          <a:lstStyle>
            <a:lvl1pPr algn="r">
              <a:defRPr sz="1000" b="0" i="0">
                <a:solidFill>
                  <a:schemeClr val="bg1"/>
                </a:solidFill>
                <a:latin typeface="Arial" panose="020B0604020202020204" pitchFamily="34" charset="0"/>
                <a:cs typeface="Arial" panose="020B0604020202020204" pitchFamily="34" charset="0"/>
              </a:defRPr>
            </a:lvl1pPr>
          </a:lstStyle>
          <a:p>
            <a:pPr fontAlgn="auto">
              <a:spcBef>
                <a:spcPts val="0"/>
              </a:spcBef>
              <a:spcAft>
                <a:spcPts val="0"/>
              </a:spcAft>
              <a:buClrTx/>
              <a:buSzTx/>
              <a:buFontTx/>
              <a:buNone/>
            </a:pPr>
            <a:fld id="{D260E43B-7F43-FA45-AAB7-E054FD6CC4E3}" type="slidenum">
              <a:rPr lang="en-US" smtClean="0">
                <a:solidFill>
                  <a:prstClr val="white"/>
                </a:solidFill>
              </a:rPr>
              <a:pPr fontAlgn="auto">
                <a:spcBef>
                  <a:spcPts val="0"/>
                </a:spcBef>
                <a:spcAft>
                  <a:spcPts val="0"/>
                </a:spcAft>
                <a:buClrTx/>
                <a:buSzTx/>
                <a:buFontTx/>
                <a:buNone/>
              </a:pPr>
              <a:t>‹#›</a:t>
            </a:fld>
            <a:endParaRPr lang="en-US" dirty="0">
              <a:solidFill>
                <a:prstClr val="white"/>
              </a:solidFill>
            </a:endParaRPr>
          </a:p>
        </p:txBody>
      </p:sp>
    </p:spTree>
    <p:extLst>
      <p:ext uri="{BB962C8B-B14F-4D97-AF65-F5344CB8AC3E}">
        <p14:creationId xmlns:p14="http://schemas.microsoft.com/office/powerpoint/2010/main" val="448979167"/>
      </p:ext>
    </p:extLst>
  </p:cSld>
  <p:clrMap bg1="lt1" tx1="dk1" bg2="lt2" tx2="dk2" accent1="accent1" accent2="accent2" accent3="accent3" accent4="accent4" accent5="accent5" accent6="accent6" hlink="hlink" folHlink="folHlink"/>
  <p:sldLayoutIdLst>
    <p:sldLayoutId id="2147483822" r:id="rId1"/>
    <p:sldLayoutId id="2147483824" r:id="rId2"/>
    <p:sldLayoutId id="2147484154" r:id="rId3"/>
    <p:sldLayoutId id="2147484159" r:id="rId4"/>
  </p:sldLayoutIdLst>
  <p:hf hdr="0" ftr="0" dt="0"/>
  <p:txStyles>
    <p:titleStyle>
      <a:lvl1pPr algn="ctr" defTabSz="457200" rtl="0" eaLnBrk="1" latinLnBrk="0" hangingPunct="1">
        <a:spcBef>
          <a:spcPct val="0"/>
        </a:spcBef>
        <a:buNone/>
        <a:defRPr sz="2800" b="1"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2"/>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Courier New"/>
        <a:buChar char="o"/>
        <a:defRPr sz="2000" kern="1200">
          <a:solidFill>
            <a:srgbClr val="1F497D"/>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000" kern="1200">
          <a:solidFill>
            <a:srgbClr val="1F497D"/>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1F497D"/>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1F497D"/>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853117"/>
          </a:xfrm>
          <a:prstGeom prst="rect">
            <a:avLst/>
          </a:prstGeom>
          <a:solidFill>
            <a:srgbClr val="00395A"/>
          </a:solidFill>
          <a:ln>
            <a:noFill/>
          </a:ln>
          <a:effectLst>
            <a:outerShdw blurRad="50800" dist="38100" dir="2700000" algn="tl" rotWithShape="0">
              <a:srgbClr val="000000">
                <a:alpha val="43000"/>
              </a:srgbClr>
            </a:outerShdw>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1296"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userDrawn="1"/>
        </p:nvGrpSpPr>
        <p:grpSpPr>
          <a:xfrm>
            <a:off x="-211627" y="-142629"/>
            <a:ext cx="12596659" cy="7137992"/>
            <a:chOff x="-158720" y="-142629"/>
            <a:chExt cx="9447494" cy="7137992"/>
          </a:xfrm>
        </p:grpSpPr>
        <p:grpSp>
          <p:nvGrpSpPr>
            <p:cNvPr id="11" name="Group 10"/>
            <p:cNvGrpSpPr/>
            <p:nvPr userDrawn="1"/>
          </p:nvGrpSpPr>
          <p:grpSpPr>
            <a:xfrm>
              <a:off x="467806" y="6873248"/>
              <a:ext cx="8217866" cy="122115"/>
              <a:chOff x="467806" y="6873248"/>
              <a:chExt cx="8217866" cy="122115"/>
            </a:xfrm>
          </p:grpSpPr>
          <p:cxnSp>
            <p:nvCxnSpPr>
              <p:cNvPr id="39" name="Straight Connector 38"/>
              <p:cNvCxnSpPr/>
              <p:nvPr userDrawn="1"/>
            </p:nvCxnSpPr>
            <p:spPr>
              <a:xfrm>
                <a:off x="467806"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8685672"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1" name="Group 40"/>
              <p:cNvGrpSpPr/>
              <p:nvPr userDrawn="1"/>
            </p:nvGrpSpPr>
            <p:grpSpPr>
              <a:xfrm>
                <a:off x="5715000" y="6873248"/>
                <a:ext cx="457200" cy="122115"/>
                <a:chOff x="5715000" y="6873248"/>
                <a:chExt cx="457200" cy="122115"/>
              </a:xfrm>
            </p:grpSpPr>
            <p:cxnSp>
              <p:nvCxnSpPr>
                <p:cNvPr id="45" name="Straight Connector 44"/>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userDrawn="1"/>
            </p:nvGrpSpPr>
            <p:grpSpPr>
              <a:xfrm>
                <a:off x="2971800" y="6873248"/>
                <a:ext cx="457200" cy="122115"/>
                <a:chOff x="5715000" y="6873248"/>
                <a:chExt cx="457200" cy="122115"/>
              </a:xfrm>
            </p:grpSpPr>
            <p:cxnSp>
              <p:nvCxnSpPr>
                <p:cNvPr id="43" name="Straight Connector 42"/>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2" name="Group 11"/>
            <p:cNvGrpSpPr/>
            <p:nvPr userDrawn="1"/>
          </p:nvGrpSpPr>
          <p:grpSpPr>
            <a:xfrm>
              <a:off x="467806" y="-142629"/>
              <a:ext cx="8217866" cy="122115"/>
              <a:chOff x="467806" y="6873248"/>
              <a:chExt cx="8217866" cy="122115"/>
            </a:xfrm>
          </p:grpSpPr>
          <p:cxnSp>
            <p:nvCxnSpPr>
              <p:cNvPr id="31" name="Straight Connector 30"/>
              <p:cNvCxnSpPr/>
              <p:nvPr userDrawn="1"/>
            </p:nvCxnSpPr>
            <p:spPr>
              <a:xfrm>
                <a:off x="467806"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8685672"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3" name="Group 32"/>
              <p:cNvGrpSpPr/>
              <p:nvPr userDrawn="1"/>
            </p:nvGrpSpPr>
            <p:grpSpPr>
              <a:xfrm>
                <a:off x="5715000" y="6873248"/>
                <a:ext cx="457200" cy="122115"/>
                <a:chOff x="5715000" y="6873248"/>
                <a:chExt cx="457200" cy="122115"/>
              </a:xfrm>
            </p:grpSpPr>
            <p:cxnSp>
              <p:nvCxnSpPr>
                <p:cNvPr id="37" name="Straight Connector 36"/>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userDrawn="1"/>
            </p:nvGrpSpPr>
            <p:grpSpPr>
              <a:xfrm>
                <a:off x="2971800" y="6873248"/>
                <a:ext cx="457200" cy="122115"/>
                <a:chOff x="5715000" y="6873248"/>
                <a:chExt cx="457200" cy="122115"/>
              </a:xfrm>
            </p:grpSpPr>
            <p:cxnSp>
              <p:nvCxnSpPr>
                <p:cNvPr id="35" name="Straight Connector 34"/>
                <p:cNvCxnSpPr/>
                <p:nvPr userDrawn="1"/>
              </p:nvCxnSpPr>
              <p:spPr>
                <a:xfrm>
                  <a:off x="61722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5715000" y="687324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3" name="Group 12"/>
            <p:cNvGrpSpPr/>
            <p:nvPr userDrawn="1"/>
          </p:nvGrpSpPr>
          <p:grpSpPr>
            <a:xfrm>
              <a:off x="-158720" y="1143066"/>
              <a:ext cx="122115" cy="5029134"/>
              <a:chOff x="-158720" y="1143066"/>
              <a:chExt cx="122115" cy="5029134"/>
            </a:xfrm>
          </p:grpSpPr>
          <p:cxnSp>
            <p:nvCxnSpPr>
              <p:cNvPr id="25" name="Straight Connector 24"/>
              <p:cNvCxnSpPr/>
              <p:nvPr userDrawn="1"/>
            </p:nvCxnSpPr>
            <p:spPr>
              <a:xfrm rot="5400000">
                <a:off x="-97662" y="108200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rot="5400000">
                <a:off x="-97662" y="1539143"/>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rot="5400000">
                <a:off x="-97662" y="6111142"/>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flipH="1">
                <a:off x="-158720" y="4075647"/>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flipH="1">
                <a:off x="-158720" y="3679446"/>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userDrawn="1"/>
            </p:nvCxnSpPr>
            <p:spPr>
              <a:xfrm flipH="1">
                <a:off x="-158720" y="5773880"/>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userDrawn="1"/>
          </p:nvGrpSpPr>
          <p:grpSpPr>
            <a:xfrm>
              <a:off x="9166659" y="1143066"/>
              <a:ext cx="122115" cy="5029134"/>
              <a:chOff x="-158720" y="1143066"/>
              <a:chExt cx="122115" cy="5029134"/>
            </a:xfrm>
          </p:grpSpPr>
          <p:cxnSp>
            <p:nvCxnSpPr>
              <p:cNvPr id="17" name="Straight Connector 16"/>
              <p:cNvCxnSpPr/>
              <p:nvPr userDrawn="1"/>
            </p:nvCxnSpPr>
            <p:spPr>
              <a:xfrm rot="5400000">
                <a:off x="-97662" y="1082008"/>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a:off x="-97662" y="1539143"/>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97662" y="6111142"/>
                <a:ext cx="0" cy="1221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H="1">
                <a:off x="-158720" y="4075647"/>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158720" y="3679446"/>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userDrawn="1"/>
            </p:nvCxnSpPr>
            <p:spPr>
              <a:xfrm flipH="1">
                <a:off x="-158720" y="5773880"/>
                <a:ext cx="122113"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sp>
        <p:nvSpPr>
          <p:cNvPr id="53" name="Slide Number Placeholder 5"/>
          <p:cNvSpPr>
            <a:spLocks noGrp="1"/>
          </p:cNvSpPr>
          <p:nvPr>
            <p:ph type="sldNum" sz="quarter" idx="4"/>
          </p:nvPr>
        </p:nvSpPr>
        <p:spPr>
          <a:xfrm>
            <a:off x="10896600" y="6350154"/>
            <a:ext cx="684296" cy="365125"/>
          </a:xfrm>
          <a:prstGeom prst="rect">
            <a:avLst/>
          </a:prstGeom>
        </p:spPr>
        <p:txBody>
          <a:bodyPr vert="horz" lIns="91440" tIns="45720" rIns="91440" bIns="45720" rtlCol="0" anchor="ctr"/>
          <a:lstStyle>
            <a:lvl1pPr algn="r">
              <a:defRPr sz="1000" b="0" i="0">
                <a:solidFill>
                  <a:schemeClr val="tx1"/>
                </a:solidFill>
                <a:latin typeface="Arial" panose="020B0604020202020204" pitchFamily="34" charset="0"/>
                <a:cs typeface="Arial" panose="020B0604020202020204" pitchFamily="34" charset="0"/>
              </a:defRPr>
            </a:lvl1pPr>
          </a:lstStyle>
          <a:p>
            <a:pPr fontAlgn="auto">
              <a:spcBef>
                <a:spcPts val="0"/>
              </a:spcBef>
              <a:spcAft>
                <a:spcPts val="0"/>
              </a:spcAft>
              <a:buClrTx/>
              <a:buSzTx/>
            </a:pPr>
            <a:fld id="{D260E43B-7F43-FA45-AAB7-E054FD6CC4E3}" type="slidenum">
              <a:rPr lang="en-US" smtClean="0"/>
              <a:pPr fontAlgn="auto">
                <a:spcBef>
                  <a:spcPts val="0"/>
                </a:spcBef>
                <a:spcAft>
                  <a:spcPts val="0"/>
                </a:spcAft>
                <a:buClrTx/>
                <a:buSzTx/>
              </a:pPr>
              <a:t>‹#›</a:t>
            </a:fld>
            <a:endParaRPr lang="en-US" dirty="0"/>
          </a:p>
        </p:txBody>
      </p:sp>
      <p:pic>
        <p:nvPicPr>
          <p:cNvPr id="56" name="Picture 55" descr="LBL_logo_notext_rev_transparent.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39305" y="6357358"/>
            <a:ext cx="690880" cy="365760"/>
          </a:xfrm>
          <a:prstGeom prst="rect">
            <a:avLst/>
          </a:prstGeom>
        </p:spPr>
      </p:pic>
    </p:spTree>
    <p:extLst>
      <p:ext uri="{BB962C8B-B14F-4D97-AF65-F5344CB8AC3E}">
        <p14:creationId xmlns:p14="http://schemas.microsoft.com/office/powerpoint/2010/main" val="3519011808"/>
      </p:ext>
    </p:extLst>
  </p:cSld>
  <p:clrMap bg1="lt1" tx1="dk1" bg2="lt2" tx2="dk2" accent1="accent1" accent2="accent2" accent3="accent3" accent4="accent4" accent5="accent5" accent6="accent6" hlink="hlink" folHlink="folHlink"/>
  <p:sldLayoutIdLst>
    <p:sldLayoutId id="2147484158" r:id="rId1"/>
  </p:sldLayoutIdLst>
  <p:hf hdr="0" ftr="0" dt="0"/>
  <p:txStyles>
    <p:titleStyle>
      <a:lvl1pPr algn="ctr" defTabSz="457200" rtl="0" eaLnBrk="1" latinLnBrk="0" hangingPunct="1">
        <a:spcBef>
          <a:spcPct val="0"/>
        </a:spcBef>
        <a:buNone/>
        <a:defRPr sz="2800" b="1"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2400" kern="1200">
          <a:solidFill>
            <a:schemeClr val="tx2"/>
          </a:solidFill>
          <a:latin typeface="+mj-lt"/>
          <a:ea typeface="+mn-ea"/>
          <a:cs typeface="+mn-cs"/>
        </a:defRPr>
      </a:lvl1pPr>
      <a:lvl2pPr marL="742950" indent="-285750" algn="l" defTabSz="457200" rtl="0" eaLnBrk="1" latinLnBrk="0" hangingPunct="1">
        <a:spcBef>
          <a:spcPct val="20000"/>
        </a:spcBef>
        <a:buFont typeface="Courier New"/>
        <a:buChar char="o"/>
        <a:defRPr sz="2000" kern="1200">
          <a:solidFill>
            <a:srgbClr val="1F497D"/>
          </a:solidFill>
          <a:latin typeface="+mj-lt"/>
          <a:ea typeface="+mn-ea"/>
          <a:cs typeface="+mn-cs"/>
        </a:defRPr>
      </a:lvl2pPr>
      <a:lvl3pPr marL="1143000" indent="-228600" algn="l" defTabSz="457200" rtl="0" eaLnBrk="1" latinLnBrk="0" hangingPunct="1">
        <a:spcBef>
          <a:spcPct val="20000"/>
        </a:spcBef>
        <a:buFont typeface="Arial"/>
        <a:buChar char="•"/>
        <a:defRPr sz="2000" kern="1200">
          <a:solidFill>
            <a:srgbClr val="1F497D"/>
          </a:solidFill>
          <a:latin typeface="+mj-lt"/>
          <a:ea typeface="+mn-ea"/>
          <a:cs typeface="+mn-cs"/>
        </a:defRPr>
      </a:lvl3pPr>
      <a:lvl4pPr marL="1600200" indent="-228600" algn="l" defTabSz="457200" rtl="0" eaLnBrk="1" latinLnBrk="0" hangingPunct="1">
        <a:spcBef>
          <a:spcPct val="20000"/>
        </a:spcBef>
        <a:buFont typeface="Arial"/>
        <a:buChar char="–"/>
        <a:defRPr sz="2000" kern="1200">
          <a:solidFill>
            <a:srgbClr val="1F497D"/>
          </a:solidFill>
          <a:latin typeface="+mj-lt"/>
          <a:ea typeface="+mn-ea"/>
          <a:cs typeface="+mn-cs"/>
        </a:defRPr>
      </a:lvl4pPr>
      <a:lvl5pPr marL="2057400" indent="-228600" algn="l" defTabSz="457200" rtl="0" eaLnBrk="1" latinLnBrk="0" hangingPunct="1">
        <a:spcBef>
          <a:spcPct val="20000"/>
        </a:spcBef>
        <a:buFont typeface="Arial"/>
        <a:buChar char="»"/>
        <a:defRPr sz="2000" kern="1200">
          <a:solidFill>
            <a:srgbClr val="1F497D"/>
          </a:solidFill>
          <a:latin typeface="+mj-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docs.google.com/document/d/1E1XpcVGKRfbqQHO6hv5jr7Tt83Xs74JyvrOzus2ImOI/edit?tab=t.0#heading=h.gnax877thgv0"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C1B1B1D-2F66-854C-8700-5D7F6D38935D}"/>
              </a:ext>
            </a:extLst>
          </p:cNvPr>
          <p:cNvSpPr>
            <a:spLocks noGrp="1"/>
          </p:cNvSpPr>
          <p:nvPr>
            <p:ph type="sldNum" sz="quarter" idx="4"/>
          </p:nvPr>
        </p:nvSpPr>
        <p:spPr/>
        <p:txBody>
          <a:bodyPr/>
          <a:lstStyle/>
          <a:p>
            <a:pPr fontAlgn="auto">
              <a:spcBef>
                <a:spcPts val="0"/>
              </a:spcBef>
              <a:spcAft>
                <a:spcPts val="0"/>
              </a:spcAft>
              <a:buClrTx/>
              <a:buSzTx/>
            </a:pPr>
            <a:fld id="{D260E43B-7F43-FA45-AAB7-E054FD6CC4E3}" type="slidenum">
              <a:rPr lang="en-US" smtClean="0"/>
              <a:pPr fontAlgn="auto">
                <a:spcBef>
                  <a:spcPts val="0"/>
                </a:spcBef>
                <a:spcAft>
                  <a:spcPts val="0"/>
                </a:spcAft>
                <a:buClrTx/>
                <a:buSzTx/>
              </a:pPr>
              <a:t>1</a:t>
            </a:fld>
            <a:endParaRPr lang="en-US" dirty="0"/>
          </a:p>
        </p:txBody>
      </p:sp>
      <p:sp>
        <p:nvSpPr>
          <p:cNvPr id="8" name="Subtitle 2"/>
          <p:cNvSpPr txBox="1">
            <a:spLocks/>
          </p:cNvSpPr>
          <p:nvPr/>
        </p:nvSpPr>
        <p:spPr bwMode="auto">
          <a:xfrm>
            <a:off x="1752600" y="1497567"/>
            <a:ext cx="8765599" cy="60350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buFont typeface="Arial"/>
              <a:buChar char="•"/>
              <a:defRPr sz="2400" kern="1200">
                <a:solidFill>
                  <a:schemeClr val="tx2"/>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Courier New"/>
              <a:buChar char="o"/>
              <a:defRPr sz="2000" kern="1200">
                <a:solidFill>
                  <a:srgbClr val="1F497D"/>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000" kern="1200">
                <a:solidFill>
                  <a:srgbClr val="1F497D"/>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1F497D"/>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1F497D"/>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spcBef>
                <a:spcPts val="900"/>
              </a:spcBef>
              <a:spcAft>
                <a:spcPts val="0"/>
              </a:spcAft>
              <a:buSzPts val="2300"/>
              <a:buNone/>
            </a:pPr>
            <a:r>
              <a:rPr lang="en-US" sz="3200" b="1" dirty="0" smtClean="0">
                <a:solidFill>
                  <a:schemeClr val="tx1"/>
                </a:solidFill>
                <a:latin typeface="Calibri" panose="020F0502020204030204" pitchFamily="34" charset="0"/>
                <a:cs typeface="Calibri" panose="020F0502020204030204" pitchFamily="34" charset="0"/>
              </a:rPr>
              <a:t>The </a:t>
            </a:r>
            <a:r>
              <a:rPr lang="en-US" sz="3200" b="1" dirty="0" smtClean="0">
                <a:solidFill>
                  <a:schemeClr val="tx1"/>
                </a:solidFill>
                <a:latin typeface="Calibri" panose="020F0502020204030204" pitchFamily="34" charset="0"/>
                <a:cs typeface="Calibri" panose="020F0502020204030204" pitchFamily="34" charset="0"/>
              </a:rPr>
              <a:t>16</a:t>
            </a:r>
            <a:r>
              <a:rPr lang="en-US" sz="3200" b="1" baseline="30000" dirty="0" smtClean="0">
                <a:solidFill>
                  <a:schemeClr val="tx1"/>
                </a:solidFill>
                <a:latin typeface="Calibri" panose="020F0502020204030204" pitchFamily="34" charset="0"/>
                <a:cs typeface="Calibri" panose="020F0502020204030204" pitchFamily="34" charset="0"/>
              </a:rPr>
              <a:t>th</a:t>
            </a:r>
            <a:r>
              <a:rPr lang="en-US" sz="3200" b="1" dirty="0" smtClean="0">
                <a:solidFill>
                  <a:schemeClr val="tx1"/>
                </a:solidFill>
                <a:latin typeface="Calibri" panose="020F0502020204030204" pitchFamily="34" charset="0"/>
                <a:cs typeface="Calibri" panose="020F0502020204030204" pitchFamily="34" charset="0"/>
              </a:rPr>
              <a:t> </a:t>
            </a:r>
            <a:r>
              <a:rPr lang="en-US" sz="3200" b="1" dirty="0" smtClean="0">
                <a:solidFill>
                  <a:schemeClr val="tx1"/>
                </a:solidFill>
                <a:latin typeface="Calibri" panose="020F0502020204030204" pitchFamily="34" charset="0"/>
                <a:cs typeface="Calibri" panose="020F0502020204030204" pitchFamily="34" charset="0"/>
              </a:rPr>
              <a:t>US </a:t>
            </a:r>
            <a:r>
              <a:rPr lang="en-US" sz="3200" b="1" dirty="0">
                <a:solidFill>
                  <a:schemeClr val="tx1"/>
                </a:solidFill>
                <a:latin typeface="Calibri" panose="020F0502020204030204" pitchFamily="34" charset="0"/>
                <a:cs typeface="Calibri" panose="020F0502020204030204" pitchFamily="34" charset="0"/>
              </a:rPr>
              <a:t>MDP 2212 WG meeting</a:t>
            </a:r>
            <a:r>
              <a:rPr lang="en-US" sz="3200" b="1" dirty="0" smtClean="0">
                <a:solidFill>
                  <a:schemeClr val="tx1"/>
                </a:solidFill>
                <a:latin typeface="Calibri" panose="020F0502020204030204" pitchFamily="34" charset="0"/>
                <a:cs typeface="Calibri" panose="020F0502020204030204" pitchFamily="34" charset="0"/>
              </a:rPr>
              <a:t>, </a:t>
            </a:r>
            <a:r>
              <a:rPr lang="en-US" sz="3200" b="1" dirty="0" smtClean="0">
                <a:solidFill>
                  <a:schemeClr val="tx1"/>
                </a:solidFill>
                <a:latin typeface="Calibri" panose="020F0502020204030204" pitchFamily="34" charset="0"/>
                <a:cs typeface="Calibri" panose="020F0502020204030204" pitchFamily="34" charset="0"/>
              </a:rPr>
              <a:t>Nov </a:t>
            </a:r>
            <a:r>
              <a:rPr lang="en-US" sz="3200" b="1" dirty="0" smtClean="0">
                <a:solidFill>
                  <a:schemeClr val="tx1"/>
                </a:solidFill>
                <a:latin typeface="Calibri" panose="020F0502020204030204" pitchFamily="34" charset="0"/>
                <a:cs typeface="Calibri" panose="020F0502020204030204" pitchFamily="34" charset="0"/>
              </a:rPr>
              <a:t>2024</a:t>
            </a:r>
            <a:endParaRPr lang="en-US" sz="3200" b="1" dirty="0">
              <a:solidFill>
                <a:schemeClr val="tx1"/>
              </a:solidFill>
              <a:latin typeface="Calibri" panose="020F0502020204030204" pitchFamily="34" charset="0"/>
              <a:cs typeface="Calibri" panose="020F0502020204030204" pitchFamily="34" charset="0"/>
            </a:endParaRPr>
          </a:p>
        </p:txBody>
      </p:sp>
      <p:sp>
        <p:nvSpPr>
          <p:cNvPr id="10" name="Subtitle 2"/>
          <p:cNvSpPr txBox="1">
            <a:spLocks/>
          </p:cNvSpPr>
          <p:nvPr/>
        </p:nvSpPr>
        <p:spPr bwMode="auto">
          <a:xfrm>
            <a:off x="381000" y="2537960"/>
            <a:ext cx="11125200" cy="1447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ts val="900"/>
              </a:spcBef>
              <a:spcAft>
                <a:spcPct val="0"/>
              </a:spcAft>
              <a:buNone/>
              <a:defRPr sz="2400" b="1">
                <a:solidFill>
                  <a:schemeClr val="bg1"/>
                </a:solidFill>
                <a:latin typeface="+mn-lt"/>
                <a:ea typeface="+mn-ea"/>
                <a:cs typeface="+mn-cs"/>
              </a:defRPr>
            </a:lvl1pPr>
            <a:lvl2pPr marL="457200" indent="0" algn="ctr" rtl="0" eaLnBrk="1" fontAlgn="base" hangingPunct="1">
              <a:spcBef>
                <a:spcPts val="500"/>
              </a:spcBef>
              <a:spcAft>
                <a:spcPct val="0"/>
              </a:spcAft>
              <a:buSzPct val="85000"/>
              <a:buNone/>
              <a:defRPr sz="2400">
                <a:solidFill>
                  <a:srgbClr val="003366"/>
                </a:solidFill>
                <a:latin typeface="+mn-lt"/>
                <a:ea typeface="+mn-ea"/>
              </a:defRPr>
            </a:lvl2pPr>
            <a:lvl3pPr marL="914400" indent="0" algn="ctr" rtl="0" eaLnBrk="1" fontAlgn="base" hangingPunct="1">
              <a:spcBef>
                <a:spcPts val="400"/>
              </a:spcBef>
              <a:spcAft>
                <a:spcPct val="0"/>
              </a:spcAft>
              <a:buSzPct val="75000"/>
              <a:buFont typeface="Lucida Grande" charset="0"/>
              <a:buNone/>
              <a:defRPr sz="2400">
                <a:solidFill>
                  <a:srgbClr val="003366"/>
                </a:solidFill>
                <a:latin typeface="+mn-lt"/>
                <a:ea typeface="+mn-ea"/>
              </a:defRPr>
            </a:lvl3pPr>
            <a:lvl4pPr marL="1371600" indent="0" algn="ctr" rtl="0" eaLnBrk="1" fontAlgn="base" hangingPunct="1">
              <a:spcBef>
                <a:spcPct val="20000"/>
              </a:spcBef>
              <a:spcAft>
                <a:spcPct val="0"/>
              </a:spcAft>
              <a:buSzPct val="75000"/>
              <a:buFont typeface="Lucida Grande" charset="0"/>
              <a:buNone/>
              <a:defRPr sz="2400">
                <a:solidFill>
                  <a:srgbClr val="003366"/>
                </a:solidFill>
                <a:latin typeface="+mn-lt"/>
                <a:ea typeface="+mn-ea"/>
              </a:defRPr>
            </a:lvl4pPr>
            <a:lvl5pPr marL="1828800" indent="0" algn="ctr" rtl="0" eaLnBrk="1" fontAlgn="base" hangingPunct="1">
              <a:spcBef>
                <a:spcPct val="20000"/>
              </a:spcBef>
              <a:spcAft>
                <a:spcPct val="0"/>
              </a:spcAft>
              <a:buNone/>
              <a:defRPr sz="2400">
                <a:solidFill>
                  <a:srgbClr val="003366"/>
                </a:solidFill>
                <a:latin typeface="+mn-lt"/>
                <a:ea typeface="+mn-ea"/>
              </a:defRPr>
            </a:lvl5pPr>
            <a:lvl6pPr marL="2286000" indent="0" algn="ctr" rtl="0" eaLnBrk="1" fontAlgn="base" hangingPunct="1">
              <a:spcBef>
                <a:spcPct val="20000"/>
              </a:spcBef>
              <a:spcAft>
                <a:spcPct val="0"/>
              </a:spcAft>
              <a:buNone/>
              <a:defRPr sz="2000">
                <a:solidFill>
                  <a:srgbClr val="2C5993"/>
                </a:solidFill>
                <a:latin typeface="+mn-lt"/>
                <a:ea typeface="+mn-ea"/>
              </a:defRPr>
            </a:lvl6pPr>
            <a:lvl7pPr marL="2743200" indent="0" algn="ctr" rtl="0" eaLnBrk="1" fontAlgn="base" hangingPunct="1">
              <a:spcBef>
                <a:spcPct val="20000"/>
              </a:spcBef>
              <a:spcAft>
                <a:spcPct val="0"/>
              </a:spcAft>
              <a:buNone/>
              <a:defRPr sz="2000">
                <a:solidFill>
                  <a:srgbClr val="2C5993"/>
                </a:solidFill>
                <a:latin typeface="+mn-lt"/>
                <a:ea typeface="+mn-ea"/>
              </a:defRPr>
            </a:lvl7pPr>
            <a:lvl8pPr marL="3200400" indent="0" algn="ctr" rtl="0" eaLnBrk="1" fontAlgn="base" hangingPunct="1">
              <a:spcBef>
                <a:spcPct val="20000"/>
              </a:spcBef>
              <a:spcAft>
                <a:spcPct val="0"/>
              </a:spcAft>
              <a:buNone/>
              <a:defRPr sz="2000">
                <a:solidFill>
                  <a:srgbClr val="2C5993"/>
                </a:solidFill>
                <a:latin typeface="+mn-lt"/>
                <a:ea typeface="+mn-ea"/>
              </a:defRPr>
            </a:lvl8pPr>
            <a:lvl9pPr marL="3657600" indent="0" algn="ctr" rtl="0" eaLnBrk="1" fontAlgn="base" hangingPunct="1">
              <a:spcBef>
                <a:spcPct val="20000"/>
              </a:spcBef>
              <a:spcAft>
                <a:spcPct val="0"/>
              </a:spcAft>
              <a:buNone/>
              <a:defRPr sz="2000">
                <a:solidFill>
                  <a:srgbClr val="2C5993"/>
                </a:solidFill>
                <a:latin typeface="+mn-lt"/>
                <a:ea typeface="+mn-ea"/>
              </a:defRPr>
            </a:lvl9pPr>
          </a:lstStyle>
          <a:p>
            <a:pPr algn="ctr"/>
            <a:endParaRPr lang="en-US" altLang="en-US" sz="1800" kern="0" dirty="0">
              <a:solidFill>
                <a:schemeClr val="tx1"/>
              </a:solidFill>
              <a:latin typeface="Arial Hebrew Scholar" charset="-79"/>
              <a:ea typeface="Arial Hebrew Scholar" charset="-79"/>
              <a:cs typeface="Arial Hebrew Scholar" charset="-79"/>
            </a:endParaRPr>
          </a:p>
        </p:txBody>
      </p:sp>
      <p:pic>
        <p:nvPicPr>
          <p:cNvPr id="11" name="Picture 10"/>
          <p:cNvPicPr>
            <a:picLocks noChangeAspect="1"/>
          </p:cNvPicPr>
          <p:nvPr/>
        </p:nvPicPr>
        <p:blipFill>
          <a:blip r:embed="rId3"/>
          <a:stretch>
            <a:fillRect/>
          </a:stretch>
        </p:blipFill>
        <p:spPr>
          <a:xfrm>
            <a:off x="1981200" y="6280430"/>
            <a:ext cx="1608830" cy="577570"/>
          </a:xfrm>
          <a:prstGeom prst="rect">
            <a:avLst/>
          </a:prstGeom>
        </p:spPr>
      </p:pic>
      <p:sp>
        <p:nvSpPr>
          <p:cNvPr id="14" name="Google Shape;109;p1">
            <a:extLst>
              <a:ext uri="{FF2B5EF4-FFF2-40B4-BE49-F238E27FC236}">
                <a16:creationId xmlns="" xmlns:a16="http://schemas.microsoft.com/office/drawing/2014/main" id="{0524DBB7-B067-554F-A9C1-766591C6DF69}"/>
              </a:ext>
            </a:extLst>
          </p:cNvPr>
          <p:cNvSpPr txBox="1"/>
          <p:nvPr/>
        </p:nvSpPr>
        <p:spPr>
          <a:xfrm>
            <a:off x="2744499" y="2806388"/>
            <a:ext cx="6934200" cy="1132615"/>
          </a:xfrm>
          <a:prstGeom prst="rect">
            <a:avLst/>
          </a:prstGeom>
          <a:noFill/>
          <a:ln>
            <a:noFill/>
          </a:ln>
        </p:spPr>
        <p:txBody>
          <a:bodyPr spcFirstLastPara="1" wrap="square" lIns="91425" tIns="45700" rIns="91425" bIns="45700" anchor="t" anchorCtr="0">
            <a:noAutofit/>
          </a:bodyPr>
          <a:lstStyle/>
          <a:p>
            <a:pPr lvl="0" algn="ctr">
              <a:spcBef>
                <a:spcPts val="900"/>
              </a:spcBef>
              <a:spcAft>
                <a:spcPts val="0"/>
              </a:spcAft>
              <a:buSzPts val="2300"/>
            </a:pPr>
            <a:r>
              <a:rPr lang="en-US" b="1" dirty="0" smtClean="0">
                <a:solidFill>
                  <a:schemeClr val="tx1"/>
                </a:solidFill>
                <a:latin typeface="Calibri" panose="020F0502020204030204" pitchFamily="34" charset="0"/>
                <a:cs typeface="Calibri" panose="020F0502020204030204" pitchFamily="34" charset="0"/>
              </a:rPr>
              <a:t>US MDP 2212 WG meeting</a:t>
            </a:r>
            <a:r>
              <a:rPr lang="en-US" b="1" smtClean="0">
                <a:solidFill>
                  <a:schemeClr val="tx1"/>
                </a:solidFill>
                <a:latin typeface="Calibri" panose="020F0502020204030204" pitchFamily="34" charset="0"/>
                <a:cs typeface="Calibri" panose="020F0502020204030204" pitchFamily="34" charset="0"/>
              </a:rPr>
              <a:t>, </a:t>
            </a:r>
            <a:r>
              <a:rPr lang="en-US" b="1" smtClean="0">
                <a:solidFill>
                  <a:schemeClr val="tx1"/>
                </a:solidFill>
                <a:latin typeface="Calibri" panose="020F0502020204030204" pitchFamily="34" charset="0"/>
                <a:cs typeface="Calibri" panose="020F0502020204030204" pitchFamily="34" charset="0"/>
              </a:rPr>
              <a:t>Nov </a:t>
            </a:r>
            <a:r>
              <a:rPr lang="en-US" b="1" smtClean="0">
                <a:solidFill>
                  <a:schemeClr val="tx1"/>
                </a:solidFill>
                <a:latin typeface="Calibri" panose="020F0502020204030204" pitchFamily="34" charset="0"/>
                <a:cs typeface="Calibri" panose="020F0502020204030204" pitchFamily="34" charset="0"/>
              </a:rPr>
              <a:t>2024</a:t>
            </a:r>
            <a:endParaRPr lang="en-US" b="1" dirty="0" smtClean="0">
              <a:solidFill>
                <a:schemeClr val="tx1"/>
              </a:solidFill>
              <a:latin typeface="Calibri" panose="020F0502020204030204" pitchFamily="34" charset="0"/>
              <a:cs typeface="Calibri" panose="020F0502020204030204" pitchFamily="34" charset="0"/>
            </a:endParaRPr>
          </a:p>
          <a:p>
            <a:pPr lvl="0" algn="ctr">
              <a:spcBef>
                <a:spcPts val="900"/>
              </a:spcBef>
              <a:spcAft>
                <a:spcPts val="0"/>
              </a:spcAft>
              <a:buSzPts val="2300"/>
            </a:pPr>
            <a:r>
              <a:rPr lang="en-US" b="1" dirty="0" smtClean="0">
                <a:solidFill>
                  <a:schemeClr val="tx1"/>
                </a:solidFill>
                <a:latin typeface="Calibri" panose="020F0502020204030204" pitchFamily="34" charset="0"/>
                <a:cs typeface="Calibri" panose="020F0502020204030204" pitchFamily="34" charset="0"/>
              </a:rPr>
              <a:t>2024/11/26</a:t>
            </a:r>
            <a:endParaRPr lang="en-US" b="1" dirty="0" smtClean="0">
              <a:solidFill>
                <a:schemeClr val="tx1"/>
              </a:solidFill>
              <a:latin typeface="Calibri" panose="020F0502020204030204" pitchFamily="34" charset="0"/>
              <a:cs typeface="Calibri" panose="020F0502020204030204" pitchFamily="34" charset="0"/>
            </a:endParaRPr>
          </a:p>
          <a:p>
            <a:pPr lvl="0" algn="ctr">
              <a:spcBef>
                <a:spcPts val="900"/>
              </a:spcBef>
              <a:spcAft>
                <a:spcPts val="0"/>
              </a:spcAft>
              <a:buSzPts val="2300"/>
            </a:pPr>
            <a:endParaRPr lang="en-US" b="1" dirty="0">
              <a:solidFill>
                <a:schemeClr val="tx1"/>
              </a:solidFill>
              <a:latin typeface="Calibri" panose="020F0502020204030204" pitchFamily="34" charset="0"/>
              <a:cs typeface="Calibri" panose="020F0502020204030204" pitchFamily="34" charset="0"/>
            </a:endParaRPr>
          </a:p>
          <a:p>
            <a:pPr lvl="0" algn="ctr">
              <a:spcBef>
                <a:spcPts val="900"/>
              </a:spcBef>
              <a:spcAft>
                <a:spcPts val="0"/>
              </a:spcAft>
              <a:buSzPts val="2300"/>
            </a:pPr>
            <a:endParaRPr lang="en-US" b="1" dirty="0" smtClean="0">
              <a:solidFill>
                <a:schemeClr val="tx1"/>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 xmlns:a16="http://schemas.microsoft.com/office/drawing/2014/main" id="{13FB8334-6C6D-5F47-8F05-96CA355C67F9}"/>
              </a:ext>
            </a:extLst>
          </p:cNvPr>
          <p:cNvSpPr txBox="1"/>
          <p:nvPr/>
        </p:nvSpPr>
        <p:spPr>
          <a:xfrm>
            <a:off x="11831444" y="5185317"/>
            <a:ext cx="184731" cy="461665"/>
          </a:xfrm>
          <a:prstGeom prst="rect">
            <a:avLst/>
          </a:prstGeom>
          <a:noFill/>
        </p:spPr>
        <p:txBody>
          <a:bodyPr wrap="none" rtlCol="0">
            <a:spAutoFit/>
          </a:bodyPr>
          <a:lstStyle/>
          <a:p>
            <a:endParaRPr lang="en-US" sz="2400" dirty="0">
              <a:solidFill>
                <a:schemeClr val="tx2"/>
              </a:solidFill>
              <a:latin typeface="+mj-lt"/>
            </a:endParaRPr>
          </a:p>
        </p:txBody>
      </p:sp>
      <p:sp>
        <p:nvSpPr>
          <p:cNvPr id="5" name="TextBox 4"/>
          <p:cNvSpPr txBox="1"/>
          <p:nvPr/>
        </p:nvSpPr>
        <p:spPr>
          <a:xfrm>
            <a:off x="3590030" y="4724400"/>
            <a:ext cx="45719" cy="461665"/>
          </a:xfrm>
          <a:prstGeom prst="rect">
            <a:avLst/>
          </a:prstGeom>
          <a:noFill/>
        </p:spPr>
        <p:txBody>
          <a:bodyPr wrap="square" rtlCol="0">
            <a:spAutoFit/>
          </a:bodyPr>
          <a:lstStyle/>
          <a:p>
            <a:endParaRPr lang="en-US" sz="2400" dirty="0" smtClean="0">
              <a:solidFill>
                <a:schemeClr val="tx2"/>
              </a:solidFill>
              <a:latin typeface="+mj-lt"/>
            </a:endParaRPr>
          </a:p>
        </p:txBody>
      </p:sp>
      <p:sp>
        <p:nvSpPr>
          <p:cNvPr id="7" name="Rectangle 2"/>
          <p:cNvSpPr>
            <a:spLocks noChangeArrowheads="1"/>
          </p:cNvSpPr>
          <p:nvPr/>
        </p:nvSpPr>
        <p:spPr bwMode="auto">
          <a:xfrm>
            <a:off x="3429000" y="4124259"/>
            <a:ext cx="6163867"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defTabSz="914400" eaLnBrk="0" hangingPunct="0">
              <a:buClrTx/>
              <a:buSzTx/>
              <a:buFontTx/>
              <a:buChar char="•"/>
            </a:pPr>
            <a:r>
              <a:rPr lang="en-US" altLang="en-US" dirty="0" smtClean="0">
                <a:solidFill>
                  <a:srgbClr val="1155CC"/>
                </a:solidFill>
                <a:latin typeface="Arial" panose="020B0604020202020204" pitchFamily="34" charset="0"/>
                <a:cs typeface="Arial" panose="020B0604020202020204" pitchFamily="34" charset="0"/>
              </a:rPr>
              <a:t> Meeting series: </a:t>
            </a:r>
            <a:r>
              <a:rPr lang="en-US" altLang="en-US" dirty="0">
                <a:solidFill>
                  <a:srgbClr val="1155CC"/>
                </a:solidFill>
                <a:latin typeface="Arial" panose="020B0604020202020204" pitchFamily="34" charset="0"/>
                <a:cs typeface="Arial" panose="020B0604020202020204" pitchFamily="34" charset="0"/>
              </a:rPr>
              <a:t>https://conferences.lbl.gov/category/100/ </a:t>
            </a:r>
            <a:endParaRPr lang="en-US" altLang="en-US" dirty="0" smtClean="0">
              <a:solidFill>
                <a:srgbClr val="1155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761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p:txBody>
          <a:bodyPr>
            <a:normAutofit fontScale="92500" lnSpcReduction="10000"/>
          </a:bodyPr>
          <a:lstStyle/>
          <a:p>
            <a:r>
              <a:rPr lang="en-US" dirty="0" smtClean="0"/>
              <a:t>US MDP plan update – need your critical inputs</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pic>
        <p:nvPicPr>
          <p:cNvPr id="5" name="image1.png"/>
          <p:cNvPicPr/>
          <p:nvPr/>
        </p:nvPicPr>
        <p:blipFill>
          <a:blip r:embed="rId2"/>
          <a:srcRect/>
          <a:stretch>
            <a:fillRect/>
          </a:stretch>
        </p:blipFill>
        <p:spPr>
          <a:xfrm>
            <a:off x="2949255" y="2209800"/>
            <a:ext cx="5781675" cy="3219450"/>
          </a:xfrm>
          <a:prstGeom prst="rect">
            <a:avLst/>
          </a:prstGeom>
          <a:ln/>
        </p:spPr>
      </p:pic>
      <p:sp>
        <p:nvSpPr>
          <p:cNvPr id="7" name="TextBox 6"/>
          <p:cNvSpPr txBox="1"/>
          <p:nvPr/>
        </p:nvSpPr>
        <p:spPr>
          <a:xfrm>
            <a:off x="1143000" y="1143000"/>
            <a:ext cx="7612982" cy="461665"/>
          </a:xfrm>
          <a:prstGeom prst="rect">
            <a:avLst/>
          </a:prstGeom>
          <a:noFill/>
        </p:spPr>
        <p:txBody>
          <a:bodyPr wrap="none" rtlCol="0">
            <a:spAutoFit/>
          </a:bodyPr>
          <a:lstStyle/>
          <a:p>
            <a:r>
              <a:rPr lang="en-US" sz="2400" dirty="0" smtClean="0">
                <a:solidFill>
                  <a:schemeClr val="tx2"/>
                </a:solidFill>
                <a:latin typeface="+mj-lt"/>
              </a:rPr>
              <a:t>From </a:t>
            </a:r>
            <a:r>
              <a:rPr lang="en-US" sz="2400" dirty="0">
                <a:solidFill>
                  <a:schemeClr val="tx1"/>
                </a:solidFill>
              </a:rPr>
              <a:t>US MDP Vision, Goals, and Structure-version 1.docx</a:t>
            </a:r>
            <a:endParaRPr lang="en-US" sz="2400" dirty="0" smtClean="0">
              <a:solidFill>
                <a:schemeClr val="tx1"/>
              </a:solidFill>
              <a:latin typeface="+mj-lt"/>
            </a:endParaRPr>
          </a:p>
        </p:txBody>
      </p:sp>
    </p:spTree>
    <p:extLst>
      <p:ext uri="{BB962C8B-B14F-4D97-AF65-F5344CB8AC3E}">
        <p14:creationId xmlns:p14="http://schemas.microsoft.com/office/powerpoint/2010/main" val="830619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5800" y="1284289"/>
            <a:ext cx="11032672" cy="4125911"/>
          </a:xfrm>
        </p:spPr>
        <p:txBody>
          <a:bodyPr>
            <a:normAutofit fontScale="85000" lnSpcReduction="20000"/>
          </a:bodyPr>
          <a:lstStyle/>
          <a:p>
            <a:pPr marL="114300" indent="0">
              <a:buNone/>
            </a:pPr>
            <a:r>
              <a:rPr lang="en-US" dirty="0"/>
              <a:t>D</a:t>
            </a:r>
            <a:r>
              <a:rPr lang="en-US" dirty="0" smtClean="0"/>
              <a:t>evelop </a:t>
            </a:r>
            <a:r>
              <a:rPr lang="en-US" dirty="0"/>
              <a:t>the </a:t>
            </a:r>
            <a:r>
              <a:rPr lang="en-US" dirty="0" smtClean="0"/>
              <a:t>following:</a:t>
            </a:r>
          </a:p>
          <a:p>
            <a:pPr lvl="1"/>
            <a:r>
              <a:rPr lang="en-US" dirty="0" smtClean="0"/>
              <a:t>a</a:t>
            </a:r>
            <a:r>
              <a:rPr lang="en-US" dirty="0"/>
              <a:t>) identify a few (say ~3-6) </a:t>
            </a:r>
            <a:r>
              <a:rPr lang="en-US" b="1" u="sng" dirty="0"/>
              <a:t>near term challenges and/or driving questions</a:t>
            </a:r>
            <a:r>
              <a:rPr lang="en-US" dirty="0"/>
              <a:t> that further guide and focus your area’s plans. Our new roadmaps should be looking out about 10 years, but the near term challenges should identify research that you think can be at least partially </a:t>
            </a:r>
            <a:r>
              <a:rPr lang="en-US" b="1" u="sng" dirty="0"/>
              <a:t>addressed in the next 4-5 years</a:t>
            </a:r>
            <a:r>
              <a:rPr lang="en-US" dirty="0" smtClean="0"/>
              <a:t>.</a:t>
            </a:r>
          </a:p>
          <a:p>
            <a:pPr lvl="1"/>
            <a:endParaRPr lang="en-US" dirty="0"/>
          </a:p>
          <a:p>
            <a:pPr lvl="1"/>
            <a:r>
              <a:rPr lang="en-US" dirty="0"/>
              <a:t>b) </a:t>
            </a:r>
            <a:r>
              <a:rPr lang="en-US" b="1" u="sng" dirty="0"/>
              <a:t>draft</a:t>
            </a:r>
            <a:r>
              <a:rPr lang="en-US" dirty="0"/>
              <a:t> Area thrusts and associated </a:t>
            </a:r>
            <a:r>
              <a:rPr lang="en-US" b="1" u="sng" dirty="0"/>
              <a:t>milestones</a:t>
            </a:r>
            <a:r>
              <a:rPr lang="en-US" dirty="0"/>
              <a:t>; here we want to be both aggressive yet also “realistic” in terms of the investment required. Of course the stronger the impact you feel a development can/will have, the more aggressive you can be in the proposes development plan. In all cases, plans should envision reasonable development steps that are quantitative, so they can act as gates to justify further investments. Again, we want more detail and specifics on the 4-5 year timeline, but identifying a few major milestones on the 10 year scale are also helpful</a:t>
            </a:r>
            <a:r>
              <a:rPr lang="en-US" dirty="0" smtClean="0"/>
              <a:t>.</a:t>
            </a:r>
          </a:p>
          <a:p>
            <a:pPr lvl="1"/>
            <a:endParaRPr lang="en-US" dirty="0"/>
          </a:p>
          <a:p>
            <a:pPr lvl="1"/>
            <a:r>
              <a:rPr lang="en-US" dirty="0"/>
              <a:t>c) you are welcome to suggest edits to the synopsis in order to improve the framing of the area/sub-area. Identifying relevant references would also be helpful, as this document will become the foundation for the final new Roadmap document, and for that we will want some critical references that help frame the program.</a:t>
            </a:r>
          </a:p>
          <a:p>
            <a:endParaRPr lang="en-US" dirty="0"/>
          </a:p>
        </p:txBody>
      </p:sp>
      <p:sp>
        <p:nvSpPr>
          <p:cNvPr id="3" name="Text Placeholder 2"/>
          <p:cNvSpPr>
            <a:spLocks noGrp="1"/>
          </p:cNvSpPr>
          <p:nvPr>
            <p:ph type="body" idx="2"/>
          </p:nvPr>
        </p:nvSpPr>
        <p:spPr/>
        <p:txBody>
          <a:bodyPr>
            <a:normAutofit fontScale="92500" lnSpcReduction="10000"/>
          </a:bodyPr>
          <a:lstStyle/>
          <a:p>
            <a:r>
              <a:rPr lang="en-US" dirty="0"/>
              <a:t>US MDP plan update – need your critical </a:t>
            </a:r>
            <a:r>
              <a:rPr lang="en-US" dirty="0" smtClean="0"/>
              <a:t>inputs</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95644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324600" y="1284289"/>
            <a:ext cx="5393872" cy="4504506"/>
          </a:xfrm>
        </p:spPr>
        <p:txBody>
          <a:bodyPr>
            <a:normAutofit fontScale="62500" lnSpcReduction="20000"/>
          </a:bodyPr>
          <a:lstStyle/>
          <a:p>
            <a:pPr marL="114300" indent="0">
              <a:buNone/>
            </a:pPr>
            <a:r>
              <a:rPr lang="en-US" b="1" dirty="0"/>
              <a:t>Sub-area </a:t>
            </a:r>
            <a:r>
              <a:rPr lang="en-US" b="1" dirty="0" err="1"/>
              <a:t>I.b</a:t>
            </a:r>
            <a:r>
              <a:rPr lang="en-US" b="1" dirty="0"/>
              <a:t>: Bi2212 insert dipoles</a:t>
            </a:r>
          </a:p>
          <a:p>
            <a:pPr marL="571500" lvl="1" indent="0">
              <a:buNone/>
            </a:pPr>
            <a:r>
              <a:rPr lang="en-US" dirty="0"/>
              <a:t>The DOE-OHEP has invested significantly in Bi2212, an isotropic, round-wire conductor with built-in current sharing,  over the last decade.  Bi2212 performance continues to evolve based on deeper understanding of the conductors, which has encouraged and enabled new powder suppliers and wire manufacturers to appear. The accelerator dipole technology has advanced, with multiple magnets demonstrating overcoming of key challenges, e.g. insulation, overall </a:t>
            </a:r>
            <a:r>
              <a:rPr lang="en-US" dirty="0" err="1"/>
              <a:t>Jc</a:t>
            </a:r>
            <a:r>
              <a:rPr lang="en-US" dirty="0"/>
              <a:t>, over-pressure reaction, etc. that encourage advance to the next stages. MDP is poised to perform the first hybrid test using a Bi2212 insert in a 90mm bore Nb</a:t>
            </a:r>
            <a:r>
              <a:rPr lang="en-US" baseline="-25000" dirty="0"/>
              <a:t>3</a:t>
            </a:r>
            <a:r>
              <a:rPr lang="en-US" dirty="0"/>
              <a:t>Sn magnet, and coils have been fabricated in preparation for testing in the flagship 12-14T, 120mm bore dipoles currently under development. The program will now focus on the development and testing of Bi2212 dipoles in high-field, where challenges of quench protection and strain management will need to be addressed.</a:t>
            </a:r>
          </a:p>
          <a:p>
            <a:pPr marL="114300" indent="0">
              <a:buNone/>
            </a:pPr>
            <a:r>
              <a:rPr lang="en-US" b="1" dirty="0"/>
              <a:t>Near term challenges:</a:t>
            </a:r>
          </a:p>
          <a:p>
            <a:r>
              <a:rPr lang="en-US" sz="2100" dirty="0"/>
              <a:t>Resolve the leakage issue that plagues Bi2212 Rutherford cables</a:t>
            </a:r>
          </a:p>
          <a:p>
            <a:r>
              <a:rPr lang="en-US" sz="2100" dirty="0"/>
              <a:t>Commissioning of the large furnace</a:t>
            </a:r>
          </a:p>
          <a:p>
            <a:r>
              <a:rPr lang="en-US" sz="2100" dirty="0"/>
              <a:t>Arresting the recent degradation of </a:t>
            </a:r>
            <a:r>
              <a:rPr lang="en-US" sz="2100" dirty="0" err="1"/>
              <a:t>Jc</a:t>
            </a:r>
            <a:r>
              <a:rPr lang="en-US" sz="2100" dirty="0"/>
              <a:t> from BOST wire using </a:t>
            </a:r>
            <a:r>
              <a:rPr lang="en-US" sz="2100" dirty="0" err="1"/>
              <a:t>EnGimat</a:t>
            </a:r>
            <a:r>
              <a:rPr lang="en-US" sz="2100" dirty="0"/>
              <a:t> powder</a:t>
            </a:r>
          </a:p>
          <a:p>
            <a:pPr marL="114300" lvl="0" indent="0">
              <a:buNone/>
            </a:pPr>
            <a:r>
              <a:rPr lang="en-US" sz="2100" dirty="0"/>
              <a:t>…</a:t>
            </a:r>
          </a:p>
          <a:p>
            <a:pPr marL="114300" indent="0">
              <a:buNone/>
            </a:pPr>
            <a:endParaRPr lang="en-US" dirty="0"/>
          </a:p>
        </p:txBody>
      </p:sp>
      <p:sp>
        <p:nvSpPr>
          <p:cNvPr id="3" name="Text Placeholder 2"/>
          <p:cNvSpPr>
            <a:spLocks noGrp="1"/>
          </p:cNvSpPr>
          <p:nvPr>
            <p:ph type="body" idx="2"/>
          </p:nvPr>
        </p:nvSpPr>
        <p:spPr/>
        <p:txBody>
          <a:bodyPr>
            <a:normAutofit fontScale="92500" lnSpcReduction="10000"/>
          </a:bodyPr>
          <a:lstStyle/>
          <a:p>
            <a:r>
              <a:rPr lang="en-US" dirty="0" smtClean="0"/>
              <a:t>US MDP plan update – need your critical inputs</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5" name="image1.png"/>
          <p:cNvPicPr/>
          <p:nvPr/>
        </p:nvPicPr>
        <p:blipFill>
          <a:blip r:embed="rId2"/>
          <a:srcRect/>
          <a:stretch>
            <a:fillRect/>
          </a:stretch>
        </p:blipFill>
        <p:spPr>
          <a:xfrm>
            <a:off x="303887" y="1676400"/>
            <a:ext cx="5781675" cy="3219450"/>
          </a:xfrm>
          <a:prstGeom prst="rect">
            <a:avLst/>
          </a:prstGeom>
          <a:ln/>
        </p:spPr>
      </p:pic>
    </p:spTree>
    <p:extLst>
      <p:ext uri="{BB962C8B-B14F-4D97-AF65-F5344CB8AC3E}">
        <p14:creationId xmlns:p14="http://schemas.microsoft.com/office/powerpoint/2010/main" val="2107292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b="1" dirty="0"/>
              <a:t>A draft: </a:t>
            </a:r>
            <a:r>
              <a:rPr lang="en-US" b="1" dirty="0">
                <a:hlinkClick r:id="rId2"/>
              </a:rPr>
              <a:t>https://</a:t>
            </a:r>
            <a:r>
              <a:rPr lang="en-US" b="1" dirty="0" smtClean="0">
                <a:hlinkClick r:id="rId2"/>
              </a:rPr>
              <a:t>docs.google.com/document/d/1E1XpcVGKRfbqQHO6hv5jr7Tt83Xs74JyvrOzus2ImOI/edit?tab=t.0#heading=h.gnax877thgv0</a:t>
            </a:r>
            <a:endParaRPr lang="en-US" b="1" dirty="0" smtClean="0"/>
          </a:p>
          <a:p>
            <a:endParaRPr lang="en-US" b="1" dirty="0"/>
          </a:p>
          <a:p>
            <a:r>
              <a:rPr lang="en-US" b="1" dirty="0" smtClean="0"/>
              <a:t>Timeline: December 10</a:t>
            </a:r>
            <a:r>
              <a:rPr lang="en-US" b="1" baseline="30000" dirty="0" smtClean="0"/>
              <a:t>th</a:t>
            </a:r>
            <a:r>
              <a:rPr lang="en-US" b="1" dirty="0" smtClean="0"/>
              <a:t>, 2024 for a decent version to be sent to MDP management. </a:t>
            </a:r>
          </a:p>
          <a:p>
            <a:endParaRPr lang="en-US" b="1" dirty="0"/>
          </a:p>
          <a:p>
            <a:endParaRPr lang="en-US" b="1" dirty="0"/>
          </a:p>
        </p:txBody>
      </p:sp>
      <p:sp>
        <p:nvSpPr>
          <p:cNvPr id="3" name="Text Placeholder 2"/>
          <p:cNvSpPr>
            <a:spLocks noGrp="1"/>
          </p:cNvSpPr>
          <p:nvPr>
            <p:ph type="body" idx="2"/>
          </p:nvPr>
        </p:nvSpPr>
        <p:spPr/>
        <p:txBody>
          <a:bodyPr>
            <a:normAutofit fontScale="92500" lnSpcReduction="10000"/>
          </a:bodyPr>
          <a:lstStyle/>
          <a:p>
            <a:endParaRPr lang="en-US"/>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086510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62500" lnSpcReduction="20000"/>
          </a:bodyPr>
          <a:lstStyle/>
          <a:p>
            <a:pPr fontAlgn="base"/>
            <a:r>
              <a:rPr lang="en-US" dirty="0"/>
              <a:t>Understand the industrial process and wire performance relationships to push the industrial </a:t>
            </a:r>
            <a:r>
              <a:rPr lang="en-US" dirty="0" smtClean="0"/>
              <a:t>wire plateau </a:t>
            </a:r>
            <a:r>
              <a:rPr lang="en-US" i="1" dirty="0"/>
              <a:t>J</a:t>
            </a:r>
            <a:r>
              <a:rPr lang="en-US" baseline="-25000" dirty="0"/>
              <a:t>E</a:t>
            </a:r>
            <a:r>
              <a:rPr lang="en-US" dirty="0"/>
              <a:t>(4.2 K and 5 T) to be consistently greater than 1100 A/mm</a:t>
            </a:r>
            <a:r>
              <a:rPr lang="en-US" baseline="30000" dirty="0"/>
              <a:t>2</a:t>
            </a:r>
            <a:r>
              <a:rPr lang="en-US" dirty="0"/>
              <a:t>. Currently, there are many billets with </a:t>
            </a:r>
            <a:r>
              <a:rPr lang="en-US" i="1" dirty="0"/>
              <a:t>J</a:t>
            </a:r>
            <a:r>
              <a:rPr lang="en-US" baseline="-25000" dirty="0"/>
              <a:t>E</a:t>
            </a:r>
            <a:r>
              <a:rPr lang="en-US" dirty="0"/>
              <a:t>(4.2 K and 5 T) to be in the range of 800 – 1000 A/mm</a:t>
            </a:r>
            <a:r>
              <a:rPr lang="en-US" baseline="30000" dirty="0"/>
              <a:t>2</a:t>
            </a:r>
            <a:r>
              <a:rPr lang="en-US" dirty="0"/>
              <a:t>.</a:t>
            </a:r>
          </a:p>
          <a:p>
            <a:pPr fontAlgn="base"/>
            <a:r>
              <a:rPr lang="en-US" dirty="0"/>
              <a:t>Understand causes of leakage in the Bi-2212 Rutherford cable based coils, factors that control it, and develop methods to remove it. This includes the external leakage that is visible after a chemical reaction with insulation materials and internal leakage that has Bi-2212 leak into the interface between Ag-0.2wt.Mg% sheaths and is not visible but nonetheless is harmful to wire performance.</a:t>
            </a:r>
          </a:p>
          <a:p>
            <a:pPr fontAlgn="base"/>
            <a:r>
              <a:rPr lang="en-US" dirty="0"/>
              <a:t>Work with industry to address the recent wire degradation issues that arise from wire twisting.</a:t>
            </a:r>
          </a:p>
          <a:p>
            <a:pPr fontAlgn="base"/>
            <a:r>
              <a:rPr lang="en-US" dirty="0"/>
              <a:t>Understand the science and technology of Bi-2212 Rutherford cables and optimize their fabrication.</a:t>
            </a:r>
          </a:p>
          <a:p>
            <a:pPr fontAlgn="base"/>
            <a:r>
              <a:rPr lang="en-US" dirty="0" smtClean="0"/>
              <a:t>Commission </a:t>
            </a:r>
            <a:r>
              <a:rPr lang="en-US" dirty="0"/>
              <a:t>the overpressure processing facility RENEGADE furnace to react solenoids relevant for NMR and industry and the 85 cm long canted cosine theta Bi-CCT1 and Bi-CCT2 coils to be tested as insert coils in the 120 mm bore, 12 T CCT6 Nb</a:t>
            </a:r>
            <a:r>
              <a:rPr lang="en-US" baseline="-25000" dirty="0"/>
              <a:t>3</a:t>
            </a:r>
            <a:r>
              <a:rPr lang="en-US" dirty="0"/>
              <a:t>Sn dipole magnet.</a:t>
            </a:r>
          </a:p>
          <a:p>
            <a:pPr fontAlgn="base"/>
            <a:r>
              <a:rPr lang="en-US" dirty="0"/>
              <a:t>Fabricate and test the 85 cm long canted cosine theta Bi-CCT1 and Bi-CCT2 coils. Examine their performance in the standalone situation.</a:t>
            </a:r>
          </a:p>
          <a:p>
            <a:pPr fontAlgn="base"/>
            <a:r>
              <a:rPr lang="en-US" dirty="0"/>
              <a:t>Explore fabrication of canted-cosine-theta Bi-2212 coils with 3D printed Inconel mandrels to prepare their use in a high stress environment such as a 20 Tesla dipole magnet.  Measure materials properties of the Aluminum Bronze 954 (now being used to build canted cosine theta Bi-2212 cols) and Inconel 718, after Bi-2212 heat treatments at low temperatures. It is known that materials would have their yielding stress reduced due to high temperature annealing.</a:t>
            </a:r>
          </a:p>
          <a:p>
            <a:r>
              <a:rPr lang="en-US" dirty="0"/>
              <a:t>Integrate Bi-CCT1 and Bi-CCT2 coils as insert coils in the 120 mm bore, 12 T CCT6 Nb</a:t>
            </a:r>
            <a:r>
              <a:rPr lang="en-US" baseline="-25000" dirty="0"/>
              <a:t>3</a:t>
            </a:r>
            <a:r>
              <a:rPr lang="en-US" dirty="0"/>
              <a:t>Sn dipole magnet</a:t>
            </a:r>
            <a:r>
              <a:rPr lang="en-US" dirty="0" smtClean="0"/>
              <a:t>.</a:t>
            </a:r>
          </a:p>
          <a:p>
            <a:r>
              <a:rPr lang="en-US" dirty="0"/>
              <a:t>Build prototypes of stress-management cosine-theta Bi-2212 coils to establish fabrication know-hows and benchmarked performance.</a:t>
            </a:r>
          </a:p>
          <a:p>
            <a:pPr marL="114300" indent="0">
              <a:buNone/>
            </a:pPr>
            <a:endParaRPr lang="en-US" dirty="0"/>
          </a:p>
        </p:txBody>
      </p:sp>
      <p:sp>
        <p:nvSpPr>
          <p:cNvPr id="3" name="Text Placeholder 2"/>
          <p:cNvSpPr>
            <a:spLocks noGrp="1"/>
          </p:cNvSpPr>
          <p:nvPr>
            <p:ph type="body" idx="2"/>
          </p:nvPr>
        </p:nvSpPr>
        <p:spPr/>
        <p:txBody>
          <a:bodyPr>
            <a:normAutofit fontScale="92500" lnSpcReduction="10000"/>
          </a:bodyPr>
          <a:lstStyle/>
          <a:p>
            <a:r>
              <a:rPr lang="en-US" dirty="0" smtClean="0"/>
              <a:t>Near term challenges</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1657383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Understand the industrial process and wire performance relationships to push the industrial wire </a:t>
            </a:r>
            <a:r>
              <a:rPr lang="en-US" i="1" dirty="0"/>
              <a:t>J</a:t>
            </a:r>
            <a:r>
              <a:rPr lang="en-US" baseline="-25000" dirty="0"/>
              <a:t>E</a:t>
            </a:r>
            <a:r>
              <a:rPr lang="en-US" dirty="0"/>
              <a:t>(4.2 K and 5 T) to be consistently greater than 1400 A/mm</a:t>
            </a:r>
            <a:r>
              <a:rPr lang="en-US" baseline="30000" dirty="0"/>
              <a:t>2</a:t>
            </a:r>
            <a:r>
              <a:rPr lang="en-US" dirty="0"/>
              <a:t>. Key to this will be the drive to understand the underlined materials science that underpins the critical current density of the round </a:t>
            </a:r>
            <a:r>
              <a:rPr lang="en-US" dirty="0" err="1"/>
              <a:t>multifilamentary</a:t>
            </a:r>
            <a:r>
              <a:rPr lang="en-US" dirty="0"/>
              <a:t> round wires. This research is being led by NHMFL with support from the US DOE OHEP through GARD university grant. </a:t>
            </a:r>
            <a:endParaRPr lang="en-US" dirty="0" smtClean="0"/>
          </a:p>
          <a:p>
            <a:r>
              <a:rPr lang="en-US" dirty="0" smtClean="0"/>
              <a:t>Retire magnet challenges from coil fabrication to protection to enable a healthy market for Bi-2212 conductors.  </a:t>
            </a:r>
            <a:endParaRPr lang="en-US" dirty="0"/>
          </a:p>
        </p:txBody>
      </p:sp>
      <p:sp>
        <p:nvSpPr>
          <p:cNvPr id="3" name="Text Placeholder 2"/>
          <p:cNvSpPr>
            <a:spLocks noGrp="1"/>
          </p:cNvSpPr>
          <p:nvPr>
            <p:ph type="body" idx="2"/>
          </p:nvPr>
        </p:nvSpPr>
        <p:spPr/>
        <p:txBody>
          <a:bodyPr>
            <a:normAutofit fontScale="92500" lnSpcReduction="10000"/>
          </a:bodyPr>
          <a:lstStyle/>
          <a:p>
            <a:r>
              <a:rPr lang="en-US" dirty="0" smtClean="0"/>
              <a:t>Longer term challenges</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3458362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en-US" sz="1400" dirty="0" smtClean="0"/>
              <a:t>Paolo </a:t>
            </a:r>
            <a:r>
              <a:rPr lang="en-US" sz="1400" dirty="0" err="1" smtClean="0"/>
              <a:t>Ferracin</a:t>
            </a:r>
            <a:r>
              <a:rPr lang="en-US" sz="1400" dirty="0" smtClean="0"/>
              <a:t>, </a:t>
            </a:r>
            <a:r>
              <a:rPr lang="en-US" sz="1400" dirty="0"/>
              <a:t>US-MDP General </a:t>
            </a:r>
            <a:r>
              <a:rPr lang="en-US" sz="1400" dirty="0" smtClean="0"/>
              <a:t>Meeting, 11/20/2024</a:t>
            </a:r>
            <a:endParaRPr lang="en-US" sz="1400" dirty="0"/>
          </a:p>
        </p:txBody>
      </p:sp>
      <p:sp>
        <p:nvSpPr>
          <p:cNvPr id="3" name="Text Placeholder 2"/>
          <p:cNvSpPr>
            <a:spLocks noGrp="1"/>
          </p:cNvSpPr>
          <p:nvPr>
            <p:ph type="body" idx="2"/>
          </p:nvPr>
        </p:nvSpPr>
        <p:spPr/>
        <p:txBody>
          <a:bodyPr>
            <a:normAutofit fontScale="77500" lnSpcReduction="20000"/>
          </a:bodyPr>
          <a:lstStyle/>
          <a:p>
            <a:r>
              <a:rPr lang="en-US" dirty="0" smtClean="0"/>
              <a:t>Possible milestones coupled with hybrid magnet program</a:t>
            </a: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pic>
        <p:nvPicPr>
          <p:cNvPr id="5" name="Picture 4">
            <a:extLst>
              <a:ext uri="{FF2B5EF4-FFF2-40B4-BE49-F238E27FC236}">
                <a16:creationId xmlns:a16="http://schemas.microsoft.com/office/drawing/2014/main" xmlns="" id="{C2515CCD-D2D6-4123-92B3-7D4C05492CCA}"/>
              </a:ext>
            </a:extLst>
          </p:cNvPr>
          <p:cNvPicPr>
            <a:picLocks noChangeAspect="1"/>
          </p:cNvPicPr>
          <p:nvPr/>
        </p:nvPicPr>
        <p:blipFill rotWithShape="1">
          <a:blip r:embed="rId2"/>
          <a:srcRect l="6458" t="10806" r="26510" b="18895"/>
          <a:stretch/>
        </p:blipFill>
        <p:spPr>
          <a:xfrm>
            <a:off x="990600" y="1752600"/>
            <a:ext cx="9720154" cy="4267200"/>
          </a:xfrm>
          <a:prstGeom prst="rect">
            <a:avLst/>
          </a:prstGeom>
        </p:spPr>
      </p:pic>
    </p:spTree>
    <p:extLst>
      <p:ext uri="{BB962C8B-B14F-4D97-AF65-F5344CB8AC3E}">
        <p14:creationId xmlns:p14="http://schemas.microsoft.com/office/powerpoint/2010/main" val="1466008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4_ATAP Blue Footer">
  <a:themeElements>
    <a:clrScheme name="ATAP">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chemeClr val="tx2"/>
            </a:solidFill>
            <a:latin typeface="+mj-lt"/>
          </a:defRPr>
        </a:defPPr>
      </a:lstStyle>
    </a:txDef>
  </a:objectDefaults>
  <a:extraClrSchemeLst/>
</a:theme>
</file>

<file path=ppt/theme/theme2.xml><?xml version="1.0" encoding="utf-8"?>
<a:theme xmlns:a="http://schemas.openxmlformats.org/drawingml/2006/main" name="5_ATAP Blue Footer">
  <a:themeElements>
    <a:clrScheme name="ATAP">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chemeClr val="tx2"/>
            </a:solidFill>
            <a:latin typeface="+mj-lt"/>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71076</TotalTime>
  <Words>872</Words>
  <Application>Microsoft Office PowerPoint</Application>
  <PresentationFormat>Widescreen</PresentationFormat>
  <Paragraphs>49</Paragraphs>
  <Slides>8</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Arial Hebrew Scholar</vt:lpstr>
      <vt:lpstr>ＭＳ Ｐゴシック</vt:lpstr>
      <vt:lpstr>Arial</vt:lpstr>
      <vt:lpstr>Calibri</vt:lpstr>
      <vt:lpstr>Courier New</vt:lpstr>
      <vt:lpstr>Franklin Gothic Book</vt:lpstr>
      <vt:lpstr>Franklin Gothic Medium</vt:lpstr>
      <vt:lpstr>Times New Roman</vt:lpstr>
      <vt:lpstr>4_ATAP Blue Footer</vt:lpstr>
      <vt:lpstr>5_ATAP Blue Footer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teid05</dc:creator>
  <cp:lastModifiedBy>Microsoft account</cp:lastModifiedBy>
  <cp:revision>2071</cp:revision>
  <cp:lastPrinted>2021-08-18T19:57:46Z</cp:lastPrinted>
  <dcterms:created xsi:type="dcterms:W3CDTF">2015-07-10T17:44:33Z</dcterms:created>
  <dcterms:modified xsi:type="dcterms:W3CDTF">2024-11-26T21:51:16Z</dcterms:modified>
</cp:coreProperties>
</file>