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B45"/>
    <a:srgbClr val="032B44"/>
    <a:srgbClr val="062A44"/>
    <a:srgbClr val="062E44"/>
    <a:srgbClr val="003366"/>
    <a:srgbClr val="336699"/>
    <a:srgbClr val="99CCFF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206" d="100"/>
          <a:sy n="206" d="100"/>
        </p:scale>
        <p:origin x="-2440" y="-96"/>
      </p:cViewPr>
      <p:guideLst>
        <p:guide orient="horz" pos="2179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0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D4E6E7A8-A23E-4E41-B728-226D87FC98D9}" type="datetime1">
              <a:rPr lang="en-US"/>
              <a:pPr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8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/>
            </a:lvl1pPr>
          </a:lstStyle>
          <a:p>
            <a:fld id="{268B60AA-4CA1-AF46-BF7E-FA9FB7EE5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2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9A6903A-F43C-4443-BA79-FAC8491395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1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6352" r="66402" b="172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1031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7" name="Picture 7" descr="LBNL_Banner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0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290973"/>
            <a:ext cx="7781925" cy="43688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772D1F-EA3D-4A4E-A56D-B36DACB54A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2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32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4AC0BA-D2C1-BA4F-893C-867C90E47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5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F3CD7-A6DC-9E4E-897F-6540A7EAE0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9DAB8B-A8D3-DC49-B081-3B2361BB0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90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3AF2F0-74B8-6C4F-A545-6A5ABDCF8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2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A2D9C1-97FC-524C-8E30-F9A1DFB04A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839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rgbClr val="898989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solidFill>
                  <a:srgbClr val="898989"/>
                </a:solidFill>
              </a:defRPr>
            </a:lvl1pPr>
          </a:lstStyle>
          <a:p>
            <a:fld id="{75F56E71-636F-B44E-85B9-E60358D2F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9" r:id="rId2"/>
    <p:sldLayoutId id="2147483706" r:id="rId3"/>
    <p:sldLayoutId id="2147483700" r:id="rId4"/>
    <p:sldLayoutId id="2147483701" r:id="rId5"/>
    <p:sldLayoutId id="2147483702" r:id="rId6"/>
    <p:sldLayoutId id="2147483707" r:id="rId7"/>
    <p:sldLayoutId id="2147483703" r:id="rId8"/>
    <p:sldLayoutId id="2147483704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2625" y="87730"/>
            <a:ext cx="7781925" cy="1143000"/>
          </a:xfrm>
        </p:spPr>
        <p:txBody>
          <a:bodyPr/>
          <a:lstStyle/>
          <a:p>
            <a:r>
              <a:rPr lang="en-US" dirty="0" smtClean="0"/>
              <a:t>Assisted listening devices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2625" y="1308118"/>
            <a:ext cx="7781925" cy="4368800"/>
          </a:xfrm>
        </p:spPr>
        <p:txBody>
          <a:bodyPr/>
          <a:lstStyle/>
          <a:p>
            <a:r>
              <a:rPr lang="en-US" dirty="0" smtClean="0"/>
              <a:t>The B50 auditorium </a:t>
            </a:r>
            <a:r>
              <a:rPr lang="en-US" dirty="0" smtClean="0"/>
              <a:t>is equipped with assisted listening devices.  We have </a:t>
            </a:r>
            <a:r>
              <a:rPr lang="en-US" dirty="0" smtClean="0"/>
              <a:t>nine receivers available and they are usually placed at the back of the room next to the door.  </a:t>
            </a:r>
            <a:r>
              <a:rPr lang="en-US" dirty="0" smtClean="0"/>
              <a:t>Batteries should be good for about </a:t>
            </a:r>
            <a:r>
              <a:rPr lang="en-US" dirty="0" smtClean="0"/>
              <a:t>four hours.  For full day events, batteries may need </a:t>
            </a:r>
            <a:r>
              <a:rPr lang="en-US" dirty="0" smtClean="0"/>
              <a:t>to be charged </a:t>
            </a:r>
            <a:r>
              <a:rPr lang="en-US" dirty="0" smtClean="0"/>
              <a:t>midday or </a:t>
            </a:r>
            <a:r>
              <a:rPr lang="en-US" dirty="0" smtClean="0"/>
              <a:t>swapped </a:t>
            </a:r>
            <a:r>
              <a:rPr lang="en-US" dirty="0" smtClean="0"/>
              <a:t>for a fully charged unit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Additional locations with assisted listening devices:</a:t>
            </a:r>
          </a:p>
          <a:p>
            <a:r>
              <a:rPr lang="en-US" dirty="0" smtClean="0"/>
              <a:t>B59 </a:t>
            </a:r>
            <a:r>
              <a:rPr lang="en-US" dirty="0"/>
              <a:t>(Wang Hall) </a:t>
            </a:r>
            <a:r>
              <a:rPr lang="en-US" dirty="0" smtClean="0"/>
              <a:t>– two sets </a:t>
            </a:r>
            <a:r>
              <a:rPr lang="en-US" dirty="0"/>
              <a:t>of assistive listening devices are available for use, each with </a:t>
            </a:r>
            <a:r>
              <a:rPr lang="en-US" dirty="0" smtClean="0"/>
              <a:t>one transmitter </a:t>
            </a:r>
            <a:r>
              <a:rPr lang="en-US" dirty="0"/>
              <a:t>and one </a:t>
            </a:r>
            <a:r>
              <a:rPr lang="en-US" dirty="0" smtClean="0"/>
              <a:t>receiver</a:t>
            </a:r>
            <a:r>
              <a:rPr lang="en-US" dirty="0"/>
              <a:t>. </a:t>
            </a:r>
          </a:p>
          <a:p>
            <a:r>
              <a:rPr lang="en-US" dirty="0" smtClean="0"/>
              <a:t>B66 </a:t>
            </a:r>
            <a:r>
              <a:rPr lang="en-US" dirty="0"/>
              <a:t>(Auditorium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Pending installation.</a:t>
            </a:r>
            <a:endParaRPr lang="en-US" dirty="0"/>
          </a:p>
          <a:p>
            <a:r>
              <a:rPr lang="en-US" dirty="0" smtClean="0"/>
              <a:t>B90 </a:t>
            </a:r>
            <a:r>
              <a:rPr lang="en-US" dirty="0"/>
              <a:t>– </a:t>
            </a:r>
            <a:r>
              <a:rPr lang="en-US" dirty="0" smtClean="0"/>
              <a:t>One </a:t>
            </a:r>
            <a:r>
              <a:rPr lang="en-US" dirty="0"/>
              <a:t>transmitter </a:t>
            </a:r>
            <a:r>
              <a:rPr lang="en-US" dirty="0" smtClean="0"/>
              <a:t>with three receivers.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07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Assisted listening </a:t>
            </a:r>
            <a:r>
              <a:rPr lang="en-US" dirty="0" smtClean="0"/>
              <a:t>devices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Speakers</a:t>
            </a:r>
            <a:r>
              <a:rPr lang="en-US" dirty="0" smtClean="0"/>
              <a:t>, please be sure to use the microphone during your presentation.  During Q&amp;A please make sure questions are asked through a handheld </a:t>
            </a:r>
            <a:r>
              <a:rPr lang="en-US" dirty="0" smtClean="0"/>
              <a:t>microphone or, failing that, ensure that you repeat the question through your microphone.</a:t>
            </a:r>
          </a:p>
          <a:p>
            <a:endParaRPr lang="en-US" dirty="0"/>
          </a:p>
          <a:p>
            <a:r>
              <a:rPr lang="en-US" dirty="0" smtClean="0"/>
              <a:t>For tips on how you can make meetings more accessible, please visit: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https://</a:t>
            </a:r>
            <a:r>
              <a:rPr lang="en-US" dirty="0" err="1"/>
              <a:t>allaccess.lbl.gov</a:t>
            </a:r>
            <a:r>
              <a:rPr lang="en-US" dirty="0"/>
              <a:t>/archives/127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51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aid </a:t>
            </a:r>
            <a:r>
              <a:rPr lang="en-US" dirty="0" smtClean="0"/>
              <a:t>battery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program was designed to provide </a:t>
            </a:r>
            <a:r>
              <a:rPr lang="en-US" dirty="0" smtClean="0"/>
              <a:t>emergency replacement </a:t>
            </a:r>
            <a:r>
              <a:rPr lang="en-US" dirty="0"/>
              <a:t>batteries for those that have failed. </a:t>
            </a:r>
            <a:r>
              <a:rPr lang="en-US" dirty="0" smtClean="0"/>
              <a:t>Batteries are </a:t>
            </a:r>
            <a:r>
              <a:rPr lang="en-US" dirty="0"/>
              <a:t>available at one of three Lab locations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cs typeface="+mn-cs"/>
              </a:rPr>
              <a:t>Health </a:t>
            </a:r>
            <a:r>
              <a:rPr lang="en-US" dirty="0">
                <a:cs typeface="+mn-cs"/>
              </a:rPr>
              <a:t>Services: Bldg. 26</a:t>
            </a:r>
          </a:p>
          <a:p>
            <a:pPr lvl="1"/>
            <a:r>
              <a:rPr lang="en-US" dirty="0">
                <a:cs typeface="+mn-cs"/>
              </a:rPr>
              <a:t>DOE </a:t>
            </a:r>
            <a:r>
              <a:rPr lang="en-US" dirty="0">
                <a:cs typeface="+mn-cs"/>
              </a:rPr>
              <a:t>Joint Genome Institute (JGI)</a:t>
            </a:r>
          </a:p>
          <a:p>
            <a:pPr lvl="1"/>
            <a:r>
              <a:rPr lang="en-US" dirty="0">
                <a:cs typeface="+mn-cs"/>
              </a:rPr>
              <a:t>Office </a:t>
            </a:r>
            <a:r>
              <a:rPr lang="en-US" dirty="0">
                <a:cs typeface="+mn-cs"/>
              </a:rPr>
              <a:t>of the Chief Financial Officer (OCFO</a:t>
            </a:r>
            <a:r>
              <a:rPr lang="en-US" dirty="0">
                <a:cs typeface="+mn-cs"/>
              </a:rPr>
              <a:t>) - Bldg</a:t>
            </a:r>
            <a:r>
              <a:rPr lang="en-US" dirty="0">
                <a:cs typeface="+mn-cs"/>
              </a:rPr>
              <a:t>. 971</a:t>
            </a:r>
          </a:p>
          <a:p>
            <a:r>
              <a:rPr lang="en-US" dirty="0" smtClean="0"/>
              <a:t>They </a:t>
            </a:r>
            <a:r>
              <a:rPr lang="en-US" dirty="0"/>
              <a:t>are provided for extenuating circumstances only and are not intended to </a:t>
            </a:r>
            <a:r>
              <a:rPr lang="en-US" dirty="0" smtClean="0"/>
              <a:t>be the </a:t>
            </a:r>
            <a:r>
              <a:rPr lang="en-US" dirty="0"/>
              <a:t>main source for hearing aid battery needs. This program is monitored for abuse and will be discontinued if abused.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3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resources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Employee Resource Group (ERG)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For a list of the available hearing resources, please visit the All Access Employee Resource Group (ERG</a:t>
            </a:r>
            <a:r>
              <a:rPr lang="en-US" dirty="0" smtClean="0"/>
              <a:t>) page at: https://</a:t>
            </a:r>
            <a:r>
              <a:rPr lang="en-US" dirty="0" err="1" smtClean="0"/>
              <a:t>allaccess.lbl.gov</a:t>
            </a:r>
            <a:r>
              <a:rPr lang="en-US" dirty="0" smtClean="0"/>
              <a:t>/resources/hearing-resources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Screen Shot 2019-05-14 at 10.07.27 AM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" b="4215"/>
          <a:stretch>
            <a:fillRect/>
          </a:stretch>
        </p:blipFill>
        <p:spPr>
          <a:xfrm>
            <a:off x="4645025" y="1535132"/>
            <a:ext cx="4041775" cy="4591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75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BNL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LBNL_Template.pot</Template>
  <TotalTime>108</TotalTime>
  <Words>316</Words>
  <Application>Microsoft Macintosh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LBNL_Template</vt:lpstr>
      <vt:lpstr>Assisted listening devices</vt:lpstr>
      <vt:lpstr>Assisted listening devices (cont.)</vt:lpstr>
      <vt:lpstr>Hearing aid battery program</vt:lpstr>
      <vt:lpstr>Hearing resources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teid05</dc:creator>
  <cp:lastModifiedBy>Tom Gallant</cp:lastModifiedBy>
  <cp:revision>14</cp:revision>
  <dcterms:created xsi:type="dcterms:W3CDTF">2011-03-24T16:28:04Z</dcterms:created>
  <dcterms:modified xsi:type="dcterms:W3CDTF">2019-05-14T18:03:12Z</dcterms:modified>
</cp:coreProperties>
</file>