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58" r:id="rId2"/>
    <p:sldId id="445" r:id="rId3"/>
    <p:sldId id="432" r:id="rId4"/>
    <p:sldId id="435" r:id="rId5"/>
    <p:sldId id="436" r:id="rId6"/>
    <p:sldId id="430" r:id="rId7"/>
    <p:sldId id="439" r:id="rId8"/>
    <p:sldId id="446" r:id="rId9"/>
    <p:sldId id="433" r:id="rId10"/>
    <p:sldId id="443" r:id="rId11"/>
    <p:sldId id="444" r:id="rId12"/>
    <p:sldId id="504" r:id="rId1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D3DF4B0-77E2-D74B-8A39-241E37850134}">
          <p14:sldIdLst>
            <p14:sldId id="358"/>
            <p14:sldId id="445"/>
            <p14:sldId id="432"/>
            <p14:sldId id="435"/>
            <p14:sldId id="436"/>
            <p14:sldId id="430"/>
            <p14:sldId id="439"/>
            <p14:sldId id="446"/>
            <p14:sldId id="433"/>
            <p14:sldId id="443"/>
            <p14:sldId id="444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christophe sublet" initials="j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AC"/>
    <a:srgbClr val="113B6C"/>
    <a:srgbClr val="E57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1" autoAdjust="0"/>
    <p:restoredTop sz="50159"/>
  </p:normalViewPr>
  <p:slideViewPr>
    <p:cSldViewPr snapToGrid="0" snapToObjects="1">
      <p:cViewPr varScale="1">
        <p:scale>
          <a:sx n="88" d="100"/>
          <a:sy n="88" d="100"/>
        </p:scale>
        <p:origin x="14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ING, Arjan" userId="00a6eaf5-75e7-425d-88bb-943bcc018495" providerId="ADAL" clId="{D65AF00F-6FBD-4A2D-8ACD-B6A814513F3A}"/>
    <pc:docChg chg="undo custSel addSld delSld modSld sldOrd modSection">
      <pc:chgData name="KONING, Arjan" userId="00a6eaf5-75e7-425d-88bb-943bcc018495" providerId="ADAL" clId="{D65AF00F-6FBD-4A2D-8ACD-B6A814513F3A}" dt="2019-01-17T12:54:45.868" v="435" actId="27636"/>
      <pc:docMkLst>
        <pc:docMk/>
      </pc:docMkLst>
      <pc:sldChg chg="del">
        <pc:chgData name="KONING, Arjan" userId="00a6eaf5-75e7-425d-88bb-943bcc018495" providerId="ADAL" clId="{D65AF00F-6FBD-4A2D-8ACD-B6A814513F3A}" dt="2019-01-16T16:54:46.933" v="421" actId="2696"/>
        <pc:sldMkLst>
          <pc:docMk/>
          <pc:sldMk cId="2085063505" sldId="356"/>
        </pc:sldMkLst>
      </pc:sldChg>
      <pc:sldChg chg="modSp">
        <pc:chgData name="KONING, Arjan" userId="00a6eaf5-75e7-425d-88bb-943bcc018495" providerId="ADAL" clId="{D65AF00F-6FBD-4A2D-8ACD-B6A814513F3A}" dt="2019-01-17T12:54:45.868" v="435" actId="27636"/>
        <pc:sldMkLst>
          <pc:docMk/>
          <pc:sldMk cId="1736381438" sldId="358"/>
        </pc:sldMkLst>
        <pc:spChg chg="mod">
          <ac:chgData name="KONING, Arjan" userId="00a6eaf5-75e7-425d-88bb-943bcc018495" providerId="ADAL" clId="{D65AF00F-6FBD-4A2D-8ACD-B6A814513F3A}" dt="2019-01-15T11:46:09.377" v="61" actId="20577"/>
          <ac:spMkLst>
            <pc:docMk/>
            <pc:sldMk cId="1736381438" sldId="358"/>
            <ac:spMk id="2" creationId="{00000000-0000-0000-0000-000000000000}"/>
          </ac:spMkLst>
        </pc:spChg>
        <pc:spChg chg="mod">
          <ac:chgData name="KONING, Arjan" userId="00a6eaf5-75e7-425d-88bb-943bcc018495" providerId="ADAL" clId="{D65AF00F-6FBD-4A2D-8ACD-B6A814513F3A}" dt="2019-01-17T12:54:45.868" v="435" actId="27636"/>
          <ac:spMkLst>
            <pc:docMk/>
            <pc:sldMk cId="1736381438" sldId="358"/>
            <ac:spMk id="3" creationId="{00000000-0000-0000-0000-000000000000}"/>
          </ac:spMkLst>
        </pc:spChg>
      </pc:sldChg>
      <pc:sldChg chg="del">
        <pc:chgData name="KONING, Arjan" userId="00a6eaf5-75e7-425d-88bb-943bcc018495" providerId="ADAL" clId="{D65AF00F-6FBD-4A2D-8ACD-B6A814513F3A}" dt="2019-01-16T16:54:48.563" v="426" actId="2696"/>
        <pc:sldMkLst>
          <pc:docMk/>
          <pc:sldMk cId="1656921904" sldId="419"/>
        </pc:sldMkLst>
      </pc:sldChg>
      <pc:sldChg chg="ord">
        <pc:chgData name="KONING, Arjan" userId="00a6eaf5-75e7-425d-88bb-943bcc018495" providerId="ADAL" clId="{D65AF00F-6FBD-4A2D-8ACD-B6A814513F3A}" dt="2019-01-16T16:51:04.243" v="416" actId="20577"/>
        <pc:sldMkLst>
          <pc:docMk/>
          <pc:sldMk cId="1881931351" sldId="430"/>
        </pc:sldMkLst>
      </pc:sldChg>
      <pc:sldChg chg="add del ord">
        <pc:chgData name="KONING, Arjan" userId="00a6eaf5-75e7-425d-88bb-943bcc018495" providerId="ADAL" clId="{D65AF00F-6FBD-4A2D-8ACD-B6A814513F3A}" dt="2019-01-16T16:54:49.219" v="427" actId="2696"/>
        <pc:sldMkLst>
          <pc:docMk/>
          <pc:sldMk cId="2005041823" sldId="431"/>
        </pc:sldMkLst>
      </pc:sldChg>
      <pc:sldChg chg="modSp">
        <pc:chgData name="KONING, Arjan" userId="00a6eaf5-75e7-425d-88bb-943bcc018495" providerId="ADAL" clId="{D65AF00F-6FBD-4A2D-8ACD-B6A814513F3A}" dt="2019-01-15T12:01:03.471" v="188" actId="20577"/>
        <pc:sldMkLst>
          <pc:docMk/>
          <pc:sldMk cId="3060750422" sldId="432"/>
        </pc:sldMkLst>
        <pc:spChg chg="mod">
          <ac:chgData name="KONING, Arjan" userId="00a6eaf5-75e7-425d-88bb-943bcc018495" providerId="ADAL" clId="{D65AF00F-6FBD-4A2D-8ACD-B6A814513F3A}" dt="2019-01-15T12:01:03.471" v="188" actId="20577"/>
          <ac:spMkLst>
            <pc:docMk/>
            <pc:sldMk cId="3060750422" sldId="432"/>
            <ac:spMk id="2" creationId="{190B1BFF-DECD-7D44-8563-86C6C12C41B9}"/>
          </ac:spMkLst>
        </pc:spChg>
        <pc:spChg chg="mod">
          <ac:chgData name="KONING, Arjan" userId="00a6eaf5-75e7-425d-88bb-943bcc018495" providerId="ADAL" clId="{D65AF00F-6FBD-4A2D-8ACD-B6A814513F3A}" dt="2019-01-15T11:57:09.120" v="187" actId="20577"/>
          <ac:spMkLst>
            <pc:docMk/>
            <pc:sldMk cId="3060750422" sldId="432"/>
            <ac:spMk id="4" creationId="{3F9E7684-2441-214F-8111-050B8F7B1449}"/>
          </ac:spMkLst>
        </pc:spChg>
      </pc:sldChg>
      <pc:sldChg chg="del ord">
        <pc:chgData name="KONING, Arjan" userId="00a6eaf5-75e7-425d-88bb-943bcc018495" providerId="ADAL" clId="{D65AF00F-6FBD-4A2D-8ACD-B6A814513F3A}" dt="2019-01-16T16:48:55.131" v="412" actId="2696"/>
        <pc:sldMkLst>
          <pc:docMk/>
          <pc:sldMk cId="1179280815" sldId="433"/>
        </pc:sldMkLst>
      </pc:sldChg>
      <pc:sldChg chg="modSp add">
        <pc:chgData name="KONING, Arjan" userId="00a6eaf5-75e7-425d-88bb-943bcc018495" providerId="ADAL" clId="{D65AF00F-6FBD-4A2D-8ACD-B6A814513F3A}" dt="2019-01-16T16:55:30.012" v="428" actId="20577"/>
        <pc:sldMkLst>
          <pc:docMk/>
          <pc:sldMk cId="2132809832" sldId="433"/>
        </pc:sldMkLst>
        <pc:spChg chg="mod">
          <ac:chgData name="KONING, Arjan" userId="00a6eaf5-75e7-425d-88bb-943bcc018495" providerId="ADAL" clId="{D65AF00F-6FBD-4A2D-8ACD-B6A814513F3A}" dt="2019-01-16T16:55:30.012" v="428" actId="20577"/>
          <ac:spMkLst>
            <pc:docMk/>
            <pc:sldMk cId="2132809832" sldId="433"/>
            <ac:spMk id="2" creationId="{8F459234-E6B5-E849-B846-AC1658E283BC}"/>
          </ac:spMkLst>
        </pc:spChg>
      </pc:sldChg>
      <pc:sldChg chg="delSp modSp">
        <pc:chgData name="KONING, Arjan" userId="00a6eaf5-75e7-425d-88bb-943bcc018495" providerId="ADAL" clId="{D65AF00F-6FBD-4A2D-8ACD-B6A814513F3A}" dt="2019-01-16T17:18:24.412" v="432" actId="478"/>
        <pc:sldMkLst>
          <pc:docMk/>
          <pc:sldMk cId="2995429435" sldId="435"/>
        </pc:sldMkLst>
        <pc:spChg chg="mod">
          <ac:chgData name="KONING, Arjan" userId="00a6eaf5-75e7-425d-88bb-943bcc018495" providerId="ADAL" clId="{D65AF00F-6FBD-4A2D-8ACD-B6A814513F3A}" dt="2019-01-15T12:05:08.012" v="261" actId="20577"/>
          <ac:spMkLst>
            <pc:docMk/>
            <pc:sldMk cId="2995429435" sldId="435"/>
            <ac:spMk id="2" creationId="{60ACBD07-77B2-8A45-A9D2-E641DBCCB4CE}"/>
          </ac:spMkLst>
        </pc:spChg>
        <pc:spChg chg="del">
          <ac:chgData name="KONING, Arjan" userId="00a6eaf5-75e7-425d-88bb-943bcc018495" providerId="ADAL" clId="{D65AF00F-6FBD-4A2D-8ACD-B6A814513F3A}" dt="2019-01-16T17:18:24.412" v="432" actId="478"/>
          <ac:spMkLst>
            <pc:docMk/>
            <pc:sldMk cId="2995429435" sldId="435"/>
            <ac:spMk id="8" creationId="{AE629670-3096-DA40-A347-D5A5CB26F0DC}"/>
          </ac:spMkLst>
        </pc:spChg>
        <pc:picChg chg="del">
          <ac:chgData name="KONING, Arjan" userId="00a6eaf5-75e7-425d-88bb-943bcc018495" providerId="ADAL" clId="{D65AF00F-6FBD-4A2D-8ACD-B6A814513F3A}" dt="2019-01-16T17:18:19.087" v="431" actId="478"/>
          <ac:picMkLst>
            <pc:docMk/>
            <pc:sldMk cId="2995429435" sldId="435"/>
            <ac:picMk id="7" creationId="{5C530AE1-3CB9-7545-B77E-2DC5B34448A9}"/>
          </ac:picMkLst>
        </pc:picChg>
      </pc:sldChg>
      <pc:sldChg chg="modSp ord">
        <pc:chgData name="KONING, Arjan" userId="00a6eaf5-75e7-425d-88bb-943bcc018495" providerId="ADAL" clId="{D65AF00F-6FBD-4A2D-8ACD-B6A814513F3A}" dt="2019-01-16T16:46:22.602" v="410" actId="20577"/>
        <pc:sldMkLst>
          <pc:docMk/>
          <pc:sldMk cId="4279692744" sldId="436"/>
        </pc:sldMkLst>
        <pc:spChg chg="mod">
          <ac:chgData name="KONING, Arjan" userId="00a6eaf5-75e7-425d-88bb-943bcc018495" providerId="ADAL" clId="{D65AF00F-6FBD-4A2D-8ACD-B6A814513F3A}" dt="2019-01-16T16:46:22.602" v="410" actId="20577"/>
          <ac:spMkLst>
            <pc:docMk/>
            <pc:sldMk cId="4279692744" sldId="436"/>
            <ac:spMk id="2" creationId="{00000000-0000-0000-0000-000000000000}"/>
          </ac:spMkLst>
        </pc:spChg>
        <pc:spChg chg="mod">
          <ac:chgData name="KONING, Arjan" userId="00a6eaf5-75e7-425d-88bb-943bcc018495" providerId="ADAL" clId="{D65AF00F-6FBD-4A2D-8ACD-B6A814513F3A}" dt="2019-01-15T12:06:45.233" v="273" actId="20577"/>
          <ac:spMkLst>
            <pc:docMk/>
            <pc:sldMk cId="4279692744" sldId="436"/>
            <ac:spMk id="3" creationId="{DADBB424-12DB-5047-91AC-2D08ABC751F5}"/>
          </ac:spMkLst>
        </pc:spChg>
      </pc:sldChg>
      <pc:sldChg chg="del">
        <pc:chgData name="KONING, Arjan" userId="00a6eaf5-75e7-425d-88bb-943bcc018495" providerId="ADAL" clId="{D65AF00F-6FBD-4A2D-8ACD-B6A814513F3A}" dt="2019-01-16T16:54:47.197" v="422" actId="2696"/>
        <pc:sldMkLst>
          <pc:docMk/>
          <pc:sldMk cId="1376419525" sldId="437"/>
        </pc:sldMkLst>
      </pc:sldChg>
      <pc:sldChg chg="del">
        <pc:chgData name="KONING, Arjan" userId="00a6eaf5-75e7-425d-88bb-943bcc018495" providerId="ADAL" clId="{D65AF00F-6FBD-4A2D-8ACD-B6A814513F3A}" dt="2019-01-16T16:54:47.891" v="425" actId="2696"/>
        <pc:sldMkLst>
          <pc:docMk/>
          <pc:sldMk cId="2638253051" sldId="438"/>
        </pc:sldMkLst>
      </pc:sldChg>
      <pc:sldChg chg="add">
        <pc:chgData name="KONING, Arjan" userId="00a6eaf5-75e7-425d-88bb-943bcc018495" providerId="ADAL" clId="{D65AF00F-6FBD-4A2D-8ACD-B6A814513F3A}" dt="2019-01-16T16:52:40.111" v="418" actId="20577"/>
        <pc:sldMkLst>
          <pc:docMk/>
          <pc:sldMk cId="752654660" sldId="439"/>
        </pc:sldMkLst>
      </pc:sldChg>
      <pc:sldChg chg="del">
        <pc:chgData name="KONING, Arjan" userId="00a6eaf5-75e7-425d-88bb-943bcc018495" providerId="ADAL" clId="{D65AF00F-6FBD-4A2D-8ACD-B6A814513F3A}" dt="2019-01-16T16:52:36.635" v="417" actId="2696"/>
        <pc:sldMkLst>
          <pc:docMk/>
          <pc:sldMk cId="2952231205" sldId="439"/>
        </pc:sldMkLst>
      </pc:sldChg>
      <pc:sldChg chg="del">
        <pc:chgData name="KONING, Arjan" userId="00a6eaf5-75e7-425d-88bb-943bcc018495" providerId="ADAL" clId="{D65AF00F-6FBD-4A2D-8ACD-B6A814513F3A}" dt="2019-01-16T16:54:47.818" v="424" actId="2696"/>
        <pc:sldMkLst>
          <pc:docMk/>
          <pc:sldMk cId="2008114310" sldId="440"/>
        </pc:sldMkLst>
      </pc:sldChg>
      <pc:sldChg chg="del">
        <pc:chgData name="KONING, Arjan" userId="00a6eaf5-75e7-425d-88bb-943bcc018495" providerId="ADAL" clId="{D65AF00F-6FBD-4A2D-8ACD-B6A814513F3A}" dt="2019-01-16T16:54:47.497" v="423" actId="2696"/>
        <pc:sldMkLst>
          <pc:docMk/>
          <pc:sldMk cId="3507974188" sldId="441"/>
        </pc:sldMkLst>
      </pc:sldChg>
      <pc:sldChg chg="del ord">
        <pc:chgData name="KONING, Arjan" userId="00a6eaf5-75e7-425d-88bb-943bcc018495" providerId="ADAL" clId="{D65AF00F-6FBD-4A2D-8ACD-B6A814513F3A}" dt="2019-01-16T17:16:04.851" v="430" actId="2696"/>
        <pc:sldMkLst>
          <pc:docMk/>
          <pc:sldMk cId="407666172" sldId="442"/>
        </pc:sldMkLst>
      </pc:sldChg>
      <pc:sldChg chg="modSp add">
        <pc:chgData name="KONING, Arjan" userId="00a6eaf5-75e7-425d-88bb-943bcc018495" providerId="ADAL" clId="{D65AF00F-6FBD-4A2D-8ACD-B6A814513F3A}" dt="2019-01-16T16:55:50.371" v="429" actId="20577"/>
        <pc:sldMkLst>
          <pc:docMk/>
          <pc:sldMk cId="212913601" sldId="443"/>
        </pc:sldMkLst>
        <pc:spChg chg="mod">
          <ac:chgData name="KONING, Arjan" userId="00a6eaf5-75e7-425d-88bb-943bcc018495" providerId="ADAL" clId="{D65AF00F-6FBD-4A2D-8ACD-B6A814513F3A}" dt="2019-01-16T16:55:50.371" v="429" actId="20577"/>
          <ac:spMkLst>
            <pc:docMk/>
            <pc:sldMk cId="212913601" sldId="443"/>
            <ac:spMk id="2" creationId="{00000000-0000-0000-0000-000000000000}"/>
          </ac:spMkLst>
        </pc:spChg>
      </pc:sldChg>
      <pc:sldChg chg="del">
        <pc:chgData name="KONING, Arjan" userId="00a6eaf5-75e7-425d-88bb-943bcc018495" providerId="ADAL" clId="{D65AF00F-6FBD-4A2D-8ACD-B6A814513F3A}" dt="2019-01-16T16:48:55.147" v="413" actId="2696"/>
        <pc:sldMkLst>
          <pc:docMk/>
          <pc:sldMk cId="748804564" sldId="443"/>
        </pc:sldMkLst>
      </pc:sldChg>
      <pc:sldChg chg="add">
        <pc:chgData name="KONING, Arjan" userId="00a6eaf5-75e7-425d-88bb-943bcc018495" providerId="ADAL" clId="{D65AF00F-6FBD-4A2D-8ACD-B6A814513F3A}" dt="2019-01-16T16:49:02.200" v="415" actId="20577"/>
        <pc:sldMkLst>
          <pc:docMk/>
          <pc:sldMk cId="127524291" sldId="444"/>
        </pc:sldMkLst>
      </pc:sldChg>
      <pc:sldChg chg="del">
        <pc:chgData name="KONING, Arjan" userId="00a6eaf5-75e7-425d-88bb-943bcc018495" providerId="ADAL" clId="{D65AF00F-6FBD-4A2D-8ACD-B6A814513F3A}" dt="2019-01-16T16:48:55.160" v="414" actId="2696"/>
        <pc:sldMkLst>
          <pc:docMk/>
          <pc:sldMk cId="904135728" sldId="444"/>
        </pc:sldMkLst>
      </pc:sldChg>
      <pc:sldChg chg="modSp add ord">
        <pc:chgData name="KONING, Arjan" userId="00a6eaf5-75e7-425d-88bb-943bcc018495" providerId="ADAL" clId="{D65AF00F-6FBD-4A2D-8ACD-B6A814513F3A}" dt="2019-01-15T12:01:47.792" v="192" actId="20577"/>
        <pc:sldMkLst>
          <pc:docMk/>
          <pc:sldMk cId="1820274540" sldId="445"/>
        </pc:sldMkLst>
        <pc:spChg chg="mod">
          <ac:chgData name="KONING, Arjan" userId="00a6eaf5-75e7-425d-88bb-943bcc018495" providerId="ADAL" clId="{D65AF00F-6FBD-4A2D-8ACD-B6A814513F3A}" dt="2019-01-15T12:01:47.792" v="192" actId="20577"/>
          <ac:spMkLst>
            <pc:docMk/>
            <pc:sldMk cId="1820274540" sldId="445"/>
            <ac:spMk id="2" creationId="{974F8396-F9E5-4E1E-A87C-9CC6B8AA6DA4}"/>
          </ac:spMkLst>
        </pc:spChg>
      </pc:sldChg>
      <pc:sldChg chg="addSp modSp add">
        <pc:chgData name="KONING, Arjan" userId="00a6eaf5-75e7-425d-88bb-943bcc018495" providerId="ADAL" clId="{D65AF00F-6FBD-4A2D-8ACD-B6A814513F3A}" dt="2019-01-15T12:22:34.318" v="366" actId="20577"/>
        <pc:sldMkLst>
          <pc:docMk/>
          <pc:sldMk cId="3017038967" sldId="446"/>
        </pc:sldMkLst>
        <pc:spChg chg="mod">
          <ac:chgData name="KONING, Arjan" userId="00a6eaf5-75e7-425d-88bb-943bcc018495" providerId="ADAL" clId="{D65AF00F-6FBD-4A2D-8ACD-B6A814513F3A}" dt="2019-01-15T12:19:05.857" v="348" actId="20577"/>
          <ac:spMkLst>
            <pc:docMk/>
            <pc:sldMk cId="3017038967" sldId="446"/>
            <ac:spMk id="3" creationId="{FFAF10CD-536B-4A1F-8EDD-6E7771D37D30}"/>
          </ac:spMkLst>
        </pc:spChg>
        <pc:spChg chg="add mod">
          <ac:chgData name="KONING, Arjan" userId="00a6eaf5-75e7-425d-88bb-943bcc018495" providerId="ADAL" clId="{D65AF00F-6FBD-4A2D-8ACD-B6A814513F3A}" dt="2019-01-15T12:22:34.318" v="366" actId="20577"/>
          <ac:spMkLst>
            <pc:docMk/>
            <pc:sldMk cId="3017038967" sldId="446"/>
            <ac:spMk id="6" creationId="{5FD8CEE2-BB64-4A33-8BEE-4B166D8C2634}"/>
          </ac:spMkLst>
        </pc:spChg>
        <pc:picChg chg="add mod">
          <ac:chgData name="KONING, Arjan" userId="00a6eaf5-75e7-425d-88bb-943bcc018495" providerId="ADAL" clId="{D65AF00F-6FBD-4A2D-8ACD-B6A814513F3A}" dt="2019-01-15T12:18:07.429" v="279" actId="1076"/>
          <ac:picMkLst>
            <pc:docMk/>
            <pc:sldMk cId="3017038967" sldId="446"/>
            <ac:picMk id="5" creationId="{4AE9904A-CB54-41F7-9B9B-71785C0956D2}"/>
          </ac:picMkLst>
        </pc:picChg>
      </pc:sldChg>
      <pc:sldChg chg="add">
        <pc:chgData name="KONING, Arjan" userId="00a6eaf5-75e7-425d-88bb-943bcc018495" providerId="ADAL" clId="{D65AF00F-6FBD-4A2D-8ACD-B6A814513F3A}" dt="2019-01-16T16:53:22.341" v="419" actId="20577"/>
        <pc:sldMkLst>
          <pc:docMk/>
          <pc:sldMk cId="543846781" sldId="504"/>
        </pc:sldMkLst>
      </pc:sldChg>
    </pc:docChg>
  </pc:docChgLst>
  <pc:docChgLst>
    <pc:chgData name="SUBLET, Jean-Christophe" userId="2d87f689-84de-4d1f-8c6f-fc783eb5d217" providerId="ADAL" clId="{783CD2E4-68C2-48AD-B024-E5D06D198D90}"/>
    <pc:docChg chg="modSld">
      <pc:chgData name="SUBLET, Jean-Christophe" userId="2d87f689-84de-4d1f-8c6f-fc783eb5d217" providerId="ADAL" clId="{783CD2E4-68C2-48AD-B024-E5D06D198D90}" dt="2019-01-15T09:22:18.067" v="204" actId="1037"/>
      <pc:docMkLst>
        <pc:docMk/>
      </pc:docMkLst>
      <pc:sldChg chg="modSp">
        <pc:chgData name="SUBLET, Jean-Christophe" userId="2d87f689-84de-4d1f-8c6f-fc783eb5d217" providerId="ADAL" clId="{783CD2E4-68C2-48AD-B024-E5D06D198D90}" dt="2019-01-15T09:21:30.741" v="195" actId="732"/>
        <pc:sldMkLst>
          <pc:docMk/>
          <pc:sldMk cId="4279692744" sldId="436"/>
        </pc:sldMkLst>
        <pc:spChg chg="mod">
          <ac:chgData name="SUBLET, Jean-Christophe" userId="2d87f689-84de-4d1f-8c6f-fc783eb5d217" providerId="ADAL" clId="{783CD2E4-68C2-48AD-B024-E5D06D198D90}" dt="2019-01-15T09:20:51.800" v="181" actId="1036"/>
          <ac:spMkLst>
            <pc:docMk/>
            <pc:sldMk cId="4279692744" sldId="436"/>
            <ac:spMk id="2" creationId="{00000000-0000-0000-0000-000000000000}"/>
          </ac:spMkLst>
        </pc:spChg>
        <pc:picChg chg="mod modCrop">
          <ac:chgData name="SUBLET, Jean-Christophe" userId="2d87f689-84de-4d1f-8c6f-fc783eb5d217" providerId="ADAL" clId="{783CD2E4-68C2-48AD-B024-E5D06D198D90}" dt="2019-01-15T09:21:30.741" v="195" actId="732"/>
          <ac:picMkLst>
            <pc:docMk/>
            <pc:sldMk cId="4279692744" sldId="436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4A91E-B63A-3F41-AD8D-DAF83D679034}" type="datetimeFigureOut">
              <a:rPr lang="en-GB"/>
              <a:pPr/>
              <a:t>2019-01-17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2F818-C339-D946-A778-0680C82962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0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3"/>
          <a:stretch/>
        </p:blipFill>
        <p:spPr>
          <a:xfrm>
            <a:off x="323528" y="174778"/>
            <a:ext cx="736015" cy="80595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74" y="920747"/>
            <a:ext cx="8713788" cy="53292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 marL="633142" indent="-243516">
              <a:buFont typeface="Wingdings" charset="2"/>
              <a:buChar char="§"/>
              <a:defRPr sz="22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2"/>
          <p:cNvSpPr>
            <a:spLocks noGrp="1"/>
          </p:cNvSpPr>
          <p:nvPr>
            <p:ph type="title"/>
          </p:nvPr>
        </p:nvSpPr>
        <p:spPr bwMode="auto">
          <a:xfrm>
            <a:off x="2272540" y="-12351"/>
            <a:ext cx="6871460" cy="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898989"/>
                </a:solidFill>
              </a:defRPr>
            </a:lvl1pPr>
          </a:lstStyle>
          <a:p>
            <a:fld id="{D1B8F2C6-CC07-8B44-B2BA-6B3FD8732FEC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/>
          </p:cNvSpPr>
          <p:nvPr>
            <p:ph type="title"/>
          </p:nvPr>
        </p:nvSpPr>
        <p:spPr bwMode="auto">
          <a:xfrm>
            <a:off x="2510190" y="-12351"/>
            <a:ext cx="6633809" cy="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898989"/>
                </a:solidFill>
                <a:latin typeface="Arial"/>
              </a:defRPr>
            </a:lvl1pPr>
          </a:lstStyle>
          <a:p>
            <a:fld id="{D1B8F2C6-CC07-8B44-B2BA-6B3FD8732FEC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"/>
          <p:cNvSpPr>
            <a:spLocks noGrp="1"/>
          </p:cNvSpPr>
          <p:nvPr>
            <p:ph type="title"/>
          </p:nvPr>
        </p:nvSpPr>
        <p:spPr bwMode="auto">
          <a:xfrm>
            <a:off x="3624044" y="-12351"/>
            <a:ext cx="5519955" cy="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2288" y="6430963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A4C89C2-9590-0041-9DF4-50D44A9641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3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40944"/>
            <a:ext cx="9144000" cy="648000"/>
          </a:xfrm>
          <a:prstGeom prst="rect">
            <a:avLst/>
          </a:prstGeom>
          <a:solidFill>
            <a:srgbClr val="4171AC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 sz="1800">
              <a:solidFill>
                <a:srgbClr val="003A6D"/>
              </a:solidFill>
              <a:latin typeface="Arial" charset="0"/>
            </a:endParaRPr>
          </a:p>
        </p:txBody>
      </p:sp>
      <p:sp>
        <p:nvSpPr>
          <p:cNvPr id="1031" name="Title Placeholder 2"/>
          <p:cNvSpPr>
            <a:spLocks noGrp="1"/>
          </p:cNvSpPr>
          <p:nvPr>
            <p:ph type="title"/>
          </p:nvPr>
        </p:nvSpPr>
        <p:spPr bwMode="auto">
          <a:xfrm>
            <a:off x="339725" y="1825625"/>
            <a:ext cx="8229600" cy="1479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B8F2C6-CC07-8B44-B2BA-6B3FD8732FE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167" r="74852" b="2"/>
          <a:stretch/>
        </p:blipFill>
        <p:spPr>
          <a:xfrm>
            <a:off x="-246" y="-40944"/>
            <a:ext cx="457446" cy="6203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4" r:id="rId3"/>
    <p:sldLayoutId id="2147483661" r:id="rId4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spact.ukaea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CRPdp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spact/SPECTRA-PKA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18" y="1002535"/>
            <a:ext cx="9000781" cy="2403274"/>
          </a:xfrm>
        </p:spPr>
        <p:txBody>
          <a:bodyPr/>
          <a:lstStyle/>
          <a:p>
            <a:pPr algn="ctr" eaLnBrk="1" hangingPunct="1"/>
            <a:r>
              <a:rPr lang="en-US" sz="4000" dirty="0"/>
              <a:t>IAEA work on Primary Radiation Damage Cross Sections</a:t>
            </a:r>
            <a:br>
              <a:rPr lang="en-US" sz="40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5"/>
            <a:ext cx="8568953" cy="269130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Arjan Koning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International Atomic Energy Agency</a:t>
            </a:r>
          </a:p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Head of Nuclear Data Section</a:t>
            </a:r>
          </a:p>
          <a:p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Input: Jean-Christophe Sublet</a:t>
            </a:r>
          </a:p>
          <a:p>
            <a:pPr hangingPunct="0"/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WANDA – Workshop for Applied Nuclear Data Activities, </a:t>
            </a:r>
          </a:p>
          <a:p>
            <a:pPr hangingPunct="0"/>
            <a:r>
              <a:rPr lang="en-US" sz="2400" i="1">
                <a:solidFill>
                  <a:schemeClr val="accent2">
                    <a:lumMod val="40000"/>
                    <a:lumOff val="60000"/>
                  </a:schemeClr>
                </a:solidFill>
              </a:rPr>
              <a:t>George Washington University • Washington, DC, January 22-24 2019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Multi-scale </a:t>
            </a:r>
            <a:r>
              <a:rPr lang="en-US" dirty="0"/>
              <a:t>modelling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5669815"/>
            <a:ext cx="88946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Traditionally different disciplines focus on different length scales. Multiscale modelling of materials across </a:t>
            </a:r>
          </a:p>
          <a:p>
            <a:r>
              <a:rPr lang="en-US" sz="1500" dirty="0"/>
              <a:t>the length scales requires overcoming the borders between the disciplines for a seamless integration of the </a:t>
            </a:r>
          </a:p>
          <a:p>
            <a:r>
              <a:rPr lang="en-US" sz="1500" dirty="0"/>
              <a:t>models on different length scales into one coherent multi-scale modelling framework (After D.G. </a:t>
            </a:r>
            <a:r>
              <a:rPr lang="en-US" sz="1500" dirty="0" err="1"/>
              <a:t>Pettifor</a:t>
            </a:r>
            <a:r>
              <a:rPr lang="en-US" sz="1500" dirty="0"/>
              <a:t>, 1991).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715544"/>
            <a:ext cx="6324600" cy="4817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0" y="850900"/>
            <a:ext cx="147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10-100 atoms</a:t>
            </a:r>
          </a:p>
        </p:txBody>
      </p:sp>
    </p:spTree>
    <p:extLst>
      <p:ext uri="{BB962C8B-B14F-4D97-AF65-F5344CB8AC3E}">
        <p14:creationId xmlns:p14="http://schemas.microsoft.com/office/powerpoint/2010/main" val="21291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Multi-scales modelling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55700" y="51689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Nuclear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70" y="704727"/>
            <a:ext cx="6438530" cy="541667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5000" y="5585163"/>
            <a:ext cx="1955800" cy="7457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normAutofit/>
          </a:bodyPr>
          <a:lstStyle/>
          <a:p>
            <a:pPr algn="ctr"/>
            <a:r>
              <a:rPr lang="en-US" sz="1800" dirty="0"/>
              <a:t>Isotopic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64008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fm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01600" y="58166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942" y="4343400"/>
            <a:ext cx="132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attoseconds</a:t>
            </a:r>
            <a:endParaRPr lang="en-US" sz="1800" dirty="0"/>
          </a:p>
          <a:p>
            <a:r>
              <a:rPr lang="en-US" sz="1800" dirty="0"/>
              <a:t>10</a:t>
            </a:r>
            <a:r>
              <a:rPr lang="en-US" sz="1800" baseline="30000" dirty="0"/>
              <a:t>-18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0342" y="6413500"/>
            <a:ext cx="29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femtometer</a:t>
            </a:r>
            <a:r>
              <a:rPr lang="en-US" sz="1800" dirty="0"/>
              <a:t>, Fermi  10</a:t>
            </a:r>
            <a:r>
              <a:rPr lang="en-US" sz="1800" baseline="30000" dirty="0"/>
              <a:t>-15</a:t>
            </a:r>
          </a:p>
        </p:txBody>
      </p:sp>
    </p:spTree>
    <p:extLst>
      <p:ext uri="{BB962C8B-B14F-4D97-AF65-F5344CB8AC3E}">
        <p14:creationId xmlns:p14="http://schemas.microsoft.com/office/powerpoint/2010/main" val="12752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4384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F8396-F9E5-4E1E-A87C-9CC6B8AA6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CRP on </a:t>
            </a:r>
            <a:r>
              <a:rPr lang="en-GB" dirty="0"/>
              <a:t>Primary Radiation Damage Cross Sections</a:t>
            </a:r>
            <a:br>
              <a:rPr lang="en-GB" dirty="0"/>
            </a:br>
            <a:r>
              <a:rPr lang="en-GB" dirty="0"/>
              <a:t>(2013-2017)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GB" dirty="0"/>
              <a:t>Bring together Nuclear Data and Materials Experts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dirty="0"/>
              <a:t>revisit the NRT-DPA standard by the inspection of recoil spectra and by the evaluation of uncertainties;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dirty="0"/>
              <a:t>elaborate an upgraded primary radiation defect (PRD) cross section to capture the annealing of defects in the recoil cascade on the basis of MD, BCA and other models;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dirty="0"/>
              <a:t>demonstrate an advantage of PRD-</a:t>
            </a:r>
            <a:r>
              <a:rPr lang="en-GB" dirty="0" err="1"/>
              <a:t>dpa</a:t>
            </a:r>
            <a:r>
              <a:rPr lang="en-GB" dirty="0"/>
              <a:t> as correlation parameter for microstructural material damage;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GB" dirty="0"/>
              <a:t>check evaluated gas production cross sections and make recommendations.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S</a:t>
            </a:r>
            <a:r>
              <a:rPr lang="en-GB" dirty="0"/>
              <a:t>tart: Stanislav Simakov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F</a:t>
            </a:r>
            <a:r>
              <a:rPr lang="en-GB" dirty="0" err="1"/>
              <a:t>inalization</a:t>
            </a:r>
            <a:r>
              <a:rPr lang="en-GB" dirty="0"/>
              <a:t>: Jean-Christophe Sublet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E4ECA0-DF2A-4C83-A679-AE4FB76B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625A-0FF5-4BA5-A55D-284B985CF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27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1BFF-DECD-7D44-8563-86C6C12C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56" y="-12351"/>
            <a:ext cx="8619343" cy="591191"/>
          </a:xfrm>
        </p:spPr>
        <p:txBody>
          <a:bodyPr/>
          <a:lstStyle/>
          <a:p>
            <a:r>
              <a:rPr lang="en-US" dirty="0"/>
              <a:t>The beginning: background  RPV reference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2C78E-CD26-4343-9760-BD4E581A2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9C2-9590-0041-9DF4-50D44A9641C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E7684-2441-214F-8111-050B8F7B1449}"/>
              </a:ext>
            </a:extLst>
          </p:cNvPr>
          <p:cNvSpPr/>
          <p:nvPr/>
        </p:nvSpPr>
        <p:spPr>
          <a:xfrm>
            <a:off x="193152" y="3573016"/>
            <a:ext cx="879656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>
                <a:latin typeface="+mn-lt"/>
              </a:rPr>
              <a:t>Assuming a 40-year plant operation and a load factor of 0.8, giving an effective lifetime of 32 years, FISPACT-</a:t>
            </a:r>
            <a:r>
              <a:rPr lang="en-GB" dirty="0">
                <a:latin typeface="+mn-lt"/>
              </a:rPr>
              <a:t>II results</a:t>
            </a:r>
            <a:endParaRPr lang="en-GB" b="0" dirty="0">
              <a:latin typeface="+mn-lt"/>
            </a:endParaRPr>
          </a:p>
          <a:p>
            <a:pPr>
              <a:buClr>
                <a:srgbClr val="FF9900"/>
              </a:buClr>
            </a:pPr>
            <a:endParaRPr lang="en-US" sz="1200" dirty="0">
              <a:latin typeface="+mn-lt"/>
            </a:endParaRPr>
          </a:p>
          <a:p>
            <a:pPr>
              <a:buClr>
                <a:srgbClr val="FF9900"/>
              </a:buClr>
            </a:pPr>
            <a:r>
              <a:rPr lang="it-IT" sz="1600" b="0" dirty="0">
                <a:latin typeface="+mn-lt"/>
              </a:rPr>
              <a:t>PWR 1.3E-3 x 32 = </a:t>
            </a:r>
            <a:r>
              <a:rPr lang="it-IT" sz="1600" b="1" dirty="0">
                <a:latin typeface="+mn-lt"/>
              </a:rPr>
              <a:t>0.0416</a:t>
            </a:r>
            <a:r>
              <a:rPr lang="it-IT" sz="1600" b="0" dirty="0">
                <a:latin typeface="+mn-lt"/>
              </a:rPr>
              <a:t> </a:t>
            </a:r>
            <a:r>
              <a:rPr lang="it-IT" sz="1600" b="0" dirty="0" err="1">
                <a:latin typeface="+mn-lt"/>
              </a:rPr>
              <a:t>dpa</a:t>
            </a:r>
            <a:r>
              <a:rPr lang="it-IT" sz="1600" b="0" dirty="0">
                <a:latin typeface="+mn-lt"/>
              </a:rPr>
              <a:t>, </a:t>
            </a:r>
            <a:r>
              <a:rPr lang="it-IT" sz="1600" b="0" dirty="0" err="1">
                <a:latin typeface="+mn-lt"/>
              </a:rPr>
              <a:t>total</a:t>
            </a:r>
            <a:r>
              <a:rPr lang="it-IT" sz="1600" b="0" dirty="0">
                <a:latin typeface="+mn-lt"/>
              </a:rPr>
              <a:t> </a:t>
            </a:r>
            <a:r>
              <a:rPr lang="it-IT" sz="1600" b="0" dirty="0" err="1">
                <a:latin typeface="+mn-lt"/>
              </a:rPr>
              <a:t>fluence</a:t>
            </a:r>
            <a:r>
              <a:rPr lang="it-IT" sz="1600" b="0" dirty="0">
                <a:latin typeface="+mn-lt"/>
              </a:rPr>
              <a:t> 1.136E+20, &gt; 1 </a:t>
            </a:r>
            <a:r>
              <a:rPr lang="it-IT" sz="1600" b="0" dirty="0" err="1">
                <a:latin typeface="+mn-lt"/>
              </a:rPr>
              <a:t>MeV</a:t>
            </a:r>
            <a:r>
              <a:rPr lang="it-IT" sz="1600" b="0" dirty="0">
                <a:latin typeface="+mn-lt"/>
              </a:rPr>
              <a:t> 2.387E+19 </a:t>
            </a:r>
            <a:r>
              <a:rPr lang="it-IT" sz="1600" b="0" dirty="0" err="1">
                <a:latin typeface="+mn-lt"/>
              </a:rPr>
              <a:t>n</a:t>
            </a:r>
            <a:r>
              <a:rPr lang="it-IT" sz="1600" b="0" dirty="0">
                <a:latin typeface="+mn-lt"/>
              </a:rPr>
              <a:t>/cm</a:t>
            </a:r>
            <a:r>
              <a:rPr lang="it-IT" sz="1600" b="0" baseline="30000" dirty="0">
                <a:latin typeface="+mn-lt"/>
              </a:rPr>
              <a:t>2</a:t>
            </a:r>
            <a:endParaRPr lang="en-US" sz="1600" b="0" baseline="30000" dirty="0">
              <a:latin typeface="+mn-lt"/>
            </a:endParaRPr>
          </a:p>
          <a:p>
            <a:pPr>
              <a:buClr>
                <a:srgbClr val="FF9900"/>
              </a:buClr>
            </a:pPr>
            <a:r>
              <a:rPr lang="it-IT" sz="1600" b="0" dirty="0">
                <a:latin typeface="+mn-lt"/>
              </a:rPr>
              <a:t>BWR 2.3E-4 x 32 = 0.0073 </a:t>
            </a:r>
            <a:r>
              <a:rPr lang="it-IT" sz="1600" b="0" dirty="0" err="1">
                <a:latin typeface="+mn-lt"/>
              </a:rPr>
              <a:t>dpa</a:t>
            </a:r>
            <a:r>
              <a:rPr lang="it-IT" sz="1600" b="0" dirty="0">
                <a:latin typeface="+mn-lt"/>
              </a:rPr>
              <a:t>, </a:t>
            </a:r>
            <a:r>
              <a:rPr lang="it-IT" sz="1600" b="0" dirty="0" err="1">
                <a:latin typeface="+mn-lt"/>
              </a:rPr>
              <a:t>total</a:t>
            </a:r>
            <a:r>
              <a:rPr lang="it-IT" sz="1600" b="0" dirty="0">
                <a:latin typeface="+mn-lt"/>
              </a:rPr>
              <a:t> </a:t>
            </a:r>
            <a:r>
              <a:rPr lang="it-IT" sz="1600" b="0" dirty="0" err="1">
                <a:latin typeface="+mn-lt"/>
              </a:rPr>
              <a:t>fluence</a:t>
            </a:r>
            <a:r>
              <a:rPr lang="it-IT" sz="1600" b="0" dirty="0">
                <a:latin typeface="+mn-lt"/>
              </a:rPr>
              <a:t> 1.798E+19, &gt; 1 </a:t>
            </a:r>
            <a:r>
              <a:rPr lang="it-IT" sz="1600" b="0" dirty="0" err="1">
                <a:latin typeface="+mn-lt"/>
              </a:rPr>
              <a:t>MeV</a:t>
            </a:r>
            <a:r>
              <a:rPr lang="it-IT" sz="1600" b="0" dirty="0">
                <a:latin typeface="+mn-lt"/>
              </a:rPr>
              <a:t> 4.469E+18 </a:t>
            </a:r>
            <a:r>
              <a:rPr lang="it-IT" sz="1600" b="0" dirty="0" err="1">
                <a:latin typeface="+mn-lt"/>
              </a:rPr>
              <a:t>n</a:t>
            </a:r>
            <a:r>
              <a:rPr lang="it-IT" sz="1600" b="0" dirty="0">
                <a:latin typeface="+mn-lt"/>
              </a:rPr>
              <a:t>/cm</a:t>
            </a:r>
            <a:r>
              <a:rPr lang="it-IT" sz="1600" b="0" baseline="30000" dirty="0">
                <a:latin typeface="+mn-lt"/>
              </a:rPr>
              <a:t>2</a:t>
            </a:r>
          </a:p>
          <a:p>
            <a:endParaRPr lang="it-IT" sz="1050" b="0" dirty="0">
              <a:latin typeface="+mn-lt"/>
            </a:endParaRPr>
          </a:p>
          <a:p>
            <a:r>
              <a:rPr lang="en-GB" b="0" dirty="0">
                <a:latin typeface="+mn-lt"/>
              </a:rPr>
              <a:t>An end-of-life fluence value of 3.0E+</a:t>
            </a:r>
            <a:r>
              <a:rPr lang="en-GB" dirty="0">
                <a:latin typeface="+mn-lt"/>
              </a:rPr>
              <a:t>19</a:t>
            </a:r>
            <a:r>
              <a:rPr lang="en-GB" b="0" dirty="0">
                <a:latin typeface="+mn-lt"/>
              </a:rPr>
              <a:t> n/cm</a:t>
            </a:r>
            <a:r>
              <a:rPr lang="en-GB" b="0" baseline="30000" dirty="0">
                <a:latin typeface="+mn-lt"/>
              </a:rPr>
              <a:t>2</a:t>
            </a:r>
            <a:r>
              <a:rPr lang="en-GB" b="0" dirty="0">
                <a:latin typeface="+mn-lt"/>
              </a:rPr>
              <a:t>, is quoted to produce about 0.045+/-0.05 </a:t>
            </a:r>
            <a:r>
              <a:rPr lang="en-GB" b="0" dirty="0" err="1">
                <a:latin typeface="+mn-lt"/>
              </a:rPr>
              <a:t>dpa</a:t>
            </a:r>
            <a:r>
              <a:rPr lang="en-GB" b="0" dirty="0">
                <a:latin typeface="+mn-lt"/>
              </a:rPr>
              <a:t> in </a:t>
            </a:r>
            <a:r>
              <a:rPr lang="en-GB" sz="1600" b="0" i="1" dirty="0">
                <a:latin typeface="+mn-lt"/>
              </a:rPr>
              <a:t>G. R. Odette and G. E Lucas, Embrittlement of Nuclear Reactor Pressure Vessels, JOM, 53 (7) (2001), pp 18-22</a:t>
            </a:r>
            <a:r>
              <a:rPr lang="en-US" sz="1600" b="0" i="1" dirty="0">
                <a:latin typeface="+mn-lt"/>
              </a:rPr>
              <a:t> </a:t>
            </a:r>
          </a:p>
          <a:p>
            <a:endParaRPr lang="en-US" sz="1600" i="1" dirty="0">
              <a:latin typeface="+mn-lt"/>
            </a:endParaRPr>
          </a:p>
          <a:p>
            <a:pPr algn="ctr"/>
            <a:r>
              <a:rPr lang="en-US" sz="2000" i="1" dirty="0">
                <a:latin typeface="+mn-lt"/>
              </a:rPr>
              <a:t>FISPACT-II &amp; </a:t>
            </a:r>
            <a:r>
              <a:rPr lang="en-US" sz="2000" i="1" dirty="0" err="1">
                <a:latin typeface="+mn-lt"/>
              </a:rPr>
              <a:t>Kerma</a:t>
            </a:r>
            <a:r>
              <a:rPr lang="en-US" sz="2000" i="1" dirty="0">
                <a:latin typeface="+mn-lt"/>
              </a:rPr>
              <a:t>/DPA responses: </a:t>
            </a:r>
            <a:r>
              <a:rPr lang="en-US" sz="2000" i="1" dirty="0">
                <a:latin typeface="+mn-lt"/>
                <a:hlinkClick r:id="rId2"/>
              </a:rPr>
              <a:t>https://fispact.ukaea.uk/</a:t>
            </a:r>
            <a:r>
              <a:rPr lang="en-US" sz="2000" i="1" dirty="0">
                <a:latin typeface="+mn-lt"/>
              </a:rPr>
              <a:t> </a:t>
            </a:r>
            <a:endParaRPr lang="en-US" sz="2000" b="0" i="1" dirty="0">
              <a:latin typeface="+mn-lt"/>
            </a:endParaRPr>
          </a:p>
        </p:txBody>
      </p:sp>
      <p:pic>
        <p:nvPicPr>
          <p:cNvPr id="1026" name="Picture 2" descr="Spectrum">
            <a:extLst>
              <a:ext uri="{FF2B5EF4-FFF2-40B4-BE49-F238E27FC236}">
                <a16:creationId xmlns:a16="http://schemas.microsoft.com/office/drawing/2014/main" id="{99042EB8-BAF9-464C-A64D-CB77186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5" y="699412"/>
            <a:ext cx="4011428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ctrum">
            <a:extLst>
              <a:ext uri="{FF2B5EF4-FFF2-40B4-BE49-F238E27FC236}">
                <a16:creationId xmlns:a16="http://schemas.microsoft.com/office/drawing/2014/main" id="{062E2F2A-1A57-2840-9C3F-57670E06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18" y="681606"/>
            <a:ext cx="4011425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5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ACBD07-77B2-8A45-A9D2-E641DBCC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74" y="802975"/>
            <a:ext cx="8713788" cy="5695101"/>
          </a:xfrm>
        </p:spPr>
        <p:txBody>
          <a:bodyPr/>
          <a:lstStyle/>
          <a:p>
            <a:pPr marL="0" indent="0" algn="ctr">
              <a:buNone/>
            </a:pPr>
            <a:r>
              <a:rPr lang="en-GB" sz="2200" b="1" dirty="0">
                <a:hlinkClick r:id="rId2"/>
              </a:rPr>
              <a:t>https://www-nds.iaea.org/CRPdpa/</a:t>
            </a:r>
            <a:endParaRPr lang="en-GB" sz="2200" b="1" dirty="0"/>
          </a:p>
          <a:p>
            <a:pPr marL="0" indent="0" algn="ctr">
              <a:buNone/>
            </a:pPr>
            <a:endParaRPr lang="en-GB" sz="2200" b="1" dirty="0"/>
          </a:p>
          <a:p>
            <a:r>
              <a:rPr lang="en-GB" sz="2200" b="1" dirty="0" err="1"/>
              <a:t>MSs’</a:t>
            </a:r>
            <a:r>
              <a:rPr lang="en-GB" sz="2200" b="1" dirty="0"/>
              <a:t> participation:</a:t>
            </a:r>
            <a:r>
              <a:rPr lang="en-GB" sz="2200" dirty="0"/>
              <a:t> 14 countries BEL, CPR, FIN, FRA, GFR, JPN, NET, ROK, RUS, SPA, SWE, UK, UKR and USA. 19 national laboratories and universities. </a:t>
            </a:r>
          </a:p>
          <a:p>
            <a:r>
              <a:rPr lang="en-GB" sz="2200" dirty="0"/>
              <a:t>4-8 Nov. 2013, 1</a:t>
            </a:r>
            <a:r>
              <a:rPr lang="en-GB" sz="2200" baseline="30000" dirty="0"/>
              <a:t>st</a:t>
            </a:r>
            <a:r>
              <a:rPr lang="en-GB" sz="2200" dirty="0"/>
              <a:t> RCM, Vienna, </a:t>
            </a:r>
            <a:r>
              <a:rPr lang="en-GB" sz="2200" b="1" dirty="0"/>
              <a:t>INDC(NDS)-0648</a:t>
            </a:r>
            <a:endParaRPr lang="en-US" sz="2200" b="1" dirty="0"/>
          </a:p>
          <a:p>
            <a:r>
              <a:rPr lang="en-US" sz="2200" dirty="0"/>
              <a:t>29 June - 2 July 2015, 2</a:t>
            </a:r>
            <a:r>
              <a:rPr lang="en-US" sz="2200" baseline="30000" dirty="0"/>
              <a:t>nd</a:t>
            </a:r>
            <a:r>
              <a:rPr lang="en-US" sz="2200" dirty="0"/>
              <a:t> RCM, Vienna, </a:t>
            </a:r>
            <a:r>
              <a:rPr lang="en-GB" sz="2200" b="1" dirty="0"/>
              <a:t>INDC(NDS)-0691</a:t>
            </a:r>
          </a:p>
          <a:p>
            <a:r>
              <a:rPr lang="en-GB" sz="2200" dirty="0"/>
              <a:t>Technical Meeting held on 13-16 June 2016, Vienna on “</a:t>
            </a:r>
            <a:r>
              <a:rPr lang="en-US" sz="2200" dirty="0"/>
              <a:t>Nuclear Reaction Data and Uncertainties for Radiation Damage</a:t>
            </a:r>
            <a:r>
              <a:rPr lang="en-GB" sz="2200" dirty="0"/>
              <a:t>”, </a:t>
            </a:r>
            <a:r>
              <a:rPr lang="en-GB" sz="2200" b="1" dirty="0"/>
              <a:t>INDC(NDS)-0719</a:t>
            </a:r>
            <a:r>
              <a:rPr lang="en-GB" sz="2200" dirty="0"/>
              <a:t>, 16 consultants, 4 staffs</a:t>
            </a:r>
          </a:p>
          <a:p>
            <a:r>
              <a:rPr lang="en-GB" sz="2200" dirty="0"/>
              <a:t>15+ technical papers in international Conferences and peer-review journals</a:t>
            </a:r>
          </a:p>
          <a:p>
            <a:r>
              <a:rPr lang="en-GB" sz="2200" dirty="0"/>
              <a:t>CRP extended to hold the 3</a:t>
            </a:r>
            <a:r>
              <a:rPr lang="en-GB" sz="2200" baseline="30000" dirty="0"/>
              <a:t>rd</a:t>
            </a:r>
            <a:r>
              <a:rPr lang="en-GB" sz="2200" dirty="0"/>
              <a:t> RCM </a:t>
            </a:r>
            <a:r>
              <a:rPr lang="en-US" sz="2200" b="1" dirty="0"/>
              <a:t>23 - 25 October 2017</a:t>
            </a:r>
            <a:endParaRPr lang="en-US" sz="2200" dirty="0"/>
          </a:p>
          <a:p>
            <a:r>
              <a:rPr lang="en-US" sz="2200" dirty="0"/>
              <a:t>Final report to be published in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84F27F-6E68-164B-A7EA-470D13A5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98" y="26561"/>
            <a:ext cx="7597302" cy="591191"/>
          </a:xfrm>
        </p:spPr>
        <p:txBody>
          <a:bodyPr/>
          <a:lstStyle/>
          <a:p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078D3-F70A-C441-B1BF-313A5CF14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E83F64A-7302-BE44-BC2E-E1A28ADC9DD6}"/>
              </a:ext>
            </a:extLst>
          </p:cNvPr>
          <p:cNvSpPr txBox="1">
            <a:spLocks/>
          </p:cNvSpPr>
          <p:nvPr/>
        </p:nvSpPr>
        <p:spPr bwMode="auto">
          <a:xfrm>
            <a:off x="1400783" y="-12351"/>
            <a:ext cx="7743217" cy="5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Primary Radiation Damage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299542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DBB424-12DB-5047-91AC-2D08ABC7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CRP’s final report at the submission stage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D4A5C-CA45-0643-8957-A1F9839A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0980" y="5453810"/>
            <a:ext cx="8325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Nuclear physicist and materials scientists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6314" r="6243" b="53010"/>
          <a:stretch/>
        </p:blipFill>
        <p:spPr>
          <a:xfrm>
            <a:off x="0" y="989349"/>
            <a:ext cx="8975615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9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NJOY processing </a:t>
            </a:r>
            <a:r>
              <a:rPr lang="en-US" dirty="0" err="1"/>
              <a:t>ismooth</a:t>
            </a:r>
            <a:r>
              <a:rPr lang="en-US" dirty="0"/>
              <a:t> =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 descr="d_recoi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" y="785112"/>
            <a:ext cx="6337370" cy="36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418" y="5876359"/>
            <a:ext cx="839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j-lt"/>
              </a:rPr>
              <a:t>Q </a:t>
            </a:r>
            <a:r>
              <a:rPr lang="en-US" sz="1800" dirty="0">
                <a:latin typeface="+mj-lt"/>
              </a:rPr>
              <a:t>negative this time, but NJOY</a:t>
            </a:r>
            <a:r>
              <a:rPr lang="en-US" sz="1800" b="0" dirty="0">
                <a:latin typeface="+mj-lt"/>
              </a:rPr>
              <a:t> </a:t>
            </a:r>
            <a:r>
              <a:rPr lang="en-US" sz="1800" b="0" dirty="0" err="1">
                <a:latin typeface="+mj-lt"/>
              </a:rPr>
              <a:t>ismoot</a:t>
            </a:r>
            <a:r>
              <a:rPr lang="en-US" sz="1800" dirty="0" err="1">
                <a:latin typeface="+mj-lt"/>
              </a:rPr>
              <a:t>h</a:t>
            </a:r>
            <a:r>
              <a:rPr lang="en-US" sz="1800" dirty="0">
                <a:latin typeface="+mj-lt"/>
              </a:rPr>
              <a:t> =1 for when the evaluator decided to cut</a:t>
            </a:r>
          </a:p>
          <a:p>
            <a:r>
              <a:rPr lang="en-US" sz="1800" b="0" dirty="0">
                <a:latin typeface="+mj-lt"/>
              </a:rPr>
              <a:t>the secondary energy grid well above the cross section minima !</a:t>
            </a:r>
          </a:p>
        </p:txBody>
      </p:sp>
      <p:pic>
        <p:nvPicPr>
          <p:cNvPr id="1028" name="Picture 4" descr="KA_Al_demo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71" y="2662260"/>
            <a:ext cx="4203279" cy="31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4A1A2-AB82-1847-BE58-7D2649F531D1}"/>
              </a:ext>
            </a:extLst>
          </p:cNvPr>
          <p:cNvSpPr txBox="1"/>
          <p:nvPr/>
        </p:nvSpPr>
        <p:spPr>
          <a:xfrm>
            <a:off x="6226235" y="797356"/>
            <a:ext cx="2334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Tails are important</a:t>
            </a:r>
          </a:p>
          <a:p>
            <a:endParaRPr lang="en-US" dirty="0"/>
          </a:p>
          <a:p>
            <a:r>
              <a:rPr lang="en-US" dirty="0"/>
              <a:t>Transmuted residual also</a:t>
            </a:r>
          </a:p>
        </p:txBody>
      </p:sp>
    </p:spTree>
    <p:extLst>
      <p:ext uri="{BB962C8B-B14F-4D97-AF65-F5344CB8AC3E}">
        <p14:creationId xmlns:p14="http://schemas.microsoft.com/office/powerpoint/2010/main" val="188193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6039B-6D80-E44F-A6BA-1D76B6AF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9" y="-12351"/>
            <a:ext cx="8319541" cy="591191"/>
          </a:xfrm>
        </p:spPr>
        <p:txBody>
          <a:bodyPr/>
          <a:lstStyle/>
          <a:p>
            <a:r>
              <a:rPr lang="en-US" dirty="0"/>
              <a:t>Underlying complexity shown with SPECTRA-PKA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C2A5B-A967-DC40-9518-DE0885A6A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6B30D-E739-964E-81E1-818F922F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8" y="944523"/>
            <a:ext cx="8559800" cy="389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A56CE-FA51-334A-A5E9-DF9132C3CBEA}"/>
              </a:ext>
            </a:extLst>
          </p:cNvPr>
          <p:cNvSpPr txBox="1"/>
          <p:nvPr/>
        </p:nvSpPr>
        <p:spPr>
          <a:xfrm>
            <a:off x="333925" y="4649188"/>
            <a:ext cx="83990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complex results with numerous recoils species (isotopes &amp;</a:t>
            </a:r>
          </a:p>
          <a:p>
            <a:r>
              <a:rPr lang="en-US" dirty="0"/>
              <a:t>Elements, many radioactive)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already hiding some of the per-channel information that is</a:t>
            </a:r>
          </a:p>
          <a:p>
            <a:r>
              <a:rPr lang="en-US" dirty="0"/>
              <a:t>available from the output</a:t>
            </a:r>
          </a:p>
          <a:p>
            <a:pPr algn="ctr"/>
            <a:r>
              <a:rPr lang="en-US" dirty="0">
                <a:hlinkClick r:id="rId3"/>
              </a:rPr>
              <a:t>https://github.com/fispact/SPECTRA-PKA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5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5FEB7-DD4A-4D2A-9276-1CB3797D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AF10CD-536B-4A1F-8EDD-6E7771D3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40" y="136525"/>
            <a:ext cx="8547860" cy="442315"/>
          </a:xfrm>
        </p:spPr>
        <p:txBody>
          <a:bodyPr/>
          <a:lstStyle/>
          <a:p>
            <a:r>
              <a:rPr lang="en-US" dirty="0"/>
              <a:t>Uncertainties in damage, DPA etc. (S. Simakov)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B6A5E-14E5-413F-927E-19E9ACA3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9904A-CB54-41F7-9B9B-71785C09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50" y="920747"/>
            <a:ext cx="8226350" cy="5935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8CEE2-BB64-4A33-8BEE-4B166D8C2634}"/>
              </a:ext>
            </a:extLst>
          </p:cNvPr>
          <p:cNvSpPr txBox="1"/>
          <p:nvPr/>
        </p:nvSpPr>
        <p:spPr>
          <a:xfrm>
            <a:off x="1567543" y="608015"/>
            <a:ext cx="241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Monte Carlo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3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459234-E6B5-E849-B846-AC1658E28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73" y="804010"/>
            <a:ext cx="8814911" cy="5449555"/>
          </a:xfrm>
        </p:spPr>
        <p:txBody>
          <a:bodyPr/>
          <a:lstStyle/>
          <a:p>
            <a:r>
              <a:rPr lang="en-US" dirty="0"/>
              <a:t>Definitely a step forward in the proper understanding of materials defect metrics induced by radiations</a:t>
            </a:r>
          </a:p>
          <a:p>
            <a:pPr lvl="1"/>
            <a:r>
              <a:rPr lang="en-US" dirty="0"/>
              <a:t>much better nuclear data with uncertainty</a:t>
            </a:r>
          </a:p>
          <a:p>
            <a:pPr lvl="1"/>
            <a:r>
              <a:rPr lang="en-US" dirty="0"/>
              <a:t>more complete data forms</a:t>
            </a:r>
          </a:p>
          <a:p>
            <a:pPr lvl="1"/>
            <a:r>
              <a:rPr lang="en-US" dirty="0"/>
              <a:t>Transmutation, decaying effects</a:t>
            </a:r>
          </a:p>
          <a:p>
            <a:pPr lvl="1"/>
            <a:r>
              <a:rPr lang="en-US" dirty="0"/>
              <a:t>non-elastic events</a:t>
            </a:r>
          </a:p>
          <a:p>
            <a:pPr lvl="1"/>
            <a:r>
              <a:rPr lang="en-US" dirty="0"/>
              <a:t>Incident particle energy dependence</a:t>
            </a:r>
          </a:p>
          <a:p>
            <a:pPr lvl="1"/>
            <a:endParaRPr lang="en-US" dirty="0"/>
          </a:p>
          <a:p>
            <a:r>
              <a:rPr lang="en-US" dirty="0"/>
              <a:t>A much better coverage of the high energy range</a:t>
            </a:r>
          </a:p>
          <a:p>
            <a:r>
              <a:rPr lang="en-US" dirty="0"/>
              <a:t>Novel event per event, channel metrics</a:t>
            </a:r>
          </a:p>
          <a:p>
            <a:r>
              <a:rPr lang="en-US" dirty="0"/>
              <a:t>Uncertainty quantification and propagation UQP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==&gt; to better serve multi-scale, -physics simulation software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283C80-8E3B-D14B-A6CC-08164303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@ nuclear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975D-DF63-6946-8AF2-65EAF01B6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8F2C6-CC07-8B44-B2BA-6B3FD8732FE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809832"/>
      </p:ext>
    </p:extLst>
  </p:cSld>
  <p:clrMapOvr>
    <a:masterClrMapping/>
  </p:clrMapOvr>
</p:sld>
</file>

<file path=ppt/theme/theme1.xml><?xml version="1.0" encoding="utf-8"?>
<a:theme xmlns:a="http://schemas.openxmlformats.org/drawingml/2006/main" name="Dualbrand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Dualbrand PowerPoint</Template>
  <TotalTime>0</TotalTime>
  <Words>600</Words>
  <Application>Microsoft Office PowerPoint</Application>
  <PresentationFormat>On-screen Show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</vt:lpstr>
      <vt:lpstr>Wingdings</vt:lpstr>
      <vt:lpstr>Dualbrand PowerPoint</vt:lpstr>
      <vt:lpstr>IAEA work on Primary Radiation Damage Cross Sections </vt:lpstr>
      <vt:lpstr>PowerPoint Presentation</vt:lpstr>
      <vt:lpstr>The beginning: background  RPV reference </vt:lpstr>
      <vt:lpstr> </vt:lpstr>
      <vt:lpstr>CRP’s final report at the submission stage</vt:lpstr>
      <vt:lpstr>NJOY processing ismooth = 1 </vt:lpstr>
      <vt:lpstr>Underlying complexity shown with SPECTRA-PKA</vt:lpstr>
      <vt:lpstr>Uncertainties in damage, DPA etc. (S. Simakov)</vt:lpstr>
      <vt:lpstr>Progress @ nuclear scale</vt:lpstr>
      <vt:lpstr>Multi-scale modelling</vt:lpstr>
      <vt:lpstr>Multi-scales modelling</vt:lpstr>
      <vt:lpstr>Thank you!</vt:lpstr>
    </vt:vector>
  </TitlesOfParts>
  <Company>Culham Centre for Fusion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Fleming, Michael</dc:creator>
  <cp:lastModifiedBy>KONING, Arjan</cp:lastModifiedBy>
  <cp:revision>678</cp:revision>
  <cp:lastPrinted>2018-09-24T13:43:27Z</cp:lastPrinted>
  <dcterms:created xsi:type="dcterms:W3CDTF">2015-11-04T14:43:19Z</dcterms:created>
  <dcterms:modified xsi:type="dcterms:W3CDTF">2019-01-17T12:54:52Z</dcterms:modified>
</cp:coreProperties>
</file>