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396" r:id="rId3"/>
    <p:sldId id="1397" r:id="rId4"/>
    <p:sldId id="1398" r:id="rId5"/>
    <p:sldId id="1399" r:id="rId6"/>
    <p:sldId id="1407" r:id="rId7"/>
    <p:sldId id="1400" r:id="rId8"/>
    <p:sldId id="1402" r:id="rId9"/>
    <p:sldId id="1401" r:id="rId10"/>
    <p:sldId id="1403" r:id="rId11"/>
    <p:sldId id="1406" r:id="rId12"/>
    <p:sldId id="1404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2FE19-1012-4720-9FAC-9B961C825F04}" v="29" dt="2025-01-14T21:35:48.2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ifarkis" userId="b96a872d-75c7-47be-92af-40407e6a3de0" providerId="ADAL" clId="{0782FE19-1012-4720-9FAC-9B961C825F04}"/>
    <pc:docChg chg="undo custSel addSld delSld modSld sldOrd">
      <pc:chgData name="Michael Kifarkis" userId="b96a872d-75c7-47be-92af-40407e6a3de0" providerId="ADAL" clId="{0782FE19-1012-4720-9FAC-9B961C825F04}" dt="2025-01-15T20:43:42.445" v="3049" actId="113"/>
      <pc:docMkLst>
        <pc:docMk/>
      </pc:docMkLst>
      <pc:sldChg chg="modSp mod">
        <pc:chgData name="Michael Kifarkis" userId="b96a872d-75c7-47be-92af-40407e6a3de0" providerId="ADAL" clId="{0782FE19-1012-4720-9FAC-9B961C825F04}" dt="2025-01-14T02:18:54.364" v="136" actId="20577"/>
        <pc:sldMkLst>
          <pc:docMk/>
          <pc:sldMk cId="0" sldId="256"/>
        </pc:sldMkLst>
        <pc:spChg chg="mod">
          <ac:chgData name="Michael Kifarkis" userId="b96a872d-75c7-47be-92af-40407e6a3de0" providerId="ADAL" clId="{0782FE19-1012-4720-9FAC-9B961C825F04}" dt="2025-01-14T02:18:54.364" v="136" actId="20577"/>
          <ac:spMkLst>
            <pc:docMk/>
            <pc:sldMk cId="0" sldId="256"/>
            <ac:spMk id="1011" creationId="{00000000-0000-0000-0000-000000000000}"/>
          </ac:spMkLst>
        </pc:spChg>
      </pc:sldChg>
      <pc:sldChg chg="del">
        <pc:chgData name="Michael Kifarkis" userId="b96a872d-75c7-47be-92af-40407e6a3de0" providerId="ADAL" clId="{0782FE19-1012-4720-9FAC-9B961C825F04}" dt="2025-01-14T02:14:26.200" v="0" actId="47"/>
        <pc:sldMkLst>
          <pc:docMk/>
          <pc:sldMk cId="2353606974" sldId="1394"/>
        </pc:sldMkLst>
      </pc:sldChg>
      <pc:sldChg chg="delSp modSp mod ord">
        <pc:chgData name="Michael Kifarkis" userId="b96a872d-75c7-47be-92af-40407e6a3de0" providerId="ADAL" clId="{0782FE19-1012-4720-9FAC-9B961C825F04}" dt="2025-01-15T20:39:59.123" v="3048"/>
        <pc:sldMkLst>
          <pc:docMk/>
          <pc:sldMk cId="3574028984" sldId="1396"/>
        </pc:sldMkLst>
        <pc:spChg chg="mod">
          <ac:chgData name="Michael Kifarkis" userId="b96a872d-75c7-47be-92af-40407e6a3de0" providerId="ADAL" clId="{0782FE19-1012-4720-9FAC-9B961C825F04}" dt="2025-01-15T17:17:02.057" v="2969" actId="20577"/>
          <ac:spMkLst>
            <pc:docMk/>
            <pc:sldMk cId="3574028984" sldId="1396"/>
            <ac:spMk id="2" creationId="{60665C3E-A92E-CE73-08FA-59C3C1549195}"/>
          </ac:spMkLst>
        </pc:spChg>
        <pc:spChg chg="del mod">
          <ac:chgData name="Michael Kifarkis" userId="b96a872d-75c7-47be-92af-40407e6a3de0" providerId="ADAL" clId="{0782FE19-1012-4720-9FAC-9B961C825F04}" dt="2025-01-14T02:30:21.116" v="276" actId="478"/>
          <ac:spMkLst>
            <pc:docMk/>
            <pc:sldMk cId="3574028984" sldId="1396"/>
            <ac:spMk id="4" creationId="{6AC6CEC8-7B09-71F2-2D8F-811B3C95261A}"/>
          </ac:spMkLst>
        </pc:spChg>
        <pc:spChg chg="mod">
          <ac:chgData name="Michael Kifarkis" userId="b96a872d-75c7-47be-92af-40407e6a3de0" providerId="ADAL" clId="{0782FE19-1012-4720-9FAC-9B961C825F04}" dt="2025-01-14T02:18:38.048" v="134" actId="20577"/>
          <ac:spMkLst>
            <pc:docMk/>
            <pc:sldMk cId="3574028984" sldId="1396"/>
            <ac:spMk id="5" creationId="{C07CFC79-0FFC-6352-26C2-3D5E61EE6400}"/>
          </ac:spMkLst>
        </pc:spChg>
        <pc:spChg chg="mod">
          <ac:chgData name="Michael Kifarkis" userId="b96a872d-75c7-47be-92af-40407e6a3de0" providerId="ADAL" clId="{0782FE19-1012-4720-9FAC-9B961C825F04}" dt="2025-01-14T16:00:04.125" v="864" actId="2711"/>
          <ac:spMkLst>
            <pc:docMk/>
            <pc:sldMk cId="3574028984" sldId="1396"/>
            <ac:spMk id="9" creationId="{D6B6CF3C-DD71-E0AF-D6C9-4913BFBBB7D7}"/>
          </ac:spMkLst>
        </pc:spChg>
      </pc:sldChg>
      <pc:sldChg chg="addSp delSp modSp add mod">
        <pc:chgData name="Michael Kifarkis" userId="b96a872d-75c7-47be-92af-40407e6a3de0" providerId="ADAL" clId="{0782FE19-1012-4720-9FAC-9B961C825F04}" dt="2025-01-14T20:55:44.952" v="1883" actId="1076"/>
        <pc:sldMkLst>
          <pc:docMk/>
          <pc:sldMk cId="3098782787" sldId="1397"/>
        </pc:sldMkLst>
        <pc:spChg chg="mod">
          <ac:chgData name="Michael Kifarkis" userId="b96a872d-75c7-47be-92af-40407e6a3de0" providerId="ADAL" clId="{0782FE19-1012-4720-9FAC-9B961C825F04}" dt="2025-01-14T16:53:30.021" v="993" actId="20577"/>
          <ac:spMkLst>
            <pc:docMk/>
            <pc:sldMk cId="3098782787" sldId="1397"/>
            <ac:spMk id="2" creationId="{60665C3E-A92E-CE73-08FA-59C3C1549195}"/>
          </ac:spMkLst>
        </pc:spChg>
        <pc:spChg chg="del mod">
          <ac:chgData name="Michael Kifarkis" userId="b96a872d-75c7-47be-92af-40407e6a3de0" providerId="ADAL" clId="{0782FE19-1012-4720-9FAC-9B961C825F04}" dt="2025-01-14T02:30:15.512" v="274" actId="478"/>
          <ac:spMkLst>
            <pc:docMk/>
            <pc:sldMk cId="3098782787" sldId="1397"/>
            <ac:spMk id="4" creationId="{6AC6CEC8-7B09-71F2-2D8F-811B3C95261A}"/>
          </ac:spMkLst>
        </pc:spChg>
        <pc:spChg chg="mod">
          <ac:chgData name="Michael Kifarkis" userId="b96a872d-75c7-47be-92af-40407e6a3de0" providerId="ADAL" clId="{0782FE19-1012-4720-9FAC-9B961C825F04}" dt="2025-01-14T02:30:34.540" v="277" actId="255"/>
          <ac:spMkLst>
            <pc:docMk/>
            <pc:sldMk cId="3098782787" sldId="1397"/>
            <ac:spMk id="5" creationId="{C07CFC79-0FFC-6352-26C2-3D5E61EE6400}"/>
          </ac:spMkLst>
        </pc:spChg>
        <pc:spChg chg="mod">
          <ac:chgData name="Michael Kifarkis" userId="b96a872d-75c7-47be-92af-40407e6a3de0" providerId="ADAL" clId="{0782FE19-1012-4720-9FAC-9B961C825F04}" dt="2025-01-14T02:28:38.771" v="256" actId="255"/>
          <ac:spMkLst>
            <pc:docMk/>
            <pc:sldMk cId="3098782787" sldId="1397"/>
            <ac:spMk id="6" creationId="{92EFCA65-CF4F-42E9-4FF7-0AD82300FA14}"/>
          </ac:spMkLst>
        </pc:spChg>
        <pc:spChg chg="add mod">
          <ac:chgData name="Michael Kifarkis" userId="b96a872d-75c7-47be-92af-40407e6a3de0" providerId="ADAL" clId="{0782FE19-1012-4720-9FAC-9B961C825F04}" dt="2025-01-14T02:28:38.771" v="256" actId="255"/>
          <ac:spMkLst>
            <pc:docMk/>
            <pc:sldMk cId="3098782787" sldId="1397"/>
            <ac:spMk id="8" creationId="{C6F98ACB-A5AA-2C0B-8C27-D9CC93FD3041}"/>
          </ac:spMkLst>
        </pc:spChg>
        <pc:spChg chg="del">
          <ac:chgData name="Michael Kifarkis" userId="b96a872d-75c7-47be-92af-40407e6a3de0" providerId="ADAL" clId="{0782FE19-1012-4720-9FAC-9B961C825F04}" dt="2025-01-14T02:21:03.861" v="138" actId="478"/>
          <ac:spMkLst>
            <pc:docMk/>
            <pc:sldMk cId="3098782787" sldId="1397"/>
            <ac:spMk id="9" creationId="{D6B6CF3C-DD71-E0AF-D6C9-4913BFBBB7D7}"/>
          </ac:spMkLst>
        </pc:spChg>
        <pc:spChg chg="add mod">
          <ac:chgData name="Michael Kifarkis" userId="b96a872d-75c7-47be-92af-40407e6a3de0" providerId="ADAL" clId="{0782FE19-1012-4720-9FAC-9B961C825F04}" dt="2025-01-14T14:27:41.192" v="715" actId="14100"/>
          <ac:spMkLst>
            <pc:docMk/>
            <pc:sldMk cId="3098782787" sldId="1397"/>
            <ac:spMk id="10" creationId="{A8AE86F6-0CA7-3A43-ACD8-8F2A0E296A4B}"/>
          </ac:spMkLst>
        </pc:spChg>
        <pc:spChg chg="add mod">
          <ac:chgData name="Michael Kifarkis" userId="b96a872d-75c7-47be-92af-40407e6a3de0" providerId="ADAL" clId="{0782FE19-1012-4720-9FAC-9B961C825F04}" dt="2025-01-14T02:28:38.771" v="256" actId="255"/>
          <ac:spMkLst>
            <pc:docMk/>
            <pc:sldMk cId="3098782787" sldId="1397"/>
            <ac:spMk id="11" creationId="{AB2B3B83-866E-C60D-347D-3F6007CBEB3A}"/>
          </ac:spMkLst>
        </pc:spChg>
        <pc:spChg chg="add mod">
          <ac:chgData name="Michael Kifarkis" userId="b96a872d-75c7-47be-92af-40407e6a3de0" providerId="ADAL" clId="{0782FE19-1012-4720-9FAC-9B961C825F04}" dt="2025-01-14T02:28:38.771" v="256" actId="255"/>
          <ac:spMkLst>
            <pc:docMk/>
            <pc:sldMk cId="3098782787" sldId="1397"/>
            <ac:spMk id="12" creationId="{D30B46A3-9093-1794-4EA4-999187AC68BB}"/>
          </ac:spMkLst>
        </pc:spChg>
        <pc:spChg chg="add mod">
          <ac:chgData name="Michael Kifarkis" userId="b96a872d-75c7-47be-92af-40407e6a3de0" providerId="ADAL" clId="{0782FE19-1012-4720-9FAC-9B961C825F04}" dt="2025-01-14T20:55:44.952" v="1883" actId="1076"/>
          <ac:spMkLst>
            <pc:docMk/>
            <pc:sldMk cId="3098782787" sldId="1397"/>
            <ac:spMk id="16" creationId="{BA05193B-A7FE-F3A2-7D7F-4D55959B4CD3}"/>
          </ac:spMkLst>
        </pc:spChg>
        <pc:spChg chg="add mod">
          <ac:chgData name="Michael Kifarkis" userId="b96a872d-75c7-47be-92af-40407e6a3de0" providerId="ADAL" clId="{0782FE19-1012-4720-9FAC-9B961C825F04}" dt="2025-01-14T02:30:45.131" v="279" actId="1076"/>
          <ac:spMkLst>
            <pc:docMk/>
            <pc:sldMk cId="3098782787" sldId="1397"/>
            <ac:spMk id="17" creationId="{C656FC70-1239-510B-792B-36C8D29A3050}"/>
          </ac:spMkLst>
        </pc:spChg>
        <pc:spChg chg="add del mod">
          <ac:chgData name="Michael Kifarkis" userId="b96a872d-75c7-47be-92af-40407e6a3de0" providerId="ADAL" clId="{0782FE19-1012-4720-9FAC-9B961C825F04}" dt="2025-01-14T02:22:53.256" v="193" actId="478"/>
          <ac:spMkLst>
            <pc:docMk/>
            <pc:sldMk cId="3098782787" sldId="1397"/>
            <ac:spMk id="18" creationId="{B72DF45F-FFFE-AD66-136B-2BC65FEF6C22}"/>
          </ac:spMkLst>
        </pc:spChg>
        <pc:spChg chg="add mod">
          <ac:chgData name="Michael Kifarkis" userId="b96a872d-75c7-47be-92af-40407e6a3de0" providerId="ADAL" clId="{0782FE19-1012-4720-9FAC-9B961C825F04}" dt="2025-01-14T14:26:26.717" v="714" actId="1076"/>
          <ac:spMkLst>
            <pc:docMk/>
            <pc:sldMk cId="3098782787" sldId="1397"/>
            <ac:spMk id="20" creationId="{F659DEF5-3C9A-C7CA-DF4A-70DDBEF10455}"/>
          </ac:spMkLst>
        </pc:spChg>
        <pc:spChg chg="add mod">
          <ac:chgData name="Michael Kifarkis" userId="b96a872d-75c7-47be-92af-40407e6a3de0" providerId="ADAL" clId="{0782FE19-1012-4720-9FAC-9B961C825F04}" dt="2025-01-14T02:32:40.704" v="296" actId="1076"/>
          <ac:spMkLst>
            <pc:docMk/>
            <pc:sldMk cId="3098782787" sldId="1397"/>
            <ac:spMk id="21" creationId="{37E331C3-8148-8ADD-0653-8BFA05938ECC}"/>
          </ac:spMkLst>
        </pc:spChg>
        <pc:spChg chg="add mod">
          <ac:chgData name="Michael Kifarkis" userId="b96a872d-75c7-47be-92af-40407e6a3de0" providerId="ADAL" clId="{0782FE19-1012-4720-9FAC-9B961C825F04}" dt="2025-01-14T02:28:54.882" v="259" actId="1076"/>
          <ac:spMkLst>
            <pc:docMk/>
            <pc:sldMk cId="3098782787" sldId="1397"/>
            <ac:spMk id="22" creationId="{43D44E7A-9953-B42D-74DD-0F5C2C3CCE3C}"/>
          </ac:spMkLst>
        </pc:spChg>
        <pc:spChg chg="add del mod">
          <ac:chgData name="Michael Kifarkis" userId="b96a872d-75c7-47be-92af-40407e6a3de0" providerId="ADAL" clId="{0782FE19-1012-4720-9FAC-9B961C825F04}" dt="2025-01-14T20:55:40.621" v="1882" actId="478"/>
          <ac:spMkLst>
            <pc:docMk/>
            <pc:sldMk cId="3098782787" sldId="1397"/>
            <ac:spMk id="23" creationId="{5B2EC5C8-8020-110D-33F2-5852BAC0D747}"/>
          </ac:spMkLst>
        </pc:spChg>
        <pc:spChg chg="add mod">
          <ac:chgData name="Michael Kifarkis" userId="b96a872d-75c7-47be-92af-40407e6a3de0" providerId="ADAL" clId="{0782FE19-1012-4720-9FAC-9B961C825F04}" dt="2025-01-14T02:36:47.078" v="312" actId="1076"/>
          <ac:spMkLst>
            <pc:docMk/>
            <pc:sldMk cId="3098782787" sldId="1397"/>
            <ac:spMk id="24" creationId="{F2B195D2-2C1A-73A2-0204-03E9162FCD9D}"/>
          </ac:spMkLst>
        </pc:spChg>
        <pc:spChg chg="add mod">
          <ac:chgData name="Michael Kifarkis" userId="b96a872d-75c7-47be-92af-40407e6a3de0" providerId="ADAL" clId="{0782FE19-1012-4720-9FAC-9B961C825F04}" dt="2025-01-14T02:36:59.951" v="325" actId="14100"/>
          <ac:spMkLst>
            <pc:docMk/>
            <pc:sldMk cId="3098782787" sldId="1397"/>
            <ac:spMk id="25" creationId="{FBC5C758-82EC-E411-92DE-81A98A3C9C9B}"/>
          </ac:spMkLst>
        </pc:spChg>
        <pc:picChg chg="add mod">
          <ac:chgData name="Michael Kifarkis" userId="b96a872d-75c7-47be-92af-40407e6a3de0" providerId="ADAL" clId="{0782FE19-1012-4720-9FAC-9B961C825F04}" dt="2025-01-14T14:26:21.566" v="713" actId="1076"/>
          <ac:picMkLst>
            <pc:docMk/>
            <pc:sldMk cId="3098782787" sldId="1397"/>
            <ac:picMk id="3" creationId="{50AEC28E-9451-03CB-15D1-C0B5EA767CBE}"/>
          </ac:picMkLst>
        </pc:picChg>
        <pc:picChg chg="add mod">
          <ac:chgData name="Michael Kifarkis" userId="b96a872d-75c7-47be-92af-40407e6a3de0" providerId="ADAL" clId="{0782FE19-1012-4720-9FAC-9B961C825F04}" dt="2025-01-14T02:30:50.461" v="280" actId="1076"/>
          <ac:picMkLst>
            <pc:docMk/>
            <pc:sldMk cId="3098782787" sldId="1397"/>
            <ac:picMk id="7" creationId="{87AB095E-74FB-F861-9171-383A44646257}"/>
          </ac:picMkLst>
        </pc:picChg>
        <pc:picChg chg="add mod">
          <ac:chgData name="Michael Kifarkis" userId="b96a872d-75c7-47be-92af-40407e6a3de0" providerId="ADAL" clId="{0782FE19-1012-4720-9FAC-9B961C825F04}" dt="2025-01-14T02:32:36.989" v="295" actId="1076"/>
          <ac:picMkLst>
            <pc:docMk/>
            <pc:sldMk cId="3098782787" sldId="1397"/>
            <ac:picMk id="13" creationId="{8248691F-D122-696A-9B10-026720624A50}"/>
          </ac:picMkLst>
        </pc:picChg>
        <pc:picChg chg="add mod">
          <ac:chgData name="Michael Kifarkis" userId="b96a872d-75c7-47be-92af-40407e6a3de0" providerId="ADAL" clId="{0782FE19-1012-4720-9FAC-9B961C825F04}" dt="2025-01-14T02:27:14.809" v="242" actId="1076"/>
          <ac:picMkLst>
            <pc:docMk/>
            <pc:sldMk cId="3098782787" sldId="1397"/>
            <ac:picMk id="14" creationId="{35D8D595-85A3-D222-B9BA-0774EC21750F}"/>
          </ac:picMkLst>
        </pc:picChg>
        <pc:picChg chg="add mod">
          <ac:chgData name="Michael Kifarkis" userId="b96a872d-75c7-47be-92af-40407e6a3de0" providerId="ADAL" clId="{0782FE19-1012-4720-9FAC-9B961C825F04}" dt="2025-01-14T02:27:20.441" v="244" actId="1076"/>
          <ac:picMkLst>
            <pc:docMk/>
            <pc:sldMk cId="3098782787" sldId="1397"/>
            <ac:picMk id="15" creationId="{211148F7-C22E-D6B6-FBEB-8BE141663635}"/>
          </ac:picMkLst>
        </pc:picChg>
        <pc:picChg chg="add mod">
          <ac:chgData name="Michael Kifarkis" userId="b96a872d-75c7-47be-92af-40407e6a3de0" providerId="ADAL" clId="{0782FE19-1012-4720-9FAC-9B961C825F04}" dt="2025-01-14T02:29:48.687" v="271" actId="1076"/>
          <ac:picMkLst>
            <pc:docMk/>
            <pc:sldMk cId="3098782787" sldId="1397"/>
            <ac:picMk id="19" creationId="{603B455F-0AB9-BE34-E8DD-534C72666D21}"/>
          </ac:picMkLst>
        </pc:picChg>
      </pc:sldChg>
      <pc:sldChg chg="addSp delSp modSp add mod ord">
        <pc:chgData name="Michael Kifarkis" userId="b96a872d-75c7-47be-92af-40407e6a3de0" providerId="ADAL" clId="{0782FE19-1012-4720-9FAC-9B961C825F04}" dt="2025-01-14T14:47:13.907" v="723" actId="14100"/>
        <pc:sldMkLst>
          <pc:docMk/>
          <pc:sldMk cId="1592640160" sldId="1398"/>
        </pc:sldMkLst>
        <pc:spChg chg="mod">
          <ac:chgData name="Michael Kifarkis" userId="b96a872d-75c7-47be-92af-40407e6a3de0" providerId="ADAL" clId="{0782FE19-1012-4720-9FAC-9B961C825F04}" dt="2025-01-14T14:10:27.705" v="545" actId="1076"/>
          <ac:spMkLst>
            <pc:docMk/>
            <pc:sldMk cId="1592640160" sldId="1398"/>
            <ac:spMk id="2" creationId="{60665C3E-A92E-CE73-08FA-59C3C1549195}"/>
          </ac:spMkLst>
        </pc:spChg>
        <pc:spChg chg="add mod">
          <ac:chgData name="Michael Kifarkis" userId="b96a872d-75c7-47be-92af-40407e6a3de0" providerId="ADAL" clId="{0782FE19-1012-4720-9FAC-9B961C825F04}" dt="2025-01-14T14:47:13.907" v="723" actId="14100"/>
          <ac:spMkLst>
            <pc:docMk/>
            <pc:sldMk cId="1592640160" sldId="1398"/>
            <ac:spMk id="3" creationId="{EF191EF5-048F-30C4-0FDD-3CBB42A6FA1F}"/>
          </ac:spMkLst>
        </pc:spChg>
        <pc:spChg chg="add del mod">
          <ac:chgData name="Michael Kifarkis" userId="b96a872d-75c7-47be-92af-40407e6a3de0" providerId="ADAL" clId="{0782FE19-1012-4720-9FAC-9B961C825F04}" dt="2025-01-14T13:58:15.374" v="409" actId="478"/>
          <ac:spMkLst>
            <pc:docMk/>
            <pc:sldMk cId="1592640160" sldId="1398"/>
            <ac:spMk id="4" creationId="{883D0909-43A6-E8E7-D996-840E376696A7}"/>
          </ac:spMkLst>
        </pc:spChg>
        <pc:spChg chg="del mod">
          <ac:chgData name="Michael Kifarkis" userId="b96a872d-75c7-47be-92af-40407e6a3de0" providerId="ADAL" clId="{0782FE19-1012-4720-9FAC-9B961C825F04}" dt="2025-01-14T02:37:45.858" v="332"/>
          <ac:spMkLst>
            <pc:docMk/>
            <pc:sldMk cId="1592640160" sldId="1398"/>
            <ac:spMk id="9" creationId="{D6B6CF3C-DD71-E0AF-D6C9-4913BFBBB7D7}"/>
          </ac:spMkLst>
        </pc:spChg>
        <pc:spChg chg="add mod">
          <ac:chgData name="Michael Kifarkis" userId="b96a872d-75c7-47be-92af-40407e6a3de0" providerId="ADAL" clId="{0782FE19-1012-4720-9FAC-9B961C825F04}" dt="2025-01-14T14:00:20.473" v="436" actId="1076"/>
          <ac:spMkLst>
            <pc:docMk/>
            <pc:sldMk cId="1592640160" sldId="1398"/>
            <ac:spMk id="10" creationId="{9AAD5746-61D9-9C04-F03E-BDCFAFE701EC}"/>
          </ac:spMkLst>
        </pc:spChg>
        <pc:spChg chg="add mod">
          <ac:chgData name="Michael Kifarkis" userId="b96a872d-75c7-47be-92af-40407e6a3de0" providerId="ADAL" clId="{0782FE19-1012-4720-9FAC-9B961C825F04}" dt="2025-01-14T14:29:46.743" v="721" actId="1076"/>
          <ac:spMkLst>
            <pc:docMk/>
            <pc:sldMk cId="1592640160" sldId="1398"/>
            <ac:spMk id="11" creationId="{E4C0EA64-26F0-D351-BC54-313D61AF51E6}"/>
          </ac:spMkLst>
        </pc:spChg>
        <pc:spChg chg="add mod">
          <ac:chgData name="Michael Kifarkis" userId="b96a872d-75c7-47be-92af-40407e6a3de0" providerId="ADAL" clId="{0782FE19-1012-4720-9FAC-9B961C825F04}" dt="2025-01-14T14:02:05.475" v="449" actId="1076"/>
          <ac:spMkLst>
            <pc:docMk/>
            <pc:sldMk cId="1592640160" sldId="1398"/>
            <ac:spMk id="12" creationId="{BD79EBF8-2C29-30B6-29E0-E350B25C88EC}"/>
          </ac:spMkLst>
        </pc:spChg>
        <pc:spChg chg="add mod">
          <ac:chgData name="Michael Kifarkis" userId="b96a872d-75c7-47be-92af-40407e6a3de0" providerId="ADAL" clId="{0782FE19-1012-4720-9FAC-9B961C825F04}" dt="2025-01-14T14:00:39.258" v="441" actId="1076"/>
          <ac:spMkLst>
            <pc:docMk/>
            <pc:sldMk cId="1592640160" sldId="1398"/>
            <ac:spMk id="13" creationId="{0AEF404A-7D42-01F9-F343-D3021DEDECC9}"/>
          </ac:spMkLst>
        </pc:spChg>
        <pc:spChg chg="add mod">
          <ac:chgData name="Michael Kifarkis" userId="b96a872d-75c7-47be-92af-40407e6a3de0" providerId="ADAL" clId="{0782FE19-1012-4720-9FAC-9B961C825F04}" dt="2025-01-14T14:00:11.598" v="434" actId="1076"/>
          <ac:spMkLst>
            <pc:docMk/>
            <pc:sldMk cId="1592640160" sldId="1398"/>
            <ac:spMk id="14" creationId="{A1B0E959-02CF-34D7-7312-19F8D15D0D37}"/>
          </ac:spMkLst>
        </pc:spChg>
        <pc:spChg chg="add mod">
          <ac:chgData name="Michael Kifarkis" userId="b96a872d-75c7-47be-92af-40407e6a3de0" providerId="ADAL" clId="{0782FE19-1012-4720-9FAC-9B961C825F04}" dt="2025-01-14T14:02:39.575" v="453" actId="1076"/>
          <ac:spMkLst>
            <pc:docMk/>
            <pc:sldMk cId="1592640160" sldId="1398"/>
            <ac:spMk id="15" creationId="{4410C998-3BED-C339-D994-6C9C6EBA09C8}"/>
          </ac:spMkLst>
        </pc:spChg>
        <pc:spChg chg="add mod">
          <ac:chgData name="Michael Kifarkis" userId="b96a872d-75c7-47be-92af-40407e6a3de0" providerId="ADAL" clId="{0782FE19-1012-4720-9FAC-9B961C825F04}" dt="2025-01-14T14:00:11.598" v="434" actId="1076"/>
          <ac:spMkLst>
            <pc:docMk/>
            <pc:sldMk cId="1592640160" sldId="1398"/>
            <ac:spMk id="16" creationId="{BCDB8A4E-1FE1-5DB1-EF9C-70A923F6EF48}"/>
          </ac:spMkLst>
        </pc:spChg>
        <pc:picChg chg="add mod">
          <ac:chgData name="Michael Kifarkis" userId="b96a872d-75c7-47be-92af-40407e6a3de0" providerId="ADAL" clId="{0782FE19-1012-4720-9FAC-9B961C825F04}" dt="2025-01-14T14:00:14.120" v="435" actId="14100"/>
          <ac:picMkLst>
            <pc:docMk/>
            <pc:sldMk cId="1592640160" sldId="1398"/>
            <ac:picMk id="7" creationId="{54B5BCC6-06F0-9A08-2E1F-8BE4D0ADCA07}"/>
          </ac:picMkLst>
        </pc:picChg>
        <pc:picChg chg="add mod">
          <ac:chgData name="Michael Kifarkis" userId="b96a872d-75c7-47be-92af-40407e6a3de0" providerId="ADAL" clId="{0782FE19-1012-4720-9FAC-9B961C825F04}" dt="2025-01-14T14:00:49.737" v="445" actId="1076"/>
          <ac:picMkLst>
            <pc:docMk/>
            <pc:sldMk cId="1592640160" sldId="1398"/>
            <ac:picMk id="8" creationId="{793CB170-BA1E-CB46-0B22-0F13D75A8215}"/>
          </ac:picMkLst>
        </pc:picChg>
      </pc:sldChg>
      <pc:sldChg chg="addSp delSp modSp add mod">
        <pc:chgData name="Michael Kifarkis" userId="b96a872d-75c7-47be-92af-40407e6a3de0" providerId="ADAL" clId="{0782FE19-1012-4720-9FAC-9B961C825F04}" dt="2025-01-14T16:07:56.567" v="877" actId="20577"/>
        <pc:sldMkLst>
          <pc:docMk/>
          <pc:sldMk cId="3866520020" sldId="1399"/>
        </pc:sldMkLst>
        <pc:spChg chg="mod">
          <ac:chgData name="Michael Kifarkis" userId="b96a872d-75c7-47be-92af-40407e6a3de0" providerId="ADAL" clId="{0782FE19-1012-4720-9FAC-9B961C825F04}" dt="2025-01-14T14:10:04.886" v="542" actId="1076"/>
          <ac:spMkLst>
            <pc:docMk/>
            <pc:sldMk cId="3866520020" sldId="1399"/>
            <ac:spMk id="2" creationId="{60665C3E-A92E-CE73-08FA-59C3C1549195}"/>
          </ac:spMkLst>
        </pc:spChg>
        <pc:spChg chg="add mod">
          <ac:chgData name="Michael Kifarkis" userId="b96a872d-75c7-47be-92af-40407e6a3de0" providerId="ADAL" clId="{0782FE19-1012-4720-9FAC-9B961C825F04}" dt="2025-01-14T16:07:56.567" v="877" actId="20577"/>
          <ac:spMkLst>
            <pc:docMk/>
            <pc:sldMk cId="3866520020" sldId="1399"/>
            <ac:spMk id="3" creationId="{D6063720-6DC7-3DCF-95A9-12DFE9CCDAE1}"/>
          </ac:spMkLst>
        </pc:spChg>
        <pc:spChg chg="add del mod">
          <ac:chgData name="Michael Kifarkis" userId="b96a872d-75c7-47be-92af-40407e6a3de0" providerId="ADAL" clId="{0782FE19-1012-4720-9FAC-9B961C825F04}" dt="2025-01-14T14:06:13.559" v="484" actId="478"/>
          <ac:spMkLst>
            <pc:docMk/>
            <pc:sldMk cId="3866520020" sldId="1399"/>
            <ac:spMk id="9" creationId="{5A0F319D-2865-4AE0-BD88-17A6520489E1}"/>
          </ac:spMkLst>
        </pc:spChg>
        <pc:picChg chg="add del mod">
          <ac:chgData name="Michael Kifarkis" userId="b96a872d-75c7-47be-92af-40407e6a3de0" providerId="ADAL" clId="{0782FE19-1012-4720-9FAC-9B961C825F04}" dt="2025-01-14T14:05:54.807" v="476" actId="478"/>
          <ac:picMkLst>
            <pc:docMk/>
            <pc:sldMk cId="3866520020" sldId="1399"/>
            <ac:picMk id="4" creationId="{11327A39-182B-7630-751F-CA92F7A64A51}"/>
          </ac:picMkLst>
        </pc:picChg>
        <pc:picChg chg="add del mod">
          <ac:chgData name="Michael Kifarkis" userId="b96a872d-75c7-47be-92af-40407e6a3de0" providerId="ADAL" clId="{0782FE19-1012-4720-9FAC-9B961C825F04}" dt="2025-01-14T14:06:51.177" v="497" actId="478"/>
          <ac:picMkLst>
            <pc:docMk/>
            <pc:sldMk cId="3866520020" sldId="1399"/>
            <ac:picMk id="7" creationId="{876E3342-C0AC-146E-F9E9-7773EF70F06B}"/>
          </ac:picMkLst>
        </pc:picChg>
        <pc:picChg chg="add mod">
          <ac:chgData name="Michael Kifarkis" userId="b96a872d-75c7-47be-92af-40407e6a3de0" providerId="ADAL" clId="{0782FE19-1012-4720-9FAC-9B961C825F04}" dt="2025-01-14T14:06:59.062" v="499" actId="14100"/>
          <ac:picMkLst>
            <pc:docMk/>
            <pc:sldMk cId="3866520020" sldId="1399"/>
            <ac:picMk id="8" creationId="{63C86185-78EC-8A44-4FCB-6AB067A6BFDE}"/>
          </ac:picMkLst>
        </pc:picChg>
        <pc:picChg chg="add mod">
          <ac:chgData name="Michael Kifarkis" userId="b96a872d-75c7-47be-92af-40407e6a3de0" providerId="ADAL" clId="{0782FE19-1012-4720-9FAC-9B961C825F04}" dt="2025-01-14T14:06:48.985" v="496" actId="1076"/>
          <ac:picMkLst>
            <pc:docMk/>
            <pc:sldMk cId="3866520020" sldId="1399"/>
            <ac:picMk id="10" creationId="{8834C9F9-0D2B-0CDF-6398-B20C47A89846}"/>
          </ac:picMkLst>
        </pc:picChg>
        <pc:picChg chg="add mod">
          <ac:chgData name="Michael Kifarkis" userId="b96a872d-75c7-47be-92af-40407e6a3de0" providerId="ADAL" clId="{0782FE19-1012-4720-9FAC-9B961C825F04}" dt="2025-01-14T14:16:52.456" v="675" actId="732"/>
          <ac:picMkLst>
            <pc:docMk/>
            <pc:sldMk cId="3866520020" sldId="1399"/>
            <ac:picMk id="1025" creationId="{A5F8237A-C4F5-8EC9-7775-E7171E9AD2A5}"/>
          </ac:picMkLst>
        </pc:picChg>
      </pc:sldChg>
      <pc:sldChg chg="addSp delSp modSp add mod ord">
        <pc:chgData name="Michael Kifarkis" userId="b96a872d-75c7-47be-92af-40407e6a3de0" providerId="ADAL" clId="{0782FE19-1012-4720-9FAC-9B961C825F04}" dt="2025-01-14T21:10:04.612" v="2485" actId="20577"/>
        <pc:sldMkLst>
          <pc:docMk/>
          <pc:sldMk cId="2281052134" sldId="1400"/>
        </pc:sldMkLst>
        <pc:spChg chg="mod">
          <ac:chgData name="Michael Kifarkis" userId="b96a872d-75c7-47be-92af-40407e6a3de0" providerId="ADAL" clId="{0782FE19-1012-4720-9FAC-9B961C825F04}" dt="2025-01-14T21:02:45.300" v="2191" actId="20577"/>
          <ac:spMkLst>
            <pc:docMk/>
            <pc:sldMk cId="2281052134" sldId="1400"/>
            <ac:spMk id="2" creationId="{60665C3E-A92E-CE73-08FA-59C3C1549195}"/>
          </ac:spMkLst>
        </pc:spChg>
        <pc:spChg chg="add del mod">
          <ac:chgData name="Michael Kifarkis" userId="b96a872d-75c7-47be-92af-40407e6a3de0" providerId="ADAL" clId="{0782FE19-1012-4720-9FAC-9B961C825F04}" dt="2025-01-14T14:13:30.984" v="604" actId="478"/>
          <ac:spMkLst>
            <pc:docMk/>
            <pc:sldMk cId="2281052134" sldId="1400"/>
            <ac:spMk id="3" creationId="{C4D1CD05-6AA3-97C8-2FF1-47E1D3216E7E}"/>
          </ac:spMkLst>
        </pc:spChg>
        <pc:spChg chg="add del mod">
          <ac:chgData name="Michael Kifarkis" userId="b96a872d-75c7-47be-92af-40407e6a3de0" providerId="ADAL" clId="{0782FE19-1012-4720-9FAC-9B961C825F04}" dt="2025-01-14T14:12:22.970" v="582" actId="478"/>
          <ac:spMkLst>
            <pc:docMk/>
            <pc:sldMk cId="2281052134" sldId="1400"/>
            <ac:spMk id="4" creationId="{00AEB3D4-65CD-E5B4-025A-0BBA53B6BCF6}"/>
          </ac:spMkLst>
        </pc:spChg>
        <pc:spChg chg="add mod">
          <ac:chgData name="Michael Kifarkis" userId="b96a872d-75c7-47be-92af-40407e6a3de0" providerId="ADAL" clId="{0782FE19-1012-4720-9FAC-9B961C825F04}" dt="2025-01-14T21:10:04.612" v="2485" actId="20577"/>
          <ac:spMkLst>
            <pc:docMk/>
            <pc:sldMk cId="2281052134" sldId="1400"/>
            <ac:spMk id="9" creationId="{EFE01429-F192-A4B7-9DD6-FBC400BD01BA}"/>
          </ac:spMkLst>
        </pc:spChg>
        <pc:spChg chg="add mod">
          <ac:chgData name="Michael Kifarkis" userId="b96a872d-75c7-47be-92af-40407e6a3de0" providerId="ADAL" clId="{0782FE19-1012-4720-9FAC-9B961C825F04}" dt="2025-01-14T15:59:49.430" v="863" actId="2711"/>
          <ac:spMkLst>
            <pc:docMk/>
            <pc:sldMk cId="2281052134" sldId="1400"/>
            <ac:spMk id="10" creationId="{D67F42E5-00BC-AF3E-9D93-8DFFDDBCDF2F}"/>
          </ac:spMkLst>
        </pc:spChg>
        <pc:picChg chg="add mod">
          <ac:chgData name="Michael Kifarkis" userId="b96a872d-75c7-47be-92af-40407e6a3de0" providerId="ADAL" clId="{0782FE19-1012-4720-9FAC-9B961C825F04}" dt="2025-01-14T14:13:01.371" v="597" actId="1076"/>
          <ac:picMkLst>
            <pc:docMk/>
            <pc:sldMk cId="2281052134" sldId="1400"/>
            <ac:picMk id="7" creationId="{24A35668-53D7-00DE-CAB8-FD808F6CEFF8}"/>
          </ac:picMkLst>
        </pc:picChg>
        <pc:picChg chg="add mod">
          <ac:chgData name="Michael Kifarkis" userId="b96a872d-75c7-47be-92af-40407e6a3de0" providerId="ADAL" clId="{0782FE19-1012-4720-9FAC-9B961C825F04}" dt="2025-01-14T14:13:03.192" v="598" actId="1076"/>
          <ac:picMkLst>
            <pc:docMk/>
            <pc:sldMk cId="2281052134" sldId="1400"/>
            <ac:picMk id="8" creationId="{8B0C3953-DF8E-5FA8-F858-E795B439775B}"/>
          </ac:picMkLst>
        </pc:picChg>
      </pc:sldChg>
      <pc:sldChg chg="addSp modSp add mod">
        <pc:chgData name="Michael Kifarkis" userId="b96a872d-75c7-47be-92af-40407e6a3de0" providerId="ADAL" clId="{0782FE19-1012-4720-9FAC-9B961C825F04}" dt="2025-01-15T20:43:42.445" v="3049" actId="113"/>
        <pc:sldMkLst>
          <pc:docMk/>
          <pc:sldMk cId="2804342541" sldId="1401"/>
        </pc:sldMkLst>
        <pc:spChg chg="mod">
          <ac:chgData name="Michael Kifarkis" userId="b96a872d-75c7-47be-92af-40407e6a3de0" providerId="ADAL" clId="{0782FE19-1012-4720-9FAC-9B961C825F04}" dt="2025-01-14T17:07:19.940" v="1129"/>
          <ac:spMkLst>
            <pc:docMk/>
            <pc:sldMk cId="2804342541" sldId="1401"/>
            <ac:spMk id="2" creationId="{60665C3E-A92E-CE73-08FA-59C3C1549195}"/>
          </ac:spMkLst>
        </pc:spChg>
        <pc:spChg chg="add mod">
          <ac:chgData name="Michael Kifarkis" userId="b96a872d-75c7-47be-92af-40407e6a3de0" providerId="ADAL" clId="{0782FE19-1012-4720-9FAC-9B961C825F04}" dt="2025-01-14T17:45:18.492" v="1524" actId="2711"/>
          <ac:spMkLst>
            <pc:docMk/>
            <pc:sldMk cId="2804342541" sldId="1401"/>
            <ac:spMk id="3" creationId="{2BC59575-7176-2794-174F-19A378D25715}"/>
          </ac:spMkLst>
        </pc:spChg>
        <pc:spChg chg="add mod">
          <ac:chgData name="Michael Kifarkis" userId="b96a872d-75c7-47be-92af-40407e6a3de0" providerId="ADAL" clId="{0782FE19-1012-4720-9FAC-9B961C825F04}" dt="2025-01-15T20:43:42.445" v="3049" actId="113"/>
          <ac:spMkLst>
            <pc:docMk/>
            <pc:sldMk cId="2804342541" sldId="1401"/>
            <ac:spMk id="9" creationId="{978AB6B6-0BBB-9E07-0735-0BA6B8A9F0F8}"/>
          </ac:spMkLst>
        </pc:spChg>
        <pc:picChg chg="add mod">
          <ac:chgData name="Michael Kifarkis" userId="b96a872d-75c7-47be-92af-40407e6a3de0" providerId="ADAL" clId="{0782FE19-1012-4720-9FAC-9B961C825F04}" dt="2025-01-14T14:57:10.533" v="744" actId="1076"/>
          <ac:picMkLst>
            <pc:docMk/>
            <pc:sldMk cId="2804342541" sldId="1401"/>
            <ac:picMk id="4" creationId="{393DE0AE-1AF3-5500-2FD2-8F84B9C6D71E}"/>
          </ac:picMkLst>
        </pc:picChg>
        <pc:picChg chg="add mod">
          <ac:chgData name="Michael Kifarkis" userId="b96a872d-75c7-47be-92af-40407e6a3de0" providerId="ADAL" clId="{0782FE19-1012-4720-9FAC-9B961C825F04}" dt="2025-01-14T14:57:06.080" v="741" actId="1076"/>
          <ac:picMkLst>
            <pc:docMk/>
            <pc:sldMk cId="2804342541" sldId="1401"/>
            <ac:picMk id="7" creationId="{2C54B5FD-48C2-2778-363D-82818476C1BB}"/>
          </ac:picMkLst>
        </pc:picChg>
      </pc:sldChg>
      <pc:sldChg chg="addSp delSp modSp add mod">
        <pc:chgData name="Michael Kifarkis" userId="b96a872d-75c7-47be-92af-40407e6a3de0" providerId="ADAL" clId="{0782FE19-1012-4720-9FAC-9B961C825F04}" dt="2025-01-15T19:25:46.264" v="3043" actId="113"/>
        <pc:sldMkLst>
          <pc:docMk/>
          <pc:sldMk cId="2523658513" sldId="1402"/>
        </pc:sldMkLst>
        <pc:spChg chg="mod">
          <ac:chgData name="Michael Kifarkis" userId="b96a872d-75c7-47be-92af-40407e6a3de0" providerId="ADAL" clId="{0782FE19-1012-4720-9FAC-9B961C825F04}" dt="2025-01-14T17:07:11.043" v="1127" actId="20577"/>
          <ac:spMkLst>
            <pc:docMk/>
            <pc:sldMk cId="2523658513" sldId="1402"/>
            <ac:spMk id="2" creationId="{60665C3E-A92E-CE73-08FA-59C3C1549195}"/>
          </ac:spMkLst>
        </pc:spChg>
        <pc:spChg chg="mod">
          <ac:chgData name="Michael Kifarkis" userId="b96a872d-75c7-47be-92af-40407e6a3de0" providerId="ADAL" clId="{0782FE19-1012-4720-9FAC-9B961C825F04}" dt="2025-01-15T19:25:46.264" v="3043" actId="113"/>
          <ac:spMkLst>
            <pc:docMk/>
            <pc:sldMk cId="2523658513" sldId="1402"/>
            <ac:spMk id="9" creationId="{EFE01429-F192-A4B7-9DD6-FBC400BD01BA}"/>
          </ac:spMkLst>
        </pc:spChg>
        <pc:spChg chg="mod">
          <ac:chgData name="Michael Kifarkis" userId="b96a872d-75c7-47be-92af-40407e6a3de0" providerId="ADAL" clId="{0782FE19-1012-4720-9FAC-9B961C825F04}" dt="2025-01-14T15:59:06.906" v="857" actId="2711"/>
          <ac:spMkLst>
            <pc:docMk/>
            <pc:sldMk cId="2523658513" sldId="1402"/>
            <ac:spMk id="10" creationId="{D67F42E5-00BC-AF3E-9D93-8DFFDDBCDF2F}"/>
          </ac:spMkLst>
        </pc:spChg>
        <pc:spChg chg="add mod">
          <ac:chgData name="Michael Kifarkis" userId="b96a872d-75c7-47be-92af-40407e6a3de0" providerId="ADAL" clId="{0782FE19-1012-4720-9FAC-9B961C825F04}" dt="2025-01-14T15:52:36.314" v="825" actId="1076"/>
          <ac:spMkLst>
            <pc:docMk/>
            <pc:sldMk cId="2523658513" sldId="1402"/>
            <ac:spMk id="14" creationId="{76A9CC01-3BC3-7739-354B-08FFD9B01FA8}"/>
          </ac:spMkLst>
        </pc:spChg>
        <pc:spChg chg="add mod">
          <ac:chgData name="Michael Kifarkis" userId="b96a872d-75c7-47be-92af-40407e6a3de0" providerId="ADAL" clId="{0782FE19-1012-4720-9FAC-9B961C825F04}" dt="2025-01-14T14:20:27.346" v="706" actId="1076"/>
          <ac:spMkLst>
            <pc:docMk/>
            <pc:sldMk cId="2523658513" sldId="1402"/>
            <ac:spMk id="15" creationId="{8A1352C6-4D3C-D6E2-E68C-90B6B5E44F42}"/>
          </ac:spMkLst>
        </pc:spChg>
        <pc:spChg chg="add mod">
          <ac:chgData name="Michael Kifarkis" userId="b96a872d-75c7-47be-92af-40407e6a3de0" providerId="ADAL" clId="{0782FE19-1012-4720-9FAC-9B961C825F04}" dt="2025-01-14T21:17:28.277" v="2492" actId="1076"/>
          <ac:spMkLst>
            <pc:docMk/>
            <pc:sldMk cId="2523658513" sldId="1402"/>
            <ac:spMk id="16" creationId="{99797645-8755-8C9C-59F6-FDA817464E45}"/>
          </ac:spMkLst>
        </pc:spChg>
        <pc:picChg chg="add mod">
          <ac:chgData name="Michael Kifarkis" userId="b96a872d-75c7-47be-92af-40407e6a3de0" providerId="ADAL" clId="{0782FE19-1012-4720-9FAC-9B961C825F04}" dt="2025-01-14T15:52:27.991" v="823" actId="1076"/>
          <ac:picMkLst>
            <pc:docMk/>
            <pc:sldMk cId="2523658513" sldId="1402"/>
            <ac:picMk id="3" creationId="{7197D36D-1BD3-B3B8-C299-F483683196F9}"/>
          </ac:picMkLst>
        </pc:picChg>
        <pc:picChg chg="add del mod">
          <ac:chgData name="Michael Kifarkis" userId="b96a872d-75c7-47be-92af-40407e6a3de0" providerId="ADAL" clId="{0782FE19-1012-4720-9FAC-9B961C825F04}" dt="2025-01-14T14:18:47.082" v="695" actId="478"/>
          <ac:picMkLst>
            <pc:docMk/>
            <pc:sldMk cId="2523658513" sldId="1402"/>
            <ac:picMk id="4" creationId="{F4D34035-143F-80B3-4E4F-793E8BC404F3}"/>
          </ac:picMkLst>
        </pc:picChg>
        <pc:picChg chg="del">
          <ac:chgData name="Michael Kifarkis" userId="b96a872d-75c7-47be-92af-40407e6a3de0" providerId="ADAL" clId="{0782FE19-1012-4720-9FAC-9B961C825F04}" dt="2025-01-14T14:18:25.240" v="683" actId="478"/>
          <ac:picMkLst>
            <pc:docMk/>
            <pc:sldMk cId="2523658513" sldId="1402"/>
            <ac:picMk id="7" creationId="{24A35668-53D7-00DE-CAB8-FD808F6CEFF8}"/>
          </ac:picMkLst>
        </pc:picChg>
        <pc:picChg chg="del">
          <ac:chgData name="Michael Kifarkis" userId="b96a872d-75c7-47be-92af-40407e6a3de0" providerId="ADAL" clId="{0782FE19-1012-4720-9FAC-9B961C825F04}" dt="2025-01-14T14:18:25.830" v="684" actId="478"/>
          <ac:picMkLst>
            <pc:docMk/>
            <pc:sldMk cId="2523658513" sldId="1402"/>
            <ac:picMk id="8" creationId="{8B0C3953-DF8E-5FA8-F858-E795B439775B}"/>
          </ac:picMkLst>
        </pc:picChg>
        <pc:picChg chg="add mod">
          <ac:chgData name="Michael Kifarkis" userId="b96a872d-75c7-47be-92af-40407e6a3de0" providerId="ADAL" clId="{0782FE19-1012-4720-9FAC-9B961C825F04}" dt="2025-01-14T15:52:33.286" v="824" actId="1076"/>
          <ac:picMkLst>
            <pc:docMk/>
            <pc:sldMk cId="2523658513" sldId="1402"/>
            <ac:picMk id="11" creationId="{C6A5C697-1275-739C-73B4-55E934768C07}"/>
          </ac:picMkLst>
        </pc:picChg>
        <pc:picChg chg="add del mod">
          <ac:chgData name="Michael Kifarkis" userId="b96a872d-75c7-47be-92af-40407e6a3de0" providerId="ADAL" clId="{0782FE19-1012-4720-9FAC-9B961C825F04}" dt="2025-01-14T14:18:49.795" v="697" actId="478"/>
          <ac:picMkLst>
            <pc:docMk/>
            <pc:sldMk cId="2523658513" sldId="1402"/>
            <ac:picMk id="12" creationId="{E8C26DD9-EA0D-3A0F-9B8D-47C60AC36673}"/>
          </ac:picMkLst>
        </pc:picChg>
        <pc:picChg chg="add mod">
          <ac:chgData name="Michael Kifarkis" userId="b96a872d-75c7-47be-92af-40407e6a3de0" providerId="ADAL" clId="{0782FE19-1012-4720-9FAC-9B961C825F04}" dt="2025-01-14T15:52:33.286" v="824" actId="1076"/>
          <ac:picMkLst>
            <pc:docMk/>
            <pc:sldMk cId="2523658513" sldId="1402"/>
            <ac:picMk id="13" creationId="{D57C8DEE-8D2E-7835-2ECF-8C21077AACDF}"/>
          </ac:picMkLst>
        </pc:picChg>
      </pc:sldChg>
      <pc:sldChg chg="addSp delSp modSp add mod">
        <pc:chgData name="Michael Kifarkis" userId="b96a872d-75c7-47be-92af-40407e6a3de0" providerId="ADAL" clId="{0782FE19-1012-4720-9FAC-9B961C825F04}" dt="2025-01-14T22:03:46.276" v="2737" actId="20577"/>
        <pc:sldMkLst>
          <pc:docMk/>
          <pc:sldMk cId="2934587536" sldId="1403"/>
        </pc:sldMkLst>
        <pc:spChg chg="mod">
          <ac:chgData name="Michael Kifarkis" userId="b96a872d-75c7-47be-92af-40407e6a3de0" providerId="ADAL" clId="{0782FE19-1012-4720-9FAC-9B961C825F04}" dt="2025-01-14T17:07:24.060" v="1131"/>
          <ac:spMkLst>
            <pc:docMk/>
            <pc:sldMk cId="2934587536" sldId="1403"/>
            <ac:spMk id="2" creationId="{60665C3E-A92E-CE73-08FA-59C3C1549195}"/>
          </ac:spMkLst>
        </pc:spChg>
        <pc:spChg chg="add del mod">
          <ac:chgData name="Michael Kifarkis" userId="b96a872d-75c7-47be-92af-40407e6a3de0" providerId="ADAL" clId="{0782FE19-1012-4720-9FAC-9B961C825F04}" dt="2025-01-14T15:19:21.097" v="797" actId="478"/>
          <ac:spMkLst>
            <pc:docMk/>
            <pc:sldMk cId="2934587536" sldId="1403"/>
            <ac:spMk id="4" creationId="{18BD8F7E-34B5-8C8D-F578-A1012D47D407}"/>
          </ac:spMkLst>
        </pc:spChg>
        <pc:spChg chg="add mod">
          <ac:chgData name="Michael Kifarkis" userId="b96a872d-75c7-47be-92af-40407e6a3de0" providerId="ADAL" clId="{0782FE19-1012-4720-9FAC-9B961C825F04}" dt="2025-01-14T15:58:33.548" v="854" actId="2711"/>
          <ac:spMkLst>
            <pc:docMk/>
            <pc:sldMk cId="2934587536" sldId="1403"/>
            <ac:spMk id="7" creationId="{8F05CDC9-0C9D-FC99-1D92-7C1D42404BE3}"/>
          </ac:spMkLst>
        </pc:spChg>
        <pc:spChg chg="add mod">
          <ac:chgData name="Michael Kifarkis" userId="b96a872d-75c7-47be-92af-40407e6a3de0" providerId="ADAL" clId="{0782FE19-1012-4720-9FAC-9B961C825F04}" dt="2025-01-14T22:03:46.276" v="2737" actId="20577"/>
          <ac:spMkLst>
            <pc:docMk/>
            <pc:sldMk cId="2934587536" sldId="1403"/>
            <ac:spMk id="9" creationId="{3B92CB92-5B99-053D-D42A-3A20D26C3950}"/>
          </ac:spMkLst>
        </pc:spChg>
      </pc:sldChg>
      <pc:sldChg chg="addSp delSp modSp add mod">
        <pc:chgData name="Michael Kifarkis" userId="b96a872d-75c7-47be-92af-40407e6a3de0" providerId="ADAL" clId="{0782FE19-1012-4720-9FAC-9B961C825F04}" dt="2025-01-15T17:59:40.929" v="3029" actId="313"/>
        <pc:sldMkLst>
          <pc:docMk/>
          <pc:sldMk cId="880912642" sldId="1404"/>
        </pc:sldMkLst>
        <pc:spChg chg="mod">
          <ac:chgData name="Michael Kifarkis" userId="b96a872d-75c7-47be-92af-40407e6a3de0" providerId="ADAL" clId="{0782FE19-1012-4720-9FAC-9B961C825F04}" dt="2025-01-14T16:55:42.134" v="1037" actId="20577"/>
          <ac:spMkLst>
            <pc:docMk/>
            <pc:sldMk cId="880912642" sldId="1404"/>
            <ac:spMk id="2" creationId="{60665C3E-A92E-CE73-08FA-59C3C1549195}"/>
          </ac:spMkLst>
        </pc:spChg>
        <pc:spChg chg="add del mod">
          <ac:chgData name="Michael Kifarkis" userId="b96a872d-75c7-47be-92af-40407e6a3de0" providerId="ADAL" clId="{0782FE19-1012-4720-9FAC-9B961C825F04}" dt="2025-01-14T21:36:13.719" v="2728" actId="478"/>
          <ac:spMkLst>
            <pc:docMk/>
            <pc:sldMk cId="880912642" sldId="1404"/>
            <ac:spMk id="3" creationId="{F50E3127-AF56-5185-6E06-1C5B4A6FEFBA}"/>
          </ac:spMkLst>
        </pc:spChg>
        <pc:spChg chg="add mod">
          <ac:chgData name="Michael Kifarkis" userId="b96a872d-75c7-47be-92af-40407e6a3de0" providerId="ADAL" clId="{0782FE19-1012-4720-9FAC-9B961C825F04}" dt="2025-01-15T17:59:40.929" v="3029" actId="313"/>
          <ac:spMkLst>
            <pc:docMk/>
            <pc:sldMk cId="880912642" sldId="1404"/>
            <ac:spMk id="4" creationId="{D8325624-4858-6464-B3EA-DB4B0214E89F}"/>
          </ac:spMkLst>
        </pc:spChg>
      </pc:sldChg>
      <pc:sldChg chg="add del">
        <pc:chgData name="Michael Kifarkis" userId="b96a872d-75c7-47be-92af-40407e6a3de0" providerId="ADAL" clId="{0782FE19-1012-4720-9FAC-9B961C825F04}" dt="2025-01-14T15:41:19.065" v="816" actId="47"/>
        <pc:sldMkLst>
          <pc:docMk/>
          <pc:sldMk cId="1936390306" sldId="1405"/>
        </pc:sldMkLst>
      </pc:sldChg>
      <pc:sldChg chg="modSp new del mod">
        <pc:chgData name="Michael Kifarkis" userId="b96a872d-75c7-47be-92af-40407e6a3de0" providerId="ADAL" clId="{0782FE19-1012-4720-9FAC-9B961C825F04}" dt="2025-01-14T21:25:32.184" v="2495" actId="47"/>
        <pc:sldMkLst>
          <pc:docMk/>
          <pc:sldMk cId="2068704472" sldId="1405"/>
        </pc:sldMkLst>
        <pc:spChg chg="mod">
          <ac:chgData name="Michael Kifarkis" userId="b96a872d-75c7-47be-92af-40407e6a3de0" providerId="ADAL" clId="{0782FE19-1012-4720-9FAC-9B961C825F04}" dt="2025-01-14T17:06:37.222" v="1119" actId="15"/>
          <ac:spMkLst>
            <pc:docMk/>
            <pc:sldMk cId="2068704472" sldId="1405"/>
            <ac:spMk id="3" creationId="{CC80F3C9-F9E3-ACD7-7881-A855EBEBA606}"/>
          </ac:spMkLst>
        </pc:spChg>
      </pc:sldChg>
      <pc:sldChg chg="modSp add mod">
        <pc:chgData name="Michael Kifarkis" userId="b96a872d-75c7-47be-92af-40407e6a3de0" providerId="ADAL" clId="{0782FE19-1012-4720-9FAC-9B961C825F04}" dt="2025-01-14T21:35:32.897" v="2722" actId="113"/>
        <pc:sldMkLst>
          <pc:docMk/>
          <pc:sldMk cId="609169187" sldId="1406"/>
        </pc:sldMkLst>
        <pc:spChg chg="mod">
          <ac:chgData name="Michael Kifarkis" userId="b96a872d-75c7-47be-92af-40407e6a3de0" providerId="ADAL" clId="{0782FE19-1012-4720-9FAC-9B961C825F04}" dt="2025-01-14T17:19:25.807" v="1319" actId="20577"/>
          <ac:spMkLst>
            <pc:docMk/>
            <pc:sldMk cId="609169187" sldId="1406"/>
            <ac:spMk id="2" creationId="{60665C3E-A92E-CE73-08FA-59C3C1549195}"/>
          </ac:spMkLst>
        </pc:spChg>
        <pc:spChg chg="mod">
          <ac:chgData name="Michael Kifarkis" userId="b96a872d-75c7-47be-92af-40407e6a3de0" providerId="ADAL" clId="{0782FE19-1012-4720-9FAC-9B961C825F04}" dt="2025-01-14T17:15:04.018" v="1197" actId="20577"/>
          <ac:spMkLst>
            <pc:docMk/>
            <pc:sldMk cId="609169187" sldId="1406"/>
            <ac:spMk id="7" creationId="{8F05CDC9-0C9D-FC99-1D92-7C1D42404BE3}"/>
          </ac:spMkLst>
        </pc:spChg>
        <pc:spChg chg="mod">
          <ac:chgData name="Michael Kifarkis" userId="b96a872d-75c7-47be-92af-40407e6a3de0" providerId="ADAL" clId="{0782FE19-1012-4720-9FAC-9B961C825F04}" dt="2025-01-14T21:35:32.897" v="2722" actId="113"/>
          <ac:spMkLst>
            <pc:docMk/>
            <pc:sldMk cId="609169187" sldId="1406"/>
            <ac:spMk id="9" creationId="{3B92CB92-5B99-053D-D42A-3A20D26C3950}"/>
          </ac:spMkLst>
        </pc:spChg>
      </pc:sldChg>
      <pc:sldChg chg="delSp modSp add mod">
        <pc:chgData name="Michael Kifarkis" userId="b96a872d-75c7-47be-92af-40407e6a3de0" providerId="ADAL" clId="{0782FE19-1012-4720-9FAC-9B961C825F04}" dt="2025-01-14T21:06:54.099" v="2458" actId="20577"/>
        <pc:sldMkLst>
          <pc:docMk/>
          <pc:sldMk cId="926248216" sldId="1407"/>
        </pc:sldMkLst>
        <pc:spChg chg="del">
          <ac:chgData name="Michael Kifarkis" userId="b96a872d-75c7-47be-92af-40407e6a3de0" providerId="ADAL" clId="{0782FE19-1012-4720-9FAC-9B961C825F04}" dt="2025-01-14T20:59:00.440" v="1887" actId="478"/>
          <ac:spMkLst>
            <pc:docMk/>
            <pc:sldMk cId="926248216" sldId="1407"/>
            <ac:spMk id="9" creationId="{EFE01429-F192-A4B7-9DD6-FBC400BD01BA}"/>
          </ac:spMkLst>
        </pc:spChg>
        <pc:spChg chg="mod">
          <ac:chgData name="Michael Kifarkis" userId="b96a872d-75c7-47be-92af-40407e6a3de0" providerId="ADAL" clId="{0782FE19-1012-4720-9FAC-9B961C825F04}" dt="2025-01-14T21:06:54.099" v="2458" actId="20577"/>
          <ac:spMkLst>
            <pc:docMk/>
            <pc:sldMk cId="926248216" sldId="1407"/>
            <ac:spMk id="10" creationId="{D67F42E5-00BC-AF3E-9D93-8DFFDDBCDF2F}"/>
          </ac:spMkLst>
        </pc:spChg>
        <pc:picChg chg="del">
          <ac:chgData name="Michael Kifarkis" userId="b96a872d-75c7-47be-92af-40407e6a3de0" providerId="ADAL" clId="{0782FE19-1012-4720-9FAC-9B961C825F04}" dt="2025-01-14T20:58:52.070" v="1885" actId="478"/>
          <ac:picMkLst>
            <pc:docMk/>
            <pc:sldMk cId="926248216" sldId="1407"/>
            <ac:picMk id="7" creationId="{24A35668-53D7-00DE-CAB8-FD808F6CEFF8}"/>
          </ac:picMkLst>
        </pc:picChg>
        <pc:picChg chg="del">
          <ac:chgData name="Michael Kifarkis" userId="b96a872d-75c7-47be-92af-40407e6a3de0" providerId="ADAL" clId="{0782FE19-1012-4720-9FAC-9B961C825F04}" dt="2025-01-14T20:58:53.609" v="1886" actId="478"/>
          <ac:picMkLst>
            <pc:docMk/>
            <pc:sldMk cId="926248216" sldId="1407"/>
            <ac:picMk id="8" creationId="{8B0C3953-DF8E-5FA8-F858-E795B439775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abstract/document/10333992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ieeexplore.ieee.org/document/600705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srep13455" TargetMode="External"/><Relationship Id="rId4" Type="http://schemas.openxmlformats.org/officeDocument/2006/relationships/hyperlink" Target="https://harvest.aps.org/v2/journals/articles/10.1103/PhysRevLett.103.085502/full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eexplore.ieee.org/abstract/document/10435705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4210454" y="9685176"/>
            <a:ext cx="15963090" cy="17020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Michael Kifarkis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01/15/2025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Mitigating Friction in Superconducting Magnet Interfaces</a:t>
            </a:r>
            <a:endParaRPr lang="en-US" sz="7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Milestones (next 5 years) cont.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5CDC9-0C9D-FC99-1D92-7C1D42404BE3}"/>
              </a:ext>
            </a:extLst>
          </p:cNvPr>
          <p:cNvSpPr txBox="1"/>
          <p:nvPr/>
        </p:nvSpPr>
        <p:spPr>
          <a:xfrm>
            <a:off x="599455" y="2445393"/>
            <a:ext cx="16270291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cs typeface="Helvetica"/>
              </a:rPr>
              <a:t>4</a:t>
            </a: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.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Determining Friction Dependencies of Magnet Interfaces on Vibration</a:t>
            </a:r>
            <a:endParaRPr lang="en-US" dirty="0">
              <a:latin typeface="Franklin Gothic Book" panose="020B05030201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2CB92-5B99-053D-D42A-3A20D26C3950}"/>
              </a:ext>
            </a:extLst>
          </p:cNvPr>
          <p:cNvSpPr txBox="1"/>
          <p:nvPr/>
        </p:nvSpPr>
        <p:spPr>
          <a:xfrm>
            <a:off x="1399591" y="3377684"/>
            <a:ext cx="21824054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After carefully considering the impact of parameters such as temperature, specific material properties, applied forces, and energy release: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Investigate the vibrational effect on previously prepared samples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 at room/cryogenic environments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Explore relationships between friction and vibration parameters - power, frequency, amplitude, damping ratio, mass, etc.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By effectively managing these parameters, we anticipate that the friction challenges in magnets can be minimized, consequently reducing energy dissipation in the form of heat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000" b="1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  <a:cs typeface="Helvetica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Experimental approach </a:t>
            </a:r>
          </a:p>
          <a:p>
            <a:pPr algn="l"/>
            <a:endParaRPr lang="en-US" sz="3000" b="0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Same</a:t>
            </a: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 experimental setup as from our earlier studies, but with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 added modifications to incorporate effect of vibrations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Integrate</a:t>
            </a: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 multiple sensors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 to determine </a:t>
            </a: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energy release and heat 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dissipation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Comparing</a:t>
            </a: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 the friction 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coefficient and heat dissipation measurements from the current and previous setups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Validating the results will involve rigorous statistical analysis, repeatability and reproducibility of the experiments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  <a:cs typeface="Helvetica"/>
            </a:endParaRPr>
          </a:p>
          <a:p>
            <a:pPr algn="l"/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Direct path for drastically improving magnet performance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875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Milestones (next 10 years)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5CDC9-0C9D-FC99-1D92-7C1D42404BE3}"/>
              </a:ext>
            </a:extLst>
          </p:cNvPr>
          <p:cNvSpPr txBox="1"/>
          <p:nvPr/>
        </p:nvSpPr>
        <p:spPr>
          <a:xfrm>
            <a:off x="599455" y="2445393"/>
            <a:ext cx="16270291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5.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Incorporating vibrations to a magnet design</a:t>
            </a:r>
            <a:endParaRPr lang="en-US" dirty="0">
              <a:latin typeface="Franklin Gothic Book" panose="020B05030201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2CB92-5B99-053D-D42A-3A20D26C3950}"/>
              </a:ext>
            </a:extLst>
          </p:cNvPr>
          <p:cNvSpPr txBox="1"/>
          <p:nvPr/>
        </p:nvSpPr>
        <p:spPr>
          <a:xfrm>
            <a:off x="1399591" y="3377684"/>
            <a:ext cx="21824054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Ultimate goal is to use knowledge from previous studies and implement into magnet design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Implementing ultrasonic vibrations to an actual magnet design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Test/obtain results and evaluate affect of vibrations on magnet performance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691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Short Term Achievements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25624-4858-6464-B3EA-DB4B0214E89F}"/>
              </a:ext>
            </a:extLst>
          </p:cNvPr>
          <p:cNvSpPr txBox="1"/>
          <p:nvPr/>
        </p:nvSpPr>
        <p:spPr>
          <a:xfrm>
            <a:off x="690465" y="2918671"/>
            <a:ext cx="21824054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hangingPunct="1">
              <a:buNone/>
            </a:pPr>
            <a:r>
              <a:rPr lang="en-US" sz="3600" dirty="0">
                <a:solidFill>
                  <a:schemeClr val="tx1"/>
                </a:solidFill>
                <a:cs typeface="Helvetica"/>
              </a:rPr>
              <a:t>Aiming to achieve in short term: </a:t>
            </a:r>
          </a:p>
          <a:p>
            <a:pPr marL="0" indent="0" hangingPunct="1">
              <a:buNone/>
            </a:pPr>
            <a:endParaRPr lang="en-US" sz="3600" dirty="0">
              <a:solidFill>
                <a:schemeClr val="tx1"/>
              </a:solidFill>
              <a:cs typeface="Helvetica"/>
            </a:endParaRPr>
          </a:p>
          <a:p>
            <a:pPr marL="1028700" lvl="1" indent="-457200" hangingPunct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a typeface="ＭＳ Ｐゴシック"/>
                <a:cs typeface="Helvetica"/>
              </a:rPr>
              <a:t>Conduct initial data collection and analysis of material characteristics and their responses, along with basic model validation</a:t>
            </a:r>
          </a:p>
          <a:p>
            <a:pPr marL="571500" lvl="1" hangingPunct="1"/>
            <a:endParaRPr lang="en-US" sz="3600" dirty="0">
              <a:solidFill>
                <a:schemeClr val="tx1"/>
              </a:solidFill>
              <a:ea typeface="ＭＳ Ｐゴシック"/>
              <a:cs typeface="Helvetica"/>
            </a:endParaRPr>
          </a:p>
          <a:p>
            <a:pPr marL="1028700" lvl="1" indent="-457200" hangingPunct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a typeface="ＭＳ Ｐゴシック"/>
                <a:cs typeface="Helvetica"/>
              </a:rPr>
              <a:t>Some sample design and preparation will be prepared and tested</a:t>
            </a:r>
          </a:p>
          <a:p>
            <a:pPr marL="1421659" lvl="2" indent="-457200" hangingPunct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a typeface="ＭＳ Ｐゴシック"/>
                <a:cs typeface="Helvetica"/>
              </a:rPr>
              <a:t>Immerse conductors in epoxy and break it in tensile test machine, study frictional behavior after fracture</a:t>
            </a:r>
          </a:p>
          <a:p>
            <a:pPr marL="1421659" lvl="2" indent="-457200" hangingPunct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a typeface="ＭＳ Ｐゴシック"/>
                <a:cs typeface="Helvetica"/>
              </a:rPr>
              <a:t>Evaluate energy release due to epoxy cracking and energy dissipation in form of heat</a:t>
            </a:r>
          </a:p>
          <a:p>
            <a:pPr marL="1421659" lvl="2" indent="-457200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ＭＳ Ｐゴシック"/>
                <a:cs typeface="Helvetica"/>
              </a:rPr>
              <a:t>Similar to BOX experiment and Fiber pull-out test</a:t>
            </a:r>
            <a:endParaRPr lang="en-US" sz="3600" dirty="0">
              <a:solidFill>
                <a:schemeClr val="tx1"/>
              </a:solidFill>
              <a:ea typeface="ＭＳ Ｐゴシック"/>
              <a:cs typeface="Helvetica"/>
            </a:endParaRPr>
          </a:p>
          <a:p>
            <a:pPr marL="1421659" lvl="3" indent="-457200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ＭＳ Ｐゴシック"/>
                <a:cs typeface="Helvetica"/>
              </a:rPr>
              <a:t>Ensure experiment is repeatable and reproducible</a:t>
            </a:r>
          </a:p>
          <a:p>
            <a:pPr marL="964459" lvl="2" hangingPunct="1"/>
            <a:endParaRPr lang="en-US" sz="3600" dirty="0">
              <a:solidFill>
                <a:schemeClr val="tx1"/>
              </a:solidFill>
              <a:cs typeface="Helvetica"/>
            </a:endParaRPr>
          </a:p>
          <a:p>
            <a:pPr marL="1028700" lvl="1" indent="-457200" hangingPunct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a typeface="ＭＳ Ｐゴシック"/>
                <a:cs typeface="Helvetica"/>
              </a:rPr>
              <a:t>Preliminary optimization of vibration parameters will be implemented on samples and compare results to tests without vibrations</a:t>
            </a:r>
          </a:p>
          <a:p>
            <a:pPr marL="1028700" lvl="2" indent="-457200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ＭＳ Ｐゴシック"/>
                <a:cs typeface="Helvetica"/>
              </a:rPr>
              <a:t>Vibrations with different frequency and power</a:t>
            </a:r>
          </a:p>
          <a:p>
            <a:pPr marL="1028700" lvl="2" indent="-457200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a typeface="ＭＳ Ｐゴシック"/>
                <a:cs typeface="Helvetica"/>
              </a:rPr>
              <a:t>Observe how results are changing</a:t>
            </a:r>
          </a:p>
          <a:p>
            <a:pPr marL="1028700" lvl="4" indent="-457200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09126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194159"/>
            <a:ext cx="19396623" cy="1854200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6CF3C-DD71-E0AF-D6C9-4913BFBBB7D7}"/>
              </a:ext>
            </a:extLst>
          </p:cNvPr>
          <p:cNvSpPr txBox="1"/>
          <p:nvPr/>
        </p:nvSpPr>
        <p:spPr>
          <a:xfrm>
            <a:off x="1900517" y="3386080"/>
            <a:ext cx="20582965" cy="6832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Goal is to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mitigate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frictional contact between conductor interfaces by leveraging ultrasonic vibrations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cs typeface="Helvetica"/>
              </a:rPr>
              <a:t>Depending on the frequency and amplitude of the vibrations applied,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we can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cs typeface="Helvetica"/>
              </a:rPr>
              <a:t> effectively decouple the contacting surfaces</a:t>
            </a:r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cs typeface="Helvetica"/>
              </a:rPr>
              <a:t>​</a:t>
            </a: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  <a:cs typeface="Helvetica"/>
            </a:endParaRP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Reduce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ＭＳ Ｐゴシック"/>
                <a:cs typeface="Helvetica"/>
              </a:rPr>
              <a:t> the normal force between them, reduces friction and the associated energy dissipation</a:t>
            </a:r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ＭＳ Ｐゴシック"/>
                <a:cs typeface="Helvetica"/>
              </a:rPr>
              <a:t>​</a:t>
            </a:r>
          </a:p>
          <a:p>
            <a:pPr lvl="1"/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Minimize stress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ＭＳ Ｐゴシック"/>
                <a:cs typeface="Helvetica"/>
              </a:rPr>
              <a:t> concentrations and mitigate the build-up of energy that commonly occurs from slip-stick conditions within contact interfaces</a:t>
            </a:r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ＭＳ Ｐゴシック"/>
                <a:cs typeface="Helvetica"/>
              </a:rPr>
              <a:t>​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endParaRPr lang="en-US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  <a:ea typeface="ＭＳ Ｐゴシック"/>
              <a:cs typeface="Helvetica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Enhance magnet performance by avoiding or reducing quench occurrence </a:t>
            </a:r>
          </a:p>
          <a:p>
            <a:pPr marL="571500" lvl="2" indent="-5715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89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88245"/>
            <a:ext cx="18686145" cy="1747377"/>
          </a:xfrm>
        </p:spPr>
        <p:txBody>
          <a:bodyPr>
            <a:normAutofit/>
          </a:bodyPr>
          <a:lstStyle/>
          <a:p>
            <a:r>
              <a:rPr lang="en-US" dirty="0"/>
              <a:t>Magnet (Quench) Training and Friction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sz="2500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35240" y="13006010"/>
            <a:ext cx="372214" cy="569383"/>
          </a:xfrm>
        </p:spPr>
        <p:txBody>
          <a:bodyPr/>
          <a:lstStyle/>
          <a:p>
            <a:fld id="{86CB4B4D-7CA3-9044-876B-883B54F8677D}" type="slidenum">
              <a:rPr lang="en-US" sz="2500" smtClean="0"/>
              <a:t>3</a:t>
            </a:fld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EC28E-9451-03CB-15D1-C0B5EA767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34" y="3411705"/>
            <a:ext cx="4869660" cy="394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B095E-74FB-F861-9171-383A4464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" r="-215" b="22203"/>
          <a:stretch/>
        </p:blipFill>
        <p:spPr>
          <a:xfrm>
            <a:off x="9279263" y="3322933"/>
            <a:ext cx="6388208" cy="386665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F98ACB-A5AA-2C0B-8C27-D9CC93FD3041}"/>
              </a:ext>
            </a:extLst>
          </p:cNvPr>
          <p:cNvSpPr txBox="1">
            <a:spLocks/>
          </p:cNvSpPr>
          <p:nvPr/>
        </p:nvSpPr>
        <p:spPr>
          <a:xfrm>
            <a:off x="201521" y="8200332"/>
            <a:ext cx="7035699" cy="1128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/>
              <a:t>Dynamic system based on slip-stick motion – training in superconducting magnets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AE86F6-0CA7-3A43-ACD8-8F2A0E296A4B}"/>
              </a:ext>
            </a:extLst>
          </p:cNvPr>
          <p:cNvSpPr txBox="1">
            <a:spLocks/>
          </p:cNvSpPr>
          <p:nvPr/>
        </p:nvSpPr>
        <p:spPr>
          <a:xfrm>
            <a:off x="9618887" y="8427778"/>
            <a:ext cx="6048584" cy="240257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/>
              <a:t>Peak debonding (top) and frictional (bottom) energy release during the ramps at any location (markers), and minimum enthalpy margin in the coil (line). Each color is associated to a different training ramp. 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B2B3B83-866E-C60D-347D-3F6007CBEB3A}"/>
              </a:ext>
            </a:extLst>
          </p:cNvPr>
          <p:cNvSpPr txBox="1"/>
          <p:nvPr/>
        </p:nvSpPr>
        <p:spPr>
          <a:xfrm>
            <a:off x="570945" y="9060790"/>
            <a:ext cx="5248095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500" dirty="0">
                <a:solidFill>
                  <a:schemeClr val="accent1">
                    <a:lumMod val="49000"/>
                  </a:schemeClr>
                </a:solidFill>
                <a:latin typeface="Calibri"/>
              </a:rPr>
              <a:t>Em</a:t>
            </a:r>
            <a:r>
              <a:rPr lang="en-US" sz="2500" dirty="0">
                <a:latin typeface="Calibri"/>
              </a:rPr>
              <a:t> </a:t>
            </a:r>
            <a:r>
              <a:rPr lang="en-US" sz="2500" dirty="0">
                <a:solidFill>
                  <a:srgbClr val="004C97"/>
                </a:solidFill>
                <a:latin typeface="Calibri"/>
              </a:rPr>
              <a:t>is the energy margin</a:t>
            </a:r>
          </a:p>
          <a:p>
            <a:r>
              <a:rPr lang="en-US" sz="2500" dirty="0">
                <a:solidFill>
                  <a:srgbClr val="C00000"/>
                </a:solidFill>
                <a:latin typeface="Calibri"/>
              </a:rPr>
              <a:t>Ef</a:t>
            </a:r>
            <a:r>
              <a:rPr lang="en-US" sz="2500" dirty="0">
                <a:latin typeface="Calibri"/>
              </a:rPr>
              <a:t> </a:t>
            </a:r>
            <a:r>
              <a:rPr lang="en-US" sz="2500" dirty="0">
                <a:solidFill>
                  <a:srgbClr val="004C97"/>
                </a:solidFill>
                <a:latin typeface="Calibri"/>
              </a:rPr>
              <a:t>is frictional energy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0B46A3-9093-1794-4EA4-999187AC68BB}"/>
              </a:ext>
            </a:extLst>
          </p:cNvPr>
          <p:cNvSpPr txBox="1">
            <a:spLocks/>
          </p:cNvSpPr>
          <p:nvPr/>
        </p:nvSpPr>
        <p:spPr>
          <a:xfrm>
            <a:off x="308681" y="2591230"/>
            <a:ext cx="8200837" cy="92967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Training can be described through slip-stick models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8691F-D122-696A-9B10-026720624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51" y="7659816"/>
            <a:ext cx="4261856" cy="507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D8D595-85A3-D222-B9BA-0774EC21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45" y="10118732"/>
            <a:ext cx="5557273" cy="781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1148F7-C22E-D6B6-FBEB-8BE141663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33" y="10965418"/>
            <a:ext cx="5248095" cy="1250408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05193B-A7FE-F3A2-7D7F-4D55959B4CD3}"/>
              </a:ext>
            </a:extLst>
          </p:cNvPr>
          <p:cNvSpPr txBox="1">
            <a:spLocks/>
          </p:cNvSpPr>
          <p:nvPr/>
        </p:nvSpPr>
        <p:spPr>
          <a:xfrm>
            <a:off x="19697986" y="9063340"/>
            <a:ext cx="3823361" cy="1276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000" dirty="0">
                <a:solidFill>
                  <a:srgbClr val="FF0000"/>
                </a:solidFill>
                <a:cs typeface="Helvetica"/>
              </a:rPr>
              <a:t>Magnet performance is directly related to friction 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656FC70-1239-510B-792B-36C8D29A3050}"/>
              </a:ext>
            </a:extLst>
          </p:cNvPr>
          <p:cNvSpPr txBox="1">
            <a:spLocks/>
          </p:cNvSpPr>
          <p:nvPr/>
        </p:nvSpPr>
        <p:spPr>
          <a:xfrm>
            <a:off x="10301638" y="2572117"/>
            <a:ext cx="6610178" cy="5819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Other models don't explicitly rely on slip-stick but still the friction is key component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3B455F-0AB9-BE34-E8DD-534C7266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04" y="3030442"/>
            <a:ext cx="8764759" cy="4973722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59DEF5-3C9A-C7CA-DF4A-70DDBEF10455}"/>
              </a:ext>
            </a:extLst>
          </p:cNvPr>
          <p:cNvSpPr txBox="1">
            <a:spLocks/>
          </p:cNvSpPr>
          <p:nvPr/>
        </p:nvSpPr>
        <p:spPr>
          <a:xfrm>
            <a:off x="7968343" y="11199285"/>
            <a:ext cx="11563285" cy="125040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600" b="0" dirty="0">
                <a:cs typeface="Helvetica"/>
              </a:rPr>
              <a:t>Both models describe training data through friction - higher the friction higher the quench count</a:t>
            </a:r>
          </a:p>
          <a:p>
            <a:pPr marL="285750" indent="-285750" algn="l">
              <a:spcBef>
                <a:spcPct val="0"/>
              </a:spcBef>
              <a:buFont typeface="Arial,Sans-Serif"/>
              <a:buChar char="•"/>
            </a:pPr>
            <a:endParaRPr lang="en-US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E331C3-8148-8ADD-0653-8BFA05938ECC}"/>
              </a:ext>
            </a:extLst>
          </p:cNvPr>
          <p:cNvSpPr txBox="1"/>
          <p:nvPr/>
        </p:nvSpPr>
        <p:spPr>
          <a:xfrm>
            <a:off x="9540936" y="7158415"/>
            <a:ext cx="68177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Helvetica"/>
                <a:hlinkClick r:id="rId8"/>
              </a:rPr>
              <a:t>https://ieeexplore.ieee.org/abstract/document/10333992</a:t>
            </a:r>
            <a:endParaRPr lang="en-US" sz="2000" dirty="0">
              <a:latin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44E7A-9953-B42D-74DD-0F5C2C3CCE3C}"/>
              </a:ext>
            </a:extLst>
          </p:cNvPr>
          <p:cNvSpPr txBox="1"/>
          <p:nvPr/>
        </p:nvSpPr>
        <p:spPr>
          <a:xfrm>
            <a:off x="3469582" y="7567339"/>
            <a:ext cx="55352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Helvetica"/>
                <a:hlinkClick r:id="rId9"/>
              </a:rPr>
              <a:t>https://ieeexplore.ieee.org/document/6007058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B195D2-2C1A-73A2-0204-03E9162FCD9D}"/>
              </a:ext>
            </a:extLst>
          </p:cNvPr>
          <p:cNvSpPr txBox="1"/>
          <p:nvPr/>
        </p:nvSpPr>
        <p:spPr>
          <a:xfrm>
            <a:off x="15066663" y="3694307"/>
            <a:ext cx="120161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3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LBNL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C5C758-82EC-E411-92DE-81A98A3C9C9B}"/>
              </a:ext>
            </a:extLst>
          </p:cNvPr>
          <p:cNvSpPr txBox="1"/>
          <p:nvPr/>
        </p:nvSpPr>
        <p:spPr>
          <a:xfrm>
            <a:off x="6344848" y="3324302"/>
            <a:ext cx="162349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3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CERN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7827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23" y="138175"/>
            <a:ext cx="19396622" cy="1932593"/>
          </a:xfrm>
        </p:spPr>
        <p:txBody>
          <a:bodyPr/>
          <a:lstStyle/>
          <a:p>
            <a:r>
              <a:rPr lang="en-US" dirty="0"/>
              <a:t>Affecting Friction with Vibrations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191EF5-048F-30C4-0FDD-3CBB42A6FA1F}"/>
              </a:ext>
            </a:extLst>
          </p:cNvPr>
          <p:cNvSpPr txBox="1">
            <a:spLocks/>
          </p:cNvSpPr>
          <p:nvPr/>
        </p:nvSpPr>
        <p:spPr>
          <a:xfrm>
            <a:off x="846991" y="2546056"/>
            <a:ext cx="19396622" cy="1351456"/>
          </a:xfrm>
          <a:prstGeom prst="rect">
            <a:avLst/>
          </a:prstGeom>
        </p:spPr>
        <p:txBody>
          <a:bodyPr lIns="0" tIns="0" rIns="0" bIns="0" anchor="t"/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55962" marR="0" indent="-49876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48921" marR="0" indent="-434521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06880" marR="0" indent="-33528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05990" marR="0" indent="-37719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285750" indent="-285750" hangingPunct="1">
              <a:spcBef>
                <a:spcPts val="984"/>
              </a:spcBef>
            </a:pPr>
            <a:r>
              <a:rPr lang="en-US" sz="3000" dirty="0">
                <a:cs typeface="Helvetica"/>
              </a:rPr>
              <a:t>Well established field with extensive research</a:t>
            </a:r>
          </a:p>
          <a:p>
            <a:pPr marL="285750" indent="-285750" hangingPunct="1">
              <a:spcBef>
                <a:spcPts val="984"/>
              </a:spcBef>
            </a:pPr>
            <a:r>
              <a:rPr lang="en-US" sz="3000" dirty="0">
                <a:cs typeface="Helvetica"/>
              </a:rPr>
              <a:t>Depending on power and frequency, there's an optimal range to influence friction with vibrations </a:t>
            </a:r>
          </a:p>
          <a:p>
            <a:pPr hangingPunct="1"/>
            <a:endParaRPr lang="en-US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5BCC6-06F0-9A08-2E1F-8BE4D0AD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83" y="3904774"/>
            <a:ext cx="9441052" cy="67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CB170-BA1E-CB46-0B22-0F13D75A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0927" y="3493757"/>
            <a:ext cx="9121426" cy="7255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AD5746-61D9-9C04-F03E-BDCFAFE701EC}"/>
              </a:ext>
            </a:extLst>
          </p:cNvPr>
          <p:cNvSpPr txBox="1"/>
          <p:nvPr/>
        </p:nvSpPr>
        <p:spPr>
          <a:xfrm>
            <a:off x="1492288" y="11228410"/>
            <a:ext cx="747643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friction is suppressed if w</a:t>
            </a:r>
            <a:r>
              <a:rPr lang="en-US" sz="3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1</a:t>
            </a:r>
            <a:r>
              <a:rPr lang="en-US" sz="3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&lt;w</a:t>
            </a:r>
            <a:r>
              <a:rPr lang="en-US" sz="3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3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&lt;w</a:t>
            </a:r>
            <a:r>
              <a:rPr lang="en-US" sz="3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sz="3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   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0EA64-26F0-D351-BC54-313D61AF51E6}"/>
              </a:ext>
            </a:extLst>
          </p:cNvPr>
          <p:cNvSpPr txBox="1"/>
          <p:nvPr/>
        </p:nvSpPr>
        <p:spPr>
          <a:xfrm rot="16200000">
            <a:off x="11663136" y="7150507"/>
            <a:ext cx="381090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Helvetica"/>
              </a:rPr>
              <a:t>F* is frictional force</a:t>
            </a:r>
            <a:endParaRPr lang="en-US" sz="3000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9EBF8-2C29-30B6-29E0-E350B25C88EC}"/>
              </a:ext>
            </a:extLst>
          </p:cNvPr>
          <p:cNvSpPr txBox="1"/>
          <p:nvPr/>
        </p:nvSpPr>
        <p:spPr>
          <a:xfrm>
            <a:off x="14850012" y="10377197"/>
            <a:ext cx="2523351" cy="556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Helvetica"/>
              </a:rPr>
              <a:t>V is velocity</a:t>
            </a:r>
            <a:endParaRPr lang="en-US" sz="3000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F404A-7D42-01F9-F343-D3021DEDECC9}"/>
              </a:ext>
            </a:extLst>
          </p:cNvPr>
          <p:cNvSpPr txBox="1"/>
          <p:nvPr/>
        </p:nvSpPr>
        <p:spPr>
          <a:xfrm>
            <a:off x="15121942" y="11030569"/>
            <a:ext cx="9602375" cy="1955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Beyond V slip-stick transitions to continuous sliding.</a:t>
            </a:r>
            <a:endParaRPr lang="en-US" sz="3000" dirty="0"/>
          </a:p>
          <a:p>
            <a:r>
              <a:rPr lang="en-US" sz="3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The velocity dependence is direct </a:t>
            </a:r>
            <a:endParaRPr lang="en-US" sz="3000" dirty="0"/>
          </a:p>
          <a:p>
            <a:r>
              <a:rPr lang="en-US" sz="3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(no hidden dependences to other parameters).</a:t>
            </a:r>
            <a:endParaRPr lang="en-US" sz="3000" dirty="0"/>
          </a:p>
          <a:p>
            <a:endParaRPr lang="en-US" sz="30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0E959-02CF-34D7-7312-19F8D15D0D37}"/>
              </a:ext>
            </a:extLst>
          </p:cNvPr>
          <p:cNvSpPr txBox="1"/>
          <p:nvPr/>
        </p:nvSpPr>
        <p:spPr>
          <a:xfrm>
            <a:off x="1473265" y="10509385"/>
            <a:ext cx="104451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Helvetica"/>
                <a:hlinkClick r:id="rId4"/>
              </a:rPr>
              <a:t>https://harvest.aps.org/v2/journals/articles/10.1103/PhysRevLett.103.085502/fulltext</a:t>
            </a:r>
            <a:endParaRPr lang="en-US" sz="2000" dirty="0">
              <a:latin typeface="Helvetic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0C998-3BED-C339-D994-6C9C6EBA09C8}"/>
              </a:ext>
            </a:extLst>
          </p:cNvPr>
          <p:cNvSpPr txBox="1"/>
          <p:nvPr/>
        </p:nvSpPr>
        <p:spPr>
          <a:xfrm>
            <a:off x="19216253" y="10623196"/>
            <a:ext cx="64505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Helvetica"/>
                <a:hlinkClick r:id="rId5"/>
              </a:rPr>
              <a:t>https://www.nature.com/articles/srep13455</a:t>
            </a:r>
            <a:endParaRPr lang="en-US" sz="2000" dirty="0">
              <a:latin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B8A4E-1FE1-5DB1-EF9C-70A923F6EF48}"/>
              </a:ext>
            </a:extLst>
          </p:cNvPr>
          <p:cNvSpPr txBox="1"/>
          <p:nvPr/>
        </p:nvSpPr>
        <p:spPr>
          <a:xfrm>
            <a:off x="7989278" y="11248405"/>
            <a:ext cx="5843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Helvetica" pitchFamily="2" charset="0"/>
              </a:rPr>
              <a:t>A and w are vibration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15926401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827" y="246266"/>
            <a:ext cx="18547818" cy="1928845"/>
          </a:xfrm>
        </p:spPr>
        <p:txBody>
          <a:bodyPr/>
          <a:lstStyle/>
          <a:p>
            <a:r>
              <a:rPr lang="en-US" dirty="0"/>
              <a:t>Proof of Concept on Simple Study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063720-6DC7-3DCF-95A9-12DFE9CCDAE1}"/>
              </a:ext>
            </a:extLst>
          </p:cNvPr>
          <p:cNvSpPr txBox="1">
            <a:spLocks/>
          </p:cNvSpPr>
          <p:nvPr/>
        </p:nvSpPr>
        <p:spPr>
          <a:xfrm>
            <a:off x="1025722" y="2527150"/>
            <a:ext cx="22197923" cy="1240836"/>
          </a:xfrm>
          <a:prstGeom prst="rect">
            <a:avLst/>
          </a:prstGeom>
        </p:spPr>
        <p:txBody>
          <a:bodyPr lIns="0" tIns="0" rIns="0" bIns="0" anchor="t"/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55962" marR="0" indent="-49876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48921" marR="0" indent="-434521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06880" marR="0" indent="-33528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05990" marR="0" indent="-37719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285750" indent="-285750" hangingPunct="1">
              <a:buFont typeface="Arial,Sans-Serif"/>
              <a:buChar char="•"/>
            </a:pPr>
            <a:r>
              <a:rPr lang="en-US" sz="3000" dirty="0">
                <a:solidFill>
                  <a:schemeClr val="tx1"/>
                </a:solidFill>
                <a:cs typeface="Helvetica"/>
              </a:rPr>
              <a:t>Study showing friction mitigation between contact surfaces of Tough PLA and aluminum </a:t>
            </a:r>
          </a:p>
          <a:p>
            <a:pPr marL="285750" indent="-285750" hangingPunct="1">
              <a:buFont typeface="Arial,Sans-Serif"/>
              <a:buChar char="•"/>
            </a:pPr>
            <a:r>
              <a:rPr lang="en-US" sz="3000" dirty="0">
                <a:solidFill>
                  <a:schemeClr val="tx1"/>
                </a:solidFill>
                <a:cs typeface="Helvetica"/>
              </a:rPr>
              <a:t>When 20 kHz of vibration was applied at 50 W, friction was reduced by 1/2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86185-78EC-8A44-4FCB-6AB067A6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03" b="214"/>
          <a:stretch/>
        </p:blipFill>
        <p:spPr>
          <a:xfrm>
            <a:off x="16604541" y="3767985"/>
            <a:ext cx="6068847" cy="8737326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A5F8237A-C4F5-8EC9-7775-E7171E9AD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726" r="1153" b="2780"/>
          <a:stretch/>
        </p:blipFill>
        <p:spPr bwMode="auto">
          <a:xfrm>
            <a:off x="1160354" y="3918857"/>
            <a:ext cx="13526029" cy="83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4C9F9-0D2B-0CDF-6398-B20C47A8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022" y="4149488"/>
            <a:ext cx="1517225" cy="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00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Milestones (next 5 years)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F42E5-00BC-AF3E-9D93-8DFFDDBCDF2F}"/>
              </a:ext>
            </a:extLst>
          </p:cNvPr>
          <p:cNvSpPr txBox="1"/>
          <p:nvPr/>
        </p:nvSpPr>
        <p:spPr>
          <a:xfrm>
            <a:off x="599455" y="2848113"/>
            <a:ext cx="20144543" cy="4616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We know affecting friction with vibration is possible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Franklin Gothic Book" panose="020B0503020102020204" pitchFamily="34" charset="0"/>
                <a:cs typeface="Helvetica"/>
              </a:rPr>
              <a:t>We also know that reducing frictional contact within impregnated coils enhances magnet performance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Franklin Gothic Book" panose="020B0503020102020204" pitchFamily="34" charset="0"/>
              <a:cs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Franklin Gothic Book" panose="020B0503020102020204" pitchFamily="34" charset="0"/>
              <a:cs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Constructed milestones for the next 5 years to carry out this study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cs typeface="Helvetica"/>
                <a:sym typeface="Calibri"/>
              </a:rPr>
              <a:t>Starting with simple low-cost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experiments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cs typeface="Helvetica"/>
                <a:sym typeface="Calibri"/>
              </a:rPr>
              <a:t>Gather enough knowledge and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expertise to ultimately apply into an actual magnet design (10 years timeline)</a:t>
            </a:r>
          </a:p>
        </p:txBody>
      </p:sp>
    </p:spTree>
    <p:extLst>
      <p:ext uri="{BB962C8B-B14F-4D97-AF65-F5344CB8AC3E}">
        <p14:creationId xmlns:p14="http://schemas.microsoft.com/office/powerpoint/2010/main" val="926248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Milestones (next 5 years) cont.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35668-53D7-00DE-CAB8-FD808F6C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838" y="3832491"/>
            <a:ext cx="5511127" cy="7168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C3953-DF8E-5FA8-F858-E795B439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493" y="9158092"/>
            <a:ext cx="4150345" cy="27532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E01429-F192-A4B7-9DD6-FBC400BD01BA}"/>
              </a:ext>
            </a:extLst>
          </p:cNvPr>
          <p:cNvSpPr txBox="1">
            <a:spLocks/>
          </p:cNvSpPr>
          <p:nvPr/>
        </p:nvSpPr>
        <p:spPr>
          <a:xfrm>
            <a:off x="970385" y="4205598"/>
            <a:ext cx="14425126" cy="695069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Mechanical oscillations can affect friction, and mathematical models exist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Set foundation for influencing the frictional interaction among surfaces by incorporating vibrations</a:t>
            </a:r>
          </a:p>
          <a:p>
            <a:pPr algn="l"/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Introduce established methods and validate published results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914400" lvl="1" indent="-457200" hangingPunct="1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Ultrasonic transducers will be utilized along with power drive</a:t>
            </a:r>
          </a:p>
          <a:p>
            <a:pPr marL="914400" lvl="1" indent="-457200" hangingPunct="1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Using acoustic and accelerometer sensors to measure vibrations at contact surfaces and ensure adequate calibration of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F42E5-00BC-AF3E-9D93-8DFFDDBCDF2F}"/>
              </a:ext>
            </a:extLst>
          </p:cNvPr>
          <p:cNvSpPr txBox="1"/>
          <p:nvPr/>
        </p:nvSpPr>
        <p:spPr>
          <a:xfrm>
            <a:off x="599455" y="2848113"/>
            <a:ext cx="2014454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1. Setting Baseline Techniques to Affect Friction with Vibrations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 panose="020B05030201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521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348733"/>
            <a:ext cx="19396623" cy="1910184"/>
          </a:xfrm>
        </p:spPr>
        <p:txBody>
          <a:bodyPr/>
          <a:lstStyle/>
          <a:p>
            <a:r>
              <a:rPr lang="en-US" dirty="0"/>
              <a:t>Milestones (next 5 years) cont.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E01429-F192-A4B7-9DD6-FBC400BD01BA}"/>
              </a:ext>
            </a:extLst>
          </p:cNvPr>
          <p:cNvSpPr txBox="1">
            <a:spLocks/>
          </p:cNvSpPr>
          <p:nvPr/>
        </p:nvSpPr>
        <p:spPr>
          <a:xfrm>
            <a:off x="599454" y="3340877"/>
            <a:ext cx="16266564" cy="92554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Develop variety of sample interfaces associated with SC magnets to conduct an in-depth investigation into the distinct friction properties across multiple interfaces 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Understand how friction coefficients fluctuate in the different interfaces commonly found in magnets, at room and cryogenic temperatures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Explore energy dissipation within magnet conductors and the frictional properties between contact surfaces</a:t>
            </a:r>
            <a:endParaRPr lang="en-US" sz="25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Experimental Approach:</a:t>
            </a:r>
          </a:p>
          <a:p>
            <a:pPr algn="l"/>
            <a:endParaRPr lang="en-US" sz="25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Existing tensile test will be used along with 3D printers to assist </a:t>
            </a: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with</a:t>
            </a: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 sample preparation such as creating molds, and other support needed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Developed samples will have materials such as CTD-101K, Mix 61, </a:t>
            </a:r>
            <a:r>
              <a:rPr lang="en-US" sz="2500" dirty="0" err="1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Stycast</a:t>
            </a: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 2850FT, Paraffin-wax, and Araldite, as well as fiber-reinforced epoxies containing glass fibers, Nb-Ti and Nb3Sn 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Subjecting test samples </a:t>
            </a: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to </a:t>
            </a: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various forces and measure max. force, study </a:t>
            </a:r>
            <a:r>
              <a:rPr lang="en-US" sz="2500" dirty="0" err="1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behaviour</a:t>
            </a: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 after crack is initiated.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Temperature sensors, strain gauges, and acoustic sensors will be used determine </a:t>
            </a: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the </a:t>
            </a:r>
            <a:r>
              <a:rPr lang="en-US" sz="25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energy release from epoxy cracking and heat dissipation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This study will provide a deeper understanding of friction coefficient dynamics in superconducting material interfaces and the energy dissipation resulting from conductor motion under varying forces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5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Ensure experiment is meticulously calibrated to achieve measurable, reproducible outcomes</a:t>
            </a:r>
          </a:p>
          <a:p>
            <a:pPr algn="l"/>
            <a:endParaRPr lang="en-US" sz="2500" b="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algn="l"/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This foundational work will provide a basis for further analysis in subsequent work for incorporating vibrational methods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 algn="l">
              <a:buFont typeface="Arial,Sans-Serif"/>
              <a:buChar char="•"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F42E5-00BC-AF3E-9D93-8DFFDDBCDF2F}"/>
              </a:ext>
            </a:extLst>
          </p:cNvPr>
          <p:cNvSpPr txBox="1"/>
          <p:nvPr/>
        </p:nvSpPr>
        <p:spPr>
          <a:xfrm>
            <a:off x="203106" y="2478957"/>
            <a:ext cx="2014454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Franklin Gothic Book" panose="020B0503020102020204" pitchFamily="34" charset="0"/>
                <a:cs typeface="Helvetica"/>
              </a:rPr>
              <a:t>2</a:t>
            </a: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.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Developing Samples with Proper Magnet Interfaces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 panose="020B05030201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7D36D-1BD3-B3B8-C299-F4836831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702" y="2602217"/>
            <a:ext cx="8755894" cy="6427691"/>
          </a:xfrm>
          <a:prstGeom prst="rect">
            <a:avLst/>
          </a:prstGeom>
        </p:spPr>
      </p:pic>
      <p:pic>
        <p:nvPicPr>
          <p:cNvPr id="11" name="Picture 10" descr="Sample6_zoom_epoxy_3x_BF_PO.vsi">
            <a:extLst>
              <a:ext uri="{FF2B5EF4-FFF2-40B4-BE49-F238E27FC236}">
                <a16:creationId xmlns:a16="http://schemas.microsoft.com/office/drawing/2014/main" id="{C6A5C697-1275-739C-73B4-55E93476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191" y="9624130"/>
            <a:ext cx="3116616" cy="2287194"/>
          </a:xfrm>
          <a:prstGeom prst="rect">
            <a:avLst/>
          </a:prstGeom>
        </p:spPr>
      </p:pic>
      <p:pic>
        <p:nvPicPr>
          <p:cNvPr id="13" name="Picture 12" descr="Sample6_zoom_epoxy_3x_BF.vsi">
            <a:extLst>
              <a:ext uri="{FF2B5EF4-FFF2-40B4-BE49-F238E27FC236}">
                <a16:creationId xmlns:a16="http://schemas.microsoft.com/office/drawing/2014/main" id="{D57C8DEE-8D2E-7835-2ECF-8C21077AA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6402" y="9624130"/>
            <a:ext cx="2977721" cy="2287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A9CC01-3BC3-7739-354B-08FFD9B01FA8}"/>
              </a:ext>
            </a:extLst>
          </p:cNvPr>
          <p:cNvSpPr txBox="1"/>
          <p:nvPr/>
        </p:nvSpPr>
        <p:spPr>
          <a:xfrm>
            <a:off x="17597116" y="8743391"/>
            <a:ext cx="63973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  <a:hlinkClick r:id="rId5"/>
              </a:rPr>
              <a:t>https://ieeexplore.ieee.org/abstract/document/10435705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352C6-4D3C-D6E2-E68C-90B6B5E44F42}"/>
              </a:ext>
            </a:extLst>
          </p:cNvPr>
          <p:cNvSpPr txBox="1"/>
          <p:nvPr/>
        </p:nvSpPr>
        <p:spPr>
          <a:xfrm>
            <a:off x="21997104" y="7084657"/>
            <a:ext cx="120161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3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LBNL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97645-8755-8C9C-59F6-FDA817464E45}"/>
              </a:ext>
            </a:extLst>
          </p:cNvPr>
          <p:cNvSpPr txBox="1"/>
          <p:nvPr/>
        </p:nvSpPr>
        <p:spPr>
          <a:xfrm>
            <a:off x="17765180" y="3560917"/>
            <a:ext cx="3247053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l"/>
            <a:r>
              <a:rPr lang="en-US" sz="2000" b="1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Single Fiber Pull-Out Test</a:t>
            </a:r>
          </a:p>
        </p:txBody>
      </p:sp>
    </p:spTree>
    <p:extLst>
      <p:ext uri="{BB962C8B-B14F-4D97-AF65-F5344CB8AC3E}">
        <p14:creationId xmlns:p14="http://schemas.microsoft.com/office/powerpoint/2010/main" val="25236585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199443"/>
            <a:ext cx="19396623" cy="1910184"/>
          </a:xfrm>
        </p:spPr>
        <p:txBody>
          <a:bodyPr/>
          <a:lstStyle/>
          <a:p>
            <a:r>
              <a:rPr lang="en-US" dirty="0"/>
              <a:t>Milestones (next 5 years) cont.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7745" y="12985750"/>
            <a:ext cx="14048508" cy="730250"/>
          </a:xfrm>
        </p:spPr>
        <p:txBody>
          <a:bodyPr/>
          <a:lstStyle/>
          <a:p>
            <a:r>
              <a:rPr lang="en-US" sz="3000" dirty="0"/>
              <a:t>Michael Kifarkis - MDP General Meeting 01/15/25</a:t>
            </a:r>
            <a:r>
              <a:rPr lang="en-US" dirty="0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59575-7176-2794-174F-19A378D25715}"/>
              </a:ext>
            </a:extLst>
          </p:cNvPr>
          <p:cNvSpPr txBox="1"/>
          <p:nvPr/>
        </p:nvSpPr>
        <p:spPr>
          <a:xfrm>
            <a:off x="599455" y="2445393"/>
            <a:ext cx="2310799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Franklin Gothic Book" panose="020B0503020102020204" pitchFamily="34" charset="0"/>
                <a:cs typeface="Helvetica"/>
              </a:rPr>
              <a:t>3. </a:t>
            </a:r>
            <a:r>
              <a:rPr lang="en-US" dirty="0">
                <a:latin typeface="Franklin Gothic Book" panose="020B0503020102020204" pitchFamily="34" charset="0"/>
                <a:cs typeface="Helvetica"/>
              </a:rPr>
              <a:t>Designing and Commissioning Ultrasonic Vibration Machine for Operations in Ambient and Cryogenic Temperatures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 panose="020B05030201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DE0AE-1AF3-5500-2FD2-8F84B9C6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360" y="7320279"/>
            <a:ext cx="8080640" cy="505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4B5FD-48C2-2778-363D-82818476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724" y="3574261"/>
            <a:ext cx="8729189" cy="3055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AB6B6-0BBB-9E07-0735-0BA6B8A9F0F8}"/>
              </a:ext>
            </a:extLst>
          </p:cNvPr>
          <p:cNvSpPr txBox="1"/>
          <p:nvPr/>
        </p:nvSpPr>
        <p:spPr>
          <a:xfrm>
            <a:off x="1231640" y="3600894"/>
            <a:ext cx="14162084" cy="7971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Design and execute the development of an Ultrasonic Vibration Machine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Capacity to operate within a spectrum of frequencies, power levels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Adapt to various surfaces to allow efficient transfer of vibrations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Able to transfer vibrations at room and cryogenic environments</a:t>
            </a:r>
          </a:p>
          <a:p>
            <a:pPr marL="171450" indent="-171450" algn="l">
              <a:buChar char="•"/>
            </a:pPr>
            <a:endParaRPr lang="en-US" sz="3000" b="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Experimental Approach:</a:t>
            </a:r>
          </a:p>
          <a:p>
            <a:pPr algn="l"/>
            <a:endParaRPr lang="en-US" sz="3000" b="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key components of the device will be: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Power supply amplifier</a:t>
            </a:r>
            <a:endParaRPr lang="en-US" sz="3000" b="0" dirty="0">
              <a:solidFill>
                <a:schemeClr val="tx1"/>
              </a:solidFill>
              <a:latin typeface="Franklin Gothic Book" panose="020B0503020102020204" pitchFamily="34" charset="0"/>
              <a:cs typeface="Helvetica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Impedance matching parts transducer, such as feedback loop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Ultrasonic transducers</a:t>
            </a:r>
            <a:r>
              <a:rPr lang="en-US" sz="300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, ceramic piezoelectric, </a:t>
            </a: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/>
                <a:cs typeface="Helvetica"/>
              </a:rPr>
              <a:t>and power drive</a:t>
            </a:r>
          </a:p>
          <a:p>
            <a:pPr marL="628650" lvl="1" indent="-171450" algn="l">
              <a:buChar char="•"/>
            </a:pP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  <a:ea typeface="ＭＳ Ｐゴシック"/>
              <a:cs typeface="Helvetica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Commissioning of such a machine is the pinnacle of introducing vibrations within the experimental setup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b="0" dirty="0">
                <a:solidFill>
                  <a:schemeClr val="tx1"/>
                </a:solidFill>
                <a:latin typeface="Franklin Gothic Book" panose="020B0503020102020204" pitchFamily="34" charset="0"/>
                <a:cs typeface="Helvetica"/>
              </a:rPr>
              <a:t>At present, there is no machine capable of adjusting its amplitude, and frequency to accommodate different sample designs while delivering vibrations in cryogenic/room temperatures</a:t>
            </a:r>
            <a:endParaRPr lang="en-US" sz="3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425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1297</Words>
  <Application>Microsoft Office PowerPoint</Application>
  <PresentationFormat>Custom</PresentationFormat>
  <Paragraphs>150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Arial,Sans-Serif</vt:lpstr>
      <vt:lpstr>Calibri</vt:lpstr>
      <vt:lpstr>Franklin Gothic Book</vt:lpstr>
      <vt:lpstr>Franklin Gothic Medium</vt:lpstr>
      <vt:lpstr>Helvetica</vt:lpstr>
      <vt:lpstr>Verdana</vt:lpstr>
      <vt:lpstr>Wingdings</vt:lpstr>
      <vt:lpstr>ATAP No Footer</vt:lpstr>
      <vt:lpstr>PowerPoint Presentation</vt:lpstr>
      <vt:lpstr>Goal</vt:lpstr>
      <vt:lpstr>Magnet (Quench) Training and Friction</vt:lpstr>
      <vt:lpstr>Affecting Friction with Vibrations</vt:lpstr>
      <vt:lpstr>Proof of Concept on Simple Study</vt:lpstr>
      <vt:lpstr>Milestones (next 5 years)</vt:lpstr>
      <vt:lpstr>Milestones (next 5 years) cont.</vt:lpstr>
      <vt:lpstr>Milestones (next 5 years) cont.</vt:lpstr>
      <vt:lpstr>Milestones (next 5 years) cont.</vt:lpstr>
      <vt:lpstr>Milestones (next 5 years) cont.</vt:lpstr>
      <vt:lpstr>Milestones (next 10 years) </vt:lpstr>
      <vt:lpstr>Short Term Achievements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Michael Kifarkis</cp:lastModifiedBy>
  <cp:revision>125</cp:revision>
  <dcterms:modified xsi:type="dcterms:W3CDTF">2025-01-15T20:43:44Z</dcterms:modified>
</cp:coreProperties>
</file>