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Roboto"/>
      <p:regular r:id="rId20"/>
      <p:bold r:id="rId21"/>
      <p:italic r:id="rId22"/>
      <p:boldItalic r:id="rId23"/>
    </p:embeddedFont>
    <p:embeddedFont>
      <p:font typeface="Proxima Nova"/>
      <p:regular r:id="rId24"/>
      <p:bold r:id="rId25"/>
      <p:italic r:id="rId26"/>
      <p:boldItalic r:id="rId27"/>
    </p:embeddedFont>
    <p:embeddedFont>
      <p:font typeface="Urbanist"/>
      <p:regular r:id="rId28"/>
      <p:bold r:id="rId29"/>
      <p:italic r:id="rId30"/>
      <p:boldItalic r:id="rId31"/>
    </p:embeddedFont>
    <p:embeddedFont>
      <p:font typeface="Urbanist Black"/>
      <p:bold r:id="rId32"/>
      <p:boldItalic r:id="rId33"/>
    </p:embeddedFont>
    <p:embeddedFont>
      <p:font typeface="Open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Hannah Parrill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ProximaNova-regular.fntdata"/><Relationship Id="rId23"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ProximaNova-italic.fntdata"/><Relationship Id="rId25" Type="http://schemas.openxmlformats.org/officeDocument/2006/relationships/font" Target="fonts/ProximaNova-bold.fntdata"/><Relationship Id="rId28" Type="http://schemas.openxmlformats.org/officeDocument/2006/relationships/font" Target="fonts/Urbanist-regular.fntdata"/><Relationship Id="rId27" Type="http://schemas.openxmlformats.org/officeDocument/2006/relationships/font" Target="fonts/ProximaNova-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Urbanist-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Urbanist-boldItalic.fntdata"/><Relationship Id="rId30" Type="http://schemas.openxmlformats.org/officeDocument/2006/relationships/font" Target="fonts/Urbanist-italic.fntdata"/><Relationship Id="rId11" Type="http://schemas.openxmlformats.org/officeDocument/2006/relationships/slide" Target="slides/slide5.xml"/><Relationship Id="rId33" Type="http://schemas.openxmlformats.org/officeDocument/2006/relationships/font" Target="fonts/UrbanistBlack-boldItalic.fntdata"/><Relationship Id="rId10" Type="http://schemas.openxmlformats.org/officeDocument/2006/relationships/slide" Target="slides/slide4.xml"/><Relationship Id="rId32" Type="http://schemas.openxmlformats.org/officeDocument/2006/relationships/font" Target="fonts/UrbanistBlack-bold.fntdata"/><Relationship Id="rId13" Type="http://schemas.openxmlformats.org/officeDocument/2006/relationships/slide" Target="slides/slide7.xml"/><Relationship Id="rId35" Type="http://schemas.openxmlformats.org/officeDocument/2006/relationships/font" Target="fonts/OpenSans-bold.fntdata"/><Relationship Id="rId12" Type="http://schemas.openxmlformats.org/officeDocument/2006/relationships/slide" Target="slides/slide6.xml"/><Relationship Id="rId34" Type="http://schemas.openxmlformats.org/officeDocument/2006/relationships/font" Target="fonts/OpenSans-regular.fntdata"/><Relationship Id="rId15" Type="http://schemas.openxmlformats.org/officeDocument/2006/relationships/slide" Target="slides/slide9.xml"/><Relationship Id="rId37" Type="http://schemas.openxmlformats.org/officeDocument/2006/relationships/font" Target="fonts/OpenSans-boldItalic.fntdata"/><Relationship Id="rId14" Type="http://schemas.openxmlformats.org/officeDocument/2006/relationships/slide" Target="slides/slide8.xml"/><Relationship Id="rId36" Type="http://schemas.openxmlformats.org/officeDocument/2006/relationships/font" Target="fonts/OpenSans-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2-14T04:43:41.928">
    <p:pos x="1607" y="1380"/>
    <p:text>is this true? someone told me this once, but I can't find confirmation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30b417db4e_0_1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30b417db4e_0_1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30b417db4e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30b417db4e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30b417db4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30b417db4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30b417db4e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30b417db4e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30b417db4e_0_1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330b417db4e_0_1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30b417db4e_0_1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30b417db4e_0_1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30b417db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30b417db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30b417db4e_0_1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30b417db4e_0_1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30b417db4e_0_1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30b417db4e_0_1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30b417db4e_0_1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30b417db4e_0_1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30b417db4e_0_1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30b417db4e_0_1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30b417db4e_0_1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330b417db4e_0_1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30b417db4e_0_1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30b417db4e_0_1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56190" y="387933"/>
            <a:ext cx="4363200" cy="28974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p:txBody>
      </p:sp>
      <p:sp>
        <p:nvSpPr>
          <p:cNvPr id="11" name="Google Shape;11;p2"/>
          <p:cNvSpPr txBox="1"/>
          <p:nvPr>
            <p:ph idx="1" type="subTitle"/>
          </p:nvPr>
        </p:nvSpPr>
        <p:spPr>
          <a:xfrm>
            <a:off x="233944" y="4240727"/>
            <a:ext cx="4363200" cy="792600"/>
          </a:xfrm>
          <a:prstGeom prst="rect">
            <a:avLst/>
          </a:prstGeom>
        </p:spPr>
        <p:txBody>
          <a:bodyPr anchorCtr="0" anchor="t" bIns="91425" lIns="91425" spcFirstLastPara="1" rIns="91425" wrap="square" tIns="91425">
            <a:noAutofit/>
          </a:bodyPr>
          <a:lstStyle>
            <a:lvl1pPr lvl="0">
              <a:spcBef>
                <a:spcPts val="0"/>
              </a:spcBef>
              <a:spcAft>
                <a:spcPts val="0"/>
              </a:spcAft>
              <a:buSzPts val="3100"/>
              <a:buFont typeface="Urbanist Black"/>
              <a:buNone/>
              <a:defRPr sz="3100">
                <a:latin typeface="Urbanist Black"/>
                <a:ea typeface="Urbanist Black"/>
                <a:cs typeface="Urbanist Black"/>
                <a:sym typeface="Urbanist Black"/>
              </a:defRPr>
            </a:lvl1pPr>
            <a:lvl2pPr lvl="1">
              <a:spcBef>
                <a:spcPts val="0"/>
              </a:spcBef>
              <a:spcAft>
                <a:spcPts val="0"/>
              </a:spcAft>
              <a:buSzPts val="3100"/>
              <a:buFont typeface="Urbanist Black"/>
              <a:buNone/>
              <a:defRPr sz="3100">
                <a:latin typeface="Urbanist Black"/>
                <a:ea typeface="Urbanist Black"/>
                <a:cs typeface="Urbanist Black"/>
                <a:sym typeface="Urbanist Black"/>
              </a:defRPr>
            </a:lvl2pPr>
            <a:lvl3pPr lvl="2">
              <a:spcBef>
                <a:spcPts val="0"/>
              </a:spcBef>
              <a:spcAft>
                <a:spcPts val="0"/>
              </a:spcAft>
              <a:buSzPts val="3100"/>
              <a:buFont typeface="Urbanist Black"/>
              <a:buNone/>
              <a:defRPr sz="3100">
                <a:latin typeface="Urbanist Black"/>
                <a:ea typeface="Urbanist Black"/>
                <a:cs typeface="Urbanist Black"/>
                <a:sym typeface="Urbanist Black"/>
              </a:defRPr>
            </a:lvl3pPr>
            <a:lvl4pPr lvl="3">
              <a:spcBef>
                <a:spcPts val="0"/>
              </a:spcBef>
              <a:spcAft>
                <a:spcPts val="0"/>
              </a:spcAft>
              <a:buSzPts val="3100"/>
              <a:buFont typeface="Urbanist Black"/>
              <a:buNone/>
              <a:defRPr sz="3100">
                <a:latin typeface="Urbanist Black"/>
                <a:ea typeface="Urbanist Black"/>
                <a:cs typeface="Urbanist Black"/>
                <a:sym typeface="Urbanist Black"/>
              </a:defRPr>
            </a:lvl4pPr>
            <a:lvl5pPr lvl="4">
              <a:spcBef>
                <a:spcPts val="0"/>
              </a:spcBef>
              <a:spcAft>
                <a:spcPts val="0"/>
              </a:spcAft>
              <a:buSzPts val="3100"/>
              <a:buFont typeface="Urbanist Black"/>
              <a:buNone/>
              <a:defRPr sz="3100">
                <a:latin typeface="Urbanist Black"/>
                <a:ea typeface="Urbanist Black"/>
                <a:cs typeface="Urbanist Black"/>
                <a:sym typeface="Urbanist Black"/>
              </a:defRPr>
            </a:lvl5pPr>
            <a:lvl6pPr lvl="5">
              <a:spcBef>
                <a:spcPts val="0"/>
              </a:spcBef>
              <a:spcAft>
                <a:spcPts val="0"/>
              </a:spcAft>
              <a:buSzPts val="3100"/>
              <a:buFont typeface="Urbanist Black"/>
              <a:buNone/>
              <a:defRPr sz="3100">
                <a:latin typeface="Urbanist Black"/>
                <a:ea typeface="Urbanist Black"/>
                <a:cs typeface="Urbanist Black"/>
                <a:sym typeface="Urbanist Black"/>
              </a:defRPr>
            </a:lvl6pPr>
            <a:lvl7pPr lvl="6">
              <a:spcBef>
                <a:spcPts val="0"/>
              </a:spcBef>
              <a:spcAft>
                <a:spcPts val="0"/>
              </a:spcAft>
              <a:buSzPts val="3100"/>
              <a:buFont typeface="Urbanist Black"/>
              <a:buNone/>
              <a:defRPr sz="3100">
                <a:latin typeface="Urbanist Black"/>
                <a:ea typeface="Urbanist Black"/>
                <a:cs typeface="Urbanist Black"/>
                <a:sym typeface="Urbanist Black"/>
              </a:defRPr>
            </a:lvl7pPr>
            <a:lvl8pPr lvl="7">
              <a:spcBef>
                <a:spcPts val="0"/>
              </a:spcBef>
              <a:spcAft>
                <a:spcPts val="0"/>
              </a:spcAft>
              <a:buSzPts val="3100"/>
              <a:buFont typeface="Urbanist Black"/>
              <a:buNone/>
              <a:defRPr sz="3100">
                <a:latin typeface="Urbanist Black"/>
                <a:ea typeface="Urbanist Black"/>
                <a:cs typeface="Urbanist Black"/>
                <a:sym typeface="Urbanist Black"/>
              </a:defRPr>
            </a:lvl8pPr>
            <a:lvl9pPr lvl="8">
              <a:spcBef>
                <a:spcPts val="0"/>
              </a:spcBef>
              <a:spcAft>
                <a:spcPts val="0"/>
              </a:spcAft>
              <a:buSzPts val="3100"/>
              <a:buFont typeface="Urbanist Black"/>
              <a:buNone/>
              <a:defRPr sz="3100">
                <a:latin typeface="Urbanist Black"/>
                <a:ea typeface="Urbanist Black"/>
                <a:cs typeface="Urbanist Black"/>
                <a:sym typeface="Urbanist Black"/>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two image " type="tx">
  <p:cSld name="TITLE_AND_BODY">
    <p:spTree>
      <p:nvGrpSpPr>
        <p:cNvPr id="209" name="Shape 209"/>
        <p:cNvGrpSpPr/>
        <p:nvPr/>
      </p:nvGrpSpPr>
      <p:grpSpPr>
        <a:xfrm>
          <a:off x="0" y="0"/>
          <a:ext cx="0" cy="0"/>
          <a:chOff x="0" y="0"/>
          <a:chExt cx="0" cy="0"/>
        </a:xfrm>
      </p:grpSpPr>
      <p:sp>
        <p:nvSpPr>
          <p:cNvPr id="210" name="Google Shape;210;p11"/>
          <p:cNvSpPr txBox="1"/>
          <p:nvPr>
            <p:ph type="title"/>
          </p:nvPr>
        </p:nvSpPr>
        <p:spPr>
          <a:xfrm>
            <a:off x="3539700" y="1653925"/>
            <a:ext cx="5292600" cy="91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1" name="Google Shape;211;p11"/>
          <p:cNvSpPr txBox="1"/>
          <p:nvPr>
            <p:ph idx="1" type="body"/>
          </p:nvPr>
        </p:nvSpPr>
        <p:spPr>
          <a:xfrm>
            <a:off x="3539700" y="2707875"/>
            <a:ext cx="5292600" cy="1361700"/>
          </a:xfrm>
          <a:prstGeom prst="rect">
            <a:avLst/>
          </a:prstGeom>
        </p:spPr>
        <p:txBody>
          <a:bodyPr anchorCtr="0" anchor="t" bIns="91425" lIns="91425" spcFirstLastPara="1" rIns="91425" wrap="square" tIns="91425">
            <a:noAutofit/>
          </a:bodyPr>
          <a:lstStyle>
            <a:lvl1pPr indent="-330200" lvl="0" marL="457200" algn="ctr">
              <a:spcBef>
                <a:spcPts val="0"/>
              </a:spcBef>
              <a:spcAft>
                <a:spcPts val="0"/>
              </a:spcAft>
              <a:buSzPts val="1600"/>
              <a:buChar char="●"/>
              <a:defRPr sz="16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
        <p:nvSpPr>
          <p:cNvPr id="212" name="Google Shape;21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13" name="Google Shape;213;p11"/>
          <p:cNvSpPr/>
          <p:nvPr>
            <p:ph idx="2" type="pic"/>
          </p:nvPr>
        </p:nvSpPr>
        <p:spPr>
          <a:xfrm>
            <a:off x="223775" y="3174025"/>
            <a:ext cx="645000" cy="645000"/>
          </a:xfrm>
          <a:prstGeom prst="ellipse">
            <a:avLst/>
          </a:prstGeom>
          <a:noFill/>
          <a:ln>
            <a:noFill/>
          </a:ln>
        </p:spPr>
      </p:sp>
      <p:sp>
        <p:nvSpPr>
          <p:cNvPr id="214" name="Google Shape;214;p11"/>
          <p:cNvSpPr/>
          <p:nvPr>
            <p:ph idx="3" type="pic"/>
          </p:nvPr>
        </p:nvSpPr>
        <p:spPr>
          <a:xfrm>
            <a:off x="684600" y="1256050"/>
            <a:ext cx="2855100" cy="2855100"/>
          </a:xfrm>
          <a:prstGeom prst="ellipse">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section title and description">
  <p:cSld name="TITLE_AND_BODY_2">
    <p:spTree>
      <p:nvGrpSpPr>
        <p:cNvPr id="215" name="Shape 215"/>
        <p:cNvGrpSpPr/>
        <p:nvPr/>
      </p:nvGrpSpPr>
      <p:grpSpPr>
        <a:xfrm>
          <a:off x="0" y="0"/>
          <a:ext cx="0" cy="0"/>
          <a:chOff x="0" y="0"/>
          <a:chExt cx="0" cy="0"/>
        </a:xfrm>
      </p:grpSpPr>
      <p:sp>
        <p:nvSpPr>
          <p:cNvPr id="216" name="Google Shape;216;p12"/>
          <p:cNvSpPr txBox="1"/>
          <p:nvPr>
            <p:ph type="title"/>
          </p:nvPr>
        </p:nvSpPr>
        <p:spPr>
          <a:xfrm>
            <a:off x="1925700" y="1387225"/>
            <a:ext cx="5292600" cy="91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7" name="Google Shape;217;p12"/>
          <p:cNvSpPr txBox="1"/>
          <p:nvPr>
            <p:ph idx="1" type="body"/>
          </p:nvPr>
        </p:nvSpPr>
        <p:spPr>
          <a:xfrm>
            <a:off x="1925700" y="2441175"/>
            <a:ext cx="5292600" cy="1361700"/>
          </a:xfrm>
          <a:prstGeom prst="rect">
            <a:avLst/>
          </a:prstGeom>
        </p:spPr>
        <p:txBody>
          <a:bodyPr anchorCtr="0" anchor="t" bIns="91425" lIns="91425" spcFirstLastPara="1" rIns="91425" wrap="square" tIns="91425">
            <a:noAutofit/>
          </a:bodyPr>
          <a:lstStyle>
            <a:lvl1pPr indent="-330200" lvl="0" marL="457200" algn="ctr">
              <a:spcBef>
                <a:spcPts val="0"/>
              </a:spcBef>
              <a:spcAft>
                <a:spcPts val="0"/>
              </a:spcAft>
              <a:buSzPts val="1600"/>
              <a:buChar char="●"/>
              <a:defRPr sz="16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
        <p:nvSpPr>
          <p:cNvPr id="218" name="Google Shape;21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_AND_BODY_1">
    <p:spTree>
      <p:nvGrpSpPr>
        <p:cNvPr id="219" name="Shape 219"/>
        <p:cNvGrpSpPr/>
        <p:nvPr/>
      </p:nvGrpSpPr>
      <p:grpSpPr>
        <a:xfrm>
          <a:off x="0" y="0"/>
          <a:ext cx="0" cy="0"/>
          <a:chOff x="0" y="0"/>
          <a:chExt cx="0" cy="0"/>
        </a:xfrm>
      </p:grpSpPr>
      <p:sp>
        <p:nvSpPr>
          <p:cNvPr id="220" name="Google Shape;220;p13"/>
          <p:cNvSpPr txBox="1"/>
          <p:nvPr>
            <p:ph type="title"/>
          </p:nvPr>
        </p:nvSpPr>
        <p:spPr>
          <a:xfrm>
            <a:off x="3539700" y="1653925"/>
            <a:ext cx="5292600" cy="91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21" name="Google Shape;221;p13"/>
          <p:cNvSpPr txBox="1"/>
          <p:nvPr>
            <p:ph idx="1" type="body"/>
          </p:nvPr>
        </p:nvSpPr>
        <p:spPr>
          <a:xfrm>
            <a:off x="3539700" y="2707875"/>
            <a:ext cx="5292600" cy="1361700"/>
          </a:xfrm>
          <a:prstGeom prst="rect">
            <a:avLst/>
          </a:prstGeom>
        </p:spPr>
        <p:txBody>
          <a:bodyPr anchorCtr="0" anchor="t" bIns="91425" lIns="91425" spcFirstLastPara="1" rIns="91425" wrap="square" tIns="91425">
            <a:noAutofit/>
          </a:bodyPr>
          <a:lstStyle>
            <a:lvl1pPr indent="-330200" lvl="0" marL="457200" algn="ctr">
              <a:spcBef>
                <a:spcPts val="0"/>
              </a:spcBef>
              <a:spcAft>
                <a:spcPts val="0"/>
              </a:spcAft>
              <a:buSzPts val="1600"/>
              <a:buChar char="●"/>
              <a:defRPr sz="16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
        <p:nvSpPr>
          <p:cNvPr id="222" name="Google Shape;222;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23" name="Google Shape;223;p13"/>
          <p:cNvSpPr/>
          <p:nvPr>
            <p:ph idx="2" type="pic"/>
          </p:nvPr>
        </p:nvSpPr>
        <p:spPr>
          <a:xfrm>
            <a:off x="684600" y="1256050"/>
            <a:ext cx="2855100" cy="2855100"/>
          </a:xfrm>
          <a:prstGeom prst="roundRect">
            <a:avLst>
              <a:gd fmla="val 16667" name="adj"/>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with two images" type="twoColTx">
  <p:cSld name="TITLE_AND_TWO_COLUMNS">
    <p:spTree>
      <p:nvGrpSpPr>
        <p:cNvPr id="224" name="Shape 224"/>
        <p:cNvGrpSpPr/>
        <p:nvPr/>
      </p:nvGrpSpPr>
      <p:grpSpPr>
        <a:xfrm>
          <a:off x="0" y="0"/>
          <a:ext cx="0" cy="0"/>
          <a:chOff x="0" y="0"/>
          <a:chExt cx="0" cy="0"/>
        </a:xfrm>
      </p:grpSpPr>
      <p:sp>
        <p:nvSpPr>
          <p:cNvPr id="225" name="Google Shape;225;p14"/>
          <p:cNvSpPr txBox="1"/>
          <p:nvPr>
            <p:ph type="title"/>
          </p:nvPr>
        </p:nvSpPr>
        <p:spPr>
          <a:xfrm>
            <a:off x="371750" y="355785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6" name="Google Shape;226;p14"/>
          <p:cNvSpPr txBox="1"/>
          <p:nvPr>
            <p:ph idx="1" type="body"/>
          </p:nvPr>
        </p:nvSpPr>
        <p:spPr>
          <a:xfrm>
            <a:off x="371750" y="1152475"/>
            <a:ext cx="3615000" cy="1989900"/>
          </a:xfrm>
          <a:prstGeom prst="rect">
            <a:avLst/>
          </a:prstGeom>
        </p:spPr>
        <p:txBody>
          <a:bodyPr anchorCtr="0" anchor="t" bIns="91425" lIns="91425" spcFirstLastPara="1" rIns="91425" wrap="square" tIns="91425">
            <a:noAutofit/>
          </a:bodyPr>
          <a:lstStyle>
            <a:lvl1pPr indent="-355600" lvl="0" marL="457200">
              <a:spcBef>
                <a:spcPts val="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227" name="Google Shape;22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28" name="Google Shape;228;p14"/>
          <p:cNvSpPr txBox="1"/>
          <p:nvPr>
            <p:ph idx="2" type="subTitle"/>
          </p:nvPr>
        </p:nvSpPr>
        <p:spPr>
          <a:xfrm>
            <a:off x="371750" y="388270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
        <p:nvSpPr>
          <p:cNvPr id="229" name="Google Shape;229;p14"/>
          <p:cNvSpPr/>
          <p:nvPr/>
        </p:nvSpPr>
        <p:spPr>
          <a:xfrm>
            <a:off x="7731122" y="157834"/>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0" name="Google Shape;230;p14"/>
          <p:cNvSpPr/>
          <p:nvPr/>
        </p:nvSpPr>
        <p:spPr>
          <a:xfrm rot="5400000">
            <a:off x="7735559" y="157731"/>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1" name="Google Shape;231;p14"/>
          <p:cNvSpPr/>
          <p:nvPr/>
        </p:nvSpPr>
        <p:spPr>
          <a:xfrm rot="2700000">
            <a:off x="7753980" y="154455"/>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2" name="Google Shape;232;p14"/>
          <p:cNvSpPr/>
          <p:nvPr/>
        </p:nvSpPr>
        <p:spPr>
          <a:xfrm rot="8100000">
            <a:off x="7757334" y="157849"/>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3" name="Google Shape;233;p14"/>
          <p:cNvSpPr/>
          <p:nvPr/>
        </p:nvSpPr>
        <p:spPr>
          <a:xfrm>
            <a:off x="4215075" y="2657375"/>
            <a:ext cx="2328300" cy="23283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4" name="Google Shape;234;p14"/>
          <p:cNvSpPr/>
          <p:nvPr/>
        </p:nvSpPr>
        <p:spPr>
          <a:xfrm>
            <a:off x="4584113" y="2938272"/>
            <a:ext cx="1610400" cy="883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5" name="Google Shape;235;p14"/>
          <p:cNvSpPr/>
          <p:nvPr/>
        </p:nvSpPr>
        <p:spPr>
          <a:xfrm rot="10800000">
            <a:off x="4584248" y="3821331"/>
            <a:ext cx="1610400" cy="8835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36" name="Google Shape;236;p14"/>
          <p:cNvSpPr/>
          <p:nvPr>
            <p:ph idx="3" type="pic"/>
          </p:nvPr>
        </p:nvSpPr>
        <p:spPr>
          <a:xfrm>
            <a:off x="4215075" y="199075"/>
            <a:ext cx="2328300" cy="2328300"/>
          </a:xfrm>
          <a:prstGeom prst="ellipse">
            <a:avLst/>
          </a:prstGeom>
          <a:noFill/>
          <a:ln>
            <a:noFill/>
          </a:ln>
        </p:spPr>
      </p:sp>
      <p:sp>
        <p:nvSpPr>
          <p:cNvPr id="237" name="Google Shape;237;p14"/>
          <p:cNvSpPr/>
          <p:nvPr>
            <p:ph idx="4" type="pic"/>
          </p:nvPr>
        </p:nvSpPr>
        <p:spPr>
          <a:xfrm>
            <a:off x="6695675" y="2657375"/>
            <a:ext cx="2328300" cy="2328300"/>
          </a:xfrm>
          <a:prstGeom prst="ellipse">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one column text">
  <p:cSld name="TITLE_AND_TWO_COLUMNS_1">
    <p:spTree>
      <p:nvGrpSpPr>
        <p:cNvPr id="238" name="Shape 238"/>
        <p:cNvGrpSpPr/>
        <p:nvPr/>
      </p:nvGrpSpPr>
      <p:grpSpPr>
        <a:xfrm>
          <a:off x="0" y="0"/>
          <a:ext cx="0" cy="0"/>
          <a:chOff x="0" y="0"/>
          <a:chExt cx="0" cy="0"/>
        </a:xfrm>
      </p:grpSpPr>
      <p:sp>
        <p:nvSpPr>
          <p:cNvPr id="239" name="Google Shape;239;p15"/>
          <p:cNvSpPr txBox="1"/>
          <p:nvPr>
            <p:ph type="title"/>
          </p:nvPr>
        </p:nvSpPr>
        <p:spPr>
          <a:xfrm>
            <a:off x="371750" y="355785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0" name="Google Shape;240;p15"/>
          <p:cNvSpPr txBox="1"/>
          <p:nvPr>
            <p:ph idx="1" type="body"/>
          </p:nvPr>
        </p:nvSpPr>
        <p:spPr>
          <a:xfrm>
            <a:off x="371750" y="1152475"/>
            <a:ext cx="3615000" cy="1989900"/>
          </a:xfrm>
          <a:prstGeom prst="rect">
            <a:avLst/>
          </a:prstGeom>
        </p:spPr>
        <p:txBody>
          <a:bodyPr anchorCtr="0" anchor="t" bIns="91425" lIns="91425" spcFirstLastPara="1" rIns="91425" wrap="square" tIns="91425">
            <a:noAutofit/>
          </a:bodyPr>
          <a:lstStyle>
            <a:lvl1pPr indent="-355600" lvl="0" marL="457200">
              <a:spcBef>
                <a:spcPts val="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241" name="Google Shape;24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42" name="Google Shape;242;p15"/>
          <p:cNvSpPr txBox="1"/>
          <p:nvPr>
            <p:ph idx="2" type="subTitle"/>
          </p:nvPr>
        </p:nvSpPr>
        <p:spPr>
          <a:xfrm>
            <a:off x="371750" y="388270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type="titleOnly">
  <p:cSld name="TITLE_ONLY">
    <p:spTree>
      <p:nvGrpSpPr>
        <p:cNvPr id="243" name="Shape 243"/>
        <p:cNvGrpSpPr/>
        <p:nvPr/>
      </p:nvGrpSpPr>
      <p:grpSpPr>
        <a:xfrm>
          <a:off x="0" y="0"/>
          <a:ext cx="0" cy="0"/>
          <a:chOff x="0" y="0"/>
          <a:chExt cx="0" cy="0"/>
        </a:xfrm>
      </p:grpSpPr>
      <p:sp>
        <p:nvSpPr>
          <p:cNvPr id="244" name="Google Shape;244;p16"/>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245" name="Google Shape;24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46" name="Google Shape;246;p16"/>
          <p:cNvSpPr txBox="1"/>
          <p:nvPr>
            <p:ph idx="1" type="body"/>
          </p:nvPr>
        </p:nvSpPr>
        <p:spPr>
          <a:xfrm>
            <a:off x="766500" y="3205025"/>
            <a:ext cx="7611000" cy="12534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with design">
  <p:cSld name="TITLE_ONLY_3">
    <p:spTree>
      <p:nvGrpSpPr>
        <p:cNvPr id="247" name="Shape 247"/>
        <p:cNvGrpSpPr/>
        <p:nvPr/>
      </p:nvGrpSpPr>
      <p:grpSpPr>
        <a:xfrm>
          <a:off x="0" y="0"/>
          <a:ext cx="0" cy="0"/>
          <a:chOff x="0" y="0"/>
          <a:chExt cx="0" cy="0"/>
        </a:xfrm>
      </p:grpSpPr>
      <p:sp>
        <p:nvSpPr>
          <p:cNvPr id="248" name="Google Shape;248;p17"/>
          <p:cNvSpPr txBox="1"/>
          <p:nvPr>
            <p:ph idx="1" type="body"/>
          </p:nvPr>
        </p:nvSpPr>
        <p:spPr>
          <a:xfrm>
            <a:off x="6117275"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49" name="Google Shape;249;p17"/>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250" name="Google Shape;25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51" name="Google Shape;251;p17"/>
          <p:cNvSpPr txBox="1"/>
          <p:nvPr>
            <p:ph idx="2" type="body"/>
          </p:nvPr>
        </p:nvSpPr>
        <p:spPr>
          <a:xfrm>
            <a:off x="427525"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52" name="Google Shape;252;p17"/>
          <p:cNvSpPr txBox="1"/>
          <p:nvPr>
            <p:ph idx="3" type="body"/>
          </p:nvPr>
        </p:nvSpPr>
        <p:spPr>
          <a:xfrm>
            <a:off x="3272400"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53" name="Google Shape;253;p17"/>
          <p:cNvSpPr txBox="1"/>
          <p:nvPr>
            <p:ph idx="4" type="subTitle"/>
          </p:nvPr>
        </p:nvSpPr>
        <p:spPr>
          <a:xfrm>
            <a:off x="3491500" y="614225"/>
            <a:ext cx="19125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1700"/>
              <a:buFont typeface="Urbanist Black"/>
              <a:buNone/>
              <a:defRPr sz="1700">
                <a:latin typeface="Urbanist Black"/>
                <a:ea typeface="Urbanist Black"/>
                <a:cs typeface="Urbanist Black"/>
                <a:sym typeface="Urbanist Black"/>
              </a:defRPr>
            </a:lvl1pPr>
            <a:lvl2pPr lvl="1" algn="ctr">
              <a:spcBef>
                <a:spcPts val="0"/>
              </a:spcBef>
              <a:spcAft>
                <a:spcPts val="0"/>
              </a:spcAft>
              <a:buSzPts val="1700"/>
              <a:buFont typeface="Urbanist Black"/>
              <a:buNone/>
              <a:defRPr sz="1700">
                <a:latin typeface="Urbanist Black"/>
                <a:ea typeface="Urbanist Black"/>
                <a:cs typeface="Urbanist Black"/>
                <a:sym typeface="Urbanist Black"/>
              </a:defRPr>
            </a:lvl2pPr>
            <a:lvl3pPr lvl="2" algn="ctr">
              <a:spcBef>
                <a:spcPts val="0"/>
              </a:spcBef>
              <a:spcAft>
                <a:spcPts val="0"/>
              </a:spcAft>
              <a:buSzPts val="1700"/>
              <a:buFont typeface="Urbanist Black"/>
              <a:buNone/>
              <a:defRPr sz="1700">
                <a:latin typeface="Urbanist Black"/>
                <a:ea typeface="Urbanist Black"/>
                <a:cs typeface="Urbanist Black"/>
                <a:sym typeface="Urbanist Black"/>
              </a:defRPr>
            </a:lvl3pPr>
            <a:lvl4pPr lvl="3" algn="ctr">
              <a:spcBef>
                <a:spcPts val="0"/>
              </a:spcBef>
              <a:spcAft>
                <a:spcPts val="0"/>
              </a:spcAft>
              <a:buSzPts val="1700"/>
              <a:buFont typeface="Urbanist Black"/>
              <a:buNone/>
              <a:defRPr sz="1700">
                <a:latin typeface="Urbanist Black"/>
                <a:ea typeface="Urbanist Black"/>
                <a:cs typeface="Urbanist Black"/>
                <a:sym typeface="Urbanist Black"/>
              </a:defRPr>
            </a:lvl4pPr>
            <a:lvl5pPr lvl="4" algn="ctr">
              <a:spcBef>
                <a:spcPts val="0"/>
              </a:spcBef>
              <a:spcAft>
                <a:spcPts val="0"/>
              </a:spcAft>
              <a:buSzPts val="1700"/>
              <a:buFont typeface="Urbanist Black"/>
              <a:buNone/>
              <a:defRPr sz="1700">
                <a:latin typeface="Urbanist Black"/>
                <a:ea typeface="Urbanist Black"/>
                <a:cs typeface="Urbanist Black"/>
                <a:sym typeface="Urbanist Black"/>
              </a:defRPr>
            </a:lvl5pPr>
            <a:lvl6pPr lvl="5" algn="ctr">
              <a:spcBef>
                <a:spcPts val="0"/>
              </a:spcBef>
              <a:spcAft>
                <a:spcPts val="0"/>
              </a:spcAft>
              <a:buSzPts val="1700"/>
              <a:buFont typeface="Urbanist Black"/>
              <a:buNone/>
              <a:defRPr sz="1700">
                <a:latin typeface="Urbanist Black"/>
                <a:ea typeface="Urbanist Black"/>
                <a:cs typeface="Urbanist Black"/>
                <a:sym typeface="Urbanist Black"/>
              </a:defRPr>
            </a:lvl6pPr>
            <a:lvl7pPr lvl="6" algn="ctr">
              <a:spcBef>
                <a:spcPts val="0"/>
              </a:spcBef>
              <a:spcAft>
                <a:spcPts val="0"/>
              </a:spcAft>
              <a:buSzPts val="1700"/>
              <a:buFont typeface="Urbanist Black"/>
              <a:buNone/>
              <a:defRPr sz="1700">
                <a:latin typeface="Urbanist Black"/>
                <a:ea typeface="Urbanist Black"/>
                <a:cs typeface="Urbanist Black"/>
                <a:sym typeface="Urbanist Black"/>
              </a:defRPr>
            </a:lvl7pPr>
            <a:lvl8pPr lvl="7" algn="ctr">
              <a:spcBef>
                <a:spcPts val="0"/>
              </a:spcBef>
              <a:spcAft>
                <a:spcPts val="0"/>
              </a:spcAft>
              <a:buSzPts val="1700"/>
              <a:buFont typeface="Urbanist Black"/>
              <a:buNone/>
              <a:defRPr sz="1700">
                <a:latin typeface="Urbanist Black"/>
                <a:ea typeface="Urbanist Black"/>
                <a:cs typeface="Urbanist Black"/>
                <a:sym typeface="Urbanist Black"/>
              </a:defRPr>
            </a:lvl8pPr>
            <a:lvl9pPr lvl="8" algn="ctr">
              <a:spcBef>
                <a:spcPts val="0"/>
              </a:spcBef>
              <a:spcAft>
                <a:spcPts val="0"/>
              </a:spcAft>
              <a:buSzPts val="1700"/>
              <a:buFont typeface="Urbanist Black"/>
              <a:buNone/>
              <a:defRPr sz="1700">
                <a:latin typeface="Urbanist Black"/>
                <a:ea typeface="Urbanist Black"/>
                <a:cs typeface="Urbanist Black"/>
                <a:sym typeface="Urbanist Black"/>
              </a:defRPr>
            </a:lvl9pPr>
          </a:lstStyle>
          <a:p/>
        </p:txBody>
      </p:sp>
      <p:grpSp>
        <p:nvGrpSpPr>
          <p:cNvPr id="254" name="Google Shape;254;p17"/>
          <p:cNvGrpSpPr/>
          <p:nvPr/>
        </p:nvGrpSpPr>
        <p:grpSpPr>
          <a:xfrm>
            <a:off x="7416218" y="277227"/>
            <a:ext cx="809400" cy="809400"/>
            <a:chOff x="7551018" y="277227"/>
            <a:chExt cx="809400" cy="809400"/>
          </a:xfrm>
        </p:grpSpPr>
        <p:sp>
          <p:nvSpPr>
            <p:cNvPr id="255" name="Google Shape;255;p17"/>
            <p:cNvSpPr/>
            <p:nvPr/>
          </p:nvSpPr>
          <p:spPr>
            <a:xfrm>
              <a:off x="7551018" y="277227"/>
              <a:ext cx="809400" cy="809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56" name="Google Shape;256;p17"/>
            <p:cNvSpPr/>
            <p:nvPr/>
          </p:nvSpPr>
          <p:spPr>
            <a:xfrm>
              <a:off x="7679296" y="374868"/>
              <a:ext cx="559500" cy="307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57" name="Google Shape;257;p17"/>
            <p:cNvSpPr/>
            <p:nvPr/>
          </p:nvSpPr>
          <p:spPr>
            <a:xfrm rot="10800000">
              <a:off x="7679619" y="681731"/>
              <a:ext cx="559500" cy="307200"/>
            </a:xfrm>
            <a:prstGeom prst="triangle">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258" name="Google Shape;258;p17"/>
          <p:cNvSpPr txBox="1"/>
          <p:nvPr>
            <p:ph idx="5" type="subTitle"/>
          </p:nvPr>
        </p:nvSpPr>
        <p:spPr>
          <a:xfrm>
            <a:off x="427525"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59" name="Google Shape;259;p17"/>
          <p:cNvSpPr/>
          <p:nvPr/>
        </p:nvSpPr>
        <p:spPr>
          <a:xfrm rot="5400000">
            <a:off x="6473054" y="263180"/>
            <a:ext cx="809400" cy="8094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0" name="Google Shape;260;p17"/>
          <p:cNvSpPr/>
          <p:nvPr/>
        </p:nvSpPr>
        <p:spPr>
          <a:xfrm>
            <a:off x="5648329" y="305843"/>
            <a:ext cx="726600" cy="7266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1" name="Google Shape;261;p17"/>
          <p:cNvSpPr/>
          <p:nvPr/>
        </p:nvSpPr>
        <p:spPr>
          <a:xfrm rot="10800000">
            <a:off x="5649297" y="304599"/>
            <a:ext cx="726600" cy="7266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2" name="Google Shape;262;p17"/>
          <p:cNvSpPr/>
          <p:nvPr/>
        </p:nvSpPr>
        <p:spPr>
          <a:xfrm rot="10800000">
            <a:off x="5649297" y="-58628"/>
            <a:ext cx="726600" cy="7266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3" name="Google Shape;263;p17"/>
          <p:cNvSpPr/>
          <p:nvPr/>
        </p:nvSpPr>
        <p:spPr>
          <a:xfrm>
            <a:off x="1820357" y="265740"/>
            <a:ext cx="823200" cy="8232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4" name="Google Shape;264;p17"/>
          <p:cNvSpPr/>
          <p:nvPr>
            <p:ph idx="6" type="pic"/>
          </p:nvPr>
        </p:nvSpPr>
        <p:spPr>
          <a:xfrm>
            <a:off x="918375" y="256525"/>
            <a:ext cx="850800" cy="850800"/>
          </a:xfrm>
          <a:prstGeom prst="ellipse">
            <a:avLst/>
          </a:prstGeom>
          <a:noFill/>
          <a:ln>
            <a:noFill/>
          </a:ln>
        </p:spPr>
      </p:sp>
      <p:sp>
        <p:nvSpPr>
          <p:cNvPr id="265" name="Google Shape;265;p17"/>
          <p:cNvSpPr/>
          <p:nvPr/>
        </p:nvSpPr>
        <p:spPr>
          <a:xfrm>
            <a:off x="1970656" y="414703"/>
            <a:ext cx="522600" cy="522600"/>
          </a:xfrm>
          <a:prstGeom prst="pie">
            <a:avLst>
              <a:gd fmla="val 5371730"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6" name="Google Shape;266;p17"/>
          <p:cNvSpPr txBox="1"/>
          <p:nvPr>
            <p:ph idx="7" type="subTitle"/>
          </p:nvPr>
        </p:nvSpPr>
        <p:spPr>
          <a:xfrm>
            <a:off x="3272150"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67" name="Google Shape;267;p17"/>
          <p:cNvSpPr txBox="1"/>
          <p:nvPr>
            <p:ph idx="8" type="subTitle"/>
          </p:nvPr>
        </p:nvSpPr>
        <p:spPr>
          <a:xfrm>
            <a:off x="6117025"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68" name="Google Shape;268;p17"/>
          <p:cNvSpPr/>
          <p:nvPr/>
        </p:nvSpPr>
        <p:spPr>
          <a:xfrm>
            <a:off x="5648329" y="669070"/>
            <a:ext cx="726600" cy="7266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9" name="Google Shape;269;p17"/>
          <p:cNvSpPr/>
          <p:nvPr>
            <p:ph idx="9" type="pic"/>
          </p:nvPr>
        </p:nvSpPr>
        <p:spPr>
          <a:xfrm>
            <a:off x="6490863" y="673625"/>
            <a:ext cx="809400" cy="809400"/>
          </a:xfrm>
          <a:prstGeom prst="pie">
            <a:avLst>
              <a:gd fmla="val 10796830" name="adj1"/>
              <a:gd fmla="val 21593224" name="adj2"/>
            </a:avLst>
          </a:prstGeom>
          <a:noFill/>
          <a:ln>
            <a:noFill/>
          </a:ln>
        </p:spPr>
      </p:sp>
      <p:grpSp>
        <p:nvGrpSpPr>
          <p:cNvPr id="270" name="Google Shape;270;p17"/>
          <p:cNvGrpSpPr/>
          <p:nvPr/>
        </p:nvGrpSpPr>
        <p:grpSpPr>
          <a:xfrm>
            <a:off x="2351591" y="194557"/>
            <a:ext cx="894600" cy="894600"/>
            <a:chOff x="2311291" y="194557"/>
            <a:chExt cx="894600" cy="894600"/>
          </a:xfrm>
        </p:grpSpPr>
        <p:sp>
          <p:nvSpPr>
            <p:cNvPr id="271" name="Google Shape;271;p17"/>
            <p:cNvSpPr/>
            <p:nvPr/>
          </p:nvSpPr>
          <p:spPr>
            <a:xfrm rot="5400000">
              <a:off x="2710891" y="194495"/>
              <a:ext cx="95400" cy="894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2" name="Google Shape;272;p17"/>
            <p:cNvSpPr/>
            <p:nvPr/>
          </p:nvSpPr>
          <p:spPr>
            <a:xfrm rot="2700000">
              <a:off x="2717608" y="193231"/>
              <a:ext cx="95459" cy="89456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73" name="Google Shape;273;p17"/>
            <p:cNvSpPr/>
            <p:nvPr/>
          </p:nvSpPr>
          <p:spPr>
            <a:xfrm rot="8100000">
              <a:off x="2718993" y="194482"/>
              <a:ext cx="95459" cy="89456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74" name="Google Shape;274;p17"/>
            <p:cNvSpPr/>
            <p:nvPr/>
          </p:nvSpPr>
          <p:spPr>
            <a:xfrm>
              <a:off x="2709139" y="194557"/>
              <a:ext cx="95400" cy="894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TITLE_ONLY_2">
    <p:spTree>
      <p:nvGrpSpPr>
        <p:cNvPr id="275" name="Shape 275"/>
        <p:cNvGrpSpPr/>
        <p:nvPr/>
      </p:nvGrpSpPr>
      <p:grpSpPr>
        <a:xfrm>
          <a:off x="0" y="0"/>
          <a:ext cx="0" cy="0"/>
          <a:chOff x="0" y="0"/>
          <a:chExt cx="0" cy="0"/>
        </a:xfrm>
      </p:grpSpPr>
      <p:sp>
        <p:nvSpPr>
          <p:cNvPr id="276" name="Google Shape;27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7" name="Google Shape;277;p18"/>
          <p:cNvSpPr txBox="1"/>
          <p:nvPr>
            <p:ph idx="1" type="subTitle"/>
          </p:nvPr>
        </p:nvSpPr>
        <p:spPr>
          <a:xfrm>
            <a:off x="427525" y="33303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78" name="Google Shape;278;p18"/>
          <p:cNvSpPr txBox="1"/>
          <p:nvPr>
            <p:ph idx="2" type="subTitle"/>
          </p:nvPr>
        </p:nvSpPr>
        <p:spPr>
          <a:xfrm>
            <a:off x="3272150" y="33303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79" name="Google Shape;279;p18"/>
          <p:cNvSpPr txBox="1"/>
          <p:nvPr>
            <p:ph idx="3" type="subTitle"/>
          </p:nvPr>
        </p:nvSpPr>
        <p:spPr>
          <a:xfrm>
            <a:off x="6117025" y="33303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80" name="Google Shape;280;p18"/>
          <p:cNvSpPr txBox="1"/>
          <p:nvPr>
            <p:ph idx="4" type="subTitle"/>
          </p:nvPr>
        </p:nvSpPr>
        <p:spPr>
          <a:xfrm>
            <a:off x="427525" y="39907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81" name="Google Shape;281;p18"/>
          <p:cNvSpPr txBox="1"/>
          <p:nvPr>
            <p:ph idx="5" type="subTitle"/>
          </p:nvPr>
        </p:nvSpPr>
        <p:spPr>
          <a:xfrm>
            <a:off x="3272150" y="39907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82" name="Google Shape;282;p18"/>
          <p:cNvSpPr txBox="1"/>
          <p:nvPr>
            <p:ph idx="6" type="subTitle"/>
          </p:nvPr>
        </p:nvSpPr>
        <p:spPr>
          <a:xfrm>
            <a:off x="6117025" y="39907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83" name="Google Shape;283;p18"/>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ITLE_ONLY_1">
    <p:spTree>
      <p:nvGrpSpPr>
        <p:cNvPr id="284" name="Shape 284"/>
        <p:cNvGrpSpPr/>
        <p:nvPr/>
      </p:nvGrpSpPr>
      <p:grpSpPr>
        <a:xfrm>
          <a:off x="0" y="0"/>
          <a:ext cx="0" cy="0"/>
          <a:chOff x="0" y="0"/>
          <a:chExt cx="0" cy="0"/>
        </a:xfrm>
      </p:grpSpPr>
      <p:sp>
        <p:nvSpPr>
          <p:cNvPr id="285" name="Google Shape;285;p19"/>
          <p:cNvSpPr txBox="1"/>
          <p:nvPr>
            <p:ph idx="1" type="body"/>
          </p:nvPr>
        </p:nvSpPr>
        <p:spPr>
          <a:xfrm>
            <a:off x="6117275"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86" name="Google Shape;286;p19"/>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287" name="Google Shape;28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8" name="Google Shape;288;p19"/>
          <p:cNvSpPr txBox="1"/>
          <p:nvPr>
            <p:ph idx="2" type="body"/>
          </p:nvPr>
        </p:nvSpPr>
        <p:spPr>
          <a:xfrm>
            <a:off x="427525"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89" name="Google Shape;289;p19"/>
          <p:cNvSpPr txBox="1"/>
          <p:nvPr>
            <p:ph idx="3" type="body"/>
          </p:nvPr>
        </p:nvSpPr>
        <p:spPr>
          <a:xfrm>
            <a:off x="3272400"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90" name="Google Shape;290;p19"/>
          <p:cNvSpPr txBox="1"/>
          <p:nvPr>
            <p:ph idx="4" type="subTitle"/>
          </p:nvPr>
        </p:nvSpPr>
        <p:spPr>
          <a:xfrm>
            <a:off x="427525"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91" name="Google Shape;291;p19"/>
          <p:cNvSpPr txBox="1"/>
          <p:nvPr>
            <p:ph idx="5" type="subTitle"/>
          </p:nvPr>
        </p:nvSpPr>
        <p:spPr>
          <a:xfrm>
            <a:off x="3272150"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92" name="Google Shape;292;p19"/>
          <p:cNvSpPr txBox="1"/>
          <p:nvPr>
            <p:ph idx="6" type="subTitle"/>
          </p:nvPr>
        </p:nvSpPr>
        <p:spPr>
          <a:xfrm>
            <a:off x="6117025"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ITLE_ONLY_1_2">
    <p:spTree>
      <p:nvGrpSpPr>
        <p:cNvPr id="293" name="Shape 293"/>
        <p:cNvGrpSpPr/>
        <p:nvPr/>
      </p:nvGrpSpPr>
      <p:grpSpPr>
        <a:xfrm>
          <a:off x="0" y="0"/>
          <a:ext cx="0" cy="0"/>
          <a:chOff x="0" y="0"/>
          <a:chExt cx="0" cy="0"/>
        </a:xfrm>
      </p:grpSpPr>
      <p:sp>
        <p:nvSpPr>
          <p:cNvPr id="294" name="Google Shape;294;p20"/>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295" name="Google Shape;29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6" name="Google Shape;296;p20"/>
          <p:cNvSpPr txBox="1"/>
          <p:nvPr>
            <p:ph idx="1" type="body"/>
          </p:nvPr>
        </p:nvSpPr>
        <p:spPr>
          <a:xfrm>
            <a:off x="427525" y="3205025"/>
            <a:ext cx="39615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97" name="Google Shape;297;p20"/>
          <p:cNvSpPr txBox="1"/>
          <p:nvPr>
            <p:ph idx="2" type="body"/>
          </p:nvPr>
        </p:nvSpPr>
        <p:spPr>
          <a:xfrm>
            <a:off x="4763463" y="3205025"/>
            <a:ext cx="39615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298" name="Google Shape;298;p20"/>
          <p:cNvSpPr txBox="1"/>
          <p:nvPr>
            <p:ph idx="3" type="subTitle"/>
          </p:nvPr>
        </p:nvSpPr>
        <p:spPr>
          <a:xfrm>
            <a:off x="427525" y="2776650"/>
            <a:ext cx="39615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299" name="Google Shape;299;p20"/>
          <p:cNvSpPr txBox="1"/>
          <p:nvPr>
            <p:ph idx="4" type="subTitle"/>
          </p:nvPr>
        </p:nvSpPr>
        <p:spPr>
          <a:xfrm>
            <a:off x="4763082" y="2776650"/>
            <a:ext cx="39615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design">
  <p:cSld name="TITLE_2">
    <p:spTree>
      <p:nvGrpSpPr>
        <p:cNvPr id="12" name="Shape 12"/>
        <p:cNvGrpSpPr/>
        <p:nvPr/>
      </p:nvGrpSpPr>
      <p:grpSpPr>
        <a:xfrm>
          <a:off x="0" y="0"/>
          <a:ext cx="0" cy="0"/>
          <a:chOff x="0" y="0"/>
          <a:chExt cx="0" cy="0"/>
        </a:xfrm>
      </p:grpSpPr>
      <p:sp>
        <p:nvSpPr>
          <p:cNvPr id="13" name="Google Shape;13;p3"/>
          <p:cNvSpPr txBox="1"/>
          <p:nvPr>
            <p:ph type="ctrTitle"/>
          </p:nvPr>
        </p:nvSpPr>
        <p:spPr>
          <a:xfrm>
            <a:off x="156190" y="387933"/>
            <a:ext cx="4363200" cy="28974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p:txBody>
      </p:sp>
      <p:sp>
        <p:nvSpPr>
          <p:cNvPr id="14" name="Google Shape;14;p3"/>
          <p:cNvSpPr txBox="1"/>
          <p:nvPr>
            <p:ph idx="1" type="subTitle"/>
          </p:nvPr>
        </p:nvSpPr>
        <p:spPr>
          <a:xfrm>
            <a:off x="233944" y="4240727"/>
            <a:ext cx="4363200" cy="792600"/>
          </a:xfrm>
          <a:prstGeom prst="rect">
            <a:avLst/>
          </a:prstGeom>
        </p:spPr>
        <p:txBody>
          <a:bodyPr anchorCtr="0" anchor="t" bIns="91425" lIns="91425" spcFirstLastPara="1" rIns="91425" wrap="square" tIns="91425">
            <a:noAutofit/>
          </a:bodyPr>
          <a:lstStyle>
            <a:lvl1pPr lvl="0">
              <a:spcBef>
                <a:spcPts val="0"/>
              </a:spcBef>
              <a:spcAft>
                <a:spcPts val="0"/>
              </a:spcAft>
              <a:buSzPts val="3100"/>
              <a:buFont typeface="Urbanist Black"/>
              <a:buNone/>
              <a:defRPr sz="3100">
                <a:latin typeface="Urbanist Black"/>
                <a:ea typeface="Urbanist Black"/>
                <a:cs typeface="Urbanist Black"/>
                <a:sym typeface="Urbanist Black"/>
              </a:defRPr>
            </a:lvl1pPr>
            <a:lvl2pPr lvl="1">
              <a:spcBef>
                <a:spcPts val="0"/>
              </a:spcBef>
              <a:spcAft>
                <a:spcPts val="0"/>
              </a:spcAft>
              <a:buSzPts val="3100"/>
              <a:buFont typeface="Urbanist Black"/>
              <a:buNone/>
              <a:defRPr sz="3100">
                <a:latin typeface="Urbanist Black"/>
                <a:ea typeface="Urbanist Black"/>
                <a:cs typeface="Urbanist Black"/>
                <a:sym typeface="Urbanist Black"/>
              </a:defRPr>
            </a:lvl2pPr>
            <a:lvl3pPr lvl="2">
              <a:spcBef>
                <a:spcPts val="0"/>
              </a:spcBef>
              <a:spcAft>
                <a:spcPts val="0"/>
              </a:spcAft>
              <a:buSzPts val="3100"/>
              <a:buFont typeface="Urbanist Black"/>
              <a:buNone/>
              <a:defRPr sz="3100">
                <a:latin typeface="Urbanist Black"/>
                <a:ea typeface="Urbanist Black"/>
                <a:cs typeface="Urbanist Black"/>
                <a:sym typeface="Urbanist Black"/>
              </a:defRPr>
            </a:lvl3pPr>
            <a:lvl4pPr lvl="3">
              <a:spcBef>
                <a:spcPts val="0"/>
              </a:spcBef>
              <a:spcAft>
                <a:spcPts val="0"/>
              </a:spcAft>
              <a:buSzPts val="3100"/>
              <a:buFont typeface="Urbanist Black"/>
              <a:buNone/>
              <a:defRPr sz="3100">
                <a:latin typeface="Urbanist Black"/>
                <a:ea typeface="Urbanist Black"/>
                <a:cs typeface="Urbanist Black"/>
                <a:sym typeface="Urbanist Black"/>
              </a:defRPr>
            </a:lvl4pPr>
            <a:lvl5pPr lvl="4">
              <a:spcBef>
                <a:spcPts val="0"/>
              </a:spcBef>
              <a:spcAft>
                <a:spcPts val="0"/>
              </a:spcAft>
              <a:buSzPts val="3100"/>
              <a:buFont typeface="Urbanist Black"/>
              <a:buNone/>
              <a:defRPr sz="3100">
                <a:latin typeface="Urbanist Black"/>
                <a:ea typeface="Urbanist Black"/>
                <a:cs typeface="Urbanist Black"/>
                <a:sym typeface="Urbanist Black"/>
              </a:defRPr>
            </a:lvl5pPr>
            <a:lvl6pPr lvl="5">
              <a:spcBef>
                <a:spcPts val="0"/>
              </a:spcBef>
              <a:spcAft>
                <a:spcPts val="0"/>
              </a:spcAft>
              <a:buSzPts val="3100"/>
              <a:buFont typeface="Urbanist Black"/>
              <a:buNone/>
              <a:defRPr sz="3100">
                <a:latin typeface="Urbanist Black"/>
                <a:ea typeface="Urbanist Black"/>
                <a:cs typeface="Urbanist Black"/>
                <a:sym typeface="Urbanist Black"/>
              </a:defRPr>
            </a:lvl6pPr>
            <a:lvl7pPr lvl="6">
              <a:spcBef>
                <a:spcPts val="0"/>
              </a:spcBef>
              <a:spcAft>
                <a:spcPts val="0"/>
              </a:spcAft>
              <a:buSzPts val="3100"/>
              <a:buFont typeface="Urbanist Black"/>
              <a:buNone/>
              <a:defRPr sz="3100">
                <a:latin typeface="Urbanist Black"/>
                <a:ea typeface="Urbanist Black"/>
                <a:cs typeface="Urbanist Black"/>
                <a:sym typeface="Urbanist Black"/>
              </a:defRPr>
            </a:lvl7pPr>
            <a:lvl8pPr lvl="7">
              <a:spcBef>
                <a:spcPts val="0"/>
              </a:spcBef>
              <a:spcAft>
                <a:spcPts val="0"/>
              </a:spcAft>
              <a:buSzPts val="3100"/>
              <a:buFont typeface="Urbanist Black"/>
              <a:buNone/>
              <a:defRPr sz="3100">
                <a:latin typeface="Urbanist Black"/>
                <a:ea typeface="Urbanist Black"/>
                <a:cs typeface="Urbanist Black"/>
                <a:sym typeface="Urbanist Black"/>
              </a:defRPr>
            </a:lvl8pPr>
            <a:lvl9pPr lvl="8">
              <a:spcBef>
                <a:spcPts val="0"/>
              </a:spcBef>
              <a:spcAft>
                <a:spcPts val="0"/>
              </a:spcAft>
              <a:buSzPts val="3100"/>
              <a:buFont typeface="Urbanist Black"/>
              <a:buNone/>
              <a:defRPr sz="3100">
                <a:latin typeface="Urbanist Black"/>
                <a:ea typeface="Urbanist Black"/>
                <a:cs typeface="Urbanist Black"/>
                <a:sym typeface="Urbanist Black"/>
              </a:defRPr>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6" name="Google Shape;16;p3"/>
          <p:cNvGrpSpPr/>
          <p:nvPr/>
        </p:nvGrpSpPr>
        <p:grpSpPr>
          <a:xfrm>
            <a:off x="5682567" y="1777922"/>
            <a:ext cx="2922519" cy="2897359"/>
            <a:chOff x="5489585" y="1688656"/>
            <a:chExt cx="3045242" cy="3019026"/>
          </a:xfrm>
        </p:grpSpPr>
        <p:grpSp>
          <p:nvGrpSpPr>
            <p:cNvPr id="17" name="Google Shape;17;p3"/>
            <p:cNvGrpSpPr/>
            <p:nvPr/>
          </p:nvGrpSpPr>
          <p:grpSpPr>
            <a:xfrm>
              <a:off x="5489585" y="1688656"/>
              <a:ext cx="3045242" cy="3019026"/>
              <a:chOff x="5923027" y="1926500"/>
              <a:chExt cx="2598551" cy="2576181"/>
            </a:xfrm>
          </p:grpSpPr>
          <p:sp>
            <p:nvSpPr>
              <p:cNvPr id="18" name="Google Shape;18;p3"/>
              <p:cNvSpPr/>
              <p:nvPr/>
            </p:nvSpPr>
            <p:spPr>
              <a:xfrm>
                <a:off x="6623800" y="2628610"/>
                <a:ext cx="1192800" cy="120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 name="Google Shape;19;p3"/>
              <p:cNvSpPr/>
              <p:nvPr/>
            </p:nvSpPr>
            <p:spPr>
              <a:xfrm rot="10800000">
                <a:off x="5923027"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 name="Google Shape;20;p3"/>
              <p:cNvSpPr/>
              <p:nvPr/>
            </p:nvSpPr>
            <p:spPr>
              <a:xfrm rot="5400000">
                <a:off x="5923035"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1" name="Google Shape;21;p3"/>
              <p:cNvSpPr/>
              <p:nvPr/>
            </p:nvSpPr>
            <p:spPr>
              <a:xfrm>
                <a:off x="7211178"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2" name="Google Shape;22;p3"/>
              <p:cNvSpPr/>
              <p:nvPr/>
            </p:nvSpPr>
            <p:spPr>
              <a:xfrm rot="-5400000">
                <a:off x="7211171"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23" name="Google Shape;23;p3"/>
            <p:cNvSpPr/>
            <p:nvPr/>
          </p:nvSpPr>
          <p:spPr>
            <a:xfrm>
              <a:off x="6854273" y="3045975"/>
              <a:ext cx="319500" cy="3198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24" name="Google Shape;24;p3"/>
          <p:cNvSpPr/>
          <p:nvPr/>
        </p:nvSpPr>
        <p:spPr>
          <a:xfrm>
            <a:off x="6567377" y="134741"/>
            <a:ext cx="1152900" cy="1152900"/>
          </a:xfrm>
          <a:prstGeom prst="pie">
            <a:avLst>
              <a:gd fmla="val 0"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25" name="Google Shape;25;p3"/>
          <p:cNvGrpSpPr/>
          <p:nvPr/>
        </p:nvGrpSpPr>
        <p:grpSpPr>
          <a:xfrm>
            <a:off x="5262520" y="134674"/>
            <a:ext cx="1132500" cy="1132500"/>
            <a:chOff x="5254564" y="134674"/>
            <a:chExt cx="1132500" cy="1132500"/>
          </a:xfrm>
        </p:grpSpPr>
        <p:sp>
          <p:nvSpPr>
            <p:cNvPr id="26" name="Google Shape;26;p3"/>
            <p:cNvSpPr/>
            <p:nvPr/>
          </p:nvSpPr>
          <p:spPr>
            <a:xfrm>
              <a:off x="5254564" y="134674"/>
              <a:ext cx="1132500" cy="1132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7" name="Google Shape;27;p3"/>
            <p:cNvSpPr/>
            <p:nvPr/>
          </p:nvSpPr>
          <p:spPr>
            <a:xfrm>
              <a:off x="5434076" y="271312"/>
              <a:ext cx="783300" cy="4296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8" name="Google Shape;28;p3"/>
            <p:cNvSpPr/>
            <p:nvPr/>
          </p:nvSpPr>
          <p:spPr>
            <a:xfrm rot="10800000">
              <a:off x="5434191" y="701025"/>
              <a:ext cx="783300" cy="4296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29" name="Google Shape;29;p3"/>
          <p:cNvGrpSpPr/>
          <p:nvPr/>
        </p:nvGrpSpPr>
        <p:grpSpPr>
          <a:xfrm>
            <a:off x="7902515" y="206511"/>
            <a:ext cx="1009364" cy="1009364"/>
            <a:chOff x="7711668" y="191367"/>
            <a:chExt cx="1152900" cy="1152900"/>
          </a:xfrm>
        </p:grpSpPr>
        <p:sp>
          <p:nvSpPr>
            <p:cNvPr id="30" name="Google Shape;30;p3"/>
            <p:cNvSpPr/>
            <p:nvPr/>
          </p:nvSpPr>
          <p:spPr>
            <a:xfrm>
              <a:off x="7711668" y="191367"/>
              <a:ext cx="1152900" cy="11529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1" name="Google Shape;31;p3"/>
            <p:cNvSpPr/>
            <p:nvPr/>
          </p:nvSpPr>
          <p:spPr>
            <a:xfrm>
              <a:off x="8266053" y="191367"/>
              <a:ext cx="580500" cy="1152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2" name="Google Shape;32;p3"/>
            <p:cNvSpPr/>
            <p:nvPr/>
          </p:nvSpPr>
          <p:spPr>
            <a:xfrm>
              <a:off x="7986408" y="421309"/>
              <a:ext cx="691800" cy="684900"/>
            </a:xfrm>
            <a:prstGeom prst="pie">
              <a:avLst>
                <a:gd fmla="val 5385340"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3" name="Google Shape;33;p3"/>
            <p:cNvSpPr/>
            <p:nvPr/>
          </p:nvSpPr>
          <p:spPr>
            <a:xfrm>
              <a:off x="8325900" y="421309"/>
              <a:ext cx="520500" cy="6849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34" name="Google Shape;34;p3"/>
          <p:cNvSpPr/>
          <p:nvPr/>
        </p:nvSpPr>
        <p:spPr>
          <a:xfrm rot="5400000">
            <a:off x="6618977" y="1994511"/>
            <a:ext cx="1049700" cy="10485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 name="Google Shape;35;p3"/>
          <p:cNvSpPr/>
          <p:nvPr/>
        </p:nvSpPr>
        <p:spPr>
          <a:xfrm rot="5400000">
            <a:off x="6618977" y="1481152"/>
            <a:ext cx="1049700" cy="10485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36" name="Google Shape;36;p3"/>
          <p:cNvGrpSpPr/>
          <p:nvPr/>
        </p:nvGrpSpPr>
        <p:grpSpPr>
          <a:xfrm>
            <a:off x="5252281" y="2624507"/>
            <a:ext cx="1152977" cy="1152977"/>
            <a:chOff x="5289000" y="2571675"/>
            <a:chExt cx="1285800" cy="1285800"/>
          </a:xfrm>
        </p:grpSpPr>
        <p:sp>
          <p:nvSpPr>
            <p:cNvPr id="37" name="Google Shape;37;p3"/>
            <p:cNvSpPr/>
            <p:nvPr/>
          </p:nvSpPr>
          <p:spPr>
            <a:xfrm rot="10800000">
              <a:off x="5289000" y="2571675"/>
              <a:ext cx="1285800" cy="12858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38" name="Google Shape;38;p3"/>
            <p:cNvGrpSpPr/>
            <p:nvPr/>
          </p:nvGrpSpPr>
          <p:grpSpPr>
            <a:xfrm>
              <a:off x="5493517" y="2781872"/>
              <a:ext cx="887935" cy="887716"/>
              <a:chOff x="5493517" y="2781872"/>
              <a:chExt cx="887935" cy="887716"/>
            </a:xfrm>
          </p:grpSpPr>
          <p:sp>
            <p:nvSpPr>
              <p:cNvPr id="39" name="Google Shape;39;p3"/>
              <p:cNvSpPr/>
              <p:nvPr/>
            </p:nvSpPr>
            <p:spPr>
              <a:xfrm>
                <a:off x="549375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0" name="Google Shape;40;p3"/>
              <p:cNvSpPr/>
              <p:nvPr/>
            </p:nvSpPr>
            <p:spPr>
              <a:xfrm rot="10800000">
                <a:off x="549353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1" name="Google Shape;41;p3"/>
              <p:cNvSpPr/>
              <p:nvPr/>
            </p:nvSpPr>
            <p:spPr>
              <a:xfrm rot="5400000">
                <a:off x="549374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2" name="Google Shape;42;p3"/>
              <p:cNvSpPr/>
              <p:nvPr/>
            </p:nvSpPr>
            <p:spPr>
              <a:xfrm rot="-5400000">
                <a:off x="549351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grpSp>
        <p:nvGrpSpPr>
          <p:cNvPr id="43" name="Google Shape;43;p3"/>
          <p:cNvGrpSpPr/>
          <p:nvPr/>
        </p:nvGrpSpPr>
        <p:grpSpPr>
          <a:xfrm>
            <a:off x="7830177" y="1408401"/>
            <a:ext cx="1154053" cy="1154053"/>
            <a:chOff x="7862550" y="1278950"/>
            <a:chExt cx="1287000" cy="1287000"/>
          </a:xfrm>
        </p:grpSpPr>
        <p:sp>
          <p:nvSpPr>
            <p:cNvPr id="44" name="Google Shape;44;p3"/>
            <p:cNvSpPr/>
            <p:nvPr/>
          </p:nvSpPr>
          <p:spPr>
            <a:xfrm>
              <a:off x="8434900" y="1278950"/>
              <a:ext cx="137400" cy="128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5" name="Google Shape;45;p3"/>
            <p:cNvSpPr/>
            <p:nvPr/>
          </p:nvSpPr>
          <p:spPr>
            <a:xfrm rot="5400000">
              <a:off x="8437350" y="1278950"/>
              <a:ext cx="137400" cy="128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6" name="Google Shape;46;p3"/>
            <p:cNvSpPr/>
            <p:nvPr/>
          </p:nvSpPr>
          <p:spPr>
            <a:xfrm rot="2700000">
              <a:off x="8447145" y="1277182"/>
              <a:ext cx="137462" cy="1287005"/>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 name="Google Shape;47;p3"/>
            <p:cNvSpPr/>
            <p:nvPr/>
          </p:nvSpPr>
          <p:spPr>
            <a:xfrm rot="8100000">
              <a:off x="8448850" y="1278958"/>
              <a:ext cx="137462" cy="1287005"/>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48" name="Google Shape;48;p3"/>
          <p:cNvSpPr/>
          <p:nvPr/>
        </p:nvSpPr>
        <p:spPr>
          <a:xfrm>
            <a:off x="7909337" y="3926581"/>
            <a:ext cx="1964700" cy="19647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9" name="Google Shape;49;p3"/>
          <p:cNvSpPr/>
          <p:nvPr>
            <p:ph idx="2" type="pic"/>
          </p:nvPr>
        </p:nvSpPr>
        <p:spPr>
          <a:xfrm>
            <a:off x="5251720" y="1368775"/>
            <a:ext cx="1154100" cy="1154100"/>
          </a:xfrm>
          <a:prstGeom prst="ellipse">
            <a:avLst/>
          </a:prstGeom>
          <a:noFill/>
          <a:ln>
            <a:noFill/>
          </a:ln>
        </p:spPr>
      </p:sp>
      <p:sp>
        <p:nvSpPr>
          <p:cNvPr id="50" name="Google Shape;50;p3"/>
          <p:cNvSpPr/>
          <p:nvPr>
            <p:ph idx="3" type="pic"/>
          </p:nvPr>
        </p:nvSpPr>
        <p:spPr>
          <a:xfrm>
            <a:off x="7865800" y="2667450"/>
            <a:ext cx="1154100" cy="1154100"/>
          </a:xfrm>
          <a:prstGeom prst="ellipse">
            <a:avLst/>
          </a:prstGeom>
          <a:noFill/>
          <a:ln>
            <a:noFill/>
          </a:ln>
        </p:spPr>
      </p:sp>
      <p:sp>
        <p:nvSpPr>
          <p:cNvPr id="51" name="Google Shape;51;p3"/>
          <p:cNvSpPr/>
          <p:nvPr>
            <p:ph idx="4" type="pic"/>
          </p:nvPr>
        </p:nvSpPr>
        <p:spPr>
          <a:xfrm>
            <a:off x="6566777" y="3873750"/>
            <a:ext cx="1154100" cy="1154100"/>
          </a:xfrm>
          <a:prstGeom prst="ellipse">
            <a:avLst/>
          </a:prstGeom>
          <a:noFill/>
          <a:ln>
            <a:noFill/>
          </a:ln>
        </p:spPr>
      </p:sp>
      <p:grpSp>
        <p:nvGrpSpPr>
          <p:cNvPr id="52" name="Google Shape;52;p3"/>
          <p:cNvGrpSpPr/>
          <p:nvPr/>
        </p:nvGrpSpPr>
        <p:grpSpPr>
          <a:xfrm>
            <a:off x="5304493" y="3926575"/>
            <a:ext cx="1048500" cy="1048500"/>
            <a:chOff x="5304493" y="3926575"/>
            <a:chExt cx="1048500" cy="1048500"/>
          </a:xfrm>
        </p:grpSpPr>
        <p:sp>
          <p:nvSpPr>
            <p:cNvPr id="53" name="Google Shape;53;p3"/>
            <p:cNvSpPr/>
            <p:nvPr/>
          </p:nvSpPr>
          <p:spPr>
            <a:xfrm rot="5400000">
              <a:off x="5564743" y="4170483"/>
              <a:ext cx="528000" cy="1048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4" name="Google Shape;54;p3"/>
            <p:cNvSpPr/>
            <p:nvPr/>
          </p:nvSpPr>
          <p:spPr>
            <a:xfrm rot="5400000">
              <a:off x="5304493" y="3926575"/>
              <a:ext cx="1048500" cy="1048500"/>
            </a:xfrm>
            <a:prstGeom prst="pie">
              <a:avLst>
                <a:gd fmla="val 5371730"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5" name="Google Shape;55;p3"/>
            <p:cNvSpPr/>
            <p:nvPr/>
          </p:nvSpPr>
          <p:spPr>
            <a:xfrm rot="5400000">
              <a:off x="5598925" y="4413681"/>
              <a:ext cx="467100" cy="62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6" name="Google Shape;56;p3"/>
            <p:cNvSpPr/>
            <p:nvPr/>
          </p:nvSpPr>
          <p:spPr>
            <a:xfrm>
              <a:off x="5521200" y="4182625"/>
              <a:ext cx="622500" cy="621000"/>
            </a:xfrm>
            <a:prstGeom prst="blockArc">
              <a:avLst>
                <a:gd fmla="val 10800000" name="adj1"/>
                <a:gd fmla="val 0" name="adj2"/>
                <a:gd fmla="val 25000" name="adj3"/>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sp>
          <p:nvSpPr>
            <p:cNvPr id="57" name="Google Shape;57;p3"/>
            <p:cNvSpPr/>
            <p:nvPr/>
          </p:nvSpPr>
          <p:spPr>
            <a:xfrm>
              <a:off x="5665375" y="4319000"/>
              <a:ext cx="328200" cy="328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TITLE_ONLY_1_1">
    <p:spTree>
      <p:nvGrpSpPr>
        <p:cNvPr id="300" name="Shape 300"/>
        <p:cNvGrpSpPr/>
        <p:nvPr/>
      </p:nvGrpSpPr>
      <p:grpSpPr>
        <a:xfrm>
          <a:off x="0" y="0"/>
          <a:ext cx="0" cy="0"/>
          <a:chOff x="0" y="0"/>
          <a:chExt cx="0" cy="0"/>
        </a:xfrm>
      </p:grpSpPr>
      <p:sp>
        <p:nvSpPr>
          <p:cNvPr id="301" name="Google Shape;301;p21"/>
          <p:cNvSpPr txBox="1"/>
          <p:nvPr>
            <p:ph type="title"/>
          </p:nvPr>
        </p:nvSpPr>
        <p:spPr>
          <a:xfrm>
            <a:off x="1765300" y="317375"/>
            <a:ext cx="56262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302" name="Google Shape;30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03" name="Google Shape;303;p21"/>
          <p:cNvSpPr txBox="1"/>
          <p:nvPr>
            <p:ph idx="1" type="body"/>
          </p:nvPr>
        </p:nvSpPr>
        <p:spPr>
          <a:xfrm>
            <a:off x="505885" y="2252525"/>
            <a:ext cx="38826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304" name="Google Shape;304;p21"/>
          <p:cNvSpPr txBox="1"/>
          <p:nvPr>
            <p:ph idx="2" type="body"/>
          </p:nvPr>
        </p:nvSpPr>
        <p:spPr>
          <a:xfrm>
            <a:off x="4755515" y="2252525"/>
            <a:ext cx="38826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305" name="Google Shape;305;p21"/>
          <p:cNvSpPr txBox="1"/>
          <p:nvPr>
            <p:ph idx="3" type="subTitle"/>
          </p:nvPr>
        </p:nvSpPr>
        <p:spPr>
          <a:xfrm>
            <a:off x="505885" y="1824150"/>
            <a:ext cx="38826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306" name="Google Shape;306;p21"/>
          <p:cNvSpPr txBox="1"/>
          <p:nvPr>
            <p:ph idx="4" type="subTitle"/>
          </p:nvPr>
        </p:nvSpPr>
        <p:spPr>
          <a:xfrm>
            <a:off x="4755142" y="1824150"/>
            <a:ext cx="38826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307" name="Google Shape;307;p21"/>
          <p:cNvSpPr txBox="1"/>
          <p:nvPr>
            <p:ph idx="5" type="body"/>
          </p:nvPr>
        </p:nvSpPr>
        <p:spPr>
          <a:xfrm>
            <a:off x="505885" y="3865425"/>
            <a:ext cx="38826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308" name="Google Shape;308;p21"/>
          <p:cNvSpPr txBox="1"/>
          <p:nvPr>
            <p:ph idx="6" type="body"/>
          </p:nvPr>
        </p:nvSpPr>
        <p:spPr>
          <a:xfrm>
            <a:off x="4755515" y="3865425"/>
            <a:ext cx="38826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309" name="Google Shape;309;p21"/>
          <p:cNvSpPr txBox="1"/>
          <p:nvPr>
            <p:ph idx="7" type="subTitle"/>
          </p:nvPr>
        </p:nvSpPr>
        <p:spPr>
          <a:xfrm>
            <a:off x="505885" y="3437050"/>
            <a:ext cx="38826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310" name="Google Shape;310;p21"/>
          <p:cNvSpPr txBox="1"/>
          <p:nvPr>
            <p:ph idx="8" type="subTitle"/>
          </p:nvPr>
        </p:nvSpPr>
        <p:spPr>
          <a:xfrm>
            <a:off x="4755142" y="3437050"/>
            <a:ext cx="38826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two images">
  <p:cSld name="ONE_COLUMN_TEXT">
    <p:spTree>
      <p:nvGrpSpPr>
        <p:cNvPr id="311" name="Shape 311"/>
        <p:cNvGrpSpPr/>
        <p:nvPr/>
      </p:nvGrpSpPr>
      <p:grpSpPr>
        <a:xfrm>
          <a:off x="0" y="0"/>
          <a:ext cx="0" cy="0"/>
          <a:chOff x="0" y="0"/>
          <a:chExt cx="0" cy="0"/>
        </a:xfrm>
      </p:grpSpPr>
      <p:sp>
        <p:nvSpPr>
          <p:cNvPr id="312" name="Google Shape;312;p22"/>
          <p:cNvSpPr txBox="1"/>
          <p:nvPr>
            <p:ph type="title"/>
          </p:nvPr>
        </p:nvSpPr>
        <p:spPr>
          <a:xfrm>
            <a:off x="311700" y="335025"/>
            <a:ext cx="28080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13" name="Google Shape;313;p22"/>
          <p:cNvSpPr txBox="1"/>
          <p:nvPr>
            <p:ph idx="1" type="body"/>
          </p:nvPr>
        </p:nvSpPr>
        <p:spPr>
          <a:xfrm>
            <a:off x="3434025" y="335025"/>
            <a:ext cx="2808000" cy="105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4" name="Google Shape;314;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5" name="Google Shape;315;p22"/>
          <p:cNvSpPr/>
          <p:nvPr>
            <p:ph idx="2" type="pic"/>
          </p:nvPr>
        </p:nvSpPr>
        <p:spPr>
          <a:xfrm>
            <a:off x="324925" y="2768075"/>
            <a:ext cx="5805900" cy="2127900"/>
          </a:xfrm>
          <a:prstGeom prst="roundRect">
            <a:avLst>
              <a:gd fmla="val 7618" name="adj"/>
            </a:avLst>
          </a:prstGeom>
          <a:noFill/>
          <a:ln>
            <a:noFill/>
          </a:ln>
        </p:spPr>
      </p:sp>
      <p:sp>
        <p:nvSpPr>
          <p:cNvPr id="316" name="Google Shape;316;p22"/>
          <p:cNvSpPr/>
          <p:nvPr>
            <p:ph idx="3" type="pic"/>
          </p:nvPr>
        </p:nvSpPr>
        <p:spPr>
          <a:xfrm>
            <a:off x="6428025" y="1119200"/>
            <a:ext cx="2410800" cy="3776700"/>
          </a:xfrm>
          <a:prstGeom prst="roundRect">
            <a:avLst>
              <a:gd fmla="val 7618" name="adj"/>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ONE_COLUMN_TEXT_1">
    <p:spTree>
      <p:nvGrpSpPr>
        <p:cNvPr id="317" name="Shape 317"/>
        <p:cNvGrpSpPr/>
        <p:nvPr/>
      </p:nvGrpSpPr>
      <p:grpSpPr>
        <a:xfrm>
          <a:off x="0" y="0"/>
          <a:ext cx="0" cy="0"/>
          <a:chOff x="0" y="0"/>
          <a:chExt cx="0" cy="0"/>
        </a:xfrm>
      </p:grpSpPr>
      <p:sp>
        <p:nvSpPr>
          <p:cNvPr id="318" name="Google Shape;318;p23"/>
          <p:cNvSpPr txBox="1"/>
          <p:nvPr>
            <p:ph type="title"/>
          </p:nvPr>
        </p:nvSpPr>
        <p:spPr>
          <a:xfrm>
            <a:off x="311700" y="335025"/>
            <a:ext cx="28080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19" name="Google Shape;319;p23"/>
          <p:cNvSpPr txBox="1"/>
          <p:nvPr>
            <p:ph idx="1" type="body"/>
          </p:nvPr>
        </p:nvSpPr>
        <p:spPr>
          <a:xfrm>
            <a:off x="311700" y="1815925"/>
            <a:ext cx="5106000" cy="2979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0" name="Google Shape;32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MAIN_POINT">
    <p:spTree>
      <p:nvGrpSpPr>
        <p:cNvPr id="321" name="Shape 321"/>
        <p:cNvGrpSpPr/>
        <p:nvPr/>
      </p:nvGrpSpPr>
      <p:grpSpPr>
        <a:xfrm>
          <a:off x="0" y="0"/>
          <a:ext cx="0" cy="0"/>
          <a:chOff x="0" y="0"/>
          <a:chExt cx="0" cy="0"/>
        </a:xfrm>
      </p:grpSpPr>
      <p:sp>
        <p:nvSpPr>
          <p:cNvPr id="322" name="Google Shape;32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3" name="Google Shape;323;p24"/>
          <p:cNvSpPr txBox="1"/>
          <p:nvPr>
            <p:ph idx="1" type="body"/>
          </p:nvPr>
        </p:nvSpPr>
        <p:spPr>
          <a:xfrm>
            <a:off x="1189200" y="768575"/>
            <a:ext cx="6765600" cy="2877300"/>
          </a:xfrm>
          <a:prstGeom prst="rect">
            <a:avLst/>
          </a:prstGeom>
        </p:spPr>
        <p:txBody>
          <a:bodyPr anchorCtr="0" anchor="ctr" bIns="91425" lIns="91425" spcFirstLastPara="1" rIns="91425" wrap="square" tIns="91425">
            <a:noAutofit/>
          </a:bodyPr>
          <a:lstStyle>
            <a:lvl1pPr indent="-419100" lvl="0" marL="457200">
              <a:spcBef>
                <a:spcPts val="0"/>
              </a:spcBef>
              <a:spcAft>
                <a:spcPts val="0"/>
              </a:spcAft>
              <a:buSzPts val="3000"/>
              <a:buChar char="●"/>
              <a:defRPr sz="3000"/>
            </a:lvl1pPr>
            <a:lvl2pPr indent="-419100" lvl="1" marL="914400">
              <a:spcBef>
                <a:spcPts val="0"/>
              </a:spcBef>
              <a:spcAft>
                <a:spcPts val="0"/>
              </a:spcAft>
              <a:buSzPts val="3000"/>
              <a:buChar char="○"/>
              <a:defRPr sz="3000"/>
            </a:lvl2pPr>
            <a:lvl3pPr indent="-419100" lvl="2" marL="1371600">
              <a:spcBef>
                <a:spcPts val="0"/>
              </a:spcBef>
              <a:spcAft>
                <a:spcPts val="0"/>
              </a:spcAft>
              <a:buSzPts val="3000"/>
              <a:buChar char="■"/>
              <a:defRPr sz="3000"/>
            </a:lvl3pPr>
            <a:lvl4pPr indent="-419100" lvl="3" marL="1828800">
              <a:spcBef>
                <a:spcPts val="0"/>
              </a:spcBef>
              <a:spcAft>
                <a:spcPts val="0"/>
              </a:spcAft>
              <a:buSzPts val="3000"/>
              <a:buChar char="●"/>
              <a:defRPr sz="3000"/>
            </a:lvl4pPr>
            <a:lvl5pPr indent="-419100" lvl="4" marL="2286000">
              <a:spcBef>
                <a:spcPts val="0"/>
              </a:spcBef>
              <a:spcAft>
                <a:spcPts val="0"/>
              </a:spcAft>
              <a:buSzPts val="3000"/>
              <a:buChar char="○"/>
              <a:defRPr sz="3000"/>
            </a:lvl5pPr>
            <a:lvl6pPr indent="-419100" lvl="5" marL="2743200">
              <a:spcBef>
                <a:spcPts val="0"/>
              </a:spcBef>
              <a:spcAft>
                <a:spcPts val="0"/>
              </a:spcAft>
              <a:buSzPts val="3000"/>
              <a:buChar char="■"/>
              <a:defRPr sz="3000"/>
            </a:lvl6pPr>
            <a:lvl7pPr indent="-419100" lvl="6" marL="3200400">
              <a:spcBef>
                <a:spcPts val="0"/>
              </a:spcBef>
              <a:spcAft>
                <a:spcPts val="0"/>
              </a:spcAft>
              <a:buSzPts val="3000"/>
              <a:buChar char="●"/>
              <a:defRPr sz="3000"/>
            </a:lvl7pPr>
            <a:lvl8pPr indent="-419100" lvl="7" marL="3657600">
              <a:spcBef>
                <a:spcPts val="0"/>
              </a:spcBef>
              <a:spcAft>
                <a:spcPts val="0"/>
              </a:spcAft>
              <a:buSzPts val="3000"/>
              <a:buChar char="○"/>
              <a:defRPr sz="3000"/>
            </a:lvl8pPr>
            <a:lvl9pPr indent="-419100" lvl="8" marL="4114800">
              <a:spcBef>
                <a:spcPts val="0"/>
              </a:spcBef>
              <a:spcAft>
                <a:spcPts val="0"/>
              </a:spcAft>
              <a:buSzPts val="3000"/>
              <a:buChar char="■"/>
              <a:defRPr sz="3000"/>
            </a:lvl9pPr>
          </a:lstStyle>
          <a:p/>
        </p:txBody>
      </p:sp>
      <p:sp>
        <p:nvSpPr>
          <p:cNvPr id="324" name="Google Shape;324;p24"/>
          <p:cNvSpPr txBox="1"/>
          <p:nvPr>
            <p:ph type="title"/>
          </p:nvPr>
        </p:nvSpPr>
        <p:spPr>
          <a:xfrm>
            <a:off x="1189200" y="355785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5" name="Google Shape;325;p24"/>
          <p:cNvSpPr txBox="1"/>
          <p:nvPr>
            <p:ph idx="2" type="subTitle"/>
          </p:nvPr>
        </p:nvSpPr>
        <p:spPr>
          <a:xfrm>
            <a:off x="1189200" y="388270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MAIN_POINT_1">
    <p:spTree>
      <p:nvGrpSpPr>
        <p:cNvPr id="326" name="Shape 326"/>
        <p:cNvGrpSpPr/>
        <p:nvPr/>
      </p:nvGrpSpPr>
      <p:grpSpPr>
        <a:xfrm>
          <a:off x="0" y="0"/>
          <a:ext cx="0" cy="0"/>
          <a:chOff x="0" y="0"/>
          <a:chExt cx="0" cy="0"/>
        </a:xfrm>
      </p:grpSpPr>
      <p:sp>
        <p:nvSpPr>
          <p:cNvPr id="327" name="Google Shape;32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28" name="Google Shape;328;p25"/>
          <p:cNvSpPr txBox="1"/>
          <p:nvPr>
            <p:ph idx="1" type="body"/>
          </p:nvPr>
        </p:nvSpPr>
        <p:spPr>
          <a:xfrm>
            <a:off x="319650" y="3063025"/>
            <a:ext cx="6765600" cy="16002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3">
  <p:cSld name="CAPTION_ONLY">
    <p:spTree>
      <p:nvGrpSpPr>
        <p:cNvPr id="329" name="Shape 329"/>
        <p:cNvGrpSpPr/>
        <p:nvPr/>
      </p:nvGrpSpPr>
      <p:grpSpPr>
        <a:xfrm>
          <a:off x="0" y="0"/>
          <a:ext cx="0" cy="0"/>
          <a:chOff x="0" y="0"/>
          <a:chExt cx="0" cy="0"/>
        </a:xfrm>
      </p:grpSpPr>
      <p:sp>
        <p:nvSpPr>
          <p:cNvPr id="330" name="Google Shape;330;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1" name="Google Shape;331;p26"/>
          <p:cNvSpPr txBox="1"/>
          <p:nvPr>
            <p:ph idx="1" type="body"/>
          </p:nvPr>
        </p:nvSpPr>
        <p:spPr>
          <a:xfrm>
            <a:off x="4572000" y="1251400"/>
            <a:ext cx="4187700" cy="2749500"/>
          </a:xfrm>
          <a:prstGeom prst="rect">
            <a:avLst/>
          </a:prstGeom>
        </p:spPr>
        <p:txBody>
          <a:bodyPr anchorCtr="0" anchor="t" bIns="91425" lIns="91425" spcFirstLastPara="1" rIns="91425" wrap="square" tIns="91425">
            <a:noAutofit/>
          </a:bodyPr>
          <a:lstStyle>
            <a:lvl1pPr indent="-387350" lvl="0" marL="457200">
              <a:spcBef>
                <a:spcPts val="0"/>
              </a:spcBef>
              <a:spcAft>
                <a:spcPts val="0"/>
              </a:spcAft>
              <a:buSzPts val="2500"/>
              <a:buChar char="●"/>
              <a:defRPr sz="2500"/>
            </a:lvl1pPr>
            <a:lvl2pPr indent="-387350" lvl="1" marL="914400">
              <a:spcBef>
                <a:spcPts val="0"/>
              </a:spcBef>
              <a:spcAft>
                <a:spcPts val="0"/>
              </a:spcAft>
              <a:buSzPts val="2500"/>
              <a:buChar char="○"/>
              <a:defRPr sz="2500"/>
            </a:lvl2pPr>
            <a:lvl3pPr indent="-387350" lvl="2" marL="1371600">
              <a:spcBef>
                <a:spcPts val="0"/>
              </a:spcBef>
              <a:spcAft>
                <a:spcPts val="0"/>
              </a:spcAft>
              <a:buSzPts val="2500"/>
              <a:buChar char="■"/>
              <a:defRPr sz="2500"/>
            </a:lvl3pPr>
            <a:lvl4pPr indent="-387350" lvl="3" marL="1828800">
              <a:spcBef>
                <a:spcPts val="0"/>
              </a:spcBef>
              <a:spcAft>
                <a:spcPts val="0"/>
              </a:spcAft>
              <a:buSzPts val="2500"/>
              <a:buChar char="●"/>
              <a:defRPr sz="2500"/>
            </a:lvl4pPr>
            <a:lvl5pPr indent="-387350" lvl="4" marL="2286000">
              <a:spcBef>
                <a:spcPts val="0"/>
              </a:spcBef>
              <a:spcAft>
                <a:spcPts val="0"/>
              </a:spcAft>
              <a:buSzPts val="2500"/>
              <a:buChar char="○"/>
              <a:defRPr sz="2500"/>
            </a:lvl5pPr>
            <a:lvl6pPr indent="-387350" lvl="5" marL="2743200">
              <a:spcBef>
                <a:spcPts val="0"/>
              </a:spcBef>
              <a:spcAft>
                <a:spcPts val="0"/>
              </a:spcAft>
              <a:buSzPts val="2500"/>
              <a:buChar char="■"/>
              <a:defRPr sz="2500"/>
            </a:lvl6pPr>
            <a:lvl7pPr indent="-387350" lvl="6" marL="3200400">
              <a:spcBef>
                <a:spcPts val="0"/>
              </a:spcBef>
              <a:spcAft>
                <a:spcPts val="0"/>
              </a:spcAft>
              <a:buSzPts val="2500"/>
              <a:buChar char="●"/>
              <a:defRPr sz="2500"/>
            </a:lvl7pPr>
            <a:lvl8pPr indent="-387350" lvl="7" marL="3657600">
              <a:spcBef>
                <a:spcPts val="0"/>
              </a:spcBef>
              <a:spcAft>
                <a:spcPts val="0"/>
              </a:spcAft>
              <a:buSzPts val="2500"/>
              <a:buChar char="○"/>
              <a:defRPr sz="2500"/>
            </a:lvl8pPr>
            <a:lvl9pPr indent="-387350" lvl="8" marL="4114800">
              <a:spcBef>
                <a:spcPts val="0"/>
              </a:spcBef>
              <a:spcAft>
                <a:spcPts val="0"/>
              </a:spcAft>
              <a:buSzPts val="2500"/>
              <a:buChar char="■"/>
              <a:defRPr sz="2500"/>
            </a:lvl9pPr>
          </a:lstStyle>
          <a:p/>
        </p:txBody>
      </p:sp>
      <p:sp>
        <p:nvSpPr>
          <p:cNvPr id="332" name="Google Shape;332;p26"/>
          <p:cNvSpPr/>
          <p:nvPr>
            <p:ph idx="2" type="pic"/>
          </p:nvPr>
        </p:nvSpPr>
        <p:spPr>
          <a:xfrm>
            <a:off x="453800" y="517875"/>
            <a:ext cx="3708000" cy="4107600"/>
          </a:xfrm>
          <a:prstGeom prst="roundRect">
            <a:avLst>
              <a:gd fmla="val 7618" name="adj"/>
            </a:avLst>
          </a:prstGeom>
          <a:noFill/>
          <a:ln>
            <a:noFill/>
          </a:ln>
        </p:spPr>
      </p:sp>
      <p:sp>
        <p:nvSpPr>
          <p:cNvPr id="333" name="Google Shape;333;p26"/>
          <p:cNvSpPr txBox="1"/>
          <p:nvPr>
            <p:ph type="title"/>
          </p:nvPr>
        </p:nvSpPr>
        <p:spPr>
          <a:xfrm>
            <a:off x="4572000" y="384360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4" name="Google Shape;334;p26"/>
          <p:cNvSpPr txBox="1"/>
          <p:nvPr>
            <p:ph idx="3" type="subTitle"/>
          </p:nvPr>
        </p:nvSpPr>
        <p:spPr>
          <a:xfrm>
            <a:off x="4572000" y="416845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type="blank">
  <p:cSld name="BLANK">
    <p:spTree>
      <p:nvGrpSpPr>
        <p:cNvPr id="335" name="Shape 335"/>
        <p:cNvGrpSpPr/>
        <p:nvPr/>
      </p:nvGrpSpPr>
      <p:grpSpPr>
        <a:xfrm>
          <a:off x="0" y="0"/>
          <a:ext cx="0" cy="0"/>
          <a:chOff x="0" y="0"/>
          <a:chExt cx="0" cy="0"/>
        </a:xfrm>
      </p:grpSpPr>
      <p:sp>
        <p:nvSpPr>
          <p:cNvPr id="336" name="Google Shape;33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7" name="Google Shape;337;p27"/>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38" name="Google Shape;338;p27"/>
          <p:cNvSpPr txBox="1"/>
          <p:nvPr>
            <p:ph idx="1" type="body"/>
          </p:nvPr>
        </p:nvSpPr>
        <p:spPr>
          <a:xfrm>
            <a:off x="370225" y="1251400"/>
            <a:ext cx="4187700" cy="2749500"/>
          </a:xfrm>
          <a:prstGeom prst="rect">
            <a:avLst/>
          </a:prstGeom>
        </p:spPr>
        <p:txBody>
          <a:bodyPr anchorCtr="0" anchor="t" bIns="91425" lIns="91425" spcFirstLastPara="1" rIns="91425" wrap="square" tIns="91425">
            <a:noAutofit/>
          </a:bodyPr>
          <a:lstStyle>
            <a:lvl1pPr indent="-387350" lvl="0" marL="457200">
              <a:spcBef>
                <a:spcPts val="0"/>
              </a:spcBef>
              <a:spcAft>
                <a:spcPts val="0"/>
              </a:spcAft>
              <a:buSzPts val="2500"/>
              <a:buChar char="●"/>
              <a:defRPr sz="2500"/>
            </a:lvl1pPr>
            <a:lvl2pPr indent="-387350" lvl="1" marL="914400">
              <a:spcBef>
                <a:spcPts val="0"/>
              </a:spcBef>
              <a:spcAft>
                <a:spcPts val="0"/>
              </a:spcAft>
              <a:buSzPts val="2500"/>
              <a:buChar char="○"/>
              <a:defRPr sz="2500"/>
            </a:lvl2pPr>
            <a:lvl3pPr indent="-387350" lvl="2" marL="1371600">
              <a:spcBef>
                <a:spcPts val="0"/>
              </a:spcBef>
              <a:spcAft>
                <a:spcPts val="0"/>
              </a:spcAft>
              <a:buSzPts val="2500"/>
              <a:buChar char="■"/>
              <a:defRPr sz="2500"/>
            </a:lvl3pPr>
            <a:lvl4pPr indent="-387350" lvl="3" marL="1828800">
              <a:spcBef>
                <a:spcPts val="0"/>
              </a:spcBef>
              <a:spcAft>
                <a:spcPts val="0"/>
              </a:spcAft>
              <a:buSzPts val="2500"/>
              <a:buChar char="●"/>
              <a:defRPr sz="2500"/>
            </a:lvl4pPr>
            <a:lvl5pPr indent="-387350" lvl="4" marL="2286000">
              <a:spcBef>
                <a:spcPts val="0"/>
              </a:spcBef>
              <a:spcAft>
                <a:spcPts val="0"/>
              </a:spcAft>
              <a:buSzPts val="2500"/>
              <a:buChar char="○"/>
              <a:defRPr sz="2500"/>
            </a:lvl5pPr>
            <a:lvl6pPr indent="-387350" lvl="5" marL="2743200">
              <a:spcBef>
                <a:spcPts val="0"/>
              </a:spcBef>
              <a:spcAft>
                <a:spcPts val="0"/>
              </a:spcAft>
              <a:buSzPts val="2500"/>
              <a:buChar char="■"/>
              <a:defRPr sz="2500"/>
            </a:lvl6pPr>
            <a:lvl7pPr indent="-387350" lvl="6" marL="3200400">
              <a:spcBef>
                <a:spcPts val="0"/>
              </a:spcBef>
              <a:spcAft>
                <a:spcPts val="0"/>
              </a:spcAft>
              <a:buSzPts val="2500"/>
              <a:buChar char="●"/>
              <a:defRPr sz="2500"/>
            </a:lvl7pPr>
            <a:lvl8pPr indent="-387350" lvl="7" marL="3657600">
              <a:spcBef>
                <a:spcPts val="0"/>
              </a:spcBef>
              <a:spcAft>
                <a:spcPts val="0"/>
              </a:spcAft>
              <a:buSzPts val="2500"/>
              <a:buChar char="○"/>
              <a:defRPr sz="2500"/>
            </a:lvl8pPr>
            <a:lvl9pPr indent="-387350" lvl="8" marL="4114800">
              <a:spcBef>
                <a:spcPts val="0"/>
              </a:spcBef>
              <a:spcAft>
                <a:spcPts val="0"/>
              </a:spcAft>
              <a:buSzPts val="2500"/>
              <a:buChar char="■"/>
              <a:defRPr sz="2500"/>
            </a:lvl9pPr>
          </a:lstStyle>
          <a:p/>
        </p:txBody>
      </p:sp>
      <p:sp>
        <p:nvSpPr>
          <p:cNvPr id="339" name="Google Shape;339;p27"/>
          <p:cNvSpPr/>
          <p:nvPr>
            <p:ph idx="3" type="pic"/>
          </p:nvPr>
        </p:nvSpPr>
        <p:spPr>
          <a:xfrm>
            <a:off x="5024275" y="517950"/>
            <a:ext cx="3708000" cy="4107600"/>
          </a:xfrm>
          <a:prstGeom prst="roundRect">
            <a:avLst>
              <a:gd fmla="val 7618" name="adj"/>
            </a:avLst>
          </a:prstGeom>
          <a:noFill/>
          <a:ln>
            <a:noFill/>
          </a:ln>
        </p:spPr>
      </p:sp>
      <p:sp>
        <p:nvSpPr>
          <p:cNvPr id="340" name="Google Shape;340;p27"/>
          <p:cNvSpPr txBox="1"/>
          <p:nvPr>
            <p:ph type="title"/>
          </p:nvPr>
        </p:nvSpPr>
        <p:spPr>
          <a:xfrm>
            <a:off x="370225" y="384360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1" name="Google Shape;341;p27"/>
          <p:cNvSpPr txBox="1"/>
          <p:nvPr>
            <p:ph idx="4" type="subTitle"/>
          </p:nvPr>
        </p:nvSpPr>
        <p:spPr>
          <a:xfrm>
            <a:off x="370225" y="416845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images">
  <p:cSld name="CUSTOM_2">
    <p:spTree>
      <p:nvGrpSpPr>
        <p:cNvPr id="342" name="Shape 342"/>
        <p:cNvGrpSpPr/>
        <p:nvPr/>
      </p:nvGrpSpPr>
      <p:grpSpPr>
        <a:xfrm>
          <a:off x="0" y="0"/>
          <a:ext cx="0" cy="0"/>
          <a:chOff x="0" y="0"/>
          <a:chExt cx="0" cy="0"/>
        </a:xfrm>
      </p:grpSpPr>
      <p:sp>
        <p:nvSpPr>
          <p:cNvPr id="343" name="Google Shape;343;p28"/>
          <p:cNvSpPr/>
          <p:nvPr>
            <p:ph idx="2" type="pic"/>
          </p:nvPr>
        </p:nvSpPr>
        <p:spPr>
          <a:xfrm>
            <a:off x="448500" y="1119200"/>
            <a:ext cx="2594700" cy="3580500"/>
          </a:xfrm>
          <a:prstGeom prst="roundRect">
            <a:avLst>
              <a:gd fmla="val 7618" name="adj"/>
            </a:avLst>
          </a:prstGeom>
          <a:noFill/>
          <a:ln>
            <a:noFill/>
          </a:ln>
        </p:spPr>
      </p:sp>
      <p:sp>
        <p:nvSpPr>
          <p:cNvPr id="344" name="Google Shape;344;p28"/>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45" name="Google Shape;345;p28"/>
          <p:cNvSpPr/>
          <p:nvPr>
            <p:ph idx="3" type="pic"/>
          </p:nvPr>
        </p:nvSpPr>
        <p:spPr>
          <a:xfrm>
            <a:off x="3270300" y="1119200"/>
            <a:ext cx="2594700" cy="3580500"/>
          </a:xfrm>
          <a:prstGeom prst="roundRect">
            <a:avLst>
              <a:gd fmla="val 7618" name="adj"/>
            </a:avLst>
          </a:prstGeom>
          <a:noFill/>
          <a:ln>
            <a:noFill/>
          </a:ln>
        </p:spPr>
      </p:sp>
      <p:sp>
        <p:nvSpPr>
          <p:cNvPr id="346" name="Google Shape;346;p28"/>
          <p:cNvSpPr/>
          <p:nvPr>
            <p:ph idx="4" type="pic"/>
          </p:nvPr>
        </p:nvSpPr>
        <p:spPr>
          <a:xfrm>
            <a:off x="6092100" y="1119200"/>
            <a:ext cx="2594700" cy="3580500"/>
          </a:xfrm>
          <a:prstGeom prst="roundRect">
            <a:avLst>
              <a:gd fmla="val 7618" name="adj"/>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
  <p:cSld name="CUSTOM_2_3">
    <p:spTree>
      <p:nvGrpSpPr>
        <p:cNvPr id="347" name="Shape 347"/>
        <p:cNvGrpSpPr/>
        <p:nvPr/>
      </p:nvGrpSpPr>
      <p:grpSpPr>
        <a:xfrm>
          <a:off x="0" y="0"/>
          <a:ext cx="0" cy="0"/>
          <a:chOff x="0" y="0"/>
          <a:chExt cx="0" cy="0"/>
        </a:xfrm>
      </p:grpSpPr>
      <p:sp>
        <p:nvSpPr>
          <p:cNvPr id="348" name="Google Shape;348;p29"/>
          <p:cNvSpPr/>
          <p:nvPr>
            <p:ph idx="2" type="pic"/>
          </p:nvPr>
        </p:nvSpPr>
        <p:spPr>
          <a:xfrm>
            <a:off x="448500" y="1119200"/>
            <a:ext cx="8255400" cy="3580500"/>
          </a:xfrm>
          <a:prstGeom prst="roundRect">
            <a:avLst>
              <a:gd fmla="val 7618" name="adj"/>
            </a:avLst>
          </a:prstGeom>
          <a:noFill/>
          <a:ln>
            <a:noFill/>
          </a:ln>
        </p:spPr>
      </p:sp>
      <p:sp>
        <p:nvSpPr>
          <p:cNvPr id="349" name="Google Shape;349;p29"/>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2_2">
    <p:spTree>
      <p:nvGrpSpPr>
        <p:cNvPr id="350" name="Shape 350"/>
        <p:cNvGrpSpPr/>
        <p:nvPr/>
      </p:nvGrpSpPr>
      <p:grpSpPr>
        <a:xfrm>
          <a:off x="0" y="0"/>
          <a:ext cx="0" cy="0"/>
          <a:chOff x="0" y="0"/>
          <a:chExt cx="0" cy="0"/>
        </a:xfrm>
      </p:grpSpPr>
      <p:sp>
        <p:nvSpPr>
          <p:cNvPr id="351" name="Google Shape;351;p30"/>
          <p:cNvSpPr/>
          <p:nvPr>
            <p:ph idx="2" type="pic"/>
          </p:nvPr>
        </p:nvSpPr>
        <p:spPr>
          <a:xfrm>
            <a:off x="448500" y="1119200"/>
            <a:ext cx="2594700" cy="1900500"/>
          </a:xfrm>
          <a:prstGeom prst="roundRect">
            <a:avLst>
              <a:gd fmla="val 7618" name="adj"/>
            </a:avLst>
          </a:prstGeom>
          <a:noFill/>
          <a:ln>
            <a:noFill/>
          </a:ln>
        </p:spPr>
      </p:sp>
      <p:sp>
        <p:nvSpPr>
          <p:cNvPr id="352" name="Google Shape;352;p30"/>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53" name="Google Shape;353;p30"/>
          <p:cNvSpPr txBox="1"/>
          <p:nvPr>
            <p:ph idx="1" type="body"/>
          </p:nvPr>
        </p:nvSpPr>
        <p:spPr>
          <a:xfrm>
            <a:off x="587850" y="3537900"/>
            <a:ext cx="23160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4" name="Google Shape;354;p30"/>
          <p:cNvSpPr txBox="1"/>
          <p:nvPr>
            <p:ph idx="3" type="subTitle"/>
          </p:nvPr>
        </p:nvSpPr>
        <p:spPr>
          <a:xfrm>
            <a:off x="487200" y="3148300"/>
            <a:ext cx="25173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
        <p:nvSpPr>
          <p:cNvPr id="355" name="Google Shape;355;p30"/>
          <p:cNvSpPr/>
          <p:nvPr>
            <p:ph idx="4" type="pic"/>
          </p:nvPr>
        </p:nvSpPr>
        <p:spPr>
          <a:xfrm>
            <a:off x="6092100" y="1119200"/>
            <a:ext cx="2594700" cy="1900500"/>
          </a:xfrm>
          <a:prstGeom prst="roundRect">
            <a:avLst>
              <a:gd fmla="val 7618" name="adj"/>
            </a:avLst>
          </a:prstGeom>
          <a:noFill/>
          <a:ln>
            <a:noFill/>
          </a:ln>
        </p:spPr>
      </p:sp>
      <p:sp>
        <p:nvSpPr>
          <p:cNvPr id="356" name="Google Shape;356;p30"/>
          <p:cNvSpPr txBox="1"/>
          <p:nvPr>
            <p:ph idx="5" type="body"/>
          </p:nvPr>
        </p:nvSpPr>
        <p:spPr>
          <a:xfrm>
            <a:off x="6231450" y="3537900"/>
            <a:ext cx="23160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7" name="Google Shape;357;p30"/>
          <p:cNvSpPr txBox="1"/>
          <p:nvPr>
            <p:ph idx="6" type="subTitle"/>
          </p:nvPr>
        </p:nvSpPr>
        <p:spPr>
          <a:xfrm>
            <a:off x="6130800" y="3148300"/>
            <a:ext cx="25173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
        <p:nvSpPr>
          <p:cNvPr id="358" name="Google Shape;358;p30"/>
          <p:cNvSpPr/>
          <p:nvPr>
            <p:ph idx="7" type="pic"/>
          </p:nvPr>
        </p:nvSpPr>
        <p:spPr>
          <a:xfrm>
            <a:off x="3270300" y="1119200"/>
            <a:ext cx="2594700" cy="1900500"/>
          </a:xfrm>
          <a:prstGeom prst="roundRect">
            <a:avLst>
              <a:gd fmla="val 7618" name="adj"/>
            </a:avLst>
          </a:prstGeom>
          <a:noFill/>
          <a:ln>
            <a:noFill/>
          </a:ln>
        </p:spPr>
      </p:sp>
      <p:sp>
        <p:nvSpPr>
          <p:cNvPr id="359" name="Google Shape;359;p30"/>
          <p:cNvSpPr txBox="1"/>
          <p:nvPr>
            <p:ph idx="8" type="body"/>
          </p:nvPr>
        </p:nvSpPr>
        <p:spPr>
          <a:xfrm>
            <a:off x="3409650" y="3537900"/>
            <a:ext cx="23160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0" name="Google Shape;360;p30"/>
          <p:cNvSpPr txBox="1"/>
          <p:nvPr>
            <p:ph idx="9" type="subTitle"/>
          </p:nvPr>
        </p:nvSpPr>
        <p:spPr>
          <a:xfrm>
            <a:off x="3309000" y="3148300"/>
            <a:ext cx="25173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extLst>
    <p:ext uri="{DCECCB84-F9BA-43D5-87BE-67443E8EF086}">
      <p15:sldGuideLst>
        <p15:guide id="1" pos="5472">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TITLE_1">
    <p:spTree>
      <p:nvGrpSpPr>
        <p:cNvPr id="58" name="Shape 58"/>
        <p:cNvGrpSpPr/>
        <p:nvPr/>
      </p:nvGrpSpPr>
      <p:grpSpPr>
        <a:xfrm>
          <a:off x="0" y="0"/>
          <a:ext cx="0" cy="0"/>
          <a:chOff x="0" y="0"/>
          <a:chExt cx="0" cy="0"/>
        </a:xfrm>
      </p:grpSpPr>
      <p:sp>
        <p:nvSpPr>
          <p:cNvPr id="59" name="Google Shape;59;p4"/>
          <p:cNvSpPr txBox="1"/>
          <p:nvPr>
            <p:ph type="ctrTitle"/>
          </p:nvPr>
        </p:nvSpPr>
        <p:spPr>
          <a:xfrm>
            <a:off x="156190" y="1368783"/>
            <a:ext cx="4363200" cy="28974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2_2_1">
    <p:spTree>
      <p:nvGrpSpPr>
        <p:cNvPr id="361" name="Shape 361"/>
        <p:cNvGrpSpPr/>
        <p:nvPr/>
      </p:nvGrpSpPr>
      <p:grpSpPr>
        <a:xfrm>
          <a:off x="0" y="0"/>
          <a:ext cx="0" cy="0"/>
          <a:chOff x="0" y="0"/>
          <a:chExt cx="0" cy="0"/>
        </a:xfrm>
      </p:grpSpPr>
      <p:sp>
        <p:nvSpPr>
          <p:cNvPr id="362" name="Google Shape;362;p31"/>
          <p:cNvSpPr/>
          <p:nvPr>
            <p:ph idx="2" type="pic"/>
          </p:nvPr>
        </p:nvSpPr>
        <p:spPr>
          <a:xfrm>
            <a:off x="448500" y="1119200"/>
            <a:ext cx="3946500" cy="1900500"/>
          </a:xfrm>
          <a:prstGeom prst="roundRect">
            <a:avLst>
              <a:gd fmla="val 7618" name="adj"/>
            </a:avLst>
          </a:prstGeom>
          <a:noFill/>
          <a:ln>
            <a:noFill/>
          </a:ln>
        </p:spPr>
      </p:sp>
      <p:sp>
        <p:nvSpPr>
          <p:cNvPr id="363" name="Google Shape;363;p31"/>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64" name="Google Shape;364;p31"/>
          <p:cNvSpPr/>
          <p:nvPr>
            <p:ph idx="3" type="pic"/>
          </p:nvPr>
        </p:nvSpPr>
        <p:spPr>
          <a:xfrm>
            <a:off x="4740355" y="1119200"/>
            <a:ext cx="3946500" cy="1900500"/>
          </a:xfrm>
          <a:prstGeom prst="roundRect">
            <a:avLst>
              <a:gd fmla="val 7618" name="adj"/>
            </a:avLst>
          </a:prstGeom>
          <a:noFill/>
          <a:ln>
            <a:noFill/>
          </a:ln>
        </p:spPr>
      </p:sp>
      <p:sp>
        <p:nvSpPr>
          <p:cNvPr id="365" name="Google Shape;365;p31"/>
          <p:cNvSpPr txBox="1"/>
          <p:nvPr>
            <p:ph idx="1" type="body"/>
          </p:nvPr>
        </p:nvSpPr>
        <p:spPr>
          <a:xfrm>
            <a:off x="4952302" y="3537900"/>
            <a:ext cx="35226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6" name="Google Shape;366;p31"/>
          <p:cNvSpPr txBox="1"/>
          <p:nvPr>
            <p:ph idx="4" type="subTitle"/>
          </p:nvPr>
        </p:nvSpPr>
        <p:spPr>
          <a:xfrm>
            <a:off x="4799217" y="3148300"/>
            <a:ext cx="38286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
        <p:nvSpPr>
          <p:cNvPr id="367" name="Google Shape;367;p31"/>
          <p:cNvSpPr txBox="1"/>
          <p:nvPr>
            <p:ph idx="5" type="body"/>
          </p:nvPr>
        </p:nvSpPr>
        <p:spPr>
          <a:xfrm>
            <a:off x="587850" y="3537900"/>
            <a:ext cx="35226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8" name="Google Shape;368;p31"/>
          <p:cNvSpPr txBox="1"/>
          <p:nvPr>
            <p:ph idx="6" type="subTitle"/>
          </p:nvPr>
        </p:nvSpPr>
        <p:spPr>
          <a:xfrm>
            <a:off x="487200" y="3148300"/>
            <a:ext cx="35226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extLst>
    <p:ext uri="{DCECCB84-F9BA-43D5-87BE-67443E8EF086}">
      <p15:sldGuideLst>
        <p15:guide id="1" pos="5472">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2_1">
    <p:spTree>
      <p:nvGrpSpPr>
        <p:cNvPr id="369" name="Shape 369"/>
        <p:cNvGrpSpPr/>
        <p:nvPr/>
      </p:nvGrpSpPr>
      <p:grpSpPr>
        <a:xfrm>
          <a:off x="0" y="0"/>
          <a:ext cx="0" cy="0"/>
          <a:chOff x="0" y="0"/>
          <a:chExt cx="0" cy="0"/>
        </a:xfrm>
      </p:grpSpPr>
      <p:sp>
        <p:nvSpPr>
          <p:cNvPr id="370" name="Google Shape;370;p32"/>
          <p:cNvSpPr/>
          <p:nvPr>
            <p:ph idx="2" type="pic"/>
          </p:nvPr>
        </p:nvSpPr>
        <p:spPr>
          <a:xfrm>
            <a:off x="452850" y="1119200"/>
            <a:ext cx="2594700" cy="1082700"/>
          </a:xfrm>
          <a:prstGeom prst="roundRect">
            <a:avLst>
              <a:gd fmla="val 7618" name="adj"/>
            </a:avLst>
          </a:prstGeom>
          <a:noFill/>
          <a:ln>
            <a:noFill/>
          </a:ln>
        </p:spPr>
      </p:sp>
      <p:sp>
        <p:nvSpPr>
          <p:cNvPr id="371" name="Google Shape;371;p32"/>
          <p:cNvSpPr/>
          <p:nvPr>
            <p:ph idx="3" type="pic"/>
          </p:nvPr>
        </p:nvSpPr>
        <p:spPr>
          <a:xfrm>
            <a:off x="3274650" y="1119200"/>
            <a:ext cx="2594700" cy="1082700"/>
          </a:xfrm>
          <a:prstGeom prst="roundRect">
            <a:avLst>
              <a:gd fmla="val 7618" name="adj"/>
            </a:avLst>
          </a:prstGeom>
          <a:noFill/>
          <a:ln>
            <a:noFill/>
          </a:ln>
        </p:spPr>
      </p:sp>
      <p:sp>
        <p:nvSpPr>
          <p:cNvPr id="372" name="Google Shape;372;p32"/>
          <p:cNvSpPr/>
          <p:nvPr>
            <p:ph idx="4" type="pic"/>
          </p:nvPr>
        </p:nvSpPr>
        <p:spPr>
          <a:xfrm>
            <a:off x="6096450" y="1119200"/>
            <a:ext cx="2594700" cy="1082700"/>
          </a:xfrm>
          <a:prstGeom prst="roundRect">
            <a:avLst>
              <a:gd fmla="val 7618" name="adj"/>
            </a:avLst>
          </a:prstGeom>
          <a:noFill/>
          <a:ln>
            <a:noFill/>
          </a:ln>
        </p:spPr>
      </p:sp>
      <p:sp>
        <p:nvSpPr>
          <p:cNvPr id="373" name="Google Shape;373;p32"/>
          <p:cNvSpPr/>
          <p:nvPr>
            <p:ph idx="5" type="pic"/>
          </p:nvPr>
        </p:nvSpPr>
        <p:spPr>
          <a:xfrm>
            <a:off x="452850" y="2413849"/>
            <a:ext cx="2594700" cy="1082700"/>
          </a:xfrm>
          <a:prstGeom prst="roundRect">
            <a:avLst>
              <a:gd fmla="val 7618" name="adj"/>
            </a:avLst>
          </a:prstGeom>
          <a:noFill/>
          <a:ln>
            <a:noFill/>
          </a:ln>
        </p:spPr>
      </p:sp>
      <p:sp>
        <p:nvSpPr>
          <p:cNvPr id="374" name="Google Shape;374;p32"/>
          <p:cNvSpPr/>
          <p:nvPr>
            <p:ph idx="6" type="pic"/>
          </p:nvPr>
        </p:nvSpPr>
        <p:spPr>
          <a:xfrm>
            <a:off x="3274650" y="2413849"/>
            <a:ext cx="2594700" cy="1082700"/>
          </a:xfrm>
          <a:prstGeom prst="roundRect">
            <a:avLst>
              <a:gd fmla="val 7618" name="adj"/>
            </a:avLst>
          </a:prstGeom>
          <a:noFill/>
          <a:ln>
            <a:noFill/>
          </a:ln>
        </p:spPr>
      </p:sp>
      <p:sp>
        <p:nvSpPr>
          <p:cNvPr id="375" name="Google Shape;375;p32"/>
          <p:cNvSpPr/>
          <p:nvPr>
            <p:ph idx="7" type="pic"/>
          </p:nvPr>
        </p:nvSpPr>
        <p:spPr>
          <a:xfrm>
            <a:off x="6096450" y="2413849"/>
            <a:ext cx="2594700" cy="1082700"/>
          </a:xfrm>
          <a:prstGeom prst="roundRect">
            <a:avLst>
              <a:gd fmla="val 7618" name="adj"/>
            </a:avLst>
          </a:prstGeom>
          <a:noFill/>
          <a:ln>
            <a:noFill/>
          </a:ln>
        </p:spPr>
      </p:sp>
      <p:sp>
        <p:nvSpPr>
          <p:cNvPr id="376" name="Google Shape;376;p32"/>
          <p:cNvSpPr/>
          <p:nvPr>
            <p:ph idx="8" type="pic"/>
          </p:nvPr>
        </p:nvSpPr>
        <p:spPr>
          <a:xfrm>
            <a:off x="452850" y="3668962"/>
            <a:ext cx="2594700" cy="1082700"/>
          </a:xfrm>
          <a:prstGeom prst="roundRect">
            <a:avLst>
              <a:gd fmla="val 7618" name="adj"/>
            </a:avLst>
          </a:prstGeom>
          <a:noFill/>
          <a:ln>
            <a:noFill/>
          </a:ln>
        </p:spPr>
      </p:sp>
      <p:sp>
        <p:nvSpPr>
          <p:cNvPr id="377" name="Google Shape;377;p32"/>
          <p:cNvSpPr/>
          <p:nvPr>
            <p:ph idx="9" type="pic"/>
          </p:nvPr>
        </p:nvSpPr>
        <p:spPr>
          <a:xfrm>
            <a:off x="3274650" y="3668962"/>
            <a:ext cx="2594700" cy="1082700"/>
          </a:xfrm>
          <a:prstGeom prst="roundRect">
            <a:avLst>
              <a:gd fmla="val 7618" name="adj"/>
            </a:avLst>
          </a:prstGeom>
          <a:noFill/>
          <a:ln>
            <a:noFill/>
          </a:ln>
        </p:spPr>
      </p:sp>
      <p:sp>
        <p:nvSpPr>
          <p:cNvPr id="378" name="Google Shape;378;p32"/>
          <p:cNvSpPr/>
          <p:nvPr>
            <p:ph idx="13" type="pic"/>
          </p:nvPr>
        </p:nvSpPr>
        <p:spPr>
          <a:xfrm>
            <a:off x="6096450" y="3668962"/>
            <a:ext cx="2594700" cy="1082700"/>
          </a:xfrm>
          <a:prstGeom prst="roundRect">
            <a:avLst>
              <a:gd fmla="val 7618" name="adj"/>
            </a:avLst>
          </a:prstGeom>
          <a:noFill/>
          <a:ln>
            <a:noFill/>
          </a:ln>
        </p:spPr>
      </p:sp>
      <p:sp>
        <p:nvSpPr>
          <p:cNvPr id="379" name="Google Shape;379;p32"/>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Tree>
  </p:cSld>
  <p:clrMapOvr>
    <a:masterClrMapping/>
  </p:clrMapOvr>
  <p:extLst>
    <p:ext uri="{DCECCB84-F9BA-43D5-87BE-67443E8EF086}">
      <p15:sldGuideLst>
        <p15:guide id="1" pos="283">
          <p15:clr>
            <a:srgbClr val="E46962"/>
          </p15:clr>
        </p15:guide>
        <p15:guide id="2" pos="5472">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grid">
  <p:cSld name="CUSTOM_4">
    <p:spTree>
      <p:nvGrpSpPr>
        <p:cNvPr id="380" name="Shape 380"/>
        <p:cNvGrpSpPr/>
        <p:nvPr/>
      </p:nvGrpSpPr>
      <p:grpSpPr>
        <a:xfrm>
          <a:off x="0" y="0"/>
          <a:ext cx="0" cy="0"/>
          <a:chOff x="0" y="0"/>
          <a:chExt cx="0" cy="0"/>
        </a:xfrm>
      </p:grpSpPr>
      <p:sp>
        <p:nvSpPr>
          <p:cNvPr id="381" name="Google Shape;381;p33"/>
          <p:cNvSpPr/>
          <p:nvPr>
            <p:ph idx="2" type="pic"/>
          </p:nvPr>
        </p:nvSpPr>
        <p:spPr>
          <a:xfrm>
            <a:off x="5548625" y="2673475"/>
            <a:ext cx="3355200" cy="2220300"/>
          </a:xfrm>
          <a:prstGeom prst="roundRect">
            <a:avLst>
              <a:gd fmla="val 7618" name="adj"/>
            </a:avLst>
          </a:prstGeom>
          <a:noFill/>
          <a:ln>
            <a:noFill/>
          </a:ln>
        </p:spPr>
      </p:sp>
      <p:sp>
        <p:nvSpPr>
          <p:cNvPr id="382" name="Google Shape;382;p33"/>
          <p:cNvSpPr/>
          <p:nvPr>
            <p:ph idx="3" type="pic"/>
          </p:nvPr>
        </p:nvSpPr>
        <p:spPr>
          <a:xfrm>
            <a:off x="5548625" y="247600"/>
            <a:ext cx="3355200" cy="2220300"/>
          </a:xfrm>
          <a:prstGeom prst="roundRect">
            <a:avLst>
              <a:gd fmla="val 7618" name="adj"/>
            </a:avLst>
          </a:prstGeom>
          <a:noFill/>
          <a:ln>
            <a:noFill/>
          </a:ln>
        </p:spPr>
      </p:sp>
      <p:sp>
        <p:nvSpPr>
          <p:cNvPr id="383" name="Google Shape;383;p33"/>
          <p:cNvSpPr/>
          <p:nvPr>
            <p:ph idx="4" type="pic"/>
          </p:nvPr>
        </p:nvSpPr>
        <p:spPr>
          <a:xfrm>
            <a:off x="260425" y="247600"/>
            <a:ext cx="5088900" cy="4646100"/>
          </a:xfrm>
          <a:prstGeom prst="roundRect">
            <a:avLst>
              <a:gd fmla="val 7618" name="adj"/>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4_1">
    <p:spTree>
      <p:nvGrpSpPr>
        <p:cNvPr id="384" name="Shape 384"/>
        <p:cNvGrpSpPr/>
        <p:nvPr/>
      </p:nvGrpSpPr>
      <p:grpSpPr>
        <a:xfrm>
          <a:off x="0" y="0"/>
          <a:ext cx="0" cy="0"/>
          <a:chOff x="0" y="0"/>
          <a:chExt cx="0" cy="0"/>
        </a:xfrm>
      </p:grpSpPr>
      <p:sp>
        <p:nvSpPr>
          <p:cNvPr id="385" name="Google Shape;385;p34"/>
          <p:cNvSpPr/>
          <p:nvPr>
            <p:ph idx="2" type="pic"/>
          </p:nvPr>
        </p:nvSpPr>
        <p:spPr>
          <a:xfrm>
            <a:off x="260425" y="247600"/>
            <a:ext cx="8643300" cy="4646100"/>
          </a:xfrm>
          <a:prstGeom prst="roundRect">
            <a:avLst>
              <a:gd fmla="val 7618" name="adj"/>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two images">
  <p:cSld name="CUSTOM_3">
    <p:spTree>
      <p:nvGrpSpPr>
        <p:cNvPr id="386" name="Shape 386"/>
        <p:cNvGrpSpPr/>
        <p:nvPr/>
      </p:nvGrpSpPr>
      <p:grpSpPr>
        <a:xfrm>
          <a:off x="0" y="0"/>
          <a:ext cx="0" cy="0"/>
          <a:chOff x="0" y="0"/>
          <a:chExt cx="0" cy="0"/>
        </a:xfrm>
      </p:grpSpPr>
      <p:sp>
        <p:nvSpPr>
          <p:cNvPr id="387" name="Google Shape;387;p35"/>
          <p:cNvSpPr/>
          <p:nvPr>
            <p:ph idx="2" type="pic"/>
          </p:nvPr>
        </p:nvSpPr>
        <p:spPr>
          <a:xfrm>
            <a:off x="6428025" y="1119200"/>
            <a:ext cx="2410800" cy="3776700"/>
          </a:xfrm>
          <a:prstGeom prst="roundRect">
            <a:avLst>
              <a:gd fmla="val 7618" name="adj"/>
            </a:avLst>
          </a:prstGeom>
          <a:noFill/>
          <a:ln>
            <a:noFill/>
          </a:ln>
        </p:spPr>
      </p:sp>
      <p:sp>
        <p:nvSpPr>
          <p:cNvPr id="388" name="Google Shape;388;p35"/>
          <p:cNvSpPr/>
          <p:nvPr>
            <p:ph idx="3" type="pic"/>
          </p:nvPr>
        </p:nvSpPr>
        <p:spPr>
          <a:xfrm>
            <a:off x="324925" y="1119200"/>
            <a:ext cx="5805900" cy="2115600"/>
          </a:xfrm>
          <a:prstGeom prst="roundRect">
            <a:avLst>
              <a:gd fmla="val 7618" name="adj"/>
            </a:avLst>
          </a:prstGeom>
          <a:noFill/>
          <a:ln>
            <a:noFill/>
          </a:ln>
        </p:spPr>
      </p:sp>
      <p:sp>
        <p:nvSpPr>
          <p:cNvPr id="389" name="Google Shape;389;p35"/>
          <p:cNvSpPr txBox="1"/>
          <p:nvPr>
            <p:ph type="title"/>
          </p:nvPr>
        </p:nvSpPr>
        <p:spPr>
          <a:xfrm>
            <a:off x="311700" y="173700"/>
            <a:ext cx="8527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90" name="Google Shape;390;p35"/>
          <p:cNvSpPr txBox="1"/>
          <p:nvPr>
            <p:ph idx="1" type="body"/>
          </p:nvPr>
        </p:nvSpPr>
        <p:spPr>
          <a:xfrm>
            <a:off x="770775" y="3493500"/>
            <a:ext cx="5309100" cy="903900"/>
          </a:xfrm>
          <a:prstGeom prst="rect">
            <a:avLst/>
          </a:prstGeom>
        </p:spPr>
        <p:txBody>
          <a:bodyPr anchorCtr="0" anchor="t" bIns="91425" lIns="91425" spcFirstLastPara="1" rIns="91425" wrap="square" tIns="91425">
            <a:noAutofit/>
          </a:bodyPr>
          <a:lstStyle>
            <a:lvl1pPr indent="-387350" lvl="0" marL="457200">
              <a:spcBef>
                <a:spcPts val="0"/>
              </a:spcBef>
              <a:spcAft>
                <a:spcPts val="0"/>
              </a:spcAft>
              <a:buSzPts val="2500"/>
              <a:buChar char="●"/>
              <a:defRPr sz="2500"/>
            </a:lvl1pPr>
            <a:lvl2pPr indent="-387350" lvl="1" marL="914400">
              <a:spcBef>
                <a:spcPts val="0"/>
              </a:spcBef>
              <a:spcAft>
                <a:spcPts val="0"/>
              </a:spcAft>
              <a:buSzPts val="2500"/>
              <a:buChar char="○"/>
              <a:defRPr sz="2500"/>
            </a:lvl2pPr>
            <a:lvl3pPr indent="-387350" lvl="2" marL="1371600">
              <a:spcBef>
                <a:spcPts val="0"/>
              </a:spcBef>
              <a:spcAft>
                <a:spcPts val="0"/>
              </a:spcAft>
              <a:buSzPts val="2500"/>
              <a:buChar char="■"/>
              <a:defRPr sz="2500"/>
            </a:lvl3pPr>
            <a:lvl4pPr indent="-387350" lvl="3" marL="1828800">
              <a:spcBef>
                <a:spcPts val="0"/>
              </a:spcBef>
              <a:spcAft>
                <a:spcPts val="0"/>
              </a:spcAft>
              <a:buSzPts val="2500"/>
              <a:buChar char="●"/>
              <a:defRPr sz="2500"/>
            </a:lvl4pPr>
            <a:lvl5pPr indent="-387350" lvl="4" marL="2286000">
              <a:spcBef>
                <a:spcPts val="0"/>
              </a:spcBef>
              <a:spcAft>
                <a:spcPts val="0"/>
              </a:spcAft>
              <a:buSzPts val="2500"/>
              <a:buChar char="○"/>
              <a:defRPr sz="2500"/>
            </a:lvl5pPr>
            <a:lvl6pPr indent="-387350" lvl="5" marL="2743200">
              <a:spcBef>
                <a:spcPts val="0"/>
              </a:spcBef>
              <a:spcAft>
                <a:spcPts val="0"/>
              </a:spcAft>
              <a:buSzPts val="2500"/>
              <a:buChar char="■"/>
              <a:defRPr sz="2500"/>
            </a:lvl6pPr>
            <a:lvl7pPr indent="-387350" lvl="6" marL="3200400">
              <a:spcBef>
                <a:spcPts val="0"/>
              </a:spcBef>
              <a:spcAft>
                <a:spcPts val="0"/>
              </a:spcAft>
              <a:buSzPts val="2500"/>
              <a:buChar char="●"/>
              <a:defRPr sz="2500"/>
            </a:lvl7pPr>
            <a:lvl8pPr indent="-387350" lvl="7" marL="3657600">
              <a:spcBef>
                <a:spcPts val="0"/>
              </a:spcBef>
              <a:spcAft>
                <a:spcPts val="0"/>
              </a:spcAft>
              <a:buSzPts val="2500"/>
              <a:buChar char="○"/>
              <a:defRPr sz="2500"/>
            </a:lvl8pPr>
            <a:lvl9pPr indent="-387350" lvl="8" marL="4114800">
              <a:spcBef>
                <a:spcPts val="0"/>
              </a:spcBef>
              <a:spcAft>
                <a:spcPts val="0"/>
              </a:spcAft>
              <a:buSzPts val="2500"/>
              <a:buChar char="■"/>
              <a:defRPr sz="2500"/>
            </a:lvl9pPr>
          </a:lstStyle>
          <a:p/>
        </p:txBody>
      </p:sp>
      <p:sp>
        <p:nvSpPr>
          <p:cNvPr id="391" name="Google Shape;391;p35"/>
          <p:cNvSpPr txBox="1"/>
          <p:nvPr>
            <p:ph idx="4" type="title"/>
          </p:nvPr>
        </p:nvSpPr>
        <p:spPr>
          <a:xfrm>
            <a:off x="770775" y="439740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2" name="Google Shape;392;p35"/>
          <p:cNvSpPr txBox="1"/>
          <p:nvPr>
            <p:ph idx="5" type="subTitle"/>
          </p:nvPr>
        </p:nvSpPr>
        <p:spPr>
          <a:xfrm>
            <a:off x="770775" y="472225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3_1">
    <p:spTree>
      <p:nvGrpSpPr>
        <p:cNvPr id="393" name="Shape 393"/>
        <p:cNvGrpSpPr/>
        <p:nvPr/>
      </p:nvGrpSpPr>
      <p:grpSpPr>
        <a:xfrm>
          <a:off x="0" y="0"/>
          <a:ext cx="0" cy="0"/>
          <a:chOff x="0" y="0"/>
          <a:chExt cx="0" cy="0"/>
        </a:xfrm>
      </p:grpSpPr>
      <p:sp>
        <p:nvSpPr>
          <p:cNvPr id="394" name="Google Shape;394;p36"/>
          <p:cNvSpPr txBox="1"/>
          <p:nvPr>
            <p:ph idx="1" type="body"/>
          </p:nvPr>
        </p:nvSpPr>
        <p:spPr>
          <a:xfrm>
            <a:off x="311700" y="1447800"/>
            <a:ext cx="4158600" cy="3352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5" name="Google Shape;395;p36"/>
          <p:cNvSpPr txBox="1"/>
          <p:nvPr>
            <p:ph type="title"/>
          </p:nvPr>
        </p:nvSpPr>
        <p:spPr>
          <a:xfrm>
            <a:off x="311700" y="173700"/>
            <a:ext cx="8527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96" name="Google Shape;396;p36"/>
          <p:cNvSpPr txBox="1"/>
          <p:nvPr>
            <p:ph idx="2" type="body"/>
          </p:nvPr>
        </p:nvSpPr>
        <p:spPr>
          <a:xfrm>
            <a:off x="4680300" y="1447800"/>
            <a:ext cx="4158600" cy="3352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extLst>
    <p:ext uri="{DCECCB84-F9BA-43D5-87BE-67443E8EF086}">
      <p15:sldGuideLst>
        <p15:guide id="1" orient="horz" pos="2115">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_1">
    <p:spTree>
      <p:nvGrpSpPr>
        <p:cNvPr id="397" name="Shape 397"/>
        <p:cNvGrpSpPr/>
        <p:nvPr/>
      </p:nvGrpSpPr>
      <p:grpSpPr>
        <a:xfrm>
          <a:off x="0" y="0"/>
          <a:ext cx="0" cy="0"/>
          <a:chOff x="0" y="0"/>
          <a:chExt cx="0" cy="0"/>
        </a:xfrm>
      </p:grpSpPr>
      <p:sp>
        <p:nvSpPr>
          <p:cNvPr id="398" name="Google Shape;398;p3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9" name="Google Shape;399;p3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0" name="Google Shape;400;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401" name="Shape 401"/>
        <p:cNvGrpSpPr/>
        <p:nvPr/>
      </p:nvGrpSpPr>
      <p:grpSpPr>
        <a:xfrm>
          <a:off x="0" y="0"/>
          <a:ext cx="0" cy="0"/>
          <a:chOff x="0" y="0"/>
          <a:chExt cx="0" cy="0"/>
        </a:xfrm>
      </p:grpSpPr>
      <p:sp>
        <p:nvSpPr>
          <p:cNvPr id="402" name="Google Shape;402;p38"/>
          <p:cNvSpPr/>
          <p:nvPr/>
        </p:nvSpPr>
        <p:spPr>
          <a:xfrm>
            <a:off x="4572000" y="-1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4" name="Google Shape;404;p3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405" name="Google Shape;405;p3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6" name="Google Shape;406;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on">
  <p:cSld name="CUSTOM_9_2">
    <p:bg>
      <p:bgPr>
        <a:solidFill>
          <a:schemeClr val="dk1"/>
        </a:solidFill>
      </p:bgPr>
    </p:bg>
    <p:spTree>
      <p:nvGrpSpPr>
        <p:cNvPr id="407" name="Shape 407"/>
        <p:cNvGrpSpPr/>
        <p:nvPr/>
      </p:nvGrpSpPr>
      <p:grpSpPr>
        <a:xfrm>
          <a:off x="0" y="0"/>
          <a:ext cx="0" cy="0"/>
          <a:chOff x="0" y="0"/>
          <a:chExt cx="0" cy="0"/>
        </a:xfrm>
      </p:grpSpPr>
      <p:sp>
        <p:nvSpPr>
          <p:cNvPr id="408" name="Google Shape;408;p39"/>
          <p:cNvSpPr/>
          <p:nvPr/>
        </p:nvSpPr>
        <p:spPr>
          <a:xfrm rot="5400000">
            <a:off x="4391175" y="560850"/>
            <a:ext cx="321000" cy="8851800"/>
          </a:xfrm>
          <a:prstGeom prst="round2SameRect">
            <a:avLst>
              <a:gd fmla="val 50000" name="adj1"/>
              <a:gd fmla="val 50000" name="adj2"/>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409" name="Google Shape;409;p39"/>
          <p:cNvSpPr txBox="1"/>
          <p:nvPr>
            <p:ph type="title"/>
          </p:nvPr>
        </p:nvSpPr>
        <p:spPr>
          <a:xfrm>
            <a:off x="125700" y="125600"/>
            <a:ext cx="6376800" cy="1685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latin typeface="Roboto"/>
                <a:ea typeface="Roboto"/>
                <a:cs typeface="Roboto"/>
                <a:sym typeface="Roboto"/>
              </a:defRPr>
            </a:lvl2pPr>
            <a:lvl3pPr lvl="2">
              <a:spcBef>
                <a:spcPts val="0"/>
              </a:spcBef>
              <a:spcAft>
                <a:spcPts val="0"/>
              </a:spcAft>
              <a:buClr>
                <a:schemeClr val="lt1"/>
              </a:buClr>
              <a:buSzPts val="2800"/>
              <a:buNone/>
              <a:defRPr>
                <a:solidFill>
                  <a:schemeClr val="lt1"/>
                </a:solidFill>
                <a:latin typeface="Roboto"/>
                <a:ea typeface="Roboto"/>
                <a:cs typeface="Roboto"/>
                <a:sym typeface="Roboto"/>
              </a:defRPr>
            </a:lvl3pPr>
            <a:lvl4pPr lvl="3">
              <a:spcBef>
                <a:spcPts val="0"/>
              </a:spcBef>
              <a:spcAft>
                <a:spcPts val="0"/>
              </a:spcAft>
              <a:buClr>
                <a:schemeClr val="lt1"/>
              </a:buClr>
              <a:buSzPts val="2800"/>
              <a:buNone/>
              <a:defRPr>
                <a:solidFill>
                  <a:schemeClr val="lt1"/>
                </a:solidFill>
                <a:latin typeface="Roboto"/>
                <a:ea typeface="Roboto"/>
                <a:cs typeface="Roboto"/>
                <a:sym typeface="Roboto"/>
              </a:defRPr>
            </a:lvl4pPr>
            <a:lvl5pPr lvl="4">
              <a:spcBef>
                <a:spcPts val="0"/>
              </a:spcBef>
              <a:spcAft>
                <a:spcPts val="0"/>
              </a:spcAft>
              <a:buClr>
                <a:schemeClr val="lt1"/>
              </a:buClr>
              <a:buSzPts val="2800"/>
              <a:buNone/>
              <a:defRPr>
                <a:solidFill>
                  <a:schemeClr val="lt1"/>
                </a:solidFill>
                <a:latin typeface="Roboto"/>
                <a:ea typeface="Roboto"/>
                <a:cs typeface="Roboto"/>
                <a:sym typeface="Roboto"/>
              </a:defRPr>
            </a:lvl5pPr>
            <a:lvl6pPr lvl="5">
              <a:spcBef>
                <a:spcPts val="0"/>
              </a:spcBef>
              <a:spcAft>
                <a:spcPts val="0"/>
              </a:spcAft>
              <a:buClr>
                <a:schemeClr val="lt1"/>
              </a:buClr>
              <a:buSzPts val="2800"/>
              <a:buNone/>
              <a:defRPr>
                <a:solidFill>
                  <a:schemeClr val="lt1"/>
                </a:solidFill>
                <a:latin typeface="Roboto"/>
                <a:ea typeface="Roboto"/>
                <a:cs typeface="Roboto"/>
                <a:sym typeface="Roboto"/>
              </a:defRPr>
            </a:lvl6pPr>
            <a:lvl7pPr lvl="6">
              <a:spcBef>
                <a:spcPts val="0"/>
              </a:spcBef>
              <a:spcAft>
                <a:spcPts val="0"/>
              </a:spcAft>
              <a:buClr>
                <a:schemeClr val="lt1"/>
              </a:buClr>
              <a:buSzPts val="2800"/>
              <a:buNone/>
              <a:defRPr>
                <a:solidFill>
                  <a:schemeClr val="lt1"/>
                </a:solidFill>
                <a:latin typeface="Roboto"/>
                <a:ea typeface="Roboto"/>
                <a:cs typeface="Roboto"/>
                <a:sym typeface="Roboto"/>
              </a:defRPr>
            </a:lvl7pPr>
            <a:lvl8pPr lvl="7">
              <a:spcBef>
                <a:spcPts val="0"/>
              </a:spcBef>
              <a:spcAft>
                <a:spcPts val="0"/>
              </a:spcAft>
              <a:buClr>
                <a:schemeClr val="lt1"/>
              </a:buClr>
              <a:buSzPts val="2800"/>
              <a:buNone/>
              <a:defRPr>
                <a:solidFill>
                  <a:schemeClr val="lt1"/>
                </a:solidFill>
                <a:latin typeface="Roboto"/>
                <a:ea typeface="Roboto"/>
                <a:cs typeface="Roboto"/>
                <a:sym typeface="Roboto"/>
              </a:defRPr>
            </a:lvl8pPr>
            <a:lvl9pPr lvl="8">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cxnSp>
        <p:nvCxnSpPr>
          <p:cNvPr id="410" name="Google Shape;410;p39"/>
          <p:cNvCxnSpPr/>
          <p:nvPr/>
        </p:nvCxnSpPr>
        <p:spPr>
          <a:xfrm>
            <a:off x="2762250" y="4827750"/>
            <a:ext cx="0" cy="316500"/>
          </a:xfrm>
          <a:prstGeom prst="straightConnector1">
            <a:avLst/>
          </a:prstGeom>
          <a:noFill/>
          <a:ln cap="flat" cmpd="sng" w="9525">
            <a:solidFill>
              <a:schemeClr val="lt1"/>
            </a:solidFill>
            <a:prstDash val="solid"/>
            <a:round/>
            <a:headEnd len="med" w="med" type="none"/>
            <a:tailEnd len="med" w="med" type="none"/>
          </a:ln>
        </p:spPr>
      </p:cxnSp>
      <p:sp>
        <p:nvSpPr>
          <p:cNvPr id="411" name="Google Shape;411;p39"/>
          <p:cNvSpPr txBox="1"/>
          <p:nvPr>
            <p:ph idx="1" type="subTitle"/>
          </p:nvPr>
        </p:nvSpPr>
        <p:spPr>
          <a:xfrm>
            <a:off x="251400" y="4827075"/>
            <a:ext cx="2205900" cy="314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
              <a:buNone/>
              <a:defRPr sz="8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412" name="Google Shape;412;p39"/>
          <p:cNvSpPr txBox="1"/>
          <p:nvPr>
            <p:ph idx="2" type="subTitle"/>
          </p:nvPr>
        </p:nvSpPr>
        <p:spPr>
          <a:xfrm>
            <a:off x="3545100" y="4829700"/>
            <a:ext cx="2053800" cy="3141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800"/>
              <a:buNone/>
              <a:defRPr sz="8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
        <p:nvSpPr>
          <p:cNvPr id="413" name="Google Shape;413;p39"/>
          <p:cNvSpPr txBox="1"/>
          <p:nvPr>
            <p:ph idx="3" type="subTitle"/>
          </p:nvPr>
        </p:nvSpPr>
        <p:spPr>
          <a:xfrm>
            <a:off x="5831000" y="125600"/>
            <a:ext cx="2140500" cy="405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None/>
              <a:defRPr>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p:txBody>
      </p:sp>
      <p:sp>
        <p:nvSpPr>
          <p:cNvPr id="414" name="Google Shape;414;p39"/>
          <p:cNvSpPr txBox="1"/>
          <p:nvPr>
            <p:ph idx="4" type="body"/>
          </p:nvPr>
        </p:nvSpPr>
        <p:spPr>
          <a:xfrm>
            <a:off x="5831000" y="773325"/>
            <a:ext cx="3187200" cy="1164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15" name="Google Shape;415;p39"/>
          <p:cNvSpPr/>
          <p:nvPr/>
        </p:nvSpPr>
        <p:spPr>
          <a:xfrm rot="5400000">
            <a:off x="8611250" y="4735800"/>
            <a:ext cx="321000" cy="494100"/>
          </a:xfrm>
          <a:prstGeom prst="round2SameRect">
            <a:avLst>
              <a:gd fmla="val 50000"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16" name="Google Shape;416;p39"/>
          <p:cNvSpPr txBox="1"/>
          <p:nvPr>
            <p:ph idx="12" type="sldNum"/>
          </p:nvPr>
        </p:nvSpPr>
        <p:spPr>
          <a:xfrm>
            <a:off x="8526500" y="4822375"/>
            <a:ext cx="490500" cy="321000"/>
          </a:xfrm>
          <a:prstGeom prst="rect">
            <a:avLst/>
          </a:prstGeom>
        </p:spPr>
        <p:txBody>
          <a:bodyPr anchorCtr="0" anchor="ctr" bIns="91425" lIns="91425" spcFirstLastPara="1" rIns="91425" wrap="square" tIns="91425">
            <a:normAutofit lnSpcReduction="10000"/>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with design">
  <p:cSld name="TITLE_1_1">
    <p:spTree>
      <p:nvGrpSpPr>
        <p:cNvPr id="60" name="Shape 60"/>
        <p:cNvGrpSpPr/>
        <p:nvPr/>
      </p:nvGrpSpPr>
      <p:grpSpPr>
        <a:xfrm>
          <a:off x="0" y="0"/>
          <a:ext cx="0" cy="0"/>
          <a:chOff x="0" y="0"/>
          <a:chExt cx="0" cy="0"/>
        </a:xfrm>
      </p:grpSpPr>
      <p:sp>
        <p:nvSpPr>
          <p:cNvPr id="61" name="Google Shape;61;p5"/>
          <p:cNvSpPr txBox="1"/>
          <p:nvPr>
            <p:ph type="ctrTitle"/>
          </p:nvPr>
        </p:nvSpPr>
        <p:spPr>
          <a:xfrm>
            <a:off x="156190" y="1368783"/>
            <a:ext cx="4363200" cy="28974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p:txBody>
      </p:sp>
      <p:sp>
        <p:nvSpPr>
          <p:cNvPr id="62" name="Google Shape;6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63" name="Google Shape;63;p5"/>
          <p:cNvGrpSpPr/>
          <p:nvPr/>
        </p:nvGrpSpPr>
        <p:grpSpPr>
          <a:xfrm>
            <a:off x="5665365" y="1777922"/>
            <a:ext cx="2922519" cy="2897359"/>
            <a:chOff x="5489585" y="1688656"/>
            <a:chExt cx="3045242" cy="3019026"/>
          </a:xfrm>
        </p:grpSpPr>
        <p:grpSp>
          <p:nvGrpSpPr>
            <p:cNvPr id="64" name="Google Shape;64;p5"/>
            <p:cNvGrpSpPr/>
            <p:nvPr/>
          </p:nvGrpSpPr>
          <p:grpSpPr>
            <a:xfrm>
              <a:off x="5489585" y="1688656"/>
              <a:ext cx="3045242" cy="3019026"/>
              <a:chOff x="5923027" y="1926500"/>
              <a:chExt cx="2598551" cy="2576181"/>
            </a:xfrm>
          </p:grpSpPr>
          <p:sp>
            <p:nvSpPr>
              <p:cNvPr id="65" name="Google Shape;65;p5"/>
              <p:cNvSpPr/>
              <p:nvPr/>
            </p:nvSpPr>
            <p:spPr>
              <a:xfrm>
                <a:off x="6623800" y="2628610"/>
                <a:ext cx="1192800" cy="120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6" name="Google Shape;66;p5"/>
              <p:cNvSpPr/>
              <p:nvPr/>
            </p:nvSpPr>
            <p:spPr>
              <a:xfrm rot="10800000">
                <a:off x="5923027"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7" name="Google Shape;67;p5"/>
              <p:cNvSpPr/>
              <p:nvPr/>
            </p:nvSpPr>
            <p:spPr>
              <a:xfrm rot="5400000">
                <a:off x="5923035"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8" name="Google Shape;68;p5"/>
              <p:cNvSpPr/>
              <p:nvPr/>
            </p:nvSpPr>
            <p:spPr>
              <a:xfrm>
                <a:off x="7211178"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9" name="Google Shape;69;p5"/>
              <p:cNvSpPr/>
              <p:nvPr/>
            </p:nvSpPr>
            <p:spPr>
              <a:xfrm rot="-5400000">
                <a:off x="7211171"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70" name="Google Shape;70;p5"/>
            <p:cNvSpPr/>
            <p:nvPr/>
          </p:nvSpPr>
          <p:spPr>
            <a:xfrm>
              <a:off x="6854273" y="3045975"/>
              <a:ext cx="319500" cy="3198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71" name="Google Shape;71;p5"/>
          <p:cNvSpPr/>
          <p:nvPr/>
        </p:nvSpPr>
        <p:spPr>
          <a:xfrm>
            <a:off x="6550174" y="134741"/>
            <a:ext cx="1152900" cy="1152900"/>
          </a:xfrm>
          <a:prstGeom prst="pie">
            <a:avLst>
              <a:gd fmla="val 0"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72" name="Google Shape;72;p5"/>
          <p:cNvGrpSpPr/>
          <p:nvPr/>
        </p:nvGrpSpPr>
        <p:grpSpPr>
          <a:xfrm>
            <a:off x="5262520" y="134674"/>
            <a:ext cx="1132500" cy="1132500"/>
            <a:chOff x="5254564" y="134674"/>
            <a:chExt cx="1132500" cy="1132500"/>
          </a:xfrm>
        </p:grpSpPr>
        <p:sp>
          <p:nvSpPr>
            <p:cNvPr id="73" name="Google Shape;73;p5"/>
            <p:cNvSpPr/>
            <p:nvPr/>
          </p:nvSpPr>
          <p:spPr>
            <a:xfrm>
              <a:off x="5254564" y="134674"/>
              <a:ext cx="1132500" cy="1132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4" name="Google Shape;74;p5"/>
            <p:cNvSpPr/>
            <p:nvPr/>
          </p:nvSpPr>
          <p:spPr>
            <a:xfrm>
              <a:off x="5434076" y="271312"/>
              <a:ext cx="783300" cy="4296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5" name="Google Shape;75;p5"/>
            <p:cNvSpPr/>
            <p:nvPr/>
          </p:nvSpPr>
          <p:spPr>
            <a:xfrm rot="10800000">
              <a:off x="5434191" y="701025"/>
              <a:ext cx="783300" cy="4296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76" name="Google Shape;76;p5"/>
          <p:cNvGrpSpPr/>
          <p:nvPr/>
        </p:nvGrpSpPr>
        <p:grpSpPr>
          <a:xfrm>
            <a:off x="7902515" y="206511"/>
            <a:ext cx="1009364" cy="1009364"/>
            <a:chOff x="7711668" y="191367"/>
            <a:chExt cx="1152900" cy="1152900"/>
          </a:xfrm>
        </p:grpSpPr>
        <p:sp>
          <p:nvSpPr>
            <p:cNvPr id="77" name="Google Shape;77;p5"/>
            <p:cNvSpPr/>
            <p:nvPr/>
          </p:nvSpPr>
          <p:spPr>
            <a:xfrm>
              <a:off x="7711668" y="191367"/>
              <a:ext cx="1152900" cy="11529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8" name="Google Shape;78;p5"/>
            <p:cNvSpPr/>
            <p:nvPr/>
          </p:nvSpPr>
          <p:spPr>
            <a:xfrm>
              <a:off x="8266053" y="191367"/>
              <a:ext cx="580500" cy="1152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9" name="Google Shape;79;p5"/>
            <p:cNvSpPr/>
            <p:nvPr/>
          </p:nvSpPr>
          <p:spPr>
            <a:xfrm>
              <a:off x="7986408" y="421309"/>
              <a:ext cx="691800" cy="684900"/>
            </a:xfrm>
            <a:prstGeom prst="pie">
              <a:avLst>
                <a:gd fmla="val 5385340"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0" name="Google Shape;80;p5"/>
            <p:cNvSpPr/>
            <p:nvPr/>
          </p:nvSpPr>
          <p:spPr>
            <a:xfrm>
              <a:off x="8325900" y="421309"/>
              <a:ext cx="520500" cy="6849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81" name="Google Shape;81;p5"/>
          <p:cNvSpPr/>
          <p:nvPr/>
        </p:nvSpPr>
        <p:spPr>
          <a:xfrm rot="5400000">
            <a:off x="6601774" y="1994511"/>
            <a:ext cx="1049700" cy="10485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 name="Google Shape;82;p5"/>
          <p:cNvSpPr/>
          <p:nvPr/>
        </p:nvSpPr>
        <p:spPr>
          <a:xfrm rot="5400000">
            <a:off x="6601774" y="1481152"/>
            <a:ext cx="1049700" cy="10485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83" name="Google Shape;83;p5"/>
          <p:cNvGrpSpPr/>
          <p:nvPr/>
        </p:nvGrpSpPr>
        <p:grpSpPr>
          <a:xfrm>
            <a:off x="5252281" y="2624507"/>
            <a:ext cx="1152977" cy="1152977"/>
            <a:chOff x="5289000" y="2571675"/>
            <a:chExt cx="1285800" cy="1285800"/>
          </a:xfrm>
        </p:grpSpPr>
        <p:sp>
          <p:nvSpPr>
            <p:cNvPr id="84" name="Google Shape;84;p5"/>
            <p:cNvSpPr/>
            <p:nvPr/>
          </p:nvSpPr>
          <p:spPr>
            <a:xfrm rot="10800000">
              <a:off x="5289000" y="2571675"/>
              <a:ext cx="1285800" cy="12858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85" name="Google Shape;85;p5"/>
            <p:cNvGrpSpPr/>
            <p:nvPr/>
          </p:nvGrpSpPr>
          <p:grpSpPr>
            <a:xfrm>
              <a:off x="5493517" y="2781872"/>
              <a:ext cx="887935" cy="887716"/>
              <a:chOff x="5493517" y="2781872"/>
              <a:chExt cx="887935" cy="887716"/>
            </a:xfrm>
          </p:grpSpPr>
          <p:sp>
            <p:nvSpPr>
              <p:cNvPr id="86" name="Google Shape;86;p5"/>
              <p:cNvSpPr/>
              <p:nvPr/>
            </p:nvSpPr>
            <p:spPr>
              <a:xfrm>
                <a:off x="549375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7" name="Google Shape;87;p5"/>
              <p:cNvSpPr/>
              <p:nvPr/>
            </p:nvSpPr>
            <p:spPr>
              <a:xfrm rot="10800000">
                <a:off x="549353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8" name="Google Shape;88;p5"/>
              <p:cNvSpPr/>
              <p:nvPr/>
            </p:nvSpPr>
            <p:spPr>
              <a:xfrm rot="5400000">
                <a:off x="549374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9" name="Google Shape;89;p5"/>
              <p:cNvSpPr/>
              <p:nvPr/>
            </p:nvSpPr>
            <p:spPr>
              <a:xfrm rot="-5400000">
                <a:off x="549351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grpSp>
        <p:nvGrpSpPr>
          <p:cNvPr id="90" name="Google Shape;90;p5"/>
          <p:cNvGrpSpPr/>
          <p:nvPr/>
        </p:nvGrpSpPr>
        <p:grpSpPr>
          <a:xfrm>
            <a:off x="7830177" y="1408401"/>
            <a:ext cx="1154053" cy="1154053"/>
            <a:chOff x="7862550" y="1278950"/>
            <a:chExt cx="1287000" cy="1287000"/>
          </a:xfrm>
        </p:grpSpPr>
        <p:sp>
          <p:nvSpPr>
            <p:cNvPr id="91" name="Google Shape;91;p5"/>
            <p:cNvSpPr/>
            <p:nvPr/>
          </p:nvSpPr>
          <p:spPr>
            <a:xfrm>
              <a:off x="8434900" y="1278950"/>
              <a:ext cx="137400" cy="128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2" name="Google Shape;92;p5"/>
            <p:cNvSpPr/>
            <p:nvPr/>
          </p:nvSpPr>
          <p:spPr>
            <a:xfrm rot="5400000">
              <a:off x="8437350" y="1278950"/>
              <a:ext cx="137400" cy="128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3" name="Google Shape;93;p5"/>
            <p:cNvSpPr/>
            <p:nvPr/>
          </p:nvSpPr>
          <p:spPr>
            <a:xfrm rot="2700000">
              <a:off x="8447145" y="1277182"/>
              <a:ext cx="137462" cy="1287005"/>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4" name="Google Shape;94;p5"/>
            <p:cNvSpPr/>
            <p:nvPr/>
          </p:nvSpPr>
          <p:spPr>
            <a:xfrm rot="8100000">
              <a:off x="8448850" y="1278958"/>
              <a:ext cx="137462" cy="1287005"/>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95" name="Google Shape;95;p5"/>
          <p:cNvSpPr/>
          <p:nvPr/>
        </p:nvSpPr>
        <p:spPr>
          <a:xfrm>
            <a:off x="7909337" y="3926581"/>
            <a:ext cx="1964700" cy="19647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6" name="Google Shape;96;p5"/>
          <p:cNvSpPr/>
          <p:nvPr>
            <p:ph idx="2" type="pic"/>
          </p:nvPr>
        </p:nvSpPr>
        <p:spPr>
          <a:xfrm>
            <a:off x="5251720" y="1368775"/>
            <a:ext cx="1154100" cy="1154100"/>
          </a:xfrm>
          <a:prstGeom prst="ellipse">
            <a:avLst/>
          </a:prstGeom>
          <a:noFill/>
          <a:ln>
            <a:noFill/>
          </a:ln>
        </p:spPr>
      </p:sp>
      <p:sp>
        <p:nvSpPr>
          <p:cNvPr id="97" name="Google Shape;97;p5"/>
          <p:cNvSpPr/>
          <p:nvPr>
            <p:ph idx="3" type="pic"/>
          </p:nvPr>
        </p:nvSpPr>
        <p:spPr>
          <a:xfrm>
            <a:off x="7865800" y="2667450"/>
            <a:ext cx="1154100" cy="1154100"/>
          </a:xfrm>
          <a:prstGeom prst="ellipse">
            <a:avLst/>
          </a:prstGeom>
          <a:noFill/>
          <a:ln>
            <a:noFill/>
          </a:ln>
        </p:spPr>
      </p:sp>
      <p:sp>
        <p:nvSpPr>
          <p:cNvPr id="98" name="Google Shape;98;p5"/>
          <p:cNvSpPr/>
          <p:nvPr>
            <p:ph idx="4" type="pic"/>
          </p:nvPr>
        </p:nvSpPr>
        <p:spPr>
          <a:xfrm>
            <a:off x="6549574" y="3873750"/>
            <a:ext cx="1154100" cy="1154100"/>
          </a:xfrm>
          <a:prstGeom prst="ellipse">
            <a:avLst/>
          </a:prstGeom>
          <a:noFill/>
          <a:ln>
            <a:noFill/>
          </a:ln>
        </p:spPr>
      </p:sp>
      <p:grpSp>
        <p:nvGrpSpPr>
          <p:cNvPr id="99" name="Google Shape;99;p5"/>
          <p:cNvGrpSpPr/>
          <p:nvPr/>
        </p:nvGrpSpPr>
        <p:grpSpPr>
          <a:xfrm>
            <a:off x="5304493" y="3926575"/>
            <a:ext cx="1048500" cy="1048500"/>
            <a:chOff x="5304493" y="3926575"/>
            <a:chExt cx="1048500" cy="1048500"/>
          </a:xfrm>
        </p:grpSpPr>
        <p:sp>
          <p:nvSpPr>
            <p:cNvPr id="100" name="Google Shape;100;p5"/>
            <p:cNvSpPr/>
            <p:nvPr/>
          </p:nvSpPr>
          <p:spPr>
            <a:xfrm rot="5400000">
              <a:off x="5564743" y="4170483"/>
              <a:ext cx="528000" cy="1048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1" name="Google Shape;101;p5"/>
            <p:cNvSpPr/>
            <p:nvPr/>
          </p:nvSpPr>
          <p:spPr>
            <a:xfrm rot="5400000">
              <a:off x="5304493" y="3926575"/>
              <a:ext cx="1048500" cy="1048500"/>
            </a:xfrm>
            <a:prstGeom prst="pie">
              <a:avLst>
                <a:gd fmla="val 5371730"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2" name="Google Shape;102;p5"/>
            <p:cNvSpPr/>
            <p:nvPr/>
          </p:nvSpPr>
          <p:spPr>
            <a:xfrm rot="5400000">
              <a:off x="5598925" y="4413681"/>
              <a:ext cx="467100" cy="62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3" name="Google Shape;103;p5"/>
            <p:cNvSpPr/>
            <p:nvPr/>
          </p:nvSpPr>
          <p:spPr>
            <a:xfrm>
              <a:off x="5521200" y="4182625"/>
              <a:ext cx="622500" cy="621000"/>
            </a:xfrm>
            <a:prstGeom prst="blockArc">
              <a:avLst>
                <a:gd fmla="val 10800000" name="adj1"/>
                <a:gd fmla="val 0" name="adj2"/>
                <a:gd fmla="val 25000" name="adj3"/>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sp>
          <p:nvSpPr>
            <p:cNvPr id="104" name="Google Shape;104;p5"/>
            <p:cNvSpPr/>
            <p:nvPr/>
          </p:nvSpPr>
          <p:spPr>
            <a:xfrm>
              <a:off x="5665375" y="4319000"/>
              <a:ext cx="328200" cy="328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05" name="Shape 105"/>
        <p:cNvGrpSpPr/>
        <p:nvPr/>
      </p:nvGrpSpPr>
      <p:grpSpPr>
        <a:xfrm>
          <a:off x="0" y="0"/>
          <a:ext cx="0" cy="0"/>
          <a:chOff x="0" y="0"/>
          <a:chExt cx="0" cy="0"/>
        </a:xfrm>
      </p:grpSpPr>
      <p:sp>
        <p:nvSpPr>
          <p:cNvPr id="106" name="Google Shape;106;p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7" name="Google Shape;10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design">
  <p:cSld name="SECTION_HEADER_1_1">
    <p:spTree>
      <p:nvGrpSpPr>
        <p:cNvPr id="108" name="Shape 108"/>
        <p:cNvGrpSpPr/>
        <p:nvPr/>
      </p:nvGrpSpPr>
      <p:grpSpPr>
        <a:xfrm>
          <a:off x="0" y="0"/>
          <a:ext cx="0" cy="0"/>
          <a:chOff x="0" y="0"/>
          <a:chExt cx="0" cy="0"/>
        </a:xfrm>
      </p:grpSpPr>
      <p:sp>
        <p:nvSpPr>
          <p:cNvPr id="109" name="Google Shape;109;p7"/>
          <p:cNvSpPr/>
          <p:nvPr/>
        </p:nvSpPr>
        <p:spPr>
          <a:xfrm>
            <a:off x="3827121" y="442880"/>
            <a:ext cx="986700" cy="986700"/>
          </a:xfrm>
          <a:prstGeom prst="pie">
            <a:avLst>
              <a:gd fmla="val 5371730"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0" name="Google Shape;11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11" name="Google Shape;111;p7"/>
          <p:cNvGrpSpPr/>
          <p:nvPr/>
        </p:nvGrpSpPr>
        <p:grpSpPr>
          <a:xfrm>
            <a:off x="4467749" y="2331802"/>
            <a:ext cx="3699724" cy="3667875"/>
            <a:chOff x="4467749" y="2331802"/>
            <a:chExt cx="3699724" cy="3667875"/>
          </a:xfrm>
        </p:grpSpPr>
        <p:grpSp>
          <p:nvGrpSpPr>
            <p:cNvPr id="112" name="Google Shape;112;p7"/>
            <p:cNvGrpSpPr/>
            <p:nvPr/>
          </p:nvGrpSpPr>
          <p:grpSpPr>
            <a:xfrm>
              <a:off x="4467749" y="2331802"/>
              <a:ext cx="3699724" cy="3667875"/>
              <a:chOff x="4467749" y="2331802"/>
              <a:chExt cx="3699724" cy="3667875"/>
            </a:xfrm>
          </p:grpSpPr>
          <p:sp>
            <p:nvSpPr>
              <p:cNvPr id="113" name="Google Shape;113;p7"/>
              <p:cNvSpPr/>
              <p:nvPr/>
            </p:nvSpPr>
            <p:spPr>
              <a:xfrm>
                <a:off x="5465523" y="3331479"/>
                <a:ext cx="1698300" cy="1711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4" name="Google Shape;114;p7"/>
              <p:cNvSpPr/>
              <p:nvPr/>
            </p:nvSpPr>
            <p:spPr>
              <a:xfrm rot="10800000">
                <a:off x="4467749"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5" name="Google Shape;115;p7"/>
              <p:cNvSpPr/>
              <p:nvPr/>
            </p:nvSpPr>
            <p:spPr>
              <a:xfrm rot="5400000">
                <a:off x="4467762"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6" name="Google Shape;116;p7"/>
              <p:cNvSpPr/>
              <p:nvPr/>
            </p:nvSpPr>
            <p:spPr>
              <a:xfrm>
                <a:off x="6301773"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7" name="Google Shape;117;p7"/>
              <p:cNvSpPr/>
              <p:nvPr/>
            </p:nvSpPr>
            <p:spPr>
              <a:xfrm rot="-5400000">
                <a:off x="6301763"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18" name="Google Shape;118;p7"/>
            <p:cNvSpPr/>
            <p:nvPr/>
          </p:nvSpPr>
          <p:spPr>
            <a:xfrm>
              <a:off x="6153961" y="4001955"/>
              <a:ext cx="327300" cy="327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19" name="Google Shape;119;p7"/>
          <p:cNvGrpSpPr/>
          <p:nvPr/>
        </p:nvGrpSpPr>
        <p:grpSpPr>
          <a:xfrm>
            <a:off x="7362326" y="3495617"/>
            <a:ext cx="1427100" cy="1427100"/>
            <a:chOff x="7362326" y="3495617"/>
            <a:chExt cx="1427100" cy="1427100"/>
          </a:xfrm>
        </p:grpSpPr>
        <p:sp>
          <p:nvSpPr>
            <p:cNvPr id="120" name="Google Shape;120;p7"/>
            <p:cNvSpPr/>
            <p:nvPr/>
          </p:nvSpPr>
          <p:spPr>
            <a:xfrm>
              <a:off x="7362326" y="3495617"/>
              <a:ext cx="1427100" cy="1427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1" name="Google Shape;121;p7"/>
            <p:cNvSpPr/>
            <p:nvPr/>
          </p:nvSpPr>
          <p:spPr>
            <a:xfrm>
              <a:off x="7588475" y="3667753"/>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22" name="Google Shape;122;p7"/>
            <p:cNvSpPr/>
            <p:nvPr/>
          </p:nvSpPr>
          <p:spPr>
            <a:xfrm rot="10800000">
              <a:off x="7588720" y="420911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23" name="Google Shape;123;p7"/>
          <p:cNvSpPr/>
          <p:nvPr>
            <p:ph idx="2" type="pic"/>
          </p:nvPr>
        </p:nvSpPr>
        <p:spPr>
          <a:xfrm>
            <a:off x="1967105" y="172100"/>
            <a:ext cx="1427100" cy="1427100"/>
          </a:xfrm>
          <a:prstGeom prst="ellipse">
            <a:avLst/>
          </a:prstGeom>
          <a:noFill/>
          <a:ln>
            <a:noFill/>
          </a:ln>
        </p:spPr>
      </p:sp>
      <p:grpSp>
        <p:nvGrpSpPr>
          <p:cNvPr id="124" name="Google Shape;124;p7"/>
          <p:cNvGrpSpPr/>
          <p:nvPr/>
        </p:nvGrpSpPr>
        <p:grpSpPr>
          <a:xfrm>
            <a:off x="3606911" y="172102"/>
            <a:ext cx="1427100" cy="1427100"/>
            <a:chOff x="3627648" y="1768477"/>
            <a:chExt cx="1427100" cy="1427100"/>
          </a:xfrm>
        </p:grpSpPr>
        <p:sp>
          <p:nvSpPr>
            <p:cNvPr id="125" name="Google Shape;125;p7"/>
            <p:cNvSpPr/>
            <p:nvPr/>
          </p:nvSpPr>
          <p:spPr>
            <a:xfrm>
              <a:off x="3627648" y="1768477"/>
              <a:ext cx="1427100" cy="14271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26" name="Google Shape;126;p7"/>
            <p:cNvSpPr/>
            <p:nvPr/>
          </p:nvSpPr>
          <p:spPr>
            <a:xfrm>
              <a:off x="3888272" y="2026616"/>
              <a:ext cx="905700" cy="905700"/>
            </a:xfrm>
            <a:prstGeom prst="pie">
              <a:avLst>
                <a:gd fmla="val 5370378"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27" name="Google Shape;127;p7"/>
          <p:cNvGrpSpPr/>
          <p:nvPr/>
        </p:nvGrpSpPr>
        <p:grpSpPr>
          <a:xfrm>
            <a:off x="4714607" y="110592"/>
            <a:ext cx="1550100" cy="1550100"/>
            <a:chOff x="4610744" y="1678917"/>
            <a:chExt cx="1550100" cy="1550100"/>
          </a:xfrm>
        </p:grpSpPr>
        <p:sp>
          <p:nvSpPr>
            <p:cNvPr id="128" name="Google Shape;128;p7"/>
            <p:cNvSpPr/>
            <p:nvPr/>
          </p:nvSpPr>
          <p:spPr>
            <a:xfrm>
              <a:off x="5300028" y="1678917"/>
              <a:ext cx="165600" cy="15501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29" name="Google Shape;129;p7"/>
            <p:cNvSpPr/>
            <p:nvPr/>
          </p:nvSpPr>
          <p:spPr>
            <a:xfrm rot="5400000">
              <a:off x="5302994" y="1679032"/>
              <a:ext cx="165600" cy="15501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30" name="Google Shape;130;p7"/>
            <p:cNvSpPr/>
            <p:nvPr/>
          </p:nvSpPr>
          <p:spPr>
            <a:xfrm rot="2700000">
              <a:off x="5314756" y="1676715"/>
              <a:ext cx="165463" cy="155026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31" name="Google Shape;131;p7"/>
            <p:cNvSpPr/>
            <p:nvPr/>
          </p:nvSpPr>
          <p:spPr>
            <a:xfrm rot="8100000">
              <a:off x="5316947" y="1678838"/>
              <a:ext cx="165463" cy="155026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32" name="Google Shape;132;p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3" name="Google Shape;133;p7"/>
          <p:cNvSpPr/>
          <p:nvPr/>
        </p:nvSpPr>
        <p:spPr>
          <a:xfrm rot="10800000">
            <a:off x="7481003" y="159665"/>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134" name="Google Shape;134;p7"/>
          <p:cNvGrpSpPr/>
          <p:nvPr/>
        </p:nvGrpSpPr>
        <p:grpSpPr>
          <a:xfrm>
            <a:off x="327330" y="172104"/>
            <a:ext cx="1427100" cy="1427100"/>
            <a:chOff x="327330" y="1704829"/>
            <a:chExt cx="1427100" cy="1427100"/>
          </a:xfrm>
        </p:grpSpPr>
        <p:sp>
          <p:nvSpPr>
            <p:cNvPr id="135" name="Google Shape;135;p7"/>
            <p:cNvSpPr/>
            <p:nvPr/>
          </p:nvSpPr>
          <p:spPr>
            <a:xfrm>
              <a:off x="327330" y="1704829"/>
              <a:ext cx="1427100" cy="1427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36" name="Google Shape;136;p7"/>
            <p:cNvSpPr/>
            <p:nvPr/>
          </p:nvSpPr>
          <p:spPr>
            <a:xfrm>
              <a:off x="553479" y="1876966"/>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37" name="Google Shape;137;p7"/>
            <p:cNvSpPr/>
            <p:nvPr/>
          </p:nvSpPr>
          <p:spPr>
            <a:xfrm rot="10800000">
              <a:off x="553724" y="241848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38" name="Google Shape;138;p7"/>
          <p:cNvSpPr/>
          <p:nvPr>
            <p:ph idx="3" type="pic"/>
          </p:nvPr>
        </p:nvSpPr>
        <p:spPr>
          <a:xfrm>
            <a:off x="6513505" y="172100"/>
            <a:ext cx="1427100" cy="1427100"/>
          </a:xfrm>
          <a:prstGeom prst="ellipse">
            <a:avLst/>
          </a:prstGeom>
          <a:noFill/>
          <a:ln>
            <a:noFill/>
          </a:ln>
        </p:spPr>
      </p:sp>
      <p:sp>
        <p:nvSpPr>
          <p:cNvPr id="139" name="Google Shape;139;p7"/>
          <p:cNvSpPr/>
          <p:nvPr>
            <p:ph idx="4" type="pic"/>
          </p:nvPr>
        </p:nvSpPr>
        <p:spPr>
          <a:xfrm>
            <a:off x="3858455" y="3482800"/>
            <a:ext cx="1427100" cy="1427100"/>
          </a:xfrm>
          <a:prstGeom prst="ellipse">
            <a:avLst/>
          </a:prstGeom>
          <a:noFill/>
          <a:ln>
            <a:noFill/>
          </a:ln>
        </p:spPr>
      </p:sp>
      <p:grpSp>
        <p:nvGrpSpPr>
          <p:cNvPr id="140" name="Google Shape;140;p7"/>
          <p:cNvGrpSpPr/>
          <p:nvPr/>
        </p:nvGrpSpPr>
        <p:grpSpPr>
          <a:xfrm>
            <a:off x="2085716" y="3493182"/>
            <a:ext cx="1427371" cy="1427480"/>
            <a:chOff x="2051556" y="3485072"/>
            <a:chExt cx="1427371" cy="1427480"/>
          </a:xfrm>
        </p:grpSpPr>
        <p:sp>
          <p:nvSpPr>
            <p:cNvPr id="141" name="Google Shape;141;p7"/>
            <p:cNvSpPr/>
            <p:nvPr/>
          </p:nvSpPr>
          <p:spPr>
            <a:xfrm rot="10800000">
              <a:off x="2051556" y="3485072"/>
              <a:ext cx="1427100" cy="14271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42" name="Google Shape;142;p7"/>
            <p:cNvSpPr/>
            <p:nvPr/>
          </p:nvSpPr>
          <p:spPr>
            <a:xfrm>
              <a:off x="2051827" y="3485452"/>
              <a:ext cx="1427100" cy="14271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43" name="Google Shape;143;p7"/>
          <p:cNvGrpSpPr/>
          <p:nvPr/>
        </p:nvGrpSpPr>
        <p:grpSpPr>
          <a:xfrm>
            <a:off x="326779" y="3493318"/>
            <a:ext cx="1427345" cy="1427345"/>
            <a:chOff x="333654" y="3411140"/>
            <a:chExt cx="1509300" cy="1509300"/>
          </a:xfrm>
        </p:grpSpPr>
        <p:sp>
          <p:nvSpPr>
            <p:cNvPr id="144" name="Google Shape;144;p7"/>
            <p:cNvSpPr/>
            <p:nvPr/>
          </p:nvSpPr>
          <p:spPr>
            <a:xfrm rot="10800000">
              <a:off x="333654" y="3411140"/>
              <a:ext cx="1509300" cy="150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145" name="Google Shape;145;p7"/>
            <p:cNvGrpSpPr/>
            <p:nvPr/>
          </p:nvGrpSpPr>
          <p:grpSpPr>
            <a:xfrm>
              <a:off x="573636" y="3657790"/>
              <a:ext cx="1042347" cy="1042090"/>
              <a:chOff x="5601407" y="2781872"/>
              <a:chExt cx="887935" cy="887716"/>
            </a:xfrm>
          </p:grpSpPr>
          <p:sp>
            <p:nvSpPr>
              <p:cNvPr id="146" name="Google Shape;146;p7"/>
              <p:cNvSpPr/>
              <p:nvPr/>
            </p:nvSpPr>
            <p:spPr>
              <a:xfrm>
                <a:off x="560164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47" name="Google Shape;147;p7"/>
              <p:cNvSpPr/>
              <p:nvPr/>
            </p:nvSpPr>
            <p:spPr>
              <a:xfrm rot="10800000">
                <a:off x="560142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48" name="Google Shape;148;p7"/>
              <p:cNvSpPr/>
              <p:nvPr/>
            </p:nvSpPr>
            <p:spPr>
              <a:xfrm rot="5400000">
                <a:off x="560163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49" name="Google Shape;149;p7"/>
              <p:cNvSpPr/>
              <p:nvPr/>
            </p:nvSpPr>
            <p:spPr>
              <a:xfrm rot="-5400000">
                <a:off x="560140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
    <p:spTree>
      <p:nvGrpSpPr>
        <p:cNvPr id="150" name="Shape 150"/>
        <p:cNvGrpSpPr/>
        <p:nvPr/>
      </p:nvGrpSpPr>
      <p:grpSpPr>
        <a:xfrm>
          <a:off x="0" y="0"/>
          <a:ext cx="0" cy="0"/>
          <a:chOff x="0" y="0"/>
          <a:chExt cx="0" cy="0"/>
        </a:xfrm>
      </p:grpSpPr>
      <p:sp>
        <p:nvSpPr>
          <p:cNvPr id="151" name="Google Shape;151;p8"/>
          <p:cNvSpPr txBox="1"/>
          <p:nvPr>
            <p:ph type="title"/>
          </p:nvPr>
        </p:nvSpPr>
        <p:spPr>
          <a:xfrm>
            <a:off x="1901725" y="2150850"/>
            <a:ext cx="54702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10900"/>
              <a:buNone/>
              <a:defRPr sz="109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ith design">
  <p:cSld name="CUSTOM_7">
    <p:spTree>
      <p:nvGrpSpPr>
        <p:cNvPr id="152" name="Shape 152"/>
        <p:cNvGrpSpPr/>
        <p:nvPr/>
      </p:nvGrpSpPr>
      <p:grpSpPr>
        <a:xfrm>
          <a:off x="0" y="0"/>
          <a:ext cx="0" cy="0"/>
          <a:chOff x="0" y="0"/>
          <a:chExt cx="0" cy="0"/>
        </a:xfrm>
      </p:grpSpPr>
      <p:grpSp>
        <p:nvGrpSpPr>
          <p:cNvPr id="153" name="Google Shape;153;p9"/>
          <p:cNvGrpSpPr/>
          <p:nvPr/>
        </p:nvGrpSpPr>
        <p:grpSpPr>
          <a:xfrm>
            <a:off x="6525689" y="209797"/>
            <a:ext cx="1280952" cy="1280952"/>
            <a:chOff x="5304493" y="3926575"/>
            <a:chExt cx="1048500" cy="1048500"/>
          </a:xfrm>
        </p:grpSpPr>
        <p:sp>
          <p:nvSpPr>
            <p:cNvPr id="154" name="Google Shape;154;p9"/>
            <p:cNvSpPr/>
            <p:nvPr/>
          </p:nvSpPr>
          <p:spPr>
            <a:xfrm rot="5400000">
              <a:off x="5564743" y="4170483"/>
              <a:ext cx="528000" cy="1048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5" name="Google Shape;155;p9"/>
            <p:cNvSpPr/>
            <p:nvPr/>
          </p:nvSpPr>
          <p:spPr>
            <a:xfrm rot="5400000">
              <a:off x="5304493" y="3926575"/>
              <a:ext cx="1048500" cy="1048500"/>
            </a:xfrm>
            <a:prstGeom prst="pie">
              <a:avLst>
                <a:gd fmla="val 5371730"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6" name="Google Shape;156;p9"/>
            <p:cNvSpPr/>
            <p:nvPr/>
          </p:nvSpPr>
          <p:spPr>
            <a:xfrm rot="5400000">
              <a:off x="5598925" y="4413681"/>
              <a:ext cx="467100" cy="62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7" name="Google Shape;157;p9"/>
            <p:cNvSpPr/>
            <p:nvPr/>
          </p:nvSpPr>
          <p:spPr>
            <a:xfrm>
              <a:off x="5521200" y="4182625"/>
              <a:ext cx="622500" cy="621000"/>
            </a:xfrm>
            <a:prstGeom prst="blockArc">
              <a:avLst>
                <a:gd fmla="val 10800000" name="adj1"/>
                <a:gd fmla="val 0" name="adj2"/>
                <a:gd fmla="val 25000" name="adj3"/>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sp>
          <p:nvSpPr>
            <p:cNvPr id="158" name="Google Shape;158;p9"/>
            <p:cNvSpPr/>
            <p:nvPr/>
          </p:nvSpPr>
          <p:spPr>
            <a:xfrm>
              <a:off x="5665375" y="4319000"/>
              <a:ext cx="328200" cy="328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grpSp>
        <p:nvGrpSpPr>
          <p:cNvPr id="159" name="Google Shape;159;p9"/>
          <p:cNvGrpSpPr/>
          <p:nvPr/>
        </p:nvGrpSpPr>
        <p:grpSpPr>
          <a:xfrm>
            <a:off x="4467749" y="2331802"/>
            <a:ext cx="3699724" cy="3667875"/>
            <a:chOff x="4467749" y="2331802"/>
            <a:chExt cx="3699724" cy="3667875"/>
          </a:xfrm>
        </p:grpSpPr>
        <p:grpSp>
          <p:nvGrpSpPr>
            <p:cNvPr id="160" name="Google Shape;160;p9"/>
            <p:cNvGrpSpPr/>
            <p:nvPr/>
          </p:nvGrpSpPr>
          <p:grpSpPr>
            <a:xfrm>
              <a:off x="4467749" y="2331802"/>
              <a:ext cx="3699724" cy="3667875"/>
              <a:chOff x="4467749" y="2331802"/>
              <a:chExt cx="3699724" cy="3667875"/>
            </a:xfrm>
          </p:grpSpPr>
          <p:sp>
            <p:nvSpPr>
              <p:cNvPr id="161" name="Google Shape;161;p9"/>
              <p:cNvSpPr/>
              <p:nvPr/>
            </p:nvSpPr>
            <p:spPr>
              <a:xfrm>
                <a:off x="5465523" y="3331479"/>
                <a:ext cx="1698300" cy="1711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2" name="Google Shape;162;p9"/>
              <p:cNvSpPr/>
              <p:nvPr/>
            </p:nvSpPr>
            <p:spPr>
              <a:xfrm rot="10800000">
                <a:off x="4467749"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3" name="Google Shape;163;p9"/>
              <p:cNvSpPr/>
              <p:nvPr/>
            </p:nvSpPr>
            <p:spPr>
              <a:xfrm rot="5400000">
                <a:off x="4467762"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4" name="Google Shape;164;p9"/>
              <p:cNvSpPr/>
              <p:nvPr/>
            </p:nvSpPr>
            <p:spPr>
              <a:xfrm>
                <a:off x="6301773"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5" name="Google Shape;165;p9"/>
              <p:cNvSpPr/>
              <p:nvPr/>
            </p:nvSpPr>
            <p:spPr>
              <a:xfrm rot="-5400000">
                <a:off x="6301763"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66" name="Google Shape;166;p9"/>
            <p:cNvSpPr/>
            <p:nvPr/>
          </p:nvSpPr>
          <p:spPr>
            <a:xfrm>
              <a:off x="6153961" y="4001955"/>
              <a:ext cx="327300" cy="327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67" name="Google Shape;167;p9"/>
          <p:cNvGrpSpPr/>
          <p:nvPr/>
        </p:nvGrpSpPr>
        <p:grpSpPr>
          <a:xfrm>
            <a:off x="7362326" y="3495617"/>
            <a:ext cx="1427100" cy="1427100"/>
            <a:chOff x="7362326" y="3495617"/>
            <a:chExt cx="1427100" cy="1427100"/>
          </a:xfrm>
        </p:grpSpPr>
        <p:sp>
          <p:nvSpPr>
            <p:cNvPr id="168" name="Google Shape;168;p9"/>
            <p:cNvSpPr/>
            <p:nvPr/>
          </p:nvSpPr>
          <p:spPr>
            <a:xfrm>
              <a:off x="7362326" y="3495617"/>
              <a:ext cx="1427100" cy="1427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 name="Google Shape;169;p9"/>
            <p:cNvSpPr/>
            <p:nvPr/>
          </p:nvSpPr>
          <p:spPr>
            <a:xfrm>
              <a:off x="7588475" y="3667753"/>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0" name="Google Shape;170;p9"/>
            <p:cNvSpPr/>
            <p:nvPr/>
          </p:nvSpPr>
          <p:spPr>
            <a:xfrm rot="10800000">
              <a:off x="7588720" y="420911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71" name="Google Shape;171;p9"/>
          <p:cNvGrpSpPr/>
          <p:nvPr/>
        </p:nvGrpSpPr>
        <p:grpSpPr>
          <a:xfrm>
            <a:off x="3859917" y="165239"/>
            <a:ext cx="1427100" cy="1427100"/>
            <a:chOff x="3859917" y="165239"/>
            <a:chExt cx="1427100" cy="1427100"/>
          </a:xfrm>
        </p:grpSpPr>
        <p:sp>
          <p:nvSpPr>
            <p:cNvPr id="172" name="Google Shape;172;p9"/>
            <p:cNvSpPr/>
            <p:nvPr/>
          </p:nvSpPr>
          <p:spPr>
            <a:xfrm>
              <a:off x="3859917" y="165239"/>
              <a:ext cx="1427100" cy="1427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3" name="Google Shape;173;p9"/>
            <p:cNvSpPr/>
            <p:nvPr/>
          </p:nvSpPr>
          <p:spPr>
            <a:xfrm>
              <a:off x="4078528" y="337375"/>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4" name="Google Shape;174;p9"/>
            <p:cNvSpPr/>
            <p:nvPr/>
          </p:nvSpPr>
          <p:spPr>
            <a:xfrm rot="10800000">
              <a:off x="4078773" y="878737"/>
              <a:ext cx="986700" cy="541200"/>
            </a:xfrm>
            <a:prstGeom prst="triangle">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75" name="Google Shape;175;p9"/>
          <p:cNvGrpSpPr/>
          <p:nvPr/>
        </p:nvGrpSpPr>
        <p:grpSpPr>
          <a:xfrm>
            <a:off x="7508450" y="-426897"/>
            <a:ext cx="1281000" cy="1912749"/>
            <a:chOff x="7508450" y="-426897"/>
            <a:chExt cx="1281000" cy="1912749"/>
          </a:xfrm>
        </p:grpSpPr>
        <p:sp>
          <p:nvSpPr>
            <p:cNvPr id="176" name="Google Shape;176;p9"/>
            <p:cNvSpPr/>
            <p:nvPr/>
          </p:nvSpPr>
          <p:spPr>
            <a:xfrm rot="10800000">
              <a:off x="7508450" y="204853"/>
              <a:ext cx="1281000" cy="12810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7" name="Google Shape;177;p9"/>
            <p:cNvSpPr/>
            <p:nvPr/>
          </p:nvSpPr>
          <p:spPr>
            <a:xfrm rot="10800000">
              <a:off x="7508450" y="-426897"/>
              <a:ext cx="1281000" cy="12810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78" name="Google Shape;178;p9"/>
          <p:cNvGrpSpPr/>
          <p:nvPr/>
        </p:nvGrpSpPr>
        <p:grpSpPr>
          <a:xfrm>
            <a:off x="5527405" y="186685"/>
            <a:ext cx="1281000" cy="1921351"/>
            <a:chOff x="5527405" y="186685"/>
            <a:chExt cx="1281000" cy="1921351"/>
          </a:xfrm>
        </p:grpSpPr>
        <p:sp>
          <p:nvSpPr>
            <p:cNvPr id="179" name="Google Shape;179;p9"/>
            <p:cNvSpPr/>
            <p:nvPr/>
          </p:nvSpPr>
          <p:spPr>
            <a:xfrm>
              <a:off x="5527405" y="186685"/>
              <a:ext cx="1281000" cy="12810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0" name="Google Shape;180;p9"/>
            <p:cNvSpPr/>
            <p:nvPr/>
          </p:nvSpPr>
          <p:spPr>
            <a:xfrm>
              <a:off x="5527405" y="827036"/>
              <a:ext cx="1281000" cy="12810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81" name="Google Shape;181;p9"/>
          <p:cNvSpPr/>
          <p:nvPr>
            <p:ph idx="2" type="pic"/>
          </p:nvPr>
        </p:nvSpPr>
        <p:spPr>
          <a:xfrm>
            <a:off x="2139450" y="826800"/>
            <a:ext cx="1335000" cy="1335000"/>
          </a:xfrm>
          <a:prstGeom prst="pie">
            <a:avLst>
              <a:gd fmla="val 10796830" name="adj1"/>
              <a:gd fmla="val 21593224" name="adj2"/>
            </a:avLst>
          </a:prstGeom>
          <a:noFill/>
          <a:ln>
            <a:noFill/>
          </a:ln>
        </p:spPr>
      </p:sp>
      <p:grpSp>
        <p:nvGrpSpPr>
          <p:cNvPr id="182" name="Google Shape;182;p9"/>
          <p:cNvGrpSpPr/>
          <p:nvPr/>
        </p:nvGrpSpPr>
        <p:grpSpPr>
          <a:xfrm>
            <a:off x="400244" y="-426897"/>
            <a:ext cx="1281000" cy="2563936"/>
            <a:chOff x="400244" y="-426897"/>
            <a:chExt cx="1281000" cy="2563936"/>
          </a:xfrm>
        </p:grpSpPr>
        <p:sp>
          <p:nvSpPr>
            <p:cNvPr id="183" name="Google Shape;183;p9"/>
            <p:cNvSpPr/>
            <p:nvPr/>
          </p:nvSpPr>
          <p:spPr>
            <a:xfrm rot="10800000">
              <a:off x="400244" y="213454"/>
              <a:ext cx="1281000" cy="12810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4" name="Google Shape;184;p9"/>
            <p:cNvSpPr/>
            <p:nvPr/>
          </p:nvSpPr>
          <p:spPr>
            <a:xfrm rot="10800000">
              <a:off x="400244" y="-426897"/>
              <a:ext cx="1281000" cy="12810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5" name="Google Shape;185;p9"/>
            <p:cNvSpPr/>
            <p:nvPr/>
          </p:nvSpPr>
          <p:spPr>
            <a:xfrm>
              <a:off x="400244" y="215689"/>
              <a:ext cx="1281000" cy="12810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6" name="Google Shape;186;p9"/>
            <p:cNvSpPr/>
            <p:nvPr/>
          </p:nvSpPr>
          <p:spPr>
            <a:xfrm>
              <a:off x="400244" y="856039"/>
              <a:ext cx="1281000" cy="12810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87" name="Google Shape;187;p9"/>
          <p:cNvSpPr/>
          <p:nvPr>
            <p:ph idx="3" type="pic"/>
          </p:nvPr>
        </p:nvSpPr>
        <p:spPr>
          <a:xfrm>
            <a:off x="3859930" y="3482800"/>
            <a:ext cx="1427100" cy="1427100"/>
          </a:xfrm>
          <a:prstGeom prst="ellipse">
            <a:avLst/>
          </a:prstGeom>
          <a:noFill/>
          <a:ln>
            <a:noFill/>
          </a:ln>
        </p:spPr>
      </p:sp>
      <p:sp>
        <p:nvSpPr>
          <p:cNvPr id="188" name="Google Shape;188;p9"/>
          <p:cNvSpPr txBox="1"/>
          <p:nvPr>
            <p:ph type="title"/>
          </p:nvPr>
        </p:nvSpPr>
        <p:spPr>
          <a:xfrm>
            <a:off x="1901725" y="2150850"/>
            <a:ext cx="54702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grpSp>
        <p:nvGrpSpPr>
          <p:cNvPr id="189" name="Google Shape;189;p9"/>
          <p:cNvGrpSpPr/>
          <p:nvPr/>
        </p:nvGrpSpPr>
        <p:grpSpPr>
          <a:xfrm>
            <a:off x="327194" y="1794842"/>
            <a:ext cx="1427100" cy="1427100"/>
            <a:chOff x="327194" y="1704829"/>
            <a:chExt cx="1427100" cy="1427100"/>
          </a:xfrm>
        </p:grpSpPr>
        <p:sp>
          <p:nvSpPr>
            <p:cNvPr id="190" name="Google Shape;190;p9"/>
            <p:cNvSpPr/>
            <p:nvPr/>
          </p:nvSpPr>
          <p:spPr>
            <a:xfrm>
              <a:off x="327194" y="1704829"/>
              <a:ext cx="1427100" cy="1427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1" name="Google Shape;191;p9"/>
            <p:cNvSpPr/>
            <p:nvPr/>
          </p:nvSpPr>
          <p:spPr>
            <a:xfrm>
              <a:off x="547394" y="1876966"/>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2" name="Google Shape;192;p9"/>
            <p:cNvSpPr/>
            <p:nvPr/>
          </p:nvSpPr>
          <p:spPr>
            <a:xfrm rot="10800000">
              <a:off x="547394" y="241848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93" name="Google Shape;193;p9"/>
          <p:cNvGrpSpPr/>
          <p:nvPr/>
        </p:nvGrpSpPr>
        <p:grpSpPr>
          <a:xfrm>
            <a:off x="6835192" y="1825802"/>
            <a:ext cx="1981761" cy="1335000"/>
            <a:chOff x="6835192" y="1825802"/>
            <a:chExt cx="1981761" cy="1335000"/>
          </a:xfrm>
        </p:grpSpPr>
        <p:sp>
          <p:nvSpPr>
            <p:cNvPr id="194" name="Google Shape;194;p9"/>
            <p:cNvSpPr/>
            <p:nvPr/>
          </p:nvSpPr>
          <p:spPr>
            <a:xfrm rot="10800000">
              <a:off x="7481053" y="1825802"/>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5" name="Google Shape;195;p9"/>
            <p:cNvSpPr/>
            <p:nvPr/>
          </p:nvSpPr>
          <p:spPr>
            <a:xfrm rot="10800000">
              <a:off x="6835192" y="1825802"/>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96" name="Google Shape;196;p9"/>
          <p:cNvGrpSpPr/>
          <p:nvPr/>
        </p:nvGrpSpPr>
        <p:grpSpPr>
          <a:xfrm>
            <a:off x="326779" y="3493318"/>
            <a:ext cx="1427345" cy="1427345"/>
            <a:chOff x="207002" y="3411140"/>
            <a:chExt cx="1509300" cy="1509300"/>
          </a:xfrm>
        </p:grpSpPr>
        <p:sp>
          <p:nvSpPr>
            <p:cNvPr id="197" name="Google Shape;197;p9"/>
            <p:cNvSpPr/>
            <p:nvPr/>
          </p:nvSpPr>
          <p:spPr>
            <a:xfrm rot="10800000">
              <a:off x="207002" y="3411140"/>
              <a:ext cx="1509300" cy="150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198" name="Google Shape;198;p9"/>
            <p:cNvGrpSpPr/>
            <p:nvPr/>
          </p:nvGrpSpPr>
          <p:grpSpPr>
            <a:xfrm>
              <a:off x="446984" y="3657790"/>
              <a:ext cx="1042347" cy="1042090"/>
              <a:chOff x="5493517" y="2781872"/>
              <a:chExt cx="887935" cy="887716"/>
            </a:xfrm>
          </p:grpSpPr>
          <p:sp>
            <p:nvSpPr>
              <p:cNvPr id="199" name="Google Shape;199;p9"/>
              <p:cNvSpPr/>
              <p:nvPr/>
            </p:nvSpPr>
            <p:spPr>
              <a:xfrm>
                <a:off x="549375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0" name="Google Shape;200;p9"/>
              <p:cNvSpPr/>
              <p:nvPr/>
            </p:nvSpPr>
            <p:spPr>
              <a:xfrm rot="10800000">
                <a:off x="549353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1" name="Google Shape;201;p9"/>
              <p:cNvSpPr/>
              <p:nvPr/>
            </p:nvSpPr>
            <p:spPr>
              <a:xfrm rot="5400000">
                <a:off x="549374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2" name="Google Shape;202;p9"/>
              <p:cNvSpPr/>
              <p:nvPr/>
            </p:nvSpPr>
            <p:spPr>
              <a:xfrm rot="-5400000">
                <a:off x="549351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grpSp>
        <p:nvGrpSpPr>
          <p:cNvPr id="203" name="Google Shape;203;p9"/>
          <p:cNvGrpSpPr/>
          <p:nvPr/>
        </p:nvGrpSpPr>
        <p:grpSpPr>
          <a:xfrm>
            <a:off x="2085716" y="3493182"/>
            <a:ext cx="1427371" cy="1427480"/>
            <a:chOff x="2051556" y="3485072"/>
            <a:chExt cx="1427371" cy="1427480"/>
          </a:xfrm>
        </p:grpSpPr>
        <p:sp>
          <p:nvSpPr>
            <p:cNvPr id="204" name="Google Shape;204;p9"/>
            <p:cNvSpPr/>
            <p:nvPr/>
          </p:nvSpPr>
          <p:spPr>
            <a:xfrm rot="10800000">
              <a:off x="2051556" y="3485072"/>
              <a:ext cx="1427100" cy="14271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5" name="Google Shape;205;p9"/>
            <p:cNvSpPr/>
            <p:nvPr/>
          </p:nvSpPr>
          <p:spPr>
            <a:xfrm>
              <a:off x="2051827" y="3485452"/>
              <a:ext cx="1427100" cy="14271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206" name="Google Shape;206;p9"/>
          <p:cNvSpPr/>
          <p:nvPr/>
        </p:nvSpPr>
        <p:spPr>
          <a:xfrm rot="5400000">
            <a:off x="2139563" y="161951"/>
            <a:ext cx="1335000" cy="13350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pic>
        <p:nvPicPr>
          <p:cNvPr descr="Marble background." id="207" name="Google Shape;207;p9"/>
          <p:cNvPicPr preferRelativeResize="0"/>
          <p:nvPr/>
        </p:nvPicPr>
        <p:blipFill rotWithShape="1">
          <a:blip r:embed="rId2">
            <a:alphaModFix/>
          </a:blip>
          <a:srcRect b="0" l="16647" r="16654" t="0"/>
          <a:stretch/>
        </p:blipFill>
        <p:spPr>
          <a:xfrm>
            <a:off x="2139450" y="826800"/>
            <a:ext cx="1335000" cy="1335000"/>
          </a:xfrm>
          <a:prstGeom prst="pie">
            <a:avLst>
              <a:gd fmla="val 10857415" name="adj1"/>
              <a:gd fmla="val 7813" name="adj2"/>
            </a:avLst>
          </a:prstGeom>
          <a:noFill/>
          <a:ln>
            <a:noFill/>
          </a:ln>
        </p:spPr>
      </p:pic>
    </p:spTree>
  </p:cSld>
  <p:clrMapOvr>
    <a:masterClrMapping/>
  </p:clrMapOvr>
  <p:extLst>
    <p:ext uri="{DCECCB84-F9BA-43D5-87BE-67443E8EF086}">
      <p15:sldGuideLst>
        <p15:guide id="1" orient="horz" pos="383">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6">
    <p:spTree>
      <p:nvGrpSpPr>
        <p:cNvPr id="208" name="Shape 208"/>
        <p:cNvGrpSpPr/>
        <p:nvPr/>
      </p:nvGrpSpPr>
      <p:grpSpPr>
        <a:xfrm>
          <a:off x="0" y="0"/>
          <a:ext cx="0" cy="0"/>
          <a:chOff x="0" y="0"/>
          <a:chExt cx="0" cy="0"/>
        </a:xfrm>
      </p:grpSpPr>
    </p:spTree>
  </p:cSld>
  <p:clrMapOvr>
    <a:masterClrMapping/>
  </p:clrMapOvr>
  <p:extLst>
    <p:ext uri="{DCECCB84-F9BA-43D5-87BE-67443E8EF086}">
      <p15:sldGuideLst>
        <p15:guide id="1" orient="horz" pos="383">
          <p15:clr>
            <a:srgbClr val="E46962"/>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theme" Target="../theme/theme1.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1pPr>
            <a:lvl2pPr lvl="1">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2pPr>
            <a:lvl3pPr lvl="2">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3pPr>
            <a:lvl4pPr lvl="3">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4pPr>
            <a:lvl5pPr lvl="4">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5pPr>
            <a:lvl6pPr lvl="5">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6pPr>
            <a:lvl7pPr lvl="6">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7pPr>
            <a:lvl8pPr lvl="7">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8pPr>
            <a:lvl9pPr lvl="8">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Font typeface="Urbanist"/>
              <a:buChar char="●"/>
              <a:defRPr sz="1800">
                <a:solidFill>
                  <a:schemeClr val="dk1"/>
                </a:solidFill>
                <a:latin typeface="Urbanist"/>
                <a:ea typeface="Urbanist"/>
                <a:cs typeface="Urbanist"/>
                <a:sym typeface="Urbanist"/>
              </a:defRPr>
            </a:lvl1pPr>
            <a:lvl2pPr indent="-317500" lvl="1" marL="9144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2pPr>
            <a:lvl3pPr indent="-317500" lvl="2" marL="13716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3pPr>
            <a:lvl4pPr indent="-317500" lvl="3" marL="18288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4pPr>
            <a:lvl5pPr indent="-317500" lvl="4" marL="22860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5pPr>
            <a:lvl6pPr indent="-317500" lvl="5" marL="27432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6pPr>
            <a:lvl7pPr indent="-317500" lvl="6" marL="32004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7pPr>
            <a:lvl8pPr indent="-317500" lvl="7" marL="36576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8pPr>
            <a:lvl9pPr indent="-317500" lvl="8" marL="41148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xml"/><Relationship Id="rId3" Type="http://schemas.openxmlformats.org/officeDocument/2006/relationships/hyperlink" Target="https://www.blackjoyparade.org/parade" TargetMode="External"/><Relationship Id="rId4" Type="http://schemas.openxmlformats.org/officeDocument/2006/relationships/hyperlink" Target="https://www.google.com/url?q=https://lbnl.zoom.us/j/95917028373?pwd%3DBbXPgEaQg8RnDBHucLF9GVucqVqPdk.1&amp;sa=D&amp;source=calendar&amp;ust=1739945192467997&amp;usg=AOvVaw3dRKegJ2_1LYeLfHUWm3qY" TargetMode="External"/><Relationship Id="rId5" Type="http://schemas.openxmlformats.org/officeDocument/2006/relationships/hyperlink" Target="https://www.google.com/url?q=https://lbnl.zoom.us/j/98606526171?pwd%3DiEovb3etJQb5hr7yZa7XeHHEm6TZFt.1&amp;sa=D&amp;source=calendar&amp;ust=1739820370358052&amp;usg=AOvVaw3Akra1qIqOSnns_M0mCJw3"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hyperlink" Target="https://k12education.lbl.gov/home" TargetMode="External"/><Relationship Id="rId4" Type="http://schemas.openxmlformats.org/officeDocument/2006/relationships/hyperlink" Target="https://service.lbl.gov/agency/"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5.jpg"/><Relationship Id="rId5"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hyperlink" Target="https://lbnl.zoom.us/j/91668097750?pwd=GZbxsVjw9sJi2p2PX8HYxX4zhQK3G8.1" TargetMode="Externa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12.jpg"/><Relationship Id="rId9" Type="http://schemas.openxmlformats.org/officeDocument/2006/relationships/hyperlink" Target="https://bucketlistrewards.com/blog/psychology-of-employee-recognition/" TargetMode="External"/><Relationship Id="rId5" Type="http://schemas.openxmlformats.org/officeDocument/2006/relationships/hyperlink" Target="https://hbr.org/2016/05/recognizing-employees-is-the-simplest-way-to-improve-morale" TargetMode="External"/><Relationship Id="rId6" Type="http://schemas.openxmlformats.org/officeDocument/2006/relationships/hyperlink" Target="https://www.gallup.com/workplace/236441/employee-recognition-low-cost-high-impact.aspx" TargetMode="External"/><Relationship Id="rId7" Type="http://schemas.openxmlformats.org/officeDocument/2006/relationships/hyperlink" Target="https://bucketlistrewards.com/blog/benefits-rewarding-employees/" TargetMode="External"/><Relationship Id="rId8" Type="http://schemas.openxmlformats.org/officeDocument/2006/relationships/hyperlink" Target="https://www.psychologytoday.com/us/blog/the-uncertainty-principal/202407/workplace-recognition-is-actually-reassurance-and-necessar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2.jpg"/><Relationship Id="rId5" Type="http://schemas.openxmlformats.org/officeDocument/2006/relationships/hyperlink" Target="https://lbl.servicenowservices.com/lbl/knowledge.do?sysparm_document_key=kb_knowledge,14437f006f663100541b68826e3ee4c2" TargetMode="External"/><Relationship Id="rId6"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comments" Target="../comments/comment1.xml"/><Relationship Id="rId4" Type="http://schemas.openxmlformats.org/officeDocument/2006/relationships/image" Target="../media/image14.jpg"/><Relationship Id="rId9" Type="http://schemas.openxmlformats.org/officeDocument/2006/relationships/image" Target="../media/image15.png"/><Relationship Id="rId5" Type="http://schemas.openxmlformats.org/officeDocument/2006/relationships/image" Target="../media/image5.jpg"/><Relationship Id="rId6" Type="http://schemas.openxmlformats.org/officeDocument/2006/relationships/image" Target="../media/image2.jpg"/><Relationship Id="rId7" Type="http://schemas.openxmlformats.org/officeDocument/2006/relationships/hyperlink" Target="https://berkeleylab.bucketlist.org/app/#/" TargetMode="External"/><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5.jpg"/><Relationship Id="rId5" Type="http://schemas.openxmlformats.org/officeDocument/2006/relationships/image" Target="../media/image2.jpg"/><Relationship Id="rId6" Type="http://schemas.openxmlformats.org/officeDocument/2006/relationships/hyperlink" Target="https://sites.google.com/lbl.gov/nsd-internal/home/community-agreement" TargetMode="External"/><Relationship Id="rId7"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hyperlink" Target="https://atap.lbl.gov/news/understanding-and-addressing-implicit-bias/" TargetMode="External"/><Relationship Id="rId5" Type="http://schemas.openxmlformats.org/officeDocument/2006/relationships/hyperlink" Target="https://ucnet.universityofcalifornia.edu/career-community/career-development/professional-development/uc-managing-implicit-bias-series/" TargetMode="External"/><Relationship Id="rId6" Type="http://schemas.openxmlformats.org/officeDocument/2006/relationships/hyperlink" Target="https://www.apa.org/topics/implicit-bias" TargetMode="External"/><Relationship Id="rId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0"/>
          <p:cNvSpPr txBox="1"/>
          <p:nvPr>
            <p:ph type="title"/>
          </p:nvPr>
        </p:nvSpPr>
        <p:spPr>
          <a:xfrm>
            <a:off x="256550" y="170950"/>
            <a:ext cx="86190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Black History Month Events @ LBNL</a:t>
            </a:r>
            <a:endParaRPr/>
          </a:p>
        </p:txBody>
      </p:sp>
      <p:sp>
        <p:nvSpPr>
          <p:cNvPr id="422" name="Google Shape;422;p40"/>
          <p:cNvSpPr/>
          <p:nvPr/>
        </p:nvSpPr>
        <p:spPr>
          <a:xfrm>
            <a:off x="3139350" y="2515851"/>
            <a:ext cx="2865300" cy="1800900"/>
          </a:xfrm>
          <a:prstGeom prst="roundRect">
            <a:avLst>
              <a:gd fmla="val 16667" name="adj"/>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274300">
            <a:noAutofit/>
          </a:bodyPr>
          <a:lstStyle/>
          <a:p>
            <a:pPr indent="0" lvl="0" marL="0" rtl="0" algn="ctr">
              <a:spcBef>
                <a:spcPts val="0"/>
              </a:spcBef>
              <a:spcAft>
                <a:spcPts val="0"/>
              </a:spcAft>
              <a:buNone/>
            </a:pPr>
            <a:r>
              <a:rPr lang="en" sz="1300">
                <a:solidFill>
                  <a:srgbClr val="212121"/>
                </a:solidFill>
                <a:latin typeface="Open Sans"/>
                <a:ea typeface="Open Sans"/>
                <a:cs typeface="Open Sans"/>
                <a:sym typeface="Open Sans"/>
              </a:rPr>
              <a:t>For the second year in a row, Berkeley Lab will have a booth at the </a:t>
            </a:r>
            <a:r>
              <a:rPr lang="en" sz="1300" u="sng">
                <a:solidFill>
                  <a:srgbClr val="E1783D"/>
                </a:solidFill>
                <a:latin typeface="Open Sans"/>
                <a:ea typeface="Open Sans"/>
                <a:cs typeface="Open Sans"/>
                <a:sym typeface="Open Sans"/>
                <a:hlinkClick r:id="rId3">
                  <a:extLst>
                    <a:ext uri="{A12FA001-AC4F-418D-AE19-62706E023703}">
                      <ahyp:hlinkClr val="tx"/>
                    </a:ext>
                  </a:extLst>
                </a:hlinkClick>
              </a:rPr>
              <a:t>Black Joy Parade</a:t>
            </a:r>
            <a:r>
              <a:rPr lang="en" sz="1300">
                <a:solidFill>
                  <a:srgbClr val="212121"/>
                </a:solidFill>
                <a:latin typeface="Open Sans"/>
                <a:ea typeface="Open Sans"/>
                <a:cs typeface="Open Sans"/>
                <a:sym typeface="Open Sans"/>
              </a:rPr>
              <a:t>. Come to volunteer, celebrate, honor, commemorate, and experience Black joy!</a:t>
            </a:r>
            <a:endParaRPr sz="1300"/>
          </a:p>
        </p:txBody>
      </p:sp>
      <p:sp>
        <p:nvSpPr>
          <p:cNvPr id="423" name="Google Shape;423;p40"/>
          <p:cNvSpPr/>
          <p:nvPr/>
        </p:nvSpPr>
        <p:spPr>
          <a:xfrm rot="-1707">
            <a:off x="3325310" y="2342160"/>
            <a:ext cx="2417100" cy="416100"/>
          </a:xfrm>
          <a:prstGeom prst="roundRect">
            <a:avLst>
              <a:gd fmla="val 50000" name="adj"/>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chemeClr val="dk1"/>
                </a:solidFill>
                <a:latin typeface="Roboto"/>
                <a:ea typeface="Roboto"/>
                <a:cs typeface="Roboto"/>
                <a:sym typeface="Roboto"/>
              </a:rPr>
              <a:t>February 23, 2025 @ 12:30pm</a:t>
            </a:r>
            <a:endParaRPr b="1" sz="1300">
              <a:solidFill>
                <a:schemeClr val="dk1"/>
              </a:solidFill>
              <a:latin typeface="Roboto"/>
              <a:ea typeface="Roboto"/>
              <a:cs typeface="Roboto"/>
              <a:sym typeface="Roboto"/>
            </a:endParaRPr>
          </a:p>
        </p:txBody>
      </p:sp>
      <p:sp>
        <p:nvSpPr>
          <p:cNvPr id="424" name="Google Shape;424;p40"/>
          <p:cNvSpPr txBox="1"/>
          <p:nvPr>
            <p:ph idx="4294967295" type="title"/>
          </p:nvPr>
        </p:nvSpPr>
        <p:spPr>
          <a:xfrm>
            <a:off x="3439188" y="1799513"/>
            <a:ext cx="2265600" cy="475800"/>
          </a:xfrm>
          <a:prstGeom prst="rect">
            <a:avLst/>
          </a:prstGeom>
          <a:solidFill>
            <a:schemeClr val="accent3"/>
          </a:solidFill>
        </p:spPr>
        <p:txBody>
          <a:bodyPr anchorCtr="0" anchor="t" bIns="91425" lIns="91425" spcFirstLastPara="1" rIns="91425" wrap="square" tIns="91425">
            <a:normAutofit/>
          </a:bodyPr>
          <a:lstStyle/>
          <a:p>
            <a:pPr indent="0" lvl="0" marL="0" rtl="0" algn="ctr">
              <a:spcBef>
                <a:spcPts val="0"/>
              </a:spcBef>
              <a:spcAft>
                <a:spcPts val="0"/>
              </a:spcAft>
              <a:buNone/>
            </a:pPr>
            <a:r>
              <a:rPr lang="en" sz="1700">
                <a:solidFill>
                  <a:schemeClr val="lt1"/>
                </a:solidFill>
              </a:rPr>
              <a:t>Black Joy Parade</a:t>
            </a:r>
            <a:endParaRPr sz="1700">
              <a:solidFill>
                <a:schemeClr val="lt1"/>
              </a:solidFill>
            </a:endParaRPr>
          </a:p>
        </p:txBody>
      </p:sp>
      <p:sp>
        <p:nvSpPr>
          <p:cNvPr id="425" name="Google Shape;425;p40"/>
          <p:cNvSpPr/>
          <p:nvPr/>
        </p:nvSpPr>
        <p:spPr>
          <a:xfrm>
            <a:off x="6184475" y="2526852"/>
            <a:ext cx="2906400" cy="1800900"/>
          </a:xfrm>
          <a:prstGeom prst="roundRect">
            <a:avLst>
              <a:gd fmla="val 16667" name="adj"/>
            </a:avLst>
          </a:prstGeom>
          <a:solidFill>
            <a:srgbClr val="D9EAD3"/>
          </a:solidFill>
          <a:ln cap="flat" cmpd="sng" w="9525">
            <a:solidFill>
              <a:srgbClr val="A5B4A5"/>
            </a:solidFill>
            <a:prstDash val="solid"/>
            <a:round/>
            <a:headEnd len="sm" w="sm" type="none"/>
            <a:tailEnd len="sm" w="sm" type="none"/>
          </a:ln>
        </p:spPr>
        <p:txBody>
          <a:bodyPr anchorCtr="0" anchor="ctr" bIns="91425" lIns="91425" spcFirstLastPara="1" rIns="91425" wrap="square" tIns="274300">
            <a:noAutofit/>
          </a:bodyPr>
          <a:lstStyle/>
          <a:p>
            <a:pPr indent="0" lvl="0" marL="0" rtl="0" algn="ctr">
              <a:spcBef>
                <a:spcPts val="0"/>
              </a:spcBef>
              <a:spcAft>
                <a:spcPts val="0"/>
              </a:spcAft>
              <a:buNone/>
            </a:pPr>
            <a:r>
              <a:rPr lang="en" sz="1300">
                <a:solidFill>
                  <a:srgbClr val="212121"/>
                </a:solidFill>
                <a:latin typeface="Open Sans"/>
                <a:ea typeface="Open Sans"/>
                <a:cs typeface="Open Sans"/>
                <a:sym typeface="Open Sans"/>
              </a:rPr>
              <a:t>Keasara "Kiki" Williams is the Director of the newly formed Office for the Prevention of Harassment and Discrimination (OPHD) at LBNL</a:t>
            </a:r>
            <a:r>
              <a:rPr lang="en" sz="1300">
                <a:solidFill>
                  <a:srgbClr val="212121"/>
                </a:solidFill>
                <a:latin typeface="Open Sans"/>
                <a:ea typeface="Open Sans"/>
                <a:cs typeface="Open Sans"/>
                <a:sym typeface="Open Sans"/>
              </a:rPr>
              <a:t>. </a:t>
            </a:r>
            <a:r>
              <a:rPr lang="en" sz="1300" u="sng">
                <a:solidFill>
                  <a:schemeClr val="accent2"/>
                </a:solidFill>
                <a:latin typeface="Open Sans"/>
                <a:ea typeface="Open Sans"/>
                <a:cs typeface="Open Sans"/>
                <a:sym typeface="Open Sans"/>
                <a:hlinkClick r:id="rId4">
                  <a:extLst>
                    <a:ext uri="{A12FA001-AC4F-418D-AE19-62706E023703}">
                      <ahyp:hlinkClr val="tx"/>
                    </a:ext>
                  </a:extLst>
                </a:hlinkClick>
              </a:rPr>
              <a:t>Join</a:t>
            </a:r>
            <a:r>
              <a:rPr lang="en" sz="1300">
                <a:solidFill>
                  <a:srgbClr val="212121"/>
                </a:solidFill>
                <a:latin typeface="Open Sans"/>
                <a:ea typeface="Open Sans"/>
                <a:cs typeface="Open Sans"/>
                <a:sym typeface="Open Sans"/>
              </a:rPr>
              <a:t> to hear about her career and experiences.</a:t>
            </a:r>
            <a:endParaRPr sz="1500"/>
          </a:p>
        </p:txBody>
      </p:sp>
      <p:sp>
        <p:nvSpPr>
          <p:cNvPr id="426" name="Google Shape;426;p40"/>
          <p:cNvSpPr/>
          <p:nvPr/>
        </p:nvSpPr>
        <p:spPr>
          <a:xfrm rot="-841">
            <a:off x="6404087" y="2341854"/>
            <a:ext cx="2451600" cy="422400"/>
          </a:xfrm>
          <a:prstGeom prst="roundRect">
            <a:avLst>
              <a:gd fmla="val 50000" name="adj"/>
            </a:avLst>
          </a:prstGeom>
          <a:solidFill>
            <a:srgbClr val="A5B4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303030"/>
                </a:solidFill>
                <a:latin typeface="Roboto"/>
                <a:ea typeface="Roboto"/>
                <a:cs typeface="Roboto"/>
                <a:sym typeface="Roboto"/>
              </a:rPr>
              <a:t>February 26, 2025 @ 12pm</a:t>
            </a:r>
            <a:endParaRPr b="1" sz="1300">
              <a:solidFill>
                <a:srgbClr val="303030"/>
              </a:solidFill>
              <a:latin typeface="Roboto"/>
              <a:ea typeface="Roboto"/>
              <a:cs typeface="Roboto"/>
              <a:sym typeface="Roboto"/>
            </a:endParaRPr>
          </a:p>
        </p:txBody>
      </p:sp>
      <p:sp>
        <p:nvSpPr>
          <p:cNvPr id="427" name="Google Shape;427;p40"/>
          <p:cNvSpPr txBox="1"/>
          <p:nvPr/>
        </p:nvSpPr>
        <p:spPr>
          <a:xfrm>
            <a:off x="6433875" y="1799522"/>
            <a:ext cx="2419500" cy="475800"/>
          </a:xfrm>
          <a:prstGeom prst="rect">
            <a:avLst/>
          </a:prstGeom>
          <a:solidFill>
            <a:schemeClr val="accent3"/>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700">
                <a:solidFill>
                  <a:schemeClr val="lt1"/>
                </a:solidFill>
                <a:latin typeface="Urbanist Black"/>
                <a:ea typeface="Urbanist Black"/>
                <a:cs typeface="Urbanist Black"/>
                <a:sym typeface="Urbanist Black"/>
              </a:rPr>
              <a:t>BHM Speaker Series - </a:t>
            </a:r>
            <a:r>
              <a:rPr lang="en" sz="1700">
                <a:solidFill>
                  <a:schemeClr val="lt1"/>
                </a:solidFill>
                <a:latin typeface="Urbanist Black"/>
                <a:ea typeface="Urbanist Black"/>
                <a:cs typeface="Urbanist Black"/>
                <a:sym typeface="Urbanist Black"/>
              </a:rPr>
              <a:t>Kiki Williams</a:t>
            </a:r>
            <a:endParaRPr sz="1700">
              <a:solidFill>
                <a:schemeClr val="lt1"/>
              </a:solidFill>
              <a:latin typeface="Urbanist Black"/>
              <a:ea typeface="Urbanist Black"/>
              <a:cs typeface="Urbanist Black"/>
              <a:sym typeface="Urbanist Black"/>
            </a:endParaRPr>
          </a:p>
        </p:txBody>
      </p:sp>
      <p:sp>
        <p:nvSpPr>
          <p:cNvPr id="428" name="Google Shape;428;p40"/>
          <p:cNvSpPr/>
          <p:nvPr/>
        </p:nvSpPr>
        <p:spPr>
          <a:xfrm>
            <a:off x="53125" y="2526852"/>
            <a:ext cx="2906400" cy="1800900"/>
          </a:xfrm>
          <a:prstGeom prst="roundRect">
            <a:avLst>
              <a:gd fmla="val 16667" name="adj"/>
            </a:avLst>
          </a:prstGeom>
          <a:solidFill>
            <a:srgbClr val="CFE2F3"/>
          </a:solidFill>
          <a:ln cap="flat" cmpd="sng" w="9525">
            <a:solidFill>
              <a:srgbClr val="6FA8DC"/>
            </a:solidFill>
            <a:prstDash val="solid"/>
            <a:round/>
            <a:headEnd len="sm" w="sm" type="none"/>
            <a:tailEnd len="sm" w="sm" type="none"/>
          </a:ln>
        </p:spPr>
        <p:txBody>
          <a:bodyPr anchorCtr="0" anchor="ctr" bIns="91425" lIns="91425" spcFirstLastPara="1" rIns="91425" wrap="square" tIns="274300">
            <a:noAutofit/>
          </a:bodyPr>
          <a:lstStyle/>
          <a:p>
            <a:pPr indent="0" lvl="0" marL="0" rtl="0" algn="ctr">
              <a:spcBef>
                <a:spcPts val="0"/>
              </a:spcBef>
              <a:spcAft>
                <a:spcPts val="0"/>
              </a:spcAft>
              <a:buClr>
                <a:schemeClr val="dk1"/>
              </a:buClr>
              <a:buSzPts val="1100"/>
              <a:buFont typeface="Arial"/>
              <a:buNone/>
            </a:pPr>
            <a:r>
              <a:rPr lang="en" sz="1300" u="sng">
                <a:solidFill>
                  <a:srgbClr val="E1783D"/>
                </a:solidFill>
                <a:latin typeface="Open Sans"/>
                <a:ea typeface="Open Sans"/>
                <a:cs typeface="Open Sans"/>
                <a:sym typeface="Open Sans"/>
                <a:hlinkClick r:id="rId5">
                  <a:extLst>
                    <a:ext uri="{A12FA001-AC4F-418D-AE19-62706E023703}">
                      <ahyp:hlinkClr val="tx"/>
                    </a:ext>
                  </a:extLst>
                </a:hlinkClick>
              </a:rPr>
              <a:t>Join</a:t>
            </a:r>
            <a:r>
              <a:rPr lang="en" sz="1300">
                <a:solidFill>
                  <a:schemeClr val="dk1"/>
                </a:solidFill>
                <a:latin typeface="Open Sans"/>
                <a:ea typeface="Open Sans"/>
                <a:cs typeface="Open Sans"/>
                <a:sym typeface="Open Sans"/>
              </a:rPr>
              <a:t> to hear Sol Omolayo, the Lead Vacuum Engineer and Deputy for Accelerator Mechanical Systems on the Advanced Light Source upgrade (ALS-U) project talk about his career.</a:t>
            </a:r>
            <a:endParaRPr sz="1300">
              <a:latin typeface="Open Sans"/>
              <a:ea typeface="Open Sans"/>
              <a:cs typeface="Open Sans"/>
              <a:sym typeface="Open Sans"/>
            </a:endParaRPr>
          </a:p>
        </p:txBody>
      </p:sp>
      <p:sp>
        <p:nvSpPr>
          <p:cNvPr id="429" name="Google Shape;429;p40"/>
          <p:cNvSpPr/>
          <p:nvPr/>
        </p:nvSpPr>
        <p:spPr>
          <a:xfrm rot="-841">
            <a:off x="272737" y="2341854"/>
            <a:ext cx="2451600" cy="422400"/>
          </a:xfrm>
          <a:prstGeom prst="roundRect">
            <a:avLst>
              <a:gd fmla="val 50000" name="adj"/>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300">
                <a:solidFill>
                  <a:schemeClr val="dk1"/>
                </a:solidFill>
                <a:latin typeface="Roboto"/>
                <a:ea typeface="Roboto"/>
                <a:cs typeface="Roboto"/>
                <a:sym typeface="Roboto"/>
              </a:rPr>
              <a:t>February 19, 2025 @ 12pm</a:t>
            </a:r>
            <a:endParaRPr b="1" sz="1300">
              <a:solidFill>
                <a:srgbClr val="303030"/>
              </a:solidFill>
              <a:latin typeface="Roboto"/>
              <a:ea typeface="Roboto"/>
              <a:cs typeface="Roboto"/>
              <a:sym typeface="Roboto"/>
            </a:endParaRPr>
          </a:p>
        </p:txBody>
      </p:sp>
      <p:sp>
        <p:nvSpPr>
          <p:cNvPr id="430" name="Google Shape;430;p40"/>
          <p:cNvSpPr txBox="1"/>
          <p:nvPr/>
        </p:nvSpPr>
        <p:spPr>
          <a:xfrm>
            <a:off x="296575" y="1799522"/>
            <a:ext cx="2419500" cy="475800"/>
          </a:xfrm>
          <a:prstGeom prst="rect">
            <a:avLst/>
          </a:prstGeom>
          <a:solidFill>
            <a:schemeClr val="accent3"/>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700">
                <a:solidFill>
                  <a:schemeClr val="lt1"/>
                </a:solidFill>
                <a:latin typeface="Urbanist Black"/>
                <a:ea typeface="Urbanist Black"/>
                <a:cs typeface="Urbanist Black"/>
                <a:sym typeface="Urbanist Black"/>
              </a:rPr>
              <a:t>BHM Speaker Series - Olusola “Sol” Omolayo</a:t>
            </a:r>
            <a:endParaRPr sz="1700">
              <a:solidFill>
                <a:schemeClr val="lt1"/>
              </a:solidFill>
              <a:latin typeface="Urbanist Black"/>
              <a:ea typeface="Urbanist Black"/>
              <a:cs typeface="Urbanist Black"/>
              <a:sym typeface="Urbanist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grpSp>
        <p:nvGrpSpPr>
          <p:cNvPr id="549" name="Google Shape;549;p49"/>
          <p:cNvGrpSpPr/>
          <p:nvPr/>
        </p:nvGrpSpPr>
        <p:grpSpPr>
          <a:xfrm>
            <a:off x="6921887" y="-1428873"/>
            <a:ext cx="3699724" cy="3667875"/>
            <a:chOff x="4467749" y="2331802"/>
            <a:chExt cx="3699724" cy="3667875"/>
          </a:xfrm>
        </p:grpSpPr>
        <p:grpSp>
          <p:nvGrpSpPr>
            <p:cNvPr id="550" name="Google Shape;550;p49"/>
            <p:cNvGrpSpPr/>
            <p:nvPr/>
          </p:nvGrpSpPr>
          <p:grpSpPr>
            <a:xfrm>
              <a:off x="4467749" y="2331802"/>
              <a:ext cx="3699724" cy="3667875"/>
              <a:chOff x="4467749" y="2331802"/>
              <a:chExt cx="3699724" cy="3667875"/>
            </a:xfrm>
          </p:grpSpPr>
          <p:sp>
            <p:nvSpPr>
              <p:cNvPr id="551" name="Google Shape;551;p49"/>
              <p:cNvSpPr/>
              <p:nvPr/>
            </p:nvSpPr>
            <p:spPr>
              <a:xfrm>
                <a:off x="5465523" y="3331479"/>
                <a:ext cx="1698300" cy="1711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52" name="Google Shape;552;p49"/>
              <p:cNvSpPr/>
              <p:nvPr/>
            </p:nvSpPr>
            <p:spPr>
              <a:xfrm rot="10800000">
                <a:off x="4467749"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53" name="Google Shape;553;p49"/>
              <p:cNvSpPr/>
              <p:nvPr/>
            </p:nvSpPr>
            <p:spPr>
              <a:xfrm rot="5400000">
                <a:off x="4467762"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54" name="Google Shape;554;p49"/>
              <p:cNvSpPr/>
              <p:nvPr/>
            </p:nvSpPr>
            <p:spPr>
              <a:xfrm>
                <a:off x="6301773"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55" name="Google Shape;555;p49"/>
              <p:cNvSpPr/>
              <p:nvPr/>
            </p:nvSpPr>
            <p:spPr>
              <a:xfrm rot="-5400000">
                <a:off x="6301763"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56" name="Google Shape;556;p49"/>
            <p:cNvSpPr/>
            <p:nvPr/>
          </p:nvSpPr>
          <p:spPr>
            <a:xfrm>
              <a:off x="6153961" y="4001955"/>
              <a:ext cx="327300" cy="327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557" name="Google Shape;557;p49"/>
          <p:cNvGrpSpPr/>
          <p:nvPr/>
        </p:nvGrpSpPr>
        <p:grpSpPr>
          <a:xfrm>
            <a:off x="3905625" y="-932361"/>
            <a:ext cx="1208052" cy="1208052"/>
            <a:chOff x="6658859" y="157834"/>
            <a:chExt cx="2410800" cy="2410800"/>
          </a:xfrm>
        </p:grpSpPr>
        <p:sp>
          <p:nvSpPr>
            <p:cNvPr id="558" name="Google Shape;558;p49"/>
            <p:cNvSpPr/>
            <p:nvPr/>
          </p:nvSpPr>
          <p:spPr>
            <a:xfrm>
              <a:off x="7731122" y="157834"/>
              <a:ext cx="257400" cy="2410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59" name="Google Shape;559;p49"/>
            <p:cNvSpPr/>
            <p:nvPr/>
          </p:nvSpPr>
          <p:spPr>
            <a:xfrm rot="5400000">
              <a:off x="7735559" y="157731"/>
              <a:ext cx="257400" cy="2410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60" name="Google Shape;560;p49"/>
            <p:cNvSpPr/>
            <p:nvPr/>
          </p:nvSpPr>
          <p:spPr>
            <a:xfrm rot="2700000">
              <a:off x="7753980" y="154455"/>
              <a:ext cx="257528" cy="2410457"/>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61" name="Google Shape;561;p49"/>
            <p:cNvSpPr/>
            <p:nvPr/>
          </p:nvSpPr>
          <p:spPr>
            <a:xfrm rot="8100000">
              <a:off x="7757334" y="157849"/>
              <a:ext cx="257528" cy="2410457"/>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62" name="Google Shape;562;p49"/>
          <p:cNvSpPr/>
          <p:nvPr/>
        </p:nvSpPr>
        <p:spPr>
          <a:xfrm>
            <a:off x="648075" y="968300"/>
            <a:ext cx="3188400" cy="4569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Roboto"/>
                <a:ea typeface="Roboto"/>
                <a:cs typeface="Roboto"/>
                <a:sym typeface="Roboto"/>
              </a:rPr>
              <a:t>K-12 STEM Outreach Opportunities</a:t>
            </a:r>
            <a:endParaRPr b="1">
              <a:solidFill>
                <a:schemeClr val="dk1"/>
              </a:solidFill>
              <a:latin typeface="Roboto"/>
              <a:ea typeface="Roboto"/>
              <a:cs typeface="Roboto"/>
              <a:sym typeface="Roboto"/>
            </a:endParaRPr>
          </a:p>
        </p:txBody>
      </p:sp>
      <p:sp>
        <p:nvSpPr>
          <p:cNvPr id="563" name="Google Shape;563;p49"/>
          <p:cNvSpPr/>
          <p:nvPr/>
        </p:nvSpPr>
        <p:spPr>
          <a:xfrm>
            <a:off x="5127750" y="968299"/>
            <a:ext cx="3188400" cy="4569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Roboto"/>
                <a:ea typeface="Roboto"/>
                <a:cs typeface="Roboto"/>
                <a:sym typeface="Roboto"/>
              </a:rPr>
              <a:t>Community Service Opportunities</a:t>
            </a:r>
            <a:endParaRPr b="1">
              <a:solidFill>
                <a:schemeClr val="dk1"/>
              </a:solidFill>
              <a:latin typeface="Roboto"/>
              <a:ea typeface="Roboto"/>
              <a:cs typeface="Roboto"/>
              <a:sym typeface="Roboto"/>
            </a:endParaRPr>
          </a:p>
        </p:txBody>
      </p:sp>
      <p:sp>
        <p:nvSpPr>
          <p:cNvPr id="564" name="Google Shape;564;p49"/>
          <p:cNvSpPr txBox="1"/>
          <p:nvPr>
            <p:ph idx="4294967295" type="title"/>
          </p:nvPr>
        </p:nvSpPr>
        <p:spPr>
          <a:xfrm>
            <a:off x="125600" y="125600"/>
            <a:ext cx="8768100" cy="6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t>Get Involved in Service and Outreach This Month!</a:t>
            </a:r>
            <a:endParaRPr sz="2600"/>
          </a:p>
        </p:txBody>
      </p:sp>
      <p:sp>
        <p:nvSpPr>
          <p:cNvPr id="565" name="Google Shape;565;p49"/>
          <p:cNvSpPr txBox="1"/>
          <p:nvPr>
            <p:ph idx="4294967295" type="subTitle"/>
          </p:nvPr>
        </p:nvSpPr>
        <p:spPr>
          <a:xfrm>
            <a:off x="3545100" y="4829700"/>
            <a:ext cx="2053800" cy="314100"/>
          </a:xfrm>
          <a:prstGeom prst="rect">
            <a:avLst/>
          </a:prstGeom>
        </p:spPr>
        <p:txBody>
          <a:bodyPr anchorCtr="0" anchor="t" bIns="91425" lIns="91425" spcFirstLastPara="1" rIns="91425" wrap="square" tIns="91425">
            <a:normAutofit fontScale="47500"/>
          </a:bodyPr>
          <a:lstStyle/>
          <a:p>
            <a:pPr indent="0" lvl="0" marL="0" rtl="0" algn="l">
              <a:spcBef>
                <a:spcPts val="0"/>
              </a:spcBef>
              <a:spcAft>
                <a:spcPts val="1200"/>
              </a:spcAft>
              <a:buNone/>
            </a:pPr>
            <a:r>
              <a:rPr lang="en"/>
              <a:t>Service and Outreach Opportunities</a:t>
            </a:r>
            <a:endParaRPr/>
          </a:p>
        </p:txBody>
      </p:sp>
      <p:sp>
        <p:nvSpPr>
          <p:cNvPr id="566" name="Google Shape;566;p49"/>
          <p:cNvSpPr txBox="1"/>
          <p:nvPr/>
        </p:nvSpPr>
        <p:spPr>
          <a:xfrm>
            <a:off x="212475" y="1425200"/>
            <a:ext cx="4059600" cy="3135600"/>
          </a:xfrm>
          <a:prstGeom prst="rect">
            <a:avLst/>
          </a:prstGeom>
          <a:noFill/>
          <a:ln cap="flat" cmpd="sng" w="38100">
            <a:solidFill>
              <a:srgbClr val="009999"/>
            </a:solidFill>
            <a:prstDash val="solid"/>
            <a:round/>
            <a:headEnd len="sm" w="sm" type="none"/>
            <a:tailEnd len="sm" w="sm" type="none"/>
          </a:ln>
        </p:spPr>
        <p:txBody>
          <a:bodyPr anchorCtr="0" anchor="t" bIns="91425" lIns="91425" spcFirstLastPara="1" rIns="91425" wrap="square" tIns="91425">
            <a:noAutofit/>
          </a:bodyPr>
          <a:lstStyle/>
          <a:p>
            <a:pPr indent="-307975" lvl="1" marL="657225" rtl="0" algn="l">
              <a:lnSpc>
                <a:spcPct val="115000"/>
              </a:lnSpc>
              <a:spcBef>
                <a:spcPts val="0"/>
              </a:spcBef>
              <a:spcAft>
                <a:spcPts val="0"/>
              </a:spcAft>
              <a:buClr>
                <a:schemeClr val="dk1"/>
              </a:buClr>
              <a:buSzPts val="1250"/>
              <a:buFont typeface="Proxima Nova"/>
              <a:buChar char="○"/>
            </a:pPr>
            <a:r>
              <a:rPr b="1" lang="en" sz="1250">
                <a:solidFill>
                  <a:schemeClr val="dk1"/>
                </a:solidFill>
                <a:latin typeface="Proxima Nova"/>
                <a:ea typeface="Proxima Nova"/>
                <a:cs typeface="Proxima Nova"/>
                <a:sym typeface="Proxima Nova"/>
              </a:rPr>
              <a:t>Be a presenter for the Reverse Science Fair</a:t>
            </a:r>
            <a:endParaRPr b="1" sz="1250">
              <a:solidFill>
                <a:schemeClr val="dk1"/>
              </a:solidFill>
              <a:latin typeface="Proxima Nova"/>
              <a:ea typeface="Proxima Nova"/>
              <a:cs typeface="Proxima Nova"/>
              <a:sym typeface="Proxima Nova"/>
            </a:endParaRPr>
          </a:p>
          <a:p>
            <a:pPr indent="-307975" lvl="1" marL="657225" rtl="0" algn="l">
              <a:lnSpc>
                <a:spcPct val="115000"/>
              </a:lnSpc>
              <a:spcBef>
                <a:spcPts val="0"/>
              </a:spcBef>
              <a:spcAft>
                <a:spcPts val="0"/>
              </a:spcAft>
              <a:buClr>
                <a:schemeClr val="dk1"/>
              </a:buClr>
              <a:buSzPts val="1250"/>
              <a:buFont typeface="Proxima Nova"/>
              <a:buChar char="○"/>
            </a:pPr>
            <a:r>
              <a:rPr b="1" lang="en" sz="1250">
                <a:solidFill>
                  <a:schemeClr val="dk1"/>
                </a:solidFill>
                <a:latin typeface="Proxima Nova"/>
                <a:ea typeface="Proxima Nova"/>
                <a:cs typeface="Proxima Nova"/>
                <a:sym typeface="Proxima Nova"/>
              </a:rPr>
              <a:t>Assist with hands-on STEM activities for Bay Area 6th graders</a:t>
            </a:r>
            <a:endParaRPr b="1" sz="1250">
              <a:solidFill>
                <a:schemeClr val="dk1"/>
              </a:solidFill>
              <a:latin typeface="Proxima Nova"/>
              <a:ea typeface="Proxima Nova"/>
              <a:cs typeface="Proxima Nova"/>
              <a:sym typeface="Proxima Nova"/>
            </a:endParaRPr>
          </a:p>
          <a:p>
            <a:pPr indent="-307975" lvl="1" marL="657225" rtl="0" algn="l">
              <a:lnSpc>
                <a:spcPct val="115000"/>
              </a:lnSpc>
              <a:spcBef>
                <a:spcPts val="0"/>
              </a:spcBef>
              <a:spcAft>
                <a:spcPts val="0"/>
              </a:spcAft>
              <a:buClr>
                <a:schemeClr val="dk1"/>
              </a:buClr>
              <a:buSzPts val="1250"/>
              <a:buFont typeface="Proxima Nova"/>
              <a:buChar char="○"/>
            </a:pPr>
            <a:r>
              <a:rPr b="1" lang="en" sz="1250">
                <a:solidFill>
                  <a:schemeClr val="dk1"/>
                </a:solidFill>
                <a:latin typeface="Proxima Nova"/>
                <a:ea typeface="Proxima Nova"/>
                <a:cs typeface="Proxima Nova"/>
                <a:sym typeface="Proxima Nova"/>
              </a:rPr>
              <a:t>Facilitate a hands-on STEM workshop for bilingual Science en Acciόn (SeA) STEM camp 2025</a:t>
            </a:r>
            <a:endParaRPr b="1" sz="1250">
              <a:solidFill>
                <a:schemeClr val="dk1"/>
              </a:solidFill>
              <a:latin typeface="Proxima Nova"/>
              <a:ea typeface="Proxima Nova"/>
              <a:cs typeface="Proxima Nova"/>
              <a:sym typeface="Proxima Nova"/>
            </a:endParaRPr>
          </a:p>
          <a:p>
            <a:pPr indent="-307975" lvl="1" marL="657225" rtl="0" algn="l">
              <a:lnSpc>
                <a:spcPct val="115000"/>
              </a:lnSpc>
              <a:spcBef>
                <a:spcPts val="0"/>
              </a:spcBef>
              <a:spcAft>
                <a:spcPts val="0"/>
              </a:spcAft>
              <a:buClr>
                <a:schemeClr val="dk1"/>
              </a:buClr>
              <a:buSzPts val="1250"/>
              <a:buFont typeface="Proxima Nova"/>
              <a:buChar char="○"/>
            </a:pPr>
            <a:r>
              <a:rPr b="1" lang="en" sz="1250">
                <a:solidFill>
                  <a:schemeClr val="dk1"/>
                </a:solidFill>
                <a:latin typeface="Proxima Nova"/>
                <a:ea typeface="Proxima Nova"/>
                <a:cs typeface="Proxima Nova"/>
                <a:sym typeface="Proxima Nova"/>
              </a:rPr>
              <a:t>Become a Mentor for High School Summer Interns - Summer 2025</a:t>
            </a:r>
            <a:endParaRPr b="1" sz="1250">
              <a:solidFill>
                <a:schemeClr val="dk1"/>
              </a:solidFill>
              <a:latin typeface="Proxima Nova"/>
              <a:ea typeface="Proxima Nova"/>
              <a:cs typeface="Proxima Nova"/>
              <a:sym typeface="Proxima Nova"/>
            </a:endParaRPr>
          </a:p>
          <a:p>
            <a:pPr indent="-307975" lvl="0" marL="457200" rtl="0" algn="l">
              <a:lnSpc>
                <a:spcPct val="115000"/>
              </a:lnSpc>
              <a:spcBef>
                <a:spcPts val="0"/>
              </a:spcBef>
              <a:spcAft>
                <a:spcPts val="0"/>
              </a:spcAft>
              <a:buClr>
                <a:schemeClr val="dk1"/>
              </a:buClr>
              <a:buSzPts val="1250"/>
              <a:buFont typeface="Proxima Nova"/>
              <a:buChar char="●"/>
            </a:pPr>
            <a:r>
              <a:rPr b="1" lang="en" sz="1250">
                <a:solidFill>
                  <a:schemeClr val="dk1"/>
                </a:solidFill>
                <a:latin typeface="Proxima Nova"/>
                <a:ea typeface="Proxima Nova"/>
                <a:cs typeface="Proxima Nova"/>
                <a:sym typeface="Proxima Nova"/>
              </a:rPr>
              <a:t>Visit the K-12 Outreach and Education homepage to sign up for the newsletter and read more about the programs!</a:t>
            </a:r>
            <a:endParaRPr b="1" sz="1250">
              <a:solidFill>
                <a:schemeClr val="dk1"/>
              </a:solidFill>
              <a:latin typeface="Proxima Nova"/>
              <a:ea typeface="Proxima Nova"/>
              <a:cs typeface="Proxima Nova"/>
              <a:sym typeface="Proxima Nova"/>
            </a:endParaRPr>
          </a:p>
          <a:p>
            <a:pPr indent="-307975" lvl="1" marL="914400" rtl="0" algn="l">
              <a:lnSpc>
                <a:spcPct val="115000"/>
              </a:lnSpc>
              <a:spcBef>
                <a:spcPts val="0"/>
              </a:spcBef>
              <a:spcAft>
                <a:spcPts val="0"/>
              </a:spcAft>
              <a:buClr>
                <a:schemeClr val="dk1"/>
              </a:buClr>
              <a:buSzPts val="1250"/>
              <a:buFont typeface="Proxima Nova"/>
              <a:buChar char="○"/>
            </a:pPr>
            <a:r>
              <a:rPr b="1" lang="en" sz="1250" u="sng">
                <a:solidFill>
                  <a:schemeClr val="dk1"/>
                </a:solidFill>
                <a:latin typeface="Proxima Nova"/>
                <a:ea typeface="Proxima Nova"/>
                <a:cs typeface="Proxima Nova"/>
                <a:sym typeface="Proxima Nova"/>
                <a:hlinkClick r:id="rId3">
                  <a:extLst>
                    <a:ext uri="{A12FA001-AC4F-418D-AE19-62706E023703}">
                      <ahyp:hlinkClr val="tx"/>
                    </a:ext>
                  </a:extLst>
                </a:hlinkClick>
              </a:rPr>
              <a:t>https://k12education.lbl.gov/home</a:t>
            </a:r>
            <a:endParaRPr b="1" sz="125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a:solidFill>
                <a:schemeClr val="lt2"/>
              </a:solidFill>
              <a:latin typeface="Proxima Nova"/>
              <a:ea typeface="Proxima Nova"/>
              <a:cs typeface="Proxima Nova"/>
              <a:sym typeface="Proxima Nova"/>
            </a:endParaRPr>
          </a:p>
        </p:txBody>
      </p:sp>
      <p:sp>
        <p:nvSpPr>
          <p:cNvPr id="567" name="Google Shape;567;p49"/>
          <p:cNvSpPr txBox="1"/>
          <p:nvPr/>
        </p:nvSpPr>
        <p:spPr>
          <a:xfrm>
            <a:off x="4692150" y="1425200"/>
            <a:ext cx="4201500" cy="3135600"/>
          </a:xfrm>
          <a:prstGeom prst="rect">
            <a:avLst/>
          </a:prstGeom>
          <a:noFill/>
          <a:ln cap="flat" cmpd="sng" w="38100">
            <a:solidFill>
              <a:srgbClr val="009999"/>
            </a:solidFill>
            <a:prstDash val="solid"/>
            <a:round/>
            <a:headEnd len="sm" w="sm" type="none"/>
            <a:tailEnd len="sm" w="sm" type="none"/>
          </a:ln>
        </p:spPr>
        <p:txBody>
          <a:bodyPr anchorCtr="0" anchor="t" bIns="91425" lIns="91425" spcFirstLastPara="1" rIns="91425" wrap="square" tIns="91425">
            <a:noAutofit/>
          </a:bodyPr>
          <a:lstStyle/>
          <a:p>
            <a:pPr indent="-311150" lvl="1" marL="628650" rtl="0" algn="l">
              <a:lnSpc>
                <a:spcPct val="115000"/>
              </a:lnSpc>
              <a:spcBef>
                <a:spcPts val="0"/>
              </a:spcBef>
              <a:spcAft>
                <a:spcPts val="0"/>
              </a:spcAft>
              <a:buClr>
                <a:schemeClr val="dk1"/>
              </a:buClr>
              <a:buSzPts val="1300"/>
              <a:buFont typeface="Proxima Nova"/>
              <a:buChar char="○"/>
            </a:pPr>
            <a:r>
              <a:rPr b="1" lang="en" sz="1300">
                <a:solidFill>
                  <a:schemeClr val="dk1"/>
                </a:solidFill>
                <a:latin typeface="Proxima Nova"/>
                <a:ea typeface="Proxima Nova"/>
                <a:cs typeface="Proxima Nova"/>
                <a:sym typeface="Proxima Nova"/>
              </a:rPr>
              <a:t>Volunteers needed for Lab Booth at Oakland's 2025 Black Joy Parade Celebration</a:t>
            </a:r>
            <a:endParaRPr b="1" sz="1300">
              <a:solidFill>
                <a:schemeClr val="dk1"/>
              </a:solidFill>
              <a:latin typeface="Proxima Nova"/>
              <a:ea typeface="Proxima Nova"/>
              <a:cs typeface="Proxima Nova"/>
              <a:sym typeface="Proxima Nova"/>
            </a:endParaRPr>
          </a:p>
          <a:p>
            <a:pPr indent="-311150" lvl="1" marL="628650" rtl="0" algn="l">
              <a:lnSpc>
                <a:spcPct val="115000"/>
              </a:lnSpc>
              <a:spcBef>
                <a:spcPts val="0"/>
              </a:spcBef>
              <a:spcAft>
                <a:spcPts val="0"/>
              </a:spcAft>
              <a:buClr>
                <a:schemeClr val="dk1"/>
              </a:buClr>
              <a:buSzPts val="1300"/>
              <a:buFont typeface="Proxima Nova"/>
              <a:buChar char="○"/>
            </a:pPr>
            <a:r>
              <a:rPr b="1" lang="en" sz="1300">
                <a:solidFill>
                  <a:schemeClr val="dk1"/>
                </a:solidFill>
                <a:latin typeface="Proxima Nova"/>
                <a:ea typeface="Proxima Nova"/>
                <a:cs typeface="Proxima Nova"/>
                <a:sym typeface="Proxima Nova"/>
              </a:rPr>
              <a:t>Volunteer with the Food Bank of Contra Costa and Solano (FBCCS), the UC Berkeley food pantry, or the Alameda County Community Food Bank</a:t>
            </a:r>
            <a:endParaRPr b="1" sz="1300">
              <a:solidFill>
                <a:schemeClr val="dk1"/>
              </a:solidFill>
              <a:latin typeface="Proxima Nova"/>
              <a:ea typeface="Proxima Nova"/>
              <a:cs typeface="Proxima Nova"/>
              <a:sym typeface="Proxima Nova"/>
            </a:endParaRPr>
          </a:p>
          <a:p>
            <a:pPr indent="-311150" lvl="1" marL="628650" rtl="0" algn="l">
              <a:lnSpc>
                <a:spcPct val="115000"/>
              </a:lnSpc>
              <a:spcBef>
                <a:spcPts val="0"/>
              </a:spcBef>
              <a:spcAft>
                <a:spcPts val="0"/>
              </a:spcAft>
              <a:buClr>
                <a:schemeClr val="dk1"/>
              </a:buClr>
              <a:buSzPts val="1300"/>
              <a:buFont typeface="Proxima Nova"/>
              <a:buChar char="○"/>
            </a:pPr>
            <a:r>
              <a:rPr b="1" lang="en" sz="1300">
                <a:solidFill>
                  <a:schemeClr val="dk1"/>
                </a:solidFill>
                <a:latin typeface="Proxima Nova"/>
                <a:ea typeface="Proxima Nova"/>
                <a:cs typeface="Proxima Nova"/>
                <a:sym typeface="Proxima Nova"/>
              </a:rPr>
              <a:t>Volunteer with Meals on Wheels</a:t>
            </a:r>
            <a:endParaRPr b="1" sz="1300">
              <a:solidFill>
                <a:schemeClr val="dk1"/>
              </a:solidFill>
              <a:latin typeface="Proxima Nova"/>
              <a:ea typeface="Proxima Nova"/>
              <a:cs typeface="Proxima Nova"/>
              <a:sym typeface="Proxima Nova"/>
            </a:endParaRPr>
          </a:p>
          <a:p>
            <a:pPr indent="-311150" lvl="1" marL="628650" rtl="0" algn="l">
              <a:lnSpc>
                <a:spcPct val="115000"/>
              </a:lnSpc>
              <a:spcBef>
                <a:spcPts val="0"/>
              </a:spcBef>
              <a:spcAft>
                <a:spcPts val="0"/>
              </a:spcAft>
              <a:buClr>
                <a:schemeClr val="dk1"/>
              </a:buClr>
              <a:buSzPts val="1300"/>
              <a:buFont typeface="Proxima Nova"/>
              <a:buChar char="○"/>
            </a:pPr>
            <a:r>
              <a:rPr b="1" lang="en" sz="1300">
                <a:solidFill>
                  <a:schemeClr val="dk1"/>
                </a:solidFill>
                <a:latin typeface="Proxima Nova"/>
                <a:ea typeface="Proxima Nova"/>
                <a:cs typeface="Proxima Nova"/>
                <a:sym typeface="Proxima Nova"/>
              </a:rPr>
              <a:t>Become a tech volunteer for Ashby Village</a:t>
            </a:r>
            <a:endParaRPr b="1" sz="1300">
              <a:solidFill>
                <a:schemeClr val="dk1"/>
              </a:solidFill>
              <a:latin typeface="Proxima Nova"/>
              <a:ea typeface="Proxima Nova"/>
              <a:cs typeface="Proxima Nova"/>
              <a:sym typeface="Proxima Nova"/>
            </a:endParaRPr>
          </a:p>
          <a:p>
            <a:pPr indent="-311150" lvl="1" marL="628650" rtl="0" algn="l">
              <a:lnSpc>
                <a:spcPct val="115000"/>
              </a:lnSpc>
              <a:spcBef>
                <a:spcPts val="0"/>
              </a:spcBef>
              <a:spcAft>
                <a:spcPts val="0"/>
              </a:spcAft>
              <a:buClr>
                <a:schemeClr val="dk1"/>
              </a:buClr>
              <a:buSzPts val="1300"/>
              <a:buFont typeface="Proxima Nova"/>
              <a:buChar char="○"/>
            </a:pPr>
            <a:r>
              <a:rPr b="1" lang="en" sz="1300">
                <a:solidFill>
                  <a:schemeClr val="dk1"/>
                </a:solidFill>
                <a:latin typeface="Proxima Nova"/>
                <a:ea typeface="Proxima Nova"/>
                <a:cs typeface="Proxima Nova"/>
                <a:sym typeface="Proxima Nova"/>
              </a:rPr>
              <a:t>Get involved with Homies Empowerment</a:t>
            </a:r>
            <a:endParaRPr b="1" sz="1300">
              <a:solidFill>
                <a:schemeClr val="dk1"/>
              </a:solidFill>
              <a:latin typeface="Proxima Nova"/>
              <a:ea typeface="Proxima Nova"/>
              <a:cs typeface="Proxima Nova"/>
              <a:sym typeface="Proxima Nova"/>
            </a:endParaRPr>
          </a:p>
          <a:p>
            <a:pPr indent="-311150" lvl="1" marL="628650" rtl="0" algn="l">
              <a:lnSpc>
                <a:spcPct val="115000"/>
              </a:lnSpc>
              <a:spcBef>
                <a:spcPts val="0"/>
              </a:spcBef>
              <a:spcAft>
                <a:spcPts val="0"/>
              </a:spcAft>
              <a:buClr>
                <a:schemeClr val="dk1"/>
              </a:buClr>
              <a:buSzPts val="1300"/>
              <a:buFont typeface="Proxima Nova"/>
              <a:buChar char="○"/>
            </a:pPr>
            <a:r>
              <a:rPr b="1" lang="en" sz="1300">
                <a:solidFill>
                  <a:schemeClr val="dk1"/>
                </a:solidFill>
                <a:latin typeface="Proxima Nova"/>
                <a:ea typeface="Proxima Nova"/>
                <a:cs typeface="Proxima Nova"/>
                <a:sym typeface="Proxima Nova"/>
              </a:rPr>
              <a:t>Become a STEM Ambassador for Lawrence Hall of Science</a:t>
            </a:r>
            <a:endParaRPr b="1" sz="1300">
              <a:solidFill>
                <a:schemeClr val="dk1"/>
              </a:solidFill>
              <a:latin typeface="Proxima Nova"/>
              <a:ea typeface="Proxima Nova"/>
              <a:cs typeface="Proxima Nova"/>
              <a:sym typeface="Proxima Nova"/>
            </a:endParaRPr>
          </a:p>
        </p:txBody>
      </p:sp>
      <p:sp>
        <p:nvSpPr>
          <p:cNvPr id="568" name="Google Shape;568;p49"/>
          <p:cNvSpPr/>
          <p:nvPr/>
        </p:nvSpPr>
        <p:spPr>
          <a:xfrm>
            <a:off x="2188500" y="4451200"/>
            <a:ext cx="4767000" cy="456900"/>
          </a:xfrm>
          <a:prstGeom prst="roundRect">
            <a:avLst>
              <a:gd fmla="val 16667" name="adj"/>
            </a:avLst>
          </a:prstGeom>
          <a:solidFill>
            <a:srgbClr val="D9EAD3"/>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Sign up to volunteer for these opportunities and more at </a:t>
            </a:r>
            <a:r>
              <a:rPr lang="en" u="sng">
                <a:solidFill>
                  <a:srgbClr val="009999"/>
                </a:solidFill>
                <a:latin typeface="Proxima Nova"/>
                <a:ea typeface="Proxima Nova"/>
                <a:cs typeface="Proxima Nova"/>
                <a:sym typeface="Proxima Nova"/>
                <a:hlinkClick r:id="rId4">
                  <a:extLst>
                    <a:ext uri="{A12FA001-AC4F-418D-AE19-62706E023703}">
                      <ahyp:hlinkClr val="tx"/>
                    </a:ext>
                  </a:extLst>
                </a:hlinkClick>
              </a:rPr>
              <a:t>https://service.lbl.gov/need/</a:t>
            </a:r>
            <a:r>
              <a:rPr lang="en">
                <a:latin typeface="Proxima Nova"/>
                <a:ea typeface="Proxima Nova"/>
                <a:cs typeface="Proxima Nova"/>
                <a:sym typeface="Proxima Nova"/>
              </a:rPr>
              <a:t> </a:t>
            </a:r>
            <a:endParaRPr>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descr="Closeup of an orange." id="573" name="Google Shape;573;p50"/>
          <p:cNvPicPr preferRelativeResize="0"/>
          <p:nvPr>
            <p:ph idx="2" type="pic"/>
          </p:nvPr>
        </p:nvPicPr>
        <p:blipFill rotWithShape="1">
          <a:blip r:embed="rId3">
            <a:alphaModFix/>
          </a:blip>
          <a:srcRect b="12965" l="57766" r="14256" t="49733"/>
          <a:stretch/>
        </p:blipFill>
        <p:spPr>
          <a:xfrm>
            <a:off x="1967105" y="172100"/>
            <a:ext cx="1427100" cy="1427100"/>
          </a:xfrm>
          <a:prstGeom prst="ellipse">
            <a:avLst/>
          </a:prstGeom>
        </p:spPr>
      </p:pic>
      <p:pic>
        <p:nvPicPr>
          <p:cNvPr descr="Stone background." id="574" name="Google Shape;574;p50"/>
          <p:cNvPicPr preferRelativeResize="0"/>
          <p:nvPr>
            <p:ph idx="4" type="pic"/>
          </p:nvPr>
        </p:nvPicPr>
        <p:blipFill rotWithShape="1">
          <a:blip r:embed="rId4">
            <a:alphaModFix/>
          </a:blip>
          <a:srcRect b="0" l="16675" r="16675" t="0"/>
          <a:stretch/>
        </p:blipFill>
        <p:spPr>
          <a:xfrm>
            <a:off x="3858455" y="3482800"/>
            <a:ext cx="1427100" cy="1427100"/>
          </a:xfrm>
          <a:prstGeom prst="ellipse">
            <a:avLst/>
          </a:prstGeom>
        </p:spPr>
      </p:pic>
      <p:pic>
        <p:nvPicPr>
          <p:cNvPr descr="Very close up of a poster printed in pink and orange." id="575" name="Google Shape;575;p50"/>
          <p:cNvPicPr preferRelativeResize="0"/>
          <p:nvPr>
            <p:ph idx="3" type="pic"/>
          </p:nvPr>
        </p:nvPicPr>
        <p:blipFill rotWithShape="1">
          <a:blip r:embed="rId5">
            <a:alphaModFix/>
          </a:blip>
          <a:srcRect b="0" l="12502" r="12495" t="0"/>
          <a:stretch/>
        </p:blipFill>
        <p:spPr>
          <a:xfrm>
            <a:off x="6513505" y="172100"/>
            <a:ext cx="1427100" cy="1427100"/>
          </a:xfrm>
          <a:prstGeom prst="ellipse">
            <a:avLst/>
          </a:prstGeom>
        </p:spPr>
      </p:pic>
      <p:sp>
        <p:nvSpPr>
          <p:cNvPr id="576" name="Google Shape;576;p5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Questions / Comments?</a:t>
            </a:r>
            <a:endParaRPr sz="6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0" name="Shape 580"/>
        <p:cNvGrpSpPr/>
        <p:nvPr/>
      </p:nvGrpSpPr>
      <p:grpSpPr>
        <a:xfrm>
          <a:off x="0" y="0"/>
          <a:ext cx="0" cy="0"/>
          <a:chOff x="0" y="0"/>
          <a:chExt cx="0" cy="0"/>
        </a:xfrm>
      </p:grpSpPr>
      <p:grpSp>
        <p:nvGrpSpPr>
          <p:cNvPr id="581" name="Google Shape;581;p51"/>
          <p:cNvGrpSpPr/>
          <p:nvPr/>
        </p:nvGrpSpPr>
        <p:grpSpPr>
          <a:xfrm>
            <a:off x="6525691" y="210024"/>
            <a:ext cx="1280952" cy="1280952"/>
            <a:chOff x="5304493" y="3926575"/>
            <a:chExt cx="1048500" cy="1048500"/>
          </a:xfrm>
        </p:grpSpPr>
        <p:sp>
          <p:nvSpPr>
            <p:cNvPr id="582" name="Google Shape;582;p51"/>
            <p:cNvSpPr/>
            <p:nvPr/>
          </p:nvSpPr>
          <p:spPr>
            <a:xfrm rot="5400000">
              <a:off x="5564743" y="4170483"/>
              <a:ext cx="528000" cy="1048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83" name="Google Shape;583;p51"/>
            <p:cNvSpPr/>
            <p:nvPr/>
          </p:nvSpPr>
          <p:spPr>
            <a:xfrm rot="5400000">
              <a:off x="5304493" y="3926575"/>
              <a:ext cx="1048500" cy="1048500"/>
            </a:xfrm>
            <a:prstGeom prst="pie">
              <a:avLst>
                <a:gd fmla="val 5371730"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84" name="Google Shape;584;p51"/>
            <p:cNvSpPr/>
            <p:nvPr/>
          </p:nvSpPr>
          <p:spPr>
            <a:xfrm rot="5400000">
              <a:off x="5598925" y="4413681"/>
              <a:ext cx="467100" cy="62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85" name="Google Shape;585;p51"/>
            <p:cNvSpPr/>
            <p:nvPr/>
          </p:nvSpPr>
          <p:spPr>
            <a:xfrm>
              <a:off x="5521200" y="4182625"/>
              <a:ext cx="622500" cy="621000"/>
            </a:xfrm>
            <a:prstGeom prst="blockArc">
              <a:avLst>
                <a:gd fmla="val 10800000" name="adj1"/>
                <a:gd fmla="val 0" name="adj2"/>
                <a:gd fmla="val 25000" name="adj3"/>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sp>
          <p:nvSpPr>
            <p:cNvPr id="586" name="Google Shape;586;p51"/>
            <p:cNvSpPr/>
            <p:nvPr/>
          </p:nvSpPr>
          <p:spPr>
            <a:xfrm>
              <a:off x="5665375" y="4319000"/>
              <a:ext cx="328200" cy="328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grpSp>
        <p:nvGrpSpPr>
          <p:cNvPr id="587" name="Google Shape;587;p51"/>
          <p:cNvGrpSpPr/>
          <p:nvPr/>
        </p:nvGrpSpPr>
        <p:grpSpPr>
          <a:xfrm>
            <a:off x="4467749" y="2331802"/>
            <a:ext cx="3699724" cy="3667875"/>
            <a:chOff x="4467749" y="2331802"/>
            <a:chExt cx="3699724" cy="3667875"/>
          </a:xfrm>
        </p:grpSpPr>
        <p:grpSp>
          <p:nvGrpSpPr>
            <p:cNvPr id="588" name="Google Shape;588;p51"/>
            <p:cNvGrpSpPr/>
            <p:nvPr/>
          </p:nvGrpSpPr>
          <p:grpSpPr>
            <a:xfrm>
              <a:off x="4467749" y="2331802"/>
              <a:ext cx="3699724" cy="3667875"/>
              <a:chOff x="4467749" y="2331802"/>
              <a:chExt cx="3699724" cy="3667875"/>
            </a:xfrm>
          </p:grpSpPr>
          <p:sp>
            <p:nvSpPr>
              <p:cNvPr id="589" name="Google Shape;589;p51"/>
              <p:cNvSpPr/>
              <p:nvPr/>
            </p:nvSpPr>
            <p:spPr>
              <a:xfrm>
                <a:off x="5465523" y="3331479"/>
                <a:ext cx="1698300" cy="1711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90" name="Google Shape;590;p51"/>
              <p:cNvSpPr/>
              <p:nvPr/>
            </p:nvSpPr>
            <p:spPr>
              <a:xfrm rot="10800000">
                <a:off x="4467749"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91" name="Google Shape;591;p51"/>
              <p:cNvSpPr/>
              <p:nvPr/>
            </p:nvSpPr>
            <p:spPr>
              <a:xfrm rot="5400000">
                <a:off x="4467762"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92" name="Google Shape;592;p51"/>
              <p:cNvSpPr/>
              <p:nvPr/>
            </p:nvSpPr>
            <p:spPr>
              <a:xfrm>
                <a:off x="6301773"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93" name="Google Shape;593;p51"/>
              <p:cNvSpPr/>
              <p:nvPr/>
            </p:nvSpPr>
            <p:spPr>
              <a:xfrm rot="-5400000">
                <a:off x="6301763"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94" name="Google Shape;594;p51"/>
            <p:cNvSpPr/>
            <p:nvPr/>
          </p:nvSpPr>
          <p:spPr>
            <a:xfrm>
              <a:off x="6153961" y="4001955"/>
              <a:ext cx="327300" cy="327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595" name="Google Shape;595;p51"/>
          <p:cNvGrpSpPr/>
          <p:nvPr/>
        </p:nvGrpSpPr>
        <p:grpSpPr>
          <a:xfrm>
            <a:off x="2085716" y="3495622"/>
            <a:ext cx="1427371" cy="1427105"/>
            <a:chOff x="2051556" y="3495622"/>
            <a:chExt cx="1427371" cy="1427105"/>
          </a:xfrm>
        </p:grpSpPr>
        <p:sp>
          <p:nvSpPr>
            <p:cNvPr id="596" name="Google Shape;596;p51"/>
            <p:cNvSpPr/>
            <p:nvPr/>
          </p:nvSpPr>
          <p:spPr>
            <a:xfrm rot="10800000">
              <a:off x="2051556" y="3495622"/>
              <a:ext cx="1427100" cy="14271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97" name="Google Shape;597;p51"/>
            <p:cNvSpPr/>
            <p:nvPr/>
          </p:nvSpPr>
          <p:spPr>
            <a:xfrm>
              <a:off x="2051827" y="3495627"/>
              <a:ext cx="1427100" cy="14271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598" name="Google Shape;598;p51"/>
          <p:cNvGrpSpPr/>
          <p:nvPr/>
        </p:nvGrpSpPr>
        <p:grpSpPr>
          <a:xfrm>
            <a:off x="7362326" y="3495617"/>
            <a:ext cx="1427100" cy="1427100"/>
            <a:chOff x="7362326" y="3495617"/>
            <a:chExt cx="1427100" cy="1427100"/>
          </a:xfrm>
        </p:grpSpPr>
        <p:sp>
          <p:nvSpPr>
            <p:cNvPr id="599" name="Google Shape;599;p51"/>
            <p:cNvSpPr/>
            <p:nvPr/>
          </p:nvSpPr>
          <p:spPr>
            <a:xfrm>
              <a:off x="7362326" y="3495617"/>
              <a:ext cx="1427100" cy="1427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0" name="Google Shape;600;p51"/>
            <p:cNvSpPr/>
            <p:nvPr/>
          </p:nvSpPr>
          <p:spPr>
            <a:xfrm>
              <a:off x="7588475" y="3667753"/>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01" name="Google Shape;601;p51"/>
            <p:cNvSpPr/>
            <p:nvPr/>
          </p:nvSpPr>
          <p:spPr>
            <a:xfrm rot="10800000">
              <a:off x="7588720" y="420911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602" name="Google Shape;602;p51"/>
          <p:cNvGrpSpPr/>
          <p:nvPr/>
        </p:nvGrpSpPr>
        <p:grpSpPr>
          <a:xfrm>
            <a:off x="3858442" y="165239"/>
            <a:ext cx="1427100" cy="1427100"/>
            <a:chOff x="3858442" y="165239"/>
            <a:chExt cx="1427100" cy="1427100"/>
          </a:xfrm>
        </p:grpSpPr>
        <p:sp>
          <p:nvSpPr>
            <p:cNvPr id="603" name="Google Shape;603;p51"/>
            <p:cNvSpPr/>
            <p:nvPr/>
          </p:nvSpPr>
          <p:spPr>
            <a:xfrm>
              <a:off x="3858442" y="165239"/>
              <a:ext cx="1427100" cy="1427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04" name="Google Shape;604;p51"/>
            <p:cNvSpPr/>
            <p:nvPr/>
          </p:nvSpPr>
          <p:spPr>
            <a:xfrm>
              <a:off x="4078528" y="337375"/>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05" name="Google Shape;605;p51"/>
            <p:cNvSpPr/>
            <p:nvPr/>
          </p:nvSpPr>
          <p:spPr>
            <a:xfrm rot="10800000">
              <a:off x="4078773" y="878737"/>
              <a:ext cx="986700" cy="541200"/>
            </a:xfrm>
            <a:prstGeom prst="triangle">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606" name="Google Shape;606;p51"/>
          <p:cNvGrpSpPr/>
          <p:nvPr/>
        </p:nvGrpSpPr>
        <p:grpSpPr>
          <a:xfrm>
            <a:off x="7508450" y="-426897"/>
            <a:ext cx="1281000" cy="1912749"/>
            <a:chOff x="7508450" y="-426897"/>
            <a:chExt cx="1281000" cy="1912749"/>
          </a:xfrm>
        </p:grpSpPr>
        <p:sp>
          <p:nvSpPr>
            <p:cNvPr id="607" name="Google Shape;607;p51"/>
            <p:cNvSpPr/>
            <p:nvPr/>
          </p:nvSpPr>
          <p:spPr>
            <a:xfrm rot="10800000">
              <a:off x="7508450" y="204853"/>
              <a:ext cx="1281000" cy="12810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08" name="Google Shape;608;p51"/>
            <p:cNvSpPr/>
            <p:nvPr/>
          </p:nvSpPr>
          <p:spPr>
            <a:xfrm rot="10800000">
              <a:off x="7508450" y="-426897"/>
              <a:ext cx="1281000" cy="12810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609" name="Google Shape;609;p51"/>
          <p:cNvGrpSpPr/>
          <p:nvPr/>
        </p:nvGrpSpPr>
        <p:grpSpPr>
          <a:xfrm>
            <a:off x="5527405" y="186685"/>
            <a:ext cx="1281000" cy="1921351"/>
            <a:chOff x="5527405" y="186685"/>
            <a:chExt cx="1281000" cy="1921351"/>
          </a:xfrm>
        </p:grpSpPr>
        <p:sp>
          <p:nvSpPr>
            <p:cNvPr id="610" name="Google Shape;610;p51"/>
            <p:cNvSpPr/>
            <p:nvPr/>
          </p:nvSpPr>
          <p:spPr>
            <a:xfrm>
              <a:off x="5527405" y="186685"/>
              <a:ext cx="1281000" cy="12810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11" name="Google Shape;611;p51"/>
            <p:cNvSpPr/>
            <p:nvPr/>
          </p:nvSpPr>
          <p:spPr>
            <a:xfrm>
              <a:off x="5527405" y="827036"/>
              <a:ext cx="1281000" cy="12810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612" name="Google Shape;612;p51"/>
          <p:cNvSpPr/>
          <p:nvPr/>
        </p:nvSpPr>
        <p:spPr>
          <a:xfrm rot="5400000">
            <a:off x="2139563" y="161951"/>
            <a:ext cx="1335000" cy="13350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pic>
        <p:nvPicPr>
          <p:cNvPr descr="Marble background." id="613" name="Google Shape;613;p51"/>
          <p:cNvPicPr preferRelativeResize="0"/>
          <p:nvPr>
            <p:ph idx="2" type="pic"/>
          </p:nvPr>
        </p:nvPicPr>
        <p:blipFill rotWithShape="1">
          <a:blip r:embed="rId3">
            <a:alphaModFix/>
          </a:blip>
          <a:srcRect b="0" l="16647" r="16654" t="0"/>
          <a:stretch/>
        </p:blipFill>
        <p:spPr>
          <a:xfrm>
            <a:off x="2139662" y="827003"/>
            <a:ext cx="1335000" cy="1335000"/>
          </a:xfrm>
          <a:prstGeom prst="pie">
            <a:avLst>
              <a:gd fmla="val 10796830" name="adj1"/>
              <a:gd fmla="val 21593224" name="adj2"/>
            </a:avLst>
          </a:prstGeom>
          <a:noFill/>
          <a:ln>
            <a:noFill/>
          </a:ln>
        </p:spPr>
      </p:pic>
      <p:grpSp>
        <p:nvGrpSpPr>
          <p:cNvPr id="614" name="Google Shape;614;p51"/>
          <p:cNvGrpSpPr/>
          <p:nvPr/>
        </p:nvGrpSpPr>
        <p:grpSpPr>
          <a:xfrm>
            <a:off x="400244" y="-426897"/>
            <a:ext cx="1281000" cy="2563936"/>
            <a:chOff x="400244" y="-426897"/>
            <a:chExt cx="1281000" cy="2563936"/>
          </a:xfrm>
        </p:grpSpPr>
        <p:sp>
          <p:nvSpPr>
            <p:cNvPr id="615" name="Google Shape;615;p51"/>
            <p:cNvSpPr/>
            <p:nvPr/>
          </p:nvSpPr>
          <p:spPr>
            <a:xfrm rot="10800000">
              <a:off x="400244" y="213454"/>
              <a:ext cx="1281000" cy="12810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16" name="Google Shape;616;p51"/>
            <p:cNvSpPr/>
            <p:nvPr/>
          </p:nvSpPr>
          <p:spPr>
            <a:xfrm rot="10800000">
              <a:off x="400244" y="-426897"/>
              <a:ext cx="1281000" cy="12810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17" name="Google Shape;617;p51"/>
            <p:cNvSpPr/>
            <p:nvPr/>
          </p:nvSpPr>
          <p:spPr>
            <a:xfrm>
              <a:off x="400244" y="215689"/>
              <a:ext cx="1281000" cy="12810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18" name="Google Shape;618;p51"/>
            <p:cNvSpPr/>
            <p:nvPr/>
          </p:nvSpPr>
          <p:spPr>
            <a:xfrm>
              <a:off x="400244" y="856039"/>
              <a:ext cx="1281000" cy="12810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pic>
        <p:nvPicPr>
          <p:cNvPr descr="Very close up of a poster printed in pink and orange." id="619" name="Google Shape;619;p51"/>
          <p:cNvPicPr preferRelativeResize="0"/>
          <p:nvPr>
            <p:ph idx="3" type="pic"/>
          </p:nvPr>
        </p:nvPicPr>
        <p:blipFill rotWithShape="1">
          <a:blip r:embed="rId4">
            <a:alphaModFix/>
          </a:blip>
          <a:srcRect b="0" l="12502" r="12495" t="0"/>
          <a:stretch/>
        </p:blipFill>
        <p:spPr>
          <a:xfrm>
            <a:off x="3859930" y="3482800"/>
            <a:ext cx="1427100" cy="1427100"/>
          </a:xfrm>
          <a:prstGeom prst="ellipse">
            <a:avLst/>
          </a:prstGeom>
          <a:noFill/>
          <a:ln>
            <a:noFill/>
          </a:ln>
        </p:spPr>
      </p:pic>
      <p:grpSp>
        <p:nvGrpSpPr>
          <p:cNvPr id="620" name="Google Shape;620;p51"/>
          <p:cNvGrpSpPr/>
          <p:nvPr/>
        </p:nvGrpSpPr>
        <p:grpSpPr>
          <a:xfrm>
            <a:off x="327194" y="1794842"/>
            <a:ext cx="1427100" cy="1427100"/>
            <a:chOff x="327194" y="1704829"/>
            <a:chExt cx="1427100" cy="1427100"/>
          </a:xfrm>
        </p:grpSpPr>
        <p:sp>
          <p:nvSpPr>
            <p:cNvPr id="621" name="Google Shape;621;p51"/>
            <p:cNvSpPr/>
            <p:nvPr/>
          </p:nvSpPr>
          <p:spPr>
            <a:xfrm>
              <a:off x="327194" y="1704829"/>
              <a:ext cx="1427100" cy="1427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22" name="Google Shape;622;p51"/>
            <p:cNvSpPr/>
            <p:nvPr/>
          </p:nvSpPr>
          <p:spPr>
            <a:xfrm>
              <a:off x="547394" y="1876966"/>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23" name="Google Shape;623;p51"/>
            <p:cNvSpPr/>
            <p:nvPr/>
          </p:nvSpPr>
          <p:spPr>
            <a:xfrm rot="10800000">
              <a:off x="547394" y="241848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624" name="Google Shape;624;p51"/>
          <p:cNvGrpSpPr/>
          <p:nvPr/>
        </p:nvGrpSpPr>
        <p:grpSpPr>
          <a:xfrm>
            <a:off x="326779" y="3493318"/>
            <a:ext cx="1427345" cy="1427345"/>
            <a:chOff x="207002" y="3411140"/>
            <a:chExt cx="1509300" cy="1509300"/>
          </a:xfrm>
        </p:grpSpPr>
        <p:sp>
          <p:nvSpPr>
            <p:cNvPr id="625" name="Google Shape;625;p51"/>
            <p:cNvSpPr/>
            <p:nvPr/>
          </p:nvSpPr>
          <p:spPr>
            <a:xfrm rot="10800000">
              <a:off x="207002" y="3411140"/>
              <a:ext cx="1509300" cy="150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626" name="Google Shape;626;p51"/>
            <p:cNvGrpSpPr/>
            <p:nvPr/>
          </p:nvGrpSpPr>
          <p:grpSpPr>
            <a:xfrm>
              <a:off x="446984" y="3657790"/>
              <a:ext cx="1042347" cy="1042090"/>
              <a:chOff x="5493517" y="2781872"/>
              <a:chExt cx="887935" cy="887716"/>
            </a:xfrm>
          </p:grpSpPr>
          <p:sp>
            <p:nvSpPr>
              <p:cNvPr id="627" name="Google Shape;627;p51"/>
              <p:cNvSpPr/>
              <p:nvPr/>
            </p:nvSpPr>
            <p:spPr>
              <a:xfrm>
                <a:off x="549375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28" name="Google Shape;628;p51"/>
              <p:cNvSpPr/>
              <p:nvPr/>
            </p:nvSpPr>
            <p:spPr>
              <a:xfrm rot="10800000">
                <a:off x="549353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29" name="Google Shape;629;p51"/>
              <p:cNvSpPr/>
              <p:nvPr/>
            </p:nvSpPr>
            <p:spPr>
              <a:xfrm rot="5400000">
                <a:off x="549374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30" name="Google Shape;630;p51"/>
              <p:cNvSpPr/>
              <p:nvPr/>
            </p:nvSpPr>
            <p:spPr>
              <a:xfrm rot="-5400000">
                <a:off x="549351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grpSp>
        <p:nvGrpSpPr>
          <p:cNvPr id="631" name="Google Shape;631;p51"/>
          <p:cNvGrpSpPr/>
          <p:nvPr/>
        </p:nvGrpSpPr>
        <p:grpSpPr>
          <a:xfrm>
            <a:off x="6835192" y="1825802"/>
            <a:ext cx="1981761" cy="1335000"/>
            <a:chOff x="6835192" y="1825802"/>
            <a:chExt cx="1981761" cy="1335000"/>
          </a:xfrm>
        </p:grpSpPr>
        <p:sp>
          <p:nvSpPr>
            <p:cNvPr id="632" name="Google Shape;632;p51"/>
            <p:cNvSpPr/>
            <p:nvPr/>
          </p:nvSpPr>
          <p:spPr>
            <a:xfrm rot="10800000">
              <a:off x="7481053" y="1825802"/>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33" name="Google Shape;633;p51"/>
            <p:cNvSpPr/>
            <p:nvPr/>
          </p:nvSpPr>
          <p:spPr>
            <a:xfrm rot="10800000">
              <a:off x="6835192" y="1825802"/>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634" name="Google Shape;634;p51"/>
          <p:cNvSpPr txBox="1"/>
          <p:nvPr>
            <p:ph idx="4294967295" type="title"/>
          </p:nvPr>
        </p:nvSpPr>
        <p:spPr>
          <a:xfrm>
            <a:off x="1901725" y="2150850"/>
            <a:ext cx="54702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500"/>
              <a:t>STICKER SHEET</a:t>
            </a:r>
            <a:endParaRPr sz="55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8" name="Shape 638"/>
        <p:cNvGrpSpPr/>
        <p:nvPr/>
      </p:nvGrpSpPr>
      <p:grpSpPr>
        <a:xfrm>
          <a:off x="0" y="0"/>
          <a:ext cx="0" cy="0"/>
          <a:chOff x="0" y="0"/>
          <a:chExt cx="0" cy="0"/>
        </a:xfrm>
      </p:grpSpPr>
      <p:sp>
        <p:nvSpPr>
          <p:cNvPr id="639" name="Google Shape;639;p52"/>
          <p:cNvSpPr/>
          <p:nvPr/>
        </p:nvSpPr>
        <p:spPr>
          <a:xfrm>
            <a:off x="4398875" y="268875"/>
            <a:ext cx="4955700" cy="4199700"/>
          </a:xfrm>
          <a:prstGeom prst="roundRect">
            <a:avLst>
              <a:gd fmla="val 16667" name="adj"/>
            </a:avLst>
          </a:prstGeom>
          <a:solidFill>
            <a:srgbClr val="FFF2CC"/>
          </a:solid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sp>
        <p:nvSpPr>
          <p:cNvPr id="640" name="Google Shape;640;p52"/>
          <p:cNvSpPr txBox="1"/>
          <p:nvPr>
            <p:ph type="title"/>
          </p:nvPr>
        </p:nvSpPr>
        <p:spPr>
          <a:xfrm>
            <a:off x="308400" y="173700"/>
            <a:ext cx="8527200" cy="105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Why Recognize?</a:t>
            </a:r>
            <a:endParaRPr/>
          </a:p>
        </p:txBody>
      </p:sp>
      <p:sp>
        <p:nvSpPr>
          <p:cNvPr id="641" name="Google Shape;641;p52"/>
          <p:cNvSpPr txBox="1"/>
          <p:nvPr>
            <p:ph idx="1" type="body"/>
          </p:nvPr>
        </p:nvSpPr>
        <p:spPr>
          <a:xfrm>
            <a:off x="254650" y="1114275"/>
            <a:ext cx="3838500" cy="368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Recognition helps satisfy 3 basic needs and aid in self-actualization</a:t>
            </a:r>
            <a:endParaRPr sz="1400"/>
          </a:p>
          <a:p>
            <a:pPr indent="-317500" lvl="1" marL="914400" rtl="0" algn="l">
              <a:spcBef>
                <a:spcPts val="0"/>
              </a:spcBef>
              <a:spcAft>
                <a:spcPts val="0"/>
              </a:spcAft>
              <a:buSzPts val="1400"/>
              <a:buChar char="○"/>
            </a:pPr>
            <a:r>
              <a:rPr b="1" lang="en" sz="1400"/>
              <a:t>Safety needs</a:t>
            </a:r>
            <a:endParaRPr b="1" sz="1400"/>
          </a:p>
          <a:p>
            <a:pPr indent="-317500" lvl="2" marL="1371600" rtl="0" algn="l">
              <a:spcBef>
                <a:spcPts val="0"/>
              </a:spcBef>
              <a:spcAft>
                <a:spcPts val="0"/>
              </a:spcAft>
              <a:buSzPts val="1400"/>
              <a:buChar char="■"/>
            </a:pPr>
            <a:r>
              <a:rPr lang="en" sz="1400"/>
              <a:t>Increased  job security</a:t>
            </a:r>
            <a:endParaRPr sz="1400"/>
          </a:p>
          <a:p>
            <a:pPr indent="-317500" lvl="2" marL="1371600" rtl="0" algn="l">
              <a:spcBef>
                <a:spcPts val="0"/>
              </a:spcBef>
              <a:spcAft>
                <a:spcPts val="0"/>
              </a:spcAft>
              <a:buSzPts val="1400"/>
              <a:buChar char="■"/>
            </a:pPr>
            <a:r>
              <a:rPr lang="en" sz="1400"/>
              <a:t>Feeling psychologically safe</a:t>
            </a:r>
            <a:endParaRPr sz="1400"/>
          </a:p>
          <a:p>
            <a:pPr indent="-317500" lvl="1" marL="914400" rtl="0" algn="l">
              <a:spcBef>
                <a:spcPts val="0"/>
              </a:spcBef>
              <a:spcAft>
                <a:spcPts val="0"/>
              </a:spcAft>
              <a:buSzPts val="1400"/>
              <a:buChar char="○"/>
            </a:pPr>
            <a:r>
              <a:rPr b="1" lang="en" sz="1400"/>
              <a:t>Belongingness and love needs</a:t>
            </a:r>
            <a:endParaRPr b="1" sz="1400"/>
          </a:p>
          <a:p>
            <a:pPr indent="-317500" lvl="2" marL="1371600" rtl="0" algn="l">
              <a:spcBef>
                <a:spcPts val="0"/>
              </a:spcBef>
              <a:spcAft>
                <a:spcPts val="0"/>
              </a:spcAft>
              <a:buSzPts val="1400"/>
              <a:buChar char="■"/>
            </a:pPr>
            <a:r>
              <a:rPr lang="en" sz="1400"/>
              <a:t>Increased connectedness </a:t>
            </a:r>
            <a:endParaRPr sz="1400"/>
          </a:p>
          <a:p>
            <a:pPr indent="-317500" lvl="2" marL="1371600" rtl="0" algn="l">
              <a:spcBef>
                <a:spcPts val="0"/>
              </a:spcBef>
              <a:spcAft>
                <a:spcPts val="0"/>
              </a:spcAft>
              <a:buSzPts val="1400"/>
              <a:buChar char="■"/>
            </a:pPr>
            <a:r>
              <a:rPr lang="en" sz="1400"/>
              <a:t>Feeling cared for</a:t>
            </a:r>
            <a:endParaRPr sz="1400"/>
          </a:p>
          <a:p>
            <a:pPr indent="-317500" lvl="1" marL="914400" rtl="0" algn="l">
              <a:spcBef>
                <a:spcPts val="0"/>
              </a:spcBef>
              <a:spcAft>
                <a:spcPts val="0"/>
              </a:spcAft>
              <a:buSzPts val="1400"/>
              <a:buChar char="○"/>
            </a:pPr>
            <a:r>
              <a:rPr b="1" lang="en" sz="1400"/>
              <a:t>Esteem needs</a:t>
            </a:r>
            <a:endParaRPr sz="1400"/>
          </a:p>
          <a:p>
            <a:pPr indent="-317500" lvl="2" marL="1371600" rtl="0" algn="l">
              <a:spcBef>
                <a:spcPts val="0"/>
              </a:spcBef>
              <a:spcAft>
                <a:spcPts val="0"/>
              </a:spcAft>
              <a:buSzPts val="1400"/>
              <a:buChar char="■"/>
            </a:pPr>
            <a:r>
              <a:rPr lang="en" sz="1400"/>
              <a:t>Accomplishment </a:t>
            </a:r>
            <a:endParaRPr sz="1400"/>
          </a:p>
          <a:p>
            <a:pPr indent="-317500" lvl="2" marL="1371600" rtl="0" algn="l">
              <a:spcBef>
                <a:spcPts val="0"/>
              </a:spcBef>
              <a:spcAft>
                <a:spcPts val="0"/>
              </a:spcAft>
              <a:buSzPts val="1400"/>
              <a:buChar char="■"/>
            </a:pPr>
            <a:r>
              <a:rPr lang="en" sz="1400"/>
              <a:t>Improved self esteem</a:t>
            </a:r>
            <a:endParaRPr sz="1400"/>
          </a:p>
          <a:p>
            <a:pPr indent="-317500" lvl="0" marL="457200" rtl="0" algn="l">
              <a:spcBef>
                <a:spcPts val="0"/>
              </a:spcBef>
              <a:spcAft>
                <a:spcPts val="0"/>
              </a:spcAft>
              <a:buSzPts val="1400"/>
              <a:buChar char="●"/>
            </a:pPr>
            <a:r>
              <a:rPr lang="en" sz="1400"/>
              <a:t>Recognition can be a tool to foster career development, </a:t>
            </a:r>
            <a:r>
              <a:rPr lang="en" sz="1400"/>
              <a:t>especially</a:t>
            </a:r>
            <a:r>
              <a:rPr lang="en" sz="1400"/>
              <a:t> for those who may underestimate themselves</a:t>
            </a:r>
            <a:endParaRPr sz="1400"/>
          </a:p>
        </p:txBody>
      </p:sp>
      <p:sp>
        <p:nvSpPr>
          <p:cNvPr id="642" name="Google Shape;642;p52"/>
          <p:cNvSpPr/>
          <p:nvPr/>
        </p:nvSpPr>
        <p:spPr>
          <a:xfrm>
            <a:off x="4028450" y="730575"/>
            <a:ext cx="4955700" cy="4199700"/>
          </a:xfrm>
          <a:prstGeom prst="roundRect">
            <a:avLst>
              <a:gd fmla="val 16667" name="adj"/>
            </a:avLst>
          </a:prstGeom>
          <a:solidFill>
            <a:schemeClr val="dk2"/>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pic>
        <p:nvPicPr>
          <p:cNvPr id="643" name="Google Shape;643;p52"/>
          <p:cNvPicPr preferRelativeResize="0"/>
          <p:nvPr/>
        </p:nvPicPr>
        <p:blipFill>
          <a:blip r:embed="rId3">
            <a:alphaModFix/>
          </a:blip>
          <a:stretch>
            <a:fillRect/>
          </a:stretch>
        </p:blipFill>
        <p:spPr>
          <a:xfrm>
            <a:off x="4150075" y="589513"/>
            <a:ext cx="4955700" cy="3964500"/>
          </a:xfrm>
          <a:prstGeom prst="roundRect">
            <a:avLst>
              <a:gd fmla="val 16667" name="adj"/>
            </a:avLst>
          </a:prstGeom>
          <a:noFill/>
          <a:ln cap="flat" cmpd="sng" w="28575">
            <a:solidFill>
              <a:schemeClr val="accent5"/>
            </a:solidFill>
            <a:prstDash val="solid"/>
            <a:round/>
            <a:headEnd len="sm" w="sm" type="none"/>
            <a:tailEnd len="sm" w="sm" type="none"/>
          </a:ln>
        </p:spPr>
      </p:pic>
      <p:sp>
        <p:nvSpPr>
          <p:cNvPr id="644" name="Google Shape;644;p52"/>
          <p:cNvSpPr txBox="1"/>
          <p:nvPr/>
        </p:nvSpPr>
        <p:spPr>
          <a:xfrm>
            <a:off x="0" y="4878475"/>
            <a:ext cx="7407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rPr>
              <a:t>[1] Maslow, Abraham H. "A Theory of Human Motivation." </a:t>
            </a:r>
            <a:r>
              <a:rPr i="1" lang="en" sz="900">
                <a:solidFill>
                  <a:schemeClr val="dk1"/>
                </a:solidFill>
              </a:rPr>
              <a:t>Psychological Review</a:t>
            </a:r>
            <a:r>
              <a:rPr lang="en" sz="900">
                <a:solidFill>
                  <a:schemeClr val="dk1"/>
                </a:solidFill>
              </a:rPr>
              <a:t>, vol. 50, no. 4, 1943, pp. 370-396.</a:t>
            </a:r>
            <a:endParaRPr sz="1600">
              <a:solidFill>
                <a:schemeClr val="dk1"/>
              </a:solidFill>
              <a:latin typeface="Urbanist"/>
              <a:ea typeface="Urbanist"/>
              <a:cs typeface="Urbanist"/>
              <a:sym typeface="Urbanist"/>
            </a:endParaRPr>
          </a:p>
        </p:txBody>
      </p:sp>
      <p:sp>
        <p:nvSpPr>
          <p:cNvPr id="645" name="Google Shape;645;p52"/>
          <p:cNvSpPr txBox="1"/>
          <p:nvPr/>
        </p:nvSpPr>
        <p:spPr>
          <a:xfrm>
            <a:off x="4541525" y="4468575"/>
            <a:ext cx="4172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Urbanist"/>
                <a:ea typeface="Urbanist"/>
                <a:cs typeface="Urbanist"/>
                <a:sym typeface="Urbanist"/>
              </a:rPr>
              <a:t>Maslow’s Hierarchy of Needs</a:t>
            </a:r>
            <a:endParaRPr sz="1800">
              <a:solidFill>
                <a:schemeClr val="dk1"/>
              </a:solidFill>
              <a:latin typeface="Urbanist"/>
              <a:ea typeface="Urbanist"/>
              <a:cs typeface="Urbanist"/>
              <a:sym typeface="Urbanis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1"/>
          <p:cNvSpPr txBox="1"/>
          <p:nvPr>
            <p:ph type="title"/>
          </p:nvPr>
        </p:nvSpPr>
        <p:spPr>
          <a:xfrm>
            <a:off x="256550" y="170950"/>
            <a:ext cx="8619000" cy="148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700">
                <a:highlight>
                  <a:schemeClr val="dk2"/>
                </a:highlight>
              </a:rPr>
              <a:t>API ERG Event @ LBNL</a:t>
            </a:r>
            <a:endParaRPr sz="4700">
              <a:highlight>
                <a:schemeClr val="dk2"/>
              </a:highlight>
            </a:endParaRPr>
          </a:p>
        </p:txBody>
      </p:sp>
      <p:sp>
        <p:nvSpPr>
          <p:cNvPr id="436" name="Google Shape;436;p41"/>
          <p:cNvSpPr/>
          <p:nvPr/>
        </p:nvSpPr>
        <p:spPr>
          <a:xfrm>
            <a:off x="426875" y="1977075"/>
            <a:ext cx="3280200" cy="30099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274300">
            <a:noAutofit/>
          </a:bodyPr>
          <a:lstStyle/>
          <a:p>
            <a:pPr indent="0" lvl="0" marL="0" rtl="0" algn="ctr">
              <a:spcBef>
                <a:spcPts val="0"/>
              </a:spcBef>
              <a:spcAft>
                <a:spcPts val="0"/>
              </a:spcAft>
              <a:buNone/>
            </a:pPr>
            <a:r>
              <a:rPr lang="en" sz="1200">
                <a:solidFill>
                  <a:srgbClr val="212121"/>
                </a:solidFill>
                <a:latin typeface="Open Sans"/>
                <a:ea typeface="Open Sans"/>
                <a:cs typeface="Open Sans"/>
                <a:sym typeface="Open Sans"/>
              </a:rPr>
              <a:t>What constitutes a “masterpiece?” Why are some objects considered masterworks while others are relegated to lesser positions? Explore some possible answers as illustrated by a selection of exceptional objects from the collection of the Asian Art Museum. Encounter fabulous statues, ancient bronzes, mystic jade, delicate ceramics, and evocative paintings that will dazzle you with their amazing beauty and expert technique.</a:t>
            </a:r>
            <a:endParaRPr sz="1200">
              <a:solidFill>
                <a:srgbClr val="212121"/>
              </a:solidFill>
              <a:latin typeface="Open Sans"/>
              <a:ea typeface="Open Sans"/>
              <a:cs typeface="Open Sans"/>
              <a:sym typeface="Open Sans"/>
            </a:endParaRPr>
          </a:p>
          <a:p>
            <a:pPr indent="0" lvl="0" marL="0" rtl="0" algn="ctr">
              <a:spcBef>
                <a:spcPts val="0"/>
              </a:spcBef>
              <a:spcAft>
                <a:spcPts val="0"/>
              </a:spcAft>
              <a:buNone/>
            </a:pPr>
            <a:r>
              <a:rPr lang="en" sz="1200" u="sng">
                <a:solidFill>
                  <a:schemeClr val="hlink"/>
                </a:solidFill>
                <a:latin typeface="Open Sans"/>
                <a:ea typeface="Open Sans"/>
                <a:cs typeface="Open Sans"/>
                <a:sym typeface="Open Sans"/>
                <a:hlinkClick r:id="rId3"/>
              </a:rPr>
              <a:t>Zoom</a:t>
            </a:r>
            <a:endParaRPr sz="1200">
              <a:solidFill>
                <a:srgbClr val="212121"/>
              </a:solidFill>
              <a:latin typeface="Open Sans"/>
              <a:ea typeface="Open Sans"/>
              <a:cs typeface="Open Sans"/>
              <a:sym typeface="Open Sans"/>
            </a:endParaRPr>
          </a:p>
        </p:txBody>
      </p:sp>
      <p:sp>
        <p:nvSpPr>
          <p:cNvPr id="437" name="Google Shape;437;p41"/>
          <p:cNvSpPr/>
          <p:nvPr/>
        </p:nvSpPr>
        <p:spPr>
          <a:xfrm rot="-1619">
            <a:off x="1081200" y="1839761"/>
            <a:ext cx="1911300" cy="3291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Roboto"/>
                <a:ea typeface="Roboto"/>
                <a:cs typeface="Roboto"/>
                <a:sym typeface="Roboto"/>
              </a:rPr>
              <a:t>February 28, 2025 @ 1pm</a:t>
            </a:r>
            <a:endParaRPr b="1" sz="1000">
              <a:solidFill>
                <a:schemeClr val="dk1"/>
              </a:solidFill>
              <a:latin typeface="Roboto"/>
              <a:ea typeface="Roboto"/>
              <a:cs typeface="Roboto"/>
              <a:sym typeface="Roboto"/>
            </a:endParaRPr>
          </a:p>
        </p:txBody>
      </p:sp>
      <p:sp>
        <p:nvSpPr>
          <p:cNvPr id="438" name="Google Shape;438;p41"/>
          <p:cNvSpPr txBox="1"/>
          <p:nvPr>
            <p:ph idx="4294967295" type="title"/>
          </p:nvPr>
        </p:nvSpPr>
        <p:spPr>
          <a:xfrm>
            <a:off x="132275" y="1000025"/>
            <a:ext cx="3869400" cy="71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650"/>
              <a:t>Asian Art Museum Talk - Masterpieces of the Asian Art Museum</a:t>
            </a:r>
            <a:endParaRPr sz="1650"/>
          </a:p>
        </p:txBody>
      </p:sp>
      <p:pic>
        <p:nvPicPr>
          <p:cNvPr id="439" name="Google Shape;439;p41"/>
          <p:cNvPicPr preferRelativeResize="0"/>
          <p:nvPr/>
        </p:nvPicPr>
        <p:blipFill>
          <a:blip r:embed="rId4">
            <a:alphaModFix/>
          </a:blip>
          <a:stretch>
            <a:fillRect/>
          </a:stretch>
        </p:blipFill>
        <p:spPr>
          <a:xfrm>
            <a:off x="5486725" y="1276200"/>
            <a:ext cx="2591100" cy="2591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2"/>
          <p:cNvSpPr txBox="1"/>
          <p:nvPr>
            <p:ph type="ctrTitle"/>
          </p:nvPr>
        </p:nvSpPr>
        <p:spPr>
          <a:xfrm>
            <a:off x="0" y="1326850"/>
            <a:ext cx="6705300" cy="136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9300"/>
              <a:t>Recognition</a:t>
            </a:r>
            <a:endParaRPr sz="9300"/>
          </a:p>
        </p:txBody>
      </p:sp>
      <p:sp>
        <p:nvSpPr>
          <p:cNvPr id="445" name="Google Shape;445;p42"/>
          <p:cNvSpPr txBox="1"/>
          <p:nvPr>
            <p:ph idx="1" type="subTitle"/>
          </p:nvPr>
        </p:nvSpPr>
        <p:spPr>
          <a:xfrm>
            <a:off x="177650" y="3081150"/>
            <a:ext cx="47481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303030"/>
                </a:solidFill>
                <a:latin typeface="Roboto"/>
                <a:ea typeface="Roboto"/>
                <a:cs typeface="Roboto"/>
                <a:sym typeface="Roboto"/>
              </a:rPr>
              <a:t>The NSD Community Stewardship Council</a:t>
            </a:r>
            <a:endParaRPr b="1" sz="1800">
              <a:solidFill>
                <a:srgbClr val="303030"/>
              </a:solidFill>
              <a:latin typeface="Roboto"/>
              <a:ea typeface="Roboto"/>
              <a:cs typeface="Roboto"/>
              <a:sym typeface="Roboto"/>
            </a:endParaRPr>
          </a:p>
          <a:p>
            <a:pPr indent="0" lvl="0" marL="0" rtl="0" algn="l">
              <a:spcBef>
                <a:spcPts val="0"/>
              </a:spcBef>
              <a:spcAft>
                <a:spcPts val="0"/>
              </a:spcAft>
              <a:buNone/>
            </a:pPr>
            <a:r>
              <a:rPr b="1" lang="en" sz="300">
                <a:solidFill>
                  <a:srgbClr val="303030"/>
                </a:solidFill>
                <a:latin typeface="Roboto"/>
                <a:ea typeface="Roboto"/>
                <a:cs typeface="Roboto"/>
                <a:sym typeface="Roboto"/>
              </a:rPr>
              <a:t> </a:t>
            </a:r>
            <a:endParaRPr b="1" sz="300">
              <a:solidFill>
                <a:srgbClr val="303030"/>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400">
                <a:solidFill>
                  <a:srgbClr val="303030"/>
                </a:solidFill>
                <a:latin typeface="Roboto"/>
                <a:ea typeface="Roboto"/>
                <a:cs typeface="Roboto"/>
                <a:sym typeface="Roboto"/>
              </a:rPr>
              <a:t>Mark Bandstra </a:t>
            </a:r>
            <a:endParaRPr sz="1400">
              <a:solidFill>
                <a:srgbClr val="303030"/>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400">
                <a:solidFill>
                  <a:srgbClr val="303030"/>
                </a:solidFill>
                <a:latin typeface="Roboto"/>
                <a:ea typeface="Roboto"/>
                <a:cs typeface="Roboto"/>
                <a:sym typeface="Roboto"/>
              </a:rPr>
              <a:t>Heather Crawford </a:t>
            </a:r>
            <a:endParaRPr sz="1400">
              <a:solidFill>
                <a:srgbClr val="303030"/>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400">
                <a:solidFill>
                  <a:srgbClr val="303030"/>
                </a:solidFill>
                <a:latin typeface="Roboto"/>
                <a:ea typeface="Roboto"/>
                <a:cs typeface="Roboto"/>
                <a:sym typeface="Roboto"/>
              </a:rPr>
              <a:t>Tom Gallant</a:t>
            </a:r>
            <a:endParaRPr sz="1400">
              <a:solidFill>
                <a:srgbClr val="303030"/>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400">
                <a:solidFill>
                  <a:srgbClr val="303030"/>
                </a:solidFill>
                <a:latin typeface="Roboto"/>
                <a:ea typeface="Roboto"/>
                <a:cs typeface="Roboto"/>
                <a:sym typeface="Roboto"/>
              </a:rPr>
              <a:t>Reiner Kruecken</a:t>
            </a:r>
            <a:endParaRPr sz="1400">
              <a:solidFill>
                <a:srgbClr val="303030"/>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400">
                <a:solidFill>
                  <a:srgbClr val="303030"/>
                </a:solidFill>
                <a:latin typeface="Roboto"/>
                <a:ea typeface="Roboto"/>
                <a:cs typeface="Roboto"/>
                <a:sym typeface="Roboto"/>
              </a:rPr>
              <a:t>TD MacDonald</a:t>
            </a:r>
            <a:endParaRPr sz="1400">
              <a:solidFill>
                <a:srgbClr val="303030"/>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400" u="sng">
                <a:solidFill>
                  <a:srgbClr val="303030"/>
                </a:solidFill>
                <a:latin typeface="Roboto"/>
                <a:ea typeface="Roboto"/>
                <a:cs typeface="Roboto"/>
                <a:sym typeface="Roboto"/>
              </a:rPr>
              <a:t>Hannah Parrilla</a:t>
            </a:r>
            <a:endParaRPr sz="1400" u="sng">
              <a:solidFill>
                <a:srgbClr val="303030"/>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400">
                <a:solidFill>
                  <a:srgbClr val="303030"/>
                </a:solidFill>
                <a:latin typeface="Roboto"/>
                <a:ea typeface="Roboto"/>
                <a:cs typeface="Roboto"/>
                <a:sym typeface="Roboto"/>
              </a:rPr>
              <a:t>Ernst Sichtermann</a:t>
            </a:r>
            <a:endParaRPr/>
          </a:p>
        </p:txBody>
      </p:sp>
      <p:pic>
        <p:nvPicPr>
          <p:cNvPr descr="Stone background." id="446" name="Google Shape;446;p42"/>
          <p:cNvPicPr preferRelativeResize="0"/>
          <p:nvPr>
            <p:ph idx="3" type="pic"/>
          </p:nvPr>
        </p:nvPicPr>
        <p:blipFill rotWithShape="1">
          <a:blip r:embed="rId3">
            <a:alphaModFix/>
          </a:blip>
          <a:srcRect b="0" l="16675" r="16675" t="0"/>
          <a:stretch/>
        </p:blipFill>
        <p:spPr>
          <a:xfrm>
            <a:off x="7865800" y="2667450"/>
            <a:ext cx="1154100" cy="1154100"/>
          </a:xfrm>
          <a:prstGeom prst="ellipse">
            <a:avLst/>
          </a:prstGeom>
        </p:spPr>
      </p:pic>
      <p:sp>
        <p:nvSpPr>
          <p:cNvPr id="447" name="Google Shape;447;p42"/>
          <p:cNvSpPr/>
          <p:nvPr/>
        </p:nvSpPr>
        <p:spPr>
          <a:xfrm>
            <a:off x="177654" y="2670425"/>
            <a:ext cx="38514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sp>
        <p:nvSpPr>
          <p:cNvPr id="448" name="Google Shape;448;p42"/>
          <p:cNvSpPr/>
          <p:nvPr/>
        </p:nvSpPr>
        <p:spPr>
          <a:xfrm>
            <a:off x="177654" y="1166950"/>
            <a:ext cx="27747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pic>
        <p:nvPicPr>
          <p:cNvPr descr="Very close up of a poster printed in pink and orange." id="449" name="Google Shape;449;p42"/>
          <p:cNvPicPr preferRelativeResize="0"/>
          <p:nvPr>
            <p:ph idx="4" type="pic"/>
          </p:nvPr>
        </p:nvPicPr>
        <p:blipFill rotWithShape="1">
          <a:blip r:embed="rId4">
            <a:alphaModFix/>
          </a:blip>
          <a:srcRect b="0" l="12502" r="12495" t="0"/>
          <a:stretch/>
        </p:blipFill>
        <p:spPr>
          <a:xfrm>
            <a:off x="6566777" y="3873750"/>
            <a:ext cx="1154100" cy="1154100"/>
          </a:xfrm>
          <a:prstGeom prst="ellipse">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grpSp>
        <p:nvGrpSpPr>
          <p:cNvPr id="454" name="Google Shape;454;p43"/>
          <p:cNvGrpSpPr/>
          <p:nvPr/>
        </p:nvGrpSpPr>
        <p:grpSpPr>
          <a:xfrm>
            <a:off x="5016744" y="3"/>
            <a:ext cx="1281000" cy="2563936"/>
            <a:chOff x="400244" y="-426897"/>
            <a:chExt cx="1281000" cy="2563936"/>
          </a:xfrm>
        </p:grpSpPr>
        <p:sp>
          <p:nvSpPr>
            <p:cNvPr id="455" name="Google Shape;455;p43"/>
            <p:cNvSpPr/>
            <p:nvPr/>
          </p:nvSpPr>
          <p:spPr>
            <a:xfrm rot="10800000">
              <a:off x="400244" y="213454"/>
              <a:ext cx="1281000" cy="12810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56" name="Google Shape;456;p43"/>
            <p:cNvSpPr/>
            <p:nvPr/>
          </p:nvSpPr>
          <p:spPr>
            <a:xfrm rot="10800000">
              <a:off x="400244" y="-426897"/>
              <a:ext cx="1281000" cy="12810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57" name="Google Shape;457;p43"/>
            <p:cNvSpPr/>
            <p:nvPr/>
          </p:nvSpPr>
          <p:spPr>
            <a:xfrm>
              <a:off x="400244" y="215689"/>
              <a:ext cx="1281000" cy="12810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58" name="Google Shape;458;p43"/>
            <p:cNvSpPr/>
            <p:nvPr/>
          </p:nvSpPr>
          <p:spPr>
            <a:xfrm>
              <a:off x="400244" y="856039"/>
              <a:ext cx="1281000" cy="12810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pic>
        <p:nvPicPr>
          <p:cNvPr descr="Very close up of a poster printed in pink and orange." id="459" name="Google Shape;459;p43"/>
          <p:cNvPicPr preferRelativeResize="0"/>
          <p:nvPr>
            <p:ph idx="2" type="pic"/>
          </p:nvPr>
        </p:nvPicPr>
        <p:blipFill rotWithShape="1">
          <a:blip r:embed="rId3">
            <a:alphaModFix/>
          </a:blip>
          <a:srcRect b="0" l="12502" r="12495" t="0"/>
          <a:stretch/>
        </p:blipFill>
        <p:spPr>
          <a:xfrm>
            <a:off x="4528494" y="1777300"/>
            <a:ext cx="3160800" cy="3160800"/>
          </a:xfrm>
          <a:prstGeom prst="ellipse">
            <a:avLst/>
          </a:prstGeom>
          <a:noFill/>
          <a:ln>
            <a:noFill/>
          </a:ln>
        </p:spPr>
      </p:pic>
      <p:sp>
        <p:nvSpPr>
          <p:cNvPr id="460" name="Google Shape;460;p43"/>
          <p:cNvSpPr txBox="1"/>
          <p:nvPr>
            <p:ph type="title"/>
          </p:nvPr>
        </p:nvSpPr>
        <p:spPr>
          <a:xfrm>
            <a:off x="311700" y="173700"/>
            <a:ext cx="8527200" cy="105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Why Recognize?</a:t>
            </a:r>
            <a:endParaRPr/>
          </a:p>
        </p:txBody>
      </p:sp>
      <p:sp>
        <p:nvSpPr>
          <p:cNvPr id="461" name="Google Shape;461;p43"/>
          <p:cNvSpPr txBox="1"/>
          <p:nvPr>
            <p:ph idx="1" type="body"/>
          </p:nvPr>
        </p:nvSpPr>
        <p:spPr>
          <a:xfrm>
            <a:off x="311700" y="1007850"/>
            <a:ext cx="3838500" cy="368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Recognition has been shown to: </a:t>
            </a:r>
            <a:endParaRPr sz="1500"/>
          </a:p>
          <a:p>
            <a:pPr indent="-323850" lvl="1" marL="914400" rtl="0" algn="l">
              <a:spcBef>
                <a:spcPts val="0"/>
              </a:spcBef>
              <a:spcAft>
                <a:spcPts val="0"/>
              </a:spcAft>
              <a:buSzPts val="1500"/>
              <a:buChar char="○"/>
            </a:pPr>
            <a:r>
              <a:rPr lang="en" sz="1500"/>
              <a:t>Improve self esteem</a:t>
            </a:r>
            <a:endParaRPr sz="1500"/>
          </a:p>
          <a:p>
            <a:pPr indent="-323850" lvl="1" marL="914400" rtl="0" algn="l">
              <a:spcBef>
                <a:spcPts val="0"/>
              </a:spcBef>
              <a:spcAft>
                <a:spcPts val="0"/>
              </a:spcAft>
              <a:buSzPts val="1500"/>
              <a:buChar char="○"/>
            </a:pPr>
            <a:r>
              <a:rPr lang="en" sz="1500"/>
              <a:t>Increase motivation</a:t>
            </a:r>
            <a:endParaRPr sz="1500"/>
          </a:p>
          <a:p>
            <a:pPr indent="-323850" lvl="1" marL="914400" rtl="0" algn="l">
              <a:spcBef>
                <a:spcPts val="0"/>
              </a:spcBef>
              <a:spcAft>
                <a:spcPts val="0"/>
              </a:spcAft>
              <a:buSzPts val="1500"/>
              <a:buChar char="○"/>
            </a:pPr>
            <a:r>
              <a:rPr lang="en" sz="1500"/>
              <a:t>Increase productivity</a:t>
            </a:r>
            <a:endParaRPr sz="1500"/>
          </a:p>
          <a:p>
            <a:pPr indent="-323850" lvl="1" marL="914400" rtl="0" algn="l">
              <a:spcBef>
                <a:spcPts val="0"/>
              </a:spcBef>
              <a:spcAft>
                <a:spcPts val="0"/>
              </a:spcAft>
              <a:buSzPts val="1500"/>
              <a:buChar char="○"/>
            </a:pPr>
            <a:r>
              <a:rPr lang="en" sz="1500"/>
              <a:t>Enhance connectedness</a:t>
            </a:r>
            <a:endParaRPr sz="1500"/>
          </a:p>
          <a:p>
            <a:pPr indent="-323850" lvl="1" marL="914400" rtl="0" algn="l">
              <a:spcBef>
                <a:spcPts val="0"/>
              </a:spcBef>
              <a:spcAft>
                <a:spcPts val="0"/>
              </a:spcAft>
              <a:buSzPts val="1500"/>
              <a:buChar char="○"/>
            </a:pPr>
            <a:r>
              <a:rPr lang="en" sz="1500"/>
              <a:t>Decrease stress/fear</a:t>
            </a:r>
            <a:endParaRPr sz="1500"/>
          </a:p>
          <a:p>
            <a:pPr indent="-323850" lvl="0" marL="457200" rtl="0" algn="l">
              <a:spcBef>
                <a:spcPts val="0"/>
              </a:spcBef>
              <a:spcAft>
                <a:spcPts val="0"/>
              </a:spcAft>
              <a:buSzPts val="1500"/>
              <a:buChar char="●"/>
            </a:pPr>
            <a:r>
              <a:rPr lang="en" sz="1500"/>
              <a:t>Not only do these things benefit the individual, but they benefit groups at large!</a:t>
            </a:r>
            <a:endParaRPr sz="1500"/>
          </a:p>
          <a:p>
            <a:pPr indent="-323850" lvl="0" marL="457200" rtl="0" algn="l">
              <a:spcBef>
                <a:spcPts val="0"/>
              </a:spcBef>
              <a:spcAft>
                <a:spcPts val="0"/>
              </a:spcAft>
              <a:buSzPts val="1500"/>
              <a:buChar char="●"/>
            </a:pPr>
            <a:r>
              <a:rPr lang="en" sz="1500"/>
              <a:t>Additionally, recognition can inspire career development, especially for those who may underestimate their own abilities, by providing the confidence needed to pursue their growth.</a:t>
            </a:r>
            <a:endParaRPr sz="1500"/>
          </a:p>
        </p:txBody>
      </p:sp>
      <p:grpSp>
        <p:nvGrpSpPr>
          <p:cNvPr id="462" name="Google Shape;462;p43"/>
          <p:cNvGrpSpPr/>
          <p:nvPr/>
        </p:nvGrpSpPr>
        <p:grpSpPr>
          <a:xfrm>
            <a:off x="6355014" y="1114266"/>
            <a:ext cx="2621672" cy="2288057"/>
            <a:chOff x="6835192" y="1825802"/>
            <a:chExt cx="1981761" cy="1335000"/>
          </a:xfrm>
        </p:grpSpPr>
        <p:sp>
          <p:nvSpPr>
            <p:cNvPr id="463" name="Google Shape;463;p43"/>
            <p:cNvSpPr/>
            <p:nvPr/>
          </p:nvSpPr>
          <p:spPr>
            <a:xfrm rot="10800000">
              <a:off x="7481053" y="1825802"/>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64" name="Google Shape;464;p43"/>
            <p:cNvSpPr/>
            <p:nvPr/>
          </p:nvSpPr>
          <p:spPr>
            <a:xfrm rot="10800000">
              <a:off x="6835192" y="1825802"/>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pic>
        <p:nvPicPr>
          <p:cNvPr descr="a simple line drawing of an employee award" id="465" name="Google Shape;465;p43"/>
          <p:cNvPicPr preferRelativeResize="0"/>
          <p:nvPr/>
        </p:nvPicPr>
        <p:blipFill rotWithShape="1">
          <a:blip r:embed="rId4">
            <a:alphaModFix/>
          </a:blip>
          <a:srcRect b="20924" l="0" r="0" t="20609"/>
          <a:stretch/>
        </p:blipFill>
        <p:spPr>
          <a:xfrm>
            <a:off x="5765650" y="1511424"/>
            <a:ext cx="1969500" cy="2109300"/>
          </a:xfrm>
          <a:prstGeom prst="roundRect">
            <a:avLst>
              <a:gd fmla="val 16667" name="adj"/>
            </a:avLst>
          </a:prstGeom>
          <a:noFill/>
          <a:ln cap="flat" cmpd="sng" w="38100">
            <a:solidFill>
              <a:srgbClr val="009999"/>
            </a:solidFill>
            <a:prstDash val="solid"/>
            <a:round/>
            <a:headEnd len="sm" w="sm" type="none"/>
            <a:tailEnd len="sm" w="sm" type="none"/>
          </a:ln>
        </p:spPr>
      </p:pic>
      <p:sp>
        <p:nvSpPr>
          <p:cNvPr id="466" name="Google Shape;466;p43"/>
          <p:cNvSpPr txBox="1"/>
          <p:nvPr/>
        </p:nvSpPr>
        <p:spPr>
          <a:xfrm>
            <a:off x="0" y="4497000"/>
            <a:ext cx="5573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u="sng">
                <a:solidFill>
                  <a:schemeClr val="hlink"/>
                </a:solidFill>
                <a:latin typeface="Urbanist"/>
                <a:ea typeface="Urbanist"/>
                <a:cs typeface="Urbanist"/>
                <a:sym typeface="Urbanist"/>
                <a:hlinkClick r:id="rId5"/>
              </a:rPr>
              <a:t>https://hbr.org/2016/05/recognizing-employees-is-the-simplest-way-to-improve-morale</a:t>
            </a:r>
            <a:endParaRPr sz="600">
              <a:solidFill>
                <a:schemeClr val="dk1"/>
              </a:solidFill>
              <a:latin typeface="Urbanist"/>
              <a:ea typeface="Urbanist"/>
              <a:cs typeface="Urbanist"/>
              <a:sym typeface="Urbanist"/>
            </a:endParaRPr>
          </a:p>
          <a:p>
            <a:pPr indent="0" lvl="0" marL="0" rtl="0" algn="l">
              <a:spcBef>
                <a:spcPts val="0"/>
              </a:spcBef>
              <a:spcAft>
                <a:spcPts val="0"/>
              </a:spcAft>
              <a:buNone/>
            </a:pPr>
            <a:r>
              <a:rPr lang="en" sz="600" u="sng">
                <a:solidFill>
                  <a:schemeClr val="hlink"/>
                </a:solidFill>
                <a:latin typeface="Urbanist"/>
                <a:ea typeface="Urbanist"/>
                <a:cs typeface="Urbanist"/>
                <a:sym typeface="Urbanist"/>
                <a:hlinkClick r:id="rId6"/>
              </a:rPr>
              <a:t>https://www.gallup.com/workplace/236441/employee-recognition-low-cost-high-impact.aspx</a:t>
            </a:r>
            <a:endParaRPr sz="600">
              <a:solidFill>
                <a:schemeClr val="dk1"/>
              </a:solidFill>
              <a:latin typeface="Urbanist"/>
              <a:ea typeface="Urbanist"/>
              <a:cs typeface="Urbanist"/>
              <a:sym typeface="Urbanist"/>
            </a:endParaRPr>
          </a:p>
          <a:p>
            <a:pPr indent="0" lvl="0" marL="0" rtl="0" algn="l">
              <a:spcBef>
                <a:spcPts val="0"/>
              </a:spcBef>
              <a:spcAft>
                <a:spcPts val="0"/>
              </a:spcAft>
              <a:buNone/>
            </a:pPr>
            <a:r>
              <a:rPr lang="en" sz="600" u="sng">
                <a:solidFill>
                  <a:schemeClr val="hlink"/>
                </a:solidFill>
                <a:latin typeface="Urbanist"/>
                <a:ea typeface="Urbanist"/>
                <a:cs typeface="Urbanist"/>
                <a:sym typeface="Urbanist"/>
                <a:hlinkClick r:id="rId7"/>
              </a:rPr>
              <a:t>https://bucketlistrewards.com/blog/benefits-rewarding-employees/</a:t>
            </a:r>
            <a:r>
              <a:rPr lang="en" sz="600">
                <a:solidFill>
                  <a:schemeClr val="dk1"/>
                </a:solidFill>
                <a:latin typeface="Urbanist"/>
                <a:ea typeface="Urbanist"/>
                <a:cs typeface="Urbanist"/>
                <a:sym typeface="Urbanist"/>
              </a:rPr>
              <a:t> </a:t>
            </a:r>
            <a:endParaRPr sz="600">
              <a:solidFill>
                <a:schemeClr val="dk1"/>
              </a:solidFill>
              <a:latin typeface="Urbanist"/>
              <a:ea typeface="Urbanist"/>
              <a:cs typeface="Urbanist"/>
              <a:sym typeface="Urbanist"/>
            </a:endParaRPr>
          </a:p>
          <a:p>
            <a:pPr indent="0" lvl="0" marL="0" rtl="0" algn="l">
              <a:spcBef>
                <a:spcPts val="0"/>
              </a:spcBef>
              <a:spcAft>
                <a:spcPts val="0"/>
              </a:spcAft>
              <a:buNone/>
            </a:pPr>
            <a:r>
              <a:rPr lang="en" sz="600" u="sng">
                <a:solidFill>
                  <a:schemeClr val="hlink"/>
                </a:solidFill>
                <a:latin typeface="Urbanist"/>
                <a:ea typeface="Urbanist"/>
                <a:cs typeface="Urbanist"/>
                <a:sym typeface="Urbanist"/>
                <a:hlinkClick r:id="rId8"/>
              </a:rPr>
              <a:t>https://www.psychologytoday.com/us/blog/the-uncertainty-principal/202407/workplace-recognition-is-actually-reassurance-and-necessary</a:t>
            </a:r>
            <a:r>
              <a:rPr lang="en" sz="600">
                <a:solidFill>
                  <a:schemeClr val="dk1"/>
                </a:solidFill>
                <a:latin typeface="Urbanist"/>
                <a:ea typeface="Urbanist"/>
                <a:cs typeface="Urbanist"/>
                <a:sym typeface="Urbanist"/>
              </a:rPr>
              <a:t> </a:t>
            </a:r>
            <a:endParaRPr sz="600">
              <a:solidFill>
                <a:schemeClr val="dk1"/>
              </a:solidFill>
              <a:latin typeface="Urbanist"/>
              <a:ea typeface="Urbanist"/>
              <a:cs typeface="Urbanist"/>
              <a:sym typeface="Urbanist"/>
            </a:endParaRPr>
          </a:p>
          <a:p>
            <a:pPr indent="0" lvl="0" marL="0" rtl="0" algn="l">
              <a:spcBef>
                <a:spcPts val="0"/>
              </a:spcBef>
              <a:spcAft>
                <a:spcPts val="0"/>
              </a:spcAft>
              <a:buNone/>
            </a:pPr>
            <a:r>
              <a:rPr lang="en" sz="600" u="sng">
                <a:solidFill>
                  <a:schemeClr val="hlink"/>
                </a:solidFill>
                <a:latin typeface="Urbanist"/>
                <a:ea typeface="Urbanist"/>
                <a:cs typeface="Urbanist"/>
                <a:sym typeface="Urbanist"/>
                <a:hlinkClick r:id="rId9"/>
              </a:rPr>
              <a:t>https://bucketlistrewards.com/blog/psychology-of-employee-recognition/</a:t>
            </a:r>
            <a:r>
              <a:rPr lang="en" sz="600">
                <a:solidFill>
                  <a:schemeClr val="dk1"/>
                </a:solidFill>
                <a:latin typeface="Urbanist"/>
                <a:ea typeface="Urbanist"/>
                <a:cs typeface="Urbanist"/>
                <a:sym typeface="Urbanist"/>
              </a:rPr>
              <a:t> </a:t>
            </a:r>
            <a:endParaRPr sz="600">
              <a:solidFill>
                <a:schemeClr val="dk1"/>
              </a:solidFill>
              <a:latin typeface="Urbanist"/>
              <a:ea typeface="Urbanist"/>
              <a:cs typeface="Urbanist"/>
              <a:sym typeface="Urbanis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descr="Stone background." id="471" name="Google Shape;471;p44"/>
          <p:cNvPicPr preferRelativeResize="0"/>
          <p:nvPr>
            <p:ph idx="2" type="pic"/>
          </p:nvPr>
        </p:nvPicPr>
        <p:blipFill rotWithShape="1">
          <a:blip r:embed="rId3">
            <a:alphaModFix/>
          </a:blip>
          <a:srcRect b="0" l="16675" r="16675" t="0"/>
          <a:stretch/>
        </p:blipFill>
        <p:spPr>
          <a:xfrm>
            <a:off x="7792125" y="3641650"/>
            <a:ext cx="1672500" cy="1672500"/>
          </a:xfrm>
          <a:prstGeom prst="ellipse">
            <a:avLst/>
          </a:prstGeom>
          <a:noFill/>
          <a:ln>
            <a:noFill/>
          </a:ln>
        </p:spPr>
      </p:pic>
      <p:grpSp>
        <p:nvGrpSpPr>
          <p:cNvPr id="472" name="Google Shape;472;p44"/>
          <p:cNvGrpSpPr/>
          <p:nvPr/>
        </p:nvGrpSpPr>
        <p:grpSpPr>
          <a:xfrm>
            <a:off x="4769594" y="1001503"/>
            <a:ext cx="1281000" cy="2563936"/>
            <a:chOff x="400244" y="-426897"/>
            <a:chExt cx="1281000" cy="2563936"/>
          </a:xfrm>
        </p:grpSpPr>
        <p:sp>
          <p:nvSpPr>
            <p:cNvPr id="473" name="Google Shape;473;p44"/>
            <p:cNvSpPr/>
            <p:nvPr/>
          </p:nvSpPr>
          <p:spPr>
            <a:xfrm rot="10800000">
              <a:off x="400244" y="213454"/>
              <a:ext cx="1281000" cy="12810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4" name="Google Shape;474;p44"/>
            <p:cNvSpPr/>
            <p:nvPr/>
          </p:nvSpPr>
          <p:spPr>
            <a:xfrm rot="10800000">
              <a:off x="400244" y="-426897"/>
              <a:ext cx="1281000" cy="12810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5" name="Google Shape;475;p44"/>
            <p:cNvSpPr/>
            <p:nvPr/>
          </p:nvSpPr>
          <p:spPr>
            <a:xfrm>
              <a:off x="400244" y="215689"/>
              <a:ext cx="1281000" cy="12810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6" name="Google Shape;476;p44"/>
            <p:cNvSpPr/>
            <p:nvPr/>
          </p:nvSpPr>
          <p:spPr>
            <a:xfrm>
              <a:off x="400244" y="856039"/>
              <a:ext cx="1281000" cy="12810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pic>
        <p:nvPicPr>
          <p:cNvPr descr="Stone background." id="477" name="Google Shape;477;p44"/>
          <p:cNvPicPr preferRelativeResize="0"/>
          <p:nvPr>
            <p:ph idx="9" type="pic"/>
          </p:nvPr>
        </p:nvPicPr>
        <p:blipFill rotWithShape="1">
          <a:blip r:embed="rId3">
            <a:alphaModFix/>
          </a:blip>
          <a:srcRect b="0" l="16675" r="16675" t="0"/>
          <a:stretch/>
        </p:blipFill>
        <p:spPr>
          <a:xfrm>
            <a:off x="6479900" y="665925"/>
            <a:ext cx="800400" cy="800400"/>
          </a:xfrm>
          <a:prstGeom prst="pie">
            <a:avLst>
              <a:gd fmla="val 0" name="adj1"/>
              <a:gd fmla="val 16200000" name="adj2"/>
            </a:avLst>
          </a:prstGeom>
        </p:spPr>
      </p:pic>
      <p:pic>
        <p:nvPicPr>
          <p:cNvPr descr="Closeup of an orange." id="478" name="Google Shape;478;p44"/>
          <p:cNvPicPr preferRelativeResize="0"/>
          <p:nvPr>
            <p:ph idx="9" type="pic"/>
          </p:nvPr>
        </p:nvPicPr>
        <p:blipFill rotWithShape="1">
          <a:blip r:embed="rId4">
            <a:alphaModFix/>
          </a:blip>
          <a:srcRect b="25591" l="59240" r="26245" t="55057"/>
          <a:stretch/>
        </p:blipFill>
        <p:spPr>
          <a:xfrm>
            <a:off x="841025" y="268300"/>
            <a:ext cx="809400" cy="809400"/>
          </a:xfrm>
          <a:prstGeom prst="ellipse">
            <a:avLst/>
          </a:prstGeom>
        </p:spPr>
      </p:pic>
      <p:sp>
        <p:nvSpPr>
          <p:cNvPr id="479" name="Google Shape;479;p44"/>
          <p:cNvSpPr txBox="1"/>
          <p:nvPr>
            <p:ph type="title"/>
          </p:nvPr>
        </p:nvSpPr>
        <p:spPr>
          <a:xfrm>
            <a:off x="311700" y="507875"/>
            <a:ext cx="8520600" cy="894600"/>
          </a:xfrm>
          <a:prstGeom prst="rect">
            <a:avLst/>
          </a:prstGeom>
          <a:solidFill>
            <a:schemeClr val="lt1"/>
          </a:solidFill>
        </p:spPr>
        <p:txBody>
          <a:bodyPr anchorCtr="0" anchor="t" bIns="91425" lIns="91425" spcFirstLastPara="1" rIns="91425" wrap="square" tIns="91425">
            <a:noAutofit/>
          </a:bodyPr>
          <a:lstStyle/>
          <a:p>
            <a:pPr indent="0" lvl="0" marL="0" rtl="0" algn="ctr">
              <a:spcBef>
                <a:spcPts val="0"/>
              </a:spcBef>
              <a:spcAft>
                <a:spcPts val="0"/>
              </a:spcAft>
              <a:buNone/>
            </a:pPr>
            <a:r>
              <a:rPr lang="en" sz="7100"/>
              <a:t>Recognition @ LBNL</a:t>
            </a:r>
            <a:endParaRPr sz="7100"/>
          </a:p>
        </p:txBody>
      </p:sp>
      <p:sp>
        <p:nvSpPr>
          <p:cNvPr id="480" name="Google Shape;480;p44"/>
          <p:cNvSpPr/>
          <p:nvPr/>
        </p:nvSpPr>
        <p:spPr>
          <a:xfrm>
            <a:off x="748200" y="1466325"/>
            <a:ext cx="76476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sp>
        <p:nvSpPr>
          <p:cNvPr id="481" name="Google Shape;481;p44"/>
          <p:cNvSpPr txBox="1"/>
          <p:nvPr>
            <p:ph idx="5" type="subTitle"/>
          </p:nvPr>
        </p:nvSpPr>
        <p:spPr>
          <a:xfrm>
            <a:off x="427525" y="1778224"/>
            <a:ext cx="2599200" cy="2610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SPOT Awards</a:t>
            </a:r>
            <a:endParaRPr/>
          </a:p>
        </p:txBody>
      </p:sp>
      <p:sp>
        <p:nvSpPr>
          <p:cNvPr id="482" name="Google Shape;482;p44"/>
          <p:cNvSpPr txBox="1"/>
          <p:nvPr/>
        </p:nvSpPr>
        <p:spPr>
          <a:xfrm>
            <a:off x="427525" y="2039225"/>
            <a:ext cx="4586400" cy="262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Urbanist"/>
                <a:ea typeface="Urbanist"/>
                <a:cs typeface="Urbanist"/>
                <a:sym typeface="Urbanist"/>
              </a:rPr>
              <a:t>The Spot Recognition Award program is a way to acknowledge and reward outstanding individual and/or team workplace contributions that occur on a day-to-day basis.</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Recipients receive a certificate as well as a monetary award between $25 and $1,500</a:t>
            </a:r>
            <a:endParaRPr sz="1800">
              <a:solidFill>
                <a:schemeClr val="dk1"/>
              </a:solidFill>
              <a:latin typeface="Urbanist"/>
              <a:ea typeface="Urbanist"/>
              <a:cs typeface="Urbanist"/>
              <a:sym typeface="Urbanist"/>
            </a:endParaRPr>
          </a:p>
          <a:p>
            <a:pPr indent="-342900" lvl="0" marL="457200" rtl="0" algn="l">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More information and a link to nomination form can be found </a:t>
            </a:r>
            <a:r>
              <a:rPr lang="en" sz="1800" u="sng">
                <a:solidFill>
                  <a:schemeClr val="hlink"/>
                </a:solidFill>
                <a:latin typeface="Urbanist"/>
                <a:ea typeface="Urbanist"/>
                <a:cs typeface="Urbanist"/>
                <a:sym typeface="Urbanist"/>
                <a:hlinkClick r:id="rId5"/>
              </a:rPr>
              <a:t>here</a:t>
            </a:r>
            <a:endParaRPr sz="1800">
              <a:solidFill>
                <a:schemeClr val="dk1"/>
              </a:solidFill>
              <a:latin typeface="Urbanist"/>
              <a:ea typeface="Urbanist"/>
              <a:cs typeface="Urbanist"/>
              <a:sym typeface="Urbanist"/>
            </a:endParaRPr>
          </a:p>
        </p:txBody>
      </p:sp>
      <p:pic>
        <p:nvPicPr>
          <p:cNvPr id="483" name="Google Shape;483;p44"/>
          <p:cNvPicPr preferRelativeResize="0"/>
          <p:nvPr/>
        </p:nvPicPr>
        <p:blipFill>
          <a:blip r:embed="rId6">
            <a:alphaModFix/>
          </a:blip>
          <a:stretch>
            <a:fillRect/>
          </a:stretch>
        </p:blipFill>
        <p:spPr>
          <a:xfrm>
            <a:off x="5013925" y="1827988"/>
            <a:ext cx="3919612" cy="304657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glitter swirls" id="488" name="Google Shape;488;p45"/>
          <p:cNvPicPr preferRelativeResize="0"/>
          <p:nvPr/>
        </p:nvPicPr>
        <p:blipFill rotWithShape="1">
          <a:blip r:embed="rId4">
            <a:alphaModFix/>
          </a:blip>
          <a:srcRect b="45221" l="2670" r="44033" t="1481"/>
          <a:stretch/>
        </p:blipFill>
        <p:spPr>
          <a:xfrm>
            <a:off x="7401050" y="3206800"/>
            <a:ext cx="2599200" cy="2599200"/>
          </a:xfrm>
          <a:prstGeom prst="ellipse">
            <a:avLst/>
          </a:prstGeom>
          <a:noFill/>
          <a:ln>
            <a:noFill/>
          </a:ln>
        </p:spPr>
      </p:pic>
      <p:grpSp>
        <p:nvGrpSpPr>
          <p:cNvPr id="489" name="Google Shape;489;p45"/>
          <p:cNvGrpSpPr/>
          <p:nvPr/>
        </p:nvGrpSpPr>
        <p:grpSpPr>
          <a:xfrm>
            <a:off x="-893958" y="2446977"/>
            <a:ext cx="1981761" cy="1335000"/>
            <a:chOff x="6835192" y="1825802"/>
            <a:chExt cx="1981761" cy="1335000"/>
          </a:xfrm>
        </p:grpSpPr>
        <p:sp>
          <p:nvSpPr>
            <p:cNvPr id="490" name="Google Shape;490;p45"/>
            <p:cNvSpPr/>
            <p:nvPr/>
          </p:nvSpPr>
          <p:spPr>
            <a:xfrm rot="10800000">
              <a:off x="7481053" y="1825802"/>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91" name="Google Shape;491;p45"/>
            <p:cNvSpPr/>
            <p:nvPr/>
          </p:nvSpPr>
          <p:spPr>
            <a:xfrm rot="10800000">
              <a:off x="6835192" y="1825802"/>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492" name="Google Shape;492;p45"/>
          <p:cNvGrpSpPr/>
          <p:nvPr/>
        </p:nvGrpSpPr>
        <p:grpSpPr>
          <a:xfrm>
            <a:off x="1270400" y="3383153"/>
            <a:ext cx="1281000" cy="1912749"/>
            <a:chOff x="7508450" y="-426897"/>
            <a:chExt cx="1281000" cy="1912749"/>
          </a:xfrm>
        </p:grpSpPr>
        <p:sp>
          <p:nvSpPr>
            <p:cNvPr id="493" name="Google Shape;493;p45"/>
            <p:cNvSpPr/>
            <p:nvPr/>
          </p:nvSpPr>
          <p:spPr>
            <a:xfrm rot="10800000">
              <a:off x="7508450" y="204853"/>
              <a:ext cx="1281000" cy="12810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94" name="Google Shape;494;p45"/>
            <p:cNvSpPr/>
            <p:nvPr/>
          </p:nvSpPr>
          <p:spPr>
            <a:xfrm rot="10800000">
              <a:off x="7508450" y="-426897"/>
              <a:ext cx="1281000" cy="12810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495" name="Google Shape;495;p45"/>
          <p:cNvGrpSpPr/>
          <p:nvPr/>
        </p:nvGrpSpPr>
        <p:grpSpPr>
          <a:xfrm>
            <a:off x="6758801" y="1858192"/>
            <a:ext cx="1427100" cy="1427100"/>
            <a:chOff x="7362326" y="3495617"/>
            <a:chExt cx="1427100" cy="1427100"/>
          </a:xfrm>
        </p:grpSpPr>
        <p:sp>
          <p:nvSpPr>
            <p:cNvPr id="496" name="Google Shape;496;p45"/>
            <p:cNvSpPr/>
            <p:nvPr/>
          </p:nvSpPr>
          <p:spPr>
            <a:xfrm>
              <a:off x="7362326" y="3495617"/>
              <a:ext cx="1427100" cy="1427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7" name="Google Shape;497;p45"/>
            <p:cNvSpPr/>
            <p:nvPr/>
          </p:nvSpPr>
          <p:spPr>
            <a:xfrm>
              <a:off x="7588475" y="3667753"/>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98" name="Google Shape;498;p45"/>
            <p:cNvSpPr/>
            <p:nvPr/>
          </p:nvSpPr>
          <p:spPr>
            <a:xfrm rot="10800000">
              <a:off x="7588720" y="420911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descr="Stone background." id="499" name="Google Shape;499;p45"/>
          <p:cNvPicPr preferRelativeResize="0"/>
          <p:nvPr>
            <p:ph idx="9" type="pic"/>
          </p:nvPr>
        </p:nvPicPr>
        <p:blipFill rotWithShape="1">
          <a:blip r:embed="rId5">
            <a:alphaModFix/>
          </a:blip>
          <a:srcRect b="0" l="16675" r="16675" t="0"/>
          <a:stretch/>
        </p:blipFill>
        <p:spPr>
          <a:xfrm>
            <a:off x="6479900" y="665925"/>
            <a:ext cx="800400" cy="800400"/>
          </a:xfrm>
          <a:prstGeom prst="pie">
            <a:avLst>
              <a:gd fmla="val 0" name="adj1"/>
              <a:gd fmla="val 16200000" name="adj2"/>
            </a:avLst>
          </a:prstGeom>
        </p:spPr>
      </p:pic>
      <p:pic>
        <p:nvPicPr>
          <p:cNvPr descr="Closeup of an orange." id="500" name="Google Shape;500;p45"/>
          <p:cNvPicPr preferRelativeResize="0"/>
          <p:nvPr>
            <p:ph idx="9" type="pic"/>
          </p:nvPr>
        </p:nvPicPr>
        <p:blipFill rotWithShape="1">
          <a:blip r:embed="rId6">
            <a:alphaModFix/>
          </a:blip>
          <a:srcRect b="25591" l="59240" r="26245" t="55057"/>
          <a:stretch/>
        </p:blipFill>
        <p:spPr>
          <a:xfrm>
            <a:off x="841025" y="268300"/>
            <a:ext cx="809400" cy="809400"/>
          </a:xfrm>
          <a:prstGeom prst="ellipse">
            <a:avLst/>
          </a:prstGeom>
        </p:spPr>
      </p:pic>
      <p:sp>
        <p:nvSpPr>
          <p:cNvPr id="501" name="Google Shape;501;p45"/>
          <p:cNvSpPr txBox="1"/>
          <p:nvPr>
            <p:ph type="title"/>
          </p:nvPr>
        </p:nvSpPr>
        <p:spPr>
          <a:xfrm>
            <a:off x="311700" y="507875"/>
            <a:ext cx="8520600" cy="894600"/>
          </a:xfrm>
          <a:prstGeom prst="rect">
            <a:avLst/>
          </a:prstGeom>
          <a:solidFill>
            <a:schemeClr val="lt1"/>
          </a:solidFill>
        </p:spPr>
        <p:txBody>
          <a:bodyPr anchorCtr="0" anchor="t" bIns="91425" lIns="91425" spcFirstLastPara="1" rIns="91425" wrap="square" tIns="91425">
            <a:noAutofit/>
          </a:bodyPr>
          <a:lstStyle/>
          <a:p>
            <a:pPr indent="0" lvl="0" marL="0" rtl="0" algn="ctr">
              <a:spcBef>
                <a:spcPts val="0"/>
              </a:spcBef>
              <a:spcAft>
                <a:spcPts val="0"/>
              </a:spcAft>
              <a:buNone/>
            </a:pPr>
            <a:r>
              <a:rPr lang="en" sz="7100"/>
              <a:t>Recognition @ LBNL</a:t>
            </a:r>
            <a:endParaRPr sz="7100"/>
          </a:p>
        </p:txBody>
      </p:sp>
      <p:sp>
        <p:nvSpPr>
          <p:cNvPr id="502" name="Google Shape;502;p45"/>
          <p:cNvSpPr/>
          <p:nvPr/>
        </p:nvSpPr>
        <p:spPr>
          <a:xfrm>
            <a:off x="748200" y="1466325"/>
            <a:ext cx="76476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sp>
        <p:nvSpPr>
          <p:cNvPr id="503" name="Google Shape;503;p45"/>
          <p:cNvSpPr txBox="1"/>
          <p:nvPr>
            <p:ph idx="7" type="subTitle"/>
          </p:nvPr>
        </p:nvSpPr>
        <p:spPr>
          <a:xfrm>
            <a:off x="3272150" y="1778235"/>
            <a:ext cx="2599200" cy="2610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Bucketlist Points</a:t>
            </a:r>
            <a:endParaRPr/>
          </a:p>
        </p:txBody>
      </p:sp>
      <p:sp>
        <p:nvSpPr>
          <p:cNvPr id="504" name="Google Shape;504;p45"/>
          <p:cNvSpPr txBox="1"/>
          <p:nvPr>
            <p:ph idx="3" type="body"/>
          </p:nvPr>
        </p:nvSpPr>
        <p:spPr>
          <a:xfrm>
            <a:off x="2551400" y="2191225"/>
            <a:ext cx="4040700" cy="284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sz="1500"/>
              <a:t>Show your appreciation for a job well done with the Lab’s peer-to-peer recognition tool!</a:t>
            </a:r>
            <a:endParaRPr sz="1500"/>
          </a:p>
          <a:p>
            <a:pPr indent="-323850" lvl="0" marL="457200" rtl="0" algn="l">
              <a:spcBef>
                <a:spcPts val="1200"/>
              </a:spcBef>
              <a:spcAft>
                <a:spcPts val="0"/>
              </a:spcAft>
              <a:buSzPts val="1500"/>
              <a:buChar char="●"/>
            </a:pPr>
            <a:r>
              <a:rPr lang="en" sz="1500"/>
              <a:t>You have points that are automatically added to your account each week to give away</a:t>
            </a:r>
            <a:endParaRPr sz="1500"/>
          </a:p>
          <a:p>
            <a:pPr indent="-323850" lvl="0" marL="457200" rtl="0" algn="l">
              <a:spcBef>
                <a:spcPts val="0"/>
              </a:spcBef>
              <a:spcAft>
                <a:spcPts val="0"/>
              </a:spcAft>
              <a:buSzPts val="1500"/>
              <a:buChar char="●"/>
            </a:pPr>
            <a:r>
              <a:rPr lang="en" sz="1500"/>
              <a:t>Points can be redeemed for non-monetary Lab experiences and badges including naming a goat</a:t>
            </a:r>
            <a:endParaRPr sz="1500"/>
          </a:p>
          <a:p>
            <a:pPr indent="-323850" lvl="0" marL="457200" rtl="0" algn="l">
              <a:spcBef>
                <a:spcPts val="0"/>
              </a:spcBef>
              <a:spcAft>
                <a:spcPts val="0"/>
              </a:spcAft>
              <a:buSzPts val="1500"/>
              <a:buChar char="●"/>
            </a:pPr>
            <a:r>
              <a:rPr lang="en" sz="1500"/>
              <a:t>Access Bucketlist </a:t>
            </a:r>
            <a:r>
              <a:rPr lang="en" sz="1500" u="sng">
                <a:solidFill>
                  <a:schemeClr val="hlink"/>
                </a:solidFill>
                <a:hlinkClick r:id="rId7"/>
              </a:rPr>
              <a:t>here</a:t>
            </a:r>
            <a:r>
              <a:rPr lang="en" sz="1500"/>
              <a:t> and distribute your points (</a:t>
            </a:r>
            <a:r>
              <a:rPr lang="en" sz="1500"/>
              <a:t>supervisors can see when their supervisees receive points!</a:t>
            </a:r>
            <a:r>
              <a:rPr lang="en" sz="1500"/>
              <a:t>)</a:t>
            </a:r>
            <a:endParaRPr sz="1300"/>
          </a:p>
        </p:txBody>
      </p:sp>
      <p:pic>
        <p:nvPicPr>
          <p:cNvPr id="505" name="Google Shape;505;p45"/>
          <p:cNvPicPr preferRelativeResize="0"/>
          <p:nvPr/>
        </p:nvPicPr>
        <p:blipFill>
          <a:blip r:embed="rId8">
            <a:alphaModFix/>
          </a:blip>
          <a:stretch>
            <a:fillRect/>
          </a:stretch>
        </p:blipFill>
        <p:spPr>
          <a:xfrm>
            <a:off x="311700" y="2301525"/>
            <a:ext cx="2073000" cy="2370600"/>
          </a:xfrm>
          <a:prstGeom prst="roundRect">
            <a:avLst>
              <a:gd fmla="val 16667" name="adj"/>
            </a:avLst>
          </a:prstGeom>
          <a:noFill/>
          <a:ln cap="flat" cmpd="sng" w="38100">
            <a:solidFill>
              <a:schemeClr val="accent2"/>
            </a:solidFill>
            <a:prstDash val="solid"/>
            <a:round/>
            <a:headEnd len="sm" w="sm" type="none"/>
            <a:tailEnd len="sm" w="sm" type="none"/>
          </a:ln>
        </p:spPr>
      </p:pic>
      <p:pic>
        <p:nvPicPr>
          <p:cNvPr id="506" name="Google Shape;506;p45"/>
          <p:cNvPicPr preferRelativeResize="0"/>
          <p:nvPr/>
        </p:nvPicPr>
        <p:blipFill>
          <a:blip r:embed="rId9">
            <a:alphaModFix/>
          </a:blip>
          <a:stretch>
            <a:fillRect/>
          </a:stretch>
        </p:blipFill>
        <p:spPr>
          <a:xfrm>
            <a:off x="6432700" y="2802320"/>
            <a:ext cx="2664000" cy="1144800"/>
          </a:xfrm>
          <a:prstGeom prst="roundRect">
            <a:avLst>
              <a:gd fmla="val 16667" name="adj"/>
            </a:avLst>
          </a:prstGeom>
          <a:noFill/>
          <a:ln cap="flat" cmpd="sng" w="38100">
            <a:solidFill>
              <a:schemeClr val="accent5"/>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descr="sparkly rock" id="511" name="Google Shape;511;p46"/>
          <p:cNvPicPr preferRelativeResize="0"/>
          <p:nvPr/>
        </p:nvPicPr>
        <p:blipFill rotWithShape="1">
          <a:blip r:embed="rId3">
            <a:alphaModFix/>
          </a:blip>
          <a:srcRect b="13786" l="15000" r="25186" t="26401"/>
          <a:stretch/>
        </p:blipFill>
        <p:spPr>
          <a:xfrm>
            <a:off x="3497800" y="3190575"/>
            <a:ext cx="2916850" cy="2916850"/>
          </a:xfrm>
          <a:prstGeom prst="flowChartDecision">
            <a:avLst/>
          </a:prstGeom>
          <a:noFill/>
          <a:ln>
            <a:noFill/>
          </a:ln>
        </p:spPr>
      </p:pic>
      <p:sp>
        <p:nvSpPr>
          <p:cNvPr id="512" name="Google Shape;512;p46"/>
          <p:cNvSpPr/>
          <p:nvPr/>
        </p:nvSpPr>
        <p:spPr>
          <a:xfrm>
            <a:off x="-918300" y="1840650"/>
            <a:ext cx="5385600" cy="670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pic>
        <p:nvPicPr>
          <p:cNvPr descr="Stone background." id="513" name="Google Shape;513;p46"/>
          <p:cNvPicPr preferRelativeResize="0"/>
          <p:nvPr>
            <p:ph idx="9" type="pic"/>
          </p:nvPr>
        </p:nvPicPr>
        <p:blipFill rotWithShape="1">
          <a:blip r:embed="rId4">
            <a:alphaModFix/>
          </a:blip>
          <a:srcRect b="0" l="16675" r="16675" t="0"/>
          <a:stretch/>
        </p:blipFill>
        <p:spPr>
          <a:xfrm>
            <a:off x="6479900" y="665925"/>
            <a:ext cx="800400" cy="800400"/>
          </a:xfrm>
          <a:prstGeom prst="pie">
            <a:avLst>
              <a:gd fmla="val 0" name="adj1"/>
              <a:gd fmla="val 16200000" name="adj2"/>
            </a:avLst>
          </a:prstGeom>
        </p:spPr>
      </p:pic>
      <p:pic>
        <p:nvPicPr>
          <p:cNvPr descr="Closeup of an orange." id="514" name="Google Shape;514;p46"/>
          <p:cNvPicPr preferRelativeResize="0"/>
          <p:nvPr>
            <p:ph idx="9" type="pic"/>
          </p:nvPr>
        </p:nvPicPr>
        <p:blipFill rotWithShape="1">
          <a:blip r:embed="rId5">
            <a:alphaModFix/>
          </a:blip>
          <a:srcRect b="25591" l="59240" r="26245" t="55057"/>
          <a:stretch/>
        </p:blipFill>
        <p:spPr>
          <a:xfrm>
            <a:off x="841025" y="268300"/>
            <a:ext cx="809400" cy="809400"/>
          </a:xfrm>
          <a:prstGeom prst="ellipse">
            <a:avLst/>
          </a:prstGeom>
        </p:spPr>
      </p:pic>
      <p:sp>
        <p:nvSpPr>
          <p:cNvPr id="515" name="Google Shape;515;p46"/>
          <p:cNvSpPr txBox="1"/>
          <p:nvPr>
            <p:ph type="title"/>
          </p:nvPr>
        </p:nvSpPr>
        <p:spPr>
          <a:xfrm>
            <a:off x="311700" y="507875"/>
            <a:ext cx="8520600" cy="894600"/>
          </a:xfrm>
          <a:prstGeom prst="rect">
            <a:avLst/>
          </a:prstGeom>
          <a:solidFill>
            <a:schemeClr val="lt1"/>
          </a:solidFill>
        </p:spPr>
        <p:txBody>
          <a:bodyPr anchorCtr="0" anchor="t" bIns="91425" lIns="91425" spcFirstLastPara="1" rIns="91425" wrap="square" tIns="91425">
            <a:noAutofit/>
          </a:bodyPr>
          <a:lstStyle/>
          <a:p>
            <a:pPr indent="0" lvl="0" marL="0" rtl="0" algn="ctr">
              <a:spcBef>
                <a:spcPts val="0"/>
              </a:spcBef>
              <a:spcAft>
                <a:spcPts val="0"/>
              </a:spcAft>
              <a:buNone/>
            </a:pPr>
            <a:r>
              <a:rPr lang="en" sz="7100"/>
              <a:t>Recognition @ LBNL</a:t>
            </a:r>
            <a:endParaRPr sz="7100"/>
          </a:p>
        </p:txBody>
      </p:sp>
      <p:sp>
        <p:nvSpPr>
          <p:cNvPr id="516" name="Google Shape;516;p46"/>
          <p:cNvSpPr/>
          <p:nvPr/>
        </p:nvSpPr>
        <p:spPr>
          <a:xfrm>
            <a:off x="748200" y="1466325"/>
            <a:ext cx="76476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sp>
        <p:nvSpPr>
          <p:cNvPr id="517" name="Google Shape;517;p46"/>
          <p:cNvSpPr txBox="1"/>
          <p:nvPr>
            <p:ph idx="8" type="subTitle"/>
          </p:nvPr>
        </p:nvSpPr>
        <p:spPr>
          <a:xfrm>
            <a:off x="5958675" y="1785913"/>
            <a:ext cx="2916900" cy="2610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sz="1700"/>
              <a:t>NSD Community Agreement Award</a:t>
            </a:r>
            <a:endParaRPr sz="1700"/>
          </a:p>
        </p:txBody>
      </p:sp>
      <p:sp>
        <p:nvSpPr>
          <p:cNvPr id="518" name="Google Shape;518;p46"/>
          <p:cNvSpPr txBox="1"/>
          <p:nvPr>
            <p:ph idx="1" type="body"/>
          </p:nvPr>
        </p:nvSpPr>
        <p:spPr>
          <a:xfrm>
            <a:off x="6117525" y="2206600"/>
            <a:ext cx="2599200" cy="274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None/>
            </a:pPr>
            <a:r>
              <a:rPr lang="en" sz="1400"/>
              <a:t>Recognize fellow NSD staff members for going above and beyond in contributing to NSD’s community culture as outlined in our </a:t>
            </a:r>
            <a:r>
              <a:rPr lang="en" sz="1400" u="sng">
                <a:solidFill>
                  <a:schemeClr val="hlink"/>
                </a:solidFill>
                <a:hlinkClick r:id="rId6"/>
              </a:rPr>
              <a:t>Community Agreement</a:t>
            </a:r>
            <a:r>
              <a:rPr lang="en" sz="1400"/>
              <a:t>!</a:t>
            </a:r>
            <a:endParaRPr sz="1400"/>
          </a:p>
          <a:p>
            <a:pPr indent="-317500" lvl="0" marL="457200" rtl="0" algn="l">
              <a:spcBef>
                <a:spcPts val="1200"/>
              </a:spcBef>
              <a:spcAft>
                <a:spcPts val="0"/>
              </a:spcAft>
              <a:buSzPts val="1400"/>
              <a:buChar char="●"/>
            </a:pPr>
            <a:r>
              <a:rPr lang="en" sz="1400"/>
              <a:t>Will be distributed via</a:t>
            </a:r>
            <a:r>
              <a:rPr lang="en" sz="1400"/>
              <a:t> Bucketlist! </a:t>
            </a:r>
            <a:endParaRPr sz="1400"/>
          </a:p>
          <a:p>
            <a:pPr indent="-317500" lvl="0" marL="457200" rtl="0" algn="l">
              <a:spcBef>
                <a:spcPts val="0"/>
              </a:spcBef>
              <a:spcAft>
                <a:spcPts val="0"/>
              </a:spcAft>
              <a:buSzPts val="1400"/>
              <a:buChar char="●"/>
            </a:pPr>
            <a:r>
              <a:rPr lang="en" sz="1400"/>
              <a:t>Stay tuned for more updates as we set up this new recognition opportunity.</a:t>
            </a:r>
            <a:endParaRPr sz="1300"/>
          </a:p>
        </p:txBody>
      </p:sp>
      <p:pic>
        <p:nvPicPr>
          <p:cNvPr id="519" name="Google Shape;519;p46"/>
          <p:cNvPicPr preferRelativeResize="0"/>
          <p:nvPr/>
        </p:nvPicPr>
        <p:blipFill>
          <a:blip r:embed="rId7">
            <a:alphaModFix/>
          </a:blip>
          <a:stretch>
            <a:fillRect/>
          </a:stretch>
        </p:blipFill>
        <p:spPr>
          <a:xfrm>
            <a:off x="1483425" y="2014850"/>
            <a:ext cx="3927224" cy="2529225"/>
          </a:xfrm>
          <a:prstGeom prst="rect">
            <a:avLst/>
          </a:prstGeom>
          <a:noFill/>
          <a:ln>
            <a:noFill/>
          </a:ln>
        </p:spPr>
      </p:pic>
      <p:sp>
        <p:nvSpPr>
          <p:cNvPr id="520" name="Google Shape;520;p46"/>
          <p:cNvSpPr txBox="1"/>
          <p:nvPr/>
        </p:nvSpPr>
        <p:spPr>
          <a:xfrm>
            <a:off x="3925150" y="1712563"/>
            <a:ext cx="3000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200"/>
              </a:spcAft>
              <a:buNone/>
            </a:pPr>
            <a:r>
              <a:rPr lang="en" sz="1700">
                <a:solidFill>
                  <a:schemeClr val="dk1"/>
                </a:solidFill>
                <a:latin typeface="Urbanist Black"/>
                <a:ea typeface="Urbanist Black"/>
                <a:cs typeface="Urbanist Black"/>
                <a:sym typeface="Urbanist Black"/>
              </a:rPr>
              <a:t>Coming Soon: </a:t>
            </a:r>
            <a:endParaRPr sz="1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47"/>
          <p:cNvSpPr txBox="1"/>
          <p:nvPr>
            <p:ph idx="1" type="body"/>
          </p:nvPr>
        </p:nvSpPr>
        <p:spPr>
          <a:xfrm>
            <a:off x="311700" y="1389600"/>
            <a:ext cx="4053300" cy="3179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Give appropriate credit</a:t>
            </a:r>
            <a:endParaRPr sz="1400"/>
          </a:p>
          <a:p>
            <a:pPr indent="-317500" lvl="1" marL="914400" rtl="0" algn="l">
              <a:spcBef>
                <a:spcPts val="0"/>
              </a:spcBef>
              <a:spcAft>
                <a:spcPts val="0"/>
              </a:spcAft>
              <a:buSzPts val="1400"/>
              <a:buChar char="○"/>
            </a:pPr>
            <a:r>
              <a:rPr lang="en" sz="1400"/>
              <a:t>Presentations</a:t>
            </a:r>
            <a:endParaRPr sz="1400"/>
          </a:p>
          <a:p>
            <a:pPr indent="-317500" lvl="1" marL="914400" rtl="0" algn="l">
              <a:spcBef>
                <a:spcPts val="0"/>
              </a:spcBef>
              <a:spcAft>
                <a:spcPts val="0"/>
              </a:spcAft>
              <a:buSzPts val="1400"/>
              <a:buChar char="○"/>
            </a:pPr>
            <a:r>
              <a:rPr lang="en" sz="1400"/>
              <a:t>Papers</a:t>
            </a:r>
            <a:endParaRPr sz="1400"/>
          </a:p>
          <a:p>
            <a:pPr indent="-317500" lvl="1" marL="914400" rtl="0" algn="l">
              <a:spcBef>
                <a:spcPts val="0"/>
              </a:spcBef>
              <a:spcAft>
                <a:spcPts val="0"/>
              </a:spcAft>
              <a:buSzPts val="1400"/>
              <a:buChar char="○"/>
            </a:pPr>
            <a:r>
              <a:rPr lang="en" sz="1400"/>
              <a:t>Conversations</a:t>
            </a:r>
            <a:endParaRPr sz="1400"/>
          </a:p>
          <a:p>
            <a:pPr indent="-317500" lvl="0" marL="457200" rtl="0" algn="l">
              <a:spcBef>
                <a:spcPts val="0"/>
              </a:spcBef>
              <a:spcAft>
                <a:spcPts val="0"/>
              </a:spcAft>
              <a:buSzPts val="1400"/>
              <a:buChar char="●"/>
            </a:pPr>
            <a:r>
              <a:rPr lang="en" sz="1400"/>
              <a:t>Recognize contributions in direct conversations </a:t>
            </a:r>
            <a:endParaRPr sz="1400"/>
          </a:p>
          <a:p>
            <a:pPr indent="-317500" lvl="0" marL="457200" rtl="0" algn="l">
              <a:spcBef>
                <a:spcPts val="0"/>
              </a:spcBef>
              <a:spcAft>
                <a:spcPts val="0"/>
              </a:spcAft>
              <a:buSzPts val="1400"/>
              <a:buChar char="●"/>
            </a:pPr>
            <a:r>
              <a:rPr lang="en" sz="1400"/>
              <a:t>Offer opportunities for growth </a:t>
            </a:r>
            <a:endParaRPr sz="1400"/>
          </a:p>
          <a:p>
            <a:pPr indent="-317500" lvl="1" marL="914400" rtl="0" algn="l">
              <a:spcBef>
                <a:spcPts val="0"/>
              </a:spcBef>
              <a:spcAft>
                <a:spcPts val="0"/>
              </a:spcAft>
              <a:buSzPts val="1400"/>
              <a:buChar char="○"/>
            </a:pPr>
            <a:r>
              <a:rPr lang="en" sz="1400"/>
              <a:t>“You’re contribution to X was so great, that I’d like you to also get involved with Y”</a:t>
            </a:r>
            <a:endParaRPr sz="1400"/>
          </a:p>
          <a:p>
            <a:pPr indent="-317500" lvl="0" marL="457200" rtl="0" algn="l">
              <a:spcBef>
                <a:spcPts val="0"/>
              </a:spcBef>
              <a:spcAft>
                <a:spcPts val="0"/>
              </a:spcAft>
              <a:buSzPts val="1400"/>
              <a:buChar char="●"/>
            </a:pPr>
            <a:r>
              <a:rPr lang="en" sz="1400"/>
              <a:t>Nominate people for special recognition opportunities</a:t>
            </a:r>
            <a:endParaRPr sz="1400"/>
          </a:p>
          <a:p>
            <a:pPr indent="-317500" lvl="1" marL="914400" rtl="0" algn="l">
              <a:spcBef>
                <a:spcPts val="0"/>
              </a:spcBef>
              <a:spcAft>
                <a:spcPts val="0"/>
              </a:spcAft>
              <a:buSzPts val="1400"/>
              <a:buChar char="○"/>
            </a:pPr>
            <a:r>
              <a:rPr lang="en" sz="1400"/>
              <a:t>Specific awards for certain career stages, fields, societies, papers, theses, presentations, etc.</a:t>
            </a:r>
            <a:endParaRPr sz="1400"/>
          </a:p>
        </p:txBody>
      </p:sp>
      <p:sp>
        <p:nvSpPr>
          <p:cNvPr id="526" name="Google Shape;526;p47"/>
          <p:cNvSpPr/>
          <p:nvPr/>
        </p:nvSpPr>
        <p:spPr>
          <a:xfrm>
            <a:off x="483875" y="486675"/>
            <a:ext cx="7970100" cy="808200"/>
          </a:xfrm>
          <a:prstGeom prst="roundRect">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dk1"/>
                </a:solidFill>
                <a:latin typeface="Roboto"/>
                <a:ea typeface="Roboto"/>
                <a:cs typeface="Roboto"/>
                <a:sym typeface="Roboto"/>
              </a:rPr>
              <a:t>Other Ways to Recognize</a:t>
            </a:r>
            <a:endParaRPr b="1" sz="4800">
              <a:solidFill>
                <a:schemeClr val="dk1"/>
              </a:solidFill>
              <a:latin typeface="Roboto"/>
              <a:ea typeface="Roboto"/>
              <a:cs typeface="Roboto"/>
              <a:sym typeface="Roboto"/>
            </a:endParaRPr>
          </a:p>
        </p:txBody>
      </p:sp>
      <p:sp>
        <p:nvSpPr>
          <p:cNvPr id="527" name="Google Shape;527;p47"/>
          <p:cNvSpPr/>
          <p:nvPr/>
        </p:nvSpPr>
        <p:spPr>
          <a:xfrm>
            <a:off x="311700" y="581400"/>
            <a:ext cx="7970100" cy="8082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dk1"/>
                </a:solidFill>
                <a:latin typeface="Roboto"/>
                <a:ea typeface="Roboto"/>
                <a:cs typeface="Roboto"/>
                <a:sym typeface="Roboto"/>
              </a:rPr>
              <a:t>Other Ways to Recognize</a:t>
            </a:r>
            <a:endParaRPr b="1" sz="4800">
              <a:solidFill>
                <a:schemeClr val="dk1"/>
              </a:solidFill>
              <a:latin typeface="Roboto"/>
              <a:ea typeface="Roboto"/>
              <a:cs typeface="Roboto"/>
              <a:sym typeface="Roboto"/>
            </a:endParaRPr>
          </a:p>
        </p:txBody>
      </p:sp>
      <p:pic>
        <p:nvPicPr>
          <p:cNvPr descr="simple clip art of coworkers giving eachother recognition and building a good team culture" id="528" name="Google Shape;528;p47"/>
          <p:cNvPicPr preferRelativeResize="0"/>
          <p:nvPr/>
        </p:nvPicPr>
        <p:blipFill>
          <a:blip r:embed="rId3">
            <a:alphaModFix/>
          </a:blip>
          <a:stretch>
            <a:fillRect/>
          </a:stretch>
        </p:blipFill>
        <p:spPr>
          <a:xfrm>
            <a:off x="4832700" y="1389600"/>
            <a:ext cx="3449100" cy="3449100"/>
          </a:xfrm>
          <a:prstGeom prst="rect">
            <a:avLst/>
          </a:prstGeom>
          <a:noFill/>
          <a:ln>
            <a:noFill/>
          </a:ln>
        </p:spPr>
      </p:pic>
      <p:grpSp>
        <p:nvGrpSpPr>
          <p:cNvPr id="529" name="Google Shape;529;p47"/>
          <p:cNvGrpSpPr/>
          <p:nvPr/>
        </p:nvGrpSpPr>
        <p:grpSpPr>
          <a:xfrm rot="5400000">
            <a:off x="7254037" y="3948912"/>
            <a:ext cx="1826892" cy="1826410"/>
            <a:chOff x="2051556" y="3495622"/>
            <a:chExt cx="1427371" cy="1427105"/>
          </a:xfrm>
        </p:grpSpPr>
        <p:sp>
          <p:nvSpPr>
            <p:cNvPr id="530" name="Google Shape;530;p47"/>
            <p:cNvSpPr/>
            <p:nvPr/>
          </p:nvSpPr>
          <p:spPr>
            <a:xfrm rot="10800000">
              <a:off x="2051556" y="3495622"/>
              <a:ext cx="1427100" cy="14271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31" name="Google Shape;531;p47"/>
            <p:cNvSpPr/>
            <p:nvPr/>
          </p:nvSpPr>
          <p:spPr>
            <a:xfrm>
              <a:off x="2051827" y="3495627"/>
              <a:ext cx="1427100" cy="14271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32" name="Google Shape;532;p47"/>
          <p:cNvSpPr/>
          <p:nvPr/>
        </p:nvSpPr>
        <p:spPr>
          <a:xfrm rot="5400574">
            <a:off x="6189800" y="2102725"/>
            <a:ext cx="5385600" cy="856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planet swirling atmosphere" id="537" name="Google Shape;537;p48"/>
          <p:cNvPicPr preferRelativeResize="0"/>
          <p:nvPr/>
        </p:nvPicPr>
        <p:blipFill rotWithShape="1">
          <a:blip r:embed="rId3">
            <a:alphaModFix/>
          </a:blip>
          <a:srcRect b="9898" l="7050" r="12737" t="9890"/>
          <a:stretch/>
        </p:blipFill>
        <p:spPr>
          <a:xfrm>
            <a:off x="7550800" y="304625"/>
            <a:ext cx="3000000" cy="3000000"/>
          </a:xfrm>
          <a:prstGeom prst="ellipse">
            <a:avLst/>
          </a:prstGeom>
          <a:noFill/>
          <a:ln cap="flat" cmpd="sng" w="38100">
            <a:solidFill>
              <a:schemeClr val="accent1"/>
            </a:solidFill>
            <a:prstDash val="solid"/>
            <a:round/>
            <a:headEnd len="sm" w="sm" type="none"/>
            <a:tailEnd len="sm" w="sm" type="none"/>
          </a:ln>
        </p:spPr>
      </p:pic>
      <p:sp>
        <p:nvSpPr>
          <p:cNvPr id="538" name="Google Shape;538;p48"/>
          <p:cNvSpPr txBox="1"/>
          <p:nvPr>
            <p:ph type="title"/>
          </p:nvPr>
        </p:nvSpPr>
        <p:spPr>
          <a:xfrm>
            <a:off x="311700" y="555600"/>
            <a:ext cx="7914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Things to keep in mind</a:t>
            </a:r>
            <a:endParaRPr/>
          </a:p>
        </p:txBody>
      </p:sp>
      <p:sp>
        <p:nvSpPr>
          <p:cNvPr id="539" name="Google Shape;539;p48"/>
          <p:cNvSpPr txBox="1"/>
          <p:nvPr>
            <p:ph idx="1" type="body"/>
          </p:nvPr>
        </p:nvSpPr>
        <p:spPr>
          <a:xfrm>
            <a:off x="311700" y="1389600"/>
            <a:ext cx="5450700" cy="3594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Recognition should be specific </a:t>
            </a:r>
            <a:endParaRPr sz="1600"/>
          </a:p>
          <a:p>
            <a:pPr indent="-330200" lvl="0" marL="457200" rtl="0" algn="l">
              <a:spcBef>
                <a:spcPts val="0"/>
              </a:spcBef>
              <a:spcAft>
                <a:spcPts val="0"/>
              </a:spcAft>
              <a:buSzPts val="1600"/>
              <a:buChar char="●"/>
            </a:pPr>
            <a:r>
              <a:rPr lang="en" sz="1600"/>
              <a:t>People may have preferences to how they are recognized - ask others what they are comfortable with, ie:</a:t>
            </a:r>
            <a:endParaRPr sz="1600"/>
          </a:p>
          <a:p>
            <a:pPr indent="-330200" lvl="1" marL="914400" rtl="0" algn="l">
              <a:spcBef>
                <a:spcPts val="0"/>
              </a:spcBef>
              <a:spcAft>
                <a:spcPts val="0"/>
              </a:spcAft>
              <a:buSzPts val="1600"/>
              <a:buChar char="○"/>
            </a:pPr>
            <a:r>
              <a:rPr lang="en" sz="1600"/>
              <a:t>“Is it ok if I share this on LinkedIn?” </a:t>
            </a:r>
            <a:endParaRPr sz="1600"/>
          </a:p>
          <a:p>
            <a:pPr indent="-330200" lvl="1" marL="914400" rtl="0" algn="l">
              <a:spcBef>
                <a:spcPts val="0"/>
              </a:spcBef>
              <a:spcAft>
                <a:spcPts val="0"/>
              </a:spcAft>
              <a:buSzPts val="1600"/>
              <a:buChar char="○"/>
            </a:pPr>
            <a:r>
              <a:rPr lang="en" sz="1600"/>
              <a:t>“Can I recognize this in the group slack channel?” </a:t>
            </a:r>
            <a:endParaRPr sz="1600"/>
          </a:p>
          <a:p>
            <a:pPr indent="-330200" lvl="0" marL="457200" rtl="0" algn="l">
              <a:spcBef>
                <a:spcPts val="0"/>
              </a:spcBef>
              <a:spcAft>
                <a:spcPts val="0"/>
              </a:spcAft>
              <a:buSzPts val="1600"/>
              <a:buChar char="●"/>
            </a:pPr>
            <a:r>
              <a:rPr lang="en" sz="1600"/>
              <a:t>Implicit biases* could impact recognition distribution, take measures to counter biases</a:t>
            </a:r>
            <a:endParaRPr sz="1600"/>
          </a:p>
          <a:p>
            <a:pPr indent="-330200" lvl="1" marL="914400" rtl="0" algn="l">
              <a:spcBef>
                <a:spcPts val="0"/>
              </a:spcBef>
              <a:spcAft>
                <a:spcPts val="0"/>
              </a:spcAft>
              <a:buSzPts val="1600"/>
              <a:buChar char="○"/>
            </a:pPr>
            <a:r>
              <a:rPr lang="en" sz="1600"/>
              <a:t>Multiple people weighing in on recognition distribution</a:t>
            </a:r>
            <a:endParaRPr sz="1600"/>
          </a:p>
          <a:p>
            <a:pPr indent="-330200" lvl="1" marL="914400" rtl="0" algn="l">
              <a:spcBef>
                <a:spcPts val="0"/>
              </a:spcBef>
              <a:spcAft>
                <a:spcPts val="0"/>
              </a:spcAft>
              <a:buSzPts val="1600"/>
              <a:buChar char="○"/>
            </a:pPr>
            <a:r>
              <a:rPr lang="en" sz="1600"/>
              <a:t>Well-defined criteria that should be met for certain types of recognition</a:t>
            </a:r>
            <a:endParaRPr sz="1600"/>
          </a:p>
        </p:txBody>
      </p:sp>
      <p:sp>
        <p:nvSpPr>
          <p:cNvPr id="540" name="Google Shape;540;p48"/>
          <p:cNvSpPr/>
          <p:nvPr/>
        </p:nvSpPr>
        <p:spPr>
          <a:xfrm>
            <a:off x="483875" y="486675"/>
            <a:ext cx="7970100" cy="8082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dk1"/>
                </a:solidFill>
                <a:latin typeface="Roboto"/>
                <a:ea typeface="Roboto"/>
                <a:cs typeface="Roboto"/>
                <a:sym typeface="Roboto"/>
              </a:rPr>
              <a:t>Other Ways to Recognize</a:t>
            </a:r>
            <a:endParaRPr b="1" sz="4800">
              <a:solidFill>
                <a:schemeClr val="dk1"/>
              </a:solidFill>
              <a:latin typeface="Roboto"/>
              <a:ea typeface="Roboto"/>
              <a:cs typeface="Roboto"/>
              <a:sym typeface="Roboto"/>
            </a:endParaRPr>
          </a:p>
        </p:txBody>
      </p:sp>
      <p:sp>
        <p:nvSpPr>
          <p:cNvPr id="541" name="Google Shape;541;p48"/>
          <p:cNvSpPr/>
          <p:nvPr/>
        </p:nvSpPr>
        <p:spPr>
          <a:xfrm>
            <a:off x="311700" y="581400"/>
            <a:ext cx="7970100" cy="8082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dk1"/>
                </a:solidFill>
                <a:latin typeface="Roboto"/>
                <a:ea typeface="Roboto"/>
                <a:cs typeface="Roboto"/>
                <a:sym typeface="Roboto"/>
              </a:rPr>
              <a:t>Things to Consider</a:t>
            </a:r>
            <a:endParaRPr b="1" sz="4800">
              <a:solidFill>
                <a:schemeClr val="dk1"/>
              </a:solidFill>
              <a:latin typeface="Roboto"/>
              <a:ea typeface="Roboto"/>
              <a:cs typeface="Roboto"/>
              <a:sym typeface="Roboto"/>
            </a:endParaRPr>
          </a:p>
        </p:txBody>
      </p:sp>
      <p:sp>
        <p:nvSpPr>
          <p:cNvPr id="542" name="Google Shape;542;p48"/>
          <p:cNvSpPr txBox="1"/>
          <p:nvPr/>
        </p:nvSpPr>
        <p:spPr>
          <a:xfrm>
            <a:off x="-79100" y="4824075"/>
            <a:ext cx="5651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u="sng">
                <a:solidFill>
                  <a:schemeClr val="hlink"/>
                </a:solidFill>
                <a:hlinkClick r:id="rId4"/>
              </a:rPr>
              <a:t>https://atap.lbl.gov/news/understanding-and-addressing-implicit-bias/</a:t>
            </a:r>
            <a:r>
              <a:rPr lang="en" sz="600"/>
              <a:t> | </a:t>
            </a:r>
            <a:r>
              <a:rPr lang="en" sz="600" u="sng">
                <a:solidFill>
                  <a:schemeClr val="hlink"/>
                </a:solidFill>
                <a:hlinkClick r:id="rId5"/>
              </a:rPr>
              <a:t>https://ucnet.universityofcalifornia.edu/career-community/career-development/professional-development/uc-managing-implicit-bias-series/</a:t>
            </a:r>
            <a:r>
              <a:rPr lang="en" sz="600"/>
              <a:t> </a:t>
            </a:r>
            <a:endParaRPr sz="600"/>
          </a:p>
        </p:txBody>
      </p:sp>
      <p:sp>
        <p:nvSpPr>
          <p:cNvPr id="543" name="Google Shape;543;p48"/>
          <p:cNvSpPr txBox="1"/>
          <p:nvPr/>
        </p:nvSpPr>
        <p:spPr>
          <a:xfrm>
            <a:off x="6144000" y="3789000"/>
            <a:ext cx="3000000" cy="1354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a:t>
            </a:r>
            <a:r>
              <a:rPr lang="en"/>
              <a:t>Implicit bias, also known as implicit prejudice or implicit attitude, is a negative attitude, of which one is not consciously aware, against a specific social group.</a:t>
            </a:r>
            <a:endParaRPr/>
          </a:p>
          <a:p>
            <a:pPr indent="0" lvl="0" marL="0" rtl="0" algn="l">
              <a:spcBef>
                <a:spcPts val="0"/>
              </a:spcBef>
              <a:spcAft>
                <a:spcPts val="0"/>
              </a:spcAft>
              <a:buNone/>
            </a:pPr>
            <a:r>
              <a:rPr lang="en" sz="600" u="sng">
                <a:solidFill>
                  <a:schemeClr val="hlink"/>
                </a:solidFill>
                <a:hlinkClick r:id="rId6"/>
              </a:rPr>
              <a:t>https://www.apa.org/topics/implicit-bias</a:t>
            </a:r>
            <a:r>
              <a:rPr lang="en" sz="600"/>
              <a:t> </a:t>
            </a:r>
            <a:endParaRPr sz="600"/>
          </a:p>
        </p:txBody>
      </p:sp>
      <p:pic>
        <p:nvPicPr>
          <p:cNvPr descr="simple clip art to convey &quot;consider this or make sure to think about ... no words just a brain or a lightbulb or something" id="544" name="Google Shape;544;p48"/>
          <p:cNvPicPr preferRelativeResize="0"/>
          <p:nvPr/>
        </p:nvPicPr>
        <p:blipFill>
          <a:blip r:embed="rId7">
            <a:alphaModFix/>
          </a:blip>
          <a:stretch>
            <a:fillRect/>
          </a:stretch>
        </p:blipFill>
        <p:spPr>
          <a:xfrm>
            <a:off x="5829950" y="914725"/>
            <a:ext cx="3314051" cy="33140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ilestone Celebration">
  <a:themeElements>
    <a:clrScheme name="Simple Light">
      <a:dk1>
        <a:srgbClr val="000000"/>
      </a:dk1>
      <a:lt1>
        <a:srgbClr val="EEEEEE"/>
      </a:lt1>
      <a:dk2>
        <a:srgbClr val="FFA7A8"/>
      </a:dk2>
      <a:lt2>
        <a:srgbClr val="006EBA"/>
      </a:lt2>
      <a:accent1>
        <a:srgbClr val="F63400"/>
      </a:accent1>
      <a:accent2>
        <a:srgbClr val="FA9302"/>
      </a:accent2>
      <a:accent3>
        <a:srgbClr val="8E7CC4"/>
      </a:accent3>
      <a:accent4>
        <a:srgbClr val="3C613D"/>
      </a:accent4>
      <a:accent5>
        <a:srgbClr val="4285F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