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7" r:id="rId2"/>
  </p:sldMasterIdLst>
  <p:notesMasterIdLst>
    <p:notesMasterId r:id="rId38"/>
  </p:notesMasterIdLst>
  <p:handoutMasterIdLst>
    <p:handoutMasterId r:id="rId39"/>
  </p:handoutMasterIdLst>
  <p:sldIdLst>
    <p:sldId id="1266" r:id="rId3"/>
    <p:sldId id="1238" r:id="rId4"/>
    <p:sldId id="1269" r:id="rId5"/>
    <p:sldId id="1268" r:id="rId6"/>
    <p:sldId id="1258" r:id="rId7"/>
    <p:sldId id="1271" r:id="rId8"/>
    <p:sldId id="1274" r:id="rId9"/>
    <p:sldId id="1272" r:id="rId10"/>
    <p:sldId id="1273" r:id="rId11"/>
    <p:sldId id="1275" r:id="rId12"/>
    <p:sldId id="1285" r:id="rId13"/>
    <p:sldId id="1279" r:id="rId14"/>
    <p:sldId id="1280" r:id="rId15"/>
    <p:sldId id="1281" r:id="rId16"/>
    <p:sldId id="1277" r:id="rId17"/>
    <p:sldId id="1276" r:id="rId18"/>
    <p:sldId id="1278" r:id="rId19"/>
    <p:sldId id="401" r:id="rId20"/>
    <p:sldId id="386" r:id="rId21"/>
    <p:sldId id="1250" r:id="rId22"/>
    <p:sldId id="1252" r:id="rId23"/>
    <p:sldId id="898" r:id="rId24"/>
    <p:sldId id="1249" r:id="rId25"/>
    <p:sldId id="1253" r:id="rId26"/>
    <p:sldId id="908" r:id="rId27"/>
    <p:sldId id="345" r:id="rId28"/>
    <p:sldId id="1256" r:id="rId29"/>
    <p:sldId id="374" r:id="rId30"/>
    <p:sldId id="1263" r:id="rId31"/>
    <p:sldId id="1289" r:id="rId32"/>
    <p:sldId id="769" r:id="rId33"/>
    <p:sldId id="782" r:id="rId34"/>
    <p:sldId id="783" r:id="rId35"/>
    <p:sldId id="784" r:id="rId36"/>
    <p:sldId id="78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2BDAFA-E961-45AA-8E34-76944E7F5140}">
          <p14:sldIdLst>
            <p14:sldId id="1266"/>
            <p14:sldId id="1238"/>
            <p14:sldId id="1269"/>
            <p14:sldId id="1268"/>
            <p14:sldId id="1258"/>
            <p14:sldId id="1271"/>
            <p14:sldId id="1274"/>
            <p14:sldId id="1272"/>
            <p14:sldId id="1273"/>
            <p14:sldId id="1275"/>
            <p14:sldId id="1285"/>
            <p14:sldId id="1279"/>
            <p14:sldId id="1280"/>
            <p14:sldId id="1281"/>
            <p14:sldId id="1277"/>
            <p14:sldId id="1276"/>
            <p14:sldId id="1278"/>
            <p14:sldId id="401"/>
            <p14:sldId id="386"/>
            <p14:sldId id="1250"/>
            <p14:sldId id="1252"/>
            <p14:sldId id="898"/>
            <p14:sldId id="1249"/>
            <p14:sldId id="1253"/>
            <p14:sldId id="908"/>
            <p14:sldId id="345"/>
            <p14:sldId id="1256"/>
            <p14:sldId id="374"/>
            <p14:sldId id="1263"/>
            <p14:sldId id="1289"/>
            <p14:sldId id="769"/>
            <p14:sldId id="782"/>
            <p14:sldId id="783"/>
            <p14:sldId id="784"/>
            <p14:sldId id="781"/>
          </p14:sldIdLst>
        </p14:section>
        <p14:section name="Untitled Section" id="{BA336F6A-9CE9-43BE-8B66-2D27497DC5C4}">
          <p14:sldIdLst/>
        </p14:section>
      </p14:sectionLst>
    </p:ext>
    <p:ext uri="{EFAFB233-063F-42B5-8137-9DF3F51BA10A}">
      <p15:sldGuideLst xmlns:p15="http://schemas.microsoft.com/office/powerpoint/2012/main">
        <p15:guide id="1" orient="horz" pos="2560" userDrawn="1">
          <p15:clr>
            <a:srgbClr val="A4A3A4"/>
          </p15:clr>
        </p15:guide>
        <p15:guide id="2" orient="horz" pos="1010" userDrawn="1">
          <p15:clr>
            <a:srgbClr val="A4A3A4"/>
          </p15:clr>
        </p15:guide>
        <p15:guide id="3" orient="horz" pos="3630" userDrawn="1">
          <p15:clr>
            <a:srgbClr val="A4A3A4"/>
          </p15:clr>
        </p15:guide>
        <p15:guide id="4" orient="horz" pos="2309" userDrawn="1">
          <p15:clr>
            <a:srgbClr val="A4A3A4"/>
          </p15:clr>
        </p15:guide>
        <p15:guide id="5" pos="5471" userDrawn="1">
          <p15:clr>
            <a:srgbClr val="A4A3A4"/>
          </p15:clr>
        </p15:guide>
        <p15:guide id="6" pos="295" userDrawn="1">
          <p15:clr>
            <a:srgbClr val="A4A3A4"/>
          </p15:clr>
        </p15:guide>
        <p15:guide id="7" userDrawn="1">
          <p15:clr>
            <a:srgbClr val="A4A3A4"/>
          </p15:clr>
        </p15:guide>
        <p15:guide id="8" pos="2075" userDrawn="1">
          <p15:clr>
            <a:srgbClr val="A4A3A4"/>
          </p15:clr>
        </p15:guide>
        <p15:guide id="9" pos="3889" userDrawn="1">
          <p15:clr>
            <a:srgbClr val="A4A3A4"/>
          </p15:clr>
        </p15:guide>
        <p15:guide id="10" pos="3679" userDrawn="1">
          <p15:clr>
            <a:srgbClr val="A4A3A4"/>
          </p15:clr>
        </p15:guide>
        <p15:guide id="11" pos="2852" userDrawn="1">
          <p15:clr>
            <a:srgbClr val="A4A3A4"/>
          </p15:clr>
        </p15:guide>
        <p15:guide id="12" pos="1871"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1F497D"/>
    <a:srgbClr val="898989"/>
    <a:srgbClr val="FF33CC"/>
    <a:srgbClr val="203B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04"/>
    <p:restoredTop sz="93077"/>
  </p:normalViewPr>
  <p:slideViewPr>
    <p:cSldViewPr snapToGrid="0" snapToObjects="1">
      <p:cViewPr varScale="1">
        <p:scale>
          <a:sx n="172" d="100"/>
          <a:sy n="172" d="100"/>
        </p:scale>
        <p:origin x="1140" y="264"/>
      </p:cViewPr>
      <p:guideLst>
        <p:guide orient="horz" pos="2560"/>
        <p:guide orient="horz" pos="1010"/>
        <p:guide orient="horz" pos="3630"/>
        <p:guide orient="horz" pos="2309"/>
        <p:guide pos="5471"/>
        <p:guide pos="295"/>
        <p:guide/>
        <p:guide pos="2075"/>
        <p:guide pos="3889"/>
        <p:guide pos="3679"/>
        <p:guide pos="2852"/>
        <p:guide pos="1871"/>
      </p:guideLst>
    </p:cSldViewPr>
  </p:slideViewPr>
  <p:notesTextViewPr>
    <p:cViewPr>
      <p:scale>
        <a:sx n="100" d="100"/>
        <a:sy n="100" d="100"/>
      </p:scale>
      <p:origin x="0" y="0"/>
    </p:cViewPr>
  </p:notesTextViewPr>
  <p:sorterViewPr>
    <p:cViewPr>
      <p:scale>
        <a:sx n="39" d="100"/>
        <a:sy n="39" d="100"/>
      </p:scale>
      <p:origin x="0" y="0"/>
    </p:cViewPr>
  </p:sorterViewPr>
  <p:notesViewPr>
    <p:cSldViewPr snapToGrid="0" snapToObjects="1">
      <p:cViewPr varScale="1">
        <p:scale>
          <a:sx n="114" d="100"/>
          <a:sy n="114" d="100"/>
        </p:scale>
        <p:origin x="-41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oleObject" Target="file:///C:\Users\joshi\Documents\Common%20Coil%20and%20HTS%20testT\CC%20at%206KA%20HTS%20quench%20at%20741A%20Fast%20Logger%2002-15-1750.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joshi\Documents\Common%20Coil%20and%20HTS%20testT\CC%20at%206KA%20HTS%20quench%20at%20741A%20Fast%20Logger%2002-15-175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oshi\Documents\Common%20Coil%20and%20HTS%20testT\CC%20at%206KA%20HTS%20quench%20at%20741A%20Fast%20Logger%2002-15-175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068362178644497"/>
          <c:y val="5.8737436724335061E-2"/>
          <c:w val="0.73667339824661604"/>
          <c:h val="0.75754813058966364"/>
        </c:manualLayout>
      </c:layout>
      <c:scatterChart>
        <c:scatterStyle val="smoothMarker"/>
        <c:varyColors val="0"/>
        <c:ser>
          <c:idx val="7"/>
          <c:order val="0"/>
          <c:spPr>
            <a:ln>
              <a:solidFill>
                <a:srgbClr val="0000CC"/>
              </a:solidFill>
              <a:prstDash val="dash"/>
            </a:ln>
          </c:spPr>
          <c:marker>
            <c:symbol val="none"/>
          </c:marker>
          <c:xVal>
            <c:numRef>
              <c:f>Sheet1!$O$57:$O$58</c:f>
              <c:numCache>
                <c:formatCode>0.00</c:formatCode>
                <c:ptCount val="2"/>
                <c:pt idx="0">
                  <c:v>5.477777777777777</c:v>
                </c:pt>
                <c:pt idx="1">
                  <c:v>6.79</c:v>
                </c:pt>
              </c:numCache>
            </c:numRef>
          </c:xVal>
          <c:yVal>
            <c:numRef>
              <c:f>Sheet1!$L$57:$L$58</c:f>
              <c:numCache>
                <c:formatCode>General</c:formatCode>
                <c:ptCount val="2"/>
                <c:pt idx="0">
                  <c:v>0</c:v>
                </c:pt>
                <c:pt idx="1">
                  <c:v>756</c:v>
                </c:pt>
              </c:numCache>
            </c:numRef>
          </c:yVal>
          <c:smooth val="1"/>
          <c:extLst>
            <c:ext xmlns:c16="http://schemas.microsoft.com/office/drawing/2014/chart" uri="{C3380CC4-5D6E-409C-BE32-E72D297353CC}">
              <c16:uniqueId val="{00000000-5F08-427A-B6A9-C15788564A0A}"/>
            </c:ext>
          </c:extLst>
        </c:ser>
        <c:ser>
          <c:idx val="6"/>
          <c:order val="1"/>
          <c:spPr>
            <a:ln>
              <a:solidFill>
                <a:srgbClr val="0000CC"/>
              </a:solidFill>
              <a:prstDash val="dash"/>
            </a:ln>
          </c:spPr>
          <c:marker>
            <c:symbol val="none"/>
          </c:marker>
          <c:xVal>
            <c:numRef>
              <c:f>Sheet1!$O$54:$O$55</c:f>
              <c:numCache>
                <c:formatCode>0.00</c:formatCode>
                <c:ptCount val="2"/>
                <c:pt idx="0">
                  <c:v>5.6666666666666661</c:v>
                </c:pt>
                <c:pt idx="1">
                  <c:v>6.96</c:v>
                </c:pt>
              </c:numCache>
            </c:numRef>
          </c:xVal>
          <c:yVal>
            <c:numRef>
              <c:f>Sheet1!$L$54:$L$55</c:f>
              <c:numCache>
                <c:formatCode>General</c:formatCode>
                <c:ptCount val="2"/>
                <c:pt idx="0">
                  <c:v>0</c:v>
                </c:pt>
                <c:pt idx="1">
                  <c:v>741</c:v>
                </c:pt>
              </c:numCache>
            </c:numRef>
          </c:yVal>
          <c:smooth val="1"/>
          <c:extLst>
            <c:ext xmlns:c16="http://schemas.microsoft.com/office/drawing/2014/chart" uri="{C3380CC4-5D6E-409C-BE32-E72D297353CC}">
              <c16:uniqueId val="{00000001-5F08-427A-B6A9-C15788564A0A}"/>
            </c:ext>
          </c:extLst>
        </c:ser>
        <c:ser>
          <c:idx val="5"/>
          <c:order val="2"/>
          <c:spPr>
            <a:ln>
              <a:solidFill>
                <a:srgbClr val="0000CC"/>
              </a:solidFill>
              <a:prstDash val="dash"/>
            </a:ln>
          </c:spPr>
          <c:marker>
            <c:symbol val="none"/>
          </c:marker>
          <c:xVal>
            <c:numRef>
              <c:f>Sheet1!$O$51:$O$52</c:f>
              <c:numCache>
                <c:formatCode>0.00</c:formatCode>
                <c:ptCount val="2"/>
                <c:pt idx="0">
                  <c:v>6.1388888888888875</c:v>
                </c:pt>
                <c:pt idx="1">
                  <c:v>7.38</c:v>
                </c:pt>
              </c:numCache>
            </c:numRef>
          </c:xVal>
          <c:yVal>
            <c:numRef>
              <c:f>Sheet1!$L$51:$L$52</c:f>
              <c:numCache>
                <c:formatCode>General</c:formatCode>
                <c:ptCount val="2"/>
                <c:pt idx="0">
                  <c:v>0</c:v>
                </c:pt>
                <c:pt idx="1">
                  <c:v>712</c:v>
                </c:pt>
              </c:numCache>
            </c:numRef>
          </c:yVal>
          <c:smooth val="1"/>
          <c:extLst>
            <c:ext xmlns:c16="http://schemas.microsoft.com/office/drawing/2014/chart" uri="{C3380CC4-5D6E-409C-BE32-E72D297353CC}">
              <c16:uniqueId val="{00000002-5F08-427A-B6A9-C15788564A0A}"/>
            </c:ext>
          </c:extLst>
        </c:ser>
        <c:ser>
          <c:idx val="3"/>
          <c:order val="3"/>
          <c:spPr>
            <a:ln>
              <a:solidFill>
                <a:srgbClr val="0000CC"/>
              </a:solidFill>
              <a:prstDash val="dash"/>
            </a:ln>
          </c:spPr>
          <c:marker>
            <c:symbol val="none"/>
          </c:marker>
          <c:xVal>
            <c:numRef>
              <c:f>Sheet1!$O$48:$O$49</c:f>
              <c:numCache>
                <c:formatCode>0.00</c:formatCode>
                <c:ptCount val="2"/>
                <c:pt idx="0">
                  <c:v>6.6111111111111107</c:v>
                </c:pt>
                <c:pt idx="1">
                  <c:v>7.8</c:v>
                </c:pt>
              </c:numCache>
            </c:numRef>
          </c:xVal>
          <c:yVal>
            <c:numRef>
              <c:f>Sheet1!$L$48:$L$49</c:f>
              <c:numCache>
                <c:formatCode>General</c:formatCode>
                <c:ptCount val="2"/>
                <c:pt idx="0">
                  <c:v>0</c:v>
                </c:pt>
                <c:pt idx="1">
                  <c:v>682</c:v>
                </c:pt>
              </c:numCache>
            </c:numRef>
          </c:yVal>
          <c:smooth val="1"/>
          <c:extLst>
            <c:ext xmlns:c16="http://schemas.microsoft.com/office/drawing/2014/chart" uri="{C3380CC4-5D6E-409C-BE32-E72D297353CC}">
              <c16:uniqueId val="{00000003-5F08-427A-B6A9-C15788564A0A}"/>
            </c:ext>
          </c:extLst>
        </c:ser>
        <c:ser>
          <c:idx val="2"/>
          <c:order val="4"/>
          <c:spPr>
            <a:ln>
              <a:solidFill>
                <a:srgbClr val="0000CC"/>
              </a:solidFill>
              <a:prstDash val="dash"/>
            </a:ln>
          </c:spPr>
          <c:marker>
            <c:symbol val="none"/>
          </c:marker>
          <c:xVal>
            <c:numRef>
              <c:f>Sheet1!$O$45:$O$46</c:f>
              <c:numCache>
                <c:formatCode>0.00</c:formatCode>
                <c:ptCount val="2"/>
                <c:pt idx="0">
                  <c:v>7.0833333333333321</c:v>
                </c:pt>
                <c:pt idx="1">
                  <c:v>8.23</c:v>
                </c:pt>
              </c:numCache>
            </c:numRef>
          </c:xVal>
          <c:yVal>
            <c:numRef>
              <c:f>Sheet1!$L$45:$L$46</c:f>
              <c:numCache>
                <c:formatCode>General</c:formatCode>
                <c:ptCount val="2"/>
                <c:pt idx="0">
                  <c:v>0</c:v>
                </c:pt>
                <c:pt idx="1">
                  <c:v>656</c:v>
                </c:pt>
              </c:numCache>
            </c:numRef>
          </c:yVal>
          <c:smooth val="1"/>
          <c:extLst>
            <c:ext xmlns:c16="http://schemas.microsoft.com/office/drawing/2014/chart" uri="{C3380CC4-5D6E-409C-BE32-E72D297353CC}">
              <c16:uniqueId val="{00000004-5F08-427A-B6A9-C15788564A0A}"/>
            </c:ext>
          </c:extLst>
        </c:ser>
        <c:ser>
          <c:idx val="12"/>
          <c:order val="5"/>
          <c:spPr>
            <a:ln>
              <a:solidFill>
                <a:srgbClr val="0000CC"/>
              </a:solidFill>
              <a:prstDash val="sysDash"/>
            </a:ln>
          </c:spPr>
          <c:marker>
            <c:symbol val="none"/>
          </c:marker>
          <c:xVal>
            <c:numRef>
              <c:f>Sheet1!$O$75:$O$76</c:f>
              <c:numCache>
                <c:formatCode>0.00</c:formatCode>
                <c:ptCount val="2"/>
                <c:pt idx="0">
                  <c:v>0</c:v>
                </c:pt>
                <c:pt idx="1">
                  <c:v>1.28</c:v>
                </c:pt>
              </c:numCache>
            </c:numRef>
          </c:xVal>
          <c:yVal>
            <c:numRef>
              <c:f>Sheet1!$L$75:$L$76</c:f>
              <c:numCache>
                <c:formatCode>General</c:formatCode>
                <c:ptCount val="2"/>
                <c:pt idx="0">
                  <c:v>0</c:v>
                </c:pt>
                <c:pt idx="1">
                  <c:v>800</c:v>
                </c:pt>
              </c:numCache>
            </c:numRef>
          </c:yVal>
          <c:smooth val="1"/>
          <c:extLst>
            <c:ext xmlns:c16="http://schemas.microsoft.com/office/drawing/2014/chart" uri="{C3380CC4-5D6E-409C-BE32-E72D297353CC}">
              <c16:uniqueId val="{00000005-5F08-427A-B6A9-C15788564A0A}"/>
            </c:ext>
          </c:extLst>
        </c:ser>
        <c:ser>
          <c:idx val="11"/>
          <c:order val="6"/>
          <c:spPr>
            <a:ln>
              <a:solidFill>
                <a:srgbClr val="0000CC"/>
              </a:solidFill>
              <a:prstDash val="dash"/>
            </a:ln>
          </c:spPr>
          <c:marker>
            <c:symbol val="none"/>
          </c:marker>
          <c:xVal>
            <c:numRef>
              <c:f>Sheet1!$O$72:$O$73</c:f>
              <c:numCache>
                <c:formatCode>0.00</c:formatCode>
                <c:ptCount val="2"/>
                <c:pt idx="0">
                  <c:v>0.94444444444444431</c:v>
                </c:pt>
                <c:pt idx="1">
                  <c:v>1.7444444444444445</c:v>
                </c:pt>
              </c:numCache>
            </c:numRef>
          </c:xVal>
          <c:yVal>
            <c:numRef>
              <c:f>Sheet1!$L$72:$L$73</c:f>
              <c:numCache>
                <c:formatCode>General</c:formatCode>
                <c:ptCount val="2"/>
                <c:pt idx="0">
                  <c:v>0</c:v>
                </c:pt>
                <c:pt idx="1">
                  <c:v>500</c:v>
                </c:pt>
              </c:numCache>
            </c:numRef>
          </c:yVal>
          <c:smooth val="1"/>
          <c:extLst>
            <c:ext xmlns:c16="http://schemas.microsoft.com/office/drawing/2014/chart" uri="{C3380CC4-5D6E-409C-BE32-E72D297353CC}">
              <c16:uniqueId val="{00000006-5F08-427A-B6A9-C15788564A0A}"/>
            </c:ext>
          </c:extLst>
        </c:ser>
        <c:ser>
          <c:idx val="10"/>
          <c:order val="7"/>
          <c:spPr>
            <a:ln>
              <a:solidFill>
                <a:srgbClr val="0000CC"/>
              </a:solidFill>
              <a:prstDash val="dash"/>
            </a:ln>
          </c:spPr>
          <c:marker>
            <c:symbol val="none"/>
          </c:marker>
          <c:xVal>
            <c:numRef>
              <c:f>Sheet1!$O$42:$O$43</c:f>
              <c:numCache>
                <c:formatCode>0.00</c:formatCode>
                <c:ptCount val="2"/>
                <c:pt idx="0">
                  <c:v>7.5555555555555545</c:v>
                </c:pt>
                <c:pt idx="1">
                  <c:v>8.66</c:v>
                </c:pt>
              </c:numCache>
            </c:numRef>
          </c:xVal>
          <c:yVal>
            <c:numRef>
              <c:f>Sheet1!$L$42:$L$43</c:f>
              <c:numCache>
                <c:formatCode>General</c:formatCode>
                <c:ptCount val="2"/>
                <c:pt idx="0">
                  <c:v>0</c:v>
                </c:pt>
                <c:pt idx="1">
                  <c:v>635</c:v>
                </c:pt>
              </c:numCache>
            </c:numRef>
          </c:yVal>
          <c:smooth val="1"/>
          <c:extLst>
            <c:ext xmlns:c16="http://schemas.microsoft.com/office/drawing/2014/chart" uri="{C3380CC4-5D6E-409C-BE32-E72D297353CC}">
              <c16:uniqueId val="{00000007-5F08-427A-B6A9-C15788564A0A}"/>
            </c:ext>
          </c:extLst>
        </c:ser>
        <c:ser>
          <c:idx val="9"/>
          <c:order val="8"/>
          <c:marker>
            <c:symbol val="none"/>
          </c:marker>
          <c:dPt>
            <c:idx val="1"/>
            <c:bubble3D val="0"/>
            <c:spPr>
              <a:ln>
                <a:solidFill>
                  <a:srgbClr val="0000CC"/>
                </a:solidFill>
                <a:prstDash val="dash"/>
              </a:ln>
            </c:spPr>
            <c:extLst>
              <c:ext xmlns:c16="http://schemas.microsoft.com/office/drawing/2014/chart" uri="{C3380CC4-5D6E-409C-BE32-E72D297353CC}">
                <c16:uniqueId val="{00000009-5F08-427A-B6A9-C15788564A0A}"/>
              </c:ext>
            </c:extLst>
          </c:dPt>
          <c:xVal>
            <c:numRef>
              <c:f>Sheet1!$O$66:$O$67</c:f>
              <c:numCache>
                <c:formatCode>0.00</c:formatCode>
                <c:ptCount val="2"/>
                <c:pt idx="0">
                  <c:v>2.833333333333333</c:v>
                </c:pt>
                <c:pt idx="1">
                  <c:v>3.6333333333333329</c:v>
                </c:pt>
              </c:numCache>
            </c:numRef>
          </c:xVal>
          <c:yVal>
            <c:numRef>
              <c:f>Sheet1!$L$66:$L$67</c:f>
              <c:numCache>
                <c:formatCode>General</c:formatCode>
                <c:ptCount val="2"/>
                <c:pt idx="0">
                  <c:v>0</c:v>
                </c:pt>
                <c:pt idx="1">
                  <c:v>500</c:v>
                </c:pt>
              </c:numCache>
            </c:numRef>
          </c:yVal>
          <c:smooth val="1"/>
          <c:extLst>
            <c:ext xmlns:c16="http://schemas.microsoft.com/office/drawing/2014/chart" uri="{C3380CC4-5D6E-409C-BE32-E72D297353CC}">
              <c16:uniqueId val="{0000000A-5F08-427A-B6A9-C15788564A0A}"/>
            </c:ext>
          </c:extLst>
        </c:ser>
        <c:ser>
          <c:idx val="8"/>
          <c:order val="9"/>
          <c:spPr>
            <a:ln>
              <a:solidFill>
                <a:srgbClr val="0000CC"/>
              </a:solidFill>
              <a:prstDash val="dash"/>
            </a:ln>
          </c:spPr>
          <c:marker>
            <c:symbol val="none"/>
          </c:marker>
          <c:xVal>
            <c:numRef>
              <c:f>Sheet1!$O$69:$O$70</c:f>
              <c:numCache>
                <c:formatCode>0.00</c:formatCode>
                <c:ptCount val="2"/>
                <c:pt idx="0">
                  <c:v>1.8888888888888886</c:v>
                </c:pt>
                <c:pt idx="1">
                  <c:v>2.6888888888888887</c:v>
                </c:pt>
              </c:numCache>
            </c:numRef>
          </c:xVal>
          <c:yVal>
            <c:numRef>
              <c:f>Sheet1!$L$69:$L$70</c:f>
              <c:numCache>
                <c:formatCode>General</c:formatCode>
                <c:ptCount val="2"/>
                <c:pt idx="0">
                  <c:v>0</c:v>
                </c:pt>
                <c:pt idx="1">
                  <c:v>500</c:v>
                </c:pt>
              </c:numCache>
            </c:numRef>
          </c:yVal>
          <c:smooth val="1"/>
          <c:extLst>
            <c:ext xmlns:c16="http://schemas.microsoft.com/office/drawing/2014/chart" uri="{C3380CC4-5D6E-409C-BE32-E72D297353CC}">
              <c16:uniqueId val="{0000000B-5F08-427A-B6A9-C15788564A0A}"/>
            </c:ext>
          </c:extLst>
        </c:ser>
        <c:ser>
          <c:idx val="4"/>
          <c:order val="10"/>
          <c:spPr>
            <a:ln>
              <a:solidFill>
                <a:srgbClr val="0000CC"/>
              </a:solidFill>
              <a:prstDash val="dash"/>
            </a:ln>
          </c:spPr>
          <c:marker>
            <c:symbol val="none"/>
          </c:marker>
          <c:xVal>
            <c:numRef>
              <c:f>Sheet1!$O$60:$O$61</c:f>
              <c:numCache>
                <c:formatCode>0.00</c:formatCode>
                <c:ptCount val="2"/>
                <c:pt idx="0">
                  <c:v>4.7222222222222214</c:v>
                </c:pt>
                <c:pt idx="1">
                  <c:v>5.5222222222222213</c:v>
                </c:pt>
              </c:numCache>
            </c:numRef>
          </c:xVal>
          <c:yVal>
            <c:numRef>
              <c:f>Sheet1!$L$60:$L$61</c:f>
              <c:numCache>
                <c:formatCode>General</c:formatCode>
                <c:ptCount val="2"/>
                <c:pt idx="0">
                  <c:v>0</c:v>
                </c:pt>
                <c:pt idx="1">
                  <c:v>500</c:v>
                </c:pt>
              </c:numCache>
            </c:numRef>
          </c:yVal>
          <c:smooth val="1"/>
          <c:extLst>
            <c:ext xmlns:c16="http://schemas.microsoft.com/office/drawing/2014/chart" uri="{C3380CC4-5D6E-409C-BE32-E72D297353CC}">
              <c16:uniqueId val="{0000000C-5F08-427A-B6A9-C15788564A0A}"/>
            </c:ext>
          </c:extLst>
        </c:ser>
        <c:ser>
          <c:idx val="0"/>
          <c:order val="11"/>
          <c:spPr>
            <a:ln>
              <a:solidFill>
                <a:srgbClr val="0000CC"/>
              </a:solidFill>
              <a:prstDash val="dash"/>
            </a:ln>
          </c:spPr>
          <c:marker>
            <c:symbol val="none"/>
          </c:marker>
          <c:xVal>
            <c:numRef>
              <c:f>Sheet1!$O$63:$O$64</c:f>
              <c:numCache>
                <c:formatCode>0.00</c:formatCode>
                <c:ptCount val="2"/>
                <c:pt idx="0">
                  <c:v>3.7777777777777772</c:v>
                </c:pt>
                <c:pt idx="1">
                  <c:v>4.5777777777777775</c:v>
                </c:pt>
              </c:numCache>
            </c:numRef>
          </c:xVal>
          <c:yVal>
            <c:numRef>
              <c:f>Sheet1!$L$63:$L$64</c:f>
              <c:numCache>
                <c:formatCode>General</c:formatCode>
                <c:ptCount val="2"/>
                <c:pt idx="0">
                  <c:v>0</c:v>
                </c:pt>
                <c:pt idx="1">
                  <c:v>500</c:v>
                </c:pt>
              </c:numCache>
            </c:numRef>
          </c:yVal>
          <c:smooth val="1"/>
          <c:extLst>
            <c:ext xmlns:c16="http://schemas.microsoft.com/office/drawing/2014/chart" uri="{C3380CC4-5D6E-409C-BE32-E72D297353CC}">
              <c16:uniqueId val="{0000000D-5F08-427A-B6A9-C15788564A0A}"/>
            </c:ext>
          </c:extLst>
        </c:ser>
        <c:ser>
          <c:idx val="1"/>
          <c:order val="12"/>
          <c:marker>
            <c:spPr>
              <a:solidFill>
                <a:srgbClr val="0000CC"/>
              </a:solidFill>
            </c:spPr>
          </c:marker>
          <c:trendline>
            <c:spPr>
              <a:ln>
                <a:solidFill>
                  <a:srgbClr val="C00000"/>
                </a:solidFill>
                <a:prstDash val="sysDash"/>
              </a:ln>
            </c:spPr>
            <c:trendlineType val="power"/>
            <c:forward val="4"/>
            <c:backward val="2.5"/>
            <c:dispRSqr val="0"/>
            <c:dispEq val="0"/>
          </c:trendline>
          <c:xVal>
            <c:numRef>
              <c:f>Sheet1!$F$5:$F$10</c:f>
              <c:numCache>
                <c:formatCode>0.00</c:formatCode>
                <c:ptCount val="6"/>
                <c:pt idx="0">
                  <c:v>8.66</c:v>
                </c:pt>
                <c:pt idx="1">
                  <c:v>8.23</c:v>
                </c:pt>
                <c:pt idx="2">
                  <c:v>7.8</c:v>
                </c:pt>
                <c:pt idx="3">
                  <c:v>7.38</c:v>
                </c:pt>
                <c:pt idx="4">
                  <c:v>6.96</c:v>
                </c:pt>
                <c:pt idx="5">
                  <c:v>6.79</c:v>
                </c:pt>
              </c:numCache>
            </c:numRef>
          </c:xVal>
          <c:yVal>
            <c:numRef>
              <c:f>Sheet1!$C$5:$C$10</c:f>
              <c:numCache>
                <c:formatCode>General</c:formatCode>
                <c:ptCount val="6"/>
                <c:pt idx="0">
                  <c:v>635</c:v>
                </c:pt>
                <c:pt idx="1">
                  <c:v>656</c:v>
                </c:pt>
                <c:pt idx="2">
                  <c:v>682</c:v>
                </c:pt>
                <c:pt idx="3">
                  <c:v>712</c:v>
                </c:pt>
                <c:pt idx="4">
                  <c:v>741</c:v>
                </c:pt>
                <c:pt idx="5">
                  <c:v>756</c:v>
                </c:pt>
              </c:numCache>
            </c:numRef>
          </c:yVal>
          <c:smooth val="1"/>
          <c:extLst>
            <c:ext xmlns:c16="http://schemas.microsoft.com/office/drawing/2014/chart" uri="{C3380CC4-5D6E-409C-BE32-E72D297353CC}">
              <c16:uniqueId val="{0000000F-5F08-427A-B6A9-C15788564A0A}"/>
            </c:ext>
          </c:extLst>
        </c:ser>
        <c:dLbls>
          <c:showLegendKey val="0"/>
          <c:showVal val="0"/>
          <c:showCatName val="0"/>
          <c:showSerName val="0"/>
          <c:showPercent val="0"/>
          <c:showBubbleSize val="0"/>
        </c:dLbls>
        <c:axId val="144180736"/>
        <c:axId val="144182656"/>
      </c:scatterChart>
      <c:valAx>
        <c:axId val="144180736"/>
        <c:scaling>
          <c:orientation val="minMax"/>
          <c:max val="10"/>
          <c:min val="0"/>
        </c:scaling>
        <c:delete val="0"/>
        <c:axPos val="b"/>
        <c:majorGridlines>
          <c:spPr>
            <a:ln>
              <a:prstDash val="dash"/>
            </a:ln>
          </c:spPr>
        </c:majorGridlines>
        <c:title>
          <c:tx>
            <c:rich>
              <a:bodyPr/>
              <a:lstStyle/>
              <a:p>
                <a:pPr>
                  <a:defRPr sz="2400">
                    <a:solidFill>
                      <a:srgbClr val="0000CC"/>
                    </a:solidFill>
                  </a:defRPr>
                </a:pPr>
                <a:r>
                  <a:rPr lang="en-US" sz="2400" baseline="0">
                    <a:solidFill>
                      <a:srgbClr val="0000CC"/>
                    </a:solidFill>
                  </a:rPr>
                  <a:t>Hybrid Dipole Field</a:t>
                </a:r>
                <a:r>
                  <a:rPr lang="en-US" sz="2400">
                    <a:solidFill>
                      <a:srgbClr val="0000CC"/>
                    </a:solidFill>
                  </a:rPr>
                  <a:t> (T)</a:t>
                </a:r>
              </a:p>
            </c:rich>
          </c:tx>
          <c:layout>
            <c:manualLayout>
              <c:xMode val="edge"/>
              <c:yMode val="edge"/>
              <c:x val="0.20704887476308126"/>
              <c:y val="0.89875999497670156"/>
            </c:manualLayout>
          </c:layout>
          <c:overlay val="0"/>
        </c:title>
        <c:numFmt formatCode="#,##0.0" sourceLinked="0"/>
        <c:majorTickMark val="out"/>
        <c:minorTickMark val="none"/>
        <c:tickLblPos val="nextTo"/>
        <c:txPr>
          <a:bodyPr/>
          <a:lstStyle/>
          <a:p>
            <a:pPr>
              <a:defRPr sz="2000" b="1"/>
            </a:pPr>
            <a:endParaRPr lang="en-US"/>
          </a:p>
        </c:txPr>
        <c:crossAx val="144182656"/>
        <c:crosses val="autoZero"/>
        <c:crossBetween val="midCat"/>
        <c:majorUnit val="2"/>
        <c:minorUnit val="0.5"/>
      </c:valAx>
      <c:valAx>
        <c:axId val="144182656"/>
        <c:scaling>
          <c:orientation val="minMax"/>
          <c:max val="1000"/>
        </c:scaling>
        <c:delete val="0"/>
        <c:axPos val="l"/>
        <c:majorGridlines>
          <c:spPr>
            <a:ln>
              <a:prstDash val="lgDash"/>
            </a:ln>
          </c:spPr>
        </c:majorGridlines>
        <c:title>
          <c:tx>
            <c:rich>
              <a:bodyPr/>
              <a:lstStyle/>
              <a:p>
                <a:pPr>
                  <a:defRPr sz="2400" b="1">
                    <a:solidFill>
                      <a:srgbClr val="0000CC"/>
                    </a:solidFill>
                  </a:defRPr>
                </a:pPr>
                <a:r>
                  <a:rPr lang="en-US" sz="2400" b="1">
                    <a:solidFill>
                      <a:srgbClr val="0000CC"/>
                    </a:solidFill>
                  </a:rPr>
                  <a:t>HTS Coil Current</a:t>
                </a:r>
                <a:r>
                  <a:rPr lang="en-US" sz="2400" b="1" baseline="0">
                    <a:solidFill>
                      <a:srgbClr val="0000CC"/>
                    </a:solidFill>
                  </a:rPr>
                  <a:t> </a:t>
                </a:r>
                <a:r>
                  <a:rPr lang="en-US" sz="2400" b="1">
                    <a:solidFill>
                      <a:srgbClr val="0000CC"/>
                    </a:solidFill>
                  </a:rPr>
                  <a:t>(A)</a:t>
                </a:r>
              </a:p>
            </c:rich>
          </c:tx>
          <c:layout>
            <c:manualLayout>
              <c:xMode val="edge"/>
              <c:yMode val="edge"/>
              <c:x val="4.7089329832651774E-4"/>
              <c:y val="0.12323387753105307"/>
            </c:manualLayout>
          </c:layout>
          <c:overlay val="0"/>
        </c:title>
        <c:numFmt formatCode="General" sourceLinked="1"/>
        <c:majorTickMark val="out"/>
        <c:minorTickMark val="none"/>
        <c:tickLblPos val="nextTo"/>
        <c:txPr>
          <a:bodyPr/>
          <a:lstStyle/>
          <a:p>
            <a:pPr>
              <a:defRPr sz="1800" b="1"/>
            </a:pPr>
            <a:endParaRPr lang="en-US"/>
          </a:p>
        </c:txPr>
        <c:crossAx val="144180736"/>
        <c:crosses val="autoZero"/>
        <c:crossBetween val="midCat"/>
        <c:majorUnit val="200"/>
        <c:minorUnit val="100"/>
      </c:valAx>
      <c:spPr>
        <a:ln>
          <a:solidFill>
            <a:schemeClr val="tx1"/>
          </a:solid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323187167460685E-2"/>
          <c:y val="3.618991961942257E-2"/>
          <c:w val="0.92582007036354497"/>
          <c:h val="0.93785310734463279"/>
        </c:manualLayout>
      </c:layout>
      <c:lineChart>
        <c:grouping val="standard"/>
        <c:varyColors val="0"/>
        <c:ser>
          <c:idx val="0"/>
          <c:order val="0"/>
          <c:tx>
            <c:v>Coil A Voltage (V)</c:v>
          </c:tx>
          <c:marker>
            <c:symbol val="none"/>
          </c:marker>
          <c:cat>
            <c:numRef>
              <c:f>'Fast Logger 02-15-1750'!$A$8000:$A$10010</c:f>
              <c:numCache>
                <c:formatCode>General</c:formatCode>
                <c:ptCount val="2011"/>
                <c:pt idx="0">
                  <c:v>-0.20039999999999999</c:v>
                </c:pt>
                <c:pt idx="1">
                  <c:v>-0.20030000000000001</c:v>
                </c:pt>
                <c:pt idx="2">
                  <c:v>-0.20019999999999999</c:v>
                </c:pt>
                <c:pt idx="3">
                  <c:v>-0.2001</c:v>
                </c:pt>
                <c:pt idx="4">
                  <c:v>-0.2</c:v>
                </c:pt>
                <c:pt idx="5">
                  <c:v>-0.19989999999999999</c:v>
                </c:pt>
                <c:pt idx="6">
                  <c:v>-0.19980000000000001</c:v>
                </c:pt>
                <c:pt idx="7">
                  <c:v>-0.19969999999999999</c:v>
                </c:pt>
                <c:pt idx="8">
                  <c:v>-0.1996</c:v>
                </c:pt>
                <c:pt idx="9">
                  <c:v>-0.19950000000000001</c:v>
                </c:pt>
                <c:pt idx="10">
                  <c:v>-0.19939999999999999</c:v>
                </c:pt>
                <c:pt idx="11">
                  <c:v>-0.1993</c:v>
                </c:pt>
                <c:pt idx="12">
                  <c:v>-0.19919999999999999</c:v>
                </c:pt>
                <c:pt idx="13">
                  <c:v>-0.1991</c:v>
                </c:pt>
                <c:pt idx="14">
                  <c:v>-0.19900000000000001</c:v>
                </c:pt>
                <c:pt idx="15">
                  <c:v>-0.19889999999999999</c:v>
                </c:pt>
                <c:pt idx="16">
                  <c:v>-0.1988</c:v>
                </c:pt>
                <c:pt idx="17">
                  <c:v>-0.19869999999999999</c:v>
                </c:pt>
                <c:pt idx="18">
                  <c:v>-0.1986</c:v>
                </c:pt>
                <c:pt idx="19">
                  <c:v>-0.19850000000000001</c:v>
                </c:pt>
                <c:pt idx="20">
                  <c:v>-0.19839999999999999</c:v>
                </c:pt>
                <c:pt idx="21">
                  <c:v>-0.1983</c:v>
                </c:pt>
                <c:pt idx="22">
                  <c:v>-0.19819999999999999</c:v>
                </c:pt>
                <c:pt idx="23">
                  <c:v>-0.1981</c:v>
                </c:pt>
                <c:pt idx="24">
                  <c:v>-0.19800000000000001</c:v>
                </c:pt>
                <c:pt idx="25">
                  <c:v>-0.19789999999999999</c:v>
                </c:pt>
                <c:pt idx="26">
                  <c:v>-0.1978</c:v>
                </c:pt>
                <c:pt idx="27">
                  <c:v>-0.19769999999999999</c:v>
                </c:pt>
                <c:pt idx="28">
                  <c:v>-0.1976</c:v>
                </c:pt>
                <c:pt idx="29">
                  <c:v>-0.19750000000000001</c:v>
                </c:pt>
                <c:pt idx="30">
                  <c:v>-0.19739999999999999</c:v>
                </c:pt>
                <c:pt idx="31">
                  <c:v>-0.1973</c:v>
                </c:pt>
                <c:pt idx="32">
                  <c:v>-0.19719999999999999</c:v>
                </c:pt>
                <c:pt idx="33">
                  <c:v>-0.1971</c:v>
                </c:pt>
                <c:pt idx="34">
                  <c:v>-0.19700000000000001</c:v>
                </c:pt>
                <c:pt idx="35">
                  <c:v>-0.19689999999999999</c:v>
                </c:pt>
                <c:pt idx="36">
                  <c:v>-0.1968</c:v>
                </c:pt>
                <c:pt idx="37">
                  <c:v>-0.19670000000000001</c:v>
                </c:pt>
                <c:pt idx="38">
                  <c:v>-0.1966</c:v>
                </c:pt>
                <c:pt idx="39">
                  <c:v>-0.19650000000000001</c:v>
                </c:pt>
                <c:pt idx="40">
                  <c:v>-0.19639999999999999</c:v>
                </c:pt>
                <c:pt idx="41">
                  <c:v>-0.1963</c:v>
                </c:pt>
                <c:pt idx="42">
                  <c:v>-0.19620000000000001</c:v>
                </c:pt>
                <c:pt idx="43">
                  <c:v>-0.1961</c:v>
                </c:pt>
                <c:pt idx="44">
                  <c:v>-0.19600000000000001</c:v>
                </c:pt>
                <c:pt idx="45">
                  <c:v>-0.19589999999999999</c:v>
                </c:pt>
                <c:pt idx="46">
                  <c:v>-0.1958</c:v>
                </c:pt>
                <c:pt idx="47">
                  <c:v>-0.19570000000000001</c:v>
                </c:pt>
                <c:pt idx="48">
                  <c:v>-0.1956</c:v>
                </c:pt>
                <c:pt idx="49">
                  <c:v>-0.19550000000000001</c:v>
                </c:pt>
                <c:pt idx="50">
                  <c:v>-0.19539999999999999</c:v>
                </c:pt>
                <c:pt idx="51">
                  <c:v>-0.1953</c:v>
                </c:pt>
                <c:pt idx="52">
                  <c:v>-0.19520000000000001</c:v>
                </c:pt>
                <c:pt idx="53">
                  <c:v>-0.1951</c:v>
                </c:pt>
                <c:pt idx="54">
                  <c:v>-0.19500000000000001</c:v>
                </c:pt>
                <c:pt idx="55">
                  <c:v>-0.19489999999999999</c:v>
                </c:pt>
                <c:pt idx="56">
                  <c:v>-0.1948</c:v>
                </c:pt>
                <c:pt idx="57">
                  <c:v>-0.19470000000000001</c:v>
                </c:pt>
                <c:pt idx="58">
                  <c:v>-0.1946</c:v>
                </c:pt>
                <c:pt idx="59">
                  <c:v>-0.19450000000000001</c:v>
                </c:pt>
                <c:pt idx="60">
                  <c:v>-0.19439999999999999</c:v>
                </c:pt>
                <c:pt idx="61">
                  <c:v>-0.1943</c:v>
                </c:pt>
                <c:pt idx="62">
                  <c:v>-0.19420000000000001</c:v>
                </c:pt>
                <c:pt idx="63">
                  <c:v>-0.19409999999999999</c:v>
                </c:pt>
                <c:pt idx="64">
                  <c:v>-0.19400000000000001</c:v>
                </c:pt>
                <c:pt idx="65">
                  <c:v>-0.19389999999999999</c:v>
                </c:pt>
                <c:pt idx="66">
                  <c:v>-0.1938</c:v>
                </c:pt>
                <c:pt idx="67">
                  <c:v>-0.19370000000000001</c:v>
                </c:pt>
                <c:pt idx="68">
                  <c:v>-0.19359999999999999</c:v>
                </c:pt>
                <c:pt idx="69">
                  <c:v>-0.19350000000000001</c:v>
                </c:pt>
                <c:pt idx="70">
                  <c:v>-0.19339999999999999</c:v>
                </c:pt>
                <c:pt idx="71">
                  <c:v>-0.1933</c:v>
                </c:pt>
                <c:pt idx="72">
                  <c:v>-0.19320000000000001</c:v>
                </c:pt>
                <c:pt idx="73">
                  <c:v>-0.19309999999999999</c:v>
                </c:pt>
                <c:pt idx="74">
                  <c:v>-0.193</c:v>
                </c:pt>
                <c:pt idx="75">
                  <c:v>-0.19289999999999999</c:v>
                </c:pt>
                <c:pt idx="76">
                  <c:v>-0.1928</c:v>
                </c:pt>
                <c:pt idx="77">
                  <c:v>-0.19270000000000001</c:v>
                </c:pt>
                <c:pt idx="78">
                  <c:v>-0.19259999999999999</c:v>
                </c:pt>
                <c:pt idx="79">
                  <c:v>-0.1925</c:v>
                </c:pt>
                <c:pt idx="80">
                  <c:v>-0.19239999999999999</c:v>
                </c:pt>
                <c:pt idx="81">
                  <c:v>-0.1923</c:v>
                </c:pt>
                <c:pt idx="82">
                  <c:v>-0.19220000000000001</c:v>
                </c:pt>
                <c:pt idx="83">
                  <c:v>-0.19209999999999999</c:v>
                </c:pt>
                <c:pt idx="84">
                  <c:v>-0.192</c:v>
                </c:pt>
                <c:pt idx="85">
                  <c:v>-0.19189999999999999</c:v>
                </c:pt>
                <c:pt idx="86">
                  <c:v>-0.1918</c:v>
                </c:pt>
                <c:pt idx="87">
                  <c:v>-0.19170000000000001</c:v>
                </c:pt>
                <c:pt idx="88">
                  <c:v>-0.19159999999999999</c:v>
                </c:pt>
                <c:pt idx="89">
                  <c:v>-0.1915</c:v>
                </c:pt>
                <c:pt idx="90">
                  <c:v>-0.19139999999999999</c:v>
                </c:pt>
                <c:pt idx="91">
                  <c:v>-0.1913</c:v>
                </c:pt>
                <c:pt idx="92">
                  <c:v>-0.19120000000000001</c:v>
                </c:pt>
                <c:pt idx="93">
                  <c:v>-0.19109999999999999</c:v>
                </c:pt>
                <c:pt idx="94">
                  <c:v>-0.191</c:v>
                </c:pt>
                <c:pt idx="95">
                  <c:v>-0.19089999999999999</c:v>
                </c:pt>
                <c:pt idx="96">
                  <c:v>-0.1908</c:v>
                </c:pt>
                <c:pt idx="97">
                  <c:v>-0.19070000000000001</c:v>
                </c:pt>
                <c:pt idx="98">
                  <c:v>-0.19059999999999999</c:v>
                </c:pt>
                <c:pt idx="99">
                  <c:v>-0.1905</c:v>
                </c:pt>
                <c:pt idx="100">
                  <c:v>-0.19040000000000001</c:v>
                </c:pt>
                <c:pt idx="101">
                  <c:v>-0.1903</c:v>
                </c:pt>
                <c:pt idx="102">
                  <c:v>-0.19020000000000001</c:v>
                </c:pt>
                <c:pt idx="103">
                  <c:v>-0.19009999999999999</c:v>
                </c:pt>
                <c:pt idx="104">
                  <c:v>-0.19</c:v>
                </c:pt>
                <c:pt idx="105">
                  <c:v>-0.18990000000000001</c:v>
                </c:pt>
                <c:pt idx="106">
                  <c:v>-0.1898</c:v>
                </c:pt>
                <c:pt idx="107">
                  <c:v>-0.18970000000000001</c:v>
                </c:pt>
                <c:pt idx="108">
                  <c:v>-0.18959999999999999</c:v>
                </c:pt>
                <c:pt idx="109">
                  <c:v>-0.1895</c:v>
                </c:pt>
                <c:pt idx="110">
                  <c:v>-0.18940000000000001</c:v>
                </c:pt>
                <c:pt idx="111">
                  <c:v>-0.1893</c:v>
                </c:pt>
                <c:pt idx="112">
                  <c:v>-0.18920000000000001</c:v>
                </c:pt>
                <c:pt idx="113">
                  <c:v>-0.18909999999999999</c:v>
                </c:pt>
                <c:pt idx="114">
                  <c:v>-0.189</c:v>
                </c:pt>
                <c:pt idx="115">
                  <c:v>-0.18890000000000001</c:v>
                </c:pt>
                <c:pt idx="116">
                  <c:v>-0.1888</c:v>
                </c:pt>
                <c:pt idx="117">
                  <c:v>-0.18870000000000001</c:v>
                </c:pt>
                <c:pt idx="118">
                  <c:v>-0.18859999999999999</c:v>
                </c:pt>
                <c:pt idx="119">
                  <c:v>-0.1885</c:v>
                </c:pt>
                <c:pt idx="120">
                  <c:v>-0.18840000000000001</c:v>
                </c:pt>
                <c:pt idx="121">
                  <c:v>-0.1883</c:v>
                </c:pt>
                <c:pt idx="122">
                  <c:v>-0.18820000000000001</c:v>
                </c:pt>
                <c:pt idx="123">
                  <c:v>-0.18809999999999999</c:v>
                </c:pt>
                <c:pt idx="124">
                  <c:v>-0.188</c:v>
                </c:pt>
                <c:pt idx="125">
                  <c:v>-0.18790000000000001</c:v>
                </c:pt>
                <c:pt idx="126">
                  <c:v>-0.18779999999999999</c:v>
                </c:pt>
                <c:pt idx="127">
                  <c:v>-0.18770000000000001</c:v>
                </c:pt>
                <c:pt idx="128">
                  <c:v>-0.18759999999999999</c:v>
                </c:pt>
                <c:pt idx="129">
                  <c:v>-0.1875</c:v>
                </c:pt>
                <c:pt idx="130">
                  <c:v>-0.18740000000000001</c:v>
                </c:pt>
                <c:pt idx="131">
                  <c:v>-0.18729999999999999</c:v>
                </c:pt>
                <c:pt idx="132">
                  <c:v>-0.18720000000000001</c:v>
                </c:pt>
                <c:pt idx="133">
                  <c:v>-0.18709999999999999</c:v>
                </c:pt>
                <c:pt idx="134">
                  <c:v>-0.187</c:v>
                </c:pt>
                <c:pt idx="135">
                  <c:v>-0.18690000000000001</c:v>
                </c:pt>
                <c:pt idx="136">
                  <c:v>-0.18679999999999999</c:v>
                </c:pt>
                <c:pt idx="137">
                  <c:v>-0.1867</c:v>
                </c:pt>
                <c:pt idx="138">
                  <c:v>-0.18659999999999999</c:v>
                </c:pt>
                <c:pt idx="139">
                  <c:v>-0.1865</c:v>
                </c:pt>
                <c:pt idx="140">
                  <c:v>-0.18640000000000001</c:v>
                </c:pt>
                <c:pt idx="141">
                  <c:v>-0.18629999999999999</c:v>
                </c:pt>
                <c:pt idx="142">
                  <c:v>-0.1862</c:v>
                </c:pt>
                <c:pt idx="143">
                  <c:v>-0.18609999999999999</c:v>
                </c:pt>
                <c:pt idx="144">
                  <c:v>-0.186</c:v>
                </c:pt>
                <c:pt idx="145">
                  <c:v>-0.18590000000000001</c:v>
                </c:pt>
                <c:pt idx="146">
                  <c:v>-0.18579999999999999</c:v>
                </c:pt>
                <c:pt idx="147">
                  <c:v>-0.1857</c:v>
                </c:pt>
                <c:pt idx="148">
                  <c:v>-0.18559999999999999</c:v>
                </c:pt>
                <c:pt idx="149">
                  <c:v>-0.1855</c:v>
                </c:pt>
                <c:pt idx="150">
                  <c:v>-0.18540000000000001</c:v>
                </c:pt>
                <c:pt idx="151">
                  <c:v>-0.18529999999999999</c:v>
                </c:pt>
                <c:pt idx="152">
                  <c:v>-0.1852</c:v>
                </c:pt>
                <c:pt idx="153">
                  <c:v>-0.18509999999999999</c:v>
                </c:pt>
                <c:pt idx="154">
                  <c:v>-0.185</c:v>
                </c:pt>
                <c:pt idx="155">
                  <c:v>-0.18490000000000001</c:v>
                </c:pt>
                <c:pt idx="156">
                  <c:v>-0.18479999999999999</c:v>
                </c:pt>
                <c:pt idx="157">
                  <c:v>-0.1847</c:v>
                </c:pt>
                <c:pt idx="158">
                  <c:v>-0.18459999999999999</c:v>
                </c:pt>
                <c:pt idx="159">
                  <c:v>-0.1845</c:v>
                </c:pt>
                <c:pt idx="160">
                  <c:v>-0.18440000000000001</c:v>
                </c:pt>
                <c:pt idx="161">
                  <c:v>-0.18429999999999999</c:v>
                </c:pt>
                <c:pt idx="162">
                  <c:v>-0.1842</c:v>
                </c:pt>
                <c:pt idx="163">
                  <c:v>-0.18410000000000001</c:v>
                </c:pt>
                <c:pt idx="164">
                  <c:v>-0.184</c:v>
                </c:pt>
                <c:pt idx="165">
                  <c:v>-0.18390000000000001</c:v>
                </c:pt>
                <c:pt idx="166">
                  <c:v>-0.18379999999999999</c:v>
                </c:pt>
                <c:pt idx="167">
                  <c:v>-0.1837</c:v>
                </c:pt>
                <c:pt idx="168">
                  <c:v>-0.18360000000000001</c:v>
                </c:pt>
                <c:pt idx="169">
                  <c:v>-0.1835</c:v>
                </c:pt>
                <c:pt idx="170">
                  <c:v>-0.18340000000000001</c:v>
                </c:pt>
                <c:pt idx="171">
                  <c:v>-0.18329999999999999</c:v>
                </c:pt>
                <c:pt idx="172">
                  <c:v>-0.1832</c:v>
                </c:pt>
                <c:pt idx="173">
                  <c:v>-0.18310000000000001</c:v>
                </c:pt>
                <c:pt idx="174">
                  <c:v>-0.183</c:v>
                </c:pt>
                <c:pt idx="175">
                  <c:v>-0.18290000000000001</c:v>
                </c:pt>
                <c:pt idx="176">
                  <c:v>-0.18279999999999999</c:v>
                </c:pt>
                <c:pt idx="177">
                  <c:v>-0.1827</c:v>
                </c:pt>
                <c:pt idx="178">
                  <c:v>-0.18260000000000001</c:v>
                </c:pt>
                <c:pt idx="179">
                  <c:v>-0.1825</c:v>
                </c:pt>
                <c:pt idx="180">
                  <c:v>-0.18240000000000001</c:v>
                </c:pt>
                <c:pt idx="181">
                  <c:v>-0.18229999999999999</c:v>
                </c:pt>
                <c:pt idx="182">
                  <c:v>-0.1822</c:v>
                </c:pt>
                <c:pt idx="183">
                  <c:v>-0.18210000000000001</c:v>
                </c:pt>
                <c:pt idx="184">
                  <c:v>-0.182</c:v>
                </c:pt>
                <c:pt idx="185">
                  <c:v>-0.18190000000000001</c:v>
                </c:pt>
                <c:pt idx="186">
                  <c:v>-0.18179999999999999</c:v>
                </c:pt>
                <c:pt idx="187">
                  <c:v>-0.1817</c:v>
                </c:pt>
                <c:pt idx="188">
                  <c:v>-0.18160000000000001</c:v>
                </c:pt>
                <c:pt idx="189">
                  <c:v>-0.18149999999999999</c:v>
                </c:pt>
                <c:pt idx="190">
                  <c:v>-0.18140000000000001</c:v>
                </c:pt>
                <c:pt idx="191">
                  <c:v>-0.18129999999999999</c:v>
                </c:pt>
                <c:pt idx="192">
                  <c:v>-0.1812</c:v>
                </c:pt>
                <c:pt idx="193">
                  <c:v>-0.18110000000000001</c:v>
                </c:pt>
                <c:pt idx="194">
                  <c:v>-0.18099999999999999</c:v>
                </c:pt>
                <c:pt idx="195">
                  <c:v>-0.18090000000000001</c:v>
                </c:pt>
                <c:pt idx="196">
                  <c:v>-0.18079999999999999</c:v>
                </c:pt>
                <c:pt idx="197">
                  <c:v>-0.1807</c:v>
                </c:pt>
                <c:pt idx="198">
                  <c:v>-0.18060000000000001</c:v>
                </c:pt>
                <c:pt idx="199">
                  <c:v>-0.18049999999999999</c:v>
                </c:pt>
                <c:pt idx="200">
                  <c:v>-0.1804</c:v>
                </c:pt>
                <c:pt idx="201">
                  <c:v>-0.18029999999999999</c:v>
                </c:pt>
                <c:pt idx="202">
                  <c:v>-0.1802</c:v>
                </c:pt>
                <c:pt idx="203">
                  <c:v>-0.18010000000000001</c:v>
                </c:pt>
                <c:pt idx="204">
                  <c:v>-0.18</c:v>
                </c:pt>
                <c:pt idx="205">
                  <c:v>-0.1799</c:v>
                </c:pt>
                <c:pt idx="206">
                  <c:v>-0.17979999999999999</c:v>
                </c:pt>
                <c:pt idx="207">
                  <c:v>-0.1797</c:v>
                </c:pt>
                <c:pt idx="208">
                  <c:v>-0.17960000000000001</c:v>
                </c:pt>
                <c:pt idx="209">
                  <c:v>-0.17949999999999999</c:v>
                </c:pt>
                <c:pt idx="210">
                  <c:v>-0.1794</c:v>
                </c:pt>
                <c:pt idx="211">
                  <c:v>-0.17929999999999999</c:v>
                </c:pt>
                <c:pt idx="212">
                  <c:v>-0.1792</c:v>
                </c:pt>
                <c:pt idx="213">
                  <c:v>-0.17910000000000001</c:v>
                </c:pt>
                <c:pt idx="214">
                  <c:v>-0.17899999999999999</c:v>
                </c:pt>
                <c:pt idx="215">
                  <c:v>-0.1789</c:v>
                </c:pt>
                <c:pt idx="216">
                  <c:v>-0.17879999999999999</c:v>
                </c:pt>
                <c:pt idx="217">
                  <c:v>-0.1787</c:v>
                </c:pt>
                <c:pt idx="218">
                  <c:v>-0.17860000000000001</c:v>
                </c:pt>
                <c:pt idx="219">
                  <c:v>-0.17849999999999999</c:v>
                </c:pt>
                <c:pt idx="220">
                  <c:v>-0.1784</c:v>
                </c:pt>
                <c:pt idx="221">
                  <c:v>-0.17829999999999999</c:v>
                </c:pt>
                <c:pt idx="222">
                  <c:v>-0.1782</c:v>
                </c:pt>
                <c:pt idx="223">
                  <c:v>-0.17810000000000001</c:v>
                </c:pt>
                <c:pt idx="224">
                  <c:v>-0.17799999999999999</c:v>
                </c:pt>
                <c:pt idx="225">
                  <c:v>-0.1779</c:v>
                </c:pt>
                <c:pt idx="226">
                  <c:v>-0.17780000000000001</c:v>
                </c:pt>
                <c:pt idx="227">
                  <c:v>-0.1777</c:v>
                </c:pt>
                <c:pt idx="228">
                  <c:v>-0.17760000000000001</c:v>
                </c:pt>
                <c:pt idx="229">
                  <c:v>-0.17749999999999999</c:v>
                </c:pt>
                <c:pt idx="230">
                  <c:v>-0.1774</c:v>
                </c:pt>
                <c:pt idx="231">
                  <c:v>-0.17730000000000001</c:v>
                </c:pt>
                <c:pt idx="232">
                  <c:v>-0.1772</c:v>
                </c:pt>
                <c:pt idx="233">
                  <c:v>-0.17710000000000001</c:v>
                </c:pt>
                <c:pt idx="234">
                  <c:v>-0.17699999999999999</c:v>
                </c:pt>
                <c:pt idx="235">
                  <c:v>-0.1769</c:v>
                </c:pt>
                <c:pt idx="236">
                  <c:v>-0.17680000000000001</c:v>
                </c:pt>
                <c:pt idx="237">
                  <c:v>-0.1767</c:v>
                </c:pt>
                <c:pt idx="238">
                  <c:v>-0.17660000000000001</c:v>
                </c:pt>
                <c:pt idx="239">
                  <c:v>-0.17649999999999999</c:v>
                </c:pt>
                <c:pt idx="240">
                  <c:v>-0.1764</c:v>
                </c:pt>
                <c:pt idx="241">
                  <c:v>-0.17630000000000001</c:v>
                </c:pt>
                <c:pt idx="242">
                  <c:v>-0.1762</c:v>
                </c:pt>
                <c:pt idx="243">
                  <c:v>-0.17610000000000001</c:v>
                </c:pt>
                <c:pt idx="244">
                  <c:v>-0.17599999999999999</c:v>
                </c:pt>
                <c:pt idx="245">
                  <c:v>-0.1759</c:v>
                </c:pt>
                <c:pt idx="246">
                  <c:v>-0.17580000000000001</c:v>
                </c:pt>
                <c:pt idx="247">
                  <c:v>-0.1757</c:v>
                </c:pt>
                <c:pt idx="248">
                  <c:v>-0.17560000000000001</c:v>
                </c:pt>
                <c:pt idx="249">
                  <c:v>-0.17549999999999999</c:v>
                </c:pt>
                <c:pt idx="250">
                  <c:v>-0.1754</c:v>
                </c:pt>
                <c:pt idx="251">
                  <c:v>-0.17530000000000001</c:v>
                </c:pt>
                <c:pt idx="252">
                  <c:v>-0.17519999999999999</c:v>
                </c:pt>
                <c:pt idx="253">
                  <c:v>-0.17510000000000001</c:v>
                </c:pt>
                <c:pt idx="254">
                  <c:v>-0.17499999999999999</c:v>
                </c:pt>
                <c:pt idx="255">
                  <c:v>-0.1749</c:v>
                </c:pt>
                <c:pt idx="256">
                  <c:v>-0.17480000000000001</c:v>
                </c:pt>
                <c:pt idx="257">
                  <c:v>-0.17469999999999999</c:v>
                </c:pt>
                <c:pt idx="258">
                  <c:v>-0.17460000000000001</c:v>
                </c:pt>
                <c:pt idx="259">
                  <c:v>-0.17449999999999999</c:v>
                </c:pt>
                <c:pt idx="260">
                  <c:v>-0.1744</c:v>
                </c:pt>
                <c:pt idx="261">
                  <c:v>-0.17430000000000001</c:v>
                </c:pt>
                <c:pt idx="262">
                  <c:v>-0.17419999999999999</c:v>
                </c:pt>
                <c:pt idx="263">
                  <c:v>-0.1741</c:v>
                </c:pt>
                <c:pt idx="264">
                  <c:v>-0.17399999999999999</c:v>
                </c:pt>
                <c:pt idx="265">
                  <c:v>-0.1739</c:v>
                </c:pt>
                <c:pt idx="266">
                  <c:v>-0.17380000000000001</c:v>
                </c:pt>
                <c:pt idx="267">
                  <c:v>-0.17369999999999999</c:v>
                </c:pt>
                <c:pt idx="268">
                  <c:v>-0.1736</c:v>
                </c:pt>
                <c:pt idx="269">
                  <c:v>-0.17349999999999999</c:v>
                </c:pt>
                <c:pt idx="270">
                  <c:v>-0.1734</c:v>
                </c:pt>
                <c:pt idx="271">
                  <c:v>-0.17330000000000001</c:v>
                </c:pt>
                <c:pt idx="272">
                  <c:v>-0.17319999999999999</c:v>
                </c:pt>
                <c:pt idx="273">
                  <c:v>-0.1731</c:v>
                </c:pt>
                <c:pt idx="274">
                  <c:v>-0.17299999999999999</c:v>
                </c:pt>
                <c:pt idx="275">
                  <c:v>-0.1729</c:v>
                </c:pt>
                <c:pt idx="276">
                  <c:v>-0.17280000000000001</c:v>
                </c:pt>
                <c:pt idx="277">
                  <c:v>-0.17269999999999999</c:v>
                </c:pt>
                <c:pt idx="278">
                  <c:v>-0.1726</c:v>
                </c:pt>
                <c:pt idx="279">
                  <c:v>-0.17249999999999999</c:v>
                </c:pt>
                <c:pt idx="280">
                  <c:v>-0.1724</c:v>
                </c:pt>
                <c:pt idx="281">
                  <c:v>-0.17230000000000001</c:v>
                </c:pt>
                <c:pt idx="282">
                  <c:v>-0.17219999999999999</c:v>
                </c:pt>
                <c:pt idx="283">
                  <c:v>-0.1721</c:v>
                </c:pt>
                <c:pt idx="284">
                  <c:v>-0.17199999999999999</c:v>
                </c:pt>
                <c:pt idx="285">
                  <c:v>-0.1719</c:v>
                </c:pt>
                <c:pt idx="286">
                  <c:v>-0.17180000000000001</c:v>
                </c:pt>
                <c:pt idx="287">
                  <c:v>-0.17169999999999999</c:v>
                </c:pt>
                <c:pt idx="288">
                  <c:v>-0.1716</c:v>
                </c:pt>
                <c:pt idx="289">
                  <c:v>-0.17150000000000001</c:v>
                </c:pt>
                <c:pt idx="290">
                  <c:v>-0.1714</c:v>
                </c:pt>
                <c:pt idx="291">
                  <c:v>-0.17130000000000001</c:v>
                </c:pt>
                <c:pt idx="292">
                  <c:v>-0.17119999999999999</c:v>
                </c:pt>
                <c:pt idx="293">
                  <c:v>-0.1711</c:v>
                </c:pt>
                <c:pt idx="294">
                  <c:v>-0.17100000000000001</c:v>
                </c:pt>
                <c:pt idx="295">
                  <c:v>-0.1709</c:v>
                </c:pt>
                <c:pt idx="296">
                  <c:v>-0.17080000000000001</c:v>
                </c:pt>
                <c:pt idx="297">
                  <c:v>-0.17069999999999999</c:v>
                </c:pt>
                <c:pt idx="298">
                  <c:v>-0.1706</c:v>
                </c:pt>
                <c:pt idx="299">
                  <c:v>-0.17050000000000001</c:v>
                </c:pt>
                <c:pt idx="300">
                  <c:v>-0.1704</c:v>
                </c:pt>
                <c:pt idx="301">
                  <c:v>-0.17030000000000001</c:v>
                </c:pt>
                <c:pt idx="302">
                  <c:v>-0.17019999999999999</c:v>
                </c:pt>
                <c:pt idx="303">
                  <c:v>-0.1701</c:v>
                </c:pt>
                <c:pt idx="304">
                  <c:v>-0.17</c:v>
                </c:pt>
                <c:pt idx="305">
                  <c:v>-0.1699</c:v>
                </c:pt>
                <c:pt idx="306">
                  <c:v>-0.16980000000000001</c:v>
                </c:pt>
                <c:pt idx="307">
                  <c:v>-0.16969999999999999</c:v>
                </c:pt>
                <c:pt idx="308">
                  <c:v>-0.1696</c:v>
                </c:pt>
                <c:pt idx="309">
                  <c:v>-0.16950000000000001</c:v>
                </c:pt>
                <c:pt idx="310">
                  <c:v>-0.1694</c:v>
                </c:pt>
                <c:pt idx="311">
                  <c:v>-0.16930000000000001</c:v>
                </c:pt>
                <c:pt idx="312">
                  <c:v>-0.16919999999999999</c:v>
                </c:pt>
                <c:pt idx="313">
                  <c:v>-0.1691</c:v>
                </c:pt>
                <c:pt idx="314">
                  <c:v>-0.16900000000000001</c:v>
                </c:pt>
                <c:pt idx="315">
                  <c:v>-0.16889999999999999</c:v>
                </c:pt>
                <c:pt idx="316">
                  <c:v>-0.16880000000000001</c:v>
                </c:pt>
                <c:pt idx="317">
                  <c:v>-0.16869999999999999</c:v>
                </c:pt>
                <c:pt idx="318">
                  <c:v>-0.1686</c:v>
                </c:pt>
                <c:pt idx="319">
                  <c:v>-0.16850000000000001</c:v>
                </c:pt>
                <c:pt idx="320">
                  <c:v>-0.16839999999999999</c:v>
                </c:pt>
                <c:pt idx="321">
                  <c:v>-0.16830000000000001</c:v>
                </c:pt>
                <c:pt idx="322">
                  <c:v>-0.16819999999999999</c:v>
                </c:pt>
                <c:pt idx="323">
                  <c:v>-0.1681</c:v>
                </c:pt>
                <c:pt idx="324">
                  <c:v>-0.16800000000000001</c:v>
                </c:pt>
                <c:pt idx="325">
                  <c:v>-0.16789999999999999</c:v>
                </c:pt>
                <c:pt idx="326">
                  <c:v>-0.1678</c:v>
                </c:pt>
                <c:pt idx="327">
                  <c:v>-0.16769999999999999</c:v>
                </c:pt>
                <c:pt idx="328">
                  <c:v>-0.1676</c:v>
                </c:pt>
                <c:pt idx="329">
                  <c:v>-0.16750000000000001</c:v>
                </c:pt>
                <c:pt idx="330">
                  <c:v>-0.16739999999999999</c:v>
                </c:pt>
                <c:pt idx="331">
                  <c:v>-0.1673</c:v>
                </c:pt>
                <c:pt idx="332">
                  <c:v>-0.16719999999999999</c:v>
                </c:pt>
                <c:pt idx="333">
                  <c:v>-0.1671</c:v>
                </c:pt>
                <c:pt idx="334">
                  <c:v>-0.16700000000000001</c:v>
                </c:pt>
                <c:pt idx="335">
                  <c:v>-0.16689999999999999</c:v>
                </c:pt>
                <c:pt idx="336">
                  <c:v>-0.1668</c:v>
                </c:pt>
                <c:pt idx="337">
                  <c:v>-0.16669999999999999</c:v>
                </c:pt>
                <c:pt idx="338">
                  <c:v>-0.1666</c:v>
                </c:pt>
                <c:pt idx="339">
                  <c:v>-0.16650000000000001</c:v>
                </c:pt>
                <c:pt idx="340">
                  <c:v>-0.16639999999999999</c:v>
                </c:pt>
                <c:pt idx="341">
                  <c:v>-0.1663</c:v>
                </c:pt>
                <c:pt idx="342">
                  <c:v>-0.16619999999999999</c:v>
                </c:pt>
                <c:pt idx="343">
                  <c:v>-0.1661</c:v>
                </c:pt>
                <c:pt idx="344">
                  <c:v>-0.16600000000000001</c:v>
                </c:pt>
                <c:pt idx="345">
                  <c:v>-0.16589999999999999</c:v>
                </c:pt>
                <c:pt idx="346">
                  <c:v>-0.1658</c:v>
                </c:pt>
                <c:pt idx="347">
                  <c:v>-0.16569999999999999</c:v>
                </c:pt>
                <c:pt idx="348">
                  <c:v>-0.1656</c:v>
                </c:pt>
                <c:pt idx="349">
                  <c:v>-0.16550000000000001</c:v>
                </c:pt>
                <c:pt idx="350">
                  <c:v>-0.16539999999999999</c:v>
                </c:pt>
                <c:pt idx="351">
                  <c:v>-0.1653</c:v>
                </c:pt>
                <c:pt idx="352">
                  <c:v>-0.16520000000000001</c:v>
                </c:pt>
                <c:pt idx="353">
                  <c:v>-0.1651</c:v>
                </c:pt>
                <c:pt idx="354">
                  <c:v>-0.16500000000000001</c:v>
                </c:pt>
                <c:pt idx="355">
                  <c:v>-0.16489999999999999</c:v>
                </c:pt>
                <c:pt idx="356">
                  <c:v>-0.1648</c:v>
                </c:pt>
                <c:pt idx="357">
                  <c:v>-0.16470000000000001</c:v>
                </c:pt>
                <c:pt idx="358">
                  <c:v>-0.1646</c:v>
                </c:pt>
                <c:pt idx="359">
                  <c:v>-0.16450000000000001</c:v>
                </c:pt>
                <c:pt idx="360">
                  <c:v>-0.16439999999999999</c:v>
                </c:pt>
                <c:pt idx="361">
                  <c:v>-0.1643</c:v>
                </c:pt>
                <c:pt idx="362">
                  <c:v>-0.16420000000000001</c:v>
                </c:pt>
                <c:pt idx="363">
                  <c:v>-0.1641</c:v>
                </c:pt>
                <c:pt idx="364">
                  <c:v>-0.16400000000000001</c:v>
                </c:pt>
                <c:pt idx="365">
                  <c:v>-0.16389999999999999</c:v>
                </c:pt>
                <c:pt idx="366">
                  <c:v>-0.1638</c:v>
                </c:pt>
                <c:pt idx="367">
                  <c:v>-0.16370000000000001</c:v>
                </c:pt>
                <c:pt idx="368">
                  <c:v>-0.1636</c:v>
                </c:pt>
                <c:pt idx="369">
                  <c:v>-0.16350000000000001</c:v>
                </c:pt>
                <c:pt idx="370">
                  <c:v>-0.16339999999999999</c:v>
                </c:pt>
                <c:pt idx="371">
                  <c:v>-0.1633</c:v>
                </c:pt>
                <c:pt idx="372">
                  <c:v>-0.16320000000000001</c:v>
                </c:pt>
                <c:pt idx="373">
                  <c:v>-0.16309999999999999</c:v>
                </c:pt>
                <c:pt idx="374">
                  <c:v>-0.16300000000000001</c:v>
                </c:pt>
                <c:pt idx="375">
                  <c:v>-0.16289999999999999</c:v>
                </c:pt>
                <c:pt idx="376">
                  <c:v>-0.1628</c:v>
                </c:pt>
                <c:pt idx="377">
                  <c:v>-0.16270000000000001</c:v>
                </c:pt>
                <c:pt idx="378">
                  <c:v>-0.16259999999999999</c:v>
                </c:pt>
                <c:pt idx="379">
                  <c:v>-0.16250000000000001</c:v>
                </c:pt>
                <c:pt idx="380">
                  <c:v>-0.16239999999999999</c:v>
                </c:pt>
                <c:pt idx="381">
                  <c:v>-0.1623</c:v>
                </c:pt>
                <c:pt idx="382">
                  <c:v>-0.16220000000000001</c:v>
                </c:pt>
                <c:pt idx="383">
                  <c:v>-0.16209999999999999</c:v>
                </c:pt>
                <c:pt idx="384">
                  <c:v>-0.16200000000000001</c:v>
                </c:pt>
                <c:pt idx="385">
                  <c:v>-0.16189999999999999</c:v>
                </c:pt>
                <c:pt idx="386">
                  <c:v>-0.1618</c:v>
                </c:pt>
                <c:pt idx="387">
                  <c:v>-0.16170000000000001</c:v>
                </c:pt>
                <c:pt idx="388">
                  <c:v>-0.16159999999999999</c:v>
                </c:pt>
                <c:pt idx="389">
                  <c:v>-0.1615</c:v>
                </c:pt>
                <c:pt idx="390">
                  <c:v>-0.16139999999999999</c:v>
                </c:pt>
                <c:pt idx="391">
                  <c:v>-0.1613</c:v>
                </c:pt>
                <c:pt idx="392">
                  <c:v>-0.16120000000000001</c:v>
                </c:pt>
                <c:pt idx="393">
                  <c:v>-0.16109999999999999</c:v>
                </c:pt>
                <c:pt idx="394">
                  <c:v>-0.161</c:v>
                </c:pt>
                <c:pt idx="395">
                  <c:v>-0.16089999999999999</c:v>
                </c:pt>
                <c:pt idx="396">
                  <c:v>-0.1608</c:v>
                </c:pt>
                <c:pt idx="397">
                  <c:v>-0.16070000000000001</c:v>
                </c:pt>
                <c:pt idx="398">
                  <c:v>-0.16059999999999999</c:v>
                </c:pt>
                <c:pt idx="399">
                  <c:v>-0.1605</c:v>
                </c:pt>
                <c:pt idx="400">
                  <c:v>-0.16039999999999999</c:v>
                </c:pt>
                <c:pt idx="401">
                  <c:v>-0.1603</c:v>
                </c:pt>
                <c:pt idx="402">
                  <c:v>-0.16020000000000001</c:v>
                </c:pt>
                <c:pt idx="403">
                  <c:v>-0.16009999999999999</c:v>
                </c:pt>
                <c:pt idx="404">
                  <c:v>-0.16</c:v>
                </c:pt>
                <c:pt idx="405">
                  <c:v>-0.15989999999999999</c:v>
                </c:pt>
                <c:pt idx="406">
                  <c:v>-0.1598</c:v>
                </c:pt>
                <c:pt idx="407">
                  <c:v>-0.15970000000000001</c:v>
                </c:pt>
                <c:pt idx="408">
                  <c:v>-0.15959999999999999</c:v>
                </c:pt>
                <c:pt idx="409">
                  <c:v>-0.1595</c:v>
                </c:pt>
                <c:pt idx="410">
                  <c:v>-0.15939999999999999</c:v>
                </c:pt>
                <c:pt idx="411">
                  <c:v>-0.1593</c:v>
                </c:pt>
                <c:pt idx="412">
                  <c:v>-0.15920000000000001</c:v>
                </c:pt>
                <c:pt idx="413">
                  <c:v>-0.15909999999999999</c:v>
                </c:pt>
                <c:pt idx="414">
                  <c:v>-0.159</c:v>
                </c:pt>
                <c:pt idx="415">
                  <c:v>-0.15890000000000001</c:v>
                </c:pt>
                <c:pt idx="416">
                  <c:v>-0.1588</c:v>
                </c:pt>
                <c:pt idx="417">
                  <c:v>-0.15870000000000001</c:v>
                </c:pt>
                <c:pt idx="418">
                  <c:v>-0.15859999999999999</c:v>
                </c:pt>
                <c:pt idx="419">
                  <c:v>-0.1585</c:v>
                </c:pt>
                <c:pt idx="420">
                  <c:v>-0.15840000000000001</c:v>
                </c:pt>
                <c:pt idx="421">
                  <c:v>-0.1583</c:v>
                </c:pt>
                <c:pt idx="422">
                  <c:v>-0.15820000000000001</c:v>
                </c:pt>
                <c:pt idx="423">
                  <c:v>-0.15809999999999999</c:v>
                </c:pt>
                <c:pt idx="424">
                  <c:v>-0.158</c:v>
                </c:pt>
                <c:pt idx="425">
                  <c:v>-0.15790000000000001</c:v>
                </c:pt>
                <c:pt idx="426">
                  <c:v>-0.1578</c:v>
                </c:pt>
                <c:pt idx="427">
                  <c:v>-0.15770000000000001</c:v>
                </c:pt>
                <c:pt idx="428">
                  <c:v>-0.15759999999999999</c:v>
                </c:pt>
                <c:pt idx="429">
                  <c:v>-0.1575</c:v>
                </c:pt>
                <c:pt idx="430">
                  <c:v>-0.15740000000000001</c:v>
                </c:pt>
                <c:pt idx="431">
                  <c:v>-0.1573</c:v>
                </c:pt>
                <c:pt idx="432">
                  <c:v>-0.15720000000000001</c:v>
                </c:pt>
                <c:pt idx="433">
                  <c:v>-0.15709999999999999</c:v>
                </c:pt>
                <c:pt idx="434">
                  <c:v>-0.157</c:v>
                </c:pt>
                <c:pt idx="435">
                  <c:v>-0.15690000000000001</c:v>
                </c:pt>
                <c:pt idx="436">
                  <c:v>-0.15679999999999999</c:v>
                </c:pt>
                <c:pt idx="437">
                  <c:v>-0.15670000000000001</c:v>
                </c:pt>
                <c:pt idx="438">
                  <c:v>-0.15659999999999999</c:v>
                </c:pt>
                <c:pt idx="439">
                  <c:v>-0.1565</c:v>
                </c:pt>
                <c:pt idx="440">
                  <c:v>-0.15640000000000001</c:v>
                </c:pt>
                <c:pt idx="441">
                  <c:v>-0.15629999999999999</c:v>
                </c:pt>
                <c:pt idx="442">
                  <c:v>-0.15620000000000001</c:v>
                </c:pt>
                <c:pt idx="443">
                  <c:v>-0.15609999999999999</c:v>
                </c:pt>
                <c:pt idx="444">
                  <c:v>-0.156</c:v>
                </c:pt>
                <c:pt idx="445">
                  <c:v>-0.15590000000000001</c:v>
                </c:pt>
                <c:pt idx="446">
                  <c:v>-0.15579999999999999</c:v>
                </c:pt>
                <c:pt idx="447">
                  <c:v>-0.15570000000000001</c:v>
                </c:pt>
                <c:pt idx="448">
                  <c:v>-0.15559999999999999</c:v>
                </c:pt>
                <c:pt idx="449">
                  <c:v>-0.1555</c:v>
                </c:pt>
                <c:pt idx="450">
                  <c:v>-0.15540000000000001</c:v>
                </c:pt>
                <c:pt idx="451">
                  <c:v>-0.15529999999999999</c:v>
                </c:pt>
                <c:pt idx="452">
                  <c:v>-0.1552</c:v>
                </c:pt>
                <c:pt idx="453">
                  <c:v>-0.15509999999999999</c:v>
                </c:pt>
                <c:pt idx="454">
                  <c:v>-0.155</c:v>
                </c:pt>
                <c:pt idx="455">
                  <c:v>-0.15490000000000001</c:v>
                </c:pt>
                <c:pt idx="456">
                  <c:v>-0.15479999999999999</c:v>
                </c:pt>
                <c:pt idx="457">
                  <c:v>-0.1547</c:v>
                </c:pt>
                <c:pt idx="458">
                  <c:v>-0.15459999999999999</c:v>
                </c:pt>
                <c:pt idx="459">
                  <c:v>-0.1545</c:v>
                </c:pt>
                <c:pt idx="460">
                  <c:v>-0.15440000000000001</c:v>
                </c:pt>
                <c:pt idx="461">
                  <c:v>-0.15429999999999999</c:v>
                </c:pt>
                <c:pt idx="462">
                  <c:v>-0.1542</c:v>
                </c:pt>
                <c:pt idx="463">
                  <c:v>-0.15409999999999999</c:v>
                </c:pt>
                <c:pt idx="464">
                  <c:v>-0.154</c:v>
                </c:pt>
                <c:pt idx="465">
                  <c:v>-0.15390000000000001</c:v>
                </c:pt>
                <c:pt idx="466">
                  <c:v>-0.15379999999999999</c:v>
                </c:pt>
                <c:pt idx="467">
                  <c:v>-0.1537</c:v>
                </c:pt>
                <c:pt idx="468">
                  <c:v>-0.15359999999999999</c:v>
                </c:pt>
                <c:pt idx="469">
                  <c:v>-0.1535</c:v>
                </c:pt>
                <c:pt idx="470">
                  <c:v>-0.15340000000000001</c:v>
                </c:pt>
                <c:pt idx="471">
                  <c:v>-0.15329999999999999</c:v>
                </c:pt>
                <c:pt idx="472">
                  <c:v>-0.1532</c:v>
                </c:pt>
                <c:pt idx="473">
                  <c:v>-0.15310000000000001</c:v>
                </c:pt>
                <c:pt idx="474">
                  <c:v>-0.153</c:v>
                </c:pt>
                <c:pt idx="475">
                  <c:v>-0.15290000000000001</c:v>
                </c:pt>
                <c:pt idx="476">
                  <c:v>-0.15279999999999999</c:v>
                </c:pt>
                <c:pt idx="477">
                  <c:v>-0.1527</c:v>
                </c:pt>
                <c:pt idx="478">
                  <c:v>-0.15260000000000001</c:v>
                </c:pt>
                <c:pt idx="479">
                  <c:v>-0.1525</c:v>
                </c:pt>
                <c:pt idx="480">
                  <c:v>-0.15240000000000001</c:v>
                </c:pt>
                <c:pt idx="481">
                  <c:v>-0.15229999999999999</c:v>
                </c:pt>
                <c:pt idx="482">
                  <c:v>-0.1522</c:v>
                </c:pt>
                <c:pt idx="483">
                  <c:v>-0.15210000000000001</c:v>
                </c:pt>
                <c:pt idx="484">
                  <c:v>-0.152</c:v>
                </c:pt>
                <c:pt idx="485">
                  <c:v>-0.15190000000000001</c:v>
                </c:pt>
                <c:pt idx="486">
                  <c:v>-0.15179999999999999</c:v>
                </c:pt>
                <c:pt idx="487">
                  <c:v>-0.1517</c:v>
                </c:pt>
                <c:pt idx="488">
                  <c:v>-0.15160000000000001</c:v>
                </c:pt>
                <c:pt idx="489">
                  <c:v>-0.1515</c:v>
                </c:pt>
                <c:pt idx="490">
                  <c:v>-0.15140000000000001</c:v>
                </c:pt>
                <c:pt idx="491">
                  <c:v>-0.15129999999999999</c:v>
                </c:pt>
                <c:pt idx="492">
                  <c:v>-0.1512</c:v>
                </c:pt>
                <c:pt idx="493">
                  <c:v>-0.15110000000000001</c:v>
                </c:pt>
                <c:pt idx="494">
                  <c:v>-0.151</c:v>
                </c:pt>
                <c:pt idx="495">
                  <c:v>-0.15090000000000001</c:v>
                </c:pt>
                <c:pt idx="496">
                  <c:v>-0.15079999999999999</c:v>
                </c:pt>
                <c:pt idx="497">
                  <c:v>-0.1507</c:v>
                </c:pt>
                <c:pt idx="498">
                  <c:v>-0.15060000000000001</c:v>
                </c:pt>
                <c:pt idx="499">
                  <c:v>-0.15049999999999999</c:v>
                </c:pt>
                <c:pt idx="500">
                  <c:v>-0.15040000000000001</c:v>
                </c:pt>
                <c:pt idx="501">
                  <c:v>-0.15029999999999999</c:v>
                </c:pt>
                <c:pt idx="502">
                  <c:v>-0.1502</c:v>
                </c:pt>
                <c:pt idx="503">
                  <c:v>-0.15010000000000001</c:v>
                </c:pt>
                <c:pt idx="504">
                  <c:v>-0.15</c:v>
                </c:pt>
                <c:pt idx="505">
                  <c:v>-0.14990000000000001</c:v>
                </c:pt>
                <c:pt idx="506">
                  <c:v>-0.14979999999999999</c:v>
                </c:pt>
                <c:pt idx="507">
                  <c:v>-0.1497</c:v>
                </c:pt>
                <c:pt idx="508">
                  <c:v>-0.14960000000000001</c:v>
                </c:pt>
                <c:pt idx="509">
                  <c:v>-0.14949999999999999</c:v>
                </c:pt>
                <c:pt idx="510">
                  <c:v>-0.14940000000000001</c:v>
                </c:pt>
                <c:pt idx="511">
                  <c:v>-0.14929999999999999</c:v>
                </c:pt>
                <c:pt idx="512">
                  <c:v>-0.1492</c:v>
                </c:pt>
                <c:pt idx="513">
                  <c:v>-0.14910000000000001</c:v>
                </c:pt>
                <c:pt idx="514">
                  <c:v>-0.14899999999999999</c:v>
                </c:pt>
                <c:pt idx="515">
                  <c:v>-0.1489</c:v>
                </c:pt>
                <c:pt idx="516">
                  <c:v>-0.14879999999999999</c:v>
                </c:pt>
                <c:pt idx="517">
                  <c:v>-0.1487</c:v>
                </c:pt>
                <c:pt idx="518">
                  <c:v>-0.14860000000000001</c:v>
                </c:pt>
                <c:pt idx="519">
                  <c:v>-0.14849999999999999</c:v>
                </c:pt>
                <c:pt idx="520">
                  <c:v>-0.1484</c:v>
                </c:pt>
                <c:pt idx="521">
                  <c:v>-0.14829999999999999</c:v>
                </c:pt>
                <c:pt idx="522">
                  <c:v>-0.1482</c:v>
                </c:pt>
                <c:pt idx="523">
                  <c:v>-0.14810000000000001</c:v>
                </c:pt>
                <c:pt idx="524">
                  <c:v>-0.14799999999999999</c:v>
                </c:pt>
                <c:pt idx="525">
                  <c:v>-0.1479</c:v>
                </c:pt>
                <c:pt idx="526">
                  <c:v>-0.14779999999999999</c:v>
                </c:pt>
                <c:pt idx="527">
                  <c:v>-0.1477</c:v>
                </c:pt>
                <c:pt idx="528">
                  <c:v>-0.14760000000000001</c:v>
                </c:pt>
                <c:pt idx="529">
                  <c:v>-0.14749999999999999</c:v>
                </c:pt>
                <c:pt idx="530">
                  <c:v>-0.1474</c:v>
                </c:pt>
                <c:pt idx="531">
                  <c:v>-0.14729999999999999</c:v>
                </c:pt>
                <c:pt idx="532">
                  <c:v>-0.1472</c:v>
                </c:pt>
                <c:pt idx="533">
                  <c:v>-0.14710000000000001</c:v>
                </c:pt>
                <c:pt idx="534">
                  <c:v>-0.14699999999999999</c:v>
                </c:pt>
                <c:pt idx="535">
                  <c:v>-0.1469</c:v>
                </c:pt>
                <c:pt idx="536">
                  <c:v>-0.14680000000000001</c:v>
                </c:pt>
                <c:pt idx="537">
                  <c:v>-0.1467</c:v>
                </c:pt>
                <c:pt idx="538">
                  <c:v>-0.14660000000000001</c:v>
                </c:pt>
                <c:pt idx="539">
                  <c:v>-0.14649999999999999</c:v>
                </c:pt>
                <c:pt idx="540">
                  <c:v>-0.1464</c:v>
                </c:pt>
                <c:pt idx="541">
                  <c:v>-0.14630000000000001</c:v>
                </c:pt>
                <c:pt idx="542">
                  <c:v>-0.1462</c:v>
                </c:pt>
                <c:pt idx="543">
                  <c:v>-0.14610000000000001</c:v>
                </c:pt>
                <c:pt idx="544">
                  <c:v>-0.14599999999999999</c:v>
                </c:pt>
                <c:pt idx="545">
                  <c:v>-0.1459</c:v>
                </c:pt>
                <c:pt idx="546">
                  <c:v>-0.14580000000000001</c:v>
                </c:pt>
                <c:pt idx="547">
                  <c:v>-0.1457</c:v>
                </c:pt>
                <c:pt idx="548">
                  <c:v>-0.14560000000000001</c:v>
                </c:pt>
                <c:pt idx="549">
                  <c:v>-0.14549999999999999</c:v>
                </c:pt>
                <c:pt idx="550">
                  <c:v>-0.1454</c:v>
                </c:pt>
                <c:pt idx="551">
                  <c:v>-0.14530000000000001</c:v>
                </c:pt>
                <c:pt idx="552">
                  <c:v>-0.1452</c:v>
                </c:pt>
                <c:pt idx="553">
                  <c:v>-0.14510000000000001</c:v>
                </c:pt>
                <c:pt idx="554">
                  <c:v>-0.14499999999999999</c:v>
                </c:pt>
                <c:pt idx="555">
                  <c:v>-0.1449</c:v>
                </c:pt>
                <c:pt idx="556">
                  <c:v>-0.14480000000000001</c:v>
                </c:pt>
                <c:pt idx="557">
                  <c:v>-0.1447</c:v>
                </c:pt>
                <c:pt idx="558">
                  <c:v>-0.14460000000000001</c:v>
                </c:pt>
                <c:pt idx="559">
                  <c:v>-0.14449999999999999</c:v>
                </c:pt>
                <c:pt idx="560">
                  <c:v>-0.1444</c:v>
                </c:pt>
                <c:pt idx="561">
                  <c:v>-0.14430000000000001</c:v>
                </c:pt>
                <c:pt idx="562">
                  <c:v>-0.14419999999999999</c:v>
                </c:pt>
                <c:pt idx="563">
                  <c:v>-0.14410000000000001</c:v>
                </c:pt>
                <c:pt idx="564">
                  <c:v>-0.14399999999999999</c:v>
                </c:pt>
                <c:pt idx="565">
                  <c:v>-0.1439</c:v>
                </c:pt>
                <c:pt idx="566">
                  <c:v>-0.14380000000000001</c:v>
                </c:pt>
                <c:pt idx="567">
                  <c:v>-0.14369999999999999</c:v>
                </c:pt>
                <c:pt idx="568">
                  <c:v>-0.14360000000000001</c:v>
                </c:pt>
                <c:pt idx="569">
                  <c:v>-0.14349999999999999</c:v>
                </c:pt>
                <c:pt idx="570">
                  <c:v>-0.1434</c:v>
                </c:pt>
                <c:pt idx="571">
                  <c:v>-0.14330000000000001</c:v>
                </c:pt>
                <c:pt idx="572">
                  <c:v>-0.14319999999999999</c:v>
                </c:pt>
                <c:pt idx="573">
                  <c:v>-0.1431</c:v>
                </c:pt>
                <c:pt idx="574">
                  <c:v>-0.14299999999999999</c:v>
                </c:pt>
                <c:pt idx="575">
                  <c:v>-0.1429</c:v>
                </c:pt>
                <c:pt idx="576">
                  <c:v>-0.14280000000000001</c:v>
                </c:pt>
                <c:pt idx="577">
                  <c:v>-0.14269999999999999</c:v>
                </c:pt>
                <c:pt idx="578">
                  <c:v>-0.1426</c:v>
                </c:pt>
                <c:pt idx="579">
                  <c:v>-0.14249999999999999</c:v>
                </c:pt>
                <c:pt idx="580">
                  <c:v>-0.1424</c:v>
                </c:pt>
                <c:pt idx="581">
                  <c:v>-0.14230000000000001</c:v>
                </c:pt>
                <c:pt idx="582">
                  <c:v>-0.14219999999999999</c:v>
                </c:pt>
                <c:pt idx="583">
                  <c:v>-0.1421</c:v>
                </c:pt>
                <c:pt idx="584">
                  <c:v>-0.14199999999999999</c:v>
                </c:pt>
                <c:pt idx="585">
                  <c:v>-0.1419</c:v>
                </c:pt>
                <c:pt idx="586">
                  <c:v>-0.14180000000000001</c:v>
                </c:pt>
                <c:pt idx="587">
                  <c:v>-0.14169999999999999</c:v>
                </c:pt>
                <c:pt idx="588">
                  <c:v>-0.1416</c:v>
                </c:pt>
                <c:pt idx="589">
                  <c:v>-0.14149999999999999</c:v>
                </c:pt>
                <c:pt idx="590">
                  <c:v>-0.1414</c:v>
                </c:pt>
                <c:pt idx="591">
                  <c:v>-0.14130000000000001</c:v>
                </c:pt>
                <c:pt idx="592">
                  <c:v>-0.14119999999999999</c:v>
                </c:pt>
                <c:pt idx="593">
                  <c:v>-0.1411</c:v>
                </c:pt>
                <c:pt idx="594">
                  <c:v>-0.14099999999999999</c:v>
                </c:pt>
                <c:pt idx="595">
                  <c:v>-0.1409</c:v>
                </c:pt>
                <c:pt idx="596">
                  <c:v>-0.14080000000000001</c:v>
                </c:pt>
                <c:pt idx="597">
                  <c:v>-0.14069999999999999</c:v>
                </c:pt>
                <c:pt idx="598">
                  <c:v>-0.1406</c:v>
                </c:pt>
                <c:pt idx="599">
                  <c:v>-0.14050000000000001</c:v>
                </c:pt>
                <c:pt idx="600">
                  <c:v>-0.1404</c:v>
                </c:pt>
                <c:pt idx="601">
                  <c:v>-0.14030000000000001</c:v>
                </c:pt>
                <c:pt idx="602">
                  <c:v>-0.14019999999999999</c:v>
                </c:pt>
                <c:pt idx="603">
                  <c:v>-0.1401</c:v>
                </c:pt>
                <c:pt idx="604">
                  <c:v>-0.14000000000000001</c:v>
                </c:pt>
                <c:pt idx="605">
                  <c:v>-0.1399</c:v>
                </c:pt>
                <c:pt idx="606">
                  <c:v>-0.13980000000000001</c:v>
                </c:pt>
                <c:pt idx="607">
                  <c:v>-0.13969999999999999</c:v>
                </c:pt>
                <c:pt idx="608">
                  <c:v>-0.1396</c:v>
                </c:pt>
                <c:pt idx="609">
                  <c:v>-0.13950000000000001</c:v>
                </c:pt>
                <c:pt idx="610">
                  <c:v>-0.1394</c:v>
                </c:pt>
                <c:pt idx="611">
                  <c:v>-0.13930000000000001</c:v>
                </c:pt>
                <c:pt idx="612">
                  <c:v>-0.13919999999999999</c:v>
                </c:pt>
                <c:pt idx="613">
                  <c:v>-0.1391</c:v>
                </c:pt>
                <c:pt idx="614">
                  <c:v>-0.13900000000000001</c:v>
                </c:pt>
                <c:pt idx="615">
                  <c:v>-0.1389</c:v>
                </c:pt>
                <c:pt idx="616">
                  <c:v>-0.13880000000000001</c:v>
                </c:pt>
                <c:pt idx="617">
                  <c:v>-0.13869999999999999</c:v>
                </c:pt>
                <c:pt idx="618">
                  <c:v>-0.1386</c:v>
                </c:pt>
                <c:pt idx="619">
                  <c:v>-0.13850000000000001</c:v>
                </c:pt>
                <c:pt idx="620">
                  <c:v>-0.1384</c:v>
                </c:pt>
                <c:pt idx="621">
                  <c:v>-0.13830000000000001</c:v>
                </c:pt>
                <c:pt idx="622">
                  <c:v>-0.13819999999999999</c:v>
                </c:pt>
                <c:pt idx="623">
                  <c:v>-0.1381</c:v>
                </c:pt>
                <c:pt idx="624">
                  <c:v>-0.13800000000000001</c:v>
                </c:pt>
                <c:pt idx="625">
                  <c:v>-0.13789999999999999</c:v>
                </c:pt>
                <c:pt idx="626">
                  <c:v>-0.13780000000000001</c:v>
                </c:pt>
                <c:pt idx="627">
                  <c:v>-0.13769999999999999</c:v>
                </c:pt>
                <c:pt idx="628">
                  <c:v>-0.1376</c:v>
                </c:pt>
                <c:pt idx="629">
                  <c:v>-0.13750000000000001</c:v>
                </c:pt>
                <c:pt idx="630">
                  <c:v>-0.13739999999999999</c:v>
                </c:pt>
                <c:pt idx="631">
                  <c:v>-0.13730000000000001</c:v>
                </c:pt>
                <c:pt idx="632">
                  <c:v>-0.13719999999999999</c:v>
                </c:pt>
                <c:pt idx="633">
                  <c:v>-0.1371</c:v>
                </c:pt>
                <c:pt idx="634">
                  <c:v>-0.13700000000000001</c:v>
                </c:pt>
                <c:pt idx="635">
                  <c:v>-0.13689999999999999</c:v>
                </c:pt>
                <c:pt idx="636">
                  <c:v>-0.1368</c:v>
                </c:pt>
                <c:pt idx="637">
                  <c:v>-0.13669999999999999</c:v>
                </c:pt>
                <c:pt idx="638">
                  <c:v>-0.1366</c:v>
                </c:pt>
                <c:pt idx="639">
                  <c:v>-0.13650000000000001</c:v>
                </c:pt>
                <c:pt idx="640">
                  <c:v>-0.13639999999999999</c:v>
                </c:pt>
                <c:pt idx="641">
                  <c:v>-0.1363</c:v>
                </c:pt>
                <c:pt idx="642">
                  <c:v>-0.13619999999999999</c:v>
                </c:pt>
                <c:pt idx="643">
                  <c:v>-0.1361</c:v>
                </c:pt>
                <c:pt idx="644">
                  <c:v>-0.13600000000000001</c:v>
                </c:pt>
                <c:pt idx="645">
                  <c:v>-0.13589999999999999</c:v>
                </c:pt>
                <c:pt idx="646">
                  <c:v>-0.1358</c:v>
                </c:pt>
                <c:pt idx="647">
                  <c:v>-0.13569999999999999</c:v>
                </c:pt>
                <c:pt idx="648">
                  <c:v>-0.1356</c:v>
                </c:pt>
                <c:pt idx="649">
                  <c:v>-0.13550000000000001</c:v>
                </c:pt>
                <c:pt idx="650">
                  <c:v>-0.13539999999999999</c:v>
                </c:pt>
                <c:pt idx="651">
                  <c:v>-0.1353</c:v>
                </c:pt>
                <c:pt idx="652">
                  <c:v>-0.13519999999999999</c:v>
                </c:pt>
                <c:pt idx="653">
                  <c:v>-0.1351</c:v>
                </c:pt>
                <c:pt idx="654">
                  <c:v>-0.13500000000000001</c:v>
                </c:pt>
                <c:pt idx="655">
                  <c:v>-0.13489999999999999</c:v>
                </c:pt>
                <c:pt idx="656">
                  <c:v>-0.1348</c:v>
                </c:pt>
                <c:pt idx="657">
                  <c:v>-0.13469999999999999</c:v>
                </c:pt>
                <c:pt idx="658">
                  <c:v>-0.1346</c:v>
                </c:pt>
                <c:pt idx="659">
                  <c:v>-0.13450000000000001</c:v>
                </c:pt>
                <c:pt idx="660">
                  <c:v>-0.13439999999999999</c:v>
                </c:pt>
                <c:pt idx="661">
                  <c:v>-0.1343</c:v>
                </c:pt>
                <c:pt idx="662">
                  <c:v>-0.13420000000000001</c:v>
                </c:pt>
                <c:pt idx="663">
                  <c:v>-0.1341</c:v>
                </c:pt>
                <c:pt idx="664">
                  <c:v>-0.13400000000000001</c:v>
                </c:pt>
                <c:pt idx="665">
                  <c:v>-0.13389999999999999</c:v>
                </c:pt>
                <c:pt idx="666">
                  <c:v>-0.1338</c:v>
                </c:pt>
                <c:pt idx="667">
                  <c:v>-0.13370000000000001</c:v>
                </c:pt>
                <c:pt idx="668">
                  <c:v>-0.1336</c:v>
                </c:pt>
                <c:pt idx="669">
                  <c:v>-0.13350000000000001</c:v>
                </c:pt>
                <c:pt idx="670">
                  <c:v>-0.13339999999999999</c:v>
                </c:pt>
                <c:pt idx="671">
                  <c:v>-0.1333</c:v>
                </c:pt>
                <c:pt idx="672">
                  <c:v>-0.13320000000000001</c:v>
                </c:pt>
                <c:pt idx="673">
                  <c:v>-0.1331</c:v>
                </c:pt>
                <c:pt idx="674">
                  <c:v>-0.13300000000000001</c:v>
                </c:pt>
                <c:pt idx="675">
                  <c:v>-0.13289999999999999</c:v>
                </c:pt>
                <c:pt idx="676">
                  <c:v>-0.1328</c:v>
                </c:pt>
                <c:pt idx="677">
                  <c:v>-0.13270000000000001</c:v>
                </c:pt>
                <c:pt idx="678">
                  <c:v>-0.1326</c:v>
                </c:pt>
                <c:pt idx="679">
                  <c:v>-0.13250000000000001</c:v>
                </c:pt>
                <c:pt idx="680">
                  <c:v>-0.13239999999999999</c:v>
                </c:pt>
                <c:pt idx="681">
                  <c:v>-0.1323</c:v>
                </c:pt>
                <c:pt idx="682">
                  <c:v>-0.13220000000000001</c:v>
                </c:pt>
                <c:pt idx="683">
                  <c:v>-0.1321</c:v>
                </c:pt>
                <c:pt idx="684">
                  <c:v>-0.13200000000000001</c:v>
                </c:pt>
                <c:pt idx="685">
                  <c:v>-0.13189999999999999</c:v>
                </c:pt>
                <c:pt idx="686">
                  <c:v>-0.1318</c:v>
                </c:pt>
                <c:pt idx="687">
                  <c:v>-0.13170000000000001</c:v>
                </c:pt>
                <c:pt idx="688">
                  <c:v>-0.13159999999999999</c:v>
                </c:pt>
                <c:pt idx="689">
                  <c:v>-0.13150000000000001</c:v>
                </c:pt>
                <c:pt idx="690">
                  <c:v>-0.13139999999999999</c:v>
                </c:pt>
                <c:pt idx="691">
                  <c:v>-0.1313</c:v>
                </c:pt>
                <c:pt idx="692">
                  <c:v>-0.13120000000000001</c:v>
                </c:pt>
                <c:pt idx="693">
                  <c:v>-0.13109999999999999</c:v>
                </c:pt>
                <c:pt idx="694">
                  <c:v>-0.13100000000000001</c:v>
                </c:pt>
                <c:pt idx="695">
                  <c:v>-0.13089999999999999</c:v>
                </c:pt>
                <c:pt idx="696">
                  <c:v>-0.1308</c:v>
                </c:pt>
                <c:pt idx="697">
                  <c:v>-0.13070000000000001</c:v>
                </c:pt>
                <c:pt idx="698">
                  <c:v>-0.13059999999999999</c:v>
                </c:pt>
                <c:pt idx="699">
                  <c:v>-0.1305</c:v>
                </c:pt>
                <c:pt idx="700">
                  <c:v>-0.13039999999999999</c:v>
                </c:pt>
                <c:pt idx="701">
                  <c:v>-0.1303</c:v>
                </c:pt>
                <c:pt idx="702">
                  <c:v>-0.13020000000000001</c:v>
                </c:pt>
                <c:pt idx="703">
                  <c:v>-0.13009999999999999</c:v>
                </c:pt>
                <c:pt idx="704">
                  <c:v>-0.13</c:v>
                </c:pt>
                <c:pt idx="705">
                  <c:v>-0.12989999999999999</c:v>
                </c:pt>
                <c:pt idx="706">
                  <c:v>-0.1298</c:v>
                </c:pt>
                <c:pt idx="707">
                  <c:v>-0.12970000000000001</c:v>
                </c:pt>
                <c:pt idx="708">
                  <c:v>-0.12959999999999999</c:v>
                </c:pt>
                <c:pt idx="709">
                  <c:v>-0.1295</c:v>
                </c:pt>
                <c:pt idx="710">
                  <c:v>-0.12939999999999999</c:v>
                </c:pt>
                <c:pt idx="711">
                  <c:v>-0.1293</c:v>
                </c:pt>
                <c:pt idx="712">
                  <c:v>-0.12920000000000001</c:v>
                </c:pt>
                <c:pt idx="713">
                  <c:v>-0.12909999999999999</c:v>
                </c:pt>
                <c:pt idx="714">
                  <c:v>-0.129</c:v>
                </c:pt>
                <c:pt idx="715">
                  <c:v>-0.12889999999999999</c:v>
                </c:pt>
                <c:pt idx="716">
                  <c:v>-0.1288</c:v>
                </c:pt>
                <c:pt idx="717">
                  <c:v>-0.12870000000000001</c:v>
                </c:pt>
                <c:pt idx="718">
                  <c:v>-0.12859999999999999</c:v>
                </c:pt>
                <c:pt idx="719">
                  <c:v>-0.1285</c:v>
                </c:pt>
                <c:pt idx="720">
                  <c:v>-0.12839999999999999</c:v>
                </c:pt>
                <c:pt idx="721">
                  <c:v>-0.1283</c:v>
                </c:pt>
                <c:pt idx="722">
                  <c:v>-0.12820000000000001</c:v>
                </c:pt>
                <c:pt idx="723">
                  <c:v>-0.12809999999999999</c:v>
                </c:pt>
                <c:pt idx="724">
                  <c:v>-0.128</c:v>
                </c:pt>
                <c:pt idx="725">
                  <c:v>-0.12790000000000001</c:v>
                </c:pt>
                <c:pt idx="726">
                  <c:v>-0.1278</c:v>
                </c:pt>
                <c:pt idx="727">
                  <c:v>-0.12770000000000001</c:v>
                </c:pt>
                <c:pt idx="728">
                  <c:v>-0.12759999999999999</c:v>
                </c:pt>
                <c:pt idx="729">
                  <c:v>-0.1275</c:v>
                </c:pt>
                <c:pt idx="730">
                  <c:v>-0.12740000000000001</c:v>
                </c:pt>
                <c:pt idx="731">
                  <c:v>-0.1273</c:v>
                </c:pt>
                <c:pt idx="732">
                  <c:v>-0.12720000000000001</c:v>
                </c:pt>
                <c:pt idx="733">
                  <c:v>-0.12709999999999999</c:v>
                </c:pt>
                <c:pt idx="734">
                  <c:v>-0.127</c:v>
                </c:pt>
                <c:pt idx="735">
                  <c:v>-0.12690000000000001</c:v>
                </c:pt>
                <c:pt idx="736">
                  <c:v>-0.1268</c:v>
                </c:pt>
                <c:pt idx="737">
                  <c:v>-0.12670000000000001</c:v>
                </c:pt>
                <c:pt idx="738">
                  <c:v>-0.12659999999999999</c:v>
                </c:pt>
                <c:pt idx="739">
                  <c:v>-0.1265</c:v>
                </c:pt>
                <c:pt idx="740">
                  <c:v>-0.12640000000000001</c:v>
                </c:pt>
                <c:pt idx="741">
                  <c:v>-0.1263</c:v>
                </c:pt>
                <c:pt idx="742">
                  <c:v>-0.12620000000000001</c:v>
                </c:pt>
                <c:pt idx="743">
                  <c:v>-0.12609999999999999</c:v>
                </c:pt>
                <c:pt idx="744">
                  <c:v>-0.126</c:v>
                </c:pt>
                <c:pt idx="745">
                  <c:v>-0.12590000000000001</c:v>
                </c:pt>
                <c:pt idx="746">
                  <c:v>-0.1258</c:v>
                </c:pt>
                <c:pt idx="747">
                  <c:v>-0.12570000000000001</c:v>
                </c:pt>
                <c:pt idx="748">
                  <c:v>-0.12559999999999999</c:v>
                </c:pt>
                <c:pt idx="749">
                  <c:v>-0.1255</c:v>
                </c:pt>
                <c:pt idx="750">
                  <c:v>-0.12540000000000001</c:v>
                </c:pt>
                <c:pt idx="751">
                  <c:v>-0.12529999999999999</c:v>
                </c:pt>
                <c:pt idx="752">
                  <c:v>-0.12520000000000001</c:v>
                </c:pt>
                <c:pt idx="753">
                  <c:v>-0.12509999999999999</c:v>
                </c:pt>
                <c:pt idx="754">
                  <c:v>-0.125</c:v>
                </c:pt>
                <c:pt idx="755">
                  <c:v>-0.1249</c:v>
                </c:pt>
                <c:pt idx="756">
                  <c:v>-0.12479999999999999</c:v>
                </c:pt>
                <c:pt idx="757">
                  <c:v>-0.12470000000000001</c:v>
                </c:pt>
                <c:pt idx="758">
                  <c:v>-0.1246</c:v>
                </c:pt>
                <c:pt idx="759">
                  <c:v>-0.1245</c:v>
                </c:pt>
                <c:pt idx="760">
                  <c:v>-0.1244</c:v>
                </c:pt>
                <c:pt idx="761">
                  <c:v>-0.12429999999999999</c:v>
                </c:pt>
                <c:pt idx="762">
                  <c:v>-0.1242</c:v>
                </c:pt>
                <c:pt idx="763">
                  <c:v>-0.1241</c:v>
                </c:pt>
                <c:pt idx="764">
                  <c:v>-0.124</c:v>
                </c:pt>
                <c:pt idx="765">
                  <c:v>-0.1239</c:v>
                </c:pt>
                <c:pt idx="766">
                  <c:v>-0.12379999999999999</c:v>
                </c:pt>
                <c:pt idx="767">
                  <c:v>-0.1237</c:v>
                </c:pt>
                <c:pt idx="768">
                  <c:v>-0.1236</c:v>
                </c:pt>
                <c:pt idx="769">
                  <c:v>-0.1235</c:v>
                </c:pt>
                <c:pt idx="770">
                  <c:v>-0.1234</c:v>
                </c:pt>
                <c:pt idx="771">
                  <c:v>-0.12330000000000001</c:v>
                </c:pt>
                <c:pt idx="772">
                  <c:v>-0.1232</c:v>
                </c:pt>
                <c:pt idx="773">
                  <c:v>-0.1231</c:v>
                </c:pt>
                <c:pt idx="774">
                  <c:v>-0.123</c:v>
                </c:pt>
                <c:pt idx="775">
                  <c:v>-0.1229</c:v>
                </c:pt>
                <c:pt idx="776">
                  <c:v>-0.12280000000000001</c:v>
                </c:pt>
                <c:pt idx="777">
                  <c:v>-0.1227</c:v>
                </c:pt>
                <c:pt idx="778">
                  <c:v>-0.1226</c:v>
                </c:pt>
                <c:pt idx="779">
                  <c:v>-0.1225</c:v>
                </c:pt>
                <c:pt idx="780">
                  <c:v>-0.12239999999999999</c:v>
                </c:pt>
                <c:pt idx="781">
                  <c:v>-0.12230000000000001</c:v>
                </c:pt>
                <c:pt idx="782">
                  <c:v>-0.1222</c:v>
                </c:pt>
                <c:pt idx="783">
                  <c:v>-0.1221</c:v>
                </c:pt>
                <c:pt idx="784">
                  <c:v>-0.122</c:v>
                </c:pt>
                <c:pt idx="785">
                  <c:v>-0.12189999999999999</c:v>
                </c:pt>
                <c:pt idx="786">
                  <c:v>-0.12180000000000001</c:v>
                </c:pt>
                <c:pt idx="787">
                  <c:v>-0.1217</c:v>
                </c:pt>
                <c:pt idx="788">
                  <c:v>-0.1216</c:v>
                </c:pt>
                <c:pt idx="789">
                  <c:v>-0.1215</c:v>
                </c:pt>
                <c:pt idx="790">
                  <c:v>-0.12139999999999999</c:v>
                </c:pt>
                <c:pt idx="791">
                  <c:v>-0.12130000000000001</c:v>
                </c:pt>
                <c:pt idx="792">
                  <c:v>-0.1212</c:v>
                </c:pt>
                <c:pt idx="793">
                  <c:v>-0.1211</c:v>
                </c:pt>
                <c:pt idx="794">
                  <c:v>-0.121</c:v>
                </c:pt>
                <c:pt idx="795">
                  <c:v>-0.12089999999999999</c:v>
                </c:pt>
                <c:pt idx="796">
                  <c:v>-0.1208</c:v>
                </c:pt>
                <c:pt idx="797">
                  <c:v>-0.1207</c:v>
                </c:pt>
                <c:pt idx="798">
                  <c:v>-0.1206</c:v>
                </c:pt>
                <c:pt idx="799">
                  <c:v>-0.1205</c:v>
                </c:pt>
                <c:pt idx="800">
                  <c:v>-0.12039999999999999</c:v>
                </c:pt>
                <c:pt idx="801">
                  <c:v>-0.1203</c:v>
                </c:pt>
                <c:pt idx="802">
                  <c:v>-0.1202</c:v>
                </c:pt>
                <c:pt idx="803">
                  <c:v>-0.1201</c:v>
                </c:pt>
                <c:pt idx="804">
                  <c:v>-0.12</c:v>
                </c:pt>
                <c:pt idx="805">
                  <c:v>-0.11990000000000001</c:v>
                </c:pt>
                <c:pt idx="806">
                  <c:v>-0.1198</c:v>
                </c:pt>
                <c:pt idx="807">
                  <c:v>-0.1197</c:v>
                </c:pt>
                <c:pt idx="808">
                  <c:v>-0.1196</c:v>
                </c:pt>
                <c:pt idx="809">
                  <c:v>-0.1195</c:v>
                </c:pt>
                <c:pt idx="810">
                  <c:v>-0.11940000000000001</c:v>
                </c:pt>
                <c:pt idx="811">
                  <c:v>-0.1193</c:v>
                </c:pt>
                <c:pt idx="812">
                  <c:v>-0.1192</c:v>
                </c:pt>
                <c:pt idx="813">
                  <c:v>-0.1191</c:v>
                </c:pt>
                <c:pt idx="814">
                  <c:v>-0.11899999999999999</c:v>
                </c:pt>
                <c:pt idx="815">
                  <c:v>-0.11890000000000001</c:v>
                </c:pt>
                <c:pt idx="816">
                  <c:v>-0.1188</c:v>
                </c:pt>
                <c:pt idx="817">
                  <c:v>-0.1187</c:v>
                </c:pt>
                <c:pt idx="818">
                  <c:v>-0.1186</c:v>
                </c:pt>
                <c:pt idx="819">
                  <c:v>-0.11849999999999999</c:v>
                </c:pt>
                <c:pt idx="820">
                  <c:v>-0.11840000000000001</c:v>
                </c:pt>
                <c:pt idx="821">
                  <c:v>-0.1183</c:v>
                </c:pt>
                <c:pt idx="822">
                  <c:v>-0.1182</c:v>
                </c:pt>
                <c:pt idx="823">
                  <c:v>-0.1181</c:v>
                </c:pt>
                <c:pt idx="824">
                  <c:v>-0.11799999999999999</c:v>
                </c:pt>
                <c:pt idx="825">
                  <c:v>-0.1179</c:v>
                </c:pt>
                <c:pt idx="826">
                  <c:v>-0.1178</c:v>
                </c:pt>
                <c:pt idx="827">
                  <c:v>-0.1177</c:v>
                </c:pt>
                <c:pt idx="828">
                  <c:v>-0.1176</c:v>
                </c:pt>
                <c:pt idx="829">
                  <c:v>-0.11749999999999999</c:v>
                </c:pt>
                <c:pt idx="830">
                  <c:v>-0.1174</c:v>
                </c:pt>
                <c:pt idx="831">
                  <c:v>-0.1173</c:v>
                </c:pt>
                <c:pt idx="832">
                  <c:v>-0.1172</c:v>
                </c:pt>
                <c:pt idx="833">
                  <c:v>-0.1171</c:v>
                </c:pt>
                <c:pt idx="834">
                  <c:v>-0.11700000000000001</c:v>
                </c:pt>
                <c:pt idx="835">
                  <c:v>-0.1169</c:v>
                </c:pt>
                <c:pt idx="836">
                  <c:v>-0.1168</c:v>
                </c:pt>
                <c:pt idx="837">
                  <c:v>-0.1167</c:v>
                </c:pt>
                <c:pt idx="838">
                  <c:v>-0.1166</c:v>
                </c:pt>
                <c:pt idx="839">
                  <c:v>-0.11650000000000001</c:v>
                </c:pt>
                <c:pt idx="840">
                  <c:v>-0.1164</c:v>
                </c:pt>
                <c:pt idx="841">
                  <c:v>-0.1163</c:v>
                </c:pt>
                <c:pt idx="842">
                  <c:v>-0.1162</c:v>
                </c:pt>
                <c:pt idx="843">
                  <c:v>-0.11609999999999999</c:v>
                </c:pt>
                <c:pt idx="844">
                  <c:v>-0.11600000000000001</c:v>
                </c:pt>
                <c:pt idx="845">
                  <c:v>-0.1159</c:v>
                </c:pt>
                <c:pt idx="846">
                  <c:v>-0.1158</c:v>
                </c:pt>
                <c:pt idx="847">
                  <c:v>-0.1157</c:v>
                </c:pt>
                <c:pt idx="848">
                  <c:v>-0.11559999999999999</c:v>
                </c:pt>
                <c:pt idx="849">
                  <c:v>-0.11550000000000001</c:v>
                </c:pt>
                <c:pt idx="850">
                  <c:v>-0.1154</c:v>
                </c:pt>
                <c:pt idx="851">
                  <c:v>-0.1153</c:v>
                </c:pt>
                <c:pt idx="852">
                  <c:v>-0.1152</c:v>
                </c:pt>
                <c:pt idx="853">
                  <c:v>-0.11509999999999999</c:v>
                </c:pt>
                <c:pt idx="854">
                  <c:v>-0.115</c:v>
                </c:pt>
                <c:pt idx="855">
                  <c:v>-0.1149</c:v>
                </c:pt>
                <c:pt idx="856">
                  <c:v>-0.1148</c:v>
                </c:pt>
                <c:pt idx="857">
                  <c:v>-0.1147</c:v>
                </c:pt>
                <c:pt idx="858">
                  <c:v>-0.11459999999999999</c:v>
                </c:pt>
                <c:pt idx="859">
                  <c:v>-0.1145</c:v>
                </c:pt>
                <c:pt idx="860">
                  <c:v>-0.1144</c:v>
                </c:pt>
                <c:pt idx="861">
                  <c:v>-0.1143</c:v>
                </c:pt>
                <c:pt idx="862">
                  <c:v>-0.1142</c:v>
                </c:pt>
                <c:pt idx="863">
                  <c:v>-0.11409999999999999</c:v>
                </c:pt>
                <c:pt idx="864">
                  <c:v>-0.114</c:v>
                </c:pt>
                <c:pt idx="865">
                  <c:v>-0.1139</c:v>
                </c:pt>
                <c:pt idx="866">
                  <c:v>-0.1138</c:v>
                </c:pt>
                <c:pt idx="867">
                  <c:v>-0.1137</c:v>
                </c:pt>
                <c:pt idx="868">
                  <c:v>-0.11360000000000001</c:v>
                </c:pt>
                <c:pt idx="869">
                  <c:v>-0.1135</c:v>
                </c:pt>
                <c:pt idx="870">
                  <c:v>-0.1134</c:v>
                </c:pt>
                <c:pt idx="871">
                  <c:v>-0.1133</c:v>
                </c:pt>
                <c:pt idx="872">
                  <c:v>-0.1132</c:v>
                </c:pt>
                <c:pt idx="873">
                  <c:v>-0.11310000000000001</c:v>
                </c:pt>
                <c:pt idx="874">
                  <c:v>-0.113</c:v>
                </c:pt>
                <c:pt idx="875">
                  <c:v>-0.1129</c:v>
                </c:pt>
                <c:pt idx="876">
                  <c:v>-0.1128</c:v>
                </c:pt>
                <c:pt idx="877">
                  <c:v>-0.11269999999999999</c:v>
                </c:pt>
                <c:pt idx="878">
                  <c:v>-0.11260000000000001</c:v>
                </c:pt>
                <c:pt idx="879">
                  <c:v>-0.1125</c:v>
                </c:pt>
                <c:pt idx="880">
                  <c:v>-0.1124</c:v>
                </c:pt>
                <c:pt idx="881">
                  <c:v>-0.1123</c:v>
                </c:pt>
                <c:pt idx="882">
                  <c:v>-0.11219999999999999</c:v>
                </c:pt>
                <c:pt idx="883">
                  <c:v>-0.11210000000000001</c:v>
                </c:pt>
                <c:pt idx="884">
                  <c:v>-0.112</c:v>
                </c:pt>
                <c:pt idx="885">
                  <c:v>-0.1119</c:v>
                </c:pt>
                <c:pt idx="886">
                  <c:v>-0.1118</c:v>
                </c:pt>
                <c:pt idx="887">
                  <c:v>-0.11169999999999999</c:v>
                </c:pt>
                <c:pt idx="888">
                  <c:v>-0.1116</c:v>
                </c:pt>
                <c:pt idx="889">
                  <c:v>-0.1115</c:v>
                </c:pt>
                <c:pt idx="890">
                  <c:v>-0.1114</c:v>
                </c:pt>
                <c:pt idx="891">
                  <c:v>-0.1113</c:v>
                </c:pt>
                <c:pt idx="892">
                  <c:v>-0.11119999999999999</c:v>
                </c:pt>
                <c:pt idx="893">
                  <c:v>-0.1111</c:v>
                </c:pt>
                <c:pt idx="894">
                  <c:v>-0.111</c:v>
                </c:pt>
                <c:pt idx="895">
                  <c:v>-0.1109</c:v>
                </c:pt>
                <c:pt idx="896">
                  <c:v>-0.1108</c:v>
                </c:pt>
                <c:pt idx="897">
                  <c:v>-0.11070000000000001</c:v>
                </c:pt>
                <c:pt idx="898">
                  <c:v>-0.1106</c:v>
                </c:pt>
                <c:pt idx="899">
                  <c:v>-0.1105</c:v>
                </c:pt>
                <c:pt idx="900">
                  <c:v>-0.1104</c:v>
                </c:pt>
                <c:pt idx="901">
                  <c:v>-0.1103</c:v>
                </c:pt>
                <c:pt idx="902">
                  <c:v>-0.11020000000000001</c:v>
                </c:pt>
                <c:pt idx="903">
                  <c:v>-0.1101</c:v>
                </c:pt>
                <c:pt idx="904">
                  <c:v>-0.11</c:v>
                </c:pt>
                <c:pt idx="905">
                  <c:v>-0.1099</c:v>
                </c:pt>
                <c:pt idx="906">
                  <c:v>-0.10979999999999999</c:v>
                </c:pt>
                <c:pt idx="907">
                  <c:v>-0.10970000000000001</c:v>
                </c:pt>
                <c:pt idx="908">
                  <c:v>-0.1096</c:v>
                </c:pt>
                <c:pt idx="909">
                  <c:v>-0.1095</c:v>
                </c:pt>
                <c:pt idx="910">
                  <c:v>-0.1094</c:v>
                </c:pt>
                <c:pt idx="911">
                  <c:v>-0.10929999999999999</c:v>
                </c:pt>
                <c:pt idx="912">
                  <c:v>-0.10920000000000001</c:v>
                </c:pt>
                <c:pt idx="913">
                  <c:v>-0.1091</c:v>
                </c:pt>
                <c:pt idx="914">
                  <c:v>-0.109</c:v>
                </c:pt>
                <c:pt idx="915">
                  <c:v>-0.1089</c:v>
                </c:pt>
                <c:pt idx="916">
                  <c:v>-0.10879999999999999</c:v>
                </c:pt>
                <c:pt idx="917">
                  <c:v>-0.1087</c:v>
                </c:pt>
                <c:pt idx="918">
                  <c:v>-0.1086</c:v>
                </c:pt>
                <c:pt idx="919">
                  <c:v>-0.1085</c:v>
                </c:pt>
                <c:pt idx="920">
                  <c:v>-0.1084</c:v>
                </c:pt>
                <c:pt idx="921">
                  <c:v>-0.10829999999999999</c:v>
                </c:pt>
                <c:pt idx="922">
                  <c:v>-0.1082</c:v>
                </c:pt>
                <c:pt idx="923">
                  <c:v>-0.1081</c:v>
                </c:pt>
                <c:pt idx="924">
                  <c:v>-0.108</c:v>
                </c:pt>
                <c:pt idx="925">
                  <c:v>-0.1079</c:v>
                </c:pt>
                <c:pt idx="926">
                  <c:v>-0.10780000000000001</c:v>
                </c:pt>
                <c:pt idx="927">
                  <c:v>-0.1077</c:v>
                </c:pt>
                <c:pt idx="928">
                  <c:v>-0.1076</c:v>
                </c:pt>
                <c:pt idx="929">
                  <c:v>-0.1075</c:v>
                </c:pt>
                <c:pt idx="930">
                  <c:v>-0.1074</c:v>
                </c:pt>
                <c:pt idx="931">
                  <c:v>-0.10730000000000001</c:v>
                </c:pt>
                <c:pt idx="932">
                  <c:v>-0.1072</c:v>
                </c:pt>
                <c:pt idx="933">
                  <c:v>-0.1071</c:v>
                </c:pt>
                <c:pt idx="934">
                  <c:v>-0.107</c:v>
                </c:pt>
                <c:pt idx="935">
                  <c:v>-0.1069</c:v>
                </c:pt>
                <c:pt idx="936">
                  <c:v>-0.10680000000000001</c:v>
                </c:pt>
                <c:pt idx="937">
                  <c:v>-0.1067</c:v>
                </c:pt>
                <c:pt idx="938">
                  <c:v>-0.1066</c:v>
                </c:pt>
                <c:pt idx="939">
                  <c:v>-0.1065</c:v>
                </c:pt>
                <c:pt idx="940">
                  <c:v>-0.10639999999999999</c:v>
                </c:pt>
                <c:pt idx="941">
                  <c:v>-0.10630000000000001</c:v>
                </c:pt>
                <c:pt idx="942">
                  <c:v>-0.1062</c:v>
                </c:pt>
                <c:pt idx="943">
                  <c:v>-0.1061</c:v>
                </c:pt>
                <c:pt idx="944">
                  <c:v>-0.106</c:v>
                </c:pt>
                <c:pt idx="945">
                  <c:v>-0.10589999999999999</c:v>
                </c:pt>
                <c:pt idx="946">
                  <c:v>-0.10580000000000001</c:v>
                </c:pt>
                <c:pt idx="947">
                  <c:v>-0.1057</c:v>
                </c:pt>
                <c:pt idx="948">
                  <c:v>-0.1056</c:v>
                </c:pt>
                <c:pt idx="949">
                  <c:v>-0.1055</c:v>
                </c:pt>
                <c:pt idx="950">
                  <c:v>-0.10539999999999999</c:v>
                </c:pt>
                <c:pt idx="951">
                  <c:v>-0.1053</c:v>
                </c:pt>
                <c:pt idx="952">
                  <c:v>-0.1052</c:v>
                </c:pt>
                <c:pt idx="953">
                  <c:v>-0.1051</c:v>
                </c:pt>
                <c:pt idx="954">
                  <c:v>-0.105</c:v>
                </c:pt>
                <c:pt idx="955">
                  <c:v>-0.10489999999999999</c:v>
                </c:pt>
                <c:pt idx="956">
                  <c:v>-0.1048</c:v>
                </c:pt>
                <c:pt idx="957">
                  <c:v>-0.1047</c:v>
                </c:pt>
                <c:pt idx="958">
                  <c:v>-0.1046</c:v>
                </c:pt>
                <c:pt idx="959">
                  <c:v>-0.1045</c:v>
                </c:pt>
                <c:pt idx="960">
                  <c:v>-0.10440000000000001</c:v>
                </c:pt>
                <c:pt idx="961">
                  <c:v>-0.1043</c:v>
                </c:pt>
                <c:pt idx="962">
                  <c:v>-0.1042</c:v>
                </c:pt>
                <c:pt idx="963">
                  <c:v>-0.1041</c:v>
                </c:pt>
                <c:pt idx="964">
                  <c:v>-0.104</c:v>
                </c:pt>
                <c:pt idx="965">
                  <c:v>-0.10390000000000001</c:v>
                </c:pt>
                <c:pt idx="966">
                  <c:v>-0.1038</c:v>
                </c:pt>
                <c:pt idx="967">
                  <c:v>-0.1037</c:v>
                </c:pt>
                <c:pt idx="968">
                  <c:v>-0.1036</c:v>
                </c:pt>
                <c:pt idx="969">
                  <c:v>-0.10349999999999999</c:v>
                </c:pt>
                <c:pt idx="970">
                  <c:v>-0.10340000000000001</c:v>
                </c:pt>
                <c:pt idx="971">
                  <c:v>-0.1033</c:v>
                </c:pt>
                <c:pt idx="972">
                  <c:v>-0.1032</c:v>
                </c:pt>
                <c:pt idx="973">
                  <c:v>-0.1031</c:v>
                </c:pt>
                <c:pt idx="974">
                  <c:v>-0.10299999999999999</c:v>
                </c:pt>
                <c:pt idx="975">
                  <c:v>-0.10290000000000001</c:v>
                </c:pt>
                <c:pt idx="976">
                  <c:v>-0.1028</c:v>
                </c:pt>
                <c:pt idx="977">
                  <c:v>-0.1027</c:v>
                </c:pt>
                <c:pt idx="978">
                  <c:v>-0.1026</c:v>
                </c:pt>
                <c:pt idx="979">
                  <c:v>-0.10249999999999999</c:v>
                </c:pt>
                <c:pt idx="980">
                  <c:v>-0.1024</c:v>
                </c:pt>
                <c:pt idx="981">
                  <c:v>-0.1023</c:v>
                </c:pt>
                <c:pt idx="982">
                  <c:v>-0.1022</c:v>
                </c:pt>
                <c:pt idx="983">
                  <c:v>-0.1021</c:v>
                </c:pt>
                <c:pt idx="984">
                  <c:v>-0.10199999999999999</c:v>
                </c:pt>
                <c:pt idx="985">
                  <c:v>-0.1019</c:v>
                </c:pt>
                <c:pt idx="986">
                  <c:v>-0.1018</c:v>
                </c:pt>
                <c:pt idx="987">
                  <c:v>-0.1017</c:v>
                </c:pt>
                <c:pt idx="988">
                  <c:v>-0.1016</c:v>
                </c:pt>
                <c:pt idx="989">
                  <c:v>-0.10150000000000001</c:v>
                </c:pt>
                <c:pt idx="990">
                  <c:v>-0.1014</c:v>
                </c:pt>
                <c:pt idx="991">
                  <c:v>-0.1013</c:v>
                </c:pt>
                <c:pt idx="992">
                  <c:v>-0.1012</c:v>
                </c:pt>
                <c:pt idx="993">
                  <c:v>-0.1011</c:v>
                </c:pt>
                <c:pt idx="994">
                  <c:v>-0.10100000000000001</c:v>
                </c:pt>
                <c:pt idx="995">
                  <c:v>-0.1009</c:v>
                </c:pt>
                <c:pt idx="996">
                  <c:v>-0.1008</c:v>
                </c:pt>
                <c:pt idx="997">
                  <c:v>-0.1007</c:v>
                </c:pt>
                <c:pt idx="998">
                  <c:v>-0.10059999999999999</c:v>
                </c:pt>
                <c:pt idx="999">
                  <c:v>-0.10050000000000001</c:v>
                </c:pt>
                <c:pt idx="1000">
                  <c:v>-0.1004</c:v>
                </c:pt>
                <c:pt idx="1001">
                  <c:v>-0.1003</c:v>
                </c:pt>
                <c:pt idx="1002">
                  <c:v>-0.1002</c:v>
                </c:pt>
                <c:pt idx="1003">
                  <c:v>-0.10009999999999999</c:v>
                </c:pt>
                <c:pt idx="1004">
                  <c:v>-0.1</c:v>
                </c:pt>
                <c:pt idx="1005">
                  <c:v>-9.9900000000000003E-2</c:v>
                </c:pt>
                <c:pt idx="1006">
                  <c:v>-9.98E-2</c:v>
                </c:pt>
                <c:pt idx="1007">
                  <c:v>-9.9699999999999997E-2</c:v>
                </c:pt>
                <c:pt idx="1008">
                  <c:v>-9.9599999999999994E-2</c:v>
                </c:pt>
                <c:pt idx="1009">
                  <c:v>-9.9500000000000005E-2</c:v>
                </c:pt>
                <c:pt idx="1010">
                  <c:v>-9.9400000000000002E-2</c:v>
                </c:pt>
                <c:pt idx="1011">
                  <c:v>-9.9299999999999999E-2</c:v>
                </c:pt>
                <c:pt idx="1012">
                  <c:v>-9.9199999999999997E-2</c:v>
                </c:pt>
                <c:pt idx="1013">
                  <c:v>-9.9099999999999994E-2</c:v>
                </c:pt>
                <c:pt idx="1014">
                  <c:v>-9.9000000000000005E-2</c:v>
                </c:pt>
                <c:pt idx="1015">
                  <c:v>-9.8900000000000002E-2</c:v>
                </c:pt>
                <c:pt idx="1016">
                  <c:v>-9.8799999999999999E-2</c:v>
                </c:pt>
                <c:pt idx="1017">
                  <c:v>-9.8699999999999996E-2</c:v>
                </c:pt>
                <c:pt idx="1018">
                  <c:v>-9.8599999999999993E-2</c:v>
                </c:pt>
                <c:pt idx="1019">
                  <c:v>-9.8500000000000004E-2</c:v>
                </c:pt>
                <c:pt idx="1020">
                  <c:v>-9.8400000000000001E-2</c:v>
                </c:pt>
                <c:pt idx="1021">
                  <c:v>-9.8299999999999998E-2</c:v>
                </c:pt>
                <c:pt idx="1022">
                  <c:v>-9.8199999999999996E-2</c:v>
                </c:pt>
                <c:pt idx="1023">
                  <c:v>-9.8100000000000007E-2</c:v>
                </c:pt>
                <c:pt idx="1024">
                  <c:v>-9.8000000000000004E-2</c:v>
                </c:pt>
                <c:pt idx="1025">
                  <c:v>-9.7900000000000001E-2</c:v>
                </c:pt>
                <c:pt idx="1026">
                  <c:v>-9.7799999999999998E-2</c:v>
                </c:pt>
                <c:pt idx="1027">
                  <c:v>-9.7699999999999995E-2</c:v>
                </c:pt>
                <c:pt idx="1028">
                  <c:v>-9.7600000000000006E-2</c:v>
                </c:pt>
                <c:pt idx="1029">
                  <c:v>-9.7500000000000003E-2</c:v>
                </c:pt>
                <c:pt idx="1030">
                  <c:v>-9.74E-2</c:v>
                </c:pt>
                <c:pt idx="1031">
                  <c:v>-9.7299999999999998E-2</c:v>
                </c:pt>
                <c:pt idx="1032">
                  <c:v>-9.7199999999999995E-2</c:v>
                </c:pt>
                <c:pt idx="1033">
                  <c:v>-9.7100000000000006E-2</c:v>
                </c:pt>
                <c:pt idx="1034">
                  <c:v>-9.7000000000000003E-2</c:v>
                </c:pt>
                <c:pt idx="1035">
                  <c:v>-9.69E-2</c:v>
                </c:pt>
                <c:pt idx="1036">
                  <c:v>-9.6799999999999997E-2</c:v>
                </c:pt>
                <c:pt idx="1037">
                  <c:v>-9.6699999999999994E-2</c:v>
                </c:pt>
                <c:pt idx="1038">
                  <c:v>-9.6600000000000005E-2</c:v>
                </c:pt>
                <c:pt idx="1039">
                  <c:v>-9.6500000000000002E-2</c:v>
                </c:pt>
                <c:pt idx="1040">
                  <c:v>-9.64E-2</c:v>
                </c:pt>
                <c:pt idx="1041">
                  <c:v>-9.6299999999999997E-2</c:v>
                </c:pt>
                <c:pt idx="1042">
                  <c:v>-9.6199999999999994E-2</c:v>
                </c:pt>
                <c:pt idx="1043">
                  <c:v>-9.6100000000000005E-2</c:v>
                </c:pt>
                <c:pt idx="1044">
                  <c:v>-9.6000000000000002E-2</c:v>
                </c:pt>
                <c:pt idx="1045">
                  <c:v>-9.5899999999999999E-2</c:v>
                </c:pt>
                <c:pt idx="1046">
                  <c:v>-9.5799999999999996E-2</c:v>
                </c:pt>
                <c:pt idx="1047">
                  <c:v>-9.5699999999999993E-2</c:v>
                </c:pt>
                <c:pt idx="1048">
                  <c:v>-9.5600000000000004E-2</c:v>
                </c:pt>
                <c:pt idx="1049">
                  <c:v>-9.5500000000000002E-2</c:v>
                </c:pt>
                <c:pt idx="1050">
                  <c:v>-9.5399999999999999E-2</c:v>
                </c:pt>
                <c:pt idx="1051">
                  <c:v>-9.5299999999999996E-2</c:v>
                </c:pt>
                <c:pt idx="1052">
                  <c:v>-9.5200000000000007E-2</c:v>
                </c:pt>
                <c:pt idx="1053">
                  <c:v>-9.5100000000000004E-2</c:v>
                </c:pt>
                <c:pt idx="1054">
                  <c:v>-9.5000000000000001E-2</c:v>
                </c:pt>
                <c:pt idx="1055">
                  <c:v>-9.4899999999999998E-2</c:v>
                </c:pt>
                <c:pt idx="1056">
                  <c:v>-9.4799999999999995E-2</c:v>
                </c:pt>
                <c:pt idx="1057">
                  <c:v>-9.4700000000000006E-2</c:v>
                </c:pt>
                <c:pt idx="1058">
                  <c:v>-9.4600000000000004E-2</c:v>
                </c:pt>
                <c:pt idx="1059">
                  <c:v>-9.4500000000000001E-2</c:v>
                </c:pt>
                <c:pt idx="1060">
                  <c:v>-9.4399999999999998E-2</c:v>
                </c:pt>
                <c:pt idx="1061">
                  <c:v>-9.4299999999999995E-2</c:v>
                </c:pt>
                <c:pt idx="1062">
                  <c:v>-9.4200000000000006E-2</c:v>
                </c:pt>
                <c:pt idx="1063">
                  <c:v>-9.4100000000000003E-2</c:v>
                </c:pt>
                <c:pt idx="1064">
                  <c:v>-9.4E-2</c:v>
                </c:pt>
                <c:pt idx="1065">
                  <c:v>-9.3899999999999997E-2</c:v>
                </c:pt>
                <c:pt idx="1066">
                  <c:v>-9.3799999999999994E-2</c:v>
                </c:pt>
                <c:pt idx="1067">
                  <c:v>-9.3700000000000006E-2</c:v>
                </c:pt>
                <c:pt idx="1068">
                  <c:v>-9.3600000000000003E-2</c:v>
                </c:pt>
                <c:pt idx="1069">
                  <c:v>-9.35E-2</c:v>
                </c:pt>
                <c:pt idx="1070">
                  <c:v>-9.3399999999999997E-2</c:v>
                </c:pt>
                <c:pt idx="1071">
                  <c:v>-9.3299999999999994E-2</c:v>
                </c:pt>
                <c:pt idx="1072">
                  <c:v>-9.3200000000000005E-2</c:v>
                </c:pt>
                <c:pt idx="1073">
                  <c:v>-9.3100000000000002E-2</c:v>
                </c:pt>
                <c:pt idx="1074">
                  <c:v>-9.2999999999999999E-2</c:v>
                </c:pt>
                <c:pt idx="1075">
                  <c:v>-9.2899999999999996E-2</c:v>
                </c:pt>
                <c:pt idx="1076">
                  <c:v>-9.2799999999999994E-2</c:v>
                </c:pt>
                <c:pt idx="1077">
                  <c:v>-9.2700000000000005E-2</c:v>
                </c:pt>
                <c:pt idx="1078">
                  <c:v>-9.2600000000000002E-2</c:v>
                </c:pt>
                <c:pt idx="1079">
                  <c:v>-9.2499999999999999E-2</c:v>
                </c:pt>
                <c:pt idx="1080">
                  <c:v>-9.2399999999999996E-2</c:v>
                </c:pt>
                <c:pt idx="1081">
                  <c:v>-9.2299999999999993E-2</c:v>
                </c:pt>
                <c:pt idx="1082">
                  <c:v>-9.2200000000000004E-2</c:v>
                </c:pt>
                <c:pt idx="1083">
                  <c:v>-9.2100000000000001E-2</c:v>
                </c:pt>
                <c:pt idx="1084">
                  <c:v>-9.1999999999999998E-2</c:v>
                </c:pt>
                <c:pt idx="1085">
                  <c:v>-9.1899999999999996E-2</c:v>
                </c:pt>
                <c:pt idx="1086">
                  <c:v>-9.1800000000000007E-2</c:v>
                </c:pt>
                <c:pt idx="1087">
                  <c:v>-9.1700000000000004E-2</c:v>
                </c:pt>
                <c:pt idx="1088">
                  <c:v>-9.1600000000000001E-2</c:v>
                </c:pt>
                <c:pt idx="1089">
                  <c:v>-9.1499999999999998E-2</c:v>
                </c:pt>
                <c:pt idx="1090">
                  <c:v>-9.1399999999999995E-2</c:v>
                </c:pt>
                <c:pt idx="1091">
                  <c:v>-9.1300000000000006E-2</c:v>
                </c:pt>
                <c:pt idx="1092">
                  <c:v>-9.1200000000000003E-2</c:v>
                </c:pt>
                <c:pt idx="1093">
                  <c:v>-9.11E-2</c:v>
                </c:pt>
                <c:pt idx="1094">
                  <c:v>-9.0999999999999998E-2</c:v>
                </c:pt>
                <c:pt idx="1095">
                  <c:v>-9.0899999999999995E-2</c:v>
                </c:pt>
                <c:pt idx="1096">
                  <c:v>-9.0800000000000006E-2</c:v>
                </c:pt>
                <c:pt idx="1097">
                  <c:v>-9.0700000000000003E-2</c:v>
                </c:pt>
                <c:pt idx="1098">
                  <c:v>-9.06E-2</c:v>
                </c:pt>
                <c:pt idx="1099">
                  <c:v>-9.0499999999999997E-2</c:v>
                </c:pt>
                <c:pt idx="1100">
                  <c:v>-9.0399999999999994E-2</c:v>
                </c:pt>
                <c:pt idx="1101">
                  <c:v>-9.0300000000000005E-2</c:v>
                </c:pt>
                <c:pt idx="1102">
                  <c:v>-9.0200000000000002E-2</c:v>
                </c:pt>
                <c:pt idx="1103">
                  <c:v>-9.01E-2</c:v>
                </c:pt>
                <c:pt idx="1104">
                  <c:v>-0.09</c:v>
                </c:pt>
                <c:pt idx="1105">
                  <c:v>-8.9899999999999994E-2</c:v>
                </c:pt>
                <c:pt idx="1106">
                  <c:v>-8.9800000000000005E-2</c:v>
                </c:pt>
                <c:pt idx="1107">
                  <c:v>-8.9700000000000002E-2</c:v>
                </c:pt>
                <c:pt idx="1108">
                  <c:v>-8.9599999999999999E-2</c:v>
                </c:pt>
                <c:pt idx="1109">
                  <c:v>-8.9499999999999996E-2</c:v>
                </c:pt>
                <c:pt idx="1110">
                  <c:v>-8.9399999999999993E-2</c:v>
                </c:pt>
                <c:pt idx="1111">
                  <c:v>-8.9300000000000004E-2</c:v>
                </c:pt>
                <c:pt idx="1112">
                  <c:v>-8.9200000000000002E-2</c:v>
                </c:pt>
                <c:pt idx="1113">
                  <c:v>-8.9099999999999999E-2</c:v>
                </c:pt>
                <c:pt idx="1114">
                  <c:v>-8.8999999999999996E-2</c:v>
                </c:pt>
                <c:pt idx="1115">
                  <c:v>-8.8900000000000007E-2</c:v>
                </c:pt>
                <c:pt idx="1116">
                  <c:v>-8.8800000000000004E-2</c:v>
                </c:pt>
                <c:pt idx="1117">
                  <c:v>-8.8700000000000001E-2</c:v>
                </c:pt>
                <c:pt idx="1118">
                  <c:v>-8.8599999999999998E-2</c:v>
                </c:pt>
                <c:pt idx="1119">
                  <c:v>-8.8499999999999995E-2</c:v>
                </c:pt>
                <c:pt idx="1120">
                  <c:v>-8.8400000000000006E-2</c:v>
                </c:pt>
                <c:pt idx="1121">
                  <c:v>-8.8300000000000003E-2</c:v>
                </c:pt>
                <c:pt idx="1122">
                  <c:v>-8.8200000000000001E-2</c:v>
                </c:pt>
                <c:pt idx="1123">
                  <c:v>-8.8099999999999998E-2</c:v>
                </c:pt>
                <c:pt idx="1124">
                  <c:v>-8.7999999999999995E-2</c:v>
                </c:pt>
                <c:pt idx="1125">
                  <c:v>-8.7900000000000006E-2</c:v>
                </c:pt>
                <c:pt idx="1126">
                  <c:v>-8.7800000000000003E-2</c:v>
                </c:pt>
                <c:pt idx="1127">
                  <c:v>-8.77E-2</c:v>
                </c:pt>
                <c:pt idx="1128">
                  <c:v>-8.7599999999999997E-2</c:v>
                </c:pt>
                <c:pt idx="1129">
                  <c:v>-8.7499999999999994E-2</c:v>
                </c:pt>
                <c:pt idx="1130">
                  <c:v>-8.7400000000000005E-2</c:v>
                </c:pt>
                <c:pt idx="1131">
                  <c:v>-8.7300000000000003E-2</c:v>
                </c:pt>
                <c:pt idx="1132">
                  <c:v>-8.72E-2</c:v>
                </c:pt>
                <c:pt idx="1133">
                  <c:v>-8.7099999999999997E-2</c:v>
                </c:pt>
                <c:pt idx="1134">
                  <c:v>-8.6999999999999994E-2</c:v>
                </c:pt>
                <c:pt idx="1135">
                  <c:v>-8.6900000000000005E-2</c:v>
                </c:pt>
                <c:pt idx="1136">
                  <c:v>-8.6800000000000002E-2</c:v>
                </c:pt>
                <c:pt idx="1137">
                  <c:v>-8.6699999999999999E-2</c:v>
                </c:pt>
                <c:pt idx="1138">
                  <c:v>-8.6599999999999996E-2</c:v>
                </c:pt>
                <c:pt idx="1139">
                  <c:v>-8.6499999999999994E-2</c:v>
                </c:pt>
                <c:pt idx="1140">
                  <c:v>-8.6400000000000005E-2</c:v>
                </c:pt>
                <c:pt idx="1141">
                  <c:v>-8.6300000000000002E-2</c:v>
                </c:pt>
                <c:pt idx="1142">
                  <c:v>-8.6199999999999999E-2</c:v>
                </c:pt>
                <c:pt idx="1143">
                  <c:v>-8.6099999999999996E-2</c:v>
                </c:pt>
                <c:pt idx="1144">
                  <c:v>-8.5999999999999993E-2</c:v>
                </c:pt>
                <c:pt idx="1145">
                  <c:v>-8.5900000000000004E-2</c:v>
                </c:pt>
                <c:pt idx="1146">
                  <c:v>-8.5800000000000001E-2</c:v>
                </c:pt>
                <c:pt idx="1147">
                  <c:v>-8.5699999999999998E-2</c:v>
                </c:pt>
                <c:pt idx="1148">
                  <c:v>-8.5599999999999996E-2</c:v>
                </c:pt>
                <c:pt idx="1149">
                  <c:v>-8.5500000000000007E-2</c:v>
                </c:pt>
                <c:pt idx="1150">
                  <c:v>-8.5400000000000004E-2</c:v>
                </c:pt>
                <c:pt idx="1151">
                  <c:v>-8.5300000000000001E-2</c:v>
                </c:pt>
                <c:pt idx="1152">
                  <c:v>-8.5199999999999998E-2</c:v>
                </c:pt>
                <c:pt idx="1153">
                  <c:v>-8.5099999999999995E-2</c:v>
                </c:pt>
                <c:pt idx="1154">
                  <c:v>-8.5000000000000006E-2</c:v>
                </c:pt>
                <c:pt idx="1155">
                  <c:v>-8.4900000000000003E-2</c:v>
                </c:pt>
                <c:pt idx="1156">
                  <c:v>-8.48E-2</c:v>
                </c:pt>
                <c:pt idx="1157">
                  <c:v>-8.4699999999999998E-2</c:v>
                </c:pt>
                <c:pt idx="1158">
                  <c:v>-8.4599999999999995E-2</c:v>
                </c:pt>
                <c:pt idx="1159">
                  <c:v>-8.4500000000000006E-2</c:v>
                </c:pt>
                <c:pt idx="1160">
                  <c:v>-8.4400000000000003E-2</c:v>
                </c:pt>
                <c:pt idx="1161">
                  <c:v>-8.43E-2</c:v>
                </c:pt>
                <c:pt idx="1162">
                  <c:v>-8.4199999999999997E-2</c:v>
                </c:pt>
                <c:pt idx="1163">
                  <c:v>-8.4099999999999994E-2</c:v>
                </c:pt>
                <c:pt idx="1164">
                  <c:v>-8.4000000000000005E-2</c:v>
                </c:pt>
                <c:pt idx="1165">
                  <c:v>-8.3900000000000002E-2</c:v>
                </c:pt>
                <c:pt idx="1166">
                  <c:v>-8.3799999999999999E-2</c:v>
                </c:pt>
                <c:pt idx="1167">
                  <c:v>-8.3699999999999997E-2</c:v>
                </c:pt>
                <c:pt idx="1168">
                  <c:v>-8.3599999999999994E-2</c:v>
                </c:pt>
                <c:pt idx="1169">
                  <c:v>-8.3500000000000005E-2</c:v>
                </c:pt>
                <c:pt idx="1170">
                  <c:v>-8.3400000000000002E-2</c:v>
                </c:pt>
                <c:pt idx="1171">
                  <c:v>-8.3299999999999999E-2</c:v>
                </c:pt>
                <c:pt idx="1172">
                  <c:v>-8.3199999999999996E-2</c:v>
                </c:pt>
                <c:pt idx="1173">
                  <c:v>-8.3099999999999993E-2</c:v>
                </c:pt>
                <c:pt idx="1174">
                  <c:v>-8.3000000000000004E-2</c:v>
                </c:pt>
                <c:pt idx="1175">
                  <c:v>-8.2900000000000001E-2</c:v>
                </c:pt>
                <c:pt idx="1176">
                  <c:v>-8.2799999999999999E-2</c:v>
                </c:pt>
                <c:pt idx="1177">
                  <c:v>-8.2699999999999996E-2</c:v>
                </c:pt>
                <c:pt idx="1178">
                  <c:v>-8.2600000000000007E-2</c:v>
                </c:pt>
                <c:pt idx="1179">
                  <c:v>-8.2500000000000004E-2</c:v>
                </c:pt>
                <c:pt idx="1180">
                  <c:v>-8.2400000000000001E-2</c:v>
                </c:pt>
                <c:pt idx="1181">
                  <c:v>-8.2299999999999998E-2</c:v>
                </c:pt>
                <c:pt idx="1182">
                  <c:v>-8.2199999999999995E-2</c:v>
                </c:pt>
                <c:pt idx="1183">
                  <c:v>-8.2100000000000006E-2</c:v>
                </c:pt>
                <c:pt idx="1184">
                  <c:v>-8.2000000000000003E-2</c:v>
                </c:pt>
                <c:pt idx="1185">
                  <c:v>-8.1900000000000001E-2</c:v>
                </c:pt>
                <c:pt idx="1186">
                  <c:v>-8.1799999999999998E-2</c:v>
                </c:pt>
                <c:pt idx="1187">
                  <c:v>-8.1699999999999995E-2</c:v>
                </c:pt>
                <c:pt idx="1188">
                  <c:v>-8.1600000000000006E-2</c:v>
                </c:pt>
                <c:pt idx="1189">
                  <c:v>-8.1500000000000003E-2</c:v>
                </c:pt>
                <c:pt idx="1190">
                  <c:v>-8.14E-2</c:v>
                </c:pt>
                <c:pt idx="1191">
                  <c:v>-8.1299999999999997E-2</c:v>
                </c:pt>
                <c:pt idx="1192">
                  <c:v>-8.1199999999999994E-2</c:v>
                </c:pt>
                <c:pt idx="1193">
                  <c:v>-8.1100000000000005E-2</c:v>
                </c:pt>
                <c:pt idx="1194">
                  <c:v>-8.1000000000000003E-2</c:v>
                </c:pt>
                <c:pt idx="1195">
                  <c:v>-8.09E-2</c:v>
                </c:pt>
                <c:pt idx="1196">
                  <c:v>-8.0799999999999997E-2</c:v>
                </c:pt>
                <c:pt idx="1197">
                  <c:v>-8.0699999999999994E-2</c:v>
                </c:pt>
                <c:pt idx="1198">
                  <c:v>-8.0600000000000005E-2</c:v>
                </c:pt>
                <c:pt idx="1199">
                  <c:v>-8.0500000000000002E-2</c:v>
                </c:pt>
                <c:pt idx="1200">
                  <c:v>-8.0399999999999999E-2</c:v>
                </c:pt>
                <c:pt idx="1201">
                  <c:v>-8.0299999999999996E-2</c:v>
                </c:pt>
                <c:pt idx="1202">
                  <c:v>-8.0199999999999994E-2</c:v>
                </c:pt>
                <c:pt idx="1203">
                  <c:v>-8.0100000000000005E-2</c:v>
                </c:pt>
                <c:pt idx="1204">
                  <c:v>-0.08</c:v>
                </c:pt>
                <c:pt idx="1205">
                  <c:v>-7.9899999999999999E-2</c:v>
                </c:pt>
                <c:pt idx="1206">
                  <c:v>-7.9799999999999996E-2</c:v>
                </c:pt>
                <c:pt idx="1207">
                  <c:v>-7.9699999999999993E-2</c:v>
                </c:pt>
                <c:pt idx="1208">
                  <c:v>-7.9600000000000004E-2</c:v>
                </c:pt>
                <c:pt idx="1209">
                  <c:v>-7.9500000000000001E-2</c:v>
                </c:pt>
                <c:pt idx="1210">
                  <c:v>-7.9399999999999998E-2</c:v>
                </c:pt>
                <c:pt idx="1211">
                  <c:v>-7.9299999999999995E-2</c:v>
                </c:pt>
                <c:pt idx="1212">
                  <c:v>-7.9200000000000007E-2</c:v>
                </c:pt>
                <c:pt idx="1213">
                  <c:v>-7.9100000000000004E-2</c:v>
                </c:pt>
                <c:pt idx="1214">
                  <c:v>-7.9000000000000001E-2</c:v>
                </c:pt>
                <c:pt idx="1215">
                  <c:v>-7.8899999999999998E-2</c:v>
                </c:pt>
                <c:pt idx="1216">
                  <c:v>-7.8799999999999995E-2</c:v>
                </c:pt>
                <c:pt idx="1217">
                  <c:v>-7.8700000000000006E-2</c:v>
                </c:pt>
                <c:pt idx="1218">
                  <c:v>-7.8600000000000003E-2</c:v>
                </c:pt>
                <c:pt idx="1219">
                  <c:v>-7.85E-2</c:v>
                </c:pt>
                <c:pt idx="1220">
                  <c:v>-7.8399999999999997E-2</c:v>
                </c:pt>
                <c:pt idx="1221">
                  <c:v>-7.8299999999999995E-2</c:v>
                </c:pt>
                <c:pt idx="1222">
                  <c:v>-7.8200000000000006E-2</c:v>
                </c:pt>
                <c:pt idx="1223">
                  <c:v>-7.8100000000000003E-2</c:v>
                </c:pt>
                <c:pt idx="1224">
                  <c:v>-7.8E-2</c:v>
                </c:pt>
                <c:pt idx="1225">
                  <c:v>-7.7899999999999997E-2</c:v>
                </c:pt>
                <c:pt idx="1226">
                  <c:v>-7.7799999999999994E-2</c:v>
                </c:pt>
                <c:pt idx="1227">
                  <c:v>-7.7700000000000005E-2</c:v>
                </c:pt>
                <c:pt idx="1228">
                  <c:v>-7.7600000000000002E-2</c:v>
                </c:pt>
                <c:pt idx="1229">
                  <c:v>-7.7499999999999999E-2</c:v>
                </c:pt>
                <c:pt idx="1230">
                  <c:v>-7.7399999999999997E-2</c:v>
                </c:pt>
                <c:pt idx="1231">
                  <c:v>-7.7299999999999994E-2</c:v>
                </c:pt>
                <c:pt idx="1232">
                  <c:v>-7.7200000000000005E-2</c:v>
                </c:pt>
                <c:pt idx="1233">
                  <c:v>-7.7100000000000002E-2</c:v>
                </c:pt>
                <c:pt idx="1234">
                  <c:v>-7.6999999999999999E-2</c:v>
                </c:pt>
                <c:pt idx="1235">
                  <c:v>-7.6899999999999996E-2</c:v>
                </c:pt>
                <c:pt idx="1236">
                  <c:v>-7.6799999999999993E-2</c:v>
                </c:pt>
                <c:pt idx="1237">
                  <c:v>-7.6700000000000004E-2</c:v>
                </c:pt>
                <c:pt idx="1238">
                  <c:v>-7.6600000000000001E-2</c:v>
                </c:pt>
                <c:pt idx="1239">
                  <c:v>-7.6499999999999999E-2</c:v>
                </c:pt>
                <c:pt idx="1240">
                  <c:v>-7.6399999999999996E-2</c:v>
                </c:pt>
                <c:pt idx="1241">
                  <c:v>-7.6300000000000007E-2</c:v>
                </c:pt>
                <c:pt idx="1242">
                  <c:v>-7.6200000000000004E-2</c:v>
                </c:pt>
                <c:pt idx="1243">
                  <c:v>-7.6100000000000001E-2</c:v>
                </c:pt>
                <c:pt idx="1244">
                  <c:v>-7.5999999999999998E-2</c:v>
                </c:pt>
                <c:pt idx="1245">
                  <c:v>-7.5899999999999995E-2</c:v>
                </c:pt>
                <c:pt idx="1246">
                  <c:v>-7.5800000000000006E-2</c:v>
                </c:pt>
                <c:pt idx="1247">
                  <c:v>-7.5700000000000003E-2</c:v>
                </c:pt>
                <c:pt idx="1248">
                  <c:v>-7.5600000000000001E-2</c:v>
                </c:pt>
                <c:pt idx="1249">
                  <c:v>-7.5499999999999998E-2</c:v>
                </c:pt>
                <c:pt idx="1250">
                  <c:v>-7.5399999999999995E-2</c:v>
                </c:pt>
                <c:pt idx="1251">
                  <c:v>-7.5300000000000006E-2</c:v>
                </c:pt>
                <c:pt idx="1252">
                  <c:v>-7.5200000000000003E-2</c:v>
                </c:pt>
                <c:pt idx="1253">
                  <c:v>-7.51E-2</c:v>
                </c:pt>
                <c:pt idx="1254">
                  <c:v>-7.4999999999999997E-2</c:v>
                </c:pt>
                <c:pt idx="1255">
                  <c:v>-7.4899999999999994E-2</c:v>
                </c:pt>
                <c:pt idx="1256">
                  <c:v>-7.4800000000000005E-2</c:v>
                </c:pt>
                <c:pt idx="1257">
                  <c:v>-7.4700000000000003E-2</c:v>
                </c:pt>
                <c:pt idx="1258">
                  <c:v>-7.46E-2</c:v>
                </c:pt>
                <c:pt idx="1259">
                  <c:v>-7.4499999999999997E-2</c:v>
                </c:pt>
                <c:pt idx="1260">
                  <c:v>-7.4399999999999994E-2</c:v>
                </c:pt>
                <c:pt idx="1261">
                  <c:v>-7.4300000000000005E-2</c:v>
                </c:pt>
                <c:pt idx="1262">
                  <c:v>-7.4200000000000002E-2</c:v>
                </c:pt>
                <c:pt idx="1263">
                  <c:v>-7.4099999999999999E-2</c:v>
                </c:pt>
                <c:pt idx="1264">
                  <c:v>-7.3999999999999996E-2</c:v>
                </c:pt>
                <c:pt idx="1265">
                  <c:v>-7.3899999999999993E-2</c:v>
                </c:pt>
                <c:pt idx="1266">
                  <c:v>-7.3800000000000004E-2</c:v>
                </c:pt>
                <c:pt idx="1267">
                  <c:v>-7.3700000000000002E-2</c:v>
                </c:pt>
                <c:pt idx="1268">
                  <c:v>-7.3599999999999999E-2</c:v>
                </c:pt>
                <c:pt idx="1269">
                  <c:v>-7.3499999999999996E-2</c:v>
                </c:pt>
                <c:pt idx="1270">
                  <c:v>-7.3400000000000007E-2</c:v>
                </c:pt>
                <c:pt idx="1271">
                  <c:v>-7.3300000000000004E-2</c:v>
                </c:pt>
                <c:pt idx="1272">
                  <c:v>-7.3200000000000001E-2</c:v>
                </c:pt>
                <c:pt idx="1273">
                  <c:v>-7.3099999999999998E-2</c:v>
                </c:pt>
                <c:pt idx="1274">
                  <c:v>-7.2999999999999995E-2</c:v>
                </c:pt>
                <c:pt idx="1275">
                  <c:v>-7.2900000000000006E-2</c:v>
                </c:pt>
                <c:pt idx="1276">
                  <c:v>-7.2800000000000004E-2</c:v>
                </c:pt>
                <c:pt idx="1277">
                  <c:v>-7.2700000000000001E-2</c:v>
                </c:pt>
                <c:pt idx="1278">
                  <c:v>-7.2599999999999998E-2</c:v>
                </c:pt>
                <c:pt idx="1279">
                  <c:v>-7.2499999999999995E-2</c:v>
                </c:pt>
                <c:pt idx="1280">
                  <c:v>-7.2400000000000006E-2</c:v>
                </c:pt>
                <c:pt idx="1281">
                  <c:v>-7.2300000000000003E-2</c:v>
                </c:pt>
                <c:pt idx="1282">
                  <c:v>-7.22E-2</c:v>
                </c:pt>
                <c:pt idx="1283">
                  <c:v>-7.2099999999999997E-2</c:v>
                </c:pt>
                <c:pt idx="1284">
                  <c:v>-7.1999999999999995E-2</c:v>
                </c:pt>
                <c:pt idx="1285">
                  <c:v>-7.1900000000000006E-2</c:v>
                </c:pt>
                <c:pt idx="1286">
                  <c:v>-7.1800000000000003E-2</c:v>
                </c:pt>
                <c:pt idx="1287">
                  <c:v>-7.17E-2</c:v>
                </c:pt>
                <c:pt idx="1288">
                  <c:v>-7.1599999999999997E-2</c:v>
                </c:pt>
                <c:pt idx="1289">
                  <c:v>-7.1499999999999994E-2</c:v>
                </c:pt>
                <c:pt idx="1290">
                  <c:v>-7.1400000000000005E-2</c:v>
                </c:pt>
                <c:pt idx="1291">
                  <c:v>-7.1300000000000002E-2</c:v>
                </c:pt>
                <c:pt idx="1292">
                  <c:v>-7.1199999999999999E-2</c:v>
                </c:pt>
                <c:pt idx="1293">
                  <c:v>-7.1099999999999997E-2</c:v>
                </c:pt>
                <c:pt idx="1294">
                  <c:v>-7.0999999999999994E-2</c:v>
                </c:pt>
                <c:pt idx="1295">
                  <c:v>-7.0900000000000005E-2</c:v>
                </c:pt>
                <c:pt idx="1296">
                  <c:v>-7.0800000000000002E-2</c:v>
                </c:pt>
                <c:pt idx="1297">
                  <c:v>-7.0699999999999999E-2</c:v>
                </c:pt>
                <c:pt idx="1298">
                  <c:v>-7.0599999999999996E-2</c:v>
                </c:pt>
                <c:pt idx="1299">
                  <c:v>-7.0499999999999993E-2</c:v>
                </c:pt>
                <c:pt idx="1300">
                  <c:v>-7.0400000000000004E-2</c:v>
                </c:pt>
                <c:pt idx="1301">
                  <c:v>-7.0300000000000001E-2</c:v>
                </c:pt>
                <c:pt idx="1302">
                  <c:v>-7.0199999999999999E-2</c:v>
                </c:pt>
                <c:pt idx="1303">
                  <c:v>-7.0099999999999996E-2</c:v>
                </c:pt>
                <c:pt idx="1304">
                  <c:v>-7.0000000000000007E-2</c:v>
                </c:pt>
                <c:pt idx="1305">
                  <c:v>-6.9900000000000004E-2</c:v>
                </c:pt>
                <c:pt idx="1306">
                  <c:v>-6.9800000000000001E-2</c:v>
                </c:pt>
                <c:pt idx="1307">
                  <c:v>-6.9699999999999998E-2</c:v>
                </c:pt>
                <c:pt idx="1308">
                  <c:v>-6.9599999999999995E-2</c:v>
                </c:pt>
                <c:pt idx="1309">
                  <c:v>-6.9500000000000006E-2</c:v>
                </c:pt>
                <c:pt idx="1310">
                  <c:v>-6.9400000000000003E-2</c:v>
                </c:pt>
                <c:pt idx="1311">
                  <c:v>-6.93E-2</c:v>
                </c:pt>
                <c:pt idx="1312">
                  <c:v>-6.9199999999999998E-2</c:v>
                </c:pt>
                <c:pt idx="1313">
                  <c:v>-6.9099999999999995E-2</c:v>
                </c:pt>
                <c:pt idx="1314">
                  <c:v>-6.9000000000000006E-2</c:v>
                </c:pt>
                <c:pt idx="1315">
                  <c:v>-6.8900000000000003E-2</c:v>
                </c:pt>
                <c:pt idx="1316">
                  <c:v>-6.88E-2</c:v>
                </c:pt>
                <c:pt idx="1317">
                  <c:v>-6.8699999999999997E-2</c:v>
                </c:pt>
                <c:pt idx="1318">
                  <c:v>-6.8599999999999994E-2</c:v>
                </c:pt>
                <c:pt idx="1319">
                  <c:v>-6.8500000000000005E-2</c:v>
                </c:pt>
                <c:pt idx="1320">
                  <c:v>-6.8400000000000002E-2</c:v>
                </c:pt>
                <c:pt idx="1321">
                  <c:v>-6.83E-2</c:v>
                </c:pt>
                <c:pt idx="1322">
                  <c:v>-6.8199999999999997E-2</c:v>
                </c:pt>
                <c:pt idx="1323">
                  <c:v>-6.8099999999999994E-2</c:v>
                </c:pt>
                <c:pt idx="1324">
                  <c:v>-6.8000000000000005E-2</c:v>
                </c:pt>
                <c:pt idx="1325">
                  <c:v>-6.7900000000000002E-2</c:v>
                </c:pt>
                <c:pt idx="1326">
                  <c:v>-6.7799999999999999E-2</c:v>
                </c:pt>
                <c:pt idx="1327">
                  <c:v>-6.7699999999999996E-2</c:v>
                </c:pt>
                <c:pt idx="1328">
                  <c:v>-6.7599999999999993E-2</c:v>
                </c:pt>
                <c:pt idx="1329">
                  <c:v>-6.7500000000000004E-2</c:v>
                </c:pt>
                <c:pt idx="1330">
                  <c:v>-6.7400000000000002E-2</c:v>
                </c:pt>
                <c:pt idx="1331">
                  <c:v>-6.7299999999999999E-2</c:v>
                </c:pt>
                <c:pt idx="1332">
                  <c:v>-6.7199999999999996E-2</c:v>
                </c:pt>
                <c:pt idx="1333">
                  <c:v>-6.7100000000000007E-2</c:v>
                </c:pt>
                <c:pt idx="1334">
                  <c:v>-6.7000000000000004E-2</c:v>
                </c:pt>
                <c:pt idx="1335">
                  <c:v>-6.6900000000000001E-2</c:v>
                </c:pt>
                <c:pt idx="1336">
                  <c:v>-6.6799999999999998E-2</c:v>
                </c:pt>
                <c:pt idx="1337">
                  <c:v>-6.6699999999999995E-2</c:v>
                </c:pt>
                <c:pt idx="1338">
                  <c:v>-6.6600000000000006E-2</c:v>
                </c:pt>
                <c:pt idx="1339">
                  <c:v>-6.6500000000000004E-2</c:v>
                </c:pt>
                <c:pt idx="1340">
                  <c:v>-6.6400000000000001E-2</c:v>
                </c:pt>
                <c:pt idx="1341">
                  <c:v>-6.6299999999999998E-2</c:v>
                </c:pt>
                <c:pt idx="1342">
                  <c:v>-6.6199999999999995E-2</c:v>
                </c:pt>
                <c:pt idx="1343">
                  <c:v>-6.6100000000000006E-2</c:v>
                </c:pt>
                <c:pt idx="1344">
                  <c:v>-6.6000000000000003E-2</c:v>
                </c:pt>
                <c:pt idx="1345">
                  <c:v>-6.59E-2</c:v>
                </c:pt>
                <c:pt idx="1346">
                  <c:v>-6.5799999999999997E-2</c:v>
                </c:pt>
                <c:pt idx="1347">
                  <c:v>-6.5699999999999995E-2</c:v>
                </c:pt>
                <c:pt idx="1348">
                  <c:v>-6.5600000000000006E-2</c:v>
                </c:pt>
                <c:pt idx="1349">
                  <c:v>-6.5500000000000003E-2</c:v>
                </c:pt>
                <c:pt idx="1350">
                  <c:v>-6.54E-2</c:v>
                </c:pt>
                <c:pt idx="1351">
                  <c:v>-6.5299999999999997E-2</c:v>
                </c:pt>
                <c:pt idx="1352">
                  <c:v>-6.5199999999999994E-2</c:v>
                </c:pt>
                <c:pt idx="1353">
                  <c:v>-6.5100000000000005E-2</c:v>
                </c:pt>
                <c:pt idx="1354">
                  <c:v>-6.5000000000000002E-2</c:v>
                </c:pt>
                <c:pt idx="1355">
                  <c:v>-6.4899999999999999E-2</c:v>
                </c:pt>
                <c:pt idx="1356">
                  <c:v>-6.4799999999999996E-2</c:v>
                </c:pt>
                <c:pt idx="1357">
                  <c:v>-6.4699999999999994E-2</c:v>
                </c:pt>
                <c:pt idx="1358">
                  <c:v>-6.4600000000000005E-2</c:v>
                </c:pt>
                <c:pt idx="1359">
                  <c:v>-6.4500000000000002E-2</c:v>
                </c:pt>
                <c:pt idx="1360">
                  <c:v>-6.4399999999999999E-2</c:v>
                </c:pt>
                <c:pt idx="1361">
                  <c:v>-6.4299999999999996E-2</c:v>
                </c:pt>
                <c:pt idx="1362">
                  <c:v>-6.4199999999999993E-2</c:v>
                </c:pt>
                <c:pt idx="1363">
                  <c:v>-6.4100000000000004E-2</c:v>
                </c:pt>
                <c:pt idx="1364">
                  <c:v>-6.4000000000000001E-2</c:v>
                </c:pt>
                <c:pt idx="1365">
                  <c:v>-6.3899999999999998E-2</c:v>
                </c:pt>
                <c:pt idx="1366">
                  <c:v>-6.3799999999999996E-2</c:v>
                </c:pt>
                <c:pt idx="1367">
                  <c:v>-6.3700000000000007E-2</c:v>
                </c:pt>
                <c:pt idx="1368">
                  <c:v>-6.3600000000000004E-2</c:v>
                </c:pt>
                <c:pt idx="1369">
                  <c:v>-6.3500000000000001E-2</c:v>
                </c:pt>
                <c:pt idx="1370">
                  <c:v>-6.3399999999999998E-2</c:v>
                </c:pt>
                <c:pt idx="1371">
                  <c:v>-6.3299999999999995E-2</c:v>
                </c:pt>
                <c:pt idx="1372">
                  <c:v>-6.3200000000000006E-2</c:v>
                </c:pt>
                <c:pt idx="1373">
                  <c:v>-6.3100000000000003E-2</c:v>
                </c:pt>
                <c:pt idx="1374">
                  <c:v>-6.3E-2</c:v>
                </c:pt>
                <c:pt idx="1375">
                  <c:v>-6.2899999999999998E-2</c:v>
                </c:pt>
                <c:pt idx="1376">
                  <c:v>-6.2799999999999995E-2</c:v>
                </c:pt>
                <c:pt idx="1377">
                  <c:v>-6.2700000000000006E-2</c:v>
                </c:pt>
                <c:pt idx="1378">
                  <c:v>-6.2600000000000003E-2</c:v>
                </c:pt>
                <c:pt idx="1379">
                  <c:v>-6.25E-2</c:v>
                </c:pt>
                <c:pt idx="1380">
                  <c:v>-6.2399999999999997E-2</c:v>
                </c:pt>
                <c:pt idx="1381">
                  <c:v>-6.2300000000000001E-2</c:v>
                </c:pt>
                <c:pt idx="1382">
                  <c:v>-6.2199999999999998E-2</c:v>
                </c:pt>
                <c:pt idx="1383">
                  <c:v>-6.2100000000000002E-2</c:v>
                </c:pt>
                <c:pt idx="1384">
                  <c:v>-6.2E-2</c:v>
                </c:pt>
                <c:pt idx="1385">
                  <c:v>-6.1899999999999997E-2</c:v>
                </c:pt>
                <c:pt idx="1386">
                  <c:v>-6.1800000000000001E-2</c:v>
                </c:pt>
                <c:pt idx="1387">
                  <c:v>-6.1699999999999998E-2</c:v>
                </c:pt>
                <c:pt idx="1388">
                  <c:v>-6.1600000000000002E-2</c:v>
                </c:pt>
                <c:pt idx="1389">
                  <c:v>-6.1499999999999999E-2</c:v>
                </c:pt>
                <c:pt idx="1390">
                  <c:v>-6.1400000000000003E-2</c:v>
                </c:pt>
                <c:pt idx="1391">
                  <c:v>-6.13E-2</c:v>
                </c:pt>
                <c:pt idx="1392">
                  <c:v>-6.1199999999999997E-2</c:v>
                </c:pt>
                <c:pt idx="1393">
                  <c:v>-6.1100000000000002E-2</c:v>
                </c:pt>
                <c:pt idx="1394">
                  <c:v>-6.0999999999999999E-2</c:v>
                </c:pt>
                <c:pt idx="1395">
                  <c:v>-6.0900000000000003E-2</c:v>
                </c:pt>
                <c:pt idx="1396">
                  <c:v>-6.08E-2</c:v>
                </c:pt>
                <c:pt idx="1397">
                  <c:v>-6.0699999999999997E-2</c:v>
                </c:pt>
                <c:pt idx="1398">
                  <c:v>-6.0600000000000001E-2</c:v>
                </c:pt>
                <c:pt idx="1399">
                  <c:v>-6.0499999999999998E-2</c:v>
                </c:pt>
                <c:pt idx="1400">
                  <c:v>-6.0400000000000002E-2</c:v>
                </c:pt>
                <c:pt idx="1401">
                  <c:v>-6.0299999999999999E-2</c:v>
                </c:pt>
                <c:pt idx="1402">
                  <c:v>-6.0199999999999997E-2</c:v>
                </c:pt>
                <c:pt idx="1403">
                  <c:v>-6.0100000000000001E-2</c:v>
                </c:pt>
                <c:pt idx="1404">
                  <c:v>-0.06</c:v>
                </c:pt>
                <c:pt idx="1405">
                  <c:v>-5.9900000000000002E-2</c:v>
                </c:pt>
                <c:pt idx="1406">
                  <c:v>-5.9799999999999999E-2</c:v>
                </c:pt>
                <c:pt idx="1407">
                  <c:v>-5.9700000000000003E-2</c:v>
                </c:pt>
                <c:pt idx="1408">
                  <c:v>-5.96E-2</c:v>
                </c:pt>
                <c:pt idx="1409">
                  <c:v>-5.9499999999999997E-2</c:v>
                </c:pt>
                <c:pt idx="1410">
                  <c:v>-5.9400000000000001E-2</c:v>
                </c:pt>
                <c:pt idx="1411">
                  <c:v>-5.9299999999999999E-2</c:v>
                </c:pt>
                <c:pt idx="1412">
                  <c:v>-5.9200000000000003E-2</c:v>
                </c:pt>
                <c:pt idx="1413">
                  <c:v>-5.91E-2</c:v>
                </c:pt>
                <c:pt idx="1414">
                  <c:v>-5.8999999999999997E-2</c:v>
                </c:pt>
                <c:pt idx="1415">
                  <c:v>-5.8900000000000001E-2</c:v>
                </c:pt>
                <c:pt idx="1416">
                  <c:v>-5.8799999999999998E-2</c:v>
                </c:pt>
                <c:pt idx="1417">
                  <c:v>-5.8700000000000002E-2</c:v>
                </c:pt>
                <c:pt idx="1418">
                  <c:v>-5.8599999999999999E-2</c:v>
                </c:pt>
                <c:pt idx="1419">
                  <c:v>-5.8500000000000003E-2</c:v>
                </c:pt>
                <c:pt idx="1420">
                  <c:v>-5.8400000000000001E-2</c:v>
                </c:pt>
                <c:pt idx="1421">
                  <c:v>-5.8299999999999998E-2</c:v>
                </c:pt>
                <c:pt idx="1422">
                  <c:v>-5.8200000000000002E-2</c:v>
                </c:pt>
                <c:pt idx="1423">
                  <c:v>-5.8099999999999999E-2</c:v>
                </c:pt>
                <c:pt idx="1424">
                  <c:v>-5.8000000000000003E-2</c:v>
                </c:pt>
                <c:pt idx="1425">
                  <c:v>-5.79E-2</c:v>
                </c:pt>
                <c:pt idx="1426">
                  <c:v>-5.7799999999999997E-2</c:v>
                </c:pt>
                <c:pt idx="1427">
                  <c:v>-5.7700000000000001E-2</c:v>
                </c:pt>
                <c:pt idx="1428">
                  <c:v>-5.7599999999999998E-2</c:v>
                </c:pt>
                <c:pt idx="1429">
                  <c:v>-5.7500000000000002E-2</c:v>
                </c:pt>
                <c:pt idx="1430">
                  <c:v>-5.74E-2</c:v>
                </c:pt>
                <c:pt idx="1431">
                  <c:v>-5.7299999999999997E-2</c:v>
                </c:pt>
                <c:pt idx="1432">
                  <c:v>-5.7200000000000001E-2</c:v>
                </c:pt>
                <c:pt idx="1433">
                  <c:v>-5.7099999999999998E-2</c:v>
                </c:pt>
                <c:pt idx="1434">
                  <c:v>-5.7000000000000002E-2</c:v>
                </c:pt>
                <c:pt idx="1435">
                  <c:v>-5.6899999999999999E-2</c:v>
                </c:pt>
                <c:pt idx="1436">
                  <c:v>-5.6800000000000003E-2</c:v>
                </c:pt>
                <c:pt idx="1437">
                  <c:v>-5.67E-2</c:v>
                </c:pt>
                <c:pt idx="1438">
                  <c:v>-5.6599999999999998E-2</c:v>
                </c:pt>
                <c:pt idx="1439">
                  <c:v>-5.6500000000000002E-2</c:v>
                </c:pt>
                <c:pt idx="1440">
                  <c:v>-5.6399999999999999E-2</c:v>
                </c:pt>
                <c:pt idx="1441">
                  <c:v>-5.6300000000000003E-2</c:v>
                </c:pt>
                <c:pt idx="1442">
                  <c:v>-5.62E-2</c:v>
                </c:pt>
                <c:pt idx="1443">
                  <c:v>-5.6099999999999997E-2</c:v>
                </c:pt>
                <c:pt idx="1444">
                  <c:v>-5.6000000000000001E-2</c:v>
                </c:pt>
                <c:pt idx="1445">
                  <c:v>-5.5899999999999998E-2</c:v>
                </c:pt>
                <c:pt idx="1446">
                  <c:v>-5.5800000000000002E-2</c:v>
                </c:pt>
                <c:pt idx="1447">
                  <c:v>-5.57E-2</c:v>
                </c:pt>
                <c:pt idx="1448">
                  <c:v>-5.5599999999999997E-2</c:v>
                </c:pt>
                <c:pt idx="1449">
                  <c:v>-5.5500000000000001E-2</c:v>
                </c:pt>
                <c:pt idx="1450">
                  <c:v>-5.5399999999999998E-2</c:v>
                </c:pt>
                <c:pt idx="1451">
                  <c:v>-5.5300000000000002E-2</c:v>
                </c:pt>
                <c:pt idx="1452">
                  <c:v>-5.5199999999999999E-2</c:v>
                </c:pt>
                <c:pt idx="1453">
                  <c:v>-5.5100000000000003E-2</c:v>
                </c:pt>
                <c:pt idx="1454">
                  <c:v>-5.5E-2</c:v>
                </c:pt>
                <c:pt idx="1455">
                  <c:v>-5.4899999999999997E-2</c:v>
                </c:pt>
                <c:pt idx="1456">
                  <c:v>-5.4800000000000001E-2</c:v>
                </c:pt>
                <c:pt idx="1457">
                  <c:v>-5.4699999999999999E-2</c:v>
                </c:pt>
                <c:pt idx="1458">
                  <c:v>-5.4600000000000003E-2</c:v>
                </c:pt>
                <c:pt idx="1459">
                  <c:v>-5.45E-2</c:v>
                </c:pt>
                <c:pt idx="1460">
                  <c:v>-5.4399999999999997E-2</c:v>
                </c:pt>
                <c:pt idx="1461">
                  <c:v>-5.4300000000000001E-2</c:v>
                </c:pt>
                <c:pt idx="1462">
                  <c:v>-5.4199999999999998E-2</c:v>
                </c:pt>
                <c:pt idx="1463">
                  <c:v>-5.4100000000000002E-2</c:v>
                </c:pt>
                <c:pt idx="1464">
                  <c:v>-5.3999999999999999E-2</c:v>
                </c:pt>
                <c:pt idx="1465">
                  <c:v>-5.3900000000000003E-2</c:v>
                </c:pt>
                <c:pt idx="1466">
                  <c:v>-5.3800000000000001E-2</c:v>
                </c:pt>
                <c:pt idx="1467">
                  <c:v>-5.3699999999999998E-2</c:v>
                </c:pt>
                <c:pt idx="1468">
                  <c:v>-5.3600000000000002E-2</c:v>
                </c:pt>
                <c:pt idx="1469">
                  <c:v>-5.3499999999999999E-2</c:v>
                </c:pt>
                <c:pt idx="1470">
                  <c:v>-5.3400000000000003E-2</c:v>
                </c:pt>
                <c:pt idx="1471">
                  <c:v>-5.33E-2</c:v>
                </c:pt>
                <c:pt idx="1472">
                  <c:v>-5.3199999999999997E-2</c:v>
                </c:pt>
                <c:pt idx="1473">
                  <c:v>-5.3100000000000001E-2</c:v>
                </c:pt>
                <c:pt idx="1474">
                  <c:v>-5.2999999999999999E-2</c:v>
                </c:pt>
                <c:pt idx="1475">
                  <c:v>-5.2900000000000003E-2</c:v>
                </c:pt>
                <c:pt idx="1476">
                  <c:v>-5.28E-2</c:v>
                </c:pt>
                <c:pt idx="1477">
                  <c:v>-5.2699999999999997E-2</c:v>
                </c:pt>
                <c:pt idx="1478">
                  <c:v>-5.2600000000000001E-2</c:v>
                </c:pt>
                <c:pt idx="1479">
                  <c:v>-5.2499999999999998E-2</c:v>
                </c:pt>
                <c:pt idx="1480">
                  <c:v>-5.2400000000000002E-2</c:v>
                </c:pt>
                <c:pt idx="1481">
                  <c:v>-5.2299999999999999E-2</c:v>
                </c:pt>
                <c:pt idx="1482">
                  <c:v>-5.2200000000000003E-2</c:v>
                </c:pt>
                <c:pt idx="1483">
                  <c:v>-5.21E-2</c:v>
                </c:pt>
                <c:pt idx="1484">
                  <c:v>-5.1999999999999998E-2</c:v>
                </c:pt>
                <c:pt idx="1485">
                  <c:v>-5.1900000000000002E-2</c:v>
                </c:pt>
                <c:pt idx="1486">
                  <c:v>-5.1799999999999999E-2</c:v>
                </c:pt>
                <c:pt idx="1487">
                  <c:v>-5.1700000000000003E-2</c:v>
                </c:pt>
                <c:pt idx="1488">
                  <c:v>-5.16E-2</c:v>
                </c:pt>
                <c:pt idx="1489">
                  <c:v>-5.1499999999999997E-2</c:v>
                </c:pt>
                <c:pt idx="1490">
                  <c:v>-5.1400000000000001E-2</c:v>
                </c:pt>
                <c:pt idx="1491">
                  <c:v>-5.1299999999999998E-2</c:v>
                </c:pt>
                <c:pt idx="1492">
                  <c:v>-5.1200000000000002E-2</c:v>
                </c:pt>
                <c:pt idx="1493">
                  <c:v>-5.11E-2</c:v>
                </c:pt>
                <c:pt idx="1494">
                  <c:v>-5.0999999999999997E-2</c:v>
                </c:pt>
                <c:pt idx="1495">
                  <c:v>-5.0900000000000001E-2</c:v>
                </c:pt>
                <c:pt idx="1496">
                  <c:v>-5.0799999999999998E-2</c:v>
                </c:pt>
                <c:pt idx="1497">
                  <c:v>-5.0700000000000002E-2</c:v>
                </c:pt>
                <c:pt idx="1498">
                  <c:v>-5.0599999999999999E-2</c:v>
                </c:pt>
                <c:pt idx="1499">
                  <c:v>-5.0500000000000003E-2</c:v>
                </c:pt>
                <c:pt idx="1500">
                  <c:v>-5.04E-2</c:v>
                </c:pt>
                <c:pt idx="1501">
                  <c:v>-5.0299999999999997E-2</c:v>
                </c:pt>
                <c:pt idx="1502">
                  <c:v>-5.0200000000000002E-2</c:v>
                </c:pt>
                <c:pt idx="1503">
                  <c:v>-5.0099999999999999E-2</c:v>
                </c:pt>
                <c:pt idx="1504">
                  <c:v>-0.05</c:v>
                </c:pt>
                <c:pt idx="1505">
                  <c:v>-4.99E-2</c:v>
                </c:pt>
                <c:pt idx="1506">
                  <c:v>-4.9799999999999997E-2</c:v>
                </c:pt>
                <c:pt idx="1507">
                  <c:v>-4.9700000000000001E-2</c:v>
                </c:pt>
                <c:pt idx="1508">
                  <c:v>-4.9599999999999998E-2</c:v>
                </c:pt>
                <c:pt idx="1509">
                  <c:v>-4.9500000000000002E-2</c:v>
                </c:pt>
                <c:pt idx="1510">
                  <c:v>-4.9399999999999999E-2</c:v>
                </c:pt>
                <c:pt idx="1511">
                  <c:v>-4.9299999999999997E-2</c:v>
                </c:pt>
                <c:pt idx="1512">
                  <c:v>-4.9200000000000001E-2</c:v>
                </c:pt>
                <c:pt idx="1513">
                  <c:v>-4.9099999999999998E-2</c:v>
                </c:pt>
                <c:pt idx="1514">
                  <c:v>-4.9000000000000002E-2</c:v>
                </c:pt>
                <c:pt idx="1515">
                  <c:v>-4.8899999999999999E-2</c:v>
                </c:pt>
                <c:pt idx="1516">
                  <c:v>-4.8800000000000003E-2</c:v>
                </c:pt>
                <c:pt idx="1517">
                  <c:v>-4.87E-2</c:v>
                </c:pt>
                <c:pt idx="1518">
                  <c:v>-4.8599999999999997E-2</c:v>
                </c:pt>
                <c:pt idx="1519">
                  <c:v>-4.8500000000000001E-2</c:v>
                </c:pt>
                <c:pt idx="1520">
                  <c:v>-4.8399999999999999E-2</c:v>
                </c:pt>
                <c:pt idx="1521">
                  <c:v>-4.8300000000000003E-2</c:v>
                </c:pt>
                <c:pt idx="1522">
                  <c:v>-4.82E-2</c:v>
                </c:pt>
                <c:pt idx="1523">
                  <c:v>-4.8099999999999997E-2</c:v>
                </c:pt>
                <c:pt idx="1524">
                  <c:v>-4.8000000000000001E-2</c:v>
                </c:pt>
                <c:pt idx="1525">
                  <c:v>-4.7899999999999998E-2</c:v>
                </c:pt>
                <c:pt idx="1526">
                  <c:v>-4.7800000000000002E-2</c:v>
                </c:pt>
                <c:pt idx="1527">
                  <c:v>-4.7699999999999999E-2</c:v>
                </c:pt>
                <c:pt idx="1528">
                  <c:v>-4.7600000000000003E-2</c:v>
                </c:pt>
                <c:pt idx="1529">
                  <c:v>-4.7500000000000001E-2</c:v>
                </c:pt>
                <c:pt idx="1530">
                  <c:v>-4.7399999999999998E-2</c:v>
                </c:pt>
                <c:pt idx="1531">
                  <c:v>-4.7300000000000002E-2</c:v>
                </c:pt>
                <c:pt idx="1532">
                  <c:v>-4.7199999999999999E-2</c:v>
                </c:pt>
                <c:pt idx="1533">
                  <c:v>-4.7100000000000003E-2</c:v>
                </c:pt>
                <c:pt idx="1534">
                  <c:v>-4.7E-2</c:v>
                </c:pt>
                <c:pt idx="1535">
                  <c:v>-4.6899999999999997E-2</c:v>
                </c:pt>
                <c:pt idx="1536">
                  <c:v>-4.6800000000000001E-2</c:v>
                </c:pt>
                <c:pt idx="1537">
                  <c:v>-4.6699999999999998E-2</c:v>
                </c:pt>
                <c:pt idx="1538">
                  <c:v>-4.6600000000000003E-2</c:v>
                </c:pt>
                <c:pt idx="1539">
                  <c:v>-4.65E-2</c:v>
                </c:pt>
                <c:pt idx="1540">
                  <c:v>-4.6399999999999997E-2</c:v>
                </c:pt>
                <c:pt idx="1541">
                  <c:v>-4.6300000000000001E-2</c:v>
                </c:pt>
                <c:pt idx="1542">
                  <c:v>-4.6199999999999998E-2</c:v>
                </c:pt>
                <c:pt idx="1543">
                  <c:v>-4.6100000000000002E-2</c:v>
                </c:pt>
                <c:pt idx="1544">
                  <c:v>-4.5999999999999999E-2</c:v>
                </c:pt>
                <c:pt idx="1545">
                  <c:v>-4.5900000000000003E-2</c:v>
                </c:pt>
                <c:pt idx="1546">
                  <c:v>-4.58E-2</c:v>
                </c:pt>
                <c:pt idx="1547">
                  <c:v>-4.5699999999999998E-2</c:v>
                </c:pt>
                <c:pt idx="1548">
                  <c:v>-4.5600000000000002E-2</c:v>
                </c:pt>
                <c:pt idx="1549">
                  <c:v>-4.5499999999999999E-2</c:v>
                </c:pt>
                <c:pt idx="1550">
                  <c:v>-4.5400000000000003E-2</c:v>
                </c:pt>
                <c:pt idx="1551">
                  <c:v>-4.53E-2</c:v>
                </c:pt>
                <c:pt idx="1552">
                  <c:v>-4.5199999999999997E-2</c:v>
                </c:pt>
                <c:pt idx="1553">
                  <c:v>-4.5100000000000001E-2</c:v>
                </c:pt>
                <c:pt idx="1554">
                  <c:v>-4.4999999999999998E-2</c:v>
                </c:pt>
                <c:pt idx="1555">
                  <c:v>-4.4900000000000002E-2</c:v>
                </c:pt>
                <c:pt idx="1556">
                  <c:v>-4.48E-2</c:v>
                </c:pt>
                <c:pt idx="1557">
                  <c:v>-4.4699999999999997E-2</c:v>
                </c:pt>
                <c:pt idx="1558">
                  <c:v>-4.4600000000000001E-2</c:v>
                </c:pt>
                <c:pt idx="1559">
                  <c:v>-4.4499999999999998E-2</c:v>
                </c:pt>
                <c:pt idx="1560">
                  <c:v>-4.4400000000000002E-2</c:v>
                </c:pt>
                <c:pt idx="1561">
                  <c:v>-4.4299999999999999E-2</c:v>
                </c:pt>
                <c:pt idx="1562">
                  <c:v>-4.4200000000000003E-2</c:v>
                </c:pt>
                <c:pt idx="1563">
                  <c:v>-4.41E-2</c:v>
                </c:pt>
                <c:pt idx="1564">
                  <c:v>-4.3999999999999997E-2</c:v>
                </c:pt>
                <c:pt idx="1565">
                  <c:v>-4.3900000000000002E-2</c:v>
                </c:pt>
                <c:pt idx="1566">
                  <c:v>-4.3799999999999999E-2</c:v>
                </c:pt>
                <c:pt idx="1567">
                  <c:v>-4.3700000000000003E-2</c:v>
                </c:pt>
                <c:pt idx="1568">
                  <c:v>-4.36E-2</c:v>
                </c:pt>
                <c:pt idx="1569">
                  <c:v>-4.3499999999999997E-2</c:v>
                </c:pt>
                <c:pt idx="1570">
                  <c:v>-4.3400000000000001E-2</c:v>
                </c:pt>
                <c:pt idx="1571">
                  <c:v>-4.3299999999999998E-2</c:v>
                </c:pt>
                <c:pt idx="1572">
                  <c:v>-4.3200000000000002E-2</c:v>
                </c:pt>
                <c:pt idx="1573">
                  <c:v>-4.3099999999999999E-2</c:v>
                </c:pt>
                <c:pt idx="1574">
                  <c:v>-4.2999999999999997E-2</c:v>
                </c:pt>
                <c:pt idx="1575">
                  <c:v>-4.2900000000000001E-2</c:v>
                </c:pt>
                <c:pt idx="1576">
                  <c:v>-4.2799999999999998E-2</c:v>
                </c:pt>
                <c:pt idx="1577">
                  <c:v>-4.2700000000000002E-2</c:v>
                </c:pt>
                <c:pt idx="1578">
                  <c:v>-4.2599999999999999E-2</c:v>
                </c:pt>
                <c:pt idx="1579">
                  <c:v>-4.2500000000000003E-2</c:v>
                </c:pt>
                <c:pt idx="1580">
                  <c:v>-4.24E-2</c:v>
                </c:pt>
                <c:pt idx="1581">
                  <c:v>-4.2299999999999997E-2</c:v>
                </c:pt>
                <c:pt idx="1582">
                  <c:v>-4.2200000000000001E-2</c:v>
                </c:pt>
                <c:pt idx="1583">
                  <c:v>-4.2099999999999999E-2</c:v>
                </c:pt>
                <c:pt idx="1584">
                  <c:v>-4.2000000000000003E-2</c:v>
                </c:pt>
                <c:pt idx="1585">
                  <c:v>-4.19E-2</c:v>
                </c:pt>
                <c:pt idx="1586">
                  <c:v>-4.1799999999999997E-2</c:v>
                </c:pt>
                <c:pt idx="1587">
                  <c:v>-4.1700000000000001E-2</c:v>
                </c:pt>
                <c:pt idx="1588">
                  <c:v>-4.1599999999999998E-2</c:v>
                </c:pt>
                <c:pt idx="1589">
                  <c:v>-4.1500000000000002E-2</c:v>
                </c:pt>
                <c:pt idx="1590">
                  <c:v>-4.1399999999999999E-2</c:v>
                </c:pt>
                <c:pt idx="1591">
                  <c:v>-4.1300000000000003E-2</c:v>
                </c:pt>
                <c:pt idx="1592">
                  <c:v>-4.1200000000000001E-2</c:v>
                </c:pt>
                <c:pt idx="1593">
                  <c:v>-4.1099999999999998E-2</c:v>
                </c:pt>
                <c:pt idx="1594">
                  <c:v>-4.1000000000000002E-2</c:v>
                </c:pt>
                <c:pt idx="1595">
                  <c:v>-4.0899999999999999E-2</c:v>
                </c:pt>
                <c:pt idx="1596">
                  <c:v>-4.0800000000000003E-2</c:v>
                </c:pt>
                <c:pt idx="1597">
                  <c:v>-4.07E-2</c:v>
                </c:pt>
                <c:pt idx="1598">
                  <c:v>-4.0599999999999997E-2</c:v>
                </c:pt>
                <c:pt idx="1599">
                  <c:v>-4.0500000000000001E-2</c:v>
                </c:pt>
                <c:pt idx="1600">
                  <c:v>-4.0399999999999998E-2</c:v>
                </c:pt>
                <c:pt idx="1601">
                  <c:v>-4.0300000000000002E-2</c:v>
                </c:pt>
                <c:pt idx="1602">
                  <c:v>-4.02E-2</c:v>
                </c:pt>
                <c:pt idx="1603">
                  <c:v>-4.0099999999999997E-2</c:v>
                </c:pt>
                <c:pt idx="1604">
                  <c:v>-0.04</c:v>
                </c:pt>
                <c:pt idx="1605">
                  <c:v>-3.9899999999999998E-2</c:v>
                </c:pt>
                <c:pt idx="1606">
                  <c:v>-3.9800000000000002E-2</c:v>
                </c:pt>
                <c:pt idx="1607">
                  <c:v>-3.9699999999999999E-2</c:v>
                </c:pt>
                <c:pt idx="1608">
                  <c:v>-3.9600000000000003E-2</c:v>
                </c:pt>
                <c:pt idx="1609">
                  <c:v>-3.95E-2</c:v>
                </c:pt>
                <c:pt idx="1610">
                  <c:v>-3.9399999999999998E-2</c:v>
                </c:pt>
                <c:pt idx="1611">
                  <c:v>-3.9300000000000002E-2</c:v>
                </c:pt>
                <c:pt idx="1612">
                  <c:v>-3.9199999999999999E-2</c:v>
                </c:pt>
                <c:pt idx="1613">
                  <c:v>-3.9100000000000003E-2</c:v>
                </c:pt>
                <c:pt idx="1614">
                  <c:v>-3.9E-2</c:v>
                </c:pt>
                <c:pt idx="1615">
                  <c:v>-3.8899999999999997E-2</c:v>
                </c:pt>
                <c:pt idx="1616">
                  <c:v>-3.8800000000000001E-2</c:v>
                </c:pt>
                <c:pt idx="1617">
                  <c:v>-3.8699999999999998E-2</c:v>
                </c:pt>
                <c:pt idx="1618">
                  <c:v>-3.8600000000000002E-2</c:v>
                </c:pt>
                <c:pt idx="1619">
                  <c:v>-3.85E-2</c:v>
                </c:pt>
                <c:pt idx="1620">
                  <c:v>-3.8399999999999997E-2</c:v>
                </c:pt>
                <c:pt idx="1621">
                  <c:v>-3.8300000000000001E-2</c:v>
                </c:pt>
                <c:pt idx="1622">
                  <c:v>-3.8199999999999998E-2</c:v>
                </c:pt>
                <c:pt idx="1623">
                  <c:v>-3.8100000000000002E-2</c:v>
                </c:pt>
                <c:pt idx="1624">
                  <c:v>-3.7999999999999999E-2</c:v>
                </c:pt>
                <c:pt idx="1625">
                  <c:v>-3.7900000000000003E-2</c:v>
                </c:pt>
                <c:pt idx="1626">
                  <c:v>-3.78E-2</c:v>
                </c:pt>
                <c:pt idx="1627">
                  <c:v>-3.7699999999999997E-2</c:v>
                </c:pt>
                <c:pt idx="1628">
                  <c:v>-3.7600000000000001E-2</c:v>
                </c:pt>
                <c:pt idx="1629">
                  <c:v>-3.7499999999999999E-2</c:v>
                </c:pt>
                <c:pt idx="1630">
                  <c:v>-3.7400000000000003E-2</c:v>
                </c:pt>
                <c:pt idx="1631">
                  <c:v>-3.73E-2</c:v>
                </c:pt>
                <c:pt idx="1632">
                  <c:v>-3.7199999999999997E-2</c:v>
                </c:pt>
                <c:pt idx="1633">
                  <c:v>-3.7100000000000001E-2</c:v>
                </c:pt>
                <c:pt idx="1634">
                  <c:v>-3.6999999999999998E-2</c:v>
                </c:pt>
                <c:pt idx="1635">
                  <c:v>-3.6900000000000002E-2</c:v>
                </c:pt>
                <c:pt idx="1636">
                  <c:v>-3.6799999999999999E-2</c:v>
                </c:pt>
                <c:pt idx="1637">
                  <c:v>-3.6700000000000003E-2</c:v>
                </c:pt>
                <c:pt idx="1638">
                  <c:v>-3.6600000000000001E-2</c:v>
                </c:pt>
                <c:pt idx="1639">
                  <c:v>-3.6499999999999998E-2</c:v>
                </c:pt>
                <c:pt idx="1640">
                  <c:v>-3.6400000000000002E-2</c:v>
                </c:pt>
                <c:pt idx="1641">
                  <c:v>-3.6299999999999999E-2</c:v>
                </c:pt>
                <c:pt idx="1642">
                  <c:v>-3.6200000000000003E-2</c:v>
                </c:pt>
                <c:pt idx="1643">
                  <c:v>-3.61E-2</c:v>
                </c:pt>
                <c:pt idx="1644">
                  <c:v>-3.5999999999999997E-2</c:v>
                </c:pt>
                <c:pt idx="1645">
                  <c:v>-3.5900000000000001E-2</c:v>
                </c:pt>
                <c:pt idx="1646">
                  <c:v>-3.5799999999999998E-2</c:v>
                </c:pt>
                <c:pt idx="1647">
                  <c:v>-3.5700000000000003E-2</c:v>
                </c:pt>
                <c:pt idx="1648">
                  <c:v>-3.56E-2</c:v>
                </c:pt>
                <c:pt idx="1649">
                  <c:v>-3.5499999999999997E-2</c:v>
                </c:pt>
                <c:pt idx="1650">
                  <c:v>-3.5400000000000001E-2</c:v>
                </c:pt>
                <c:pt idx="1651">
                  <c:v>-3.5299999999999998E-2</c:v>
                </c:pt>
                <c:pt idx="1652">
                  <c:v>-3.5200000000000002E-2</c:v>
                </c:pt>
                <c:pt idx="1653">
                  <c:v>-3.5099999999999999E-2</c:v>
                </c:pt>
                <c:pt idx="1654">
                  <c:v>-3.5000000000000003E-2</c:v>
                </c:pt>
                <c:pt idx="1655">
                  <c:v>-3.49E-2</c:v>
                </c:pt>
                <c:pt idx="1656">
                  <c:v>-3.4799999999999998E-2</c:v>
                </c:pt>
                <c:pt idx="1657">
                  <c:v>-3.4700000000000002E-2</c:v>
                </c:pt>
                <c:pt idx="1658">
                  <c:v>-3.4599999999999999E-2</c:v>
                </c:pt>
                <c:pt idx="1659">
                  <c:v>-3.4500000000000003E-2</c:v>
                </c:pt>
                <c:pt idx="1660">
                  <c:v>-3.44E-2</c:v>
                </c:pt>
                <c:pt idx="1661">
                  <c:v>-3.4299999999999997E-2</c:v>
                </c:pt>
                <c:pt idx="1662">
                  <c:v>-3.4200000000000001E-2</c:v>
                </c:pt>
                <c:pt idx="1663">
                  <c:v>-3.4099999999999998E-2</c:v>
                </c:pt>
                <c:pt idx="1664">
                  <c:v>-3.4000000000000002E-2</c:v>
                </c:pt>
                <c:pt idx="1665">
                  <c:v>-3.39E-2</c:v>
                </c:pt>
                <c:pt idx="1666">
                  <c:v>-3.3799999999999997E-2</c:v>
                </c:pt>
                <c:pt idx="1667">
                  <c:v>-3.3700000000000001E-2</c:v>
                </c:pt>
                <c:pt idx="1668">
                  <c:v>-3.3599999999999998E-2</c:v>
                </c:pt>
                <c:pt idx="1669">
                  <c:v>-3.3500000000000002E-2</c:v>
                </c:pt>
                <c:pt idx="1670">
                  <c:v>-3.3399999999999999E-2</c:v>
                </c:pt>
                <c:pt idx="1671">
                  <c:v>-3.3300000000000003E-2</c:v>
                </c:pt>
                <c:pt idx="1672">
                  <c:v>-3.32E-2</c:v>
                </c:pt>
                <c:pt idx="1673">
                  <c:v>-3.3099999999999997E-2</c:v>
                </c:pt>
                <c:pt idx="1674">
                  <c:v>-3.3000000000000002E-2</c:v>
                </c:pt>
                <c:pt idx="1675">
                  <c:v>-3.2899999999999999E-2</c:v>
                </c:pt>
                <c:pt idx="1676">
                  <c:v>-3.2800000000000003E-2</c:v>
                </c:pt>
                <c:pt idx="1677">
                  <c:v>-3.27E-2</c:v>
                </c:pt>
                <c:pt idx="1678">
                  <c:v>-3.2599999999999997E-2</c:v>
                </c:pt>
                <c:pt idx="1679">
                  <c:v>-3.2500000000000001E-2</c:v>
                </c:pt>
                <c:pt idx="1680">
                  <c:v>-3.2399999999999998E-2</c:v>
                </c:pt>
                <c:pt idx="1681">
                  <c:v>-3.2300000000000002E-2</c:v>
                </c:pt>
                <c:pt idx="1682">
                  <c:v>-3.2199999999999999E-2</c:v>
                </c:pt>
                <c:pt idx="1683">
                  <c:v>-3.2099999999999997E-2</c:v>
                </c:pt>
                <c:pt idx="1684">
                  <c:v>-3.2000000000000001E-2</c:v>
                </c:pt>
                <c:pt idx="1685">
                  <c:v>-3.1899999999999998E-2</c:v>
                </c:pt>
                <c:pt idx="1686">
                  <c:v>-3.1800000000000002E-2</c:v>
                </c:pt>
                <c:pt idx="1687">
                  <c:v>-3.1699999999999999E-2</c:v>
                </c:pt>
                <c:pt idx="1688">
                  <c:v>-3.1600000000000003E-2</c:v>
                </c:pt>
                <c:pt idx="1689">
                  <c:v>-3.15E-2</c:v>
                </c:pt>
                <c:pt idx="1690">
                  <c:v>-3.1399999999999997E-2</c:v>
                </c:pt>
                <c:pt idx="1691">
                  <c:v>-3.1300000000000001E-2</c:v>
                </c:pt>
                <c:pt idx="1692">
                  <c:v>-3.1199999999999999E-2</c:v>
                </c:pt>
                <c:pt idx="1693">
                  <c:v>-3.1099999999999999E-2</c:v>
                </c:pt>
                <c:pt idx="1694">
                  <c:v>-3.1E-2</c:v>
                </c:pt>
                <c:pt idx="1695">
                  <c:v>-3.09E-2</c:v>
                </c:pt>
                <c:pt idx="1696">
                  <c:v>-3.0800000000000001E-2</c:v>
                </c:pt>
                <c:pt idx="1697">
                  <c:v>-3.0700000000000002E-2</c:v>
                </c:pt>
                <c:pt idx="1698">
                  <c:v>-3.0599999999999999E-2</c:v>
                </c:pt>
                <c:pt idx="1699">
                  <c:v>-3.0499999999999999E-2</c:v>
                </c:pt>
                <c:pt idx="1700">
                  <c:v>-3.04E-2</c:v>
                </c:pt>
                <c:pt idx="1701">
                  <c:v>-3.0300000000000001E-2</c:v>
                </c:pt>
                <c:pt idx="1702">
                  <c:v>-3.0200000000000001E-2</c:v>
                </c:pt>
                <c:pt idx="1703">
                  <c:v>-3.0099999999999998E-2</c:v>
                </c:pt>
                <c:pt idx="1704">
                  <c:v>-0.03</c:v>
                </c:pt>
                <c:pt idx="1705">
                  <c:v>-2.9899999999999999E-2</c:v>
                </c:pt>
                <c:pt idx="1706">
                  <c:v>-2.98E-2</c:v>
                </c:pt>
                <c:pt idx="1707">
                  <c:v>-2.9700000000000001E-2</c:v>
                </c:pt>
                <c:pt idx="1708">
                  <c:v>-2.9600000000000001E-2</c:v>
                </c:pt>
                <c:pt idx="1709">
                  <c:v>-2.9499999999999998E-2</c:v>
                </c:pt>
                <c:pt idx="1710">
                  <c:v>-2.9399999999999999E-2</c:v>
                </c:pt>
                <c:pt idx="1711">
                  <c:v>-2.93E-2</c:v>
                </c:pt>
                <c:pt idx="1712">
                  <c:v>-2.92E-2</c:v>
                </c:pt>
                <c:pt idx="1713">
                  <c:v>-2.9100000000000001E-2</c:v>
                </c:pt>
                <c:pt idx="1714">
                  <c:v>-2.9000000000000001E-2</c:v>
                </c:pt>
                <c:pt idx="1715">
                  <c:v>-2.8899999999999999E-2</c:v>
                </c:pt>
                <c:pt idx="1716">
                  <c:v>-2.8799999999999999E-2</c:v>
                </c:pt>
                <c:pt idx="1717">
                  <c:v>-2.87E-2</c:v>
                </c:pt>
                <c:pt idx="1718">
                  <c:v>-2.86E-2</c:v>
                </c:pt>
                <c:pt idx="1719">
                  <c:v>-2.8500000000000001E-2</c:v>
                </c:pt>
                <c:pt idx="1720">
                  <c:v>-2.8400000000000002E-2</c:v>
                </c:pt>
                <c:pt idx="1721">
                  <c:v>-2.8299999999999999E-2</c:v>
                </c:pt>
                <c:pt idx="1722">
                  <c:v>-2.8199999999999999E-2</c:v>
                </c:pt>
                <c:pt idx="1723">
                  <c:v>-2.81E-2</c:v>
                </c:pt>
                <c:pt idx="1724">
                  <c:v>-2.8000000000000001E-2</c:v>
                </c:pt>
                <c:pt idx="1725">
                  <c:v>-2.7900000000000001E-2</c:v>
                </c:pt>
                <c:pt idx="1726">
                  <c:v>-2.7799999999999998E-2</c:v>
                </c:pt>
                <c:pt idx="1727">
                  <c:v>-2.7699999999999999E-2</c:v>
                </c:pt>
                <c:pt idx="1728">
                  <c:v>-2.76E-2</c:v>
                </c:pt>
                <c:pt idx="1729">
                  <c:v>-2.75E-2</c:v>
                </c:pt>
                <c:pt idx="1730">
                  <c:v>-2.7400000000000001E-2</c:v>
                </c:pt>
                <c:pt idx="1731">
                  <c:v>-2.7300000000000001E-2</c:v>
                </c:pt>
                <c:pt idx="1732">
                  <c:v>-2.7199999999999998E-2</c:v>
                </c:pt>
                <c:pt idx="1733">
                  <c:v>-2.7099999999999999E-2</c:v>
                </c:pt>
                <c:pt idx="1734">
                  <c:v>-2.7E-2</c:v>
                </c:pt>
                <c:pt idx="1735">
                  <c:v>-2.69E-2</c:v>
                </c:pt>
                <c:pt idx="1736">
                  <c:v>-2.6800000000000001E-2</c:v>
                </c:pt>
                <c:pt idx="1737">
                  <c:v>-2.6700000000000002E-2</c:v>
                </c:pt>
                <c:pt idx="1738">
                  <c:v>-2.6599999999999999E-2</c:v>
                </c:pt>
                <c:pt idx="1739">
                  <c:v>-2.6499999999999999E-2</c:v>
                </c:pt>
                <c:pt idx="1740">
                  <c:v>-2.64E-2</c:v>
                </c:pt>
                <c:pt idx="1741">
                  <c:v>-2.63E-2</c:v>
                </c:pt>
                <c:pt idx="1742">
                  <c:v>-2.6200000000000001E-2</c:v>
                </c:pt>
                <c:pt idx="1743">
                  <c:v>-2.6100000000000002E-2</c:v>
                </c:pt>
                <c:pt idx="1744">
                  <c:v>-2.5999999999999999E-2</c:v>
                </c:pt>
                <c:pt idx="1745">
                  <c:v>-2.5899999999999999E-2</c:v>
                </c:pt>
                <c:pt idx="1746">
                  <c:v>-2.58E-2</c:v>
                </c:pt>
                <c:pt idx="1747">
                  <c:v>-2.5700000000000001E-2</c:v>
                </c:pt>
                <c:pt idx="1748">
                  <c:v>-2.5600000000000001E-2</c:v>
                </c:pt>
                <c:pt idx="1749">
                  <c:v>-2.5499999999999998E-2</c:v>
                </c:pt>
                <c:pt idx="1750">
                  <c:v>-2.5399999999999999E-2</c:v>
                </c:pt>
                <c:pt idx="1751">
                  <c:v>-2.53E-2</c:v>
                </c:pt>
                <c:pt idx="1752">
                  <c:v>-2.52E-2</c:v>
                </c:pt>
                <c:pt idx="1753">
                  <c:v>-2.5100000000000001E-2</c:v>
                </c:pt>
                <c:pt idx="1754">
                  <c:v>-2.5000000000000001E-2</c:v>
                </c:pt>
                <c:pt idx="1755">
                  <c:v>-2.4899999999999999E-2</c:v>
                </c:pt>
                <c:pt idx="1756">
                  <c:v>-2.4799999999999999E-2</c:v>
                </c:pt>
                <c:pt idx="1757">
                  <c:v>-2.47E-2</c:v>
                </c:pt>
                <c:pt idx="1758">
                  <c:v>-2.46E-2</c:v>
                </c:pt>
                <c:pt idx="1759">
                  <c:v>-2.4500000000000001E-2</c:v>
                </c:pt>
                <c:pt idx="1760">
                  <c:v>-2.4400000000000002E-2</c:v>
                </c:pt>
                <c:pt idx="1761">
                  <c:v>-2.4299999999999999E-2</c:v>
                </c:pt>
                <c:pt idx="1762">
                  <c:v>-2.4199999999999999E-2</c:v>
                </c:pt>
                <c:pt idx="1763">
                  <c:v>-2.41E-2</c:v>
                </c:pt>
                <c:pt idx="1764">
                  <c:v>-2.4E-2</c:v>
                </c:pt>
                <c:pt idx="1765">
                  <c:v>-2.3900000000000001E-2</c:v>
                </c:pt>
                <c:pt idx="1766">
                  <c:v>-2.3800000000000002E-2</c:v>
                </c:pt>
                <c:pt idx="1767">
                  <c:v>-2.3699999999999999E-2</c:v>
                </c:pt>
                <c:pt idx="1768">
                  <c:v>-2.3599999999999999E-2</c:v>
                </c:pt>
                <c:pt idx="1769">
                  <c:v>-2.35E-2</c:v>
                </c:pt>
                <c:pt idx="1770">
                  <c:v>-2.3400000000000001E-2</c:v>
                </c:pt>
                <c:pt idx="1771">
                  <c:v>-2.3300000000000001E-2</c:v>
                </c:pt>
                <c:pt idx="1772">
                  <c:v>-2.3199999999999998E-2</c:v>
                </c:pt>
                <c:pt idx="1773">
                  <c:v>-2.3099999999999999E-2</c:v>
                </c:pt>
                <c:pt idx="1774">
                  <c:v>-2.3E-2</c:v>
                </c:pt>
                <c:pt idx="1775">
                  <c:v>-2.29E-2</c:v>
                </c:pt>
                <c:pt idx="1776">
                  <c:v>-2.2800000000000001E-2</c:v>
                </c:pt>
                <c:pt idx="1777">
                  <c:v>-2.2700000000000001E-2</c:v>
                </c:pt>
                <c:pt idx="1778">
                  <c:v>-2.2599999999999999E-2</c:v>
                </c:pt>
                <c:pt idx="1779">
                  <c:v>-2.2499999999999999E-2</c:v>
                </c:pt>
                <c:pt idx="1780">
                  <c:v>-2.24E-2</c:v>
                </c:pt>
                <c:pt idx="1781">
                  <c:v>-2.23E-2</c:v>
                </c:pt>
                <c:pt idx="1782">
                  <c:v>-2.2200000000000001E-2</c:v>
                </c:pt>
                <c:pt idx="1783">
                  <c:v>-2.2100000000000002E-2</c:v>
                </c:pt>
                <c:pt idx="1784">
                  <c:v>-2.1999999999999999E-2</c:v>
                </c:pt>
                <c:pt idx="1785">
                  <c:v>-2.1899999999999999E-2</c:v>
                </c:pt>
                <c:pt idx="1786">
                  <c:v>-2.18E-2</c:v>
                </c:pt>
                <c:pt idx="1787">
                  <c:v>-2.1700000000000001E-2</c:v>
                </c:pt>
                <c:pt idx="1788">
                  <c:v>-2.1600000000000001E-2</c:v>
                </c:pt>
                <c:pt idx="1789">
                  <c:v>-2.1499999999999998E-2</c:v>
                </c:pt>
                <c:pt idx="1790">
                  <c:v>-2.1399999999999999E-2</c:v>
                </c:pt>
                <c:pt idx="1791">
                  <c:v>-2.1299999999999999E-2</c:v>
                </c:pt>
                <c:pt idx="1792">
                  <c:v>-2.12E-2</c:v>
                </c:pt>
                <c:pt idx="1793">
                  <c:v>-2.1100000000000001E-2</c:v>
                </c:pt>
                <c:pt idx="1794">
                  <c:v>-2.1000000000000001E-2</c:v>
                </c:pt>
                <c:pt idx="1795">
                  <c:v>-2.0899999999999998E-2</c:v>
                </c:pt>
                <c:pt idx="1796">
                  <c:v>-2.0799999999999999E-2</c:v>
                </c:pt>
                <c:pt idx="1797">
                  <c:v>-2.07E-2</c:v>
                </c:pt>
                <c:pt idx="1798">
                  <c:v>-2.06E-2</c:v>
                </c:pt>
                <c:pt idx="1799">
                  <c:v>-2.0500000000000001E-2</c:v>
                </c:pt>
                <c:pt idx="1800">
                  <c:v>-2.0400000000000001E-2</c:v>
                </c:pt>
                <c:pt idx="1801">
                  <c:v>-2.0299999999999999E-2</c:v>
                </c:pt>
                <c:pt idx="1802">
                  <c:v>-2.0199999999999999E-2</c:v>
                </c:pt>
                <c:pt idx="1803">
                  <c:v>-2.01E-2</c:v>
                </c:pt>
                <c:pt idx="1804">
                  <c:v>-0.02</c:v>
                </c:pt>
                <c:pt idx="1805">
                  <c:v>-1.9900000000000001E-2</c:v>
                </c:pt>
                <c:pt idx="1806">
                  <c:v>-1.9800000000000002E-2</c:v>
                </c:pt>
                <c:pt idx="1807">
                  <c:v>-1.9699999999999999E-2</c:v>
                </c:pt>
                <c:pt idx="1808">
                  <c:v>-1.9599999999999999E-2</c:v>
                </c:pt>
                <c:pt idx="1809">
                  <c:v>-1.95E-2</c:v>
                </c:pt>
                <c:pt idx="1810">
                  <c:v>-1.9400000000000001E-2</c:v>
                </c:pt>
                <c:pt idx="1811">
                  <c:v>-1.9300000000000001E-2</c:v>
                </c:pt>
                <c:pt idx="1812">
                  <c:v>-1.9199999999999998E-2</c:v>
                </c:pt>
                <c:pt idx="1813">
                  <c:v>-1.9099999999999999E-2</c:v>
                </c:pt>
                <c:pt idx="1814">
                  <c:v>-1.9E-2</c:v>
                </c:pt>
                <c:pt idx="1815">
                  <c:v>-1.89E-2</c:v>
                </c:pt>
                <c:pt idx="1816">
                  <c:v>-1.8800000000000001E-2</c:v>
                </c:pt>
                <c:pt idx="1817">
                  <c:v>-1.8700000000000001E-2</c:v>
                </c:pt>
                <c:pt idx="1818">
                  <c:v>-1.8599999999999998E-2</c:v>
                </c:pt>
                <c:pt idx="1819">
                  <c:v>-1.8499999999999999E-2</c:v>
                </c:pt>
                <c:pt idx="1820">
                  <c:v>-1.84E-2</c:v>
                </c:pt>
                <c:pt idx="1821">
                  <c:v>-1.83E-2</c:v>
                </c:pt>
                <c:pt idx="1822">
                  <c:v>-1.8200000000000001E-2</c:v>
                </c:pt>
                <c:pt idx="1823">
                  <c:v>-1.8100000000000002E-2</c:v>
                </c:pt>
                <c:pt idx="1824">
                  <c:v>-1.7999999999999999E-2</c:v>
                </c:pt>
                <c:pt idx="1825">
                  <c:v>-1.7899999999999999E-2</c:v>
                </c:pt>
                <c:pt idx="1826">
                  <c:v>-1.78E-2</c:v>
                </c:pt>
                <c:pt idx="1827">
                  <c:v>-1.77E-2</c:v>
                </c:pt>
                <c:pt idx="1828">
                  <c:v>-1.7600000000000001E-2</c:v>
                </c:pt>
                <c:pt idx="1829">
                  <c:v>-1.7500000000000002E-2</c:v>
                </c:pt>
                <c:pt idx="1830">
                  <c:v>-1.7399999999999999E-2</c:v>
                </c:pt>
                <c:pt idx="1831">
                  <c:v>-1.7299999999999999E-2</c:v>
                </c:pt>
                <c:pt idx="1832">
                  <c:v>-1.72E-2</c:v>
                </c:pt>
                <c:pt idx="1833">
                  <c:v>-1.7100000000000001E-2</c:v>
                </c:pt>
                <c:pt idx="1834">
                  <c:v>-1.7000000000000001E-2</c:v>
                </c:pt>
                <c:pt idx="1835">
                  <c:v>-1.6899999999999998E-2</c:v>
                </c:pt>
                <c:pt idx="1836">
                  <c:v>-1.6799999999999999E-2</c:v>
                </c:pt>
                <c:pt idx="1837">
                  <c:v>-1.67E-2</c:v>
                </c:pt>
                <c:pt idx="1838">
                  <c:v>-1.66E-2</c:v>
                </c:pt>
                <c:pt idx="1839">
                  <c:v>-1.6500000000000001E-2</c:v>
                </c:pt>
                <c:pt idx="1840">
                  <c:v>-1.6400000000000001E-2</c:v>
                </c:pt>
                <c:pt idx="1841">
                  <c:v>-1.6299999999999999E-2</c:v>
                </c:pt>
                <c:pt idx="1842">
                  <c:v>-1.6199999999999999E-2</c:v>
                </c:pt>
                <c:pt idx="1843">
                  <c:v>-1.61E-2</c:v>
                </c:pt>
                <c:pt idx="1844">
                  <c:v>-1.6E-2</c:v>
                </c:pt>
                <c:pt idx="1845">
                  <c:v>-1.5900000000000001E-2</c:v>
                </c:pt>
                <c:pt idx="1846">
                  <c:v>-1.5800000000000002E-2</c:v>
                </c:pt>
                <c:pt idx="1847">
                  <c:v>-1.5699999999999999E-2</c:v>
                </c:pt>
                <c:pt idx="1848">
                  <c:v>-1.5599999999999999E-2</c:v>
                </c:pt>
                <c:pt idx="1849">
                  <c:v>-1.55E-2</c:v>
                </c:pt>
                <c:pt idx="1850">
                  <c:v>-1.54E-2</c:v>
                </c:pt>
                <c:pt idx="1851">
                  <c:v>-1.5299999999999999E-2</c:v>
                </c:pt>
                <c:pt idx="1852">
                  <c:v>-1.52E-2</c:v>
                </c:pt>
                <c:pt idx="1853">
                  <c:v>-1.5100000000000001E-2</c:v>
                </c:pt>
                <c:pt idx="1854">
                  <c:v>-1.4999999999999999E-2</c:v>
                </c:pt>
                <c:pt idx="1855">
                  <c:v>-1.49E-2</c:v>
                </c:pt>
                <c:pt idx="1856">
                  <c:v>-1.4800000000000001E-2</c:v>
                </c:pt>
                <c:pt idx="1857">
                  <c:v>-1.47E-2</c:v>
                </c:pt>
                <c:pt idx="1858">
                  <c:v>-1.46E-2</c:v>
                </c:pt>
                <c:pt idx="1859">
                  <c:v>-1.4500000000000001E-2</c:v>
                </c:pt>
                <c:pt idx="1860">
                  <c:v>-1.44E-2</c:v>
                </c:pt>
                <c:pt idx="1861">
                  <c:v>-1.43E-2</c:v>
                </c:pt>
                <c:pt idx="1862">
                  <c:v>-1.4200000000000001E-2</c:v>
                </c:pt>
                <c:pt idx="1863">
                  <c:v>-1.41E-2</c:v>
                </c:pt>
                <c:pt idx="1864">
                  <c:v>-1.4E-2</c:v>
                </c:pt>
                <c:pt idx="1865">
                  <c:v>-1.3899999999999999E-2</c:v>
                </c:pt>
                <c:pt idx="1866">
                  <c:v>-1.38E-2</c:v>
                </c:pt>
                <c:pt idx="1867">
                  <c:v>-1.37E-2</c:v>
                </c:pt>
                <c:pt idx="1868">
                  <c:v>-1.3599999999999999E-2</c:v>
                </c:pt>
                <c:pt idx="1869">
                  <c:v>-1.35E-2</c:v>
                </c:pt>
                <c:pt idx="1870">
                  <c:v>-1.34E-2</c:v>
                </c:pt>
                <c:pt idx="1871">
                  <c:v>-1.3299999999999999E-2</c:v>
                </c:pt>
                <c:pt idx="1872">
                  <c:v>-1.32E-2</c:v>
                </c:pt>
                <c:pt idx="1873">
                  <c:v>-1.3100000000000001E-2</c:v>
                </c:pt>
                <c:pt idx="1874">
                  <c:v>-1.2999999999999999E-2</c:v>
                </c:pt>
                <c:pt idx="1875">
                  <c:v>-1.29E-2</c:v>
                </c:pt>
                <c:pt idx="1876">
                  <c:v>-1.2800000000000001E-2</c:v>
                </c:pt>
                <c:pt idx="1877">
                  <c:v>-1.2699999999999999E-2</c:v>
                </c:pt>
                <c:pt idx="1878">
                  <c:v>-1.26E-2</c:v>
                </c:pt>
                <c:pt idx="1879">
                  <c:v>-1.2500000000000001E-2</c:v>
                </c:pt>
                <c:pt idx="1880">
                  <c:v>-1.24E-2</c:v>
                </c:pt>
                <c:pt idx="1881">
                  <c:v>-1.23E-2</c:v>
                </c:pt>
                <c:pt idx="1882">
                  <c:v>-1.2200000000000001E-2</c:v>
                </c:pt>
                <c:pt idx="1883">
                  <c:v>-1.21E-2</c:v>
                </c:pt>
                <c:pt idx="1884">
                  <c:v>-1.2E-2</c:v>
                </c:pt>
                <c:pt idx="1885">
                  <c:v>-1.1900000000000001E-2</c:v>
                </c:pt>
                <c:pt idx="1886">
                  <c:v>-1.18E-2</c:v>
                </c:pt>
                <c:pt idx="1887">
                  <c:v>-1.17E-2</c:v>
                </c:pt>
                <c:pt idx="1888">
                  <c:v>-1.1599999999999999E-2</c:v>
                </c:pt>
                <c:pt idx="1889">
                  <c:v>-1.15E-2</c:v>
                </c:pt>
                <c:pt idx="1890">
                  <c:v>-1.14E-2</c:v>
                </c:pt>
                <c:pt idx="1891">
                  <c:v>-1.1299999999999999E-2</c:v>
                </c:pt>
                <c:pt idx="1892">
                  <c:v>-1.12E-2</c:v>
                </c:pt>
                <c:pt idx="1893">
                  <c:v>-1.11E-2</c:v>
                </c:pt>
                <c:pt idx="1894">
                  <c:v>-1.0999999999999999E-2</c:v>
                </c:pt>
                <c:pt idx="1895">
                  <c:v>-1.09E-2</c:v>
                </c:pt>
                <c:pt idx="1896">
                  <c:v>-1.0800000000000001E-2</c:v>
                </c:pt>
                <c:pt idx="1897">
                  <c:v>-1.0699999999999999E-2</c:v>
                </c:pt>
                <c:pt idx="1898">
                  <c:v>-1.06E-2</c:v>
                </c:pt>
                <c:pt idx="1899">
                  <c:v>-1.0500000000000001E-2</c:v>
                </c:pt>
                <c:pt idx="1900">
                  <c:v>-1.04E-2</c:v>
                </c:pt>
                <c:pt idx="1901">
                  <c:v>-1.03E-2</c:v>
                </c:pt>
                <c:pt idx="1902">
                  <c:v>-1.0200000000000001E-2</c:v>
                </c:pt>
                <c:pt idx="1903">
                  <c:v>-1.01E-2</c:v>
                </c:pt>
                <c:pt idx="1904">
                  <c:v>-0.01</c:v>
                </c:pt>
                <c:pt idx="1905">
                  <c:v>-9.9000000000000008E-3</c:v>
                </c:pt>
                <c:pt idx="1906">
                  <c:v>-9.7999999999999997E-3</c:v>
                </c:pt>
                <c:pt idx="1907">
                  <c:v>-9.7000000000000003E-3</c:v>
                </c:pt>
                <c:pt idx="1908">
                  <c:v>-9.5999999999999992E-3</c:v>
                </c:pt>
                <c:pt idx="1909">
                  <c:v>-9.4999999999999998E-3</c:v>
                </c:pt>
                <c:pt idx="1910">
                  <c:v>-9.4000000000000004E-3</c:v>
                </c:pt>
                <c:pt idx="1911">
                  <c:v>-9.2999999999999992E-3</c:v>
                </c:pt>
                <c:pt idx="1912">
                  <c:v>-9.1999999999999998E-3</c:v>
                </c:pt>
                <c:pt idx="1913">
                  <c:v>-9.1000000000000004E-3</c:v>
                </c:pt>
                <c:pt idx="1914">
                  <c:v>-8.9999999999999993E-3</c:v>
                </c:pt>
                <c:pt idx="1915">
                  <c:v>-8.8999999999999999E-3</c:v>
                </c:pt>
                <c:pt idx="1916">
                  <c:v>-8.8000000000000005E-3</c:v>
                </c:pt>
                <c:pt idx="1917">
                  <c:v>-8.6999999999999994E-3</c:v>
                </c:pt>
                <c:pt idx="1918">
                  <c:v>-8.6E-3</c:v>
                </c:pt>
                <c:pt idx="1919">
                  <c:v>-8.5000000000000006E-3</c:v>
                </c:pt>
                <c:pt idx="1920">
                  <c:v>-8.3999999999999995E-3</c:v>
                </c:pt>
                <c:pt idx="1921">
                  <c:v>-8.3000000000000001E-3</c:v>
                </c:pt>
                <c:pt idx="1922">
                  <c:v>-8.2000000000000007E-3</c:v>
                </c:pt>
                <c:pt idx="1923">
                  <c:v>-8.0999999999999996E-3</c:v>
                </c:pt>
                <c:pt idx="1924">
                  <c:v>-8.0000000000000002E-3</c:v>
                </c:pt>
                <c:pt idx="1925">
                  <c:v>-7.9000000000000008E-3</c:v>
                </c:pt>
                <c:pt idx="1926">
                  <c:v>-7.7999999999999996E-3</c:v>
                </c:pt>
                <c:pt idx="1927">
                  <c:v>-7.7000000000000002E-3</c:v>
                </c:pt>
                <c:pt idx="1928">
                  <c:v>-7.6E-3</c:v>
                </c:pt>
                <c:pt idx="1929">
                  <c:v>-7.4999999999999997E-3</c:v>
                </c:pt>
                <c:pt idx="1930">
                  <c:v>-7.4000000000000003E-3</c:v>
                </c:pt>
                <c:pt idx="1931">
                  <c:v>-7.3000000000000001E-3</c:v>
                </c:pt>
                <c:pt idx="1932">
                  <c:v>-7.1999999999999998E-3</c:v>
                </c:pt>
                <c:pt idx="1933">
                  <c:v>-7.1000000000000004E-3</c:v>
                </c:pt>
                <c:pt idx="1934">
                  <c:v>-7.0000000000000001E-3</c:v>
                </c:pt>
                <c:pt idx="1935">
                  <c:v>-6.8999999999999999E-3</c:v>
                </c:pt>
                <c:pt idx="1936">
                  <c:v>-6.7999999999999996E-3</c:v>
                </c:pt>
                <c:pt idx="1937">
                  <c:v>-6.7000000000000002E-3</c:v>
                </c:pt>
                <c:pt idx="1938">
                  <c:v>-6.6E-3</c:v>
                </c:pt>
                <c:pt idx="1939">
                  <c:v>-6.4999999999999997E-3</c:v>
                </c:pt>
                <c:pt idx="1940">
                  <c:v>-6.4000000000000003E-3</c:v>
                </c:pt>
                <c:pt idx="1941">
                  <c:v>-6.3E-3</c:v>
                </c:pt>
                <c:pt idx="1942">
                  <c:v>-6.1999999999999998E-3</c:v>
                </c:pt>
                <c:pt idx="1943">
                  <c:v>-6.1000000000000004E-3</c:v>
                </c:pt>
                <c:pt idx="1944">
                  <c:v>-6.0000000000000001E-3</c:v>
                </c:pt>
                <c:pt idx="1945">
                  <c:v>-5.8999999999999999E-3</c:v>
                </c:pt>
                <c:pt idx="1946">
                  <c:v>-5.7999999999999996E-3</c:v>
                </c:pt>
                <c:pt idx="1947">
                  <c:v>-5.7000000000000002E-3</c:v>
                </c:pt>
                <c:pt idx="1948">
                  <c:v>-5.5999999999999999E-3</c:v>
                </c:pt>
                <c:pt idx="1949">
                  <c:v>-5.4999999999999997E-3</c:v>
                </c:pt>
                <c:pt idx="1950">
                  <c:v>-5.4000000000000003E-3</c:v>
                </c:pt>
                <c:pt idx="1951">
                  <c:v>-5.3E-3</c:v>
                </c:pt>
                <c:pt idx="1952">
                  <c:v>-5.1999999999999998E-3</c:v>
                </c:pt>
                <c:pt idx="1953">
                  <c:v>-5.1000000000000004E-3</c:v>
                </c:pt>
                <c:pt idx="1954">
                  <c:v>-5.0000000000000001E-3</c:v>
                </c:pt>
                <c:pt idx="1955">
                  <c:v>-4.8999999999999998E-3</c:v>
                </c:pt>
                <c:pt idx="1956">
                  <c:v>-4.7999999999999996E-3</c:v>
                </c:pt>
                <c:pt idx="1957">
                  <c:v>-4.7000000000000002E-3</c:v>
                </c:pt>
                <c:pt idx="1958">
                  <c:v>-4.5999999999999999E-3</c:v>
                </c:pt>
                <c:pt idx="1959">
                  <c:v>-4.4999999999999997E-3</c:v>
                </c:pt>
                <c:pt idx="1960">
                  <c:v>-4.4000000000000003E-3</c:v>
                </c:pt>
                <c:pt idx="1961">
                  <c:v>-4.3E-3</c:v>
                </c:pt>
                <c:pt idx="1962">
                  <c:v>-4.1999999999999997E-3</c:v>
                </c:pt>
                <c:pt idx="1963">
                  <c:v>-4.1000000000000003E-3</c:v>
                </c:pt>
                <c:pt idx="1964">
                  <c:v>-4.0000000000000001E-3</c:v>
                </c:pt>
                <c:pt idx="1965">
                  <c:v>-3.8999999999999998E-3</c:v>
                </c:pt>
                <c:pt idx="1966">
                  <c:v>-3.8E-3</c:v>
                </c:pt>
                <c:pt idx="1967">
                  <c:v>-3.7000000000000002E-3</c:v>
                </c:pt>
                <c:pt idx="1968">
                  <c:v>-3.5999999999999999E-3</c:v>
                </c:pt>
                <c:pt idx="1969">
                  <c:v>-3.5000000000000001E-3</c:v>
                </c:pt>
                <c:pt idx="1970">
                  <c:v>-3.3999999999999998E-3</c:v>
                </c:pt>
                <c:pt idx="1971">
                  <c:v>-3.3E-3</c:v>
                </c:pt>
                <c:pt idx="1972">
                  <c:v>-3.2000000000000002E-3</c:v>
                </c:pt>
                <c:pt idx="1973">
                  <c:v>-3.0999999999999999E-3</c:v>
                </c:pt>
                <c:pt idx="1974">
                  <c:v>-3.0000000000000001E-3</c:v>
                </c:pt>
                <c:pt idx="1975">
                  <c:v>-2.8999999999999998E-3</c:v>
                </c:pt>
                <c:pt idx="1976">
                  <c:v>-2.8E-3</c:v>
                </c:pt>
                <c:pt idx="1977">
                  <c:v>-2.7000000000000001E-3</c:v>
                </c:pt>
                <c:pt idx="1978">
                  <c:v>-2.5999999999999999E-3</c:v>
                </c:pt>
                <c:pt idx="1979">
                  <c:v>-2.5000000000000001E-3</c:v>
                </c:pt>
                <c:pt idx="1980">
                  <c:v>-2.3999999999999998E-3</c:v>
                </c:pt>
                <c:pt idx="1981">
                  <c:v>-2.3E-3</c:v>
                </c:pt>
                <c:pt idx="1982">
                  <c:v>-2.2000000000000001E-3</c:v>
                </c:pt>
                <c:pt idx="1983">
                  <c:v>-2.0999999999999999E-3</c:v>
                </c:pt>
                <c:pt idx="1984">
                  <c:v>-2E-3</c:v>
                </c:pt>
                <c:pt idx="1985">
                  <c:v>-1.9E-3</c:v>
                </c:pt>
                <c:pt idx="1986">
                  <c:v>-1.8E-3</c:v>
                </c:pt>
                <c:pt idx="1987">
                  <c:v>-1.6999999999999999E-3</c:v>
                </c:pt>
                <c:pt idx="1988">
                  <c:v>-1.6000000000000001E-3</c:v>
                </c:pt>
                <c:pt idx="1989">
                  <c:v>-1.5E-3</c:v>
                </c:pt>
                <c:pt idx="1990">
                  <c:v>-1.4E-3</c:v>
                </c:pt>
                <c:pt idx="1991">
                  <c:v>-1.2999999999999999E-3</c:v>
                </c:pt>
                <c:pt idx="1992">
                  <c:v>-1.1999999999999999E-3</c:v>
                </c:pt>
                <c:pt idx="1993">
                  <c:v>-1.1000000000000001E-3</c:v>
                </c:pt>
                <c:pt idx="1994">
                  <c:v>-1E-3</c:v>
                </c:pt>
                <c:pt idx="1995">
                  <c:v>-8.9999999999999998E-4</c:v>
                </c:pt>
                <c:pt idx="1996">
                  <c:v>-8.0000000000000004E-4</c:v>
                </c:pt>
                <c:pt idx="1997">
                  <c:v>-6.9999999999999999E-4</c:v>
                </c:pt>
                <c:pt idx="1998">
                  <c:v>-5.9999999999999995E-4</c:v>
                </c:pt>
                <c:pt idx="1999">
                  <c:v>-5.0000000000000001E-4</c:v>
                </c:pt>
                <c:pt idx="2000">
                  <c:v>-4.0000000000000002E-4</c:v>
                </c:pt>
                <c:pt idx="2001">
                  <c:v>-2.9999999999999997E-4</c:v>
                </c:pt>
                <c:pt idx="2002">
                  <c:v>-2.0000000000000001E-4</c:v>
                </c:pt>
                <c:pt idx="2003">
                  <c:v>-1E-4</c:v>
                </c:pt>
                <c:pt idx="2004">
                  <c:v>0</c:v>
                </c:pt>
                <c:pt idx="2005">
                  <c:v>1E-4</c:v>
                </c:pt>
                <c:pt idx="2006">
                  <c:v>2.0000000000000001E-4</c:v>
                </c:pt>
                <c:pt idx="2007">
                  <c:v>2.9999999999999997E-4</c:v>
                </c:pt>
                <c:pt idx="2008">
                  <c:v>4.0000000000000002E-4</c:v>
                </c:pt>
                <c:pt idx="2009">
                  <c:v>5.0000000000000001E-4</c:v>
                </c:pt>
                <c:pt idx="2010">
                  <c:v>5.9999999999999995E-4</c:v>
                </c:pt>
              </c:numCache>
            </c:numRef>
          </c:cat>
          <c:val>
            <c:numRef>
              <c:f>'Fast Logger 02-15-1750'!$BH$8000:$BH$10010</c:f>
              <c:numCache>
                <c:formatCode>General</c:formatCode>
                <c:ptCount val="2011"/>
                <c:pt idx="0">
                  <c:v>-7.7977000000000003E-3</c:v>
                </c:pt>
                <c:pt idx="1">
                  <c:v>-7.1592000000000001E-3</c:v>
                </c:pt>
                <c:pt idx="2">
                  <c:v>-8.1169999999999992E-3</c:v>
                </c:pt>
                <c:pt idx="3">
                  <c:v>-9.3941000000000007E-3</c:v>
                </c:pt>
                <c:pt idx="4">
                  <c:v>-9.7134000000000005E-3</c:v>
                </c:pt>
                <c:pt idx="5">
                  <c:v>-6.8399000000000003E-3</c:v>
                </c:pt>
                <c:pt idx="6">
                  <c:v>-6.5206999999999999E-3</c:v>
                </c:pt>
                <c:pt idx="7">
                  <c:v>-6.8399000000000003E-3</c:v>
                </c:pt>
                <c:pt idx="8">
                  <c:v>-6.8399000000000003E-3</c:v>
                </c:pt>
                <c:pt idx="9">
                  <c:v>-5.5629E-3</c:v>
                </c:pt>
                <c:pt idx="10">
                  <c:v>-5.2436000000000002E-3</c:v>
                </c:pt>
                <c:pt idx="11">
                  <c:v>-5.2436000000000002E-3</c:v>
                </c:pt>
                <c:pt idx="12">
                  <c:v>-4.2858000000000002E-3</c:v>
                </c:pt>
                <c:pt idx="13">
                  <c:v>-3.6472000000000002E-3</c:v>
                </c:pt>
                <c:pt idx="14">
                  <c:v>-3.9665000000000004E-3</c:v>
                </c:pt>
                <c:pt idx="15">
                  <c:v>-2.6894000000000002E-3</c:v>
                </c:pt>
                <c:pt idx="16">
                  <c:v>-2.0509E-3</c:v>
                </c:pt>
                <c:pt idx="17">
                  <c:v>-2.3701E-3</c:v>
                </c:pt>
                <c:pt idx="18">
                  <c:v>-2.3701E-3</c:v>
                </c:pt>
                <c:pt idx="19">
                  <c:v>-3.0087E-3</c:v>
                </c:pt>
                <c:pt idx="20">
                  <c:v>-2.3701E-3</c:v>
                </c:pt>
                <c:pt idx="21">
                  <c:v>-2.6894000000000002E-3</c:v>
                </c:pt>
                <c:pt idx="22">
                  <c:v>-3.9665000000000004E-3</c:v>
                </c:pt>
                <c:pt idx="23">
                  <c:v>-4.2858000000000002E-3</c:v>
                </c:pt>
                <c:pt idx="24">
                  <c:v>-5.2436000000000002E-3</c:v>
                </c:pt>
                <c:pt idx="25">
                  <c:v>-5.5629E-3</c:v>
                </c:pt>
                <c:pt idx="26">
                  <c:v>-5.8821000000000003E-3</c:v>
                </c:pt>
                <c:pt idx="27">
                  <c:v>-6.5206999999999999E-3</c:v>
                </c:pt>
                <c:pt idx="28">
                  <c:v>-8.1169999999999992E-3</c:v>
                </c:pt>
                <c:pt idx="29">
                  <c:v>-8.7556000000000005E-3</c:v>
                </c:pt>
                <c:pt idx="30">
                  <c:v>-1.0032599999999999E-2</c:v>
                </c:pt>
                <c:pt idx="31">
                  <c:v>-1.06712E-2</c:v>
                </c:pt>
                <c:pt idx="32">
                  <c:v>-7.7977000000000003E-3</c:v>
                </c:pt>
                <c:pt idx="33">
                  <c:v>-8.4363000000000007E-3</c:v>
                </c:pt>
                <c:pt idx="34">
                  <c:v>-6.5206999999999999E-3</c:v>
                </c:pt>
                <c:pt idx="35">
                  <c:v>-7.1592000000000001E-3</c:v>
                </c:pt>
                <c:pt idx="36">
                  <c:v>-8.4363000000000007E-3</c:v>
                </c:pt>
                <c:pt idx="37">
                  <c:v>-7.4784999999999999E-3</c:v>
                </c:pt>
                <c:pt idx="38">
                  <c:v>-5.5629E-3</c:v>
                </c:pt>
                <c:pt idx="39">
                  <c:v>-5.8821000000000003E-3</c:v>
                </c:pt>
                <c:pt idx="40">
                  <c:v>-5.5629E-3</c:v>
                </c:pt>
                <c:pt idx="41">
                  <c:v>-5.2436000000000002E-3</c:v>
                </c:pt>
                <c:pt idx="42">
                  <c:v>-4.6049999999999997E-3</c:v>
                </c:pt>
                <c:pt idx="43">
                  <c:v>-4.2858000000000002E-3</c:v>
                </c:pt>
                <c:pt idx="44">
                  <c:v>-3.3279999999999998E-3</c:v>
                </c:pt>
                <c:pt idx="45">
                  <c:v>-3.0087E-3</c:v>
                </c:pt>
                <c:pt idx="46">
                  <c:v>-3.3279999999999998E-3</c:v>
                </c:pt>
                <c:pt idx="47">
                  <c:v>-3.0087E-3</c:v>
                </c:pt>
                <c:pt idx="48">
                  <c:v>-4.2858000000000002E-3</c:v>
                </c:pt>
                <c:pt idx="49">
                  <c:v>-4.6049999999999997E-3</c:v>
                </c:pt>
                <c:pt idx="50">
                  <c:v>-3.9665000000000004E-3</c:v>
                </c:pt>
                <c:pt idx="51">
                  <c:v>-4.6049999999999997E-3</c:v>
                </c:pt>
                <c:pt idx="52">
                  <c:v>-5.5629E-3</c:v>
                </c:pt>
                <c:pt idx="53">
                  <c:v>-6.2014000000000001E-3</c:v>
                </c:pt>
                <c:pt idx="54">
                  <c:v>-7.1592000000000001E-3</c:v>
                </c:pt>
                <c:pt idx="55">
                  <c:v>-7.4784999999999999E-3</c:v>
                </c:pt>
                <c:pt idx="56">
                  <c:v>-8.1169999999999992E-3</c:v>
                </c:pt>
                <c:pt idx="57">
                  <c:v>-9.0747999999999992E-3</c:v>
                </c:pt>
                <c:pt idx="58">
                  <c:v>-9.7134000000000005E-3</c:v>
                </c:pt>
                <c:pt idx="59">
                  <c:v>-1.0032599999999999E-2</c:v>
                </c:pt>
                <c:pt idx="60">
                  <c:v>-1.06712E-2</c:v>
                </c:pt>
                <c:pt idx="61">
                  <c:v>-6.8399000000000003E-3</c:v>
                </c:pt>
                <c:pt idx="62">
                  <c:v>-6.8399000000000003E-3</c:v>
                </c:pt>
                <c:pt idx="63">
                  <c:v>-7.7977000000000003E-3</c:v>
                </c:pt>
                <c:pt idx="64">
                  <c:v>-6.8399000000000003E-3</c:v>
                </c:pt>
                <c:pt idx="65">
                  <c:v>-7.1592000000000001E-3</c:v>
                </c:pt>
                <c:pt idx="66">
                  <c:v>-5.8821000000000003E-3</c:v>
                </c:pt>
                <c:pt idx="67">
                  <c:v>-5.2436000000000002E-3</c:v>
                </c:pt>
                <c:pt idx="68">
                  <c:v>-4.6049999999999997E-3</c:v>
                </c:pt>
                <c:pt idx="69">
                  <c:v>-3.9665000000000004E-3</c:v>
                </c:pt>
                <c:pt idx="70">
                  <c:v>-3.9665000000000004E-3</c:v>
                </c:pt>
                <c:pt idx="71">
                  <c:v>-3.3279999999999998E-3</c:v>
                </c:pt>
                <c:pt idx="72">
                  <c:v>-3.0087E-3</c:v>
                </c:pt>
                <c:pt idx="73">
                  <c:v>-2.6894000000000002E-3</c:v>
                </c:pt>
                <c:pt idx="74">
                  <c:v>-1.7316E-3</c:v>
                </c:pt>
                <c:pt idx="75">
                  <c:v>-2.6894000000000002E-3</c:v>
                </c:pt>
                <c:pt idx="76">
                  <c:v>-3.0087E-3</c:v>
                </c:pt>
                <c:pt idx="77">
                  <c:v>-2.3701E-3</c:v>
                </c:pt>
                <c:pt idx="78">
                  <c:v>-4.9243000000000004E-3</c:v>
                </c:pt>
                <c:pt idx="79">
                  <c:v>-4.2858000000000002E-3</c:v>
                </c:pt>
                <c:pt idx="80">
                  <c:v>-4.2858000000000002E-3</c:v>
                </c:pt>
                <c:pt idx="81">
                  <c:v>-4.9243000000000004E-3</c:v>
                </c:pt>
                <c:pt idx="82">
                  <c:v>-5.8821000000000003E-3</c:v>
                </c:pt>
                <c:pt idx="83">
                  <c:v>-7.4784999999999999E-3</c:v>
                </c:pt>
                <c:pt idx="84">
                  <c:v>-8.4363000000000007E-3</c:v>
                </c:pt>
                <c:pt idx="85">
                  <c:v>-9.7134000000000005E-3</c:v>
                </c:pt>
                <c:pt idx="86">
                  <c:v>-1.0032599999999999E-2</c:v>
                </c:pt>
                <c:pt idx="87">
                  <c:v>-1.0351900000000001E-2</c:v>
                </c:pt>
                <c:pt idx="88">
                  <c:v>-8.4363000000000007E-3</c:v>
                </c:pt>
                <c:pt idx="89">
                  <c:v>-5.8821000000000003E-3</c:v>
                </c:pt>
                <c:pt idx="90">
                  <c:v>-8.4363000000000007E-3</c:v>
                </c:pt>
                <c:pt idx="91">
                  <c:v>-7.1592000000000001E-3</c:v>
                </c:pt>
                <c:pt idx="92">
                  <c:v>-6.2014000000000001E-3</c:v>
                </c:pt>
                <c:pt idx="93">
                  <c:v>-6.2014000000000001E-3</c:v>
                </c:pt>
                <c:pt idx="94">
                  <c:v>-5.8821000000000003E-3</c:v>
                </c:pt>
                <c:pt idx="95">
                  <c:v>-5.2436000000000002E-3</c:v>
                </c:pt>
                <c:pt idx="96">
                  <c:v>-5.5629E-3</c:v>
                </c:pt>
                <c:pt idx="97">
                  <c:v>-4.6049999999999997E-3</c:v>
                </c:pt>
                <c:pt idx="98">
                  <c:v>-3.6472000000000002E-3</c:v>
                </c:pt>
                <c:pt idx="99">
                  <c:v>-3.9665000000000004E-3</c:v>
                </c:pt>
                <c:pt idx="100">
                  <c:v>-3.0087E-3</c:v>
                </c:pt>
                <c:pt idx="101">
                  <c:v>-3.6472000000000002E-3</c:v>
                </c:pt>
                <c:pt idx="102">
                  <c:v>-3.6472000000000002E-3</c:v>
                </c:pt>
                <c:pt idx="103">
                  <c:v>-3.6472000000000002E-3</c:v>
                </c:pt>
                <c:pt idx="104">
                  <c:v>-3.9665000000000004E-3</c:v>
                </c:pt>
                <c:pt idx="105">
                  <c:v>-4.2858000000000002E-3</c:v>
                </c:pt>
                <c:pt idx="106">
                  <c:v>-4.9243000000000004E-3</c:v>
                </c:pt>
                <c:pt idx="107">
                  <c:v>-6.2014000000000001E-3</c:v>
                </c:pt>
                <c:pt idx="108">
                  <c:v>-6.2014000000000001E-3</c:v>
                </c:pt>
                <c:pt idx="109">
                  <c:v>-7.4784999999999999E-3</c:v>
                </c:pt>
                <c:pt idx="110">
                  <c:v>-7.7977000000000003E-3</c:v>
                </c:pt>
                <c:pt idx="111">
                  <c:v>-8.7556000000000005E-3</c:v>
                </c:pt>
                <c:pt idx="112">
                  <c:v>-8.7556000000000005E-3</c:v>
                </c:pt>
                <c:pt idx="113">
                  <c:v>-1.09905E-2</c:v>
                </c:pt>
                <c:pt idx="114">
                  <c:v>-1.1309700000000001E-2</c:v>
                </c:pt>
                <c:pt idx="115">
                  <c:v>-1.06712E-2</c:v>
                </c:pt>
                <c:pt idx="116">
                  <c:v>-8.7556000000000005E-3</c:v>
                </c:pt>
                <c:pt idx="117">
                  <c:v>-7.1592000000000001E-3</c:v>
                </c:pt>
                <c:pt idx="118">
                  <c:v>-8.7556000000000005E-3</c:v>
                </c:pt>
                <c:pt idx="119">
                  <c:v>-8.4363000000000007E-3</c:v>
                </c:pt>
                <c:pt idx="120">
                  <c:v>-8.1169999999999992E-3</c:v>
                </c:pt>
                <c:pt idx="121">
                  <c:v>-7.1592000000000001E-3</c:v>
                </c:pt>
                <c:pt idx="122">
                  <c:v>-6.2014000000000001E-3</c:v>
                </c:pt>
                <c:pt idx="123">
                  <c:v>-5.5629E-3</c:v>
                </c:pt>
                <c:pt idx="124">
                  <c:v>-5.2436000000000002E-3</c:v>
                </c:pt>
                <c:pt idx="125">
                  <c:v>-4.9243000000000004E-3</c:v>
                </c:pt>
                <c:pt idx="126">
                  <c:v>-4.6049999999999997E-3</c:v>
                </c:pt>
                <c:pt idx="127">
                  <c:v>-3.9665000000000004E-3</c:v>
                </c:pt>
                <c:pt idx="128">
                  <c:v>-3.3279999999999998E-3</c:v>
                </c:pt>
                <c:pt idx="129">
                  <c:v>-3.3279999999999998E-3</c:v>
                </c:pt>
                <c:pt idx="130">
                  <c:v>-3.6472000000000002E-3</c:v>
                </c:pt>
                <c:pt idx="131">
                  <c:v>-3.6472000000000002E-3</c:v>
                </c:pt>
                <c:pt idx="132">
                  <c:v>-3.9665000000000004E-3</c:v>
                </c:pt>
                <c:pt idx="133">
                  <c:v>-4.9243000000000004E-3</c:v>
                </c:pt>
                <c:pt idx="134">
                  <c:v>-3.9665000000000004E-3</c:v>
                </c:pt>
                <c:pt idx="135">
                  <c:v>-5.5629E-3</c:v>
                </c:pt>
                <c:pt idx="136">
                  <c:v>-5.8821000000000003E-3</c:v>
                </c:pt>
                <c:pt idx="137">
                  <c:v>-7.1592000000000001E-3</c:v>
                </c:pt>
                <c:pt idx="138">
                  <c:v>-7.4784999999999999E-3</c:v>
                </c:pt>
                <c:pt idx="139">
                  <c:v>-8.1169999999999992E-3</c:v>
                </c:pt>
                <c:pt idx="140">
                  <c:v>-9.0747999999999992E-3</c:v>
                </c:pt>
                <c:pt idx="141">
                  <c:v>-9.7134000000000005E-3</c:v>
                </c:pt>
                <c:pt idx="142">
                  <c:v>-1.0351900000000001E-2</c:v>
                </c:pt>
                <c:pt idx="143">
                  <c:v>-7.1592000000000001E-3</c:v>
                </c:pt>
                <c:pt idx="144">
                  <c:v>-8.4363000000000007E-3</c:v>
                </c:pt>
                <c:pt idx="145">
                  <c:v>-6.2014000000000001E-3</c:v>
                </c:pt>
                <c:pt idx="146">
                  <c:v>-7.7977000000000003E-3</c:v>
                </c:pt>
                <c:pt idx="147">
                  <c:v>-7.1592000000000001E-3</c:v>
                </c:pt>
                <c:pt idx="148">
                  <c:v>-7.1592000000000001E-3</c:v>
                </c:pt>
                <c:pt idx="149">
                  <c:v>-6.8399000000000003E-3</c:v>
                </c:pt>
                <c:pt idx="150">
                  <c:v>-6.5206999999999999E-3</c:v>
                </c:pt>
                <c:pt idx="151">
                  <c:v>-5.2436000000000002E-3</c:v>
                </c:pt>
                <c:pt idx="152">
                  <c:v>-3.6472000000000002E-3</c:v>
                </c:pt>
                <c:pt idx="153">
                  <c:v>-3.9665000000000004E-3</c:v>
                </c:pt>
                <c:pt idx="154">
                  <c:v>-3.6472000000000002E-3</c:v>
                </c:pt>
                <c:pt idx="155">
                  <c:v>-3.3279999999999998E-3</c:v>
                </c:pt>
                <c:pt idx="156">
                  <c:v>-3.6472000000000002E-3</c:v>
                </c:pt>
                <c:pt idx="157">
                  <c:v>-3.3279999999999998E-3</c:v>
                </c:pt>
                <c:pt idx="158">
                  <c:v>-2.6894000000000002E-3</c:v>
                </c:pt>
                <c:pt idx="159">
                  <c:v>-3.0087E-3</c:v>
                </c:pt>
                <c:pt idx="160">
                  <c:v>-3.6472000000000002E-3</c:v>
                </c:pt>
                <c:pt idx="161">
                  <c:v>-3.9665000000000004E-3</c:v>
                </c:pt>
                <c:pt idx="162">
                  <c:v>-4.9243000000000004E-3</c:v>
                </c:pt>
                <c:pt idx="163">
                  <c:v>-5.2436000000000002E-3</c:v>
                </c:pt>
                <c:pt idx="164">
                  <c:v>-5.2436000000000002E-3</c:v>
                </c:pt>
                <c:pt idx="165">
                  <c:v>-5.8821000000000003E-3</c:v>
                </c:pt>
                <c:pt idx="166">
                  <c:v>-7.1592000000000001E-3</c:v>
                </c:pt>
                <c:pt idx="167">
                  <c:v>-8.1169999999999992E-3</c:v>
                </c:pt>
                <c:pt idx="168">
                  <c:v>-8.4363000000000007E-3</c:v>
                </c:pt>
                <c:pt idx="169">
                  <c:v>-9.0747999999999992E-3</c:v>
                </c:pt>
                <c:pt idx="170">
                  <c:v>-1.06712E-2</c:v>
                </c:pt>
                <c:pt idx="171">
                  <c:v>-1.0032599999999999E-2</c:v>
                </c:pt>
                <c:pt idx="172">
                  <c:v>-4.9243000000000004E-3</c:v>
                </c:pt>
                <c:pt idx="173">
                  <c:v>-7.4784999999999999E-3</c:v>
                </c:pt>
                <c:pt idx="174">
                  <c:v>-9.0747999999999992E-3</c:v>
                </c:pt>
                <c:pt idx="175">
                  <c:v>-7.7977000000000003E-3</c:v>
                </c:pt>
                <c:pt idx="176">
                  <c:v>-7.4784999999999999E-3</c:v>
                </c:pt>
                <c:pt idx="177">
                  <c:v>-6.5206999999999999E-3</c:v>
                </c:pt>
                <c:pt idx="178">
                  <c:v>-6.5206999999999999E-3</c:v>
                </c:pt>
                <c:pt idx="179">
                  <c:v>-6.5206999999999999E-3</c:v>
                </c:pt>
                <c:pt idx="180">
                  <c:v>-6.2014000000000001E-3</c:v>
                </c:pt>
                <c:pt idx="181">
                  <c:v>-5.5629E-3</c:v>
                </c:pt>
                <c:pt idx="182">
                  <c:v>-4.9243000000000004E-3</c:v>
                </c:pt>
                <c:pt idx="183">
                  <c:v>-4.2858000000000002E-3</c:v>
                </c:pt>
                <c:pt idx="184">
                  <c:v>-5.8821000000000003E-3</c:v>
                </c:pt>
                <c:pt idx="185">
                  <c:v>-4.9243000000000004E-3</c:v>
                </c:pt>
                <c:pt idx="186">
                  <c:v>-5.8821000000000003E-3</c:v>
                </c:pt>
                <c:pt idx="187">
                  <c:v>-5.8821000000000003E-3</c:v>
                </c:pt>
                <c:pt idx="188">
                  <c:v>-4.9243000000000004E-3</c:v>
                </c:pt>
                <c:pt idx="189">
                  <c:v>-5.8821000000000003E-3</c:v>
                </c:pt>
                <c:pt idx="190">
                  <c:v>-6.8399000000000003E-3</c:v>
                </c:pt>
                <c:pt idx="191">
                  <c:v>-6.8399000000000003E-3</c:v>
                </c:pt>
                <c:pt idx="192">
                  <c:v>-8.1169999999999992E-3</c:v>
                </c:pt>
                <c:pt idx="193">
                  <c:v>-8.4363000000000007E-3</c:v>
                </c:pt>
                <c:pt idx="194">
                  <c:v>-8.1169999999999992E-3</c:v>
                </c:pt>
                <c:pt idx="195">
                  <c:v>-9.7134000000000005E-3</c:v>
                </c:pt>
                <c:pt idx="196">
                  <c:v>-1.06712E-2</c:v>
                </c:pt>
                <c:pt idx="197">
                  <c:v>-1.2267500000000001E-2</c:v>
                </c:pt>
                <c:pt idx="198">
                  <c:v>-1.25868E-2</c:v>
                </c:pt>
                <c:pt idx="199">
                  <c:v>-1.0351900000000001E-2</c:v>
                </c:pt>
                <c:pt idx="200">
                  <c:v>-1.1309700000000001E-2</c:v>
                </c:pt>
                <c:pt idx="201">
                  <c:v>-8.4363000000000007E-3</c:v>
                </c:pt>
                <c:pt idx="202">
                  <c:v>-1.0032599999999999E-2</c:v>
                </c:pt>
                <c:pt idx="203">
                  <c:v>-9.7134000000000005E-3</c:v>
                </c:pt>
                <c:pt idx="204">
                  <c:v>-8.7556000000000005E-3</c:v>
                </c:pt>
                <c:pt idx="205">
                  <c:v>-8.1169999999999992E-3</c:v>
                </c:pt>
                <c:pt idx="206">
                  <c:v>-7.4784999999999999E-3</c:v>
                </c:pt>
                <c:pt idx="207">
                  <c:v>-6.2014000000000001E-3</c:v>
                </c:pt>
                <c:pt idx="208">
                  <c:v>-6.8399000000000003E-3</c:v>
                </c:pt>
                <c:pt idx="209">
                  <c:v>-6.2014000000000001E-3</c:v>
                </c:pt>
                <c:pt idx="210">
                  <c:v>-5.8821000000000003E-3</c:v>
                </c:pt>
                <c:pt idx="211">
                  <c:v>-5.2436000000000002E-3</c:v>
                </c:pt>
                <c:pt idx="212">
                  <c:v>-4.9243000000000004E-3</c:v>
                </c:pt>
                <c:pt idx="213">
                  <c:v>-4.9243000000000004E-3</c:v>
                </c:pt>
                <c:pt idx="214">
                  <c:v>-5.2436000000000002E-3</c:v>
                </c:pt>
                <c:pt idx="215">
                  <c:v>-5.5629E-3</c:v>
                </c:pt>
                <c:pt idx="216">
                  <c:v>-6.2014000000000001E-3</c:v>
                </c:pt>
                <c:pt idx="217">
                  <c:v>-6.2014000000000001E-3</c:v>
                </c:pt>
                <c:pt idx="218">
                  <c:v>-6.5206999999999999E-3</c:v>
                </c:pt>
                <c:pt idx="219">
                  <c:v>-7.1592000000000001E-3</c:v>
                </c:pt>
                <c:pt idx="220">
                  <c:v>-7.7977000000000003E-3</c:v>
                </c:pt>
                <c:pt idx="221">
                  <c:v>-9.0747999999999992E-3</c:v>
                </c:pt>
                <c:pt idx="222">
                  <c:v>-9.7134000000000005E-3</c:v>
                </c:pt>
                <c:pt idx="223">
                  <c:v>-1.0032599999999999E-2</c:v>
                </c:pt>
                <c:pt idx="224">
                  <c:v>-1.06712E-2</c:v>
                </c:pt>
                <c:pt idx="225">
                  <c:v>-1.1309700000000001E-2</c:v>
                </c:pt>
                <c:pt idx="226">
                  <c:v>-1.25868E-2</c:v>
                </c:pt>
                <c:pt idx="227">
                  <c:v>-1.25868E-2</c:v>
                </c:pt>
                <c:pt idx="228">
                  <c:v>-5.2436000000000002E-3</c:v>
                </c:pt>
                <c:pt idx="229">
                  <c:v>-9.3941000000000007E-3</c:v>
                </c:pt>
                <c:pt idx="230">
                  <c:v>-9.3941000000000007E-3</c:v>
                </c:pt>
                <c:pt idx="231">
                  <c:v>-9.0747999999999992E-3</c:v>
                </c:pt>
                <c:pt idx="232">
                  <c:v>-8.4363000000000007E-3</c:v>
                </c:pt>
                <c:pt idx="233">
                  <c:v>-8.4363000000000007E-3</c:v>
                </c:pt>
                <c:pt idx="234">
                  <c:v>-7.1592000000000001E-3</c:v>
                </c:pt>
                <c:pt idx="235">
                  <c:v>-6.8399000000000003E-3</c:v>
                </c:pt>
                <c:pt idx="236">
                  <c:v>-6.2014000000000001E-3</c:v>
                </c:pt>
                <c:pt idx="237">
                  <c:v>-5.5629E-3</c:v>
                </c:pt>
                <c:pt idx="238">
                  <c:v>-5.2436000000000002E-3</c:v>
                </c:pt>
                <c:pt idx="239">
                  <c:v>-5.5629E-3</c:v>
                </c:pt>
                <c:pt idx="240">
                  <c:v>-4.6049999999999997E-3</c:v>
                </c:pt>
                <c:pt idx="241">
                  <c:v>-4.6049999999999997E-3</c:v>
                </c:pt>
                <c:pt idx="242">
                  <c:v>-4.9243000000000004E-3</c:v>
                </c:pt>
                <c:pt idx="243">
                  <c:v>-4.9243000000000004E-3</c:v>
                </c:pt>
                <c:pt idx="244">
                  <c:v>-5.2436000000000002E-3</c:v>
                </c:pt>
                <c:pt idx="245">
                  <c:v>-6.2014000000000001E-3</c:v>
                </c:pt>
                <c:pt idx="246">
                  <c:v>-6.8399000000000003E-3</c:v>
                </c:pt>
                <c:pt idx="247">
                  <c:v>-7.1592000000000001E-3</c:v>
                </c:pt>
                <c:pt idx="248">
                  <c:v>-7.4784999999999999E-3</c:v>
                </c:pt>
                <c:pt idx="249">
                  <c:v>-8.4363000000000007E-3</c:v>
                </c:pt>
                <c:pt idx="250">
                  <c:v>-9.3941000000000007E-3</c:v>
                </c:pt>
                <c:pt idx="251">
                  <c:v>-1.06712E-2</c:v>
                </c:pt>
                <c:pt idx="252">
                  <c:v>-1.19483E-2</c:v>
                </c:pt>
                <c:pt idx="253">
                  <c:v>-1.19483E-2</c:v>
                </c:pt>
                <c:pt idx="254">
                  <c:v>-1.19483E-2</c:v>
                </c:pt>
                <c:pt idx="255">
                  <c:v>-1.06712E-2</c:v>
                </c:pt>
                <c:pt idx="256">
                  <c:v>-8.4363000000000007E-3</c:v>
                </c:pt>
                <c:pt idx="257">
                  <c:v>-9.7134000000000005E-3</c:v>
                </c:pt>
                <c:pt idx="258">
                  <c:v>-9.0747999999999992E-3</c:v>
                </c:pt>
                <c:pt idx="259">
                  <c:v>-9.0747999999999992E-3</c:v>
                </c:pt>
                <c:pt idx="260">
                  <c:v>-8.1169999999999992E-3</c:v>
                </c:pt>
                <c:pt idx="261">
                  <c:v>-7.1592000000000001E-3</c:v>
                </c:pt>
                <c:pt idx="262">
                  <c:v>-7.7977000000000003E-3</c:v>
                </c:pt>
                <c:pt idx="263">
                  <c:v>-8.1169999999999992E-3</c:v>
                </c:pt>
                <c:pt idx="264">
                  <c:v>-6.5206999999999999E-3</c:v>
                </c:pt>
                <c:pt idx="265">
                  <c:v>-6.2014000000000001E-3</c:v>
                </c:pt>
                <c:pt idx="266">
                  <c:v>-5.8821000000000003E-3</c:v>
                </c:pt>
                <c:pt idx="267">
                  <c:v>-5.8821000000000003E-3</c:v>
                </c:pt>
                <c:pt idx="268">
                  <c:v>-5.8821000000000003E-3</c:v>
                </c:pt>
                <c:pt idx="269">
                  <c:v>-6.2014000000000001E-3</c:v>
                </c:pt>
                <c:pt idx="270">
                  <c:v>-6.2014000000000001E-3</c:v>
                </c:pt>
                <c:pt idx="271">
                  <c:v>-6.5206999999999999E-3</c:v>
                </c:pt>
                <c:pt idx="272">
                  <c:v>-6.5206999999999999E-3</c:v>
                </c:pt>
                <c:pt idx="273">
                  <c:v>-7.4784999999999999E-3</c:v>
                </c:pt>
                <c:pt idx="274">
                  <c:v>-8.4363000000000007E-3</c:v>
                </c:pt>
                <c:pt idx="275">
                  <c:v>-9.0747999999999992E-3</c:v>
                </c:pt>
                <c:pt idx="276">
                  <c:v>-1.0032599999999999E-2</c:v>
                </c:pt>
                <c:pt idx="277">
                  <c:v>-9.7134000000000005E-3</c:v>
                </c:pt>
                <c:pt idx="278">
                  <c:v>-1.1309700000000001E-2</c:v>
                </c:pt>
                <c:pt idx="279">
                  <c:v>-1.2267500000000001E-2</c:v>
                </c:pt>
                <c:pt idx="280">
                  <c:v>-1.2267500000000001E-2</c:v>
                </c:pt>
                <c:pt idx="281">
                  <c:v>-1.38639E-2</c:v>
                </c:pt>
                <c:pt idx="282">
                  <c:v>-1.41832E-2</c:v>
                </c:pt>
                <c:pt idx="283">
                  <c:v>-6.8399000000000003E-3</c:v>
                </c:pt>
                <c:pt idx="284">
                  <c:v>-1.0032599999999999E-2</c:v>
                </c:pt>
                <c:pt idx="285">
                  <c:v>-1.0351900000000001E-2</c:v>
                </c:pt>
                <c:pt idx="286">
                  <c:v>-9.3941000000000007E-3</c:v>
                </c:pt>
                <c:pt idx="287">
                  <c:v>-1.0351900000000001E-2</c:v>
                </c:pt>
                <c:pt idx="288">
                  <c:v>-8.7556000000000005E-3</c:v>
                </c:pt>
                <c:pt idx="289">
                  <c:v>-8.4363000000000007E-3</c:v>
                </c:pt>
                <c:pt idx="290">
                  <c:v>-7.4784999999999999E-3</c:v>
                </c:pt>
                <c:pt idx="291">
                  <c:v>-7.7977000000000003E-3</c:v>
                </c:pt>
                <c:pt idx="292">
                  <c:v>-6.8399000000000003E-3</c:v>
                </c:pt>
                <c:pt idx="293">
                  <c:v>-6.8399000000000003E-3</c:v>
                </c:pt>
                <c:pt idx="294">
                  <c:v>-6.2014000000000001E-3</c:v>
                </c:pt>
                <c:pt idx="295">
                  <c:v>-6.2014000000000001E-3</c:v>
                </c:pt>
                <c:pt idx="296">
                  <c:v>-6.2014000000000001E-3</c:v>
                </c:pt>
                <c:pt idx="297">
                  <c:v>-5.8821000000000003E-3</c:v>
                </c:pt>
                <c:pt idx="298">
                  <c:v>-6.5206999999999999E-3</c:v>
                </c:pt>
                <c:pt idx="299">
                  <c:v>-6.8399000000000003E-3</c:v>
                </c:pt>
                <c:pt idx="300">
                  <c:v>-7.7977000000000003E-3</c:v>
                </c:pt>
                <c:pt idx="301">
                  <c:v>-7.4784999999999999E-3</c:v>
                </c:pt>
                <c:pt idx="302">
                  <c:v>-7.7977000000000003E-3</c:v>
                </c:pt>
                <c:pt idx="303">
                  <c:v>-8.7556000000000005E-3</c:v>
                </c:pt>
                <c:pt idx="304">
                  <c:v>-9.7134000000000005E-3</c:v>
                </c:pt>
                <c:pt idx="305">
                  <c:v>-1.09905E-2</c:v>
                </c:pt>
                <c:pt idx="306">
                  <c:v>-1.19483E-2</c:v>
                </c:pt>
                <c:pt idx="307">
                  <c:v>-1.1309700000000001E-2</c:v>
                </c:pt>
                <c:pt idx="308">
                  <c:v>-1.25868E-2</c:v>
                </c:pt>
                <c:pt idx="309">
                  <c:v>-1.32254E-2</c:v>
                </c:pt>
                <c:pt idx="310">
                  <c:v>-8.4363000000000007E-3</c:v>
                </c:pt>
                <c:pt idx="311">
                  <c:v>-1.2267500000000001E-2</c:v>
                </c:pt>
                <c:pt idx="312">
                  <c:v>-8.7556000000000005E-3</c:v>
                </c:pt>
                <c:pt idx="313">
                  <c:v>-1.06712E-2</c:v>
                </c:pt>
                <c:pt idx="314">
                  <c:v>-9.3941000000000007E-3</c:v>
                </c:pt>
                <c:pt idx="315">
                  <c:v>-9.0747999999999992E-3</c:v>
                </c:pt>
                <c:pt idx="316">
                  <c:v>-8.7556000000000005E-3</c:v>
                </c:pt>
                <c:pt idx="317">
                  <c:v>-8.7556000000000005E-3</c:v>
                </c:pt>
                <c:pt idx="318">
                  <c:v>-7.4784999999999999E-3</c:v>
                </c:pt>
                <c:pt idx="319">
                  <c:v>-6.5206999999999999E-3</c:v>
                </c:pt>
                <c:pt idx="320">
                  <c:v>-6.2014000000000001E-3</c:v>
                </c:pt>
                <c:pt idx="321">
                  <c:v>-6.2014000000000001E-3</c:v>
                </c:pt>
                <c:pt idx="322">
                  <c:v>-7.1592000000000001E-3</c:v>
                </c:pt>
                <c:pt idx="323">
                  <c:v>-6.2014000000000001E-3</c:v>
                </c:pt>
                <c:pt idx="324">
                  <c:v>-6.2014000000000001E-3</c:v>
                </c:pt>
                <c:pt idx="325">
                  <c:v>-6.2014000000000001E-3</c:v>
                </c:pt>
                <c:pt idx="326">
                  <c:v>-5.5629E-3</c:v>
                </c:pt>
                <c:pt idx="327">
                  <c:v>-6.2014000000000001E-3</c:v>
                </c:pt>
                <c:pt idx="328">
                  <c:v>-7.4784999999999999E-3</c:v>
                </c:pt>
                <c:pt idx="329">
                  <c:v>-7.4784999999999999E-3</c:v>
                </c:pt>
                <c:pt idx="330">
                  <c:v>-7.4784999999999999E-3</c:v>
                </c:pt>
                <c:pt idx="331">
                  <c:v>-8.1169999999999992E-3</c:v>
                </c:pt>
                <c:pt idx="332">
                  <c:v>-8.7556000000000005E-3</c:v>
                </c:pt>
                <c:pt idx="333">
                  <c:v>-9.7134000000000005E-3</c:v>
                </c:pt>
                <c:pt idx="334">
                  <c:v>-1.1309700000000001E-2</c:v>
                </c:pt>
                <c:pt idx="335">
                  <c:v>-1.19483E-2</c:v>
                </c:pt>
                <c:pt idx="336">
                  <c:v>-1.29061E-2</c:v>
                </c:pt>
                <c:pt idx="337">
                  <c:v>-1.41832E-2</c:v>
                </c:pt>
                <c:pt idx="338">
                  <c:v>-1.41832E-2</c:v>
                </c:pt>
                <c:pt idx="339">
                  <c:v>-9.0747999999999992E-3</c:v>
                </c:pt>
                <c:pt idx="340">
                  <c:v>-1.1309700000000001E-2</c:v>
                </c:pt>
                <c:pt idx="341">
                  <c:v>-1.2267500000000001E-2</c:v>
                </c:pt>
                <c:pt idx="342">
                  <c:v>-1.1309700000000001E-2</c:v>
                </c:pt>
                <c:pt idx="343">
                  <c:v>-1.0351900000000001E-2</c:v>
                </c:pt>
                <c:pt idx="344">
                  <c:v>-9.3941000000000007E-3</c:v>
                </c:pt>
                <c:pt idx="345">
                  <c:v>-9.0747999999999992E-3</c:v>
                </c:pt>
                <c:pt idx="346">
                  <c:v>-1.0032599999999999E-2</c:v>
                </c:pt>
                <c:pt idx="347">
                  <c:v>-8.4363000000000007E-3</c:v>
                </c:pt>
                <c:pt idx="348">
                  <c:v>-8.7556000000000005E-3</c:v>
                </c:pt>
                <c:pt idx="349">
                  <c:v>-7.4784999999999999E-3</c:v>
                </c:pt>
                <c:pt idx="350">
                  <c:v>-7.1592000000000001E-3</c:v>
                </c:pt>
                <c:pt idx="351">
                  <c:v>-7.1592000000000001E-3</c:v>
                </c:pt>
                <c:pt idx="352">
                  <c:v>-8.4363000000000007E-3</c:v>
                </c:pt>
                <c:pt idx="353">
                  <c:v>-8.1169999999999992E-3</c:v>
                </c:pt>
                <c:pt idx="354">
                  <c:v>-7.1592000000000001E-3</c:v>
                </c:pt>
                <c:pt idx="355">
                  <c:v>-7.7977000000000003E-3</c:v>
                </c:pt>
                <c:pt idx="356">
                  <c:v>-8.7556000000000005E-3</c:v>
                </c:pt>
                <c:pt idx="357">
                  <c:v>-8.4363000000000007E-3</c:v>
                </c:pt>
                <c:pt idx="358">
                  <c:v>-9.3941000000000007E-3</c:v>
                </c:pt>
                <c:pt idx="359">
                  <c:v>-1.1309700000000001E-2</c:v>
                </c:pt>
                <c:pt idx="360">
                  <c:v>-1.1629E-2</c:v>
                </c:pt>
                <c:pt idx="361">
                  <c:v>-1.29061E-2</c:v>
                </c:pt>
                <c:pt idx="362">
                  <c:v>-1.29061E-2</c:v>
                </c:pt>
                <c:pt idx="363">
                  <c:v>-1.41832E-2</c:v>
                </c:pt>
                <c:pt idx="364">
                  <c:v>-1.54603E-2</c:v>
                </c:pt>
                <c:pt idx="365">
                  <c:v>-1.54603E-2</c:v>
                </c:pt>
                <c:pt idx="366">
                  <c:v>-1.41832E-2</c:v>
                </c:pt>
                <c:pt idx="367">
                  <c:v>-1.09905E-2</c:v>
                </c:pt>
                <c:pt idx="368">
                  <c:v>-1.29061E-2</c:v>
                </c:pt>
                <c:pt idx="369">
                  <c:v>-1.29061E-2</c:v>
                </c:pt>
                <c:pt idx="370">
                  <c:v>-1.29061E-2</c:v>
                </c:pt>
                <c:pt idx="371">
                  <c:v>-1.19483E-2</c:v>
                </c:pt>
                <c:pt idx="372">
                  <c:v>-1.09905E-2</c:v>
                </c:pt>
                <c:pt idx="373">
                  <c:v>-1.0032599999999999E-2</c:v>
                </c:pt>
                <c:pt idx="374">
                  <c:v>-1.0032599999999999E-2</c:v>
                </c:pt>
                <c:pt idx="375">
                  <c:v>-1.0032599999999999E-2</c:v>
                </c:pt>
                <c:pt idx="376">
                  <c:v>-9.0747999999999992E-3</c:v>
                </c:pt>
                <c:pt idx="377">
                  <c:v>-8.7556000000000005E-3</c:v>
                </c:pt>
                <c:pt idx="378">
                  <c:v>-8.7556000000000005E-3</c:v>
                </c:pt>
                <c:pt idx="379">
                  <c:v>-8.1169999999999992E-3</c:v>
                </c:pt>
                <c:pt idx="380">
                  <c:v>-8.1169999999999992E-3</c:v>
                </c:pt>
                <c:pt idx="381">
                  <c:v>-8.7556000000000005E-3</c:v>
                </c:pt>
                <c:pt idx="382">
                  <c:v>-9.3941000000000007E-3</c:v>
                </c:pt>
                <c:pt idx="383">
                  <c:v>-9.7134000000000005E-3</c:v>
                </c:pt>
                <c:pt idx="384">
                  <c:v>-9.3941000000000007E-3</c:v>
                </c:pt>
                <c:pt idx="385">
                  <c:v>-9.7134000000000005E-3</c:v>
                </c:pt>
                <c:pt idx="386">
                  <c:v>-1.0032599999999999E-2</c:v>
                </c:pt>
                <c:pt idx="387">
                  <c:v>-1.1629E-2</c:v>
                </c:pt>
                <c:pt idx="388">
                  <c:v>-1.2267500000000001E-2</c:v>
                </c:pt>
                <c:pt idx="389">
                  <c:v>-1.29061E-2</c:v>
                </c:pt>
                <c:pt idx="390">
                  <c:v>-1.38639E-2</c:v>
                </c:pt>
                <c:pt idx="391">
                  <c:v>-1.38639E-2</c:v>
                </c:pt>
                <c:pt idx="392">
                  <c:v>-1.48217E-2</c:v>
                </c:pt>
                <c:pt idx="393">
                  <c:v>-1.5779499999999998E-2</c:v>
                </c:pt>
                <c:pt idx="394">
                  <c:v>-1.54603E-2</c:v>
                </c:pt>
                <c:pt idx="395">
                  <c:v>-1.2267500000000001E-2</c:v>
                </c:pt>
                <c:pt idx="396">
                  <c:v>-1.25868E-2</c:v>
                </c:pt>
                <c:pt idx="397">
                  <c:v>-1.29061E-2</c:v>
                </c:pt>
                <c:pt idx="398">
                  <c:v>-1.2267500000000001E-2</c:v>
                </c:pt>
                <c:pt idx="399">
                  <c:v>-1.09905E-2</c:v>
                </c:pt>
                <c:pt idx="400">
                  <c:v>-1.09905E-2</c:v>
                </c:pt>
                <c:pt idx="401">
                  <c:v>-1.06712E-2</c:v>
                </c:pt>
                <c:pt idx="402">
                  <c:v>-1.0032599999999999E-2</c:v>
                </c:pt>
                <c:pt idx="403">
                  <c:v>-9.0747999999999992E-3</c:v>
                </c:pt>
                <c:pt idx="404">
                  <c:v>-8.1169999999999992E-3</c:v>
                </c:pt>
                <c:pt idx="405">
                  <c:v>-8.4363000000000007E-3</c:v>
                </c:pt>
                <c:pt idx="406">
                  <c:v>-8.7556000000000005E-3</c:v>
                </c:pt>
                <c:pt idx="407">
                  <c:v>-9.0747999999999992E-3</c:v>
                </c:pt>
                <c:pt idx="408">
                  <c:v>-8.7556000000000005E-3</c:v>
                </c:pt>
                <c:pt idx="409">
                  <c:v>-8.4363000000000007E-3</c:v>
                </c:pt>
                <c:pt idx="410">
                  <c:v>-9.0747999999999992E-3</c:v>
                </c:pt>
                <c:pt idx="411">
                  <c:v>-9.7134000000000005E-3</c:v>
                </c:pt>
                <c:pt idx="412">
                  <c:v>-1.0032599999999999E-2</c:v>
                </c:pt>
                <c:pt idx="413">
                  <c:v>-1.06712E-2</c:v>
                </c:pt>
                <c:pt idx="414">
                  <c:v>-1.09905E-2</c:v>
                </c:pt>
                <c:pt idx="415">
                  <c:v>-1.1309700000000001E-2</c:v>
                </c:pt>
                <c:pt idx="416">
                  <c:v>-1.1629E-2</c:v>
                </c:pt>
                <c:pt idx="417">
                  <c:v>-1.32254E-2</c:v>
                </c:pt>
                <c:pt idx="418">
                  <c:v>-1.54603E-2</c:v>
                </c:pt>
                <c:pt idx="419">
                  <c:v>-1.5141E-2</c:v>
                </c:pt>
                <c:pt idx="420">
                  <c:v>-1.60988E-2</c:v>
                </c:pt>
                <c:pt idx="421">
                  <c:v>-1.29061E-2</c:v>
                </c:pt>
                <c:pt idx="422">
                  <c:v>-1.54603E-2</c:v>
                </c:pt>
                <c:pt idx="423">
                  <c:v>-1.32254E-2</c:v>
                </c:pt>
                <c:pt idx="424">
                  <c:v>-1.32254E-2</c:v>
                </c:pt>
                <c:pt idx="425">
                  <c:v>-1.38639E-2</c:v>
                </c:pt>
                <c:pt idx="426">
                  <c:v>-1.2267500000000001E-2</c:v>
                </c:pt>
                <c:pt idx="427">
                  <c:v>-1.1629E-2</c:v>
                </c:pt>
                <c:pt idx="428">
                  <c:v>-1.1309700000000001E-2</c:v>
                </c:pt>
                <c:pt idx="429">
                  <c:v>-1.06712E-2</c:v>
                </c:pt>
                <c:pt idx="430">
                  <c:v>-9.7134000000000005E-3</c:v>
                </c:pt>
                <c:pt idx="431">
                  <c:v>-1.0351900000000001E-2</c:v>
                </c:pt>
                <c:pt idx="432">
                  <c:v>-9.3941000000000007E-3</c:v>
                </c:pt>
                <c:pt idx="433">
                  <c:v>-9.3941000000000007E-3</c:v>
                </c:pt>
                <c:pt idx="434">
                  <c:v>-9.3941000000000007E-3</c:v>
                </c:pt>
                <c:pt idx="435">
                  <c:v>-9.3941000000000007E-3</c:v>
                </c:pt>
                <c:pt idx="436">
                  <c:v>-1.0351900000000001E-2</c:v>
                </c:pt>
                <c:pt idx="437">
                  <c:v>-9.7134000000000005E-3</c:v>
                </c:pt>
                <c:pt idx="438">
                  <c:v>-9.0747999999999992E-3</c:v>
                </c:pt>
                <c:pt idx="439">
                  <c:v>-1.0032599999999999E-2</c:v>
                </c:pt>
                <c:pt idx="440">
                  <c:v>-1.09905E-2</c:v>
                </c:pt>
                <c:pt idx="441">
                  <c:v>-1.19483E-2</c:v>
                </c:pt>
                <c:pt idx="442">
                  <c:v>-1.25868E-2</c:v>
                </c:pt>
                <c:pt idx="443">
                  <c:v>-1.38639E-2</c:v>
                </c:pt>
                <c:pt idx="444">
                  <c:v>-1.45024E-2</c:v>
                </c:pt>
                <c:pt idx="445">
                  <c:v>-1.45024E-2</c:v>
                </c:pt>
                <c:pt idx="446">
                  <c:v>-1.73759E-2</c:v>
                </c:pt>
                <c:pt idx="447">
                  <c:v>-1.67373E-2</c:v>
                </c:pt>
                <c:pt idx="448">
                  <c:v>-1.8652999999999999E-2</c:v>
                </c:pt>
                <c:pt idx="449">
                  <c:v>-1.8333700000000001E-2</c:v>
                </c:pt>
                <c:pt idx="450">
                  <c:v>-1.2267500000000001E-2</c:v>
                </c:pt>
                <c:pt idx="451">
                  <c:v>-1.38639E-2</c:v>
                </c:pt>
                <c:pt idx="452">
                  <c:v>-1.48217E-2</c:v>
                </c:pt>
                <c:pt idx="453">
                  <c:v>-1.45024E-2</c:v>
                </c:pt>
                <c:pt idx="454">
                  <c:v>-1.32254E-2</c:v>
                </c:pt>
                <c:pt idx="455">
                  <c:v>-1.29061E-2</c:v>
                </c:pt>
                <c:pt idx="456">
                  <c:v>-1.2267500000000001E-2</c:v>
                </c:pt>
                <c:pt idx="457">
                  <c:v>-1.1309700000000001E-2</c:v>
                </c:pt>
                <c:pt idx="458">
                  <c:v>-1.1309700000000001E-2</c:v>
                </c:pt>
                <c:pt idx="459">
                  <c:v>-1.09905E-2</c:v>
                </c:pt>
                <c:pt idx="460">
                  <c:v>-1.0032599999999999E-2</c:v>
                </c:pt>
                <c:pt idx="461">
                  <c:v>-1.0032599999999999E-2</c:v>
                </c:pt>
                <c:pt idx="462">
                  <c:v>-9.7134000000000005E-3</c:v>
                </c:pt>
                <c:pt idx="463">
                  <c:v>-9.3941000000000007E-3</c:v>
                </c:pt>
                <c:pt idx="464">
                  <c:v>-9.3941000000000007E-3</c:v>
                </c:pt>
                <c:pt idx="465">
                  <c:v>-1.0351900000000001E-2</c:v>
                </c:pt>
                <c:pt idx="466">
                  <c:v>-1.09905E-2</c:v>
                </c:pt>
                <c:pt idx="467">
                  <c:v>-1.1309700000000001E-2</c:v>
                </c:pt>
                <c:pt idx="468">
                  <c:v>-1.19483E-2</c:v>
                </c:pt>
                <c:pt idx="469">
                  <c:v>-1.25868E-2</c:v>
                </c:pt>
                <c:pt idx="470">
                  <c:v>-1.25868E-2</c:v>
                </c:pt>
                <c:pt idx="471">
                  <c:v>-1.35446E-2</c:v>
                </c:pt>
                <c:pt idx="472">
                  <c:v>-1.45024E-2</c:v>
                </c:pt>
                <c:pt idx="473">
                  <c:v>-1.5779499999999998E-2</c:v>
                </c:pt>
                <c:pt idx="474">
                  <c:v>-1.54603E-2</c:v>
                </c:pt>
                <c:pt idx="475">
                  <c:v>-1.67373E-2</c:v>
                </c:pt>
                <c:pt idx="476">
                  <c:v>-1.73759E-2</c:v>
                </c:pt>
                <c:pt idx="477">
                  <c:v>-1.41832E-2</c:v>
                </c:pt>
                <c:pt idx="478">
                  <c:v>-1.5779499999999998E-2</c:v>
                </c:pt>
                <c:pt idx="479">
                  <c:v>-1.41832E-2</c:v>
                </c:pt>
                <c:pt idx="480">
                  <c:v>-1.45024E-2</c:v>
                </c:pt>
                <c:pt idx="481">
                  <c:v>-1.32254E-2</c:v>
                </c:pt>
                <c:pt idx="482">
                  <c:v>-1.2267500000000001E-2</c:v>
                </c:pt>
                <c:pt idx="483">
                  <c:v>-1.29061E-2</c:v>
                </c:pt>
                <c:pt idx="484">
                  <c:v>-1.2267500000000001E-2</c:v>
                </c:pt>
                <c:pt idx="485">
                  <c:v>-1.19483E-2</c:v>
                </c:pt>
                <c:pt idx="486">
                  <c:v>-1.06712E-2</c:v>
                </c:pt>
                <c:pt idx="487">
                  <c:v>-1.0032599999999999E-2</c:v>
                </c:pt>
                <c:pt idx="488">
                  <c:v>-1.0032599999999999E-2</c:v>
                </c:pt>
                <c:pt idx="489">
                  <c:v>-1.06712E-2</c:v>
                </c:pt>
                <c:pt idx="490">
                  <c:v>-1.0032599999999999E-2</c:v>
                </c:pt>
                <c:pt idx="491">
                  <c:v>-1.0351900000000001E-2</c:v>
                </c:pt>
                <c:pt idx="492">
                  <c:v>-1.0032599999999999E-2</c:v>
                </c:pt>
                <c:pt idx="493">
                  <c:v>-1.0032599999999999E-2</c:v>
                </c:pt>
                <c:pt idx="494">
                  <c:v>-1.09905E-2</c:v>
                </c:pt>
                <c:pt idx="495">
                  <c:v>-1.19483E-2</c:v>
                </c:pt>
                <c:pt idx="496">
                  <c:v>-1.25868E-2</c:v>
                </c:pt>
                <c:pt idx="497">
                  <c:v>-1.2267500000000001E-2</c:v>
                </c:pt>
                <c:pt idx="498">
                  <c:v>-1.35446E-2</c:v>
                </c:pt>
                <c:pt idx="499">
                  <c:v>-1.45024E-2</c:v>
                </c:pt>
                <c:pt idx="500">
                  <c:v>-1.5141E-2</c:v>
                </c:pt>
                <c:pt idx="501">
                  <c:v>-1.60988E-2</c:v>
                </c:pt>
                <c:pt idx="502">
                  <c:v>-1.73759E-2</c:v>
                </c:pt>
                <c:pt idx="503">
                  <c:v>-1.80144E-2</c:v>
                </c:pt>
                <c:pt idx="504">
                  <c:v>-1.7695099999999998E-2</c:v>
                </c:pt>
                <c:pt idx="505">
                  <c:v>-1.73759E-2</c:v>
                </c:pt>
                <c:pt idx="506">
                  <c:v>-1.45024E-2</c:v>
                </c:pt>
                <c:pt idx="507">
                  <c:v>-1.54603E-2</c:v>
                </c:pt>
                <c:pt idx="508">
                  <c:v>-1.5779499999999998E-2</c:v>
                </c:pt>
                <c:pt idx="509">
                  <c:v>-1.5141E-2</c:v>
                </c:pt>
                <c:pt idx="510">
                  <c:v>-1.38639E-2</c:v>
                </c:pt>
                <c:pt idx="511">
                  <c:v>-1.35446E-2</c:v>
                </c:pt>
                <c:pt idx="512">
                  <c:v>-1.35446E-2</c:v>
                </c:pt>
                <c:pt idx="513">
                  <c:v>-1.35446E-2</c:v>
                </c:pt>
                <c:pt idx="514">
                  <c:v>-1.29061E-2</c:v>
                </c:pt>
                <c:pt idx="515">
                  <c:v>-1.19483E-2</c:v>
                </c:pt>
                <c:pt idx="516">
                  <c:v>-1.1309700000000001E-2</c:v>
                </c:pt>
                <c:pt idx="517">
                  <c:v>-1.1309700000000001E-2</c:v>
                </c:pt>
                <c:pt idx="518">
                  <c:v>-1.1629E-2</c:v>
                </c:pt>
                <c:pt idx="519">
                  <c:v>-1.25868E-2</c:v>
                </c:pt>
                <c:pt idx="520">
                  <c:v>-1.2267500000000001E-2</c:v>
                </c:pt>
                <c:pt idx="521">
                  <c:v>-1.25868E-2</c:v>
                </c:pt>
                <c:pt idx="522">
                  <c:v>-1.25868E-2</c:v>
                </c:pt>
                <c:pt idx="523">
                  <c:v>-1.32254E-2</c:v>
                </c:pt>
                <c:pt idx="524">
                  <c:v>-1.38639E-2</c:v>
                </c:pt>
                <c:pt idx="525">
                  <c:v>-1.48217E-2</c:v>
                </c:pt>
                <c:pt idx="526">
                  <c:v>-1.60988E-2</c:v>
                </c:pt>
                <c:pt idx="527">
                  <c:v>-1.6418100000000001E-2</c:v>
                </c:pt>
                <c:pt idx="528">
                  <c:v>-1.7056600000000002E-2</c:v>
                </c:pt>
                <c:pt idx="529">
                  <c:v>-1.7695099999999998E-2</c:v>
                </c:pt>
                <c:pt idx="530">
                  <c:v>-1.8333700000000001E-2</c:v>
                </c:pt>
                <c:pt idx="531">
                  <c:v>-1.92915E-2</c:v>
                </c:pt>
                <c:pt idx="532">
                  <c:v>-1.8333700000000001E-2</c:v>
                </c:pt>
                <c:pt idx="533">
                  <c:v>-1.9610800000000001E-2</c:v>
                </c:pt>
                <c:pt idx="534">
                  <c:v>-1.54603E-2</c:v>
                </c:pt>
                <c:pt idx="535">
                  <c:v>-1.67373E-2</c:v>
                </c:pt>
                <c:pt idx="536">
                  <c:v>-1.7056600000000002E-2</c:v>
                </c:pt>
                <c:pt idx="537">
                  <c:v>-1.73759E-2</c:v>
                </c:pt>
                <c:pt idx="538">
                  <c:v>-1.60988E-2</c:v>
                </c:pt>
                <c:pt idx="539">
                  <c:v>-1.5779499999999998E-2</c:v>
                </c:pt>
                <c:pt idx="540">
                  <c:v>-1.48217E-2</c:v>
                </c:pt>
                <c:pt idx="541">
                  <c:v>-1.41832E-2</c:v>
                </c:pt>
                <c:pt idx="542">
                  <c:v>-1.35446E-2</c:v>
                </c:pt>
                <c:pt idx="543">
                  <c:v>-1.38639E-2</c:v>
                </c:pt>
                <c:pt idx="544">
                  <c:v>-1.32254E-2</c:v>
                </c:pt>
                <c:pt idx="545">
                  <c:v>-1.32254E-2</c:v>
                </c:pt>
                <c:pt idx="546">
                  <c:v>-1.25868E-2</c:v>
                </c:pt>
                <c:pt idx="547">
                  <c:v>-1.2267500000000001E-2</c:v>
                </c:pt>
                <c:pt idx="548">
                  <c:v>-1.32254E-2</c:v>
                </c:pt>
                <c:pt idx="549">
                  <c:v>-1.38639E-2</c:v>
                </c:pt>
                <c:pt idx="550">
                  <c:v>-1.5141E-2</c:v>
                </c:pt>
                <c:pt idx="551">
                  <c:v>-1.41832E-2</c:v>
                </c:pt>
                <c:pt idx="552">
                  <c:v>-1.45024E-2</c:v>
                </c:pt>
                <c:pt idx="553">
                  <c:v>-1.5779499999999998E-2</c:v>
                </c:pt>
                <c:pt idx="554">
                  <c:v>-1.6418100000000001E-2</c:v>
                </c:pt>
                <c:pt idx="555">
                  <c:v>-1.73759E-2</c:v>
                </c:pt>
                <c:pt idx="556">
                  <c:v>-1.8652999999999999E-2</c:v>
                </c:pt>
                <c:pt idx="557">
                  <c:v>-1.92915E-2</c:v>
                </c:pt>
                <c:pt idx="558">
                  <c:v>-1.9610800000000001E-2</c:v>
                </c:pt>
                <c:pt idx="559">
                  <c:v>-2.0249300000000001E-2</c:v>
                </c:pt>
                <c:pt idx="560">
                  <c:v>-1.9610800000000001E-2</c:v>
                </c:pt>
                <c:pt idx="561">
                  <c:v>-1.7695099999999998E-2</c:v>
                </c:pt>
                <c:pt idx="562">
                  <c:v>-1.80144E-2</c:v>
                </c:pt>
                <c:pt idx="563">
                  <c:v>-1.73759E-2</c:v>
                </c:pt>
                <c:pt idx="564">
                  <c:v>-1.73759E-2</c:v>
                </c:pt>
                <c:pt idx="565">
                  <c:v>-1.67373E-2</c:v>
                </c:pt>
                <c:pt idx="566">
                  <c:v>-1.54603E-2</c:v>
                </c:pt>
                <c:pt idx="567">
                  <c:v>-1.5779499999999998E-2</c:v>
                </c:pt>
                <c:pt idx="568">
                  <c:v>-1.5779499999999998E-2</c:v>
                </c:pt>
                <c:pt idx="569">
                  <c:v>-1.38639E-2</c:v>
                </c:pt>
                <c:pt idx="570">
                  <c:v>-1.38639E-2</c:v>
                </c:pt>
                <c:pt idx="571">
                  <c:v>-1.41832E-2</c:v>
                </c:pt>
                <c:pt idx="572">
                  <c:v>-1.32254E-2</c:v>
                </c:pt>
                <c:pt idx="573">
                  <c:v>-1.38639E-2</c:v>
                </c:pt>
                <c:pt idx="574">
                  <c:v>-1.41832E-2</c:v>
                </c:pt>
                <c:pt idx="575">
                  <c:v>-1.29061E-2</c:v>
                </c:pt>
                <c:pt idx="576">
                  <c:v>-1.32254E-2</c:v>
                </c:pt>
                <c:pt idx="577">
                  <c:v>-1.38639E-2</c:v>
                </c:pt>
                <c:pt idx="578">
                  <c:v>-1.41832E-2</c:v>
                </c:pt>
                <c:pt idx="579">
                  <c:v>-1.5141E-2</c:v>
                </c:pt>
                <c:pt idx="580">
                  <c:v>-1.6418100000000001E-2</c:v>
                </c:pt>
                <c:pt idx="581">
                  <c:v>-1.67373E-2</c:v>
                </c:pt>
                <c:pt idx="582">
                  <c:v>-1.7056600000000002E-2</c:v>
                </c:pt>
                <c:pt idx="583">
                  <c:v>-1.8333700000000001E-2</c:v>
                </c:pt>
                <c:pt idx="584">
                  <c:v>-1.92915E-2</c:v>
                </c:pt>
                <c:pt idx="585">
                  <c:v>-2.12071E-2</c:v>
                </c:pt>
                <c:pt idx="586">
                  <c:v>-2.12071E-2</c:v>
                </c:pt>
                <c:pt idx="587">
                  <c:v>-2.2803500000000001E-2</c:v>
                </c:pt>
                <c:pt idx="588">
                  <c:v>-1.8972200000000002E-2</c:v>
                </c:pt>
                <c:pt idx="589">
                  <c:v>-1.92915E-2</c:v>
                </c:pt>
                <c:pt idx="590">
                  <c:v>-1.8972200000000002E-2</c:v>
                </c:pt>
                <c:pt idx="591">
                  <c:v>-1.9610800000000001E-2</c:v>
                </c:pt>
                <c:pt idx="592">
                  <c:v>-1.8652999999999999E-2</c:v>
                </c:pt>
                <c:pt idx="593">
                  <c:v>-1.7056600000000002E-2</c:v>
                </c:pt>
                <c:pt idx="594">
                  <c:v>-1.7056600000000002E-2</c:v>
                </c:pt>
                <c:pt idx="595">
                  <c:v>-1.6418100000000001E-2</c:v>
                </c:pt>
                <c:pt idx="596">
                  <c:v>-1.6418100000000001E-2</c:v>
                </c:pt>
                <c:pt idx="597">
                  <c:v>-1.60988E-2</c:v>
                </c:pt>
                <c:pt idx="598">
                  <c:v>-1.60988E-2</c:v>
                </c:pt>
                <c:pt idx="599">
                  <c:v>-1.5141E-2</c:v>
                </c:pt>
                <c:pt idx="600">
                  <c:v>-1.45024E-2</c:v>
                </c:pt>
                <c:pt idx="601">
                  <c:v>-1.54603E-2</c:v>
                </c:pt>
                <c:pt idx="602">
                  <c:v>-1.54603E-2</c:v>
                </c:pt>
                <c:pt idx="603">
                  <c:v>-1.5141E-2</c:v>
                </c:pt>
                <c:pt idx="604">
                  <c:v>-1.5779499999999998E-2</c:v>
                </c:pt>
                <c:pt idx="605">
                  <c:v>-1.6418100000000001E-2</c:v>
                </c:pt>
                <c:pt idx="606">
                  <c:v>-1.6418100000000001E-2</c:v>
                </c:pt>
                <c:pt idx="607">
                  <c:v>-1.7056600000000002E-2</c:v>
                </c:pt>
                <c:pt idx="608">
                  <c:v>-1.7695099999999998E-2</c:v>
                </c:pt>
                <c:pt idx="609">
                  <c:v>-1.8652999999999999E-2</c:v>
                </c:pt>
                <c:pt idx="610">
                  <c:v>-1.993E-2</c:v>
                </c:pt>
                <c:pt idx="611">
                  <c:v>-2.0887900000000001E-2</c:v>
                </c:pt>
                <c:pt idx="612">
                  <c:v>-2.1526400000000001E-2</c:v>
                </c:pt>
                <c:pt idx="613">
                  <c:v>-2.2803500000000001E-2</c:v>
                </c:pt>
                <c:pt idx="614">
                  <c:v>-2.3442000000000001E-2</c:v>
                </c:pt>
                <c:pt idx="615">
                  <c:v>-2.4399799999999999E-2</c:v>
                </c:pt>
                <c:pt idx="616">
                  <c:v>-2.1526400000000001E-2</c:v>
                </c:pt>
                <c:pt idx="617">
                  <c:v>-1.8652999999999999E-2</c:v>
                </c:pt>
                <c:pt idx="618">
                  <c:v>-2.0568599999999999E-2</c:v>
                </c:pt>
                <c:pt idx="619">
                  <c:v>-2.0249300000000001E-2</c:v>
                </c:pt>
                <c:pt idx="620">
                  <c:v>-1.9610800000000001E-2</c:v>
                </c:pt>
                <c:pt idx="621">
                  <c:v>-1.8972200000000002E-2</c:v>
                </c:pt>
                <c:pt idx="622">
                  <c:v>-1.92915E-2</c:v>
                </c:pt>
                <c:pt idx="623">
                  <c:v>-1.7695099999999998E-2</c:v>
                </c:pt>
                <c:pt idx="624">
                  <c:v>-1.73759E-2</c:v>
                </c:pt>
                <c:pt idx="625">
                  <c:v>-1.7056600000000002E-2</c:v>
                </c:pt>
                <c:pt idx="626">
                  <c:v>-1.7056600000000002E-2</c:v>
                </c:pt>
                <c:pt idx="627">
                  <c:v>-1.5779499999999998E-2</c:v>
                </c:pt>
                <c:pt idx="628">
                  <c:v>-1.5779499999999998E-2</c:v>
                </c:pt>
                <c:pt idx="629">
                  <c:v>-1.5779499999999998E-2</c:v>
                </c:pt>
                <c:pt idx="630">
                  <c:v>-1.5141E-2</c:v>
                </c:pt>
                <c:pt idx="631">
                  <c:v>-1.60988E-2</c:v>
                </c:pt>
                <c:pt idx="632">
                  <c:v>-1.6418100000000001E-2</c:v>
                </c:pt>
                <c:pt idx="633">
                  <c:v>-1.73759E-2</c:v>
                </c:pt>
                <c:pt idx="634">
                  <c:v>-1.7695099999999998E-2</c:v>
                </c:pt>
                <c:pt idx="635">
                  <c:v>-1.7695099999999998E-2</c:v>
                </c:pt>
                <c:pt idx="636">
                  <c:v>-1.8333700000000001E-2</c:v>
                </c:pt>
                <c:pt idx="637">
                  <c:v>-1.8652999999999999E-2</c:v>
                </c:pt>
                <c:pt idx="638">
                  <c:v>-1.9610800000000001E-2</c:v>
                </c:pt>
                <c:pt idx="639">
                  <c:v>-2.0887900000000001E-2</c:v>
                </c:pt>
                <c:pt idx="640">
                  <c:v>-2.1526400000000001E-2</c:v>
                </c:pt>
                <c:pt idx="641">
                  <c:v>-2.2164900000000001E-2</c:v>
                </c:pt>
                <c:pt idx="642">
                  <c:v>-2.2803500000000001E-2</c:v>
                </c:pt>
                <c:pt idx="643">
                  <c:v>-2.3442000000000001E-2</c:v>
                </c:pt>
                <c:pt idx="644">
                  <c:v>-2.1526400000000001E-2</c:v>
                </c:pt>
                <c:pt idx="645">
                  <c:v>-1.8972200000000002E-2</c:v>
                </c:pt>
                <c:pt idx="646">
                  <c:v>-2.12071E-2</c:v>
                </c:pt>
                <c:pt idx="647">
                  <c:v>-2.0249300000000001E-2</c:v>
                </c:pt>
                <c:pt idx="648">
                  <c:v>-1.9610800000000001E-2</c:v>
                </c:pt>
                <c:pt idx="649">
                  <c:v>-1.8972200000000002E-2</c:v>
                </c:pt>
                <c:pt idx="650">
                  <c:v>-1.8972200000000002E-2</c:v>
                </c:pt>
                <c:pt idx="651">
                  <c:v>-1.8972200000000002E-2</c:v>
                </c:pt>
                <c:pt idx="652">
                  <c:v>-1.7695099999999998E-2</c:v>
                </c:pt>
                <c:pt idx="653">
                  <c:v>-1.6418100000000001E-2</c:v>
                </c:pt>
                <c:pt idx="654">
                  <c:v>-1.6418100000000001E-2</c:v>
                </c:pt>
                <c:pt idx="655">
                  <c:v>-1.6418100000000001E-2</c:v>
                </c:pt>
                <c:pt idx="656">
                  <c:v>-1.6418100000000001E-2</c:v>
                </c:pt>
                <c:pt idx="657">
                  <c:v>-1.73759E-2</c:v>
                </c:pt>
                <c:pt idx="658">
                  <c:v>-1.6418100000000001E-2</c:v>
                </c:pt>
                <c:pt idx="659">
                  <c:v>-1.67373E-2</c:v>
                </c:pt>
                <c:pt idx="660">
                  <c:v>-1.7056600000000002E-2</c:v>
                </c:pt>
                <c:pt idx="661">
                  <c:v>-1.7056600000000002E-2</c:v>
                </c:pt>
                <c:pt idx="662">
                  <c:v>-1.8333700000000001E-2</c:v>
                </c:pt>
                <c:pt idx="663">
                  <c:v>-1.8972200000000002E-2</c:v>
                </c:pt>
                <c:pt idx="664">
                  <c:v>-1.92915E-2</c:v>
                </c:pt>
                <c:pt idx="665">
                  <c:v>-2.0568599999999999E-2</c:v>
                </c:pt>
                <c:pt idx="666">
                  <c:v>-2.12071E-2</c:v>
                </c:pt>
                <c:pt idx="667">
                  <c:v>-2.12071E-2</c:v>
                </c:pt>
                <c:pt idx="668">
                  <c:v>-2.2803500000000001E-2</c:v>
                </c:pt>
                <c:pt idx="669">
                  <c:v>-2.3761299999999999E-2</c:v>
                </c:pt>
                <c:pt idx="670">
                  <c:v>-2.5038399999999999E-2</c:v>
                </c:pt>
                <c:pt idx="671">
                  <c:v>-2.4080600000000001E-2</c:v>
                </c:pt>
                <c:pt idx="672">
                  <c:v>-2.12071E-2</c:v>
                </c:pt>
                <c:pt idx="673">
                  <c:v>-2.0887900000000001E-2</c:v>
                </c:pt>
                <c:pt idx="674">
                  <c:v>-2.2164900000000001E-2</c:v>
                </c:pt>
                <c:pt idx="675">
                  <c:v>-2.1845699999999999E-2</c:v>
                </c:pt>
                <c:pt idx="676">
                  <c:v>-2.2164900000000001E-2</c:v>
                </c:pt>
                <c:pt idx="677">
                  <c:v>-2.0887900000000001E-2</c:v>
                </c:pt>
                <c:pt idx="678">
                  <c:v>-2.0249300000000001E-2</c:v>
                </c:pt>
                <c:pt idx="679">
                  <c:v>-2.12071E-2</c:v>
                </c:pt>
                <c:pt idx="680">
                  <c:v>-1.92915E-2</c:v>
                </c:pt>
                <c:pt idx="681">
                  <c:v>-1.993E-2</c:v>
                </c:pt>
                <c:pt idx="682">
                  <c:v>-1.8972200000000002E-2</c:v>
                </c:pt>
                <c:pt idx="683">
                  <c:v>-1.8652999999999999E-2</c:v>
                </c:pt>
                <c:pt idx="684">
                  <c:v>-1.8652999999999999E-2</c:v>
                </c:pt>
                <c:pt idx="685">
                  <c:v>-1.8972200000000002E-2</c:v>
                </c:pt>
                <c:pt idx="686">
                  <c:v>-1.8652999999999999E-2</c:v>
                </c:pt>
                <c:pt idx="687">
                  <c:v>-1.993E-2</c:v>
                </c:pt>
                <c:pt idx="688">
                  <c:v>-2.0249300000000001E-2</c:v>
                </c:pt>
                <c:pt idx="689">
                  <c:v>-1.92915E-2</c:v>
                </c:pt>
                <c:pt idx="690">
                  <c:v>-2.2164900000000001E-2</c:v>
                </c:pt>
                <c:pt idx="691">
                  <c:v>-2.1526400000000001E-2</c:v>
                </c:pt>
                <c:pt idx="692">
                  <c:v>-2.2164900000000001E-2</c:v>
                </c:pt>
                <c:pt idx="693">
                  <c:v>-2.3122799999999999E-2</c:v>
                </c:pt>
                <c:pt idx="694">
                  <c:v>-2.3761299999999999E-2</c:v>
                </c:pt>
                <c:pt idx="695">
                  <c:v>-2.4080600000000001E-2</c:v>
                </c:pt>
                <c:pt idx="696">
                  <c:v>-2.5357600000000001E-2</c:v>
                </c:pt>
                <c:pt idx="697">
                  <c:v>-2.5996200000000001E-2</c:v>
                </c:pt>
                <c:pt idx="698">
                  <c:v>-2.5996200000000001E-2</c:v>
                </c:pt>
                <c:pt idx="699">
                  <c:v>-2.5357600000000001E-2</c:v>
                </c:pt>
                <c:pt idx="700">
                  <c:v>-2.5676899999999999E-2</c:v>
                </c:pt>
                <c:pt idx="701">
                  <c:v>-2.4080600000000001E-2</c:v>
                </c:pt>
                <c:pt idx="702">
                  <c:v>-2.4080600000000001E-2</c:v>
                </c:pt>
                <c:pt idx="703">
                  <c:v>-2.4080600000000001E-2</c:v>
                </c:pt>
                <c:pt idx="704">
                  <c:v>-2.3442000000000001E-2</c:v>
                </c:pt>
                <c:pt idx="705">
                  <c:v>-2.3122799999999999E-2</c:v>
                </c:pt>
                <c:pt idx="706">
                  <c:v>-2.3122799999999999E-2</c:v>
                </c:pt>
                <c:pt idx="707">
                  <c:v>-2.1845699999999999E-2</c:v>
                </c:pt>
                <c:pt idx="708">
                  <c:v>-2.1526400000000001E-2</c:v>
                </c:pt>
                <c:pt idx="709">
                  <c:v>-2.0887900000000001E-2</c:v>
                </c:pt>
                <c:pt idx="710">
                  <c:v>-2.1526400000000001E-2</c:v>
                </c:pt>
                <c:pt idx="711">
                  <c:v>-2.0249300000000001E-2</c:v>
                </c:pt>
                <c:pt idx="712">
                  <c:v>-2.0568599999999999E-2</c:v>
                </c:pt>
                <c:pt idx="713">
                  <c:v>-1.993E-2</c:v>
                </c:pt>
                <c:pt idx="714">
                  <c:v>-2.0249300000000001E-2</c:v>
                </c:pt>
                <c:pt idx="715">
                  <c:v>-2.0568599999999999E-2</c:v>
                </c:pt>
                <c:pt idx="716">
                  <c:v>-2.1526400000000001E-2</c:v>
                </c:pt>
                <c:pt idx="717">
                  <c:v>-2.1526400000000001E-2</c:v>
                </c:pt>
                <c:pt idx="718">
                  <c:v>-2.2164900000000001E-2</c:v>
                </c:pt>
                <c:pt idx="719">
                  <c:v>-2.2164900000000001E-2</c:v>
                </c:pt>
                <c:pt idx="720">
                  <c:v>-2.2803500000000001E-2</c:v>
                </c:pt>
                <c:pt idx="721">
                  <c:v>-2.4719100000000001E-2</c:v>
                </c:pt>
                <c:pt idx="722">
                  <c:v>-2.4719100000000001E-2</c:v>
                </c:pt>
                <c:pt idx="723">
                  <c:v>-2.5996200000000001E-2</c:v>
                </c:pt>
                <c:pt idx="724">
                  <c:v>-2.6315499999999999E-2</c:v>
                </c:pt>
                <c:pt idx="725">
                  <c:v>-2.72733E-2</c:v>
                </c:pt>
                <c:pt idx="726">
                  <c:v>-2.79118E-2</c:v>
                </c:pt>
                <c:pt idx="727">
                  <c:v>-2.7592499999999999E-2</c:v>
                </c:pt>
                <c:pt idx="728">
                  <c:v>-2.1845699999999999E-2</c:v>
                </c:pt>
                <c:pt idx="729">
                  <c:v>-2.5357600000000001E-2</c:v>
                </c:pt>
                <c:pt idx="730">
                  <c:v>-2.5996200000000001E-2</c:v>
                </c:pt>
                <c:pt idx="731">
                  <c:v>-2.5357600000000001E-2</c:v>
                </c:pt>
                <c:pt idx="732">
                  <c:v>-2.3761299999999999E-2</c:v>
                </c:pt>
                <c:pt idx="733">
                  <c:v>-2.3442000000000001E-2</c:v>
                </c:pt>
                <c:pt idx="734">
                  <c:v>-2.3122799999999999E-2</c:v>
                </c:pt>
                <c:pt idx="735">
                  <c:v>-2.3761299999999999E-2</c:v>
                </c:pt>
                <c:pt idx="736">
                  <c:v>-2.2164900000000001E-2</c:v>
                </c:pt>
                <c:pt idx="737">
                  <c:v>-2.12071E-2</c:v>
                </c:pt>
                <c:pt idx="738">
                  <c:v>-2.12071E-2</c:v>
                </c:pt>
                <c:pt idx="739">
                  <c:v>-2.0249300000000001E-2</c:v>
                </c:pt>
                <c:pt idx="740">
                  <c:v>-2.1526400000000001E-2</c:v>
                </c:pt>
                <c:pt idx="741">
                  <c:v>-2.1526400000000001E-2</c:v>
                </c:pt>
                <c:pt idx="742">
                  <c:v>-2.12071E-2</c:v>
                </c:pt>
                <c:pt idx="743">
                  <c:v>-2.12071E-2</c:v>
                </c:pt>
                <c:pt idx="744">
                  <c:v>-2.1845699999999999E-2</c:v>
                </c:pt>
                <c:pt idx="745">
                  <c:v>-2.2164900000000001E-2</c:v>
                </c:pt>
                <c:pt idx="746">
                  <c:v>-2.3442000000000001E-2</c:v>
                </c:pt>
                <c:pt idx="747">
                  <c:v>-2.3761299999999999E-2</c:v>
                </c:pt>
                <c:pt idx="748">
                  <c:v>-2.5038399999999999E-2</c:v>
                </c:pt>
                <c:pt idx="749">
                  <c:v>-2.4719100000000001E-2</c:v>
                </c:pt>
                <c:pt idx="750">
                  <c:v>-2.6315499999999999E-2</c:v>
                </c:pt>
                <c:pt idx="751">
                  <c:v>-2.79118E-2</c:v>
                </c:pt>
                <c:pt idx="752">
                  <c:v>-2.8231099999999999E-2</c:v>
                </c:pt>
                <c:pt idx="753">
                  <c:v>-2.9508199999999998E-2</c:v>
                </c:pt>
                <c:pt idx="754">
                  <c:v>-2.98274E-2</c:v>
                </c:pt>
                <c:pt idx="755">
                  <c:v>-2.79118E-2</c:v>
                </c:pt>
                <c:pt idx="756">
                  <c:v>-2.3761299999999999E-2</c:v>
                </c:pt>
                <c:pt idx="757">
                  <c:v>-2.72733E-2</c:v>
                </c:pt>
                <c:pt idx="758">
                  <c:v>-2.72733E-2</c:v>
                </c:pt>
                <c:pt idx="759">
                  <c:v>-2.6634700000000001E-2</c:v>
                </c:pt>
                <c:pt idx="760">
                  <c:v>-2.5996200000000001E-2</c:v>
                </c:pt>
                <c:pt idx="761">
                  <c:v>-2.5038399999999999E-2</c:v>
                </c:pt>
                <c:pt idx="762">
                  <c:v>-2.4080600000000001E-2</c:v>
                </c:pt>
                <c:pt idx="763">
                  <c:v>-2.4399799999999999E-2</c:v>
                </c:pt>
                <c:pt idx="764">
                  <c:v>-2.4080600000000001E-2</c:v>
                </c:pt>
                <c:pt idx="765">
                  <c:v>-2.4080600000000001E-2</c:v>
                </c:pt>
                <c:pt idx="766">
                  <c:v>-2.3761299999999999E-2</c:v>
                </c:pt>
                <c:pt idx="767">
                  <c:v>-2.3122799999999999E-2</c:v>
                </c:pt>
                <c:pt idx="768">
                  <c:v>-2.2803500000000001E-2</c:v>
                </c:pt>
                <c:pt idx="769">
                  <c:v>-2.3761299999999999E-2</c:v>
                </c:pt>
                <c:pt idx="770">
                  <c:v>-2.3761299999999999E-2</c:v>
                </c:pt>
                <c:pt idx="771">
                  <c:v>-2.4399799999999999E-2</c:v>
                </c:pt>
                <c:pt idx="772">
                  <c:v>-2.4719100000000001E-2</c:v>
                </c:pt>
                <c:pt idx="773">
                  <c:v>-2.4399799999999999E-2</c:v>
                </c:pt>
                <c:pt idx="774">
                  <c:v>-2.5676899999999999E-2</c:v>
                </c:pt>
                <c:pt idx="775">
                  <c:v>-2.6315499999999999E-2</c:v>
                </c:pt>
                <c:pt idx="776">
                  <c:v>-2.72733E-2</c:v>
                </c:pt>
                <c:pt idx="777">
                  <c:v>-2.85504E-2</c:v>
                </c:pt>
                <c:pt idx="778">
                  <c:v>-2.91889E-2</c:v>
                </c:pt>
                <c:pt idx="779">
                  <c:v>-3.0146699999999998E-2</c:v>
                </c:pt>
                <c:pt idx="780">
                  <c:v>-3.11045E-2</c:v>
                </c:pt>
                <c:pt idx="781">
                  <c:v>-3.2062300000000002E-2</c:v>
                </c:pt>
                <c:pt idx="782">
                  <c:v>-3.1743100000000003E-2</c:v>
                </c:pt>
                <c:pt idx="783">
                  <c:v>-2.5357600000000001E-2</c:v>
                </c:pt>
                <c:pt idx="784">
                  <c:v>-2.8869599999999999E-2</c:v>
                </c:pt>
                <c:pt idx="785">
                  <c:v>-2.9508199999999998E-2</c:v>
                </c:pt>
                <c:pt idx="786">
                  <c:v>-2.9508199999999998E-2</c:v>
                </c:pt>
                <c:pt idx="787">
                  <c:v>-2.85504E-2</c:v>
                </c:pt>
                <c:pt idx="788">
                  <c:v>-2.6953999999999999E-2</c:v>
                </c:pt>
                <c:pt idx="789">
                  <c:v>-2.72733E-2</c:v>
                </c:pt>
                <c:pt idx="790">
                  <c:v>-2.6953999999999999E-2</c:v>
                </c:pt>
                <c:pt idx="791">
                  <c:v>-2.5357600000000001E-2</c:v>
                </c:pt>
                <c:pt idx="792">
                  <c:v>-2.5038399999999999E-2</c:v>
                </c:pt>
                <c:pt idx="793">
                  <c:v>-2.4399799999999999E-2</c:v>
                </c:pt>
                <c:pt idx="794">
                  <c:v>-2.5357600000000001E-2</c:v>
                </c:pt>
                <c:pt idx="795">
                  <c:v>-2.5038399999999999E-2</c:v>
                </c:pt>
                <c:pt idx="796">
                  <c:v>-2.4719100000000001E-2</c:v>
                </c:pt>
                <c:pt idx="797">
                  <c:v>-2.4719100000000001E-2</c:v>
                </c:pt>
                <c:pt idx="798">
                  <c:v>-2.4080600000000001E-2</c:v>
                </c:pt>
                <c:pt idx="799">
                  <c:v>-2.4719100000000001E-2</c:v>
                </c:pt>
                <c:pt idx="800">
                  <c:v>-2.5038399999999999E-2</c:v>
                </c:pt>
                <c:pt idx="801">
                  <c:v>-2.6634700000000001E-2</c:v>
                </c:pt>
                <c:pt idx="802">
                  <c:v>-2.6634700000000001E-2</c:v>
                </c:pt>
                <c:pt idx="803">
                  <c:v>-2.72733E-2</c:v>
                </c:pt>
                <c:pt idx="804">
                  <c:v>-2.8231099999999999E-2</c:v>
                </c:pt>
                <c:pt idx="805">
                  <c:v>-2.8869599999999999E-2</c:v>
                </c:pt>
                <c:pt idx="806">
                  <c:v>-3.0785300000000002E-2</c:v>
                </c:pt>
                <c:pt idx="807">
                  <c:v>-3.11045E-2</c:v>
                </c:pt>
                <c:pt idx="808">
                  <c:v>-3.2062300000000002E-2</c:v>
                </c:pt>
                <c:pt idx="809">
                  <c:v>-3.2381600000000003E-2</c:v>
                </c:pt>
                <c:pt idx="810">
                  <c:v>-2.79118E-2</c:v>
                </c:pt>
                <c:pt idx="811">
                  <c:v>-3.0466E-2</c:v>
                </c:pt>
                <c:pt idx="812">
                  <c:v>-2.79118E-2</c:v>
                </c:pt>
                <c:pt idx="813">
                  <c:v>-3.0785300000000002E-2</c:v>
                </c:pt>
                <c:pt idx="814">
                  <c:v>-2.8869599999999999E-2</c:v>
                </c:pt>
                <c:pt idx="815">
                  <c:v>-2.91889E-2</c:v>
                </c:pt>
                <c:pt idx="816">
                  <c:v>-2.72733E-2</c:v>
                </c:pt>
                <c:pt idx="817">
                  <c:v>-2.72733E-2</c:v>
                </c:pt>
                <c:pt idx="818">
                  <c:v>-2.79118E-2</c:v>
                </c:pt>
                <c:pt idx="819">
                  <c:v>-2.72733E-2</c:v>
                </c:pt>
                <c:pt idx="820">
                  <c:v>-2.6315499999999999E-2</c:v>
                </c:pt>
                <c:pt idx="821">
                  <c:v>-2.5676899999999999E-2</c:v>
                </c:pt>
                <c:pt idx="822">
                  <c:v>-2.5357600000000001E-2</c:v>
                </c:pt>
                <c:pt idx="823">
                  <c:v>-2.5676899999999999E-2</c:v>
                </c:pt>
                <c:pt idx="824">
                  <c:v>-2.6634700000000001E-2</c:v>
                </c:pt>
                <c:pt idx="825">
                  <c:v>-2.5996200000000001E-2</c:v>
                </c:pt>
                <c:pt idx="826">
                  <c:v>-2.5676899999999999E-2</c:v>
                </c:pt>
                <c:pt idx="827">
                  <c:v>-2.6634700000000001E-2</c:v>
                </c:pt>
                <c:pt idx="828">
                  <c:v>-2.6634700000000001E-2</c:v>
                </c:pt>
                <c:pt idx="829">
                  <c:v>-2.79118E-2</c:v>
                </c:pt>
                <c:pt idx="830">
                  <c:v>-2.8231099999999999E-2</c:v>
                </c:pt>
                <c:pt idx="831">
                  <c:v>-2.8869599999999999E-2</c:v>
                </c:pt>
                <c:pt idx="832">
                  <c:v>-2.91889E-2</c:v>
                </c:pt>
                <c:pt idx="833">
                  <c:v>-3.0785300000000002E-2</c:v>
                </c:pt>
                <c:pt idx="834">
                  <c:v>-3.0466E-2</c:v>
                </c:pt>
                <c:pt idx="835">
                  <c:v>-3.2381600000000003E-2</c:v>
                </c:pt>
                <c:pt idx="836">
                  <c:v>-3.30202E-2</c:v>
                </c:pt>
                <c:pt idx="837">
                  <c:v>-3.4935800000000003E-2</c:v>
                </c:pt>
                <c:pt idx="838">
                  <c:v>-3.42972E-2</c:v>
                </c:pt>
                <c:pt idx="839">
                  <c:v>-2.72733E-2</c:v>
                </c:pt>
                <c:pt idx="840">
                  <c:v>-3.11045E-2</c:v>
                </c:pt>
                <c:pt idx="841">
                  <c:v>-3.2062300000000002E-2</c:v>
                </c:pt>
                <c:pt idx="842">
                  <c:v>-3.1423800000000002E-2</c:v>
                </c:pt>
                <c:pt idx="843">
                  <c:v>-3.1743100000000003E-2</c:v>
                </c:pt>
                <c:pt idx="844">
                  <c:v>-3.0466E-2</c:v>
                </c:pt>
                <c:pt idx="845">
                  <c:v>-2.98274E-2</c:v>
                </c:pt>
                <c:pt idx="846">
                  <c:v>-2.98274E-2</c:v>
                </c:pt>
                <c:pt idx="847">
                  <c:v>-2.9508199999999998E-2</c:v>
                </c:pt>
                <c:pt idx="848">
                  <c:v>-2.9508199999999998E-2</c:v>
                </c:pt>
                <c:pt idx="849">
                  <c:v>-3.0146699999999998E-2</c:v>
                </c:pt>
                <c:pt idx="850">
                  <c:v>-2.8231099999999999E-2</c:v>
                </c:pt>
                <c:pt idx="851">
                  <c:v>-2.91889E-2</c:v>
                </c:pt>
                <c:pt idx="852">
                  <c:v>-2.9508199999999998E-2</c:v>
                </c:pt>
                <c:pt idx="853">
                  <c:v>-2.9508199999999998E-2</c:v>
                </c:pt>
                <c:pt idx="854">
                  <c:v>-2.98274E-2</c:v>
                </c:pt>
                <c:pt idx="855">
                  <c:v>-3.0466E-2</c:v>
                </c:pt>
                <c:pt idx="856">
                  <c:v>-3.0785300000000002E-2</c:v>
                </c:pt>
                <c:pt idx="857">
                  <c:v>-3.0785300000000002E-2</c:v>
                </c:pt>
                <c:pt idx="858">
                  <c:v>-3.1423800000000002E-2</c:v>
                </c:pt>
                <c:pt idx="859">
                  <c:v>-3.2062300000000002E-2</c:v>
                </c:pt>
                <c:pt idx="860">
                  <c:v>-3.36587E-2</c:v>
                </c:pt>
                <c:pt idx="861">
                  <c:v>-3.36587E-2</c:v>
                </c:pt>
                <c:pt idx="862">
                  <c:v>-3.5255000000000002E-2</c:v>
                </c:pt>
                <c:pt idx="863">
                  <c:v>-3.5255000000000002E-2</c:v>
                </c:pt>
                <c:pt idx="864">
                  <c:v>-3.8767000000000003E-2</c:v>
                </c:pt>
                <c:pt idx="865">
                  <c:v>-3.6851399999999999E-2</c:v>
                </c:pt>
                <c:pt idx="866">
                  <c:v>-3.6212899999999999E-2</c:v>
                </c:pt>
                <c:pt idx="867">
                  <c:v>-3.2062300000000002E-2</c:v>
                </c:pt>
                <c:pt idx="868">
                  <c:v>-3.42972E-2</c:v>
                </c:pt>
                <c:pt idx="869">
                  <c:v>-3.4616500000000001E-2</c:v>
                </c:pt>
                <c:pt idx="870">
                  <c:v>-3.3978000000000001E-2</c:v>
                </c:pt>
                <c:pt idx="871">
                  <c:v>-3.36587E-2</c:v>
                </c:pt>
                <c:pt idx="872">
                  <c:v>-3.30202E-2</c:v>
                </c:pt>
                <c:pt idx="873">
                  <c:v>-3.36587E-2</c:v>
                </c:pt>
                <c:pt idx="874">
                  <c:v>-3.2700899999999998E-2</c:v>
                </c:pt>
                <c:pt idx="875">
                  <c:v>-3.2062300000000002E-2</c:v>
                </c:pt>
                <c:pt idx="876">
                  <c:v>-3.11045E-2</c:v>
                </c:pt>
                <c:pt idx="877">
                  <c:v>-3.11045E-2</c:v>
                </c:pt>
                <c:pt idx="878">
                  <c:v>-3.1423800000000002E-2</c:v>
                </c:pt>
                <c:pt idx="879">
                  <c:v>-3.11045E-2</c:v>
                </c:pt>
                <c:pt idx="880">
                  <c:v>-3.0785300000000002E-2</c:v>
                </c:pt>
                <c:pt idx="881">
                  <c:v>-3.0146699999999998E-2</c:v>
                </c:pt>
                <c:pt idx="882">
                  <c:v>-3.1423800000000002E-2</c:v>
                </c:pt>
                <c:pt idx="883">
                  <c:v>-3.1743100000000003E-2</c:v>
                </c:pt>
                <c:pt idx="884">
                  <c:v>-3.2062300000000002E-2</c:v>
                </c:pt>
                <c:pt idx="885">
                  <c:v>-3.30202E-2</c:v>
                </c:pt>
                <c:pt idx="886">
                  <c:v>-3.36587E-2</c:v>
                </c:pt>
                <c:pt idx="887">
                  <c:v>-3.3339399999999998E-2</c:v>
                </c:pt>
                <c:pt idx="888">
                  <c:v>-3.4616500000000001E-2</c:v>
                </c:pt>
                <c:pt idx="889">
                  <c:v>-3.5893599999999998E-2</c:v>
                </c:pt>
                <c:pt idx="890">
                  <c:v>-3.6851399999999999E-2</c:v>
                </c:pt>
                <c:pt idx="891">
                  <c:v>-3.74899E-2</c:v>
                </c:pt>
                <c:pt idx="892">
                  <c:v>-3.8128500000000003E-2</c:v>
                </c:pt>
                <c:pt idx="893">
                  <c:v>-3.9086299999999997E-2</c:v>
                </c:pt>
                <c:pt idx="894">
                  <c:v>-3.8767000000000003E-2</c:v>
                </c:pt>
                <c:pt idx="895">
                  <c:v>-3.5255000000000002E-2</c:v>
                </c:pt>
                <c:pt idx="896">
                  <c:v>-3.6851399999999999E-2</c:v>
                </c:pt>
                <c:pt idx="897">
                  <c:v>-3.6212899999999999E-2</c:v>
                </c:pt>
                <c:pt idx="898">
                  <c:v>-3.6532099999999998E-2</c:v>
                </c:pt>
                <c:pt idx="899">
                  <c:v>-3.3978000000000001E-2</c:v>
                </c:pt>
                <c:pt idx="900">
                  <c:v>-3.42972E-2</c:v>
                </c:pt>
                <c:pt idx="901">
                  <c:v>-3.4616500000000001E-2</c:v>
                </c:pt>
                <c:pt idx="902">
                  <c:v>-3.3339399999999998E-2</c:v>
                </c:pt>
                <c:pt idx="903">
                  <c:v>-3.30202E-2</c:v>
                </c:pt>
                <c:pt idx="904">
                  <c:v>-3.2381600000000003E-2</c:v>
                </c:pt>
                <c:pt idx="905">
                  <c:v>-3.1743100000000003E-2</c:v>
                </c:pt>
                <c:pt idx="906">
                  <c:v>-3.11045E-2</c:v>
                </c:pt>
                <c:pt idx="907">
                  <c:v>-3.2381600000000003E-2</c:v>
                </c:pt>
                <c:pt idx="908">
                  <c:v>-3.2700899999999998E-2</c:v>
                </c:pt>
                <c:pt idx="909">
                  <c:v>-3.2381600000000003E-2</c:v>
                </c:pt>
                <c:pt idx="910">
                  <c:v>-3.3339399999999998E-2</c:v>
                </c:pt>
                <c:pt idx="911">
                  <c:v>-3.2700899999999998E-2</c:v>
                </c:pt>
                <c:pt idx="912">
                  <c:v>-3.3339399999999998E-2</c:v>
                </c:pt>
                <c:pt idx="913">
                  <c:v>-3.4935800000000003E-2</c:v>
                </c:pt>
                <c:pt idx="914">
                  <c:v>-3.5574300000000003E-2</c:v>
                </c:pt>
                <c:pt idx="915">
                  <c:v>-3.6212899999999999E-2</c:v>
                </c:pt>
                <c:pt idx="916">
                  <c:v>-3.6851399999999999E-2</c:v>
                </c:pt>
                <c:pt idx="917">
                  <c:v>-3.74899E-2</c:v>
                </c:pt>
                <c:pt idx="918">
                  <c:v>-3.8447799999999997E-2</c:v>
                </c:pt>
                <c:pt idx="919">
                  <c:v>-3.9405599999999999E-2</c:v>
                </c:pt>
                <c:pt idx="920">
                  <c:v>-4.1001900000000001E-2</c:v>
                </c:pt>
                <c:pt idx="921">
                  <c:v>-3.8447799999999997E-2</c:v>
                </c:pt>
                <c:pt idx="922">
                  <c:v>-4.0044099999999999E-2</c:v>
                </c:pt>
                <c:pt idx="923">
                  <c:v>-3.6851399999999999E-2</c:v>
                </c:pt>
                <c:pt idx="924">
                  <c:v>-3.9086299999999997E-2</c:v>
                </c:pt>
                <c:pt idx="925">
                  <c:v>-3.7809200000000001E-2</c:v>
                </c:pt>
                <c:pt idx="926">
                  <c:v>-3.8128500000000003E-2</c:v>
                </c:pt>
                <c:pt idx="927">
                  <c:v>-3.74899E-2</c:v>
                </c:pt>
                <c:pt idx="928">
                  <c:v>-3.6212899999999999E-2</c:v>
                </c:pt>
                <c:pt idx="929">
                  <c:v>-3.5893599999999998E-2</c:v>
                </c:pt>
                <c:pt idx="930">
                  <c:v>-3.5574300000000003E-2</c:v>
                </c:pt>
                <c:pt idx="931">
                  <c:v>-3.5255000000000002E-2</c:v>
                </c:pt>
                <c:pt idx="932">
                  <c:v>-3.5574300000000003E-2</c:v>
                </c:pt>
                <c:pt idx="933">
                  <c:v>-3.4616500000000001E-2</c:v>
                </c:pt>
                <c:pt idx="934">
                  <c:v>-3.4935800000000003E-2</c:v>
                </c:pt>
                <c:pt idx="935">
                  <c:v>-3.42972E-2</c:v>
                </c:pt>
                <c:pt idx="936">
                  <c:v>-3.5255000000000002E-2</c:v>
                </c:pt>
                <c:pt idx="937">
                  <c:v>-3.4935800000000003E-2</c:v>
                </c:pt>
                <c:pt idx="938">
                  <c:v>-3.6212899999999999E-2</c:v>
                </c:pt>
                <c:pt idx="939">
                  <c:v>-3.6532099999999998E-2</c:v>
                </c:pt>
                <c:pt idx="940">
                  <c:v>-3.6851399999999999E-2</c:v>
                </c:pt>
                <c:pt idx="941">
                  <c:v>-3.74899E-2</c:v>
                </c:pt>
                <c:pt idx="942">
                  <c:v>-3.7809200000000001E-2</c:v>
                </c:pt>
                <c:pt idx="943">
                  <c:v>-3.9724799999999998E-2</c:v>
                </c:pt>
                <c:pt idx="944">
                  <c:v>-4.0044099999999999E-2</c:v>
                </c:pt>
                <c:pt idx="945">
                  <c:v>-4.1959700000000003E-2</c:v>
                </c:pt>
                <c:pt idx="946">
                  <c:v>-4.1959700000000003E-2</c:v>
                </c:pt>
                <c:pt idx="947">
                  <c:v>-4.35561E-2</c:v>
                </c:pt>
                <c:pt idx="948">
                  <c:v>-4.4194600000000001E-2</c:v>
                </c:pt>
                <c:pt idx="949">
                  <c:v>-4.5152400000000002E-2</c:v>
                </c:pt>
                <c:pt idx="950">
                  <c:v>-3.9405599999999999E-2</c:v>
                </c:pt>
                <c:pt idx="951">
                  <c:v>-4.1001900000000001E-2</c:v>
                </c:pt>
                <c:pt idx="952">
                  <c:v>-4.0682700000000002E-2</c:v>
                </c:pt>
                <c:pt idx="953">
                  <c:v>-4.0363400000000001E-2</c:v>
                </c:pt>
                <c:pt idx="954">
                  <c:v>-3.9405599999999999E-2</c:v>
                </c:pt>
                <c:pt idx="955">
                  <c:v>-3.9405599999999999E-2</c:v>
                </c:pt>
                <c:pt idx="956">
                  <c:v>-3.9086299999999997E-2</c:v>
                </c:pt>
                <c:pt idx="957">
                  <c:v>-3.8767000000000003E-2</c:v>
                </c:pt>
                <c:pt idx="958">
                  <c:v>-3.8447799999999997E-2</c:v>
                </c:pt>
                <c:pt idx="959">
                  <c:v>-3.74899E-2</c:v>
                </c:pt>
                <c:pt idx="960">
                  <c:v>-3.6851399999999999E-2</c:v>
                </c:pt>
                <c:pt idx="961">
                  <c:v>-3.6851399999999999E-2</c:v>
                </c:pt>
                <c:pt idx="962">
                  <c:v>-3.7809200000000001E-2</c:v>
                </c:pt>
                <c:pt idx="963">
                  <c:v>-3.7170700000000001E-2</c:v>
                </c:pt>
                <c:pt idx="964">
                  <c:v>-3.7170700000000001E-2</c:v>
                </c:pt>
                <c:pt idx="965">
                  <c:v>-3.74899E-2</c:v>
                </c:pt>
                <c:pt idx="966">
                  <c:v>-3.7170700000000001E-2</c:v>
                </c:pt>
                <c:pt idx="967">
                  <c:v>-3.8767000000000003E-2</c:v>
                </c:pt>
                <c:pt idx="968">
                  <c:v>-3.9405599999999999E-2</c:v>
                </c:pt>
                <c:pt idx="969">
                  <c:v>-4.0044099999999999E-2</c:v>
                </c:pt>
                <c:pt idx="970">
                  <c:v>-4.0363400000000001E-2</c:v>
                </c:pt>
                <c:pt idx="971">
                  <c:v>-4.1001900000000001E-2</c:v>
                </c:pt>
                <c:pt idx="972">
                  <c:v>-4.1959700000000003E-2</c:v>
                </c:pt>
                <c:pt idx="973">
                  <c:v>-4.2598299999999999E-2</c:v>
                </c:pt>
                <c:pt idx="974">
                  <c:v>-4.4194600000000001E-2</c:v>
                </c:pt>
                <c:pt idx="975">
                  <c:v>-4.4833199999999997E-2</c:v>
                </c:pt>
                <c:pt idx="976">
                  <c:v>-4.4833199999999997E-2</c:v>
                </c:pt>
                <c:pt idx="977">
                  <c:v>-4.1321200000000002E-2</c:v>
                </c:pt>
                <c:pt idx="978">
                  <c:v>-4.3236799999999999E-2</c:v>
                </c:pt>
                <c:pt idx="979">
                  <c:v>-4.2278999999999997E-2</c:v>
                </c:pt>
                <c:pt idx="980">
                  <c:v>-4.2598299999999999E-2</c:v>
                </c:pt>
                <c:pt idx="981">
                  <c:v>-4.1959700000000003E-2</c:v>
                </c:pt>
                <c:pt idx="982">
                  <c:v>-4.1321200000000002E-2</c:v>
                </c:pt>
                <c:pt idx="983">
                  <c:v>-4.0682700000000002E-2</c:v>
                </c:pt>
                <c:pt idx="984">
                  <c:v>-3.9405599999999999E-2</c:v>
                </c:pt>
                <c:pt idx="985">
                  <c:v>-4.0044099999999999E-2</c:v>
                </c:pt>
                <c:pt idx="986">
                  <c:v>-4.0363400000000001E-2</c:v>
                </c:pt>
                <c:pt idx="987">
                  <c:v>-3.9405599999999999E-2</c:v>
                </c:pt>
                <c:pt idx="988">
                  <c:v>-3.9086299999999997E-2</c:v>
                </c:pt>
                <c:pt idx="989">
                  <c:v>-3.8447799999999997E-2</c:v>
                </c:pt>
                <c:pt idx="990">
                  <c:v>-3.8447799999999997E-2</c:v>
                </c:pt>
                <c:pt idx="991">
                  <c:v>-3.9405599999999999E-2</c:v>
                </c:pt>
                <c:pt idx="992">
                  <c:v>-3.8767000000000003E-2</c:v>
                </c:pt>
                <c:pt idx="993">
                  <c:v>-3.9724799999999998E-2</c:v>
                </c:pt>
                <c:pt idx="994">
                  <c:v>-3.9724799999999998E-2</c:v>
                </c:pt>
                <c:pt idx="995">
                  <c:v>-3.9724799999999998E-2</c:v>
                </c:pt>
                <c:pt idx="996">
                  <c:v>-4.1001900000000001E-2</c:v>
                </c:pt>
                <c:pt idx="997">
                  <c:v>-4.1321200000000002E-2</c:v>
                </c:pt>
                <c:pt idx="998">
                  <c:v>-4.2598299999999999E-2</c:v>
                </c:pt>
                <c:pt idx="999">
                  <c:v>-4.2598299999999999E-2</c:v>
                </c:pt>
                <c:pt idx="1000">
                  <c:v>-4.3875400000000002E-2</c:v>
                </c:pt>
                <c:pt idx="1001">
                  <c:v>-4.5471699999999997E-2</c:v>
                </c:pt>
                <c:pt idx="1002">
                  <c:v>-4.4833199999999997E-2</c:v>
                </c:pt>
                <c:pt idx="1003">
                  <c:v>-4.73873E-2</c:v>
                </c:pt>
                <c:pt idx="1004">
                  <c:v>-4.8025900000000003E-2</c:v>
                </c:pt>
                <c:pt idx="1005">
                  <c:v>-4.8345199999999998E-2</c:v>
                </c:pt>
                <c:pt idx="1006">
                  <c:v>-4.3875400000000002E-2</c:v>
                </c:pt>
                <c:pt idx="1007">
                  <c:v>-4.4194600000000001E-2</c:v>
                </c:pt>
                <c:pt idx="1008">
                  <c:v>-4.5790999999999998E-2</c:v>
                </c:pt>
                <c:pt idx="1009">
                  <c:v>-4.5790999999999998E-2</c:v>
                </c:pt>
                <c:pt idx="1010">
                  <c:v>-4.4513900000000002E-2</c:v>
                </c:pt>
                <c:pt idx="1011">
                  <c:v>-4.4513900000000002E-2</c:v>
                </c:pt>
                <c:pt idx="1012">
                  <c:v>-4.35561E-2</c:v>
                </c:pt>
                <c:pt idx="1013">
                  <c:v>-4.35561E-2</c:v>
                </c:pt>
                <c:pt idx="1014">
                  <c:v>-4.35561E-2</c:v>
                </c:pt>
                <c:pt idx="1015">
                  <c:v>-4.3236799999999999E-2</c:v>
                </c:pt>
                <c:pt idx="1016">
                  <c:v>-4.35561E-2</c:v>
                </c:pt>
                <c:pt idx="1017">
                  <c:v>-4.3236799999999999E-2</c:v>
                </c:pt>
                <c:pt idx="1018">
                  <c:v>-4.2917499999999997E-2</c:v>
                </c:pt>
                <c:pt idx="1019">
                  <c:v>-4.3236799999999999E-2</c:v>
                </c:pt>
                <c:pt idx="1020">
                  <c:v>-4.3236799999999999E-2</c:v>
                </c:pt>
                <c:pt idx="1021">
                  <c:v>-4.35561E-2</c:v>
                </c:pt>
                <c:pt idx="1022">
                  <c:v>-4.4833199999999997E-2</c:v>
                </c:pt>
                <c:pt idx="1023">
                  <c:v>-4.4513900000000002E-2</c:v>
                </c:pt>
                <c:pt idx="1024">
                  <c:v>-4.4833199999999997E-2</c:v>
                </c:pt>
                <c:pt idx="1025">
                  <c:v>-4.5152400000000002E-2</c:v>
                </c:pt>
                <c:pt idx="1026">
                  <c:v>-4.6429499999999999E-2</c:v>
                </c:pt>
                <c:pt idx="1027">
                  <c:v>-4.7706600000000002E-2</c:v>
                </c:pt>
                <c:pt idx="1028">
                  <c:v>-4.8664399999999997E-2</c:v>
                </c:pt>
                <c:pt idx="1029">
                  <c:v>-4.9622199999999998E-2</c:v>
                </c:pt>
                <c:pt idx="1030">
                  <c:v>-5.058E-2</c:v>
                </c:pt>
                <c:pt idx="1031">
                  <c:v>-5.058E-2</c:v>
                </c:pt>
                <c:pt idx="1032">
                  <c:v>-4.99415E-2</c:v>
                </c:pt>
                <c:pt idx="1033">
                  <c:v>-5.058E-2</c:v>
                </c:pt>
                <c:pt idx="1034">
                  <c:v>-4.73873E-2</c:v>
                </c:pt>
                <c:pt idx="1035">
                  <c:v>-4.8983699999999998E-2</c:v>
                </c:pt>
                <c:pt idx="1036">
                  <c:v>-4.8983699999999998E-2</c:v>
                </c:pt>
                <c:pt idx="1037">
                  <c:v>-4.8664399999999997E-2</c:v>
                </c:pt>
                <c:pt idx="1038">
                  <c:v>-4.8664399999999997E-2</c:v>
                </c:pt>
                <c:pt idx="1039">
                  <c:v>-4.8025900000000003E-2</c:v>
                </c:pt>
                <c:pt idx="1040">
                  <c:v>-4.73873E-2</c:v>
                </c:pt>
                <c:pt idx="1041">
                  <c:v>-4.7068100000000002E-2</c:v>
                </c:pt>
                <c:pt idx="1042">
                  <c:v>-4.6429499999999999E-2</c:v>
                </c:pt>
                <c:pt idx="1043">
                  <c:v>-4.61103E-2</c:v>
                </c:pt>
                <c:pt idx="1044">
                  <c:v>-4.5471699999999997E-2</c:v>
                </c:pt>
                <c:pt idx="1045">
                  <c:v>-4.5152400000000002E-2</c:v>
                </c:pt>
                <c:pt idx="1046">
                  <c:v>-4.61103E-2</c:v>
                </c:pt>
                <c:pt idx="1047">
                  <c:v>-4.5471699999999997E-2</c:v>
                </c:pt>
                <c:pt idx="1048">
                  <c:v>-4.5152400000000002E-2</c:v>
                </c:pt>
                <c:pt idx="1049">
                  <c:v>-4.5790999999999998E-2</c:v>
                </c:pt>
                <c:pt idx="1050">
                  <c:v>-4.67488E-2</c:v>
                </c:pt>
                <c:pt idx="1051">
                  <c:v>-4.7706600000000002E-2</c:v>
                </c:pt>
                <c:pt idx="1052">
                  <c:v>-4.7706600000000002E-2</c:v>
                </c:pt>
                <c:pt idx="1053">
                  <c:v>-4.8664399999999997E-2</c:v>
                </c:pt>
                <c:pt idx="1054">
                  <c:v>-4.8664399999999997E-2</c:v>
                </c:pt>
                <c:pt idx="1055">
                  <c:v>-4.9622199999999998E-2</c:v>
                </c:pt>
                <c:pt idx="1056">
                  <c:v>-5.1218600000000003E-2</c:v>
                </c:pt>
                <c:pt idx="1057">
                  <c:v>-5.1537899999999998E-2</c:v>
                </c:pt>
                <c:pt idx="1058">
                  <c:v>-5.2176399999999998E-2</c:v>
                </c:pt>
                <c:pt idx="1059">
                  <c:v>-5.3134199999999999E-2</c:v>
                </c:pt>
                <c:pt idx="1060">
                  <c:v>-5.2495699999999999E-2</c:v>
                </c:pt>
                <c:pt idx="1061">
                  <c:v>-5.1857100000000003E-2</c:v>
                </c:pt>
                <c:pt idx="1062">
                  <c:v>-5.0899300000000001E-2</c:v>
                </c:pt>
                <c:pt idx="1063">
                  <c:v>-5.058E-2</c:v>
                </c:pt>
                <c:pt idx="1064">
                  <c:v>-5.1537899999999998E-2</c:v>
                </c:pt>
                <c:pt idx="1065">
                  <c:v>-4.99415E-2</c:v>
                </c:pt>
                <c:pt idx="1066">
                  <c:v>-4.9303E-2</c:v>
                </c:pt>
                <c:pt idx="1067">
                  <c:v>-4.8983699999999998E-2</c:v>
                </c:pt>
                <c:pt idx="1068">
                  <c:v>-4.8983699999999998E-2</c:v>
                </c:pt>
                <c:pt idx="1069">
                  <c:v>-4.8345199999999998E-2</c:v>
                </c:pt>
                <c:pt idx="1070">
                  <c:v>-4.7706600000000002E-2</c:v>
                </c:pt>
                <c:pt idx="1071">
                  <c:v>-4.8025900000000003E-2</c:v>
                </c:pt>
                <c:pt idx="1072">
                  <c:v>-4.67488E-2</c:v>
                </c:pt>
                <c:pt idx="1073">
                  <c:v>-4.67488E-2</c:v>
                </c:pt>
                <c:pt idx="1074">
                  <c:v>-4.7706600000000002E-2</c:v>
                </c:pt>
                <c:pt idx="1075">
                  <c:v>-4.7706600000000002E-2</c:v>
                </c:pt>
                <c:pt idx="1076">
                  <c:v>-4.8345199999999998E-2</c:v>
                </c:pt>
                <c:pt idx="1077">
                  <c:v>-4.8025900000000003E-2</c:v>
                </c:pt>
                <c:pt idx="1078">
                  <c:v>-4.8345199999999998E-2</c:v>
                </c:pt>
                <c:pt idx="1079">
                  <c:v>-4.9303E-2</c:v>
                </c:pt>
                <c:pt idx="1080">
                  <c:v>-4.99415E-2</c:v>
                </c:pt>
                <c:pt idx="1081">
                  <c:v>-5.1537899999999998E-2</c:v>
                </c:pt>
                <c:pt idx="1082">
                  <c:v>-5.1537899999999998E-2</c:v>
                </c:pt>
                <c:pt idx="1083">
                  <c:v>-5.2176399999999998E-2</c:v>
                </c:pt>
                <c:pt idx="1084">
                  <c:v>-5.3772800000000003E-2</c:v>
                </c:pt>
                <c:pt idx="1085">
                  <c:v>-5.3453500000000001E-2</c:v>
                </c:pt>
                <c:pt idx="1086">
                  <c:v>-5.4730599999999997E-2</c:v>
                </c:pt>
                <c:pt idx="1087">
                  <c:v>-5.6965500000000002E-2</c:v>
                </c:pt>
                <c:pt idx="1088">
                  <c:v>-5.4411300000000003E-2</c:v>
                </c:pt>
                <c:pt idx="1089">
                  <c:v>-5.5688399999999999E-2</c:v>
                </c:pt>
                <c:pt idx="1090">
                  <c:v>-5.2814899999999998E-2</c:v>
                </c:pt>
                <c:pt idx="1091">
                  <c:v>-5.4730599999999997E-2</c:v>
                </c:pt>
                <c:pt idx="1092">
                  <c:v>-5.4092000000000001E-2</c:v>
                </c:pt>
                <c:pt idx="1093">
                  <c:v>-5.3134199999999999E-2</c:v>
                </c:pt>
                <c:pt idx="1094">
                  <c:v>-5.3772800000000003E-2</c:v>
                </c:pt>
                <c:pt idx="1095">
                  <c:v>-5.2495699999999999E-2</c:v>
                </c:pt>
                <c:pt idx="1096">
                  <c:v>-5.1857100000000003E-2</c:v>
                </c:pt>
                <c:pt idx="1097">
                  <c:v>-5.0899300000000001E-2</c:v>
                </c:pt>
                <c:pt idx="1098">
                  <c:v>-5.0899300000000001E-2</c:v>
                </c:pt>
                <c:pt idx="1099">
                  <c:v>-5.058E-2</c:v>
                </c:pt>
                <c:pt idx="1100">
                  <c:v>-5.058E-2</c:v>
                </c:pt>
                <c:pt idx="1101">
                  <c:v>-5.0899300000000001E-2</c:v>
                </c:pt>
                <c:pt idx="1102">
                  <c:v>-5.058E-2</c:v>
                </c:pt>
                <c:pt idx="1103">
                  <c:v>-5.058E-2</c:v>
                </c:pt>
                <c:pt idx="1104">
                  <c:v>-5.1537899999999998E-2</c:v>
                </c:pt>
                <c:pt idx="1105">
                  <c:v>-5.2814899999999998E-2</c:v>
                </c:pt>
                <c:pt idx="1106">
                  <c:v>-5.3453500000000001E-2</c:v>
                </c:pt>
                <c:pt idx="1107">
                  <c:v>-5.3134199999999999E-2</c:v>
                </c:pt>
                <c:pt idx="1108">
                  <c:v>-5.4730599999999997E-2</c:v>
                </c:pt>
                <c:pt idx="1109">
                  <c:v>-5.5049800000000003E-2</c:v>
                </c:pt>
                <c:pt idx="1110">
                  <c:v>-5.6007700000000001E-2</c:v>
                </c:pt>
                <c:pt idx="1111">
                  <c:v>-5.7284700000000001E-2</c:v>
                </c:pt>
                <c:pt idx="1112">
                  <c:v>-5.7923299999999997E-2</c:v>
                </c:pt>
                <c:pt idx="1113">
                  <c:v>-5.92004E-2</c:v>
                </c:pt>
                <c:pt idx="1114">
                  <c:v>-6.0477400000000001E-2</c:v>
                </c:pt>
                <c:pt idx="1115">
                  <c:v>-6.0158200000000002E-2</c:v>
                </c:pt>
                <c:pt idx="1116">
                  <c:v>-5.92004E-2</c:v>
                </c:pt>
                <c:pt idx="1117">
                  <c:v>-5.6646200000000001E-2</c:v>
                </c:pt>
                <c:pt idx="1118">
                  <c:v>-5.7284700000000001E-2</c:v>
                </c:pt>
                <c:pt idx="1119">
                  <c:v>-5.8881099999999999E-2</c:v>
                </c:pt>
                <c:pt idx="1120">
                  <c:v>-5.6646200000000001E-2</c:v>
                </c:pt>
                <c:pt idx="1121">
                  <c:v>-5.6007700000000001E-2</c:v>
                </c:pt>
                <c:pt idx="1122">
                  <c:v>-5.5688399999999999E-2</c:v>
                </c:pt>
                <c:pt idx="1123">
                  <c:v>-5.5688399999999999E-2</c:v>
                </c:pt>
                <c:pt idx="1124">
                  <c:v>-5.5369099999999997E-2</c:v>
                </c:pt>
                <c:pt idx="1125">
                  <c:v>-5.4730599999999997E-2</c:v>
                </c:pt>
                <c:pt idx="1126">
                  <c:v>-5.4092000000000001E-2</c:v>
                </c:pt>
                <c:pt idx="1127">
                  <c:v>-5.3453500000000001E-2</c:v>
                </c:pt>
                <c:pt idx="1128">
                  <c:v>-5.3772800000000003E-2</c:v>
                </c:pt>
                <c:pt idx="1129">
                  <c:v>-5.4411300000000003E-2</c:v>
                </c:pt>
                <c:pt idx="1130">
                  <c:v>-5.3772800000000003E-2</c:v>
                </c:pt>
                <c:pt idx="1131">
                  <c:v>-5.4092000000000001E-2</c:v>
                </c:pt>
                <c:pt idx="1132">
                  <c:v>-5.3772800000000003E-2</c:v>
                </c:pt>
                <c:pt idx="1133">
                  <c:v>-5.4092000000000001E-2</c:v>
                </c:pt>
                <c:pt idx="1134">
                  <c:v>-5.6007700000000001E-2</c:v>
                </c:pt>
                <c:pt idx="1135">
                  <c:v>-5.6646200000000001E-2</c:v>
                </c:pt>
                <c:pt idx="1136">
                  <c:v>-5.7604000000000002E-2</c:v>
                </c:pt>
                <c:pt idx="1137">
                  <c:v>-5.6965500000000002E-2</c:v>
                </c:pt>
                <c:pt idx="1138">
                  <c:v>-5.7923299999999997E-2</c:v>
                </c:pt>
                <c:pt idx="1139">
                  <c:v>-5.9519599999999999E-2</c:v>
                </c:pt>
                <c:pt idx="1140">
                  <c:v>-6.0158200000000002E-2</c:v>
                </c:pt>
                <c:pt idx="1141">
                  <c:v>-6.1115999999999997E-2</c:v>
                </c:pt>
                <c:pt idx="1142">
                  <c:v>-6.1754499999999997E-2</c:v>
                </c:pt>
                <c:pt idx="1143">
                  <c:v>-6.3031599999999993E-2</c:v>
                </c:pt>
                <c:pt idx="1144">
                  <c:v>-5.92004E-2</c:v>
                </c:pt>
                <c:pt idx="1145">
                  <c:v>-6.0796700000000002E-2</c:v>
                </c:pt>
                <c:pt idx="1146">
                  <c:v>-5.9519599999999999E-2</c:v>
                </c:pt>
                <c:pt idx="1147">
                  <c:v>-6.0158200000000002E-2</c:v>
                </c:pt>
                <c:pt idx="1148">
                  <c:v>-5.8881099999999999E-2</c:v>
                </c:pt>
                <c:pt idx="1149">
                  <c:v>-5.8881099999999999E-2</c:v>
                </c:pt>
                <c:pt idx="1150">
                  <c:v>-5.7604000000000002E-2</c:v>
                </c:pt>
                <c:pt idx="1151">
                  <c:v>-5.7604000000000002E-2</c:v>
                </c:pt>
                <c:pt idx="1152">
                  <c:v>-5.7284700000000001E-2</c:v>
                </c:pt>
                <c:pt idx="1153">
                  <c:v>-5.6965500000000002E-2</c:v>
                </c:pt>
                <c:pt idx="1154">
                  <c:v>-5.6326899999999999E-2</c:v>
                </c:pt>
                <c:pt idx="1155">
                  <c:v>-5.5688399999999999E-2</c:v>
                </c:pt>
                <c:pt idx="1156">
                  <c:v>-5.5688399999999999E-2</c:v>
                </c:pt>
                <c:pt idx="1157">
                  <c:v>-5.6326899999999999E-2</c:v>
                </c:pt>
                <c:pt idx="1158">
                  <c:v>-5.6326899999999999E-2</c:v>
                </c:pt>
                <c:pt idx="1159">
                  <c:v>-5.6326899999999999E-2</c:v>
                </c:pt>
                <c:pt idx="1160">
                  <c:v>-5.7284700000000001E-2</c:v>
                </c:pt>
                <c:pt idx="1161">
                  <c:v>-5.8242599999999999E-2</c:v>
                </c:pt>
                <c:pt idx="1162">
                  <c:v>-5.8242599999999999E-2</c:v>
                </c:pt>
                <c:pt idx="1163">
                  <c:v>-5.92004E-2</c:v>
                </c:pt>
                <c:pt idx="1164">
                  <c:v>-6.0158200000000002E-2</c:v>
                </c:pt>
                <c:pt idx="1165">
                  <c:v>-6.0158200000000002E-2</c:v>
                </c:pt>
                <c:pt idx="1166">
                  <c:v>-6.1435299999999998E-2</c:v>
                </c:pt>
                <c:pt idx="1167">
                  <c:v>-6.1754499999999997E-2</c:v>
                </c:pt>
                <c:pt idx="1168">
                  <c:v>-6.3031599999999993E-2</c:v>
                </c:pt>
                <c:pt idx="1169">
                  <c:v>-6.3989400000000002E-2</c:v>
                </c:pt>
                <c:pt idx="1170">
                  <c:v>-6.5266500000000005E-2</c:v>
                </c:pt>
                <c:pt idx="1171">
                  <c:v>-6.62243E-2</c:v>
                </c:pt>
                <c:pt idx="1172">
                  <c:v>-6.3670199999999996E-2</c:v>
                </c:pt>
                <c:pt idx="1173">
                  <c:v>-6.1754499999999997E-2</c:v>
                </c:pt>
                <c:pt idx="1174">
                  <c:v>-6.3031599999999993E-2</c:v>
                </c:pt>
                <c:pt idx="1175">
                  <c:v>-6.2712299999999999E-2</c:v>
                </c:pt>
                <c:pt idx="1176">
                  <c:v>-6.2712299999999999E-2</c:v>
                </c:pt>
                <c:pt idx="1177">
                  <c:v>-6.3350900000000002E-2</c:v>
                </c:pt>
                <c:pt idx="1178">
                  <c:v>-6.2712299999999999E-2</c:v>
                </c:pt>
                <c:pt idx="1179">
                  <c:v>-6.1435299999999998E-2</c:v>
                </c:pt>
                <c:pt idx="1180">
                  <c:v>-6.1115999999999997E-2</c:v>
                </c:pt>
                <c:pt idx="1181">
                  <c:v>-6.1115999999999997E-2</c:v>
                </c:pt>
                <c:pt idx="1182">
                  <c:v>-6.1115999999999997E-2</c:v>
                </c:pt>
                <c:pt idx="1183">
                  <c:v>-6.1115999999999997E-2</c:v>
                </c:pt>
                <c:pt idx="1184">
                  <c:v>-6.1435299999999998E-2</c:v>
                </c:pt>
                <c:pt idx="1185">
                  <c:v>-6.1754499999999997E-2</c:v>
                </c:pt>
                <c:pt idx="1186">
                  <c:v>-6.1754499999999997E-2</c:v>
                </c:pt>
                <c:pt idx="1187">
                  <c:v>-6.1435299999999998E-2</c:v>
                </c:pt>
                <c:pt idx="1188">
                  <c:v>-6.2073799999999998E-2</c:v>
                </c:pt>
                <c:pt idx="1189">
                  <c:v>-6.3670199999999996E-2</c:v>
                </c:pt>
                <c:pt idx="1190">
                  <c:v>-6.3350900000000002E-2</c:v>
                </c:pt>
                <c:pt idx="1191">
                  <c:v>-6.4308699999999996E-2</c:v>
                </c:pt>
                <c:pt idx="1192">
                  <c:v>-6.3670199999999996E-2</c:v>
                </c:pt>
                <c:pt idx="1193">
                  <c:v>-6.5266500000000005E-2</c:v>
                </c:pt>
                <c:pt idx="1194">
                  <c:v>-6.6862900000000003E-2</c:v>
                </c:pt>
                <c:pt idx="1195">
                  <c:v>-6.7182099999999995E-2</c:v>
                </c:pt>
                <c:pt idx="1196">
                  <c:v>-6.8139900000000003E-2</c:v>
                </c:pt>
                <c:pt idx="1197">
                  <c:v>-6.8778500000000006E-2</c:v>
                </c:pt>
                <c:pt idx="1198">
                  <c:v>-6.9417000000000006E-2</c:v>
                </c:pt>
                <c:pt idx="1199">
                  <c:v>-6.7501400000000003E-2</c:v>
                </c:pt>
                <c:pt idx="1200">
                  <c:v>-6.9417000000000006E-2</c:v>
                </c:pt>
                <c:pt idx="1201">
                  <c:v>-6.7182099999999995E-2</c:v>
                </c:pt>
                <c:pt idx="1202">
                  <c:v>-6.8459199999999998E-2</c:v>
                </c:pt>
                <c:pt idx="1203">
                  <c:v>-6.7820699999999998E-2</c:v>
                </c:pt>
                <c:pt idx="1204">
                  <c:v>-6.7182099999999995E-2</c:v>
                </c:pt>
                <c:pt idx="1205">
                  <c:v>-6.6543599999999994E-2</c:v>
                </c:pt>
                <c:pt idx="1206">
                  <c:v>-6.62243E-2</c:v>
                </c:pt>
                <c:pt idx="1207">
                  <c:v>-6.62243E-2</c:v>
                </c:pt>
                <c:pt idx="1208">
                  <c:v>-6.62243E-2</c:v>
                </c:pt>
                <c:pt idx="1209">
                  <c:v>-6.4947199999999997E-2</c:v>
                </c:pt>
                <c:pt idx="1210">
                  <c:v>-6.4308699999999996E-2</c:v>
                </c:pt>
                <c:pt idx="1211">
                  <c:v>-6.3989400000000002E-2</c:v>
                </c:pt>
                <c:pt idx="1212">
                  <c:v>-6.4308699999999996E-2</c:v>
                </c:pt>
                <c:pt idx="1213">
                  <c:v>-6.4947199999999997E-2</c:v>
                </c:pt>
                <c:pt idx="1214">
                  <c:v>-6.4947199999999997E-2</c:v>
                </c:pt>
                <c:pt idx="1215">
                  <c:v>-6.5266500000000005E-2</c:v>
                </c:pt>
                <c:pt idx="1216">
                  <c:v>-6.5266500000000005E-2</c:v>
                </c:pt>
                <c:pt idx="1217">
                  <c:v>-6.62243E-2</c:v>
                </c:pt>
                <c:pt idx="1218">
                  <c:v>-6.6862900000000003E-2</c:v>
                </c:pt>
                <c:pt idx="1219">
                  <c:v>-6.7182099999999995E-2</c:v>
                </c:pt>
                <c:pt idx="1220">
                  <c:v>-6.7820699999999998E-2</c:v>
                </c:pt>
                <c:pt idx="1221">
                  <c:v>-6.8778500000000006E-2</c:v>
                </c:pt>
                <c:pt idx="1222">
                  <c:v>-6.9736300000000001E-2</c:v>
                </c:pt>
                <c:pt idx="1223">
                  <c:v>-7.0055599999999996E-2</c:v>
                </c:pt>
                <c:pt idx="1224">
                  <c:v>-7.1332699999999999E-2</c:v>
                </c:pt>
                <c:pt idx="1225">
                  <c:v>-7.2290499999999994E-2</c:v>
                </c:pt>
                <c:pt idx="1226">
                  <c:v>-7.2609699999999999E-2</c:v>
                </c:pt>
                <c:pt idx="1227">
                  <c:v>-7.2609699999999999E-2</c:v>
                </c:pt>
                <c:pt idx="1228">
                  <c:v>-6.5905099999999994E-2</c:v>
                </c:pt>
                <c:pt idx="1229">
                  <c:v>-7.0694099999999996E-2</c:v>
                </c:pt>
                <c:pt idx="1230">
                  <c:v>-7.0374800000000001E-2</c:v>
                </c:pt>
                <c:pt idx="1231">
                  <c:v>-7.1013400000000004E-2</c:v>
                </c:pt>
                <c:pt idx="1232">
                  <c:v>-6.9736300000000001E-2</c:v>
                </c:pt>
                <c:pt idx="1233">
                  <c:v>-6.9097800000000001E-2</c:v>
                </c:pt>
                <c:pt idx="1234">
                  <c:v>-6.8459199999999998E-2</c:v>
                </c:pt>
                <c:pt idx="1235">
                  <c:v>-6.8139900000000003E-2</c:v>
                </c:pt>
                <c:pt idx="1236">
                  <c:v>-6.8139900000000003E-2</c:v>
                </c:pt>
                <c:pt idx="1237">
                  <c:v>-6.8139900000000003E-2</c:v>
                </c:pt>
                <c:pt idx="1238">
                  <c:v>-6.6862900000000003E-2</c:v>
                </c:pt>
                <c:pt idx="1239">
                  <c:v>-6.6862900000000003E-2</c:v>
                </c:pt>
                <c:pt idx="1240">
                  <c:v>-6.6543599999999994E-2</c:v>
                </c:pt>
                <c:pt idx="1241">
                  <c:v>-6.6862900000000003E-2</c:v>
                </c:pt>
                <c:pt idx="1242">
                  <c:v>-6.7182099999999995E-2</c:v>
                </c:pt>
                <c:pt idx="1243">
                  <c:v>-6.8139900000000003E-2</c:v>
                </c:pt>
                <c:pt idx="1244">
                  <c:v>-6.7820699999999998E-2</c:v>
                </c:pt>
                <c:pt idx="1245">
                  <c:v>-6.8139900000000003E-2</c:v>
                </c:pt>
                <c:pt idx="1246">
                  <c:v>-7.0055599999999996E-2</c:v>
                </c:pt>
                <c:pt idx="1247">
                  <c:v>-7.0055599999999996E-2</c:v>
                </c:pt>
                <c:pt idx="1248">
                  <c:v>-7.0694099999999996E-2</c:v>
                </c:pt>
                <c:pt idx="1249">
                  <c:v>-7.2290499999999994E-2</c:v>
                </c:pt>
                <c:pt idx="1250">
                  <c:v>-7.3886800000000002E-2</c:v>
                </c:pt>
                <c:pt idx="1251">
                  <c:v>-7.4206099999999997E-2</c:v>
                </c:pt>
                <c:pt idx="1252">
                  <c:v>-7.4525400000000006E-2</c:v>
                </c:pt>
                <c:pt idx="1253">
                  <c:v>-7.61217E-2</c:v>
                </c:pt>
                <c:pt idx="1254">
                  <c:v>-7.6760300000000004E-2</c:v>
                </c:pt>
                <c:pt idx="1255">
                  <c:v>-7.5163900000000006E-2</c:v>
                </c:pt>
                <c:pt idx="1256">
                  <c:v>-7.2928999999999994E-2</c:v>
                </c:pt>
                <c:pt idx="1257">
                  <c:v>-7.4844599999999997E-2</c:v>
                </c:pt>
                <c:pt idx="1258">
                  <c:v>-7.4525400000000006E-2</c:v>
                </c:pt>
                <c:pt idx="1259">
                  <c:v>-7.3567599999999997E-2</c:v>
                </c:pt>
                <c:pt idx="1260">
                  <c:v>-7.3567599999999997E-2</c:v>
                </c:pt>
                <c:pt idx="1261">
                  <c:v>-7.3248300000000002E-2</c:v>
                </c:pt>
                <c:pt idx="1262">
                  <c:v>-7.2928999999999994E-2</c:v>
                </c:pt>
                <c:pt idx="1263">
                  <c:v>-7.1971199999999999E-2</c:v>
                </c:pt>
                <c:pt idx="1264">
                  <c:v>-7.1332699999999999E-2</c:v>
                </c:pt>
                <c:pt idx="1265">
                  <c:v>-7.2290499999999994E-2</c:v>
                </c:pt>
                <c:pt idx="1266">
                  <c:v>-7.1971199999999999E-2</c:v>
                </c:pt>
                <c:pt idx="1267">
                  <c:v>-7.1971199999999999E-2</c:v>
                </c:pt>
                <c:pt idx="1268">
                  <c:v>-7.1971199999999999E-2</c:v>
                </c:pt>
                <c:pt idx="1269">
                  <c:v>-7.1651900000000004E-2</c:v>
                </c:pt>
                <c:pt idx="1270">
                  <c:v>-7.2609699999999999E-2</c:v>
                </c:pt>
                <c:pt idx="1271">
                  <c:v>-7.3567599999999997E-2</c:v>
                </c:pt>
                <c:pt idx="1272">
                  <c:v>-7.3886800000000002E-2</c:v>
                </c:pt>
                <c:pt idx="1273">
                  <c:v>-7.3886800000000002E-2</c:v>
                </c:pt>
                <c:pt idx="1274">
                  <c:v>-7.4525400000000006E-2</c:v>
                </c:pt>
                <c:pt idx="1275">
                  <c:v>-7.5163900000000006E-2</c:v>
                </c:pt>
                <c:pt idx="1276">
                  <c:v>-7.5802400000000006E-2</c:v>
                </c:pt>
                <c:pt idx="1277">
                  <c:v>-7.7718099999999998E-2</c:v>
                </c:pt>
                <c:pt idx="1278">
                  <c:v>-7.8675899999999993E-2</c:v>
                </c:pt>
                <c:pt idx="1279">
                  <c:v>-7.9952999999999996E-2</c:v>
                </c:pt>
                <c:pt idx="1280">
                  <c:v>-8.0591499999999996E-2</c:v>
                </c:pt>
                <c:pt idx="1281">
                  <c:v>-8.2187899999999994E-2</c:v>
                </c:pt>
                <c:pt idx="1282">
                  <c:v>-8.1549300000000005E-2</c:v>
                </c:pt>
                <c:pt idx="1283">
                  <c:v>-7.6440999999999995E-2</c:v>
                </c:pt>
                <c:pt idx="1284">
                  <c:v>-7.8675899999999993E-2</c:v>
                </c:pt>
                <c:pt idx="1285">
                  <c:v>-7.9314399999999993E-2</c:v>
                </c:pt>
                <c:pt idx="1286">
                  <c:v>-7.9314399999999993E-2</c:v>
                </c:pt>
                <c:pt idx="1287">
                  <c:v>-7.8356599999999998E-2</c:v>
                </c:pt>
                <c:pt idx="1288">
                  <c:v>-7.7398800000000004E-2</c:v>
                </c:pt>
                <c:pt idx="1289">
                  <c:v>-7.7079499999999995E-2</c:v>
                </c:pt>
                <c:pt idx="1290">
                  <c:v>-7.7079499999999995E-2</c:v>
                </c:pt>
                <c:pt idx="1291">
                  <c:v>-7.8356599999999998E-2</c:v>
                </c:pt>
                <c:pt idx="1292">
                  <c:v>-7.6440999999999995E-2</c:v>
                </c:pt>
                <c:pt idx="1293">
                  <c:v>-7.5163900000000006E-2</c:v>
                </c:pt>
                <c:pt idx="1294">
                  <c:v>-7.5163900000000006E-2</c:v>
                </c:pt>
                <c:pt idx="1295">
                  <c:v>-7.61217E-2</c:v>
                </c:pt>
                <c:pt idx="1296">
                  <c:v>-7.61217E-2</c:v>
                </c:pt>
                <c:pt idx="1297">
                  <c:v>-7.5802400000000006E-2</c:v>
                </c:pt>
                <c:pt idx="1298">
                  <c:v>-7.54832E-2</c:v>
                </c:pt>
                <c:pt idx="1299">
                  <c:v>-7.61217E-2</c:v>
                </c:pt>
                <c:pt idx="1300">
                  <c:v>-7.6440999999999995E-2</c:v>
                </c:pt>
                <c:pt idx="1301">
                  <c:v>-7.7398800000000004E-2</c:v>
                </c:pt>
                <c:pt idx="1302">
                  <c:v>-7.8995200000000002E-2</c:v>
                </c:pt>
                <c:pt idx="1303">
                  <c:v>-7.8995200000000002E-2</c:v>
                </c:pt>
                <c:pt idx="1304">
                  <c:v>-7.9952999999999996E-2</c:v>
                </c:pt>
                <c:pt idx="1305">
                  <c:v>-8.0272200000000002E-2</c:v>
                </c:pt>
                <c:pt idx="1306">
                  <c:v>-8.12301E-2</c:v>
                </c:pt>
                <c:pt idx="1307">
                  <c:v>-8.25071E-2</c:v>
                </c:pt>
                <c:pt idx="1308">
                  <c:v>-8.3784200000000003E-2</c:v>
                </c:pt>
                <c:pt idx="1309">
                  <c:v>-8.4741999999999998E-2</c:v>
                </c:pt>
                <c:pt idx="1310">
                  <c:v>-8.0591499999999996E-2</c:v>
                </c:pt>
                <c:pt idx="1311">
                  <c:v>-8.18686E-2</c:v>
                </c:pt>
                <c:pt idx="1312">
                  <c:v>-7.9314399999999993E-2</c:v>
                </c:pt>
                <c:pt idx="1313">
                  <c:v>-8.12301E-2</c:v>
                </c:pt>
                <c:pt idx="1314">
                  <c:v>-8.12301E-2</c:v>
                </c:pt>
                <c:pt idx="1315">
                  <c:v>-8.1549300000000005E-2</c:v>
                </c:pt>
                <c:pt idx="1316">
                  <c:v>-8.0591499999999996E-2</c:v>
                </c:pt>
                <c:pt idx="1317">
                  <c:v>-8.0591499999999996E-2</c:v>
                </c:pt>
                <c:pt idx="1318">
                  <c:v>-8.0272200000000002E-2</c:v>
                </c:pt>
                <c:pt idx="1319">
                  <c:v>-7.9952999999999996E-2</c:v>
                </c:pt>
                <c:pt idx="1320">
                  <c:v>-7.9952999999999996E-2</c:v>
                </c:pt>
                <c:pt idx="1321">
                  <c:v>-7.9314399999999993E-2</c:v>
                </c:pt>
                <c:pt idx="1322">
                  <c:v>-7.8356599999999998E-2</c:v>
                </c:pt>
                <c:pt idx="1323">
                  <c:v>-7.8675899999999993E-2</c:v>
                </c:pt>
                <c:pt idx="1324">
                  <c:v>-7.8675899999999993E-2</c:v>
                </c:pt>
                <c:pt idx="1325">
                  <c:v>-7.8675899999999993E-2</c:v>
                </c:pt>
                <c:pt idx="1326">
                  <c:v>-7.9633700000000002E-2</c:v>
                </c:pt>
                <c:pt idx="1327">
                  <c:v>-7.9633700000000002E-2</c:v>
                </c:pt>
                <c:pt idx="1328">
                  <c:v>-7.9633700000000002E-2</c:v>
                </c:pt>
                <c:pt idx="1329">
                  <c:v>-7.9633700000000002E-2</c:v>
                </c:pt>
                <c:pt idx="1330">
                  <c:v>-8.1549300000000005E-2</c:v>
                </c:pt>
                <c:pt idx="1331">
                  <c:v>-8.2187899999999994E-2</c:v>
                </c:pt>
                <c:pt idx="1332">
                  <c:v>-8.3464899999999995E-2</c:v>
                </c:pt>
                <c:pt idx="1333">
                  <c:v>-8.4422800000000006E-2</c:v>
                </c:pt>
                <c:pt idx="1334">
                  <c:v>-8.4741999999999998E-2</c:v>
                </c:pt>
                <c:pt idx="1335">
                  <c:v>-8.5380600000000001E-2</c:v>
                </c:pt>
                <c:pt idx="1336">
                  <c:v>-8.7934700000000005E-2</c:v>
                </c:pt>
                <c:pt idx="1337">
                  <c:v>-8.8573299999999994E-2</c:v>
                </c:pt>
                <c:pt idx="1338">
                  <c:v>-8.8892600000000002E-2</c:v>
                </c:pt>
                <c:pt idx="1339">
                  <c:v>-8.4103499999999998E-2</c:v>
                </c:pt>
                <c:pt idx="1340">
                  <c:v>-8.6338399999999996E-2</c:v>
                </c:pt>
                <c:pt idx="1341">
                  <c:v>-8.7296200000000004E-2</c:v>
                </c:pt>
                <c:pt idx="1342">
                  <c:v>-8.5699800000000007E-2</c:v>
                </c:pt>
                <c:pt idx="1343">
                  <c:v>-8.6019100000000001E-2</c:v>
                </c:pt>
                <c:pt idx="1344">
                  <c:v>-8.6976899999999996E-2</c:v>
                </c:pt>
                <c:pt idx="1345">
                  <c:v>-8.6019100000000001E-2</c:v>
                </c:pt>
                <c:pt idx="1346">
                  <c:v>-8.5380600000000001E-2</c:v>
                </c:pt>
                <c:pt idx="1347">
                  <c:v>-8.4741999999999998E-2</c:v>
                </c:pt>
                <c:pt idx="1348">
                  <c:v>-8.3784200000000003E-2</c:v>
                </c:pt>
                <c:pt idx="1349">
                  <c:v>-8.4103499999999998E-2</c:v>
                </c:pt>
                <c:pt idx="1350">
                  <c:v>-8.4741999999999998E-2</c:v>
                </c:pt>
                <c:pt idx="1351">
                  <c:v>-8.4103499999999998E-2</c:v>
                </c:pt>
                <c:pt idx="1352">
                  <c:v>-8.5380600000000001E-2</c:v>
                </c:pt>
                <c:pt idx="1353">
                  <c:v>-8.5061300000000006E-2</c:v>
                </c:pt>
                <c:pt idx="1354">
                  <c:v>-8.4741999999999998E-2</c:v>
                </c:pt>
                <c:pt idx="1355">
                  <c:v>-8.6338399999999996E-2</c:v>
                </c:pt>
                <c:pt idx="1356">
                  <c:v>-8.6019100000000001E-2</c:v>
                </c:pt>
                <c:pt idx="1357">
                  <c:v>-8.6338399999999996E-2</c:v>
                </c:pt>
                <c:pt idx="1358">
                  <c:v>-8.7934700000000005E-2</c:v>
                </c:pt>
                <c:pt idx="1359">
                  <c:v>-8.8253999999999999E-2</c:v>
                </c:pt>
                <c:pt idx="1360">
                  <c:v>-8.8573299999999994E-2</c:v>
                </c:pt>
                <c:pt idx="1361">
                  <c:v>-9.0488899999999997E-2</c:v>
                </c:pt>
                <c:pt idx="1362">
                  <c:v>-9.11275E-2</c:v>
                </c:pt>
                <c:pt idx="1363">
                  <c:v>-9.2404500000000001E-2</c:v>
                </c:pt>
                <c:pt idx="1364">
                  <c:v>-9.3681600000000004E-2</c:v>
                </c:pt>
                <c:pt idx="1365">
                  <c:v>-9.3043100000000004E-2</c:v>
                </c:pt>
                <c:pt idx="1366">
                  <c:v>-9.2404500000000001E-2</c:v>
                </c:pt>
                <c:pt idx="1367">
                  <c:v>-9.5916500000000002E-2</c:v>
                </c:pt>
                <c:pt idx="1368">
                  <c:v>-9.2085299999999995E-2</c:v>
                </c:pt>
                <c:pt idx="1369">
                  <c:v>-9.2404500000000001E-2</c:v>
                </c:pt>
                <c:pt idx="1370">
                  <c:v>-9.1766E-2</c:v>
                </c:pt>
                <c:pt idx="1371">
                  <c:v>-9.0488899999999997E-2</c:v>
                </c:pt>
                <c:pt idx="1372">
                  <c:v>-9.11275E-2</c:v>
                </c:pt>
                <c:pt idx="1373">
                  <c:v>-9.11275E-2</c:v>
                </c:pt>
                <c:pt idx="1374">
                  <c:v>-9.0169600000000003E-2</c:v>
                </c:pt>
                <c:pt idx="1375">
                  <c:v>-9.0169600000000003E-2</c:v>
                </c:pt>
                <c:pt idx="1376">
                  <c:v>-8.8573299999999994E-2</c:v>
                </c:pt>
                <c:pt idx="1377">
                  <c:v>-8.8892600000000002E-2</c:v>
                </c:pt>
                <c:pt idx="1378">
                  <c:v>-8.8892600000000002E-2</c:v>
                </c:pt>
                <c:pt idx="1379">
                  <c:v>-8.9211799999999994E-2</c:v>
                </c:pt>
                <c:pt idx="1380">
                  <c:v>-8.9531100000000002E-2</c:v>
                </c:pt>
                <c:pt idx="1381">
                  <c:v>-8.9531100000000002E-2</c:v>
                </c:pt>
                <c:pt idx="1382">
                  <c:v>-8.9531100000000002E-2</c:v>
                </c:pt>
                <c:pt idx="1383">
                  <c:v>-8.9531100000000002E-2</c:v>
                </c:pt>
                <c:pt idx="1384">
                  <c:v>-9.0488899999999997E-2</c:v>
                </c:pt>
                <c:pt idx="1385">
                  <c:v>-9.1766E-2</c:v>
                </c:pt>
                <c:pt idx="1386">
                  <c:v>-9.2404500000000001E-2</c:v>
                </c:pt>
                <c:pt idx="1387">
                  <c:v>-9.3043100000000004E-2</c:v>
                </c:pt>
                <c:pt idx="1388">
                  <c:v>-9.3362299999999995E-2</c:v>
                </c:pt>
                <c:pt idx="1389">
                  <c:v>-9.4639399999999999E-2</c:v>
                </c:pt>
                <c:pt idx="1390">
                  <c:v>-9.5278000000000002E-2</c:v>
                </c:pt>
                <c:pt idx="1391">
                  <c:v>-9.6235799999999996E-2</c:v>
                </c:pt>
                <c:pt idx="1392">
                  <c:v>-9.7832100000000005E-2</c:v>
                </c:pt>
                <c:pt idx="1393">
                  <c:v>-9.8470699999999994E-2</c:v>
                </c:pt>
                <c:pt idx="1394">
                  <c:v>-9.81514E-2</c:v>
                </c:pt>
                <c:pt idx="1395">
                  <c:v>-9.1766E-2</c:v>
                </c:pt>
                <c:pt idx="1396">
                  <c:v>-9.5597199999999993E-2</c:v>
                </c:pt>
                <c:pt idx="1397">
                  <c:v>-9.6555100000000005E-2</c:v>
                </c:pt>
                <c:pt idx="1398">
                  <c:v>-9.5597199999999993E-2</c:v>
                </c:pt>
                <c:pt idx="1399">
                  <c:v>-9.4958699999999993E-2</c:v>
                </c:pt>
                <c:pt idx="1400">
                  <c:v>-9.4000899999999998E-2</c:v>
                </c:pt>
                <c:pt idx="1401">
                  <c:v>-9.3681600000000004E-2</c:v>
                </c:pt>
                <c:pt idx="1402">
                  <c:v>-9.3681600000000004E-2</c:v>
                </c:pt>
                <c:pt idx="1403">
                  <c:v>-9.3362299999999995E-2</c:v>
                </c:pt>
                <c:pt idx="1404">
                  <c:v>-9.2404500000000001E-2</c:v>
                </c:pt>
                <c:pt idx="1405">
                  <c:v>-9.3043100000000004E-2</c:v>
                </c:pt>
                <c:pt idx="1406">
                  <c:v>-9.1766E-2</c:v>
                </c:pt>
                <c:pt idx="1407">
                  <c:v>-9.2085299999999995E-2</c:v>
                </c:pt>
                <c:pt idx="1408">
                  <c:v>-9.3043100000000004E-2</c:v>
                </c:pt>
                <c:pt idx="1409">
                  <c:v>-9.3043100000000004E-2</c:v>
                </c:pt>
                <c:pt idx="1410">
                  <c:v>-9.3681600000000004E-2</c:v>
                </c:pt>
                <c:pt idx="1411">
                  <c:v>-9.4320200000000007E-2</c:v>
                </c:pt>
                <c:pt idx="1412">
                  <c:v>-9.4639399999999999E-2</c:v>
                </c:pt>
                <c:pt idx="1413">
                  <c:v>-9.4958699999999993E-2</c:v>
                </c:pt>
                <c:pt idx="1414">
                  <c:v>-9.5916500000000002E-2</c:v>
                </c:pt>
                <c:pt idx="1415">
                  <c:v>-9.75129E-2</c:v>
                </c:pt>
                <c:pt idx="1416">
                  <c:v>-9.81514E-2</c:v>
                </c:pt>
                <c:pt idx="1417">
                  <c:v>-9.9109199999999995E-2</c:v>
                </c:pt>
                <c:pt idx="1418">
                  <c:v>-9.9747799999999998E-2</c:v>
                </c:pt>
                <c:pt idx="1419">
                  <c:v>-0.10134410000000001</c:v>
                </c:pt>
                <c:pt idx="1420">
                  <c:v>-0.10134410000000001</c:v>
                </c:pt>
                <c:pt idx="1421">
                  <c:v>-0.10070560000000001</c:v>
                </c:pt>
                <c:pt idx="1422">
                  <c:v>-0.1016634</c:v>
                </c:pt>
                <c:pt idx="1423">
                  <c:v>-9.9109199999999995E-2</c:v>
                </c:pt>
                <c:pt idx="1424">
                  <c:v>-0.1003863</c:v>
                </c:pt>
                <c:pt idx="1425">
                  <c:v>-0.100067</c:v>
                </c:pt>
                <c:pt idx="1426">
                  <c:v>-0.1003863</c:v>
                </c:pt>
                <c:pt idx="1427">
                  <c:v>-9.9747799999999998E-2</c:v>
                </c:pt>
                <c:pt idx="1428">
                  <c:v>-9.9428500000000003E-2</c:v>
                </c:pt>
                <c:pt idx="1429">
                  <c:v>-9.9109199999999995E-2</c:v>
                </c:pt>
                <c:pt idx="1430">
                  <c:v>-9.8790000000000003E-2</c:v>
                </c:pt>
                <c:pt idx="1431">
                  <c:v>-9.75129E-2</c:v>
                </c:pt>
                <c:pt idx="1432">
                  <c:v>-9.81514E-2</c:v>
                </c:pt>
                <c:pt idx="1433">
                  <c:v>-9.81514E-2</c:v>
                </c:pt>
                <c:pt idx="1434">
                  <c:v>-9.8790000000000003E-2</c:v>
                </c:pt>
                <c:pt idx="1435">
                  <c:v>-9.8790000000000003E-2</c:v>
                </c:pt>
                <c:pt idx="1436">
                  <c:v>-9.8790000000000003E-2</c:v>
                </c:pt>
                <c:pt idx="1437">
                  <c:v>-9.8470699999999994E-2</c:v>
                </c:pt>
                <c:pt idx="1438">
                  <c:v>-9.9109199999999995E-2</c:v>
                </c:pt>
                <c:pt idx="1439">
                  <c:v>-0.1003863</c:v>
                </c:pt>
                <c:pt idx="1440">
                  <c:v>-0.10134410000000001</c:v>
                </c:pt>
                <c:pt idx="1441">
                  <c:v>-0.1016634</c:v>
                </c:pt>
                <c:pt idx="1442">
                  <c:v>-0.1026212</c:v>
                </c:pt>
                <c:pt idx="1443">
                  <c:v>-0.103579</c:v>
                </c:pt>
                <c:pt idx="1444">
                  <c:v>-0.1032597</c:v>
                </c:pt>
                <c:pt idx="1445">
                  <c:v>-0.1058139</c:v>
                </c:pt>
                <c:pt idx="1446">
                  <c:v>-0.1074103</c:v>
                </c:pt>
                <c:pt idx="1447">
                  <c:v>-0.10836809999999999</c:v>
                </c:pt>
                <c:pt idx="1448">
                  <c:v>-0.1086873</c:v>
                </c:pt>
                <c:pt idx="1449">
                  <c:v>-0.1090066</c:v>
                </c:pt>
                <c:pt idx="1450">
                  <c:v>-0.1019827</c:v>
                </c:pt>
                <c:pt idx="1451">
                  <c:v>-0.1061332</c:v>
                </c:pt>
                <c:pt idx="1452">
                  <c:v>-0.1061332</c:v>
                </c:pt>
                <c:pt idx="1453">
                  <c:v>-0.10709100000000001</c:v>
                </c:pt>
                <c:pt idx="1454">
                  <c:v>-0.1058139</c:v>
                </c:pt>
                <c:pt idx="1455">
                  <c:v>-0.10421759999999999</c:v>
                </c:pt>
                <c:pt idx="1456">
                  <c:v>-0.1045368</c:v>
                </c:pt>
                <c:pt idx="1457">
                  <c:v>-0.1051754</c:v>
                </c:pt>
                <c:pt idx="1458">
                  <c:v>-0.1045368</c:v>
                </c:pt>
                <c:pt idx="1459">
                  <c:v>-0.1038983</c:v>
                </c:pt>
                <c:pt idx="1460">
                  <c:v>-0.1032597</c:v>
                </c:pt>
                <c:pt idx="1461">
                  <c:v>-0.1026212</c:v>
                </c:pt>
                <c:pt idx="1462">
                  <c:v>-0.1029405</c:v>
                </c:pt>
                <c:pt idx="1463">
                  <c:v>-0.1029405</c:v>
                </c:pt>
                <c:pt idx="1464">
                  <c:v>-0.1032597</c:v>
                </c:pt>
                <c:pt idx="1465">
                  <c:v>-0.1038983</c:v>
                </c:pt>
                <c:pt idx="1466">
                  <c:v>-0.103579</c:v>
                </c:pt>
                <c:pt idx="1467">
                  <c:v>-0.10485609999999999</c:v>
                </c:pt>
                <c:pt idx="1468">
                  <c:v>-0.1051754</c:v>
                </c:pt>
                <c:pt idx="1469">
                  <c:v>-0.10645250000000001</c:v>
                </c:pt>
                <c:pt idx="1470">
                  <c:v>-0.10709100000000001</c:v>
                </c:pt>
                <c:pt idx="1471">
                  <c:v>-0.10836809999999999</c:v>
                </c:pt>
                <c:pt idx="1472">
                  <c:v>-0.10836809999999999</c:v>
                </c:pt>
                <c:pt idx="1473">
                  <c:v>-0.1099644</c:v>
                </c:pt>
                <c:pt idx="1474">
                  <c:v>-0.11124149999999999</c:v>
                </c:pt>
                <c:pt idx="1475">
                  <c:v>-0.1115608</c:v>
                </c:pt>
                <c:pt idx="1476">
                  <c:v>-0.11347640000000001</c:v>
                </c:pt>
                <c:pt idx="1477">
                  <c:v>-0.1080488</c:v>
                </c:pt>
                <c:pt idx="1478">
                  <c:v>-0.1102837</c:v>
                </c:pt>
                <c:pt idx="1479">
                  <c:v>-0.10836809999999999</c:v>
                </c:pt>
                <c:pt idx="1480">
                  <c:v>-0.1099644</c:v>
                </c:pt>
                <c:pt idx="1481">
                  <c:v>-0.1096452</c:v>
                </c:pt>
                <c:pt idx="1482">
                  <c:v>-0.1099644</c:v>
                </c:pt>
                <c:pt idx="1483">
                  <c:v>-0.1093259</c:v>
                </c:pt>
                <c:pt idx="1484">
                  <c:v>-0.10836809999999999</c:v>
                </c:pt>
                <c:pt idx="1485">
                  <c:v>-0.10836809999999999</c:v>
                </c:pt>
                <c:pt idx="1486">
                  <c:v>-0.10836809999999999</c:v>
                </c:pt>
                <c:pt idx="1487">
                  <c:v>-0.10772950000000001</c:v>
                </c:pt>
                <c:pt idx="1488">
                  <c:v>-0.10709100000000001</c:v>
                </c:pt>
                <c:pt idx="1489">
                  <c:v>-0.10709100000000001</c:v>
                </c:pt>
                <c:pt idx="1490">
                  <c:v>-0.1074103</c:v>
                </c:pt>
                <c:pt idx="1491">
                  <c:v>-0.10709100000000001</c:v>
                </c:pt>
                <c:pt idx="1492">
                  <c:v>-0.1074103</c:v>
                </c:pt>
                <c:pt idx="1493">
                  <c:v>-0.1080488</c:v>
                </c:pt>
                <c:pt idx="1494">
                  <c:v>-0.10772950000000001</c:v>
                </c:pt>
                <c:pt idx="1495">
                  <c:v>-0.1093259</c:v>
                </c:pt>
                <c:pt idx="1496">
                  <c:v>-0.1096452</c:v>
                </c:pt>
                <c:pt idx="1497">
                  <c:v>-0.1109222</c:v>
                </c:pt>
                <c:pt idx="1498">
                  <c:v>-0.1109222</c:v>
                </c:pt>
                <c:pt idx="1499">
                  <c:v>-0.1121993</c:v>
                </c:pt>
                <c:pt idx="1500">
                  <c:v>-0.1144342</c:v>
                </c:pt>
                <c:pt idx="1501">
                  <c:v>-0.1144342</c:v>
                </c:pt>
                <c:pt idx="1502">
                  <c:v>-0.11539199999999999</c:v>
                </c:pt>
                <c:pt idx="1503">
                  <c:v>-0.1160306</c:v>
                </c:pt>
                <c:pt idx="1504">
                  <c:v>-0.11762690000000001</c:v>
                </c:pt>
                <c:pt idx="1505">
                  <c:v>-0.1179462</c:v>
                </c:pt>
                <c:pt idx="1506">
                  <c:v>-0.11411499999999999</c:v>
                </c:pt>
                <c:pt idx="1507">
                  <c:v>-0.11539199999999999</c:v>
                </c:pt>
                <c:pt idx="1508">
                  <c:v>-0.1163498</c:v>
                </c:pt>
                <c:pt idx="1509">
                  <c:v>-0.1150728</c:v>
                </c:pt>
                <c:pt idx="1510">
                  <c:v>-0.11475349999999999</c:v>
                </c:pt>
                <c:pt idx="1511">
                  <c:v>-0.1160306</c:v>
                </c:pt>
                <c:pt idx="1512">
                  <c:v>-0.1144342</c:v>
                </c:pt>
                <c:pt idx="1513">
                  <c:v>-0.1150728</c:v>
                </c:pt>
                <c:pt idx="1514">
                  <c:v>-0.11411499999999999</c:v>
                </c:pt>
                <c:pt idx="1515">
                  <c:v>-0.1131571</c:v>
                </c:pt>
                <c:pt idx="1516">
                  <c:v>-0.1137957</c:v>
                </c:pt>
                <c:pt idx="1517">
                  <c:v>-0.1137957</c:v>
                </c:pt>
                <c:pt idx="1518">
                  <c:v>-0.1150728</c:v>
                </c:pt>
                <c:pt idx="1519">
                  <c:v>-0.1137957</c:v>
                </c:pt>
                <c:pt idx="1520">
                  <c:v>-0.1144342</c:v>
                </c:pt>
                <c:pt idx="1521">
                  <c:v>-0.11411499999999999</c:v>
                </c:pt>
                <c:pt idx="1522">
                  <c:v>-0.1157113</c:v>
                </c:pt>
                <c:pt idx="1523">
                  <c:v>-0.1160306</c:v>
                </c:pt>
                <c:pt idx="1524">
                  <c:v>-0.1157113</c:v>
                </c:pt>
                <c:pt idx="1525">
                  <c:v>-0.1182655</c:v>
                </c:pt>
                <c:pt idx="1526">
                  <c:v>-0.1182655</c:v>
                </c:pt>
                <c:pt idx="1527">
                  <c:v>-0.1195426</c:v>
                </c:pt>
                <c:pt idx="1528">
                  <c:v>-0.12113889999999999</c:v>
                </c:pt>
                <c:pt idx="1529">
                  <c:v>-0.1217775</c:v>
                </c:pt>
                <c:pt idx="1530">
                  <c:v>-0.1236931</c:v>
                </c:pt>
                <c:pt idx="1531">
                  <c:v>-0.1236931</c:v>
                </c:pt>
                <c:pt idx="1532">
                  <c:v>-0.1246509</c:v>
                </c:pt>
                <c:pt idx="1533">
                  <c:v>-0.12337380000000001</c:v>
                </c:pt>
                <c:pt idx="1534">
                  <c:v>-0.12113889999999999</c:v>
                </c:pt>
                <c:pt idx="1535">
                  <c:v>-0.12273530000000001</c:v>
                </c:pt>
                <c:pt idx="1536">
                  <c:v>-0.12273530000000001</c:v>
                </c:pt>
                <c:pt idx="1537">
                  <c:v>-0.122416</c:v>
                </c:pt>
                <c:pt idx="1538">
                  <c:v>-0.1214582</c:v>
                </c:pt>
                <c:pt idx="1539">
                  <c:v>-0.12050039999999999</c:v>
                </c:pt>
                <c:pt idx="1540">
                  <c:v>-0.1208196</c:v>
                </c:pt>
                <c:pt idx="1541">
                  <c:v>-0.1208196</c:v>
                </c:pt>
                <c:pt idx="1542">
                  <c:v>-0.1201811</c:v>
                </c:pt>
                <c:pt idx="1543">
                  <c:v>-0.1201811</c:v>
                </c:pt>
                <c:pt idx="1544">
                  <c:v>-0.1195426</c:v>
                </c:pt>
                <c:pt idx="1545">
                  <c:v>-0.1192233</c:v>
                </c:pt>
                <c:pt idx="1546">
                  <c:v>-0.1195426</c:v>
                </c:pt>
                <c:pt idx="1547">
                  <c:v>-0.12050039999999999</c:v>
                </c:pt>
                <c:pt idx="1548">
                  <c:v>-0.12050039999999999</c:v>
                </c:pt>
                <c:pt idx="1549">
                  <c:v>-0.1201811</c:v>
                </c:pt>
                <c:pt idx="1550">
                  <c:v>-0.12113889999999999</c:v>
                </c:pt>
                <c:pt idx="1551">
                  <c:v>-0.1217775</c:v>
                </c:pt>
                <c:pt idx="1552">
                  <c:v>-0.12273530000000001</c:v>
                </c:pt>
                <c:pt idx="1553">
                  <c:v>-0.1236931</c:v>
                </c:pt>
                <c:pt idx="1554">
                  <c:v>-0.1249702</c:v>
                </c:pt>
                <c:pt idx="1555">
                  <c:v>-0.1252894</c:v>
                </c:pt>
                <c:pt idx="1556">
                  <c:v>-0.12560869999999999</c:v>
                </c:pt>
                <c:pt idx="1557">
                  <c:v>-0.12592800000000001</c:v>
                </c:pt>
                <c:pt idx="1558">
                  <c:v>-0.12848209999999999</c:v>
                </c:pt>
                <c:pt idx="1559">
                  <c:v>-0.12944</c:v>
                </c:pt>
                <c:pt idx="1560">
                  <c:v>-0.12975919999999999</c:v>
                </c:pt>
                <c:pt idx="1561">
                  <c:v>-0.130717</c:v>
                </c:pt>
                <c:pt idx="1562">
                  <c:v>-0.12592800000000001</c:v>
                </c:pt>
                <c:pt idx="1563">
                  <c:v>-0.12688579999999999</c:v>
                </c:pt>
                <c:pt idx="1564">
                  <c:v>-0.12752430000000001</c:v>
                </c:pt>
                <c:pt idx="1565">
                  <c:v>-0.12688579999999999</c:v>
                </c:pt>
                <c:pt idx="1566">
                  <c:v>-0.12592800000000001</c:v>
                </c:pt>
                <c:pt idx="1567">
                  <c:v>-0.12560869999999999</c:v>
                </c:pt>
                <c:pt idx="1568">
                  <c:v>-0.1252894</c:v>
                </c:pt>
                <c:pt idx="1569">
                  <c:v>-0.1246509</c:v>
                </c:pt>
                <c:pt idx="1570">
                  <c:v>-0.1252894</c:v>
                </c:pt>
                <c:pt idx="1571">
                  <c:v>-0.1243316</c:v>
                </c:pt>
                <c:pt idx="1572">
                  <c:v>-0.1243316</c:v>
                </c:pt>
                <c:pt idx="1573">
                  <c:v>-0.1252894</c:v>
                </c:pt>
                <c:pt idx="1574">
                  <c:v>-0.12401230000000001</c:v>
                </c:pt>
                <c:pt idx="1575">
                  <c:v>-0.1246509</c:v>
                </c:pt>
                <c:pt idx="1576">
                  <c:v>-0.1249702</c:v>
                </c:pt>
                <c:pt idx="1577">
                  <c:v>-0.12592800000000001</c:v>
                </c:pt>
                <c:pt idx="1578">
                  <c:v>-0.12592800000000001</c:v>
                </c:pt>
                <c:pt idx="1579">
                  <c:v>-0.12688579999999999</c:v>
                </c:pt>
                <c:pt idx="1580">
                  <c:v>-0.1278436</c:v>
                </c:pt>
                <c:pt idx="1581">
                  <c:v>-0.12848209999999999</c:v>
                </c:pt>
                <c:pt idx="1582">
                  <c:v>-0.12944</c:v>
                </c:pt>
                <c:pt idx="1583">
                  <c:v>-0.13135559999999999</c:v>
                </c:pt>
                <c:pt idx="1584">
                  <c:v>-0.13167480000000001</c:v>
                </c:pt>
                <c:pt idx="1585">
                  <c:v>-0.1323134</c:v>
                </c:pt>
                <c:pt idx="1586">
                  <c:v>-0.1335905</c:v>
                </c:pt>
                <c:pt idx="1587">
                  <c:v>-0.1351868</c:v>
                </c:pt>
                <c:pt idx="1588">
                  <c:v>-0.1319941</c:v>
                </c:pt>
                <c:pt idx="1589">
                  <c:v>-0.13327120000000001</c:v>
                </c:pt>
                <c:pt idx="1590">
                  <c:v>-0.13295190000000001</c:v>
                </c:pt>
                <c:pt idx="1591">
                  <c:v>-0.13263269999999999</c:v>
                </c:pt>
                <c:pt idx="1592">
                  <c:v>-0.1323134</c:v>
                </c:pt>
                <c:pt idx="1593">
                  <c:v>-0.1319941</c:v>
                </c:pt>
                <c:pt idx="1594">
                  <c:v>-0.13295190000000001</c:v>
                </c:pt>
                <c:pt idx="1595">
                  <c:v>-0.1319941</c:v>
                </c:pt>
                <c:pt idx="1596">
                  <c:v>-0.13167480000000001</c:v>
                </c:pt>
                <c:pt idx="1597">
                  <c:v>-0.130717</c:v>
                </c:pt>
                <c:pt idx="1598">
                  <c:v>-0.13103629999999999</c:v>
                </c:pt>
                <c:pt idx="1599">
                  <c:v>-0.13007850000000001</c:v>
                </c:pt>
                <c:pt idx="1600">
                  <c:v>-0.13135559999999999</c:v>
                </c:pt>
                <c:pt idx="1601">
                  <c:v>-0.13103629999999999</c:v>
                </c:pt>
                <c:pt idx="1602">
                  <c:v>-0.13135559999999999</c:v>
                </c:pt>
                <c:pt idx="1603">
                  <c:v>-0.13135559999999999</c:v>
                </c:pt>
                <c:pt idx="1604">
                  <c:v>-0.13135559999999999</c:v>
                </c:pt>
                <c:pt idx="1605">
                  <c:v>-0.1323134</c:v>
                </c:pt>
                <c:pt idx="1606">
                  <c:v>-0.1335905</c:v>
                </c:pt>
                <c:pt idx="1607">
                  <c:v>-0.13454830000000001</c:v>
                </c:pt>
                <c:pt idx="1608">
                  <c:v>-0.1351868</c:v>
                </c:pt>
                <c:pt idx="1609">
                  <c:v>-0.13550609999999999</c:v>
                </c:pt>
                <c:pt idx="1610">
                  <c:v>-0.1364639</c:v>
                </c:pt>
                <c:pt idx="1611">
                  <c:v>-0.13710249999999999</c:v>
                </c:pt>
                <c:pt idx="1612">
                  <c:v>-0.13869880000000001</c:v>
                </c:pt>
                <c:pt idx="1613">
                  <c:v>-0.13997589999999999</c:v>
                </c:pt>
                <c:pt idx="1614">
                  <c:v>-0.14157220000000001</c:v>
                </c:pt>
                <c:pt idx="1615">
                  <c:v>-0.14253009999999999</c:v>
                </c:pt>
                <c:pt idx="1616">
                  <c:v>-0.14316860000000001</c:v>
                </c:pt>
                <c:pt idx="1617">
                  <c:v>-0.137741</c:v>
                </c:pt>
                <c:pt idx="1618">
                  <c:v>-0.13965659999999999</c:v>
                </c:pt>
                <c:pt idx="1619">
                  <c:v>-0.1406144</c:v>
                </c:pt>
                <c:pt idx="1620">
                  <c:v>-0.13997589999999999</c:v>
                </c:pt>
                <c:pt idx="1621">
                  <c:v>-0.13869880000000001</c:v>
                </c:pt>
                <c:pt idx="1622">
                  <c:v>-0.1380603</c:v>
                </c:pt>
                <c:pt idx="1623">
                  <c:v>-0.1380603</c:v>
                </c:pt>
                <c:pt idx="1624">
                  <c:v>-0.1380603</c:v>
                </c:pt>
                <c:pt idx="1625">
                  <c:v>-0.13837949999999999</c:v>
                </c:pt>
                <c:pt idx="1626">
                  <c:v>-0.13710249999999999</c:v>
                </c:pt>
                <c:pt idx="1627">
                  <c:v>-0.13710249999999999</c:v>
                </c:pt>
                <c:pt idx="1628">
                  <c:v>-0.13678319999999999</c:v>
                </c:pt>
                <c:pt idx="1629">
                  <c:v>-0.13710249999999999</c:v>
                </c:pt>
                <c:pt idx="1630">
                  <c:v>-0.1380603</c:v>
                </c:pt>
                <c:pt idx="1631">
                  <c:v>-0.137741</c:v>
                </c:pt>
                <c:pt idx="1632">
                  <c:v>-0.13837949999999999</c:v>
                </c:pt>
                <c:pt idx="1633">
                  <c:v>-0.13869880000000001</c:v>
                </c:pt>
                <c:pt idx="1634">
                  <c:v>-0.13869880000000001</c:v>
                </c:pt>
                <c:pt idx="1635">
                  <c:v>-0.14029520000000001</c:v>
                </c:pt>
                <c:pt idx="1636">
                  <c:v>-0.1409337</c:v>
                </c:pt>
                <c:pt idx="1637">
                  <c:v>-0.1422108</c:v>
                </c:pt>
                <c:pt idx="1638">
                  <c:v>-0.14284930000000001</c:v>
                </c:pt>
                <c:pt idx="1639">
                  <c:v>-0.1434879</c:v>
                </c:pt>
                <c:pt idx="1640">
                  <c:v>-0.14380709999999999</c:v>
                </c:pt>
                <c:pt idx="1641">
                  <c:v>-0.14572280000000001</c:v>
                </c:pt>
                <c:pt idx="1642">
                  <c:v>-0.14699989999999999</c:v>
                </c:pt>
                <c:pt idx="1643">
                  <c:v>-0.1479577</c:v>
                </c:pt>
                <c:pt idx="1644">
                  <c:v>-0.144765</c:v>
                </c:pt>
                <c:pt idx="1645">
                  <c:v>-0.14604200000000001</c:v>
                </c:pt>
                <c:pt idx="1646">
                  <c:v>-0.14380709999999999</c:v>
                </c:pt>
                <c:pt idx="1647">
                  <c:v>-0.14540349999999999</c:v>
                </c:pt>
                <c:pt idx="1648">
                  <c:v>-0.144765</c:v>
                </c:pt>
                <c:pt idx="1649">
                  <c:v>-0.14444570000000001</c:v>
                </c:pt>
                <c:pt idx="1650">
                  <c:v>-0.144765</c:v>
                </c:pt>
                <c:pt idx="1651">
                  <c:v>-0.14316860000000001</c:v>
                </c:pt>
                <c:pt idx="1652">
                  <c:v>-0.14253009999999999</c:v>
                </c:pt>
                <c:pt idx="1653">
                  <c:v>-0.1422108</c:v>
                </c:pt>
                <c:pt idx="1654">
                  <c:v>-0.14253009999999999</c:v>
                </c:pt>
                <c:pt idx="1655">
                  <c:v>-0.1418915</c:v>
                </c:pt>
                <c:pt idx="1656">
                  <c:v>-0.1422108</c:v>
                </c:pt>
                <c:pt idx="1657">
                  <c:v>-0.14284930000000001</c:v>
                </c:pt>
                <c:pt idx="1658">
                  <c:v>-0.1418915</c:v>
                </c:pt>
                <c:pt idx="1659">
                  <c:v>-0.1418915</c:v>
                </c:pt>
                <c:pt idx="1660">
                  <c:v>-0.1434879</c:v>
                </c:pt>
                <c:pt idx="1661">
                  <c:v>-0.14412639999999999</c:v>
                </c:pt>
                <c:pt idx="1662">
                  <c:v>-0.14412639999999999</c:v>
                </c:pt>
                <c:pt idx="1663">
                  <c:v>-0.144765</c:v>
                </c:pt>
                <c:pt idx="1664">
                  <c:v>-0.14540349999999999</c:v>
                </c:pt>
                <c:pt idx="1665">
                  <c:v>-0.14668059999999999</c:v>
                </c:pt>
                <c:pt idx="1666">
                  <c:v>-0.14891550000000001</c:v>
                </c:pt>
                <c:pt idx="1667">
                  <c:v>-0.14987329999999999</c:v>
                </c:pt>
                <c:pt idx="1668">
                  <c:v>-0.1505118</c:v>
                </c:pt>
                <c:pt idx="1669">
                  <c:v>-0.15146960000000001</c:v>
                </c:pt>
                <c:pt idx="1670">
                  <c:v>-0.1521082</c:v>
                </c:pt>
                <c:pt idx="1671">
                  <c:v>-0.15306600000000001</c:v>
                </c:pt>
                <c:pt idx="1672">
                  <c:v>-0.1521082</c:v>
                </c:pt>
                <c:pt idx="1673">
                  <c:v>-0.14987329999999999</c:v>
                </c:pt>
                <c:pt idx="1674">
                  <c:v>-0.15115039999999999</c:v>
                </c:pt>
                <c:pt idx="1675">
                  <c:v>-0.1517889</c:v>
                </c:pt>
                <c:pt idx="1676">
                  <c:v>-0.1505118</c:v>
                </c:pt>
                <c:pt idx="1677">
                  <c:v>-0.1505118</c:v>
                </c:pt>
                <c:pt idx="1678">
                  <c:v>-0.1521082</c:v>
                </c:pt>
                <c:pt idx="1679">
                  <c:v>-0.1505118</c:v>
                </c:pt>
                <c:pt idx="1680">
                  <c:v>-0.1505118</c:v>
                </c:pt>
                <c:pt idx="1681">
                  <c:v>-0.14987329999999999</c:v>
                </c:pt>
                <c:pt idx="1682">
                  <c:v>-0.15019260000000001</c:v>
                </c:pt>
                <c:pt idx="1683">
                  <c:v>-0.14987329999999999</c:v>
                </c:pt>
                <c:pt idx="1684">
                  <c:v>-0.14955399999999999</c:v>
                </c:pt>
                <c:pt idx="1685">
                  <c:v>-0.1508311</c:v>
                </c:pt>
                <c:pt idx="1686">
                  <c:v>-0.1505118</c:v>
                </c:pt>
                <c:pt idx="1687">
                  <c:v>-0.14987329999999999</c:v>
                </c:pt>
                <c:pt idx="1688">
                  <c:v>-0.1508311</c:v>
                </c:pt>
                <c:pt idx="1689">
                  <c:v>-0.1508311</c:v>
                </c:pt>
                <c:pt idx="1690">
                  <c:v>-0.1521082</c:v>
                </c:pt>
                <c:pt idx="1691">
                  <c:v>-0.15402379999999999</c:v>
                </c:pt>
                <c:pt idx="1692">
                  <c:v>-0.15434310000000001</c:v>
                </c:pt>
                <c:pt idx="1693">
                  <c:v>-0.15530089999999999</c:v>
                </c:pt>
                <c:pt idx="1694">
                  <c:v>-0.1562587</c:v>
                </c:pt>
                <c:pt idx="1695">
                  <c:v>-0.1575358</c:v>
                </c:pt>
                <c:pt idx="1696">
                  <c:v>-0.15881290000000001</c:v>
                </c:pt>
                <c:pt idx="1697">
                  <c:v>-0.1604092</c:v>
                </c:pt>
                <c:pt idx="1698">
                  <c:v>-0.16104779999999999</c:v>
                </c:pt>
                <c:pt idx="1699">
                  <c:v>-0.15817429999999999</c:v>
                </c:pt>
                <c:pt idx="1700">
                  <c:v>-0.16009000000000001</c:v>
                </c:pt>
                <c:pt idx="1701">
                  <c:v>-0.15689719999999999</c:v>
                </c:pt>
                <c:pt idx="1702">
                  <c:v>-0.15945139999999999</c:v>
                </c:pt>
                <c:pt idx="1703">
                  <c:v>-0.15977069999999999</c:v>
                </c:pt>
                <c:pt idx="1704">
                  <c:v>-0.1591321</c:v>
                </c:pt>
                <c:pt idx="1705">
                  <c:v>-0.15849360000000001</c:v>
                </c:pt>
                <c:pt idx="1706">
                  <c:v>-0.1578551</c:v>
                </c:pt>
                <c:pt idx="1707">
                  <c:v>-0.1578551</c:v>
                </c:pt>
                <c:pt idx="1708">
                  <c:v>-0.1575358</c:v>
                </c:pt>
                <c:pt idx="1709">
                  <c:v>-0.1575358</c:v>
                </c:pt>
                <c:pt idx="1710">
                  <c:v>-0.15721650000000001</c:v>
                </c:pt>
                <c:pt idx="1711">
                  <c:v>-0.15657799999999999</c:v>
                </c:pt>
                <c:pt idx="1712">
                  <c:v>-0.1562587</c:v>
                </c:pt>
                <c:pt idx="1713">
                  <c:v>-0.15721650000000001</c:v>
                </c:pt>
                <c:pt idx="1714">
                  <c:v>-0.15721650000000001</c:v>
                </c:pt>
                <c:pt idx="1715">
                  <c:v>-0.15881290000000001</c:v>
                </c:pt>
                <c:pt idx="1716">
                  <c:v>-0.1578551</c:v>
                </c:pt>
                <c:pt idx="1717">
                  <c:v>-0.15881290000000001</c:v>
                </c:pt>
                <c:pt idx="1718">
                  <c:v>-0.1591321</c:v>
                </c:pt>
                <c:pt idx="1719">
                  <c:v>-0.16104779999999999</c:v>
                </c:pt>
                <c:pt idx="1720">
                  <c:v>-0.16168630000000001</c:v>
                </c:pt>
                <c:pt idx="1721">
                  <c:v>-0.16296340000000001</c:v>
                </c:pt>
                <c:pt idx="1722">
                  <c:v>-0.1632827</c:v>
                </c:pt>
                <c:pt idx="1723">
                  <c:v>-0.16424050000000001</c:v>
                </c:pt>
                <c:pt idx="1724">
                  <c:v>-0.16551759999999999</c:v>
                </c:pt>
                <c:pt idx="1725">
                  <c:v>-0.1664754</c:v>
                </c:pt>
                <c:pt idx="1726">
                  <c:v>-0.16807169999999999</c:v>
                </c:pt>
                <c:pt idx="1727">
                  <c:v>-0.1674332</c:v>
                </c:pt>
                <c:pt idx="1728">
                  <c:v>-0.16551759999999999</c:v>
                </c:pt>
                <c:pt idx="1729">
                  <c:v>-0.16519829999999999</c:v>
                </c:pt>
                <c:pt idx="1730">
                  <c:v>-0.16519829999999999</c:v>
                </c:pt>
                <c:pt idx="1731">
                  <c:v>-0.16583680000000001</c:v>
                </c:pt>
                <c:pt idx="1732">
                  <c:v>-0.16551759999999999</c:v>
                </c:pt>
                <c:pt idx="1733">
                  <c:v>-0.16424050000000001</c:v>
                </c:pt>
                <c:pt idx="1734">
                  <c:v>-0.16392119999999999</c:v>
                </c:pt>
                <c:pt idx="1735">
                  <c:v>-0.16424050000000001</c:v>
                </c:pt>
                <c:pt idx="1736">
                  <c:v>-0.16392119999999999</c:v>
                </c:pt>
                <c:pt idx="1737">
                  <c:v>-0.1632827</c:v>
                </c:pt>
                <c:pt idx="1738">
                  <c:v>-0.1632827</c:v>
                </c:pt>
                <c:pt idx="1739">
                  <c:v>-0.16296340000000001</c:v>
                </c:pt>
                <c:pt idx="1740">
                  <c:v>-0.1632827</c:v>
                </c:pt>
                <c:pt idx="1741">
                  <c:v>-0.16264410000000001</c:v>
                </c:pt>
                <c:pt idx="1742">
                  <c:v>-0.1632827</c:v>
                </c:pt>
                <c:pt idx="1743">
                  <c:v>-0.1645597</c:v>
                </c:pt>
                <c:pt idx="1744">
                  <c:v>-0.16519829999999999</c:v>
                </c:pt>
                <c:pt idx="1745">
                  <c:v>-0.1661561</c:v>
                </c:pt>
                <c:pt idx="1746">
                  <c:v>-0.16711390000000001</c:v>
                </c:pt>
                <c:pt idx="1747">
                  <c:v>-0.16711390000000001</c:v>
                </c:pt>
                <c:pt idx="1748">
                  <c:v>-0.16711390000000001</c:v>
                </c:pt>
                <c:pt idx="1749">
                  <c:v>-0.16871030000000001</c:v>
                </c:pt>
                <c:pt idx="1750">
                  <c:v>-0.1706259</c:v>
                </c:pt>
                <c:pt idx="1751">
                  <c:v>-0.17094519999999999</c:v>
                </c:pt>
                <c:pt idx="1752">
                  <c:v>-0.171903</c:v>
                </c:pt>
                <c:pt idx="1753">
                  <c:v>-0.17286080000000001</c:v>
                </c:pt>
                <c:pt idx="1754">
                  <c:v>-0.1734993</c:v>
                </c:pt>
                <c:pt idx="1755">
                  <c:v>-0.171903</c:v>
                </c:pt>
                <c:pt idx="1756">
                  <c:v>-0.16871030000000001</c:v>
                </c:pt>
                <c:pt idx="1757">
                  <c:v>-0.17254149999999999</c:v>
                </c:pt>
                <c:pt idx="1758">
                  <c:v>-0.17222219999999999</c:v>
                </c:pt>
                <c:pt idx="1759">
                  <c:v>-0.17158370000000001</c:v>
                </c:pt>
                <c:pt idx="1760">
                  <c:v>-0.17158370000000001</c:v>
                </c:pt>
                <c:pt idx="1761">
                  <c:v>-0.17094519999999999</c:v>
                </c:pt>
                <c:pt idx="1762">
                  <c:v>-0.17158370000000001</c:v>
                </c:pt>
                <c:pt idx="1763">
                  <c:v>-0.17094519999999999</c:v>
                </c:pt>
                <c:pt idx="1764">
                  <c:v>-0.1703066</c:v>
                </c:pt>
                <c:pt idx="1765">
                  <c:v>-0.17094519999999999</c:v>
                </c:pt>
                <c:pt idx="1766">
                  <c:v>-0.16998740000000001</c:v>
                </c:pt>
                <c:pt idx="1767">
                  <c:v>-0.1706259</c:v>
                </c:pt>
                <c:pt idx="1768">
                  <c:v>-0.17126440000000001</c:v>
                </c:pt>
                <c:pt idx="1769">
                  <c:v>-0.17094519999999999</c:v>
                </c:pt>
                <c:pt idx="1770">
                  <c:v>-0.17158370000000001</c:v>
                </c:pt>
                <c:pt idx="1771">
                  <c:v>-0.17158370000000001</c:v>
                </c:pt>
                <c:pt idx="1772">
                  <c:v>-0.17286080000000001</c:v>
                </c:pt>
                <c:pt idx="1773">
                  <c:v>-0.1734993</c:v>
                </c:pt>
                <c:pt idx="1774">
                  <c:v>-0.17509569999999999</c:v>
                </c:pt>
                <c:pt idx="1775">
                  <c:v>-0.1760535</c:v>
                </c:pt>
                <c:pt idx="1776">
                  <c:v>-0.17669199999999999</c:v>
                </c:pt>
                <c:pt idx="1777">
                  <c:v>-0.17796909999999999</c:v>
                </c:pt>
                <c:pt idx="1778">
                  <c:v>-0.17796909999999999</c:v>
                </c:pt>
                <c:pt idx="1779">
                  <c:v>-0.17988470000000001</c:v>
                </c:pt>
                <c:pt idx="1780">
                  <c:v>-0.18084259999999999</c:v>
                </c:pt>
                <c:pt idx="1781">
                  <c:v>-0.18243889999999999</c:v>
                </c:pt>
                <c:pt idx="1782">
                  <c:v>-0.1818004</c:v>
                </c:pt>
                <c:pt idx="1783">
                  <c:v>-0.18148110000000001</c:v>
                </c:pt>
                <c:pt idx="1784">
                  <c:v>-0.17828840000000001</c:v>
                </c:pt>
                <c:pt idx="1785">
                  <c:v>-0.17956549999999999</c:v>
                </c:pt>
                <c:pt idx="1786">
                  <c:v>-0.1805233</c:v>
                </c:pt>
                <c:pt idx="1787">
                  <c:v>-0.1805233</c:v>
                </c:pt>
                <c:pt idx="1788">
                  <c:v>-0.17924619999999999</c:v>
                </c:pt>
                <c:pt idx="1789">
                  <c:v>-0.17860770000000001</c:v>
                </c:pt>
                <c:pt idx="1790">
                  <c:v>-0.17860770000000001</c:v>
                </c:pt>
                <c:pt idx="1791">
                  <c:v>-0.17860770000000001</c:v>
                </c:pt>
                <c:pt idx="1792">
                  <c:v>-0.17860770000000001</c:v>
                </c:pt>
                <c:pt idx="1793">
                  <c:v>-0.17828840000000001</c:v>
                </c:pt>
                <c:pt idx="1794">
                  <c:v>-0.17796909999999999</c:v>
                </c:pt>
                <c:pt idx="1795">
                  <c:v>-0.17796909999999999</c:v>
                </c:pt>
                <c:pt idx="1796">
                  <c:v>-0.17796909999999999</c:v>
                </c:pt>
                <c:pt idx="1797">
                  <c:v>-0.17796909999999999</c:v>
                </c:pt>
                <c:pt idx="1798">
                  <c:v>-0.1789269</c:v>
                </c:pt>
                <c:pt idx="1799">
                  <c:v>-0.17924619999999999</c:v>
                </c:pt>
                <c:pt idx="1800">
                  <c:v>-0.17988470000000001</c:v>
                </c:pt>
                <c:pt idx="1801">
                  <c:v>-0.18084259999999999</c:v>
                </c:pt>
                <c:pt idx="1802">
                  <c:v>-0.18116180000000001</c:v>
                </c:pt>
                <c:pt idx="1803">
                  <c:v>-0.18275820000000001</c:v>
                </c:pt>
                <c:pt idx="1804">
                  <c:v>-0.18371599999999999</c:v>
                </c:pt>
                <c:pt idx="1805">
                  <c:v>-0.18531239999999999</c:v>
                </c:pt>
                <c:pt idx="1806">
                  <c:v>-0.18499309999999999</c:v>
                </c:pt>
                <c:pt idx="1807">
                  <c:v>-0.1862702</c:v>
                </c:pt>
                <c:pt idx="1808">
                  <c:v>-0.18786649999999999</c:v>
                </c:pt>
                <c:pt idx="1809">
                  <c:v>-0.18850510000000001</c:v>
                </c:pt>
                <c:pt idx="1810">
                  <c:v>-0.1875472</c:v>
                </c:pt>
                <c:pt idx="1811">
                  <c:v>-0.18690870000000001</c:v>
                </c:pt>
                <c:pt idx="1812">
                  <c:v>-0.1846738</c:v>
                </c:pt>
                <c:pt idx="1813">
                  <c:v>-0.18690870000000001</c:v>
                </c:pt>
                <c:pt idx="1814">
                  <c:v>-0.1862702</c:v>
                </c:pt>
                <c:pt idx="1815">
                  <c:v>-0.18690870000000001</c:v>
                </c:pt>
                <c:pt idx="1816">
                  <c:v>-0.1859509</c:v>
                </c:pt>
                <c:pt idx="1817">
                  <c:v>-0.18563160000000001</c:v>
                </c:pt>
                <c:pt idx="1818">
                  <c:v>-0.1859509</c:v>
                </c:pt>
                <c:pt idx="1819">
                  <c:v>-0.18499309999999999</c:v>
                </c:pt>
                <c:pt idx="1820">
                  <c:v>-0.18499309999999999</c:v>
                </c:pt>
                <c:pt idx="1821">
                  <c:v>-0.18499309999999999</c:v>
                </c:pt>
                <c:pt idx="1822">
                  <c:v>-0.18499309999999999</c:v>
                </c:pt>
                <c:pt idx="1823">
                  <c:v>-0.18531239999999999</c:v>
                </c:pt>
                <c:pt idx="1824">
                  <c:v>-0.18563160000000001</c:v>
                </c:pt>
                <c:pt idx="1825">
                  <c:v>-0.1846738</c:v>
                </c:pt>
                <c:pt idx="1826">
                  <c:v>-0.18563160000000001</c:v>
                </c:pt>
                <c:pt idx="1827">
                  <c:v>-0.18690870000000001</c:v>
                </c:pt>
                <c:pt idx="1828">
                  <c:v>-0.18818579999999999</c:v>
                </c:pt>
                <c:pt idx="1829">
                  <c:v>-0.18690870000000001</c:v>
                </c:pt>
                <c:pt idx="1830">
                  <c:v>-0.1888243</c:v>
                </c:pt>
                <c:pt idx="1831">
                  <c:v>-0.1888243</c:v>
                </c:pt>
                <c:pt idx="1832">
                  <c:v>-0.18946289999999999</c:v>
                </c:pt>
                <c:pt idx="1833">
                  <c:v>-0.19137850000000001</c:v>
                </c:pt>
                <c:pt idx="1834">
                  <c:v>-0.1929749</c:v>
                </c:pt>
                <c:pt idx="1835">
                  <c:v>-0.19361339999999999</c:v>
                </c:pt>
                <c:pt idx="1836">
                  <c:v>-0.19361339999999999</c:v>
                </c:pt>
                <c:pt idx="1837">
                  <c:v>-0.19680610000000001</c:v>
                </c:pt>
                <c:pt idx="1838">
                  <c:v>-0.19648679999999999</c:v>
                </c:pt>
                <c:pt idx="1839">
                  <c:v>-0.18946289999999999</c:v>
                </c:pt>
                <c:pt idx="1840">
                  <c:v>-0.19361339999999999</c:v>
                </c:pt>
                <c:pt idx="1841">
                  <c:v>-0.19489049999999999</c:v>
                </c:pt>
                <c:pt idx="1842">
                  <c:v>-0.19520970000000001</c:v>
                </c:pt>
                <c:pt idx="1843">
                  <c:v>-0.19425190000000001</c:v>
                </c:pt>
                <c:pt idx="1844">
                  <c:v>-0.19361339999999999</c:v>
                </c:pt>
                <c:pt idx="1845">
                  <c:v>-0.19425190000000001</c:v>
                </c:pt>
                <c:pt idx="1846">
                  <c:v>-0.1945712</c:v>
                </c:pt>
                <c:pt idx="1847">
                  <c:v>-0.1932941</c:v>
                </c:pt>
                <c:pt idx="1848">
                  <c:v>-0.19393270000000001</c:v>
                </c:pt>
                <c:pt idx="1849">
                  <c:v>-0.1932941</c:v>
                </c:pt>
                <c:pt idx="1850">
                  <c:v>-0.19265560000000001</c:v>
                </c:pt>
                <c:pt idx="1851">
                  <c:v>-0.1945712</c:v>
                </c:pt>
                <c:pt idx="1852">
                  <c:v>-0.19425190000000001</c:v>
                </c:pt>
                <c:pt idx="1853">
                  <c:v>-0.19425190000000001</c:v>
                </c:pt>
                <c:pt idx="1854">
                  <c:v>-0.19520970000000001</c:v>
                </c:pt>
                <c:pt idx="1855">
                  <c:v>-0.1945712</c:v>
                </c:pt>
                <c:pt idx="1856">
                  <c:v>-0.1958483</c:v>
                </c:pt>
                <c:pt idx="1857">
                  <c:v>-0.19680610000000001</c:v>
                </c:pt>
                <c:pt idx="1858">
                  <c:v>-0.19776389999999999</c:v>
                </c:pt>
                <c:pt idx="1859">
                  <c:v>-0.199041</c:v>
                </c:pt>
                <c:pt idx="1860">
                  <c:v>-0.19936029999999999</c:v>
                </c:pt>
                <c:pt idx="1861">
                  <c:v>-0.20063739999999999</c:v>
                </c:pt>
                <c:pt idx="1862">
                  <c:v>-0.20095660000000001</c:v>
                </c:pt>
                <c:pt idx="1863">
                  <c:v>-0.20351079999999999</c:v>
                </c:pt>
                <c:pt idx="1864">
                  <c:v>-0.2044686</c:v>
                </c:pt>
                <c:pt idx="1865">
                  <c:v>-0.20510709999999999</c:v>
                </c:pt>
                <c:pt idx="1866">
                  <c:v>-0.20351079999999999</c:v>
                </c:pt>
                <c:pt idx="1867">
                  <c:v>-0.2044686</c:v>
                </c:pt>
                <c:pt idx="1868">
                  <c:v>-0.2028722</c:v>
                </c:pt>
                <c:pt idx="1869">
                  <c:v>-0.20414930000000001</c:v>
                </c:pt>
                <c:pt idx="1870">
                  <c:v>-0.20351079999999999</c:v>
                </c:pt>
                <c:pt idx="1871">
                  <c:v>-0.20383009999999999</c:v>
                </c:pt>
                <c:pt idx="1872">
                  <c:v>-0.2028722</c:v>
                </c:pt>
                <c:pt idx="1873">
                  <c:v>-0.20255300000000001</c:v>
                </c:pt>
                <c:pt idx="1874">
                  <c:v>-0.20223369999999999</c:v>
                </c:pt>
                <c:pt idx="1875">
                  <c:v>-0.2028722</c:v>
                </c:pt>
                <c:pt idx="1876">
                  <c:v>-0.20223369999999999</c:v>
                </c:pt>
                <c:pt idx="1877">
                  <c:v>-0.2015952</c:v>
                </c:pt>
                <c:pt idx="1878">
                  <c:v>-0.20191439999999999</c:v>
                </c:pt>
                <c:pt idx="1879">
                  <c:v>-0.20191439999999999</c:v>
                </c:pt>
                <c:pt idx="1880">
                  <c:v>-0.20223369999999999</c:v>
                </c:pt>
                <c:pt idx="1881">
                  <c:v>-0.2028722</c:v>
                </c:pt>
                <c:pt idx="1882">
                  <c:v>-0.2031915</c:v>
                </c:pt>
                <c:pt idx="1883">
                  <c:v>-0.2031915</c:v>
                </c:pt>
                <c:pt idx="1884">
                  <c:v>-0.20478789999999999</c:v>
                </c:pt>
                <c:pt idx="1885">
                  <c:v>-0.2044686</c:v>
                </c:pt>
                <c:pt idx="1886">
                  <c:v>-0.20638419999999999</c:v>
                </c:pt>
                <c:pt idx="1887">
                  <c:v>-0.20670350000000001</c:v>
                </c:pt>
                <c:pt idx="1888">
                  <c:v>-0.20829990000000001</c:v>
                </c:pt>
                <c:pt idx="1889">
                  <c:v>-0.20957690000000001</c:v>
                </c:pt>
                <c:pt idx="1890">
                  <c:v>-0.2098962</c:v>
                </c:pt>
                <c:pt idx="1891">
                  <c:v>-0.21085400000000001</c:v>
                </c:pt>
                <c:pt idx="1892">
                  <c:v>-0.21245040000000001</c:v>
                </c:pt>
                <c:pt idx="1893">
                  <c:v>-0.21340819999999999</c:v>
                </c:pt>
                <c:pt idx="1894">
                  <c:v>-0.21372749999999999</c:v>
                </c:pt>
                <c:pt idx="1895">
                  <c:v>-0.20766129999999999</c:v>
                </c:pt>
                <c:pt idx="1896">
                  <c:v>-0.21117330000000001</c:v>
                </c:pt>
                <c:pt idx="1897">
                  <c:v>-0.21085400000000001</c:v>
                </c:pt>
                <c:pt idx="1898">
                  <c:v>-0.21181179999999999</c:v>
                </c:pt>
                <c:pt idx="1899">
                  <c:v>-0.21117330000000001</c:v>
                </c:pt>
                <c:pt idx="1900">
                  <c:v>-0.21085400000000001</c:v>
                </c:pt>
                <c:pt idx="1901">
                  <c:v>-0.21085400000000001</c:v>
                </c:pt>
                <c:pt idx="1902">
                  <c:v>-0.20957690000000001</c:v>
                </c:pt>
                <c:pt idx="1903">
                  <c:v>-0.2089384</c:v>
                </c:pt>
                <c:pt idx="1904">
                  <c:v>-0.20957690000000001</c:v>
                </c:pt>
                <c:pt idx="1905">
                  <c:v>-0.2089384</c:v>
                </c:pt>
                <c:pt idx="1906">
                  <c:v>-0.20925769999999999</c:v>
                </c:pt>
                <c:pt idx="1907">
                  <c:v>-0.2098962</c:v>
                </c:pt>
                <c:pt idx="1908">
                  <c:v>-0.20957690000000001</c:v>
                </c:pt>
                <c:pt idx="1909">
                  <c:v>-0.2089384</c:v>
                </c:pt>
                <c:pt idx="1910">
                  <c:v>-0.2102155</c:v>
                </c:pt>
                <c:pt idx="1911">
                  <c:v>-0.2102155</c:v>
                </c:pt>
                <c:pt idx="1912">
                  <c:v>-0.21213109999999999</c:v>
                </c:pt>
                <c:pt idx="1913">
                  <c:v>-0.21372749999999999</c:v>
                </c:pt>
                <c:pt idx="1914">
                  <c:v>-0.21372749999999999</c:v>
                </c:pt>
                <c:pt idx="1915">
                  <c:v>-0.214366</c:v>
                </c:pt>
                <c:pt idx="1916">
                  <c:v>-0.21628159999999999</c:v>
                </c:pt>
                <c:pt idx="1917">
                  <c:v>-0.2172394</c:v>
                </c:pt>
                <c:pt idx="1918">
                  <c:v>-0.2185165</c:v>
                </c:pt>
                <c:pt idx="1919">
                  <c:v>-0.21947430000000001</c:v>
                </c:pt>
                <c:pt idx="1920">
                  <c:v>-0.2201129</c:v>
                </c:pt>
                <c:pt idx="1921">
                  <c:v>-0.22075139999999999</c:v>
                </c:pt>
                <c:pt idx="1922">
                  <c:v>-0.21947430000000001</c:v>
                </c:pt>
                <c:pt idx="1923">
                  <c:v>-0.21660090000000001</c:v>
                </c:pt>
                <c:pt idx="1924">
                  <c:v>-0.22043209999999999</c:v>
                </c:pt>
                <c:pt idx="1925">
                  <c:v>-0.21947430000000001</c:v>
                </c:pt>
                <c:pt idx="1926">
                  <c:v>-0.2188358</c:v>
                </c:pt>
                <c:pt idx="1927">
                  <c:v>-0.21819720000000001</c:v>
                </c:pt>
                <c:pt idx="1928">
                  <c:v>-0.2185165</c:v>
                </c:pt>
                <c:pt idx="1929">
                  <c:v>-0.2185165</c:v>
                </c:pt>
                <c:pt idx="1930">
                  <c:v>-0.21819720000000001</c:v>
                </c:pt>
                <c:pt idx="1931">
                  <c:v>-0.2185165</c:v>
                </c:pt>
                <c:pt idx="1932">
                  <c:v>-0.21692020000000001</c:v>
                </c:pt>
                <c:pt idx="1933">
                  <c:v>-0.21787799999999999</c:v>
                </c:pt>
                <c:pt idx="1934">
                  <c:v>-0.21819720000000001</c:v>
                </c:pt>
                <c:pt idx="1935">
                  <c:v>-0.2188358</c:v>
                </c:pt>
                <c:pt idx="1936">
                  <c:v>-0.21947430000000001</c:v>
                </c:pt>
                <c:pt idx="1937">
                  <c:v>-0.21915509999999999</c:v>
                </c:pt>
                <c:pt idx="1938">
                  <c:v>-0.21947430000000001</c:v>
                </c:pt>
                <c:pt idx="1939">
                  <c:v>-0.2201129</c:v>
                </c:pt>
                <c:pt idx="1940">
                  <c:v>-0.22139</c:v>
                </c:pt>
                <c:pt idx="1941">
                  <c:v>-0.222667</c:v>
                </c:pt>
                <c:pt idx="1942">
                  <c:v>-0.22330559999999999</c:v>
                </c:pt>
                <c:pt idx="1943">
                  <c:v>-0.2245827</c:v>
                </c:pt>
                <c:pt idx="1944">
                  <c:v>-0.2245827</c:v>
                </c:pt>
                <c:pt idx="1945">
                  <c:v>-0.22617899999999999</c:v>
                </c:pt>
                <c:pt idx="1946">
                  <c:v>-0.22777539999999999</c:v>
                </c:pt>
                <c:pt idx="1947">
                  <c:v>-0.23032949999999999</c:v>
                </c:pt>
                <c:pt idx="1948">
                  <c:v>-0.23064879999999999</c:v>
                </c:pt>
                <c:pt idx="1949">
                  <c:v>-0.23096810000000001</c:v>
                </c:pt>
                <c:pt idx="1950">
                  <c:v>-0.2245827</c:v>
                </c:pt>
                <c:pt idx="1951">
                  <c:v>-0.2271368</c:v>
                </c:pt>
                <c:pt idx="1952">
                  <c:v>-0.2284139</c:v>
                </c:pt>
                <c:pt idx="1953">
                  <c:v>-0.2287332</c:v>
                </c:pt>
                <c:pt idx="1954">
                  <c:v>-0.22809460000000001</c:v>
                </c:pt>
                <c:pt idx="1955">
                  <c:v>-0.22777539999999999</c:v>
                </c:pt>
                <c:pt idx="1956">
                  <c:v>-0.2271368</c:v>
                </c:pt>
                <c:pt idx="1957">
                  <c:v>-0.22681760000000001</c:v>
                </c:pt>
                <c:pt idx="1958">
                  <c:v>-0.2271368</c:v>
                </c:pt>
                <c:pt idx="1959">
                  <c:v>-0.2271368</c:v>
                </c:pt>
                <c:pt idx="1960">
                  <c:v>-0.22681760000000001</c:v>
                </c:pt>
                <c:pt idx="1961">
                  <c:v>-0.2271368</c:v>
                </c:pt>
                <c:pt idx="1962">
                  <c:v>-0.22617899999999999</c:v>
                </c:pt>
                <c:pt idx="1963">
                  <c:v>-0.22681760000000001</c:v>
                </c:pt>
                <c:pt idx="1964">
                  <c:v>-0.2271368</c:v>
                </c:pt>
                <c:pt idx="1965">
                  <c:v>-0.22777539999999999</c:v>
                </c:pt>
                <c:pt idx="1966">
                  <c:v>-0.2284139</c:v>
                </c:pt>
                <c:pt idx="1967">
                  <c:v>-0.22905249999999999</c:v>
                </c:pt>
                <c:pt idx="1968">
                  <c:v>-0.22969100000000001</c:v>
                </c:pt>
                <c:pt idx="1969">
                  <c:v>-0.23096810000000001</c:v>
                </c:pt>
                <c:pt idx="1970">
                  <c:v>-0.2316066</c:v>
                </c:pt>
                <c:pt idx="1971">
                  <c:v>-7.7380000000000005E-4</c:v>
                </c:pt>
                <c:pt idx="1972">
                  <c:v>1.96595E-2</c:v>
                </c:pt>
                <c:pt idx="1973">
                  <c:v>1.26356E-2</c:v>
                </c:pt>
                <c:pt idx="1974">
                  <c:v>1.29549E-2</c:v>
                </c:pt>
                <c:pt idx="1975">
                  <c:v>1.29549E-2</c:v>
                </c:pt>
                <c:pt idx="1976">
                  <c:v>1.26356E-2</c:v>
                </c:pt>
                <c:pt idx="1977">
                  <c:v>1.26356E-2</c:v>
                </c:pt>
                <c:pt idx="1978">
                  <c:v>1.29549E-2</c:v>
                </c:pt>
                <c:pt idx="1979">
                  <c:v>1.2316300000000001E-2</c:v>
                </c:pt>
                <c:pt idx="1980">
                  <c:v>1.26356E-2</c:v>
                </c:pt>
                <c:pt idx="1981">
                  <c:v>1.29549E-2</c:v>
                </c:pt>
                <c:pt idx="1982">
                  <c:v>1.29549E-2</c:v>
                </c:pt>
                <c:pt idx="1983">
                  <c:v>1.29549E-2</c:v>
                </c:pt>
                <c:pt idx="1984">
                  <c:v>1.29549E-2</c:v>
                </c:pt>
                <c:pt idx="1985">
                  <c:v>1.29549E-2</c:v>
                </c:pt>
                <c:pt idx="1986">
                  <c:v>1.29549E-2</c:v>
                </c:pt>
                <c:pt idx="1987">
                  <c:v>1.29549E-2</c:v>
                </c:pt>
                <c:pt idx="1988">
                  <c:v>1.29549E-2</c:v>
                </c:pt>
                <c:pt idx="1989">
                  <c:v>1.32741E-2</c:v>
                </c:pt>
                <c:pt idx="1990">
                  <c:v>1.35934E-2</c:v>
                </c:pt>
                <c:pt idx="1991">
                  <c:v>1.29549E-2</c:v>
                </c:pt>
                <c:pt idx="1992">
                  <c:v>1.29549E-2</c:v>
                </c:pt>
                <c:pt idx="1993">
                  <c:v>1.29549E-2</c:v>
                </c:pt>
                <c:pt idx="1994">
                  <c:v>1.29549E-2</c:v>
                </c:pt>
                <c:pt idx="1995">
                  <c:v>1.2316300000000001E-2</c:v>
                </c:pt>
                <c:pt idx="1996">
                  <c:v>1.29549E-2</c:v>
                </c:pt>
                <c:pt idx="1997">
                  <c:v>1.32741E-2</c:v>
                </c:pt>
                <c:pt idx="1998">
                  <c:v>1.32741E-2</c:v>
                </c:pt>
                <c:pt idx="1999">
                  <c:v>1.26356E-2</c:v>
                </c:pt>
                <c:pt idx="2000">
                  <c:v>1.29549E-2</c:v>
                </c:pt>
                <c:pt idx="2001">
                  <c:v>1.26356E-2</c:v>
                </c:pt>
                <c:pt idx="2002">
                  <c:v>1.2316300000000001E-2</c:v>
                </c:pt>
                <c:pt idx="2003">
                  <c:v>3.0687009999999999</c:v>
                </c:pt>
                <c:pt idx="2004">
                  <c:v>10.3525454</c:v>
                </c:pt>
                <c:pt idx="2005">
                  <c:v>1.2734373000000001</c:v>
                </c:pt>
                <c:pt idx="2006">
                  <c:v>3.7858000000000003E-2</c:v>
                </c:pt>
                <c:pt idx="2007">
                  <c:v>1.2316300000000001E-2</c:v>
                </c:pt>
                <c:pt idx="2008">
                  <c:v>1.2316300000000001E-2</c:v>
                </c:pt>
                <c:pt idx="2009">
                  <c:v>1.26356E-2</c:v>
                </c:pt>
                <c:pt idx="2010">
                  <c:v>1.2316300000000001E-2</c:v>
                </c:pt>
              </c:numCache>
            </c:numRef>
          </c:val>
          <c:smooth val="0"/>
          <c:extLst>
            <c:ext xmlns:c16="http://schemas.microsoft.com/office/drawing/2014/chart" uri="{C3380CC4-5D6E-409C-BE32-E72D297353CC}">
              <c16:uniqueId val="{00000000-AD0B-4895-A33E-133CDF0D71A3}"/>
            </c:ext>
          </c:extLst>
        </c:ser>
        <c:ser>
          <c:idx val="1"/>
          <c:order val="1"/>
          <c:tx>
            <c:v>Coil B Voltage (V)</c:v>
          </c:tx>
          <c:marker>
            <c:symbol val="none"/>
          </c:marker>
          <c:cat>
            <c:numRef>
              <c:f>'Fast Logger 02-15-1750'!$A$8000:$A$10010</c:f>
              <c:numCache>
                <c:formatCode>General</c:formatCode>
                <c:ptCount val="2011"/>
                <c:pt idx="0">
                  <c:v>-0.20039999999999999</c:v>
                </c:pt>
                <c:pt idx="1">
                  <c:v>-0.20030000000000001</c:v>
                </c:pt>
                <c:pt idx="2">
                  <c:v>-0.20019999999999999</c:v>
                </c:pt>
                <c:pt idx="3">
                  <c:v>-0.2001</c:v>
                </c:pt>
                <c:pt idx="4">
                  <c:v>-0.2</c:v>
                </c:pt>
                <c:pt idx="5">
                  <c:v>-0.19989999999999999</c:v>
                </c:pt>
                <c:pt idx="6">
                  <c:v>-0.19980000000000001</c:v>
                </c:pt>
                <c:pt idx="7">
                  <c:v>-0.19969999999999999</c:v>
                </c:pt>
                <c:pt idx="8">
                  <c:v>-0.1996</c:v>
                </c:pt>
                <c:pt idx="9">
                  <c:v>-0.19950000000000001</c:v>
                </c:pt>
                <c:pt idx="10">
                  <c:v>-0.19939999999999999</c:v>
                </c:pt>
                <c:pt idx="11">
                  <c:v>-0.1993</c:v>
                </c:pt>
                <c:pt idx="12">
                  <c:v>-0.19919999999999999</c:v>
                </c:pt>
                <c:pt idx="13">
                  <c:v>-0.1991</c:v>
                </c:pt>
                <c:pt idx="14">
                  <c:v>-0.19900000000000001</c:v>
                </c:pt>
                <c:pt idx="15">
                  <c:v>-0.19889999999999999</c:v>
                </c:pt>
                <c:pt idx="16">
                  <c:v>-0.1988</c:v>
                </c:pt>
                <c:pt idx="17">
                  <c:v>-0.19869999999999999</c:v>
                </c:pt>
                <c:pt idx="18">
                  <c:v>-0.1986</c:v>
                </c:pt>
                <c:pt idx="19">
                  <c:v>-0.19850000000000001</c:v>
                </c:pt>
                <c:pt idx="20">
                  <c:v>-0.19839999999999999</c:v>
                </c:pt>
                <c:pt idx="21">
                  <c:v>-0.1983</c:v>
                </c:pt>
                <c:pt idx="22">
                  <c:v>-0.19819999999999999</c:v>
                </c:pt>
                <c:pt idx="23">
                  <c:v>-0.1981</c:v>
                </c:pt>
                <c:pt idx="24">
                  <c:v>-0.19800000000000001</c:v>
                </c:pt>
                <c:pt idx="25">
                  <c:v>-0.19789999999999999</c:v>
                </c:pt>
                <c:pt idx="26">
                  <c:v>-0.1978</c:v>
                </c:pt>
                <c:pt idx="27">
                  <c:v>-0.19769999999999999</c:v>
                </c:pt>
                <c:pt idx="28">
                  <c:v>-0.1976</c:v>
                </c:pt>
                <c:pt idx="29">
                  <c:v>-0.19750000000000001</c:v>
                </c:pt>
                <c:pt idx="30">
                  <c:v>-0.19739999999999999</c:v>
                </c:pt>
                <c:pt idx="31">
                  <c:v>-0.1973</c:v>
                </c:pt>
                <c:pt idx="32">
                  <c:v>-0.19719999999999999</c:v>
                </c:pt>
                <c:pt idx="33">
                  <c:v>-0.1971</c:v>
                </c:pt>
                <c:pt idx="34">
                  <c:v>-0.19700000000000001</c:v>
                </c:pt>
                <c:pt idx="35">
                  <c:v>-0.19689999999999999</c:v>
                </c:pt>
                <c:pt idx="36">
                  <c:v>-0.1968</c:v>
                </c:pt>
                <c:pt idx="37">
                  <c:v>-0.19670000000000001</c:v>
                </c:pt>
                <c:pt idx="38">
                  <c:v>-0.1966</c:v>
                </c:pt>
                <c:pt idx="39">
                  <c:v>-0.19650000000000001</c:v>
                </c:pt>
                <c:pt idx="40">
                  <c:v>-0.19639999999999999</c:v>
                </c:pt>
                <c:pt idx="41">
                  <c:v>-0.1963</c:v>
                </c:pt>
                <c:pt idx="42">
                  <c:v>-0.19620000000000001</c:v>
                </c:pt>
                <c:pt idx="43">
                  <c:v>-0.1961</c:v>
                </c:pt>
                <c:pt idx="44">
                  <c:v>-0.19600000000000001</c:v>
                </c:pt>
                <c:pt idx="45">
                  <c:v>-0.19589999999999999</c:v>
                </c:pt>
                <c:pt idx="46">
                  <c:v>-0.1958</c:v>
                </c:pt>
                <c:pt idx="47">
                  <c:v>-0.19570000000000001</c:v>
                </c:pt>
                <c:pt idx="48">
                  <c:v>-0.1956</c:v>
                </c:pt>
                <c:pt idx="49">
                  <c:v>-0.19550000000000001</c:v>
                </c:pt>
                <c:pt idx="50">
                  <c:v>-0.19539999999999999</c:v>
                </c:pt>
                <c:pt idx="51">
                  <c:v>-0.1953</c:v>
                </c:pt>
                <c:pt idx="52">
                  <c:v>-0.19520000000000001</c:v>
                </c:pt>
                <c:pt idx="53">
                  <c:v>-0.1951</c:v>
                </c:pt>
                <c:pt idx="54">
                  <c:v>-0.19500000000000001</c:v>
                </c:pt>
                <c:pt idx="55">
                  <c:v>-0.19489999999999999</c:v>
                </c:pt>
                <c:pt idx="56">
                  <c:v>-0.1948</c:v>
                </c:pt>
                <c:pt idx="57">
                  <c:v>-0.19470000000000001</c:v>
                </c:pt>
                <c:pt idx="58">
                  <c:v>-0.1946</c:v>
                </c:pt>
                <c:pt idx="59">
                  <c:v>-0.19450000000000001</c:v>
                </c:pt>
                <c:pt idx="60">
                  <c:v>-0.19439999999999999</c:v>
                </c:pt>
                <c:pt idx="61">
                  <c:v>-0.1943</c:v>
                </c:pt>
                <c:pt idx="62">
                  <c:v>-0.19420000000000001</c:v>
                </c:pt>
                <c:pt idx="63">
                  <c:v>-0.19409999999999999</c:v>
                </c:pt>
                <c:pt idx="64">
                  <c:v>-0.19400000000000001</c:v>
                </c:pt>
                <c:pt idx="65">
                  <c:v>-0.19389999999999999</c:v>
                </c:pt>
                <c:pt idx="66">
                  <c:v>-0.1938</c:v>
                </c:pt>
                <c:pt idx="67">
                  <c:v>-0.19370000000000001</c:v>
                </c:pt>
                <c:pt idx="68">
                  <c:v>-0.19359999999999999</c:v>
                </c:pt>
                <c:pt idx="69">
                  <c:v>-0.19350000000000001</c:v>
                </c:pt>
                <c:pt idx="70">
                  <c:v>-0.19339999999999999</c:v>
                </c:pt>
                <c:pt idx="71">
                  <c:v>-0.1933</c:v>
                </c:pt>
                <c:pt idx="72">
                  <c:v>-0.19320000000000001</c:v>
                </c:pt>
                <c:pt idx="73">
                  <c:v>-0.19309999999999999</c:v>
                </c:pt>
                <c:pt idx="74">
                  <c:v>-0.193</c:v>
                </c:pt>
                <c:pt idx="75">
                  <c:v>-0.19289999999999999</c:v>
                </c:pt>
                <c:pt idx="76">
                  <c:v>-0.1928</c:v>
                </c:pt>
                <c:pt idx="77">
                  <c:v>-0.19270000000000001</c:v>
                </c:pt>
                <c:pt idx="78">
                  <c:v>-0.19259999999999999</c:v>
                </c:pt>
                <c:pt idx="79">
                  <c:v>-0.1925</c:v>
                </c:pt>
                <c:pt idx="80">
                  <c:v>-0.19239999999999999</c:v>
                </c:pt>
                <c:pt idx="81">
                  <c:v>-0.1923</c:v>
                </c:pt>
                <c:pt idx="82">
                  <c:v>-0.19220000000000001</c:v>
                </c:pt>
                <c:pt idx="83">
                  <c:v>-0.19209999999999999</c:v>
                </c:pt>
                <c:pt idx="84">
                  <c:v>-0.192</c:v>
                </c:pt>
                <c:pt idx="85">
                  <c:v>-0.19189999999999999</c:v>
                </c:pt>
                <c:pt idx="86">
                  <c:v>-0.1918</c:v>
                </c:pt>
                <c:pt idx="87">
                  <c:v>-0.19170000000000001</c:v>
                </c:pt>
                <c:pt idx="88">
                  <c:v>-0.19159999999999999</c:v>
                </c:pt>
                <c:pt idx="89">
                  <c:v>-0.1915</c:v>
                </c:pt>
                <c:pt idx="90">
                  <c:v>-0.19139999999999999</c:v>
                </c:pt>
                <c:pt idx="91">
                  <c:v>-0.1913</c:v>
                </c:pt>
                <c:pt idx="92">
                  <c:v>-0.19120000000000001</c:v>
                </c:pt>
                <c:pt idx="93">
                  <c:v>-0.19109999999999999</c:v>
                </c:pt>
                <c:pt idx="94">
                  <c:v>-0.191</c:v>
                </c:pt>
                <c:pt idx="95">
                  <c:v>-0.19089999999999999</c:v>
                </c:pt>
                <c:pt idx="96">
                  <c:v>-0.1908</c:v>
                </c:pt>
                <c:pt idx="97">
                  <c:v>-0.19070000000000001</c:v>
                </c:pt>
                <c:pt idx="98">
                  <c:v>-0.19059999999999999</c:v>
                </c:pt>
                <c:pt idx="99">
                  <c:v>-0.1905</c:v>
                </c:pt>
                <c:pt idx="100">
                  <c:v>-0.19040000000000001</c:v>
                </c:pt>
                <c:pt idx="101">
                  <c:v>-0.1903</c:v>
                </c:pt>
                <c:pt idx="102">
                  <c:v>-0.19020000000000001</c:v>
                </c:pt>
                <c:pt idx="103">
                  <c:v>-0.19009999999999999</c:v>
                </c:pt>
                <c:pt idx="104">
                  <c:v>-0.19</c:v>
                </c:pt>
                <c:pt idx="105">
                  <c:v>-0.18990000000000001</c:v>
                </c:pt>
                <c:pt idx="106">
                  <c:v>-0.1898</c:v>
                </c:pt>
                <c:pt idx="107">
                  <c:v>-0.18970000000000001</c:v>
                </c:pt>
                <c:pt idx="108">
                  <c:v>-0.18959999999999999</c:v>
                </c:pt>
                <c:pt idx="109">
                  <c:v>-0.1895</c:v>
                </c:pt>
                <c:pt idx="110">
                  <c:v>-0.18940000000000001</c:v>
                </c:pt>
                <c:pt idx="111">
                  <c:v>-0.1893</c:v>
                </c:pt>
                <c:pt idx="112">
                  <c:v>-0.18920000000000001</c:v>
                </c:pt>
                <c:pt idx="113">
                  <c:v>-0.18909999999999999</c:v>
                </c:pt>
                <c:pt idx="114">
                  <c:v>-0.189</c:v>
                </c:pt>
                <c:pt idx="115">
                  <c:v>-0.18890000000000001</c:v>
                </c:pt>
                <c:pt idx="116">
                  <c:v>-0.1888</c:v>
                </c:pt>
                <c:pt idx="117">
                  <c:v>-0.18870000000000001</c:v>
                </c:pt>
                <c:pt idx="118">
                  <c:v>-0.18859999999999999</c:v>
                </c:pt>
                <c:pt idx="119">
                  <c:v>-0.1885</c:v>
                </c:pt>
                <c:pt idx="120">
                  <c:v>-0.18840000000000001</c:v>
                </c:pt>
                <c:pt idx="121">
                  <c:v>-0.1883</c:v>
                </c:pt>
                <c:pt idx="122">
                  <c:v>-0.18820000000000001</c:v>
                </c:pt>
                <c:pt idx="123">
                  <c:v>-0.18809999999999999</c:v>
                </c:pt>
                <c:pt idx="124">
                  <c:v>-0.188</c:v>
                </c:pt>
                <c:pt idx="125">
                  <c:v>-0.18790000000000001</c:v>
                </c:pt>
                <c:pt idx="126">
                  <c:v>-0.18779999999999999</c:v>
                </c:pt>
                <c:pt idx="127">
                  <c:v>-0.18770000000000001</c:v>
                </c:pt>
                <c:pt idx="128">
                  <c:v>-0.18759999999999999</c:v>
                </c:pt>
                <c:pt idx="129">
                  <c:v>-0.1875</c:v>
                </c:pt>
                <c:pt idx="130">
                  <c:v>-0.18740000000000001</c:v>
                </c:pt>
                <c:pt idx="131">
                  <c:v>-0.18729999999999999</c:v>
                </c:pt>
                <c:pt idx="132">
                  <c:v>-0.18720000000000001</c:v>
                </c:pt>
                <c:pt idx="133">
                  <c:v>-0.18709999999999999</c:v>
                </c:pt>
                <c:pt idx="134">
                  <c:v>-0.187</c:v>
                </c:pt>
                <c:pt idx="135">
                  <c:v>-0.18690000000000001</c:v>
                </c:pt>
                <c:pt idx="136">
                  <c:v>-0.18679999999999999</c:v>
                </c:pt>
                <c:pt idx="137">
                  <c:v>-0.1867</c:v>
                </c:pt>
                <c:pt idx="138">
                  <c:v>-0.18659999999999999</c:v>
                </c:pt>
                <c:pt idx="139">
                  <c:v>-0.1865</c:v>
                </c:pt>
                <c:pt idx="140">
                  <c:v>-0.18640000000000001</c:v>
                </c:pt>
                <c:pt idx="141">
                  <c:v>-0.18629999999999999</c:v>
                </c:pt>
                <c:pt idx="142">
                  <c:v>-0.1862</c:v>
                </c:pt>
                <c:pt idx="143">
                  <c:v>-0.18609999999999999</c:v>
                </c:pt>
                <c:pt idx="144">
                  <c:v>-0.186</c:v>
                </c:pt>
                <c:pt idx="145">
                  <c:v>-0.18590000000000001</c:v>
                </c:pt>
                <c:pt idx="146">
                  <c:v>-0.18579999999999999</c:v>
                </c:pt>
                <c:pt idx="147">
                  <c:v>-0.1857</c:v>
                </c:pt>
                <c:pt idx="148">
                  <c:v>-0.18559999999999999</c:v>
                </c:pt>
                <c:pt idx="149">
                  <c:v>-0.1855</c:v>
                </c:pt>
                <c:pt idx="150">
                  <c:v>-0.18540000000000001</c:v>
                </c:pt>
                <c:pt idx="151">
                  <c:v>-0.18529999999999999</c:v>
                </c:pt>
                <c:pt idx="152">
                  <c:v>-0.1852</c:v>
                </c:pt>
                <c:pt idx="153">
                  <c:v>-0.18509999999999999</c:v>
                </c:pt>
                <c:pt idx="154">
                  <c:v>-0.185</c:v>
                </c:pt>
                <c:pt idx="155">
                  <c:v>-0.18490000000000001</c:v>
                </c:pt>
                <c:pt idx="156">
                  <c:v>-0.18479999999999999</c:v>
                </c:pt>
                <c:pt idx="157">
                  <c:v>-0.1847</c:v>
                </c:pt>
                <c:pt idx="158">
                  <c:v>-0.18459999999999999</c:v>
                </c:pt>
                <c:pt idx="159">
                  <c:v>-0.1845</c:v>
                </c:pt>
                <c:pt idx="160">
                  <c:v>-0.18440000000000001</c:v>
                </c:pt>
                <c:pt idx="161">
                  <c:v>-0.18429999999999999</c:v>
                </c:pt>
                <c:pt idx="162">
                  <c:v>-0.1842</c:v>
                </c:pt>
                <c:pt idx="163">
                  <c:v>-0.18410000000000001</c:v>
                </c:pt>
                <c:pt idx="164">
                  <c:v>-0.184</c:v>
                </c:pt>
                <c:pt idx="165">
                  <c:v>-0.18390000000000001</c:v>
                </c:pt>
                <c:pt idx="166">
                  <c:v>-0.18379999999999999</c:v>
                </c:pt>
                <c:pt idx="167">
                  <c:v>-0.1837</c:v>
                </c:pt>
                <c:pt idx="168">
                  <c:v>-0.18360000000000001</c:v>
                </c:pt>
                <c:pt idx="169">
                  <c:v>-0.1835</c:v>
                </c:pt>
                <c:pt idx="170">
                  <c:v>-0.18340000000000001</c:v>
                </c:pt>
                <c:pt idx="171">
                  <c:v>-0.18329999999999999</c:v>
                </c:pt>
                <c:pt idx="172">
                  <c:v>-0.1832</c:v>
                </c:pt>
                <c:pt idx="173">
                  <c:v>-0.18310000000000001</c:v>
                </c:pt>
                <c:pt idx="174">
                  <c:v>-0.183</c:v>
                </c:pt>
                <c:pt idx="175">
                  <c:v>-0.18290000000000001</c:v>
                </c:pt>
                <c:pt idx="176">
                  <c:v>-0.18279999999999999</c:v>
                </c:pt>
                <c:pt idx="177">
                  <c:v>-0.1827</c:v>
                </c:pt>
                <c:pt idx="178">
                  <c:v>-0.18260000000000001</c:v>
                </c:pt>
                <c:pt idx="179">
                  <c:v>-0.1825</c:v>
                </c:pt>
                <c:pt idx="180">
                  <c:v>-0.18240000000000001</c:v>
                </c:pt>
                <c:pt idx="181">
                  <c:v>-0.18229999999999999</c:v>
                </c:pt>
                <c:pt idx="182">
                  <c:v>-0.1822</c:v>
                </c:pt>
                <c:pt idx="183">
                  <c:v>-0.18210000000000001</c:v>
                </c:pt>
                <c:pt idx="184">
                  <c:v>-0.182</c:v>
                </c:pt>
                <c:pt idx="185">
                  <c:v>-0.18190000000000001</c:v>
                </c:pt>
                <c:pt idx="186">
                  <c:v>-0.18179999999999999</c:v>
                </c:pt>
                <c:pt idx="187">
                  <c:v>-0.1817</c:v>
                </c:pt>
                <c:pt idx="188">
                  <c:v>-0.18160000000000001</c:v>
                </c:pt>
                <c:pt idx="189">
                  <c:v>-0.18149999999999999</c:v>
                </c:pt>
                <c:pt idx="190">
                  <c:v>-0.18140000000000001</c:v>
                </c:pt>
                <c:pt idx="191">
                  <c:v>-0.18129999999999999</c:v>
                </c:pt>
                <c:pt idx="192">
                  <c:v>-0.1812</c:v>
                </c:pt>
                <c:pt idx="193">
                  <c:v>-0.18110000000000001</c:v>
                </c:pt>
                <c:pt idx="194">
                  <c:v>-0.18099999999999999</c:v>
                </c:pt>
                <c:pt idx="195">
                  <c:v>-0.18090000000000001</c:v>
                </c:pt>
                <c:pt idx="196">
                  <c:v>-0.18079999999999999</c:v>
                </c:pt>
                <c:pt idx="197">
                  <c:v>-0.1807</c:v>
                </c:pt>
                <c:pt idx="198">
                  <c:v>-0.18060000000000001</c:v>
                </c:pt>
                <c:pt idx="199">
                  <c:v>-0.18049999999999999</c:v>
                </c:pt>
                <c:pt idx="200">
                  <c:v>-0.1804</c:v>
                </c:pt>
                <c:pt idx="201">
                  <c:v>-0.18029999999999999</c:v>
                </c:pt>
                <c:pt idx="202">
                  <c:v>-0.1802</c:v>
                </c:pt>
                <c:pt idx="203">
                  <c:v>-0.18010000000000001</c:v>
                </c:pt>
                <c:pt idx="204">
                  <c:v>-0.18</c:v>
                </c:pt>
                <c:pt idx="205">
                  <c:v>-0.1799</c:v>
                </c:pt>
                <c:pt idx="206">
                  <c:v>-0.17979999999999999</c:v>
                </c:pt>
                <c:pt idx="207">
                  <c:v>-0.1797</c:v>
                </c:pt>
                <c:pt idx="208">
                  <c:v>-0.17960000000000001</c:v>
                </c:pt>
                <c:pt idx="209">
                  <c:v>-0.17949999999999999</c:v>
                </c:pt>
                <c:pt idx="210">
                  <c:v>-0.1794</c:v>
                </c:pt>
                <c:pt idx="211">
                  <c:v>-0.17929999999999999</c:v>
                </c:pt>
                <c:pt idx="212">
                  <c:v>-0.1792</c:v>
                </c:pt>
                <c:pt idx="213">
                  <c:v>-0.17910000000000001</c:v>
                </c:pt>
                <c:pt idx="214">
                  <c:v>-0.17899999999999999</c:v>
                </c:pt>
                <c:pt idx="215">
                  <c:v>-0.1789</c:v>
                </c:pt>
                <c:pt idx="216">
                  <c:v>-0.17879999999999999</c:v>
                </c:pt>
                <c:pt idx="217">
                  <c:v>-0.1787</c:v>
                </c:pt>
                <c:pt idx="218">
                  <c:v>-0.17860000000000001</c:v>
                </c:pt>
                <c:pt idx="219">
                  <c:v>-0.17849999999999999</c:v>
                </c:pt>
                <c:pt idx="220">
                  <c:v>-0.1784</c:v>
                </c:pt>
                <c:pt idx="221">
                  <c:v>-0.17829999999999999</c:v>
                </c:pt>
                <c:pt idx="222">
                  <c:v>-0.1782</c:v>
                </c:pt>
                <c:pt idx="223">
                  <c:v>-0.17810000000000001</c:v>
                </c:pt>
                <c:pt idx="224">
                  <c:v>-0.17799999999999999</c:v>
                </c:pt>
                <c:pt idx="225">
                  <c:v>-0.1779</c:v>
                </c:pt>
                <c:pt idx="226">
                  <c:v>-0.17780000000000001</c:v>
                </c:pt>
                <c:pt idx="227">
                  <c:v>-0.1777</c:v>
                </c:pt>
                <c:pt idx="228">
                  <c:v>-0.17760000000000001</c:v>
                </c:pt>
                <c:pt idx="229">
                  <c:v>-0.17749999999999999</c:v>
                </c:pt>
                <c:pt idx="230">
                  <c:v>-0.1774</c:v>
                </c:pt>
                <c:pt idx="231">
                  <c:v>-0.17730000000000001</c:v>
                </c:pt>
                <c:pt idx="232">
                  <c:v>-0.1772</c:v>
                </c:pt>
                <c:pt idx="233">
                  <c:v>-0.17710000000000001</c:v>
                </c:pt>
                <c:pt idx="234">
                  <c:v>-0.17699999999999999</c:v>
                </c:pt>
                <c:pt idx="235">
                  <c:v>-0.1769</c:v>
                </c:pt>
                <c:pt idx="236">
                  <c:v>-0.17680000000000001</c:v>
                </c:pt>
                <c:pt idx="237">
                  <c:v>-0.1767</c:v>
                </c:pt>
                <c:pt idx="238">
                  <c:v>-0.17660000000000001</c:v>
                </c:pt>
                <c:pt idx="239">
                  <c:v>-0.17649999999999999</c:v>
                </c:pt>
                <c:pt idx="240">
                  <c:v>-0.1764</c:v>
                </c:pt>
                <c:pt idx="241">
                  <c:v>-0.17630000000000001</c:v>
                </c:pt>
                <c:pt idx="242">
                  <c:v>-0.1762</c:v>
                </c:pt>
                <c:pt idx="243">
                  <c:v>-0.17610000000000001</c:v>
                </c:pt>
                <c:pt idx="244">
                  <c:v>-0.17599999999999999</c:v>
                </c:pt>
                <c:pt idx="245">
                  <c:v>-0.1759</c:v>
                </c:pt>
                <c:pt idx="246">
                  <c:v>-0.17580000000000001</c:v>
                </c:pt>
                <c:pt idx="247">
                  <c:v>-0.1757</c:v>
                </c:pt>
                <c:pt idx="248">
                  <c:v>-0.17560000000000001</c:v>
                </c:pt>
                <c:pt idx="249">
                  <c:v>-0.17549999999999999</c:v>
                </c:pt>
                <c:pt idx="250">
                  <c:v>-0.1754</c:v>
                </c:pt>
                <c:pt idx="251">
                  <c:v>-0.17530000000000001</c:v>
                </c:pt>
                <c:pt idx="252">
                  <c:v>-0.17519999999999999</c:v>
                </c:pt>
                <c:pt idx="253">
                  <c:v>-0.17510000000000001</c:v>
                </c:pt>
                <c:pt idx="254">
                  <c:v>-0.17499999999999999</c:v>
                </c:pt>
                <c:pt idx="255">
                  <c:v>-0.1749</c:v>
                </c:pt>
                <c:pt idx="256">
                  <c:v>-0.17480000000000001</c:v>
                </c:pt>
                <c:pt idx="257">
                  <c:v>-0.17469999999999999</c:v>
                </c:pt>
                <c:pt idx="258">
                  <c:v>-0.17460000000000001</c:v>
                </c:pt>
                <c:pt idx="259">
                  <c:v>-0.17449999999999999</c:v>
                </c:pt>
                <c:pt idx="260">
                  <c:v>-0.1744</c:v>
                </c:pt>
                <c:pt idx="261">
                  <c:v>-0.17430000000000001</c:v>
                </c:pt>
                <c:pt idx="262">
                  <c:v>-0.17419999999999999</c:v>
                </c:pt>
                <c:pt idx="263">
                  <c:v>-0.1741</c:v>
                </c:pt>
                <c:pt idx="264">
                  <c:v>-0.17399999999999999</c:v>
                </c:pt>
                <c:pt idx="265">
                  <c:v>-0.1739</c:v>
                </c:pt>
                <c:pt idx="266">
                  <c:v>-0.17380000000000001</c:v>
                </c:pt>
                <c:pt idx="267">
                  <c:v>-0.17369999999999999</c:v>
                </c:pt>
                <c:pt idx="268">
                  <c:v>-0.1736</c:v>
                </c:pt>
                <c:pt idx="269">
                  <c:v>-0.17349999999999999</c:v>
                </c:pt>
                <c:pt idx="270">
                  <c:v>-0.1734</c:v>
                </c:pt>
                <c:pt idx="271">
                  <c:v>-0.17330000000000001</c:v>
                </c:pt>
                <c:pt idx="272">
                  <c:v>-0.17319999999999999</c:v>
                </c:pt>
                <c:pt idx="273">
                  <c:v>-0.1731</c:v>
                </c:pt>
                <c:pt idx="274">
                  <c:v>-0.17299999999999999</c:v>
                </c:pt>
                <c:pt idx="275">
                  <c:v>-0.1729</c:v>
                </c:pt>
                <c:pt idx="276">
                  <c:v>-0.17280000000000001</c:v>
                </c:pt>
                <c:pt idx="277">
                  <c:v>-0.17269999999999999</c:v>
                </c:pt>
                <c:pt idx="278">
                  <c:v>-0.1726</c:v>
                </c:pt>
                <c:pt idx="279">
                  <c:v>-0.17249999999999999</c:v>
                </c:pt>
                <c:pt idx="280">
                  <c:v>-0.1724</c:v>
                </c:pt>
                <c:pt idx="281">
                  <c:v>-0.17230000000000001</c:v>
                </c:pt>
                <c:pt idx="282">
                  <c:v>-0.17219999999999999</c:v>
                </c:pt>
                <c:pt idx="283">
                  <c:v>-0.1721</c:v>
                </c:pt>
                <c:pt idx="284">
                  <c:v>-0.17199999999999999</c:v>
                </c:pt>
                <c:pt idx="285">
                  <c:v>-0.1719</c:v>
                </c:pt>
                <c:pt idx="286">
                  <c:v>-0.17180000000000001</c:v>
                </c:pt>
                <c:pt idx="287">
                  <c:v>-0.17169999999999999</c:v>
                </c:pt>
                <c:pt idx="288">
                  <c:v>-0.1716</c:v>
                </c:pt>
                <c:pt idx="289">
                  <c:v>-0.17150000000000001</c:v>
                </c:pt>
                <c:pt idx="290">
                  <c:v>-0.1714</c:v>
                </c:pt>
                <c:pt idx="291">
                  <c:v>-0.17130000000000001</c:v>
                </c:pt>
                <c:pt idx="292">
                  <c:v>-0.17119999999999999</c:v>
                </c:pt>
                <c:pt idx="293">
                  <c:v>-0.1711</c:v>
                </c:pt>
                <c:pt idx="294">
                  <c:v>-0.17100000000000001</c:v>
                </c:pt>
                <c:pt idx="295">
                  <c:v>-0.1709</c:v>
                </c:pt>
                <c:pt idx="296">
                  <c:v>-0.17080000000000001</c:v>
                </c:pt>
                <c:pt idx="297">
                  <c:v>-0.17069999999999999</c:v>
                </c:pt>
                <c:pt idx="298">
                  <c:v>-0.1706</c:v>
                </c:pt>
                <c:pt idx="299">
                  <c:v>-0.17050000000000001</c:v>
                </c:pt>
                <c:pt idx="300">
                  <c:v>-0.1704</c:v>
                </c:pt>
                <c:pt idx="301">
                  <c:v>-0.17030000000000001</c:v>
                </c:pt>
                <c:pt idx="302">
                  <c:v>-0.17019999999999999</c:v>
                </c:pt>
                <c:pt idx="303">
                  <c:v>-0.1701</c:v>
                </c:pt>
                <c:pt idx="304">
                  <c:v>-0.17</c:v>
                </c:pt>
                <c:pt idx="305">
                  <c:v>-0.1699</c:v>
                </c:pt>
                <c:pt idx="306">
                  <c:v>-0.16980000000000001</c:v>
                </c:pt>
                <c:pt idx="307">
                  <c:v>-0.16969999999999999</c:v>
                </c:pt>
                <c:pt idx="308">
                  <c:v>-0.1696</c:v>
                </c:pt>
                <c:pt idx="309">
                  <c:v>-0.16950000000000001</c:v>
                </c:pt>
                <c:pt idx="310">
                  <c:v>-0.1694</c:v>
                </c:pt>
                <c:pt idx="311">
                  <c:v>-0.16930000000000001</c:v>
                </c:pt>
                <c:pt idx="312">
                  <c:v>-0.16919999999999999</c:v>
                </c:pt>
                <c:pt idx="313">
                  <c:v>-0.1691</c:v>
                </c:pt>
                <c:pt idx="314">
                  <c:v>-0.16900000000000001</c:v>
                </c:pt>
                <c:pt idx="315">
                  <c:v>-0.16889999999999999</c:v>
                </c:pt>
                <c:pt idx="316">
                  <c:v>-0.16880000000000001</c:v>
                </c:pt>
                <c:pt idx="317">
                  <c:v>-0.16869999999999999</c:v>
                </c:pt>
                <c:pt idx="318">
                  <c:v>-0.1686</c:v>
                </c:pt>
                <c:pt idx="319">
                  <c:v>-0.16850000000000001</c:v>
                </c:pt>
                <c:pt idx="320">
                  <c:v>-0.16839999999999999</c:v>
                </c:pt>
                <c:pt idx="321">
                  <c:v>-0.16830000000000001</c:v>
                </c:pt>
                <c:pt idx="322">
                  <c:v>-0.16819999999999999</c:v>
                </c:pt>
                <c:pt idx="323">
                  <c:v>-0.1681</c:v>
                </c:pt>
                <c:pt idx="324">
                  <c:v>-0.16800000000000001</c:v>
                </c:pt>
                <c:pt idx="325">
                  <c:v>-0.16789999999999999</c:v>
                </c:pt>
                <c:pt idx="326">
                  <c:v>-0.1678</c:v>
                </c:pt>
                <c:pt idx="327">
                  <c:v>-0.16769999999999999</c:v>
                </c:pt>
                <c:pt idx="328">
                  <c:v>-0.1676</c:v>
                </c:pt>
                <c:pt idx="329">
                  <c:v>-0.16750000000000001</c:v>
                </c:pt>
                <c:pt idx="330">
                  <c:v>-0.16739999999999999</c:v>
                </c:pt>
                <c:pt idx="331">
                  <c:v>-0.1673</c:v>
                </c:pt>
                <c:pt idx="332">
                  <c:v>-0.16719999999999999</c:v>
                </c:pt>
                <c:pt idx="333">
                  <c:v>-0.1671</c:v>
                </c:pt>
                <c:pt idx="334">
                  <c:v>-0.16700000000000001</c:v>
                </c:pt>
                <c:pt idx="335">
                  <c:v>-0.16689999999999999</c:v>
                </c:pt>
                <c:pt idx="336">
                  <c:v>-0.1668</c:v>
                </c:pt>
                <c:pt idx="337">
                  <c:v>-0.16669999999999999</c:v>
                </c:pt>
                <c:pt idx="338">
                  <c:v>-0.1666</c:v>
                </c:pt>
                <c:pt idx="339">
                  <c:v>-0.16650000000000001</c:v>
                </c:pt>
                <c:pt idx="340">
                  <c:v>-0.16639999999999999</c:v>
                </c:pt>
                <c:pt idx="341">
                  <c:v>-0.1663</c:v>
                </c:pt>
                <c:pt idx="342">
                  <c:v>-0.16619999999999999</c:v>
                </c:pt>
                <c:pt idx="343">
                  <c:v>-0.1661</c:v>
                </c:pt>
                <c:pt idx="344">
                  <c:v>-0.16600000000000001</c:v>
                </c:pt>
                <c:pt idx="345">
                  <c:v>-0.16589999999999999</c:v>
                </c:pt>
                <c:pt idx="346">
                  <c:v>-0.1658</c:v>
                </c:pt>
                <c:pt idx="347">
                  <c:v>-0.16569999999999999</c:v>
                </c:pt>
                <c:pt idx="348">
                  <c:v>-0.1656</c:v>
                </c:pt>
                <c:pt idx="349">
                  <c:v>-0.16550000000000001</c:v>
                </c:pt>
                <c:pt idx="350">
                  <c:v>-0.16539999999999999</c:v>
                </c:pt>
                <c:pt idx="351">
                  <c:v>-0.1653</c:v>
                </c:pt>
                <c:pt idx="352">
                  <c:v>-0.16520000000000001</c:v>
                </c:pt>
                <c:pt idx="353">
                  <c:v>-0.1651</c:v>
                </c:pt>
                <c:pt idx="354">
                  <c:v>-0.16500000000000001</c:v>
                </c:pt>
                <c:pt idx="355">
                  <c:v>-0.16489999999999999</c:v>
                </c:pt>
                <c:pt idx="356">
                  <c:v>-0.1648</c:v>
                </c:pt>
                <c:pt idx="357">
                  <c:v>-0.16470000000000001</c:v>
                </c:pt>
                <c:pt idx="358">
                  <c:v>-0.1646</c:v>
                </c:pt>
                <c:pt idx="359">
                  <c:v>-0.16450000000000001</c:v>
                </c:pt>
                <c:pt idx="360">
                  <c:v>-0.16439999999999999</c:v>
                </c:pt>
                <c:pt idx="361">
                  <c:v>-0.1643</c:v>
                </c:pt>
                <c:pt idx="362">
                  <c:v>-0.16420000000000001</c:v>
                </c:pt>
                <c:pt idx="363">
                  <c:v>-0.1641</c:v>
                </c:pt>
                <c:pt idx="364">
                  <c:v>-0.16400000000000001</c:v>
                </c:pt>
                <c:pt idx="365">
                  <c:v>-0.16389999999999999</c:v>
                </c:pt>
                <c:pt idx="366">
                  <c:v>-0.1638</c:v>
                </c:pt>
                <c:pt idx="367">
                  <c:v>-0.16370000000000001</c:v>
                </c:pt>
                <c:pt idx="368">
                  <c:v>-0.1636</c:v>
                </c:pt>
                <c:pt idx="369">
                  <c:v>-0.16350000000000001</c:v>
                </c:pt>
                <c:pt idx="370">
                  <c:v>-0.16339999999999999</c:v>
                </c:pt>
                <c:pt idx="371">
                  <c:v>-0.1633</c:v>
                </c:pt>
                <c:pt idx="372">
                  <c:v>-0.16320000000000001</c:v>
                </c:pt>
                <c:pt idx="373">
                  <c:v>-0.16309999999999999</c:v>
                </c:pt>
                <c:pt idx="374">
                  <c:v>-0.16300000000000001</c:v>
                </c:pt>
                <c:pt idx="375">
                  <c:v>-0.16289999999999999</c:v>
                </c:pt>
                <c:pt idx="376">
                  <c:v>-0.1628</c:v>
                </c:pt>
                <c:pt idx="377">
                  <c:v>-0.16270000000000001</c:v>
                </c:pt>
                <c:pt idx="378">
                  <c:v>-0.16259999999999999</c:v>
                </c:pt>
                <c:pt idx="379">
                  <c:v>-0.16250000000000001</c:v>
                </c:pt>
                <c:pt idx="380">
                  <c:v>-0.16239999999999999</c:v>
                </c:pt>
                <c:pt idx="381">
                  <c:v>-0.1623</c:v>
                </c:pt>
                <c:pt idx="382">
                  <c:v>-0.16220000000000001</c:v>
                </c:pt>
                <c:pt idx="383">
                  <c:v>-0.16209999999999999</c:v>
                </c:pt>
                <c:pt idx="384">
                  <c:v>-0.16200000000000001</c:v>
                </c:pt>
                <c:pt idx="385">
                  <c:v>-0.16189999999999999</c:v>
                </c:pt>
                <c:pt idx="386">
                  <c:v>-0.1618</c:v>
                </c:pt>
                <c:pt idx="387">
                  <c:v>-0.16170000000000001</c:v>
                </c:pt>
                <c:pt idx="388">
                  <c:v>-0.16159999999999999</c:v>
                </c:pt>
                <c:pt idx="389">
                  <c:v>-0.1615</c:v>
                </c:pt>
                <c:pt idx="390">
                  <c:v>-0.16139999999999999</c:v>
                </c:pt>
                <c:pt idx="391">
                  <c:v>-0.1613</c:v>
                </c:pt>
                <c:pt idx="392">
                  <c:v>-0.16120000000000001</c:v>
                </c:pt>
                <c:pt idx="393">
                  <c:v>-0.16109999999999999</c:v>
                </c:pt>
                <c:pt idx="394">
                  <c:v>-0.161</c:v>
                </c:pt>
                <c:pt idx="395">
                  <c:v>-0.16089999999999999</c:v>
                </c:pt>
                <c:pt idx="396">
                  <c:v>-0.1608</c:v>
                </c:pt>
                <c:pt idx="397">
                  <c:v>-0.16070000000000001</c:v>
                </c:pt>
                <c:pt idx="398">
                  <c:v>-0.16059999999999999</c:v>
                </c:pt>
                <c:pt idx="399">
                  <c:v>-0.1605</c:v>
                </c:pt>
                <c:pt idx="400">
                  <c:v>-0.16039999999999999</c:v>
                </c:pt>
                <c:pt idx="401">
                  <c:v>-0.1603</c:v>
                </c:pt>
                <c:pt idx="402">
                  <c:v>-0.16020000000000001</c:v>
                </c:pt>
                <c:pt idx="403">
                  <c:v>-0.16009999999999999</c:v>
                </c:pt>
                <c:pt idx="404">
                  <c:v>-0.16</c:v>
                </c:pt>
                <c:pt idx="405">
                  <c:v>-0.15989999999999999</c:v>
                </c:pt>
                <c:pt idx="406">
                  <c:v>-0.1598</c:v>
                </c:pt>
                <c:pt idx="407">
                  <c:v>-0.15970000000000001</c:v>
                </c:pt>
                <c:pt idx="408">
                  <c:v>-0.15959999999999999</c:v>
                </c:pt>
                <c:pt idx="409">
                  <c:v>-0.1595</c:v>
                </c:pt>
                <c:pt idx="410">
                  <c:v>-0.15939999999999999</c:v>
                </c:pt>
                <c:pt idx="411">
                  <c:v>-0.1593</c:v>
                </c:pt>
                <c:pt idx="412">
                  <c:v>-0.15920000000000001</c:v>
                </c:pt>
                <c:pt idx="413">
                  <c:v>-0.15909999999999999</c:v>
                </c:pt>
                <c:pt idx="414">
                  <c:v>-0.159</c:v>
                </c:pt>
                <c:pt idx="415">
                  <c:v>-0.15890000000000001</c:v>
                </c:pt>
                <c:pt idx="416">
                  <c:v>-0.1588</c:v>
                </c:pt>
                <c:pt idx="417">
                  <c:v>-0.15870000000000001</c:v>
                </c:pt>
                <c:pt idx="418">
                  <c:v>-0.15859999999999999</c:v>
                </c:pt>
                <c:pt idx="419">
                  <c:v>-0.1585</c:v>
                </c:pt>
                <c:pt idx="420">
                  <c:v>-0.15840000000000001</c:v>
                </c:pt>
                <c:pt idx="421">
                  <c:v>-0.1583</c:v>
                </c:pt>
                <c:pt idx="422">
                  <c:v>-0.15820000000000001</c:v>
                </c:pt>
                <c:pt idx="423">
                  <c:v>-0.15809999999999999</c:v>
                </c:pt>
                <c:pt idx="424">
                  <c:v>-0.158</c:v>
                </c:pt>
                <c:pt idx="425">
                  <c:v>-0.15790000000000001</c:v>
                </c:pt>
                <c:pt idx="426">
                  <c:v>-0.1578</c:v>
                </c:pt>
                <c:pt idx="427">
                  <c:v>-0.15770000000000001</c:v>
                </c:pt>
                <c:pt idx="428">
                  <c:v>-0.15759999999999999</c:v>
                </c:pt>
                <c:pt idx="429">
                  <c:v>-0.1575</c:v>
                </c:pt>
                <c:pt idx="430">
                  <c:v>-0.15740000000000001</c:v>
                </c:pt>
                <c:pt idx="431">
                  <c:v>-0.1573</c:v>
                </c:pt>
                <c:pt idx="432">
                  <c:v>-0.15720000000000001</c:v>
                </c:pt>
                <c:pt idx="433">
                  <c:v>-0.15709999999999999</c:v>
                </c:pt>
                <c:pt idx="434">
                  <c:v>-0.157</c:v>
                </c:pt>
                <c:pt idx="435">
                  <c:v>-0.15690000000000001</c:v>
                </c:pt>
                <c:pt idx="436">
                  <c:v>-0.15679999999999999</c:v>
                </c:pt>
                <c:pt idx="437">
                  <c:v>-0.15670000000000001</c:v>
                </c:pt>
                <c:pt idx="438">
                  <c:v>-0.15659999999999999</c:v>
                </c:pt>
                <c:pt idx="439">
                  <c:v>-0.1565</c:v>
                </c:pt>
                <c:pt idx="440">
                  <c:v>-0.15640000000000001</c:v>
                </c:pt>
                <c:pt idx="441">
                  <c:v>-0.15629999999999999</c:v>
                </c:pt>
                <c:pt idx="442">
                  <c:v>-0.15620000000000001</c:v>
                </c:pt>
                <c:pt idx="443">
                  <c:v>-0.15609999999999999</c:v>
                </c:pt>
                <c:pt idx="444">
                  <c:v>-0.156</c:v>
                </c:pt>
                <c:pt idx="445">
                  <c:v>-0.15590000000000001</c:v>
                </c:pt>
                <c:pt idx="446">
                  <c:v>-0.15579999999999999</c:v>
                </c:pt>
                <c:pt idx="447">
                  <c:v>-0.15570000000000001</c:v>
                </c:pt>
                <c:pt idx="448">
                  <c:v>-0.15559999999999999</c:v>
                </c:pt>
                <c:pt idx="449">
                  <c:v>-0.1555</c:v>
                </c:pt>
                <c:pt idx="450">
                  <c:v>-0.15540000000000001</c:v>
                </c:pt>
                <c:pt idx="451">
                  <c:v>-0.15529999999999999</c:v>
                </c:pt>
                <c:pt idx="452">
                  <c:v>-0.1552</c:v>
                </c:pt>
                <c:pt idx="453">
                  <c:v>-0.15509999999999999</c:v>
                </c:pt>
                <c:pt idx="454">
                  <c:v>-0.155</c:v>
                </c:pt>
                <c:pt idx="455">
                  <c:v>-0.15490000000000001</c:v>
                </c:pt>
                <c:pt idx="456">
                  <c:v>-0.15479999999999999</c:v>
                </c:pt>
                <c:pt idx="457">
                  <c:v>-0.1547</c:v>
                </c:pt>
                <c:pt idx="458">
                  <c:v>-0.15459999999999999</c:v>
                </c:pt>
                <c:pt idx="459">
                  <c:v>-0.1545</c:v>
                </c:pt>
                <c:pt idx="460">
                  <c:v>-0.15440000000000001</c:v>
                </c:pt>
                <c:pt idx="461">
                  <c:v>-0.15429999999999999</c:v>
                </c:pt>
                <c:pt idx="462">
                  <c:v>-0.1542</c:v>
                </c:pt>
                <c:pt idx="463">
                  <c:v>-0.15409999999999999</c:v>
                </c:pt>
                <c:pt idx="464">
                  <c:v>-0.154</c:v>
                </c:pt>
                <c:pt idx="465">
                  <c:v>-0.15390000000000001</c:v>
                </c:pt>
                <c:pt idx="466">
                  <c:v>-0.15379999999999999</c:v>
                </c:pt>
                <c:pt idx="467">
                  <c:v>-0.1537</c:v>
                </c:pt>
                <c:pt idx="468">
                  <c:v>-0.15359999999999999</c:v>
                </c:pt>
                <c:pt idx="469">
                  <c:v>-0.1535</c:v>
                </c:pt>
                <c:pt idx="470">
                  <c:v>-0.15340000000000001</c:v>
                </c:pt>
                <c:pt idx="471">
                  <c:v>-0.15329999999999999</c:v>
                </c:pt>
                <c:pt idx="472">
                  <c:v>-0.1532</c:v>
                </c:pt>
                <c:pt idx="473">
                  <c:v>-0.15310000000000001</c:v>
                </c:pt>
                <c:pt idx="474">
                  <c:v>-0.153</c:v>
                </c:pt>
                <c:pt idx="475">
                  <c:v>-0.15290000000000001</c:v>
                </c:pt>
                <c:pt idx="476">
                  <c:v>-0.15279999999999999</c:v>
                </c:pt>
                <c:pt idx="477">
                  <c:v>-0.1527</c:v>
                </c:pt>
                <c:pt idx="478">
                  <c:v>-0.15260000000000001</c:v>
                </c:pt>
                <c:pt idx="479">
                  <c:v>-0.1525</c:v>
                </c:pt>
                <c:pt idx="480">
                  <c:v>-0.15240000000000001</c:v>
                </c:pt>
                <c:pt idx="481">
                  <c:v>-0.15229999999999999</c:v>
                </c:pt>
                <c:pt idx="482">
                  <c:v>-0.1522</c:v>
                </c:pt>
                <c:pt idx="483">
                  <c:v>-0.15210000000000001</c:v>
                </c:pt>
                <c:pt idx="484">
                  <c:v>-0.152</c:v>
                </c:pt>
                <c:pt idx="485">
                  <c:v>-0.15190000000000001</c:v>
                </c:pt>
                <c:pt idx="486">
                  <c:v>-0.15179999999999999</c:v>
                </c:pt>
                <c:pt idx="487">
                  <c:v>-0.1517</c:v>
                </c:pt>
                <c:pt idx="488">
                  <c:v>-0.15160000000000001</c:v>
                </c:pt>
                <c:pt idx="489">
                  <c:v>-0.1515</c:v>
                </c:pt>
                <c:pt idx="490">
                  <c:v>-0.15140000000000001</c:v>
                </c:pt>
                <c:pt idx="491">
                  <c:v>-0.15129999999999999</c:v>
                </c:pt>
                <c:pt idx="492">
                  <c:v>-0.1512</c:v>
                </c:pt>
                <c:pt idx="493">
                  <c:v>-0.15110000000000001</c:v>
                </c:pt>
                <c:pt idx="494">
                  <c:v>-0.151</c:v>
                </c:pt>
                <c:pt idx="495">
                  <c:v>-0.15090000000000001</c:v>
                </c:pt>
                <c:pt idx="496">
                  <c:v>-0.15079999999999999</c:v>
                </c:pt>
                <c:pt idx="497">
                  <c:v>-0.1507</c:v>
                </c:pt>
                <c:pt idx="498">
                  <c:v>-0.15060000000000001</c:v>
                </c:pt>
                <c:pt idx="499">
                  <c:v>-0.15049999999999999</c:v>
                </c:pt>
                <c:pt idx="500">
                  <c:v>-0.15040000000000001</c:v>
                </c:pt>
                <c:pt idx="501">
                  <c:v>-0.15029999999999999</c:v>
                </c:pt>
                <c:pt idx="502">
                  <c:v>-0.1502</c:v>
                </c:pt>
                <c:pt idx="503">
                  <c:v>-0.15010000000000001</c:v>
                </c:pt>
                <c:pt idx="504">
                  <c:v>-0.15</c:v>
                </c:pt>
                <c:pt idx="505">
                  <c:v>-0.14990000000000001</c:v>
                </c:pt>
                <c:pt idx="506">
                  <c:v>-0.14979999999999999</c:v>
                </c:pt>
                <c:pt idx="507">
                  <c:v>-0.1497</c:v>
                </c:pt>
                <c:pt idx="508">
                  <c:v>-0.14960000000000001</c:v>
                </c:pt>
                <c:pt idx="509">
                  <c:v>-0.14949999999999999</c:v>
                </c:pt>
                <c:pt idx="510">
                  <c:v>-0.14940000000000001</c:v>
                </c:pt>
                <c:pt idx="511">
                  <c:v>-0.14929999999999999</c:v>
                </c:pt>
                <c:pt idx="512">
                  <c:v>-0.1492</c:v>
                </c:pt>
                <c:pt idx="513">
                  <c:v>-0.14910000000000001</c:v>
                </c:pt>
                <c:pt idx="514">
                  <c:v>-0.14899999999999999</c:v>
                </c:pt>
                <c:pt idx="515">
                  <c:v>-0.1489</c:v>
                </c:pt>
                <c:pt idx="516">
                  <c:v>-0.14879999999999999</c:v>
                </c:pt>
                <c:pt idx="517">
                  <c:v>-0.1487</c:v>
                </c:pt>
                <c:pt idx="518">
                  <c:v>-0.14860000000000001</c:v>
                </c:pt>
                <c:pt idx="519">
                  <c:v>-0.14849999999999999</c:v>
                </c:pt>
                <c:pt idx="520">
                  <c:v>-0.1484</c:v>
                </c:pt>
                <c:pt idx="521">
                  <c:v>-0.14829999999999999</c:v>
                </c:pt>
                <c:pt idx="522">
                  <c:v>-0.1482</c:v>
                </c:pt>
                <c:pt idx="523">
                  <c:v>-0.14810000000000001</c:v>
                </c:pt>
                <c:pt idx="524">
                  <c:v>-0.14799999999999999</c:v>
                </c:pt>
                <c:pt idx="525">
                  <c:v>-0.1479</c:v>
                </c:pt>
                <c:pt idx="526">
                  <c:v>-0.14779999999999999</c:v>
                </c:pt>
                <c:pt idx="527">
                  <c:v>-0.1477</c:v>
                </c:pt>
                <c:pt idx="528">
                  <c:v>-0.14760000000000001</c:v>
                </c:pt>
                <c:pt idx="529">
                  <c:v>-0.14749999999999999</c:v>
                </c:pt>
                <c:pt idx="530">
                  <c:v>-0.1474</c:v>
                </c:pt>
                <c:pt idx="531">
                  <c:v>-0.14729999999999999</c:v>
                </c:pt>
                <c:pt idx="532">
                  <c:v>-0.1472</c:v>
                </c:pt>
                <c:pt idx="533">
                  <c:v>-0.14710000000000001</c:v>
                </c:pt>
                <c:pt idx="534">
                  <c:v>-0.14699999999999999</c:v>
                </c:pt>
                <c:pt idx="535">
                  <c:v>-0.1469</c:v>
                </c:pt>
                <c:pt idx="536">
                  <c:v>-0.14680000000000001</c:v>
                </c:pt>
                <c:pt idx="537">
                  <c:v>-0.1467</c:v>
                </c:pt>
                <c:pt idx="538">
                  <c:v>-0.14660000000000001</c:v>
                </c:pt>
                <c:pt idx="539">
                  <c:v>-0.14649999999999999</c:v>
                </c:pt>
                <c:pt idx="540">
                  <c:v>-0.1464</c:v>
                </c:pt>
                <c:pt idx="541">
                  <c:v>-0.14630000000000001</c:v>
                </c:pt>
                <c:pt idx="542">
                  <c:v>-0.1462</c:v>
                </c:pt>
                <c:pt idx="543">
                  <c:v>-0.14610000000000001</c:v>
                </c:pt>
                <c:pt idx="544">
                  <c:v>-0.14599999999999999</c:v>
                </c:pt>
                <c:pt idx="545">
                  <c:v>-0.1459</c:v>
                </c:pt>
                <c:pt idx="546">
                  <c:v>-0.14580000000000001</c:v>
                </c:pt>
                <c:pt idx="547">
                  <c:v>-0.1457</c:v>
                </c:pt>
                <c:pt idx="548">
                  <c:v>-0.14560000000000001</c:v>
                </c:pt>
                <c:pt idx="549">
                  <c:v>-0.14549999999999999</c:v>
                </c:pt>
                <c:pt idx="550">
                  <c:v>-0.1454</c:v>
                </c:pt>
                <c:pt idx="551">
                  <c:v>-0.14530000000000001</c:v>
                </c:pt>
                <c:pt idx="552">
                  <c:v>-0.1452</c:v>
                </c:pt>
                <c:pt idx="553">
                  <c:v>-0.14510000000000001</c:v>
                </c:pt>
                <c:pt idx="554">
                  <c:v>-0.14499999999999999</c:v>
                </c:pt>
                <c:pt idx="555">
                  <c:v>-0.1449</c:v>
                </c:pt>
                <c:pt idx="556">
                  <c:v>-0.14480000000000001</c:v>
                </c:pt>
                <c:pt idx="557">
                  <c:v>-0.1447</c:v>
                </c:pt>
                <c:pt idx="558">
                  <c:v>-0.14460000000000001</c:v>
                </c:pt>
                <c:pt idx="559">
                  <c:v>-0.14449999999999999</c:v>
                </c:pt>
                <c:pt idx="560">
                  <c:v>-0.1444</c:v>
                </c:pt>
                <c:pt idx="561">
                  <c:v>-0.14430000000000001</c:v>
                </c:pt>
                <c:pt idx="562">
                  <c:v>-0.14419999999999999</c:v>
                </c:pt>
                <c:pt idx="563">
                  <c:v>-0.14410000000000001</c:v>
                </c:pt>
                <c:pt idx="564">
                  <c:v>-0.14399999999999999</c:v>
                </c:pt>
                <c:pt idx="565">
                  <c:v>-0.1439</c:v>
                </c:pt>
                <c:pt idx="566">
                  <c:v>-0.14380000000000001</c:v>
                </c:pt>
                <c:pt idx="567">
                  <c:v>-0.14369999999999999</c:v>
                </c:pt>
                <c:pt idx="568">
                  <c:v>-0.14360000000000001</c:v>
                </c:pt>
                <c:pt idx="569">
                  <c:v>-0.14349999999999999</c:v>
                </c:pt>
                <c:pt idx="570">
                  <c:v>-0.1434</c:v>
                </c:pt>
                <c:pt idx="571">
                  <c:v>-0.14330000000000001</c:v>
                </c:pt>
                <c:pt idx="572">
                  <c:v>-0.14319999999999999</c:v>
                </c:pt>
                <c:pt idx="573">
                  <c:v>-0.1431</c:v>
                </c:pt>
                <c:pt idx="574">
                  <c:v>-0.14299999999999999</c:v>
                </c:pt>
                <c:pt idx="575">
                  <c:v>-0.1429</c:v>
                </c:pt>
                <c:pt idx="576">
                  <c:v>-0.14280000000000001</c:v>
                </c:pt>
                <c:pt idx="577">
                  <c:v>-0.14269999999999999</c:v>
                </c:pt>
                <c:pt idx="578">
                  <c:v>-0.1426</c:v>
                </c:pt>
                <c:pt idx="579">
                  <c:v>-0.14249999999999999</c:v>
                </c:pt>
                <c:pt idx="580">
                  <c:v>-0.1424</c:v>
                </c:pt>
                <c:pt idx="581">
                  <c:v>-0.14230000000000001</c:v>
                </c:pt>
                <c:pt idx="582">
                  <c:v>-0.14219999999999999</c:v>
                </c:pt>
                <c:pt idx="583">
                  <c:v>-0.1421</c:v>
                </c:pt>
                <c:pt idx="584">
                  <c:v>-0.14199999999999999</c:v>
                </c:pt>
                <c:pt idx="585">
                  <c:v>-0.1419</c:v>
                </c:pt>
                <c:pt idx="586">
                  <c:v>-0.14180000000000001</c:v>
                </c:pt>
                <c:pt idx="587">
                  <c:v>-0.14169999999999999</c:v>
                </c:pt>
                <c:pt idx="588">
                  <c:v>-0.1416</c:v>
                </c:pt>
                <c:pt idx="589">
                  <c:v>-0.14149999999999999</c:v>
                </c:pt>
                <c:pt idx="590">
                  <c:v>-0.1414</c:v>
                </c:pt>
                <c:pt idx="591">
                  <c:v>-0.14130000000000001</c:v>
                </c:pt>
                <c:pt idx="592">
                  <c:v>-0.14119999999999999</c:v>
                </c:pt>
                <c:pt idx="593">
                  <c:v>-0.1411</c:v>
                </c:pt>
                <c:pt idx="594">
                  <c:v>-0.14099999999999999</c:v>
                </c:pt>
                <c:pt idx="595">
                  <c:v>-0.1409</c:v>
                </c:pt>
                <c:pt idx="596">
                  <c:v>-0.14080000000000001</c:v>
                </c:pt>
                <c:pt idx="597">
                  <c:v>-0.14069999999999999</c:v>
                </c:pt>
                <c:pt idx="598">
                  <c:v>-0.1406</c:v>
                </c:pt>
                <c:pt idx="599">
                  <c:v>-0.14050000000000001</c:v>
                </c:pt>
                <c:pt idx="600">
                  <c:v>-0.1404</c:v>
                </c:pt>
                <c:pt idx="601">
                  <c:v>-0.14030000000000001</c:v>
                </c:pt>
                <c:pt idx="602">
                  <c:v>-0.14019999999999999</c:v>
                </c:pt>
                <c:pt idx="603">
                  <c:v>-0.1401</c:v>
                </c:pt>
                <c:pt idx="604">
                  <c:v>-0.14000000000000001</c:v>
                </c:pt>
                <c:pt idx="605">
                  <c:v>-0.1399</c:v>
                </c:pt>
                <c:pt idx="606">
                  <c:v>-0.13980000000000001</c:v>
                </c:pt>
                <c:pt idx="607">
                  <c:v>-0.13969999999999999</c:v>
                </c:pt>
                <c:pt idx="608">
                  <c:v>-0.1396</c:v>
                </c:pt>
                <c:pt idx="609">
                  <c:v>-0.13950000000000001</c:v>
                </c:pt>
                <c:pt idx="610">
                  <c:v>-0.1394</c:v>
                </c:pt>
                <c:pt idx="611">
                  <c:v>-0.13930000000000001</c:v>
                </c:pt>
                <c:pt idx="612">
                  <c:v>-0.13919999999999999</c:v>
                </c:pt>
                <c:pt idx="613">
                  <c:v>-0.1391</c:v>
                </c:pt>
                <c:pt idx="614">
                  <c:v>-0.13900000000000001</c:v>
                </c:pt>
                <c:pt idx="615">
                  <c:v>-0.1389</c:v>
                </c:pt>
                <c:pt idx="616">
                  <c:v>-0.13880000000000001</c:v>
                </c:pt>
                <c:pt idx="617">
                  <c:v>-0.13869999999999999</c:v>
                </c:pt>
                <c:pt idx="618">
                  <c:v>-0.1386</c:v>
                </c:pt>
                <c:pt idx="619">
                  <c:v>-0.13850000000000001</c:v>
                </c:pt>
                <c:pt idx="620">
                  <c:v>-0.1384</c:v>
                </c:pt>
                <c:pt idx="621">
                  <c:v>-0.13830000000000001</c:v>
                </c:pt>
                <c:pt idx="622">
                  <c:v>-0.13819999999999999</c:v>
                </c:pt>
                <c:pt idx="623">
                  <c:v>-0.1381</c:v>
                </c:pt>
                <c:pt idx="624">
                  <c:v>-0.13800000000000001</c:v>
                </c:pt>
                <c:pt idx="625">
                  <c:v>-0.13789999999999999</c:v>
                </c:pt>
                <c:pt idx="626">
                  <c:v>-0.13780000000000001</c:v>
                </c:pt>
                <c:pt idx="627">
                  <c:v>-0.13769999999999999</c:v>
                </c:pt>
                <c:pt idx="628">
                  <c:v>-0.1376</c:v>
                </c:pt>
                <c:pt idx="629">
                  <c:v>-0.13750000000000001</c:v>
                </c:pt>
                <c:pt idx="630">
                  <c:v>-0.13739999999999999</c:v>
                </c:pt>
                <c:pt idx="631">
                  <c:v>-0.13730000000000001</c:v>
                </c:pt>
                <c:pt idx="632">
                  <c:v>-0.13719999999999999</c:v>
                </c:pt>
                <c:pt idx="633">
                  <c:v>-0.1371</c:v>
                </c:pt>
                <c:pt idx="634">
                  <c:v>-0.13700000000000001</c:v>
                </c:pt>
                <c:pt idx="635">
                  <c:v>-0.13689999999999999</c:v>
                </c:pt>
                <c:pt idx="636">
                  <c:v>-0.1368</c:v>
                </c:pt>
                <c:pt idx="637">
                  <c:v>-0.13669999999999999</c:v>
                </c:pt>
                <c:pt idx="638">
                  <c:v>-0.1366</c:v>
                </c:pt>
                <c:pt idx="639">
                  <c:v>-0.13650000000000001</c:v>
                </c:pt>
                <c:pt idx="640">
                  <c:v>-0.13639999999999999</c:v>
                </c:pt>
                <c:pt idx="641">
                  <c:v>-0.1363</c:v>
                </c:pt>
                <c:pt idx="642">
                  <c:v>-0.13619999999999999</c:v>
                </c:pt>
                <c:pt idx="643">
                  <c:v>-0.1361</c:v>
                </c:pt>
                <c:pt idx="644">
                  <c:v>-0.13600000000000001</c:v>
                </c:pt>
                <c:pt idx="645">
                  <c:v>-0.13589999999999999</c:v>
                </c:pt>
                <c:pt idx="646">
                  <c:v>-0.1358</c:v>
                </c:pt>
                <c:pt idx="647">
                  <c:v>-0.13569999999999999</c:v>
                </c:pt>
                <c:pt idx="648">
                  <c:v>-0.1356</c:v>
                </c:pt>
                <c:pt idx="649">
                  <c:v>-0.13550000000000001</c:v>
                </c:pt>
                <c:pt idx="650">
                  <c:v>-0.13539999999999999</c:v>
                </c:pt>
                <c:pt idx="651">
                  <c:v>-0.1353</c:v>
                </c:pt>
                <c:pt idx="652">
                  <c:v>-0.13519999999999999</c:v>
                </c:pt>
                <c:pt idx="653">
                  <c:v>-0.1351</c:v>
                </c:pt>
                <c:pt idx="654">
                  <c:v>-0.13500000000000001</c:v>
                </c:pt>
                <c:pt idx="655">
                  <c:v>-0.13489999999999999</c:v>
                </c:pt>
                <c:pt idx="656">
                  <c:v>-0.1348</c:v>
                </c:pt>
                <c:pt idx="657">
                  <c:v>-0.13469999999999999</c:v>
                </c:pt>
                <c:pt idx="658">
                  <c:v>-0.1346</c:v>
                </c:pt>
                <c:pt idx="659">
                  <c:v>-0.13450000000000001</c:v>
                </c:pt>
                <c:pt idx="660">
                  <c:v>-0.13439999999999999</c:v>
                </c:pt>
                <c:pt idx="661">
                  <c:v>-0.1343</c:v>
                </c:pt>
                <c:pt idx="662">
                  <c:v>-0.13420000000000001</c:v>
                </c:pt>
                <c:pt idx="663">
                  <c:v>-0.1341</c:v>
                </c:pt>
                <c:pt idx="664">
                  <c:v>-0.13400000000000001</c:v>
                </c:pt>
                <c:pt idx="665">
                  <c:v>-0.13389999999999999</c:v>
                </c:pt>
                <c:pt idx="666">
                  <c:v>-0.1338</c:v>
                </c:pt>
                <c:pt idx="667">
                  <c:v>-0.13370000000000001</c:v>
                </c:pt>
                <c:pt idx="668">
                  <c:v>-0.1336</c:v>
                </c:pt>
                <c:pt idx="669">
                  <c:v>-0.13350000000000001</c:v>
                </c:pt>
                <c:pt idx="670">
                  <c:v>-0.13339999999999999</c:v>
                </c:pt>
                <c:pt idx="671">
                  <c:v>-0.1333</c:v>
                </c:pt>
                <c:pt idx="672">
                  <c:v>-0.13320000000000001</c:v>
                </c:pt>
                <c:pt idx="673">
                  <c:v>-0.1331</c:v>
                </c:pt>
                <c:pt idx="674">
                  <c:v>-0.13300000000000001</c:v>
                </c:pt>
                <c:pt idx="675">
                  <c:v>-0.13289999999999999</c:v>
                </c:pt>
                <c:pt idx="676">
                  <c:v>-0.1328</c:v>
                </c:pt>
                <c:pt idx="677">
                  <c:v>-0.13270000000000001</c:v>
                </c:pt>
                <c:pt idx="678">
                  <c:v>-0.1326</c:v>
                </c:pt>
                <c:pt idx="679">
                  <c:v>-0.13250000000000001</c:v>
                </c:pt>
                <c:pt idx="680">
                  <c:v>-0.13239999999999999</c:v>
                </c:pt>
                <c:pt idx="681">
                  <c:v>-0.1323</c:v>
                </c:pt>
                <c:pt idx="682">
                  <c:v>-0.13220000000000001</c:v>
                </c:pt>
                <c:pt idx="683">
                  <c:v>-0.1321</c:v>
                </c:pt>
                <c:pt idx="684">
                  <c:v>-0.13200000000000001</c:v>
                </c:pt>
                <c:pt idx="685">
                  <c:v>-0.13189999999999999</c:v>
                </c:pt>
                <c:pt idx="686">
                  <c:v>-0.1318</c:v>
                </c:pt>
                <c:pt idx="687">
                  <c:v>-0.13170000000000001</c:v>
                </c:pt>
                <c:pt idx="688">
                  <c:v>-0.13159999999999999</c:v>
                </c:pt>
                <c:pt idx="689">
                  <c:v>-0.13150000000000001</c:v>
                </c:pt>
                <c:pt idx="690">
                  <c:v>-0.13139999999999999</c:v>
                </c:pt>
                <c:pt idx="691">
                  <c:v>-0.1313</c:v>
                </c:pt>
                <c:pt idx="692">
                  <c:v>-0.13120000000000001</c:v>
                </c:pt>
                <c:pt idx="693">
                  <c:v>-0.13109999999999999</c:v>
                </c:pt>
                <c:pt idx="694">
                  <c:v>-0.13100000000000001</c:v>
                </c:pt>
                <c:pt idx="695">
                  <c:v>-0.13089999999999999</c:v>
                </c:pt>
                <c:pt idx="696">
                  <c:v>-0.1308</c:v>
                </c:pt>
                <c:pt idx="697">
                  <c:v>-0.13070000000000001</c:v>
                </c:pt>
                <c:pt idx="698">
                  <c:v>-0.13059999999999999</c:v>
                </c:pt>
                <c:pt idx="699">
                  <c:v>-0.1305</c:v>
                </c:pt>
                <c:pt idx="700">
                  <c:v>-0.13039999999999999</c:v>
                </c:pt>
                <c:pt idx="701">
                  <c:v>-0.1303</c:v>
                </c:pt>
                <c:pt idx="702">
                  <c:v>-0.13020000000000001</c:v>
                </c:pt>
                <c:pt idx="703">
                  <c:v>-0.13009999999999999</c:v>
                </c:pt>
                <c:pt idx="704">
                  <c:v>-0.13</c:v>
                </c:pt>
                <c:pt idx="705">
                  <c:v>-0.12989999999999999</c:v>
                </c:pt>
                <c:pt idx="706">
                  <c:v>-0.1298</c:v>
                </c:pt>
                <c:pt idx="707">
                  <c:v>-0.12970000000000001</c:v>
                </c:pt>
                <c:pt idx="708">
                  <c:v>-0.12959999999999999</c:v>
                </c:pt>
                <c:pt idx="709">
                  <c:v>-0.1295</c:v>
                </c:pt>
                <c:pt idx="710">
                  <c:v>-0.12939999999999999</c:v>
                </c:pt>
                <c:pt idx="711">
                  <c:v>-0.1293</c:v>
                </c:pt>
                <c:pt idx="712">
                  <c:v>-0.12920000000000001</c:v>
                </c:pt>
                <c:pt idx="713">
                  <c:v>-0.12909999999999999</c:v>
                </c:pt>
                <c:pt idx="714">
                  <c:v>-0.129</c:v>
                </c:pt>
                <c:pt idx="715">
                  <c:v>-0.12889999999999999</c:v>
                </c:pt>
                <c:pt idx="716">
                  <c:v>-0.1288</c:v>
                </c:pt>
                <c:pt idx="717">
                  <c:v>-0.12870000000000001</c:v>
                </c:pt>
                <c:pt idx="718">
                  <c:v>-0.12859999999999999</c:v>
                </c:pt>
                <c:pt idx="719">
                  <c:v>-0.1285</c:v>
                </c:pt>
                <c:pt idx="720">
                  <c:v>-0.12839999999999999</c:v>
                </c:pt>
                <c:pt idx="721">
                  <c:v>-0.1283</c:v>
                </c:pt>
                <c:pt idx="722">
                  <c:v>-0.12820000000000001</c:v>
                </c:pt>
                <c:pt idx="723">
                  <c:v>-0.12809999999999999</c:v>
                </c:pt>
                <c:pt idx="724">
                  <c:v>-0.128</c:v>
                </c:pt>
                <c:pt idx="725">
                  <c:v>-0.12790000000000001</c:v>
                </c:pt>
                <c:pt idx="726">
                  <c:v>-0.1278</c:v>
                </c:pt>
                <c:pt idx="727">
                  <c:v>-0.12770000000000001</c:v>
                </c:pt>
                <c:pt idx="728">
                  <c:v>-0.12759999999999999</c:v>
                </c:pt>
                <c:pt idx="729">
                  <c:v>-0.1275</c:v>
                </c:pt>
                <c:pt idx="730">
                  <c:v>-0.12740000000000001</c:v>
                </c:pt>
                <c:pt idx="731">
                  <c:v>-0.1273</c:v>
                </c:pt>
                <c:pt idx="732">
                  <c:v>-0.12720000000000001</c:v>
                </c:pt>
                <c:pt idx="733">
                  <c:v>-0.12709999999999999</c:v>
                </c:pt>
                <c:pt idx="734">
                  <c:v>-0.127</c:v>
                </c:pt>
                <c:pt idx="735">
                  <c:v>-0.12690000000000001</c:v>
                </c:pt>
                <c:pt idx="736">
                  <c:v>-0.1268</c:v>
                </c:pt>
                <c:pt idx="737">
                  <c:v>-0.12670000000000001</c:v>
                </c:pt>
                <c:pt idx="738">
                  <c:v>-0.12659999999999999</c:v>
                </c:pt>
                <c:pt idx="739">
                  <c:v>-0.1265</c:v>
                </c:pt>
                <c:pt idx="740">
                  <c:v>-0.12640000000000001</c:v>
                </c:pt>
                <c:pt idx="741">
                  <c:v>-0.1263</c:v>
                </c:pt>
                <c:pt idx="742">
                  <c:v>-0.12620000000000001</c:v>
                </c:pt>
                <c:pt idx="743">
                  <c:v>-0.12609999999999999</c:v>
                </c:pt>
                <c:pt idx="744">
                  <c:v>-0.126</c:v>
                </c:pt>
                <c:pt idx="745">
                  <c:v>-0.12590000000000001</c:v>
                </c:pt>
                <c:pt idx="746">
                  <c:v>-0.1258</c:v>
                </c:pt>
                <c:pt idx="747">
                  <c:v>-0.12570000000000001</c:v>
                </c:pt>
                <c:pt idx="748">
                  <c:v>-0.12559999999999999</c:v>
                </c:pt>
                <c:pt idx="749">
                  <c:v>-0.1255</c:v>
                </c:pt>
                <c:pt idx="750">
                  <c:v>-0.12540000000000001</c:v>
                </c:pt>
                <c:pt idx="751">
                  <c:v>-0.12529999999999999</c:v>
                </c:pt>
                <c:pt idx="752">
                  <c:v>-0.12520000000000001</c:v>
                </c:pt>
                <c:pt idx="753">
                  <c:v>-0.12509999999999999</c:v>
                </c:pt>
                <c:pt idx="754">
                  <c:v>-0.125</c:v>
                </c:pt>
                <c:pt idx="755">
                  <c:v>-0.1249</c:v>
                </c:pt>
                <c:pt idx="756">
                  <c:v>-0.12479999999999999</c:v>
                </c:pt>
                <c:pt idx="757">
                  <c:v>-0.12470000000000001</c:v>
                </c:pt>
                <c:pt idx="758">
                  <c:v>-0.1246</c:v>
                </c:pt>
                <c:pt idx="759">
                  <c:v>-0.1245</c:v>
                </c:pt>
                <c:pt idx="760">
                  <c:v>-0.1244</c:v>
                </c:pt>
                <c:pt idx="761">
                  <c:v>-0.12429999999999999</c:v>
                </c:pt>
                <c:pt idx="762">
                  <c:v>-0.1242</c:v>
                </c:pt>
                <c:pt idx="763">
                  <c:v>-0.1241</c:v>
                </c:pt>
                <c:pt idx="764">
                  <c:v>-0.124</c:v>
                </c:pt>
                <c:pt idx="765">
                  <c:v>-0.1239</c:v>
                </c:pt>
                <c:pt idx="766">
                  <c:v>-0.12379999999999999</c:v>
                </c:pt>
                <c:pt idx="767">
                  <c:v>-0.1237</c:v>
                </c:pt>
                <c:pt idx="768">
                  <c:v>-0.1236</c:v>
                </c:pt>
                <c:pt idx="769">
                  <c:v>-0.1235</c:v>
                </c:pt>
                <c:pt idx="770">
                  <c:v>-0.1234</c:v>
                </c:pt>
                <c:pt idx="771">
                  <c:v>-0.12330000000000001</c:v>
                </c:pt>
                <c:pt idx="772">
                  <c:v>-0.1232</c:v>
                </c:pt>
                <c:pt idx="773">
                  <c:v>-0.1231</c:v>
                </c:pt>
                <c:pt idx="774">
                  <c:v>-0.123</c:v>
                </c:pt>
                <c:pt idx="775">
                  <c:v>-0.1229</c:v>
                </c:pt>
                <c:pt idx="776">
                  <c:v>-0.12280000000000001</c:v>
                </c:pt>
                <c:pt idx="777">
                  <c:v>-0.1227</c:v>
                </c:pt>
                <c:pt idx="778">
                  <c:v>-0.1226</c:v>
                </c:pt>
                <c:pt idx="779">
                  <c:v>-0.1225</c:v>
                </c:pt>
                <c:pt idx="780">
                  <c:v>-0.12239999999999999</c:v>
                </c:pt>
                <c:pt idx="781">
                  <c:v>-0.12230000000000001</c:v>
                </c:pt>
                <c:pt idx="782">
                  <c:v>-0.1222</c:v>
                </c:pt>
                <c:pt idx="783">
                  <c:v>-0.1221</c:v>
                </c:pt>
                <c:pt idx="784">
                  <c:v>-0.122</c:v>
                </c:pt>
                <c:pt idx="785">
                  <c:v>-0.12189999999999999</c:v>
                </c:pt>
                <c:pt idx="786">
                  <c:v>-0.12180000000000001</c:v>
                </c:pt>
                <c:pt idx="787">
                  <c:v>-0.1217</c:v>
                </c:pt>
                <c:pt idx="788">
                  <c:v>-0.1216</c:v>
                </c:pt>
                <c:pt idx="789">
                  <c:v>-0.1215</c:v>
                </c:pt>
                <c:pt idx="790">
                  <c:v>-0.12139999999999999</c:v>
                </c:pt>
                <c:pt idx="791">
                  <c:v>-0.12130000000000001</c:v>
                </c:pt>
                <c:pt idx="792">
                  <c:v>-0.1212</c:v>
                </c:pt>
                <c:pt idx="793">
                  <c:v>-0.1211</c:v>
                </c:pt>
                <c:pt idx="794">
                  <c:v>-0.121</c:v>
                </c:pt>
                <c:pt idx="795">
                  <c:v>-0.12089999999999999</c:v>
                </c:pt>
                <c:pt idx="796">
                  <c:v>-0.1208</c:v>
                </c:pt>
                <c:pt idx="797">
                  <c:v>-0.1207</c:v>
                </c:pt>
                <c:pt idx="798">
                  <c:v>-0.1206</c:v>
                </c:pt>
                <c:pt idx="799">
                  <c:v>-0.1205</c:v>
                </c:pt>
                <c:pt idx="800">
                  <c:v>-0.12039999999999999</c:v>
                </c:pt>
                <c:pt idx="801">
                  <c:v>-0.1203</c:v>
                </c:pt>
                <c:pt idx="802">
                  <c:v>-0.1202</c:v>
                </c:pt>
                <c:pt idx="803">
                  <c:v>-0.1201</c:v>
                </c:pt>
                <c:pt idx="804">
                  <c:v>-0.12</c:v>
                </c:pt>
                <c:pt idx="805">
                  <c:v>-0.11990000000000001</c:v>
                </c:pt>
                <c:pt idx="806">
                  <c:v>-0.1198</c:v>
                </c:pt>
                <c:pt idx="807">
                  <c:v>-0.1197</c:v>
                </c:pt>
                <c:pt idx="808">
                  <c:v>-0.1196</c:v>
                </c:pt>
                <c:pt idx="809">
                  <c:v>-0.1195</c:v>
                </c:pt>
                <c:pt idx="810">
                  <c:v>-0.11940000000000001</c:v>
                </c:pt>
                <c:pt idx="811">
                  <c:v>-0.1193</c:v>
                </c:pt>
                <c:pt idx="812">
                  <c:v>-0.1192</c:v>
                </c:pt>
                <c:pt idx="813">
                  <c:v>-0.1191</c:v>
                </c:pt>
                <c:pt idx="814">
                  <c:v>-0.11899999999999999</c:v>
                </c:pt>
                <c:pt idx="815">
                  <c:v>-0.11890000000000001</c:v>
                </c:pt>
                <c:pt idx="816">
                  <c:v>-0.1188</c:v>
                </c:pt>
                <c:pt idx="817">
                  <c:v>-0.1187</c:v>
                </c:pt>
                <c:pt idx="818">
                  <c:v>-0.1186</c:v>
                </c:pt>
                <c:pt idx="819">
                  <c:v>-0.11849999999999999</c:v>
                </c:pt>
                <c:pt idx="820">
                  <c:v>-0.11840000000000001</c:v>
                </c:pt>
                <c:pt idx="821">
                  <c:v>-0.1183</c:v>
                </c:pt>
                <c:pt idx="822">
                  <c:v>-0.1182</c:v>
                </c:pt>
                <c:pt idx="823">
                  <c:v>-0.1181</c:v>
                </c:pt>
                <c:pt idx="824">
                  <c:v>-0.11799999999999999</c:v>
                </c:pt>
                <c:pt idx="825">
                  <c:v>-0.1179</c:v>
                </c:pt>
                <c:pt idx="826">
                  <c:v>-0.1178</c:v>
                </c:pt>
                <c:pt idx="827">
                  <c:v>-0.1177</c:v>
                </c:pt>
                <c:pt idx="828">
                  <c:v>-0.1176</c:v>
                </c:pt>
                <c:pt idx="829">
                  <c:v>-0.11749999999999999</c:v>
                </c:pt>
                <c:pt idx="830">
                  <c:v>-0.1174</c:v>
                </c:pt>
                <c:pt idx="831">
                  <c:v>-0.1173</c:v>
                </c:pt>
                <c:pt idx="832">
                  <c:v>-0.1172</c:v>
                </c:pt>
                <c:pt idx="833">
                  <c:v>-0.1171</c:v>
                </c:pt>
                <c:pt idx="834">
                  <c:v>-0.11700000000000001</c:v>
                </c:pt>
                <c:pt idx="835">
                  <c:v>-0.1169</c:v>
                </c:pt>
                <c:pt idx="836">
                  <c:v>-0.1168</c:v>
                </c:pt>
                <c:pt idx="837">
                  <c:v>-0.1167</c:v>
                </c:pt>
                <c:pt idx="838">
                  <c:v>-0.1166</c:v>
                </c:pt>
                <c:pt idx="839">
                  <c:v>-0.11650000000000001</c:v>
                </c:pt>
                <c:pt idx="840">
                  <c:v>-0.1164</c:v>
                </c:pt>
                <c:pt idx="841">
                  <c:v>-0.1163</c:v>
                </c:pt>
                <c:pt idx="842">
                  <c:v>-0.1162</c:v>
                </c:pt>
                <c:pt idx="843">
                  <c:v>-0.11609999999999999</c:v>
                </c:pt>
                <c:pt idx="844">
                  <c:v>-0.11600000000000001</c:v>
                </c:pt>
                <c:pt idx="845">
                  <c:v>-0.1159</c:v>
                </c:pt>
                <c:pt idx="846">
                  <c:v>-0.1158</c:v>
                </c:pt>
                <c:pt idx="847">
                  <c:v>-0.1157</c:v>
                </c:pt>
                <c:pt idx="848">
                  <c:v>-0.11559999999999999</c:v>
                </c:pt>
                <c:pt idx="849">
                  <c:v>-0.11550000000000001</c:v>
                </c:pt>
                <c:pt idx="850">
                  <c:v>-0.1154</c:v>
                </c:pt>
                <c:pt idx="851">
                  <c:v>-0.1153</c:v>
                </c:pt>
                <c:pt idx="852">
                  <c:v>-0.1152</c:v>
                </c:pt>
                <c:pt idx="853">
                  <c:v>-0.11509999999999999</c:v>
                </c:pt>
                <c:pt idx="854">
                  <c:v>-0.115</c:v>
                </c:pt>
                <c:pt idx="855">
                  <c:v>-0.1149</c:v>
                </c:pt>
                <c:pt idx="856">
                  <c:v>-0.1148</c:v>
                </c:pt>
                <c:pt idx="857">
                  <c:v>-0.1147</c:v>
                </c:pt>
                <c:pt idx="858">
                  <c:v>-0.11459999999999999</c:v>
                </c:pt>
                <c:pt idx="859">
                  <c:v>-0.1145</c:v>
                </c:pt>
                <c:pt idx="860">
                  <c:v>-0.1144</c:v>
                </c:pt>
                <c:pt idx="861">
                  <c:v>-0.1143</c:v>
                </c:pt>
                <c:pt idx="862">
                  <c:v>-0.1142</c:v>
                </c:pt>
                <c:pt idx="863">
                  <c:v>-0.11409999999999999</c:v>
                </c:pt>
                <c:pt idx="864">
                  <c:v>-0.114</c:v>
                </c:pt>
                <c:pt idx="865">
                  <c:v>-0.1139</c:v>
                </c:pt>
                <c:pt idx="866">
                  <c:v>-0.1138</c:v>
                </c:pt>
                <c:pt idx="867">
                  <c:v>-0.1137</c:v>
                </c:pt>
                <c:pt idx="868">
                  <c:v>-0.11360000000000001</c:v>
                </c:pt>
                <c:pt idx="869">
                  <c:v>-0.1135</c:v>
                </c:pt>
                <c:pt idx="870">
                  <c:v>-0.1134</c:v>
                </c:pt>
                <c:pt idx="871">
                  <c:v>-0.1133</c:v>
                </c:pt>
                <c:pt idx="872">
                  <c:v>-0.1132</c:v>
                </c:pt>
                <c:pt idx="873">
                  <c:v>-0.11310000000000001</c:v>
                </c:pt>
                <c:pt idx="874">
                  <c:v>-0.113</c:v>
                </c:pt>
                <c:pt idx="875">
                  <c:v>-0.1129</c:v>
                </c:pt>
                <c:pt idx="876">
                  <c:v>-0.1128</c:v>
                </c:pt>
                <c:pt idx="877">
                  <c:v>-0.11269999999999999</c:v>
                </c:pt>
                <c:pt idx="878">
                  <c:v>-0.11260000000000001</c:v>
                </c:pt>
                <c:pt idx="879">
                  <c:v>-0.1125</c:v>
                </c:pt>
                <c:pt idx="880">
                  <c:v>-0.1124</c:v>
                </c:pt>
                <c:pt idx="881">
                  <c:v>-0.1123</c:v>
                </c:pt>
                <c:pt idx="882">
                  <c:v>-0.11219999999999999</c:v>
                </c:pt>
                <c:pt idx="883">
                  <c:v>-0.11210000000000001</c:v>
                </c:pt>
                <c:pt idx="884">
                  <c:v>-0.112</c:v>
                </c:pt>
                <c:pt idx="885">
                  <c:v>-0.1119</c:v>
                </c:pt>
                <c:pt idx="886">
                  <c:v>-0.1118</c:v>
                </c:pt>
                <c:pt idx="887">
                  <c:v>-0.11169999999999999</c:v>
                </c:pt>
                <c:pt idx="888">
                  <c:v>-0.1116</c:v>
                </c:pt>
                <c:pt idx="889">
                  <c:v>-0.1115</c:v>
                </c:pt>
                <c:pt idx="890">
                  <c:v>-0.1114</c:v>
                </c:pt>
                <c:pt idx="891">
                  <c:v>-0.1113</c:v>
                </c:pt>
                <c:pt idx="892">
                  <c:v>-0.11119999999999999</c:v>
                </c:pt>
                <c:pt idx="893">
                  <c:v>-0.1111</c:v>
                </c:pt>
                <c:pt idx="894">
                  <c:v>-0.111</c:v>
                </c:pt>
                <c:pt idx="895">
                  <c:v>-0.1109</c:v>
                </c:pt>
                <c:pt idx="896">
                  <c:v>-0.1108</c:v>
                </c:pt>
                <c:pt idx="897">
                  <c:v>-0.11070000000000001</c:v>
                </c:pt>
                <c:pt idx="898">
                  <c:v>-0.1106</c:v>
                </c:pt>
                <c:pt idx="899">
                  <c:v>-0.1105</c:v>
                </c:pt>
                <c:pt idx="900">
                  <c:v>-0.1104</c:v>
                </c:pt>
                <c:pt idx="901">
                  <c:v>-0.1103</c:v>
                </c:pt>
                <c:pt idx="902">
                  <c:v>-0.11020000000000001</c:v>
                </c:pt>
                <c:pt idx="903">
                  <c:v>-0.1101</c:v>
                </c:pt>
                <c:pt idx="904">
                  <c:v>-0.11</c:v>
                </c:pt>
                <c:pt idx="905">
                  <c:v>-0.1099</c:v>
                </c:pt>
                <c:pt idx="906">
                  <c:v>-0.10979999999999999</c:v>
                </c:pt>
                <c:pt idx="907">
                  <c:v>-0.10970000000000001</c:v>
                </c:pt>
                <c:pt idx="908">
                  <c:v>-0.1096</c:v>
                </c:pt>
                <c:pt idx="909">
                  <c:v>-0.1095</c:v>
                </c:pt>
                <c:pt idx="910">
                  <c:v>-0.1094</c:v>
                </c:pt>
                <c:pt idx="911">
                  <c:v>-0.10929999999999999</c:v>
                </c:pt>
                <c:pt idx="912">
                  <c:v>-0.10920000000000001</c:v>
                </c:pt>
                <c:pt idx="913">
                  <c:v>-0.1091</c:v>
                </c:pt>
                <c:pt idx="914">
                  <c:v>-0.109</c:v>
                </c:pt>
                <c:pt idx="915">
                  <c:v>-0.1089</c:v>
                </c:pt>
                <c:pt idx="916">
                  <c:v>-0.10879999999999999</c:v>
                </c:pt>
                <c:pt idx="917">
                  <c:v>-0.1087</c:v>
                </c:pt>
                <c:pt idx="918">
                  <c:v>-0.1086</c:v>
                </c:pt>
                <c:pt idx="919">
                  <c:v>-0.1085</c:v>
                </c:pt>
                <c:pt idx="920">
                  <c:v>-0.1084</c:v>
                </c:pt>
                <c:pt idx="921">
                  <c:v>-0.10829999999999999</c:v>
                </c:pt>
                <c:pt idx="922">
                  <c:v>-0.1082</c:v>
                </c:pt>
                <c:pt idx="923">
                  <c:v>-0.1081</c:v>
                </c:pt>
                <c:pt idx="924">
                  <c:v>-0.108</c:v>
                </c:pt>
                <c:pt idx="925">
                  <c:v>-0.1079</c:v>
                </c:pt>
                <c:pt idx="926">
                  <c:v>-0.10780000000000001</c:v>
                </c:pt>
                <c:pt idx="927">
                  <c:v>-0.1077</c:v>
                </c:pt>
                <c:pt idx="928">
                  <c:v>-0.1076</c:v>
                </c:pt>
                <c:pt idx="929">
                  <c:v>-0.1075</c:v>
                </c:pt>
                <c:pt idx="930">
                  <c:v>-0.1074</c:v>
                </c:pt>
                <c:pt idx="931">
                  <c:v>-0.10730000000000001</c:v>
                </c:pt>
                <c:pt idx="932">
                  <c:v>-0.1072</c:v>
                </c:pt>
                <c:pt idx="933">
                  <c:v>-0.1071</c:v>
                </c:pt>
                <c:pt idx="934">
                  <c:v>-0.107</c:v>
                </c:pt>
                <c:pt idx="935">
                  <c:v>-0.1069</c:v>
                </c:pt>
                <c:pt idx="936">
                  <c:v>-0.10680000000000001</c:v>
                </c:pt>
                <c:pt idx="937">
                  <c:v>-0.1067</c:v>
                </c:pt>
                <c:pt idx="938">
                  <c:v>-0.1066</c:v>
                </c:pt>
                <c:pt idx="939">
                  <c:v>-0.1065</c:v>
                </c:pt>
                <c:pt idx="940">
                  <c:v>-0.10639999999999999</c:v>
                </c:pt>
                <c:pt idx="941">
                  <c:v>-0.10630000000000001</c:v>
                </c:pt>
                <c:pt idx="942">
                  <c:v>-0.1062</c:v>
                </c:pt>
                <c:pt idx="943">
                  <c:v>-0.1061</c:v>
                </c:pt>
                <c:pt idx="944">
                  <c:v>-0.106</c:v>
                </c:pt>
                <c:pt idx="945">
                  <c:v>-0.10589999999999999</c:v>
                </c:pt>
                <c:pt idx="946">
                  <c:v>-0.10580000000000001</c:v>
                </c:pt>
                <c:pt idx="947">
                  <c:v>-0.1057</c:v>
                </c:pt>
                <c:pt idx="948">
                  <c:v>-0.1056</c:v>
                </c:pt>
                <c:pt idx="949">
                  <c:v>-0.1055</c:v>
                </c:pt>
                <c:pt idx="950">
                  <c:v>-0.10539999999999999</c:v>
                </c:pt>
                <c:pt idx="951">
                  <c:v>-0.1053</c:v>
                </c:pt>
                <c:pt idx="952">
                  <c:v>-0.1052</c:v>
                </c:pt>
                <c:pt idx="953">
                  <c:v>-0.1051</c:v>
                </c:pt>
                <c:pt idx="954">
                  <c:v>-0.105</c:v>
                </c:pt>
                <c:pt idx="955">
                  <c:v>-0.10489999999999999</c:v>
                </c:pt>
                <c:pt idx="956">
                  <c:v>-0.1048</c:v>
                </c:pt>
                <c:pt idx="957">
                  <c:v>-0.1047</c:v>
                </c:pt>
                <c:pt idx="958">
                  <c:v>-0.1046</c:v>
                </c:pt>
                <c:pt idx="959">
                  <c:v>-0.1045</c:v>
                </c:pt>
                <c:pt idx="960">
                  <c:v>-0.10440000000000001</c:v>
                </c:pt>
                <c:pt idx="961">
                  <c:v>-0.1043</c:v>
                </c:pt>
                <c:pt idx="962">
                  <c:v>-0.1042</c:v>
                </c:pt>
                <c:pt idx="963">
                  <c:v>-0.1041</c:v>
                </c:pt>
                <c:pt idx="964">
                  <c:v>-0.104</c:v>
                </c:pt>
                <c:pt idx="965">
                  <c:v>-0.10390000000000001</c:v>
                </c:pt>
                <c:pt idx="966">
                  <c:v>-0.1038</c:v>
                </c:pt>
                <c:pt idx="967">
                  <c:v>-0.1037</c:v>
                </c:pt>
                <c:pt idx="968">
                  <c:v>-0.1036</c:v>
                </c:pt>
                <c:pt idx="969">
                  <c:v>-0.10349999999999999</c:v>
                </c:pt>
                <c:pt idx="970">
                  <c:v>-0.10340000000000001</c:v>
                </c:pt>
                <c:pt idx="971">
                  <c:v>-0.1033</c:v>
                </c:pt>
                <c:pt idx="972">
                  <c:v>-0.1032</c:v>
                </c:pt>
                <c:pt idx="973">
                  <c:v>-0.1031</c:v>
                </c:pt>
                <c:pt idx="974">
                  <c:v>-0.10299999999999999</c:v>
                </c:pt>
                <c:pt idx="975">
                  <c:v>-0.10290000000000001</c:v>
                </c:pt>
                <c:pt idx="976">
                  <c:v>-0.1028</c:v>
                </c:pt>
                <c:pt idx="977">
                  <c:v>-0.1027</c:v>
                </c:pt>
                <c:pt idx="978">
                  <c:v>-0.1026</c:v>
                </c:pt>
                <c:pt idx="979">
                  <c:v>-0.10249999999999999</c:v>
                </c:pt>
                <c:pt idx="980">
                  <c:v>-0.1024</c:v>
                </c:pt>
                <c:pt idx="981">
                  <c:v>-0.1023</c:v>
                </c:pt>
                <c:pt idx="982">
                  <c:v>-0.1022</c:v>
                </c:pt>
                <c:pt idx="983">
                  <c:v>-0.1021</c:v>
                </c:pt>
                <c:pt idx="984">
                  <c:v>-0.10199999999999999</c:v>
                </c:pt>
                <c:pt idx="985">
                  <c:v>-0.1019</c:v>
                </c:pt>
                <c:pt idx="986">
                  <c:v>-0.1018</c:v>
                </c:pt>
                <c:pt idx="987">
                  <c:v>-0.1017</c:v>
                </c:pt>
                <c:pt idx="988">
                  <c:v>-0.1016</c:v>
                </c:pt>
                <c:pt idx="989">
                  <c:v>-0.10150000000000001</c:v>
                </c:pt>
                <c:pt idx="990">
                  <c:v>-0.1014</c:v>
                </c:pt>
                <c:pt idx="991">
                  <c:v>-0.1013</c:v>
                </c:pt>
                <c:pt idx="992">
                  <c:v>-0.1012</c:v>
                </c:pt>
                <c:pt idx="993">
                  <c:v>-0.1011</c:v>
                </c:pt>
                <c:pt idx="994">
                  <c:v>-0.10100000000000001</c:v>
                </c:pt>
                <c:pt idx="995">
                  <c:v>-0.1009</c:v>
                </c:pt>
                <c:pt idx="996">
                  <c:v>-0.1008</c:v>
                </c:pt>
                <c:pt idx="997">
                  <c:v>-0.1007</c:v>
                </c:pt>
                <c:pt idx="998">
                  <c:v>-0.10059999999999999</c:v>
                </c:pt>
                <c:pt idx="999">
                  <c:v>-0.10050000000000001</c:v>
                </c:pt>
                <c:pt idx="1000">
                  <c:v>-0.1004</c:v>
                </c:pt>
                <c:pt idx="1001">
                  <c:v>-0.1003</c:v>
                </c:pt>
                <c:pt idx="1002">
                  <c:v>-0.1002</c:v>
                </c:pt>
                <c:pt idx="1003">
                  <c:v>-0.10009999999999999</c:v>
                </c:pt>
                <c:pt idx="1004">
                  <c:v>-0.1</c:v>
                </c:pt>
                <c:pt idx="1005">
                  <c:v>-9.9900000000000003E-2</c:v>
                </c:pt>
                <c:pt idx="1006">
                  <c:v>-9.98E-2</c:v>
                </c:pt>
                <c:pt idx="1007">
                  <c:v>-9.9699999999999997E-2</c:v>
                </c:pt>
                <c:pt idx="1008">
                  <c:v>-9.9599999999999994E-2</c:v>
                </c:pt>
                <c:pt idx="1009">
                  <c:v>-9.9500000000000005E-2</c:v>
                </c:pt>
                <c:pt idx="1010">
                  <c:v>-9.9400000000000002E-2</c:v>
                </c:pt>
                <c:pt idx="1011">
                  <c:v>-9.9299999999999999E-2</c:v>
                </c:pt>
                <c:pt idx="1012">
                  <c:v>-9.9199999999999997E-2</c:v>
                </c:pt>
                <c:pt idx="1013">
                  <c:v>-9.9099999999999994E-2</c:v>
                </c:pt>
                <c:pt idx="1014">
                  <c:v>-9.9000000000000005E-2</c:v>
                </c:pt>
                <c:pt idx="1015">
                  <c:v>-9.8900000000000002E-2</c:v>
                </c:pt>
                <c:pt idx="1016">
                  <c:v>-9.8799999999999999E-2</c:v>
                </c:pt>
                <c:pt idx="1017">
                  <c:v>-9.8699999999999996E-2</c:v>
                </c:pt>
                <c:pt idx="1018">
                  <c:v>-9.8599999999999993E-2</c:v>
                </c:pt>
                <c:pt idx="1019">
                  <c:v>-9.8500000000000004E-2</c:v>
                </c:pt>
                <c:pt idx="1020">
                  <c:v>-9.8400000000000001E-2</c:v>
                </c:pt>
                <c:pt idx="1021">
                  <c:v>-9.8299999999999998E-2</c:v>
                </c:pt>
                <c:pt idx="1022">
                  <c:v>-9.8199999999999996E-2</c:v>
                </c:pt>
                <c:pt idx="1023">
                  <c:v>-9.8100000000000007E-2</c:v>
                </c:pt>
                <c:pt idx="1024">
                  <c:v>-9.8000000000000004E-2</c:v>
                </c:pt>
                <c:pt idx="1025">
                  <c:v>-9.7900000000000001E-2</c:v>
                </c:pt>
                <c:pt idx="1026">
                  <c:v>-9.7799999999999998E-2</c:v>
                </c:pt>
                <c:pt idx="1027">
                  <c:v>-9.7699999999999995E-2</c:v>
                </c:pt>
                <c:pt idx="1028">
                  <c:v>-9.7600000000000006E-2</c:v>
                </c:pt>
                <c:pt idx="1029">
                  <c:v>-9.7500000000000003E-2</c:v>
                </c:pt>
                <c:pt idx="1030">
                  <c:v>-9.74E-2</c:v>
                </c:pt>
                <c:pt idx="1031">
                  <c:v>-9.7299999999999998E-2</c:v>
                </c:pt>
                <c:pt idx="1032">
                  <c:v>-9.7199999999999995E-2</c:v>
                </c:pt>
                <c:pt idx="1033">
                  <c:v>-9.7100000000000006E-2</c:v>
                </c:pt>
                <c:pt idx="1034">
                  <c:v>-9.7000000000000003E-2</c:v>
                </c:pt>
                <c:pt idx="1035">
                  <c:v>-9.69E-2</c:v>
                </c:pt>
                <c:pt idx="1036">
                  <c:v>-9.6799999999999997E-2</c:v>
                </c:pt>
                <c:pt idx="1037">
                  <c:v>-9.6699999999999994E-2</c:v>
                </c:pt>
                <c:pt idx="1038">
                  <c:v>-9.6600000000000005E-2</c:v>
                </c:pt>
                <c:pt idx="1039">
                  <c:v>-9.6500000000000002E-2</c:v>
                </c:pt>
                <c:pt idx="1040">
                  <c:v>-9.64E-2</c:v>
                </c:pt>
                <c:pt idx="1041">
                  <c:v>-9.6299999999999997E-2</c:v>
                </c:pt>
                <c:pt idx="1042">
                  <c:v>-9.6199999999999994E-2</c:v>
                </c:pt>
                <c:pt idx="1043">
                  <c:v>-9.6100000000000005E-2</c:v>
                </c:pt>
                <c:pt idx="1044">
                  <c:v>-9.6000000000000002E-2</c:v>
                </c:pt>
                <c:pt idx="1045">
                  <c:v>-9.5899999999999999E-2</c:v>
                </c:pt>
                <c:pt idx="1046">
                  <c:v>-9.5799999999999996E-2</c:v>
                </c:pt>
                <c:pt idx="1047">
                  <c:v>-9.5699999999999993E-2</c:v>
                </c:pt>
                <c:pt idx="1048">
                  <c:v>-9.5600000000000004E-2</c:v>
                </c:pt>
                <c:pt idx="1049">
                  <c:v>-9.5500000000000002E-2</c:v>
                </c:pt>
                <c:pt idx="1050">
                  <c:v>-9.5399999999999999E-2</c:v>
                </c:pt>
                <c:pt idx="1051">
                  <c:v>-9.5299999999999996E-2</c:v>
                </c:pt>
                <c:pt idx="1052">
                  <c:v>-9.5200000000000007E-2</c:v>
                </c:pt>
                <c:pt idx="1053">
                  <c:v>-9.5100000000000004E-2</c:v>
                </c:pt>
                <c:pt idx="1054">
                  <c:v>-9.5000000000000001E-2</c:v>
                </c:pt>
                <c:pt idx="1055">
                  <c:v>-9.4899999999999998E-2</c:v>
                </c:pt>
                <c:pt idx="1056">
                  <c:v>-9.4799999999999995E-2</c:v>
                </c:pt>
                <c:pt idx="1057">
                  <c:v>-9.4700000000000006E-2</c:v>
                </c:pt>
                <c:pt idx="1058">
                  <c:v>-9.4600000000000004E-2</c:v>
                </c:pt>
                <c:pt idx="1059">
                  <c:v>-9.4500000000000001E-2</c:v>
                </c:pt>
                <c:pt idx="1060">
                  <c:v>-9.4399999999999998E-2</c:v>
                </c:pt>
                <c:pt idx="1061">
                  <c:v>-9.4299999999999995E-2</c:v>
                </c:pt>
                <c:pt idx="1062">
                  <c:v>-9.4200000000000006E-2</c:v>
                </c:pt>
                <c:pt idx="1063">
                  <c:v>-9.4100000000000003E-2</c:v>
                </c:pt>
                <c:pt idx="1064">
                  <c:v>-9.4E-2</c:v>
                </c:pt>
                <c:pt idx="1065">
                  <c:v>-9.3899999999999997E-2</c:v>
                </c:pt>
                <c:pt idx="1066">
                  <c:v>-9.3799999999999994E-2</c:v>
                </c:pt>
                <c:pt idx="1067">
                  <c:v>-9.3700000000000006E-2</c:v>
                </c:pt>
                <c:pt idx="1068">
                  <c:v>-9.3600000000000003E-2</c:v>
                </c:pt>
                <c:pt idx="1069">
                  <c:v>-9.35E-2</c:v>
                </c:pt>
                <c:pt idx="1070">
                  <c:v>-9.3399999999999997E-2</c:v>
                </c:pt>
                <c:pt idx="1071">
                  <c:v>-9.3299999999999994E-2</c:v>
                </c:pt>
                <c:pt idx="1072">
                  <c:v>-9.3200000000000005E-2</c:v>
                </c:pt>
                <c:pt idx="1073">
                  <c:v>-9.3100000000000002E-2</c:v>
                </c:pt>
                <c:pt idx="1074">
                  <c:v>-9.2999999999999999E-2</c:v>
                </c:pt>
                <c:pt idx="1075">
                  <c:v>-9.2899999999999996E-2</c:v>
                </c:pt>
                <c:pt idx="1076">
                  <c:v>-9.2799999999999994E-2</c:v>
                </c:pt>
                <c:pt idx="1077">
                  <c:v>-9.2700000000000005E-2</c:v>
                </c:pt>
                <c:pt idx="1078">
                  <c:v>-9.2600000000000002E-2</c:v>
                </c:pt>
                <c:pt idx="1079">
                  <c:v>-9.2499999999999999E-2</c:v>
                </c:pt>
                <c:pt idx="1080">
                  <c:v>-9.2399999999999996E-2</c:v>
                </c:pt>
                <c:pt idx="1081">
                  <c:v>-9.2299999999999993E-2</c:v>
                </c:pt>
                <c:pt idx="1082">
                  <c:v>-9.2200000000000004E-2</c:v>
                </c:pt>
                <c:pt idx="1083">
                  <c:v>-9.2100000000000001E-2</c:v>
                </c:pt>
                <c:pt idx="1084">
                  <c:v>-9.1999999999999998E-2</c:v>
                </c:pt>
                <c:pt idx="1085">
                  <c:v>-9.1899999999999996E-2</c:v>
                </c:pt>
                <c:pt idx="1086">
                  <c:v>-9.1800000000000007E-2</c:v>
                </c:pt>
                <c:pt idx="1087">
                  <c:v>-9.1700000000000004E-2</c:v>
                </c:pt>
                <c:pt idx="1088">
                  <c:v>-9.1600000000000001E-2</c:v>
                </c:pt>
                <c:pt idx="1089">
                  <c:v>-9.1499999999999998E-2</c:v>
                </c:pt>
                <c:pt idx="1090">
                  <c:v>-9.1399999999999995E-2</c:v>
                </c:pt>
                <c:pt idx="1091">
                  <c:v>-9.1300000000000006E-2</c:v>
                </c:pt>
                <c:pt idx="1092">
                  <c:v>-9.1200000000000003E-2</c:v>
                </c:pt>
                <c:pt idx="1093">
                  <c:v>-9.11E-2</c:v>
                </c:pt>
                <c:pt idx="1094">
                  <c:v>-9.0999999999999998E-2</c:v>
                </c:pt>
                <c:pt idx="1095">
                  <c:v>-9.0899999999999995E-2</c:v>
                </c:pt>
                <c:pt idx="1096">
                  <c:v>-9.0800000000000006E-2</c:v>
                </c:pt>
                <c:pt idx="1097">
                  <c:v>-9.0700000000000003E-2</c:v>
                </c:pt>
                <c:pt idx="1098">
                  <c:v>-9.06E-2</c:v>
                </c:pt>
                <c:pt idx="1099">
                  <c:v>-9.0499999999999997E-2</c:v>
                </c:pt>
                <c:pt idx="1100">
                  <c:v>-9.0399999999999994E-2</c:v>
                </c:pt>
                <c:pt idx="1101">
                  <c:v>-9.0300000000000005E-2</c:v>
                </c:pt>
                <c:pt idx="1102">
                  <c:v>-9.0200000000000002E-2</c:v>
                </c:pt>
                <c:pt idx="1103">
                  <c:v>-9.01E-2</c:v>
                </c:pt>
                <c:pt idx="1104">
                  <c:v>-0.09</c:v>
                </c:pt>
                <c:pt idx="1105">
                  <c:v>-8.9899999999999994E-2</c:v>
                </c:pt>
                <c:pt idx="1106">
                  <c:v>-8.9800000000000005E-2</c:v>
                </c:pt>
                <c:pt idx="1107">
                  <c:v>-8.9700000000000002E-2</c:v>
                </c:pt>
                <c:pt idx="1108">
                  <c:v>-8.9599999999999999E-2</c:v>
                </c:pt>
                <c:pt idx="1109">
                  <c:v>-8.9499999999999996E-2</c:v>
                </c:pt>
                <c:pt idx="1110">
                  <c:v>-8.9399999999999993E-2</c:v>
                </c:pt>
                <c:pt idx="1111">
                  <c:v>-8.9300000000000004E-2</c:v>
                </c:pt>
                <c:pt idx="1112">
                  <c:v>-8.9200000000000002E-2</c:v>
                </c:pt>
                <c:pt idx="1113">
                  <c:v>-8.9099999999999999E-2</c:v>
                </c:pt>
                <c:pt idx="1114">
                  <c:v>-8.8999999999999996E-2</c:v>
                </c:pt>
                <c:pt idx="1115">
                  <c:v>-8.8900000000000007E-2</c:v>
                </c:pt>
                <c:pt idx="1116">
                  <c:v>-8.8800000000000004E-2</c:v>
                </c:pt>
                <c:pt idx="1117">
                  <c:v>-8.8700000000000001E-2</c:v>
                </c:pt>
                <c:pt idx="1118">
                  <c:v>-8.8599999999999998E-2</c:v>
                </c:pt>
                <c:pt idx="1119">
                  <c:v>-8.8499999999999995E-2</c:v>
                </c:pt>
                <c:pt idx="1120">
                  <c:v>-8.8400000000000006E-2</c:v>
                </c:pt>
                <c:pt idx="1121">
                  <c:v>-8.8300000000000003E-2</c:v>
                </c:pt>
                <c:pt idx="1122">
                  <c:v>-8.8200000000000001E-2</c:v>
                </c:pt>
                <c:pt idx="1123">
                  <c:v>-8.8099999999999998E-2</c:v>
                </c:pt>
                <c:pt idx="1124">
                  <c:v>-8.7999999999999995E-2</c:v>
                </c:pt>
                <c:pt idx="1125">
                  <c:v>-8.7900000000000006E-2</c:v>
                </c:pt>
                <c:pt idx="1126">
                  <c:v>-8.7800000000000003E-2</c:v>
                </c:pt>
                <c:pt idx="1127">
                  <c:v>-8.77E-2</c:v>
                </c:pt>
                <c:pt idx="1128">
                  <c:v>-8.7599999999999997E-2</c:v>
                </c:pt>
                <c:pt idx="1129">
                  <c:v>-8.7499999999999994E-2</c:v>
                </c:pt>
                <c:pt idx="1130">
                  <c:v>-8.7400000000000005E-2</c:v>
                </c:pt>
                <c:pt idx="1131">
                  <c:v>-8.7300000000000003E-2</c:v>
                </c:pt>
                <c:pt idx="1132">
                  <c:v>-8.72E-2</c:v>
                </c:pt>
                <c:pt idx="1133">
                  <c:v>-8.7099999999999997E-2</c:v>
                </c:pt>
                <c:pt idx="1134">
                  <c:v>-8.6999999999999994E-2</c:v>
                </c:pt>
                <c:pt idx="1135">
                  <c:v>-8.6900000000000005E-2</c:v>
                </c:pt>
                <c:pt idx="1136">
                  <c:v>-8.6800000000000002E-2</c:v>
                </c:pt>
                <c:pt idx="1137">
                  <c:v>-8.6699999999999999E-2</c:v>
                </c:pt>
                <c:pt idx="1138">
                  <c:v>-8.6599999999999996E-2</c:v>
                </c:pt>
                <c:pt idx="1139">
                  <c:v>-8.6499999999999994E-2</c:v>
                </c:pt>
                <c:pt idx="1140">
                  <c:v>-8.6400000000000005E-2</c:v>
                </c:pt>
                <c:pt idx="1141">
                  <c:v>-8.6300000000000002E-2</c:v>
                </c:pt>
                <c:pt idx="1142">
                  <c:v>-8.6199999999999999E-2</c:v>
                </c:pt>
                <c:pt idx="1143">
                  <c:v>-8.6099999999999996E-2</c:v>
                </c:pt>
                <c:pt idx="1144">
                  <c:v>-8.5999999999999993E-2</c:v>
                </c:pt>
                <c:pt idx="1145">
                  <c:v>-8.5900000000000004E-2</c:v>
                </c:pt>
                <c:pt idx="1146">
                  <c:v>-8.5800000000000001E-2</c:v>
                </c:pt>
                <c:pt idx="1147">
                  <c:v>-8.5699999999999998E-2</c:v>
                </c:pt>
                <c:pt idx="1148">
                  <c:v>-8.5599999999999996E-2</c:v>
                </c:pt>
                <c:pt idx="1149">
                  <c:v>-8.5500000000000007E-2</c:v>
                </c:pt>
                <c:pt idx="1150">
                  <c:v>-8.5400000000000004E-2</c:v>
                </c:pt>
                <c:pt idx="1151">
                  <c:v>-8.5300000000000001E-2</c:v>
                </c:pt>
                <c:pt idx="1152">
                  <c:v>-8.5199999999999998E-2</c:v>
                </c:pt>
                <c:pt idx="1153">
                  <c:v>-8.5099999999999995E-2</c:v>
                </c:pt>
                <c:pt idx="1154">
                  <c:v>-8.5000000000000006E-2</c:v>
                </c:pt>
                <c:pt idx="1155">
                  <c:v>-8.4900000000000003E-2</c:v>
                </c:pt>
                <c:pt idx="1156">
                  <c:v>-8.48E-2</c:v>
                </c:pt>
                <c:pt idx="1157">
                  <c:v>-8.4699999999999998E-2</c:v>
                </c:pt>
                <c:pt idx="1158">
                  <c:v>-8.4599999999999995E-2</c:v>
                </c:pt>
                <c:pt idx="1159">
                  <c:v>-8.4500000000000006E-2</c:v>
                </c:pt>
                <c:pt idx="1160">
                  <c:v>-8.4400000000000003E-2</c:v>
                </c:pt>
                <c:pt idx="1161">
                  <c:v>-8.43E-2</c:v>
                </c:pt>
                <c:pt idx="1162">
                  <c:v>-8.4199999999999997E-2</c:v>
                </c:pt>
                <c:pt idx="1163">
                  <c:v>-8.4099999999999994E-2</c:v>
                </c:pt>
                <c:pt idx="1164">
                  <c:v>-8.4000000000000005E-2</c:v>
                </c:pt>
                <c:pt idx="1165">
                  <c:v>-8.3900000000000002E-2</c:v>
                </c:pt>
                <c:pt idx="1166">
                  <c:v>-8.3799999999999999E-2</c:v>
                </c:pt>
                <c:pt idx="1167">
                  <c:v>-8.3699999999999997E-2</c:v>
                </c:pt>
                <c:pt idx="1168">
                  <c:v>-8.3599999999999994E-2</c:v>
                </c:pt>
                <c:pt idx="1169">
                  <c:v>-8.3500000000000005E-2</c:v>
                </c:pt>
                <c:pt idx="1170">
                  <c:v>-8.3400000000000002E-2</c:v>
                </c:pt>
                <c:pt idx="1171">
                  <c:v>-8.3299999999999999E-2</c:v>
                </c:pt>
                <c:pt idx="1172">
                  <c:v>-8.3199999999999996E-2</c:v>
                </c:pt>
                <c:pt idx="1173">
                  <c:v>-8.3099999999999993E-2</c:v>
                </c:pt>
                <c:pt idx="1174">
                  <c:v>-8.3000000000000004E-2</c:v>
                </c:pt>
                <c:pt idx="1175">
                  <c:v>-8.2900000000000001E-2</c:v>
                </c:pt>
                <c:pt idx="1176">
                  <c:v>-8.2799999999999999E-2</c:v>
                </c:pt>
                <c:pt idx="1177">
                  <c:v>-8.2699999999999996E-2</c:v>
                </c:pt>
                <c:pt idx="1178">
                  <c:v>-8.2600000000000007E-2</c:v>
                </c:pt>
                <c:pt idx="1179">
                  <c:v>-8.2500000000000004E-2</c:v>
                </c:pt>
                <c:pt idx="1180">
                  <c:v>-8.2400000000000001E-2</c:v>
                </c:pt>
                <c:pt idx="1181">
                  <c:v>-8.2299999999999998E-2</c:v>
                </c:pt>
                <c:pt idx="1182">
                  <c:v>-8.2199999999999995E-2</c:v>
                </c:pt>
                <c:pt idx="1183">
                  <c:v>-8.2100000000000006E-2</c:v>
                </c:pt>
                <c:pt idx="1184">
                  <c:v>-8.2000000000000003E-2</c:v>
                </c:pt>
                <c:pt idx="1185">
                  <c:v>-8.1900000000000001E-2</c:v>
                </c:pt>
                <c:pt idx="1186">
                  <c:v>-8.1799999999999998E-2</c:v>
                </c:pt>
                <c:pt idx="1187">
                  <c:v>-8.1699999999999995E-2</c:v>
                </c:pt>
                <c:pt idx="1188">
                  <c:v>-8.1600000000000006E-2</c:v>
                </c:pt>
                <c:pt idx="1189">
                  <c:v>-8.1500000000000003E-2</c:v>
                </c:pt>
                <c:pt idx="1190">
                  <c:v>-8.14E-2</c:v>
                </c:pt>
                <c:pt idx="1191">
                  <c:v>-8.1299999999999997E-2</c:v>
                </c:pt>
                <c:pt idx="1192">
                  <c:v>-8.1199999999999994E-2</c:v>
                </c:pt>
                <c:pt idx="1193">
                  <c:v>-8.1100000000000005E-2</c:v>
                </c:pt>
                <c:pt idx="1194">
                  <c:v>-8.1000000000000003E-2</c:v>
                </c:pt>
                <c:pt idx="1195">
                  <c:v>-8.09E-2</c:v>
                </c:pt>
                <c:pt idx="1196">
                  <c:v>-8.0799999999999997E-2</c:v>
                </c:pt>
                <c:pt idx="1197">
                  <c:v>-8.0699999999999994E-2</c:v>
                </c:pt>
                <c:pt idx="1198">
                  <c:v>-8.0600000000000005E-2</c:v>
                </c:pt>
                <c:pt idx="1199">
                  <c:v>-8.0500000000000002E-2</c:v>
                </c:pt>
                <c:pt idx="1200">
                  <c:v>-8.0399999999999999E-2</c:v>
                </c:pt>
                <c:pt idx="1201">
                  <c:v>-8.0299999999999996E-2</c:v>
                </c:pt>
                <c:pt idx="1202">
                  <c:v>-8.0199999999999994E-2</c:v>
                </c:pt>
                <c:pt idx="1203">
                  <c:v>-8.0100000000000005E-2</c:v>
                </c:pt>
                <c:pt idx="1204">
                  <c:v>-0.08</c:v>
                </c:pt>
                <c:pt idx="1205">
                  <c:v>-7.9899999999999999E-2</c:v>
                </c:pt>
                <c:pt idx="1206">
                  <c:v>-7.9799999999999996E-2</c:v>
                </c:pt>
                <c:pt idx="1207">
                  <c:v>-7.9699999999999993E-2</c:v>
                </c:pt>
                <c:pt idx="1208">
                  <c:v>-7.9600000000000004E-2</c:v>
                </c:pt>
                <c:pt idx="1209">
                  <c:v>-7.9500000000000001E-2</c:v>
                </c:pt>
                <c:pt idx="1210">
                  <c:v>-7.9399999999999998E-2</c:v>
                </c:pt>
                <c:pt idx="1211">
                  <c:v>-7.9299999999999995E-2</c:v>
                </c:pt>
                <c:pt idx="1212">
                  <c:v>-7.9200000000000007E-2</c:v>
                </c:pt>
                <c:pt idx="1213">
                  <c:v>-7.9100000000000004E-2</c:v>
                </c:pt>
                <c:pt idx="1214">
                  <c:v>-7.9000000000000001E-2</c:v>
                </c:pt>
                <c:pt idx="1215">
                  <c:v>-7.8899999999999998E-2</c:v>
                </c:pt>
                <c:pt idx="1216">
                  <c:v>-7.8799999999999995E-2</c:v>
                </c:pt>
                <c:pt idx="1217">
                  <c:v>-7.8700000000000006E-2</c:v>
                </c:pt>
                <c:pt idx="1218">
                  <c:v>-7.8600000000000003E-2</c:v>
                </c:pt>
                <c:pt idx="1219">
                  <c:v>-7.85E-2</c:v>
                </c:pt>
                <c:pt idx="1220">
                  <c:v>-7.8399999999999997E-2</c:v>
                </c:pt>
                <c:pt idx="1221">
                  <c:v>-7.8299999999999995E-2</c:v>
                </c:pt>
                <c:pt idx="1222">
                  <c:v>-7.8200000000000006E-2</c:v>
                </c:pt>
                <c:pt idx="1223">
                  <c:v>-7.8100000000000003E-2</c:v>
                </c:pt>
                <c:pt idx="1224">
                  <c:v>-7.8E-2</c:v>
                </c:pt>
                <c:pt idx="1225">
                  <c:v>-7.7899999999999997E-2</c:v>
                </c:pt>
                <c:pt idx="1226">
                  <c:v>-7.7799999999999994E-2</c:v>
                </c:pt>
                <c:pt idx="1227">
                  <c:v>-7.7700000000000005E-2</c:v>
                </c:pt>
                <c:pt idx="1228">
                  <c:v>-7.7600000000000002E-2</c:v>
                </c:pt>
                <c:pt idx="1229">
                  <c:v>-7.7499999999999999E-2</c:v>
                </c:pt>
                <c:pt idx="1230">
                  <c:v>-7.7399999999999997E-2</c:v>
                </c:pt>
                <c:pt idx="1231">
                  <c:v>-7.7299999999999994E-2</c:v>
                </c:pt>
                <c:pt idx="1232">
                  <c:v>-7.7200000000000005E-2</c:v>
                </c:pt>
                <c:pt idx="1233">
                  <c:v>-7.7100000000000002E-2</c:v>
                </c:pt>
                <c:pt idx="1234">
                  <c:v>-7.6999999999999999E-2</c:v>
                </c:pt>
                <c:pt idx="1235">
                  <c:v>-7.6899999999999996E-2</c:v>
                </c:pt>
                <c:pt idx="1236">
                  <c:v>-7.6799999999999993E-2</c:v>
                </c:pt>
                <c:pt idx="1237">
                  <c:v>-7.6700000000000004E-2</c:v>
                </c:pt>
                <c:pt idx="1238">
                  <c:v>-7.6600000000000001E-2</c:v>
                </c:pt>
                <c:pt idx="1239">
                  <c:v>-7.6499999999999999E-2</c:v>
                </c:pt>
                <c:pt idx="1240">
                  <c:v>-7.6399999999999996E-2</c:v>
                </c:pt>
                <c:pt idx="1241">
                  <c:v>-7.6300000000000007E-2</c:v>
                </c:pt>
                <c:pt idx="1242">
                  <c:v>-7.6200000000000004E-2</c:v>
                </c:pt>
                <c:pt idx="1243">
                  <c:v>-7.6100000000000001E-2</c:v>
                </c:pt>
                <c:pt idx="1244">
                  <c:v>-7.5999999999999998E-2</c:v>
                </c:pt>
                <c:pt idx="1245">
                  <c:v>-7.5899999999999995E-2</c:v>
                </c:pt>
                <c:pt idx="1246">
                  <c:v>-7.5800000000000006E-2</c:v>
                </c:pt>
                <c:pt idx="1247">
                  <c:v>-7.5700000000000003E-2</c:v>
                </c:pt>
                <c:pt idx="1248">
                  <c:v>-7.5600000000000001E-2</c:v>
                </c:pt>
                <c:pt idx="1249">
                  <c:v>-7.5499999999999998E-2</c:v>
                </c:pt>
                <c:pt idx="1250">
                  <c:v>-7.5399999999999995E-2</c:v>
                </c:pt>
                <c:pt idx="1251">
                  <c:v>-7.5300000000000006E-2</c:v>
                </c:pt>
                <c:pt idx="1252">
                  <c:v>-7.5200000000000003E-2</c:v>
                </c:pt>
                <c:pt idx="1253">
                  <c:v>-7.51E-2</c:v>
                </c:pt>
                <c:pt idx="1254">
                  <c:v>-7.4999999999999997E-2</c:v>
                </c:pt>
                <c:pt idx="1255">
                  <c:v>-7.4899999999999994E-2</c:v>
                </c:pt>
                <c:pt idx="1256">
                  <c:v>-7.4800000000000005E-2</c:v>
                </c:pt>
                <c:pt idx="1257">
                  <c:v>-7.4700000000000003E-2</c:v>
                </c:pt>
                <c:pt idx="1258">
                  <c:v>-7.46E-2</c:v>
                </c:pt>
                <c:pt idx="1259">
                  <c:v>-7.4499999999999997E-2</c:v>
                </c:pt>
                <c:pt idx="1260">
                  <c:v>-7.4399999999999994E-2</c:v>
                </c:pt>
                <c:pt idx="1261">
                  <c:v>-7.4300000000000005E-2</c:v>
                </c:pt>
                <c:pt idx="1262">
                  <c:v>-7.4200000000000002E-2</c:v>
                </c:pt>
                <c:pt idx="1263">
                  <c:v>-7.4099999999999999E-2</c:v>
                </c:pt>
                <c:pt idx="1264">
                  <c:v>-7.3999999999999996E-2</c:v>
                </c:pt>
                <c:pt idx="1265">
                  <c:v>-7.3899999999999993E-2</c:v>
                </c:pt>
                <c:pt idx="1266">
                  <c:v>-7.3800000000000004E-2</c:v>
                </c:pt>
                <c:pt idx="1267">
                  <c:v>-7.3700000000000002E-2</c:v>
                </c:pt>
                <c:pt idx="1268">
                  <c:v>-7.3599999999999999E-2</c:v>
                </c:pt>
                <c:pt idx="1269">
                  <c:v>-7.3499999999999996E-2</c:v>
                </c:pt>
                <c:pt idx="1270">
                  <c:v>-7.3400000000000007E-2</c:v>
                </c:pt>
                <c:pt idx="1271">
                  <c:v>-7.3300000000000004E-2</c:v>
                </c:pt>
                <c:pt idx="1272">
                  <c:v>-7.3200000000000001E-2</c:v>
                </c:pt>
                <c:pt idx="1273">
                  <c:v>-7.3099999999999998E-2</c:v>
                </c:pt>
                <c:pt idx="1274">
                  <c:v>-7.2999999999999995E-2</c:v>
                </c:pt>
                <c:pt idx="1275">
                  <c:v>-7.2900000000000006E-2</c:v>
                </c:pt>
                <c:pt idx="1276">
                  <c:v>-7.2800000000000004E-2</c:v>
                </c:pt>
                <c:pt idx="1277">
                  <c:v>-7.2700000000000001E-2</c:v>
                </c:pt>
                <c:pt idx="1278">
                  <c:v>-7.2599999999999998E-2</c:v>
                </c:pt>
                <c:pt idx="1279">
                  <c:v>-7.2499999999999995E-2</c:v>
                </c:pt>
                <c:pt idx="1280">
                  <c:v>-7.2400000000000006E-2</c:v>
                </c:pt>
                <c:pt idx="1281">
                  <c:v>-7.2300000000000003E-2</c:v>
                </c:pt>
                <c:pt idx="1282">
                  <c:v>-7.22E-2</c:v>
                </c:pt>
                <c:pt idx="1283">
                  <c:v>-7.2099999999999997E-2</c:v>
                </c:pt>
                <c:pt idx="1284">
                  <c:v>-7.1999999999999995E-2</c:v>
                </c:pt>
                <c:pt idx="1285">
                  <c:v>-7.1900000000000006E-2</c:v>
                </c:pt>
                <c:pt idx="1286">
                  <c:v>-7.1800000000000003E-2</c:v>
                </c:pt>
                <c:pt idx="1287">
                  <c:v>-7.17E-2</c:v>
                </c:pt>
                <c:pt idx="1288">
                  <c:v>-7.1599999999999997E-2</c:v>
                </c:pt>
                <c:pt idx="1289">
                  <c:v>-7.1499999999999994E-2</c:v>
                </c:pt>
                <c:pt idx="1290">
                  <c:v>-7.1400000000000005E-2</c:v>
                </c:pt>
                <c:pt idx="1291">
                  <c:v>-7.1300000000000002E-2</c:v>
                </c:pt>
                <c:pt idx="1292">
                  <c:v>-7.1199999999999999E-2</c:v>
                </c:pt>
                <c:pt idx="1293">
                  <c:v>-7.1099999999999997E-2</c:v>
                </c:pt>
                <c:pt idx="1294">
                  <c:v>-7.0999999999999994E-2</c:v>
                </c:pt>
                <c:pt idx="1295">
                  <c:v>-7.0900000000000005E-2</c:v>
                </c:pt>
                <c:pt idx="1296">
                  <c:v>-7.0800000000000002E-2</c:v>
                </c:pt>
                <c:pt idx="1297">
                  <c:v>-7.0699999999999999E-2</c:v>
                </c:pt>
                <c:pt idx="1298">
                  <c:v>-7.0599999999999996E-2</c:v>
                </c:pt>
                <c:pt idx="1299">
                  <c:v>-7.0499999999999993E-2</c:v>
                </c:pt>
                <c:pt idx="1300">
                  <c:v>-7.0400000000000004E-2</c:v>
                </c:pt>
                <c:pt idx="1301">
                  <c:v>-7.0300000000000001E-2</c:v>
                </c:pt>
                <c:pt idx="1302">
                  <c:v>-7.0199999999999999E-2</c:v>
                </c:pt>
                <c:pt idx="1303">
                  <c:v>-7.0099999999999996E-2</c:v>
                </c:pt>
                <c:pt idx="1304">
                  <c:v>-7.0000000000000007E-2</c:v>
                </c:pt>
                <c:pt idx="1305">
                  <c:v>-6.9900000000000004E-2</c:v>
                </c:pt>
                <c:pt idx="1306">
                  <c:v>-6.9800000000000001E-2</c:v>
                </c:pt>
                <c:pt idx="1307">
                  <c:v>-6.9699999999999998E-2</c:v>
                </c:pt>
                <c:pt idx="1308">
                  <c:v>-6.9599999999999995E-2</c:v>
                </c:pt>
                <c:pt idx="1309">
                  <c:v>-6.9500000000000006E-2</c:v>
                </c:pt>
                <c:pt idx="1310">
                  <c:v>-6.9400000000000003E-2</c:v>
                </c:pt>
                <c:pt idx="1311">
                  <c:v>-6.93E-2</c:v>
                </c:pt>
                <c:pt idx="1312">
                  <c:v>-6.9199999999999998E-2</c:v>
                </c:pt>
                <c:pt idx="1313">
                  <c:v>-6.9099999999999995E-2</c:v>
                </c:pt>
                <c:pt idx="1314">
                  <c:v>-6.9000000000000006E-2</c:v>
                </c:pt>
                <c:pt idx="1315">
                  <c:v>-6.8900000000000003E-2</c:v>
                </c:pt>
                <c:pt idx="1316">
                  <c:v>-6.88E-2</c:v>
                </c:pt>
                <c:pt idx="1317">
                  <c:v>-6.8699999999999997E-2</c:v>
                </c:pt>
                <c:pt idx="1318">
                  <c:v>-6.8599999999999994E-2</c:v>
                </c:pt>
                <c:pt idx="1319">
                  <c:v>-6.8500000000000005E-2</c:v>
                </c:pt>
                <c:pt idx="1320">
                  <c:v>-6.8400000000000002E-2</c:v>
                </c:pt>
                <c:pt idx="1321">
                  <c:v>-6.83E-2</c:v>
                </c:pt>
                <c:pt idx="1322">
                  <c:v>-6.8199999999999997E-2</c:v>
                </c:pt>
                <c:pt idx="1323">
                  <c:v>-6.8099999999999994E-2</c:v>
                </c:pt>
                <c:pt idx="1324">
                  <c:v>-6.8000000000000005E-2</c:v>
                </c:pt>
                <c:pt idx="1325">
                  <c:v>-6.7900000000000002E-2</c:v>
                </c:pt>
                <c:pt idx="1326">
                  <c:v>-6.7799999999999999E-2</c:v>
                </c:pt>
                <c:pt idx="1327">
                  <c:v>-6.7699999999999996E-2</c:v>
                </c:pt>
                <c:pt idx="1328">
                  <c:v>-6.7599999999999993E-2</c:v>
                </c:pt>
                <c:pt idx="1329">
                  <c:v>-6.7500000000000004E-2</c:v>
                </c:pt>
                <c:pt idx="1330">
                  <c:v>-6.7400000000000002E-2</c:v>
                </c:pt>
                <c:pt idx="1331">
                  <c:v>-6.7299999999999999E-2</c:v>
                </c:pt>
                <c:pt idx="1332">
                  <c:v>-6.7199999999999996E-2</c:v>
                </c:pt>
                <c:pt idx="1333">
                  <c:v>-6.7100000000000007E-2</c:v>
                </c:pt>
                <c:pt idx="1334">
                  <c:v>-6.7000000000000004E-2</c:v>
                </c:pt>
                <c:pt idx="1335">
                  <c:v>-6.6900000000000001E-2</c:v>
                </c:pt>
                <c:pt idx="1336">
                  <c:v>-6.6799999999999998E-2</c:v>
                </c:pt>
                <c:pt idx="1337">
                  <c:v>-6.6699999999999995E-2</c:v>
                </c:pt>
                <c:pt idx="1338">
                  <c:v>-6.6600000000000006E-2</c:v>
                </c:pt>
                <c:pt idx="1339">
                  <c:v>-6.6500000000000004E-2</c:v>
                </c:pt>
                <c:pt idx="1340">
                  <c:v>-6.6400000000000001E-2</c:v>
                </c:pt>
                <c:pt idx="1341">
                  <c:v>-6.6299999999999998E-2</c:v>
                </c:pt>
                <c:pt idx="1342">
                  <c:v>-6.6199999999999995E-2</c:v>
                </c:pt>
                <c:pt idx="1343">
                  <c:v>-6.6100000000000006E-2</c:v>
                </c:pt>
                <c:pt idx="1344">
                  <c:v>-6.6000000000000003E-2</c:v>
                </c:pt>
                <c:pt idx="1345">
                  <c:v>-6.59E-2</c:v>
                </c:pt>
                <c:pt idx="1346">
                  <c:v>-6.5799999999999997E-2</c:v>
                </c:pt>
                <c:pt idx="1347">
                  <c:v>-6.5699999999999995E-2</c:v>
                </c:pt>
                <c:pt idx="1348">
                  <c:v>-6.5600000000000006E-2</c:v>
                </c:pt>
                <c:pt idx="1349">
                  <c:v>-6.5500000000000003E-2</c:v>
                </c:pt>
                <c:pt idx="1350">
                  <c:v>-6.54E-2</c:v>
                </c:pt>
                <c:pt idx="1351">
                  <c:v>-6.5299999999999997E-2</c:v>
                </c:pt>
                <c:pt idx="1352">
                  <c:v>-6.5199999999999994E-2</c:v>
                </c:pt>
                <c:pt idx="1353">
                  <c:v>-6.5100000000000005E-2</c:v>
                </c:pt>
                <c:pt idx="1354">
                  <c:v>-6.5000000000000002E-2</c:v>
                </c:pt>
                <c:pt idx="1355">
                  <c:v>-6.4899999999999999E-2</c:v>
                </c:pt>
                <c:pt idx="1356">
                  <c:v>-6.4799999999999996E-2</c:v>
                </c:pt>
                <c:pt idx="1357">
                  <c:v>-6.4699999999999994E-2</c:v>
                </c:pt>
                <c:pt idx="1358">
                  <c:v>-6.4600000000000005E-2</c:v>
                </c:pt>
                <c:pt idx="1359">
                  <c:v>-6.4500000000000002E-2</c:v>
                </c:pt>
                <c:pt idx="1360">
                  <c:v>-6.4399999999999999E-2</c:v>
                </c:pt>
                <c:pt idx="1361">
                  <c:v>-6.4299999999999996E-2</c:v>
                </c:pt>
                <c:pt idx="1362">
                  <c:v>-6.4199999999999993E-2</c:v>
                </c:pt>
                <c:pt idx="1363">
                  <c:v>-6.4100000000000004E-2</c:v>
                </c:pt>
                <c:pt idx="1364">
                  <c:v>-6.4000000000000001E-2</c:v>
                </c:pt>
                <c:pt idx="1365">
                  <c:v>-6.3899999999999998E-2</c:v>
                </c:pt>
                <c:pt idx="1366">
                  <c:v>-6.3799999999999996E-2</c:v>
                </c:pt>
                <c:pt idx="1367">
                  <c:v>-6.3700000000000007E-2</c:v>
                </c:pt>
                <c:pt idx="1368">
                  <c:v>-6.3600000000000004E-2</c:v>
                </c:pt>
                <c:pt idx="1369">
                  <c:v>-6.3500000000000001E-2</c:v>
                </c:pt>
                <c:pt idx="1370">
                  <c:v>-6.3399999999999998E-2</c:v>
                </c:pt>
                <c:pt idx="1371">
                  <c:v>-6.3299999999999995E-2</c:v>
                </c:pt>
                <c:pt idx="1372">
                  <c:v>-6.3200000000000006E-2</c:v>
                </c:pt>
                <c:pt idx="1373">
                  <c:v>-6.3100000000000003E-2</c:v>
                </c:pt>
                <c:pt idx="1374">
                  <c:v>-6.3E-2</c:v>
                </c:pt>
                <c:pt idx="1375">
                  <c:v>-6.2899999999999998E-2</c:v>
                </c:pt>
                <c:pt idx="1376">
                  <c:v>-6.2799999999999995E-2</c:v>
                </c:pt>
                <c:pt idx="1377">
                  <c:v>-6.2700000000000006E-2</c:v>
                </c:pt>
                <c:pt idx="1378">
                  <c:v>-6.2600000000000003E-2</c:v>
                </c:pt>
                <c:pt idx="1379">
                  <c:v>-6.25E-2</c:v>
                </c:pt>
                <c:pt idx="1380">
                  <c:v>-6.2399999999999997E-2</c:v>
                </c:pt>
                <c:pt idx="1381">
                  <c:v>-6.2300000000000001E-2</c:v>
                </c:pt>
                <c:pt idx="1382">
                  <c:v>-6.2199999999999998E-2</c:v>
                </c:pt>
                <c:pt idx="1383">
                  <c:v>-6.2100000000000002E-2</c:v>
                </c:pt>
                <c:pt idx="1384">
                  <c:v>-6.2E-2</c:v>
                </c:pt>
                <c:pt idx="1385">
                  <c:v>-6.1899999999999997E-2</c:v>
                </c:pt>
                <c:pt idx="1386">
                  <c:v>-6.1800000000000001E-2</c:v>
                </c:pt>
                <c:pt idx="1387">
                  <c:v>-6.1699999999999998E-2</c:v>
                </c:pt>
                <c:pt idx="1388">
                  <c:v>-6.1600000000000002E-2</c:v>
                </c:pt>
                <c:pt idx="1389">
                  <c:v>-6.1499999999999999E-2</c:v>
                </c:pt>
                <c:pt idx="1390">
                  <c:v>-6.1400000000000003E-2</c:v>
                </c:pt>
                <c:pt idx="1391">
                  <c:v>-6.13E-2</c:v>
                </c:pt>
                <c:pt idx="1392">
                  <c:v>-6.1199999999999997E-2</c:v>
                </c:pt>
                <c:pt idx="1393">
                  <c:v>-6.1100000000000002E-2</c:v>
                </c:pt>
                <c:pt idx="1394">
                  <c:v>-6.0999999999999999E-2</c:v>
                </c:pt>
                <c:pt idx="1395">
                  <c:v>-6.0900000000000003E-2</c:v>
                </c:pt>
                <c:pt idx="1396">
                  <c:v>-6.08E-2</c:v>
                </c:pt>
                <c:pt idx="1397">
                  <c:v>-6.0699999999999997E-2</c:v>
                </c:pt>
                <c:pt idx="1398">
                  <c:v>-6.0600000000000001E-2</c:v>
                </c:pt>
                <c:pt idx="1399">
                  <c:v>-6.0499999999999998E-2</c:v>
                </c:pt>
                <c:pt idx="1400">
                  <c:v>-6.0400000000000002E-2</c:v>
                </c:pt>
                <c:pt idx="1401">
                  <c:v>-6.0299999999999999E-2</c:v>
                </c:pt>
                <c:pt idx="1402">
                  <c:v>-6.0199999999999997E-2</c:v>
                </c:pt>
                <c:pt idx="1403">
                  <c:v>-6.0100000000000001E-2</c:v>
                </c:pt>
                <c:pt idx="1404">
                  <c:v>-0.06</c:v>
                </c:pt>
                <c:pt idx="1405">
                  <c:v>-5.9900000000000002E-2</c:v>
                </c:pt>
                <c:pt idx="1406">
                  <c:v>-5.9799999999999999E-2</c:v>
                </c:pt>
                <c:pt idx="1407">
                  <c:v>-5.9700000000000003E-2</c:v>
                </c:pt>
                <c:pt idx="1408">
                  <c:v>-5.96E-2</c:v>
                </c:pt>
                <c:pt idx="1409">
                  <c:v>-5.9499999999999997E-2</c:v>
                </c:pt>
                <c:pt idx="1410">
                  <c:v>-5.9400000000000001E-2</c:v>
                </c:pt>
                <c:pt idx="1411">
                  <c:v>-5.9299999999999999E-2</c:v>
                </c:pt>
                <c:pt idx="1412">
                  <c:v>-5.9200000000000003E-2</c:v>
                </c:pt>
                <c:pt idx="1413">
                  <c:v>-5.91E-2</c:v>
                </c:pt>
                <c:pt idx="1414">
                  <c:v>-5.8999999999999997E-2</c:v>
                </c:pt>
                <c:pt idx="1415">
                  <c:v>-5.8900000000000001E-2</c:v>
                </c:pt>
                <c:pt idx="1416">
                  <c:v>-5.8799999999999998E-2</c:v>
                </c:pt>
                <c:pt idx="1417">
                  <c:v>-5.8700000000000002E-2</c:v>
                </c:pt>
                <c:pt idx="1418">
                  <c:v>-5.8599999999999999E-2</c:v>
                </c:pt>
                <c:pt idx="1419">
                  <c:v>-5.8500000000000003E-2</c:v>
                </c:pt>
                <c:pt idx="1420">
                  <c:v>-5.8400000000000001E-2</c:v>
                </c:pt>
                <c:pt idx="1421">
                  <c:v>-5.8299999999999998E-2</c:v>
                </c:pt>
                <c:pt idx="1422">
                  <c:v>-5.8200000000000002E-2</c:v>
                </c:pt>
                <c:pt idx="1423">
                  <c:v>-5.8099999999999999E-2</c:v>
                </c:pt>
                <c:pt idx="1424">
                  <c:v>-5.8000000000000003E-2</c:v>
                </c:pt>
                <c:pt idx="1425">
                  <c:v>-5.79E-2</c:v>
                </c:pt>
                <c:pt idx="1426">
                  <c:v>-5.7799999999999997E-2</c:v>
                </c:pt>
                <c:pt idx="1427">
                  <c:v>-5.7700000000000001E-2</c:v>
                </c:pt>
                <c:pt idx="1428">
                  <c:v>-5.7599999999999998E-2</c:v>
                </c:pt>
                <c:pt idx="1429">
                  <c:v>-5.7500000000000002E-2</c:v>
                </c:pt>
                <c:pt idx="1430">
                  <c:v>-5.74E-2</c:v>
                </c:pt>
                <c:pt idx="1431">
                  <c:v>-5.7299999999999997E-2</c:v>
                </c:pt>
                <c:pt idx="1432">
                  <c:v>-5.7200000000000001E-2</c:v>
                </c:pt>
                <c:pt idx="1433">
                  <c:v>-5.7099999999999998E-2</c:v>
                </c:pt>
                <c:pt idx="1434">
                  <c:v>-5.7000000000000002E-2</c:v>
                </c:pt>
                <c:pt idx="1435">
                  <c:v>-5.6899999999999999E-2</c:v>
                </c:pt>
                <c:pt idx="1436">
                  <c:v>-5.6800000000000003E-2</c:v>
                </c:pt>
                <c:pt idx="1437">
                  <c:v>-5.67E-2</c:v>
                </c:pt>
                <c:pt idx="1438">
                  <c:v>-5.6599999999999998E-2</c:v>
                </c:pt>
                <c:pt idx="1439">
                  <c:v>-5.6500000000000002E-2</c:v>
                </c:pt>
                <c:pt idx="1440">
                  <c:v>-5.6399999999999999E-2</c:v>
                </c:pt>
                <c:pt idx="1441">
                  <c:v>-5.6300000000000003E-2</c:v>
                </c:pt>
                <c:pt idx="1442">
                  <c:v>-5.62E-2</c:v>
                </c:pt>
                <c:pt idx="1443">
                  <c:v>-5.6099999999999997E-2</c:v>
                </c:pt>
                <c:pt idx="1444">
                  <c:v>-5.6000000000000001E-2</c:v>
                </c:pt>
                <c:pt idx="1445">
                  <c:v>-5.5899999999999998E-2</c:v>
                </c:pt>
                <c:pt idx="1446">
                  <c:v>-5.5800000000000002E-2</c:v>
                </c:pt>
                <c:pt idx="1447">
                  <c:v>-5.57E-2</c:v>
                </c:pt>
                <c:pt idx="1448">
                  <c:v>-5.5599999999999997E-2</c:v>
                </c:pt>
                <c:pt idx="1449">
                  <c:v>-5.5500000000000001E-2</c:v>
                </c:pt>
                <c:pt idx="1450">
                  <c:v>-5.5399999999999998E-2</c:v>
                </c:pt>
                <c:pt idx="1451">
                  <c:v>-5.5300000000000002E-2</c:v>
                </c:pt>
                <c:pt idx="1452">
                  <c:v>-5.5199999999999999E-2</c:v>
                </c:pt>
                <c:pt idx="1453">
                  <c:v>-5.5100000000000003E-2</c:v>
                </c:pt>
                <c:pt idx="1454">
                  <c:v>-5.5E-2</c:v>
                </c:pt>
                <c:pt idx="1455">
                  <c:v>-5.4899999999999997E-2</c:v>
                </c:pt>
                <c:pt idx="1456">
                  <c:v>-5.4800000000000001E-2</c:v>
                </c:pt>
                <c:pt idx="1457">
                  <c:v>-5.4699999999999999E-2</c:v>
                </c:pt>
                <c:pt idx="1458">
                  <c:v>-5.4600000000000003E-2</c:v>
                </c:pt>
                <c:pt idx="1459">
                  <c:v>-5.45E-2</c:v>
                </c:pt>
                <c:pt idx="1460">
                  <c:v>-5.4399999999999997E-2</c:v>
                </c:pt>
                <c:pt idx="1461">
                  <c:v>-5.4300000000000001E-2</c:v>
                </c:pt>
                <c:pt idx="1462">
                  <c:v>-5.4199999999999998E-2</c:v>
                </c:pt>
                <c:pt idx="1463">
                  <c:v>-5.4100000000000002E-2</c:v>
                </c:pt>
                <c:pt idx="1464">
                  <c:v>-5.3999999999999999E-2</c:v>
                </c:pt>
                <c:pt idx="1465">
                  <c:v>-5.3900000000000003E-2</c:v>
                </c:pt>
                <c:pt idx="1466">
                  <c:v>-5.3800000000000001E-2</c:v>
                </c:pt>
                <c:pt idx="1467">
                  <c:v>-5.3699999999999998E-2</c:v>
                </c:pt>
                <c:pt idx="1468">
                  <c:v>-5.3600000000000002E-2</c:v>
                </c:pt>
                <c:pt idx="1469">
                  <c:v>-5.3499999999999999E-2</c:v>
                </c:pt>
                <c:pt idx="1470">
                  <c:v>-5.3400000000000003E-2</c:v>
                </c:pt>
                <c:pt idx="1471">
                  <c:v>-5.33E-2</c:v>
                </c:pt>
                <c:pt idx="1472">
                  <c:v>-5.3199999999999997E-2</c:v>
                </c:pt>
                <c:pt idx="1473">
                  <c:v>-5.3100000000000001E-2</c:v>
                </c:pt>
                <c:pt idx="1474">
                  <c:v>-5.2999999999999999E-2</c:v>
                </c:pt>
                <c:pt idx="1475">
                  <c:v>-5.2900000000000003E-2</c:v>
                </c:pt>
                <c:pt idx="1476">
                  <c:v>-5.28E-2</c:v>
                </c:pt>
                <c:pt idx="1477">
                  <c:v>-5.2699999999999997E-2</c:v>
                </c:pt>
                <c:pt idx="1478">
                  <c:v>-5.2600000000000001E-2</c:v>
                </c:pt>
                <c:pt idx="1479">
                  <c:v>-5.2499999999999998E-2</c:v>
                </c:pt>
                <c:pt idx="1480">
                  <c:v>-5.2400000000000002E-2</c:v>
                </c:pt>
                <c:pt idx="1481">
                  <c:v>-5.2299999999999999E-2</c:v>
                </c:pt>
                <c:pt idx="1482">
                  <c:v>-5.2200000000000003E-2</c:v>
                </c:pt>
                <c:pt idx="1483">
                  <c:v>-5.21E-2</c:v>
                </c:pt>
                <c:pt idx="1484">
                  <c:v>-5.1999999999999998E-2</c:v>
                </c:pt>
                <c:pt idx="1485">
                  <c:v>-5.1900000000000002E-2</c:v>
                </c:pt>
                <c:pt idx="1486">
                  <c:v>-5.1799999999999999E-2</c:v>
                </c:pt>
                <c:pt idx="1487">
                  <c:v>-5.1700000000000003E-2</c:v>
                </c:pt>
                <c:pt idx="1488">
                  <c:v>-5.16E-2</c:v>
                </c:pt>
                <c:pt idx="1489">
                  <c:v>-5.1499999999999997E-2</c:v>
                </c:pt>
                <c:pt idx="1490">
                  <c:v>-5.1400000000000001E-2</c:v>
                </c:pt>
                <c:pt idx="1491">
                  <c:v>-5.1299999999999998E-2</c:v>
                </c:pt>
                <c:pt idx="1492">
                  <c:v>-5.1200000000000002E-2</c:v>
                </c:pt>
                <c:pt idx="1493">
                  <c:v>-5.11E-2</c:v>
                </c:pt>
                <c:pt idx="1494">
                  <c:v>-5.0999999999999997E-2</c:v>
                </c:pt>
                <c:pt idx="1495">
                  <c:v>-5.0900000000000001E-2</c:v>
                </c:pt>
                <c:pt idx="1496">
                  <c:v>-5.0799999999999998E-2</c:v>
                </c:pt>
                <c:pt idx="1497">
                  <c:v>-5.0700000000000002E-2</c:v>
                </c:pt>
                <c:pt idx="1498">
                  <c:v>-5.0599999999999999E-2</c:v>
                </c:pt>
                <c:pt idx="1499">
                  <c:v>-5.0500000000000003E-2</c:v>
                </c:pt>
                <c:pt idx="1500">
                  <c:v>-5.04E-2</c:v>
                </c:pt>
                <c:pt idx="1501">
                  <c:v>-5.0299999999999997E-2</c:v>
                </c:pt>
                <c:pt idx="1502">
                  <c:v>-5.0200000000000002E-2</c:v>
                </c:pt>
                <c:pt idx="1503">
                  <c:v>-5.0099999999999999E-2</c:v>
                </c:pt>
                <c:pt idx="1504">
                  <c:v>-0.05</c:v>
                </c:pt>
                <c:pt idx="1505">
                  <c:v>-4.99E-2</c:v>
                </c:pt>
                <c:pt idx="1506">
                  <c:v>-4.9799999999999997E-2</c:v>
                </c:pt>
                <c:pt idx="1507">
                  <c:v>-4.9700000000000001E-2</c:v>
                </c:pt>
                <c:pt idx="1508">
                  <c:v>-4.9599999999999998E-2</c:v>
                </c:pt>
                <c:pt idx="1509">
                  <c:v>-4.9500000000000002E-2</c:v>
                </c:pt>
                <c:pt idx="1510">
                  <c:v>-4.9399999999999999E-2</c:v>
                </c:pt>
                <c:pt idx="1511">
                  <c:v>-4.9299999999999997E-2</c:v>
                </c:pt>
                <c:pt idx="1512">
                  <c:v>-4.9200000000000001E-2</c:v>
                </c:pt>
                <c:pt idx="1513">
                  <c:v>-4.9099999999999998E-2</c:v>
                </c:pt>
                <c:pt idx="1514">
                  <c:v>-4.9000000000000002E-2</c:v>
                </c:pt>
                <c:pt idx="1515">
                  <c:v>-4.8899999999999999E-2</c:v>
                </c:pt>
                <c:pt idx="1516">
                  <c:v>-4.8800000000000003E-2</c:v>
                </c:pt>
                <c:pt idx="1517">
                  <c:v>-4.87E-2</c:v>
                </c:pt>
                <c:pt idx="1518">
                  <c:v>-4.8599999999999997E-2</c:v>
                </c:pt>
                <c:pt idx="1519">
                  <c:v>-4.8500000000000001E-2</c:v>
                </c:pt>
                <c:pt idx="1520">
                  <c:v>-4.8399999999999999E-2</c:v>
                </c:pt>
                <c:pt idx="1521">
                  <c:v>-4.8300000000000003E-2</c:v>
                </c:pt>
                <c:pt idx="1522">
                  <c:v>-4.82E-2</c:v>
                </c:pt>
                <c:pt idx="1523">
                  <c:v>-4.8099999999999997E-2</c:v>
                </c:pt>
                <c:pt idx="1524">
                  <c:v>-4.8000000000000001E-2</c:v>
                </c:pt>
                <c:pt idx="1525">
                  <c:v>-4.7899999999999998E-2</c:v>
                </c:pt>
                <c:pt idx="1526">
                  <c:v>-4.7800000000000002E-2</c:v>
                </c:pt>
                <c:pt idx="1527">
                  <c:v>-4.7699999999999999E-2</c:v>
                </c:pt>
                <c:pt idx="1528">
                  <c:v>-4.7600000000000003E-2</c:v>
                </c:pt>
                <c:pt idx="1529">
                  <c:v>-4.7500000000000001E-2</c:v>
                </c:pt>
                <c:pt idx="1530">
                  <c:v>-4.7399999999999998E-2</c:v>
                </c:pt>
                <c:pt idx="1531">
                  <c:v>-4.7300000000000002E-2</c:v>
                </c:pt>
                <c:pt idx="1532">
                  <c:v>-4.7199999999999999E-2</c:v>
                </c:pt>
                <c:pt idx="1533">
                  <c:v>-4.7100000000000003E-2</c:v>
                </c:pt>
                <c:pt idx="1534">
                  <c:v>-4.7E-2</c:v>
                </c:pt>
                <c:pt idx="1535">
                  <c:v>-4.6899999999999997E-2</c:v>
                </c:pt>
                <c:pt idx="1536">
                  <c:v>-4.6800000000000001E-2</c:v>
                </c:pt>
                <c:pt idx="1537">
                  <c:v>-4.6699999999999998E-2</c:v>
                </c:pt>
                <c:pt idx="1538">
                  <c:v>-4.6600000000000003E-2</c:v>
                </c:pt>
                <c:pt idx="1539">
                  <c:v>-4.65E-2</c:v>
                </c:pt>
                <c:pt idx="1540">
                  <c:v>-4.6399999999999997E-2</c:v>
                </c:pt>
                <c:pt idx="1541">
                  <c:v>-4.6300000000000001E-2</c:v>
                </c:pt>
                <c:pt idx="1542">
                  <c:v>-4.6199999999999998E-2</c:v>
                </c:pt>
                <c:pt idx="1543">
                  <c:v>-4.6100000000000002E-2</c:v>
                </c:pt>
                <c:pt idx="1544">
                  <c:v>-4.5999999999999999E-2</c:v>
                </c:pt>
                <c:pt idx="1545">
                  <c:v>-4.5900000000000003E-2</c:v>
                </c:pt>
                <c:pt idx="1546">
                  <c:v>-4.58E-2</c:v>
                </c:pt>
                <c:pt idx="1547">
                  <c:v>-4.5699999999999998E-2</c:v>
                </c:pt>
                <c:pt idx="1548">
                  <c:v>-4.5600000000000002E-2</c:v>
                </c:pt>
                <c:pt idx="1549">
                  <c:v>-4.5499999999999999E-2</c:v>
                </c:pt>
                <c:pt idx="1550">
                  <c:v>-4.5400000000000003E-2</c:v>
                </c:pt>
                <c:pt idx="1551">
                  <c:v>-4.53E-2</c:v>
                </c:pt>
                <c:pt idx="1552">
                  <c:v>-4.5199999999999997E-2</c:v>
                </c:pt>
                <c:pt idx="1553">
                  <c:v>-4.5100000000000001E-2</c:v>
                </c:pt>
                <c:pt idx="1554">
                  <c:v>-4.4999999999999998E-2</c:v>
                </c:pt>
                <c:pt idx="1555">
                  <c:v>-4.4900000000000002E-2</c:v>
                </c:pt>
                <c:pt idx="1556">
                  <c:v>-4.48E-2</c:v>
                </c:pt>
                <c:pt idx="1557">
                  <c:v>-4.4699999999999997E-2</c:v>
                </c:pt>
                <c:pt idx="1558">
                  <c:v>-4.4600000000000001E-2</c:v>
                </c:pt>
                <c:pt idx="1559">
                  <c:v>-4.4499999999999998E-2</c:v>
                </c:pt>
                <c:pt idx="1560">
                  <c:v>-4.4400000000000002E-2</c:v>
                </c:pt>
                <c:pt idx="1561">
                  <c:v>-4.4299999999999999E-2</c:v>
                </c:pt>
                <c:pt idx="1562">
                  <c:v>-4.4200000000000003E-2</c:v>
                </c:pt>
                <c:pt idx="1563">
                  <c:v>-4.41E-2</c:v>
                </c:pt>
                <c:pt idx="1564">
                  <c:v>-4.3999999999999997E-2</c:v>
                </c:pt>
                <c:pt idx="1565">
                  <c:v>-4.3900000000000002E-2</c:v>
                </c:pt>
                <c:pt idx="1566">
                  <c:v>-4.3799999999999999E-2</c:v>
                </c:pt>
                <c:pt idx="1567">
                  <c:v>-4.3700000000000003E-2</c:v>
                </c:pt>
                <c:pt idx="1568">
                  <c:v>-4.36E-2</c:v>
                </c:pt>
                <c:pt idx="1569">
                  <c:v>-4.3499999999999997E-2</c:v>
                </c:pt>
                <c:pt idx="1570">
                  <c:v>-4.3400000000000001E-2</c:v>
                </c:pt>
                <c:pt idx="1571">
                  <c:v>-4.3299999999999998E-2</c:v>
                </c:pt>
                <c:pt idx="1572">
                  <c:v>-4.3200000000000002E-2</c:v>
                </c:pt>
                <c:pt idx="1573">
                  <c:v>-4.3099999999999999E-2</c:v>
                </c:pt>
                <c:pt idx="1574">
                  <c:v>-4.2999999999999997E-2</c:v>
                </c:pt>
                <c:pt idx="1575">
                  <c:v>-4.2900000000000001E-2</c:v>
                </c:pt>
                <c:pt idx="1576">
                  <c:v>-4.2799999999999998E-2</c:v>
                </c:pt>
                <c:pt idx="1577">
                  <c:v>-4.2700000000000002E-2</c:v>
                </c:pt>
                <c:pt idx="1578">
                  <c:v>-4.2599999999999999E-2</c:v>
                </c:pt>
                <c:pt idx="1579">
                  <c:v>-4.2500000000000003E-2</c:v>
                </c:pt>
                <c:pt idx="1580">
                  <c:v>-4.24E-2</c:v>
                </c:pt>
                <c:pt idx="1581">
                  <c:v>-4.2299999999999997E-2</c:v>
                </c:pt>
                <c:pt idx="1582">
                  <c:v>-4.2200000000000001E-2</c:v>
                </c:pt>
                <c:pt idx="1583">
                  <c:v>-4.2099999999999999E-2</c:v>
                </c:pt>
                <c:pt idx="1584">
                  <c:v>-4.2000000000000003E-2</c:v>
                </c:pt>
                <c:pt idx="1585">
                  <c:v>-4.19E-2</c:v>
                </c:pt>
                <c:pt idx="1586">
                  <c:v>-4.1799999999999997E-2</c:v>
                </c:pt>
                <c:pt idx="1587">
                  <c:v>-4.1700000000000001E-2</c:v>
                </c:pt>
                <c:pt idx="1588">
                  <c:v>-4.1599999999999998E-2</c:v>
                </c:pt>
                <c:pt idx="1589">
                  <c:v>-4.1500000000000002E-2</c:v>
                </c:pt>
                <c:pt idx="1590">
                  <c:v>-4.1399999999999999E-2</c:v>
                </c:pt>
                <c:pt idx="1591">
                  <c:v>-4.1300000000000003E-2</c:v>
                </c:pt>
                <c:pt idx="1592">
                  <c:v>-4.1200000000000001E-2</c:v>
                </c:pt>
                <c:pt idx="1593">
                  <c:v>-4.1099999999999998E-2</c:v>
                </c:pt>
                <c:pt idx="1594">
                  <c:v>-4.1000000000000002E-2</c:v>
                </c:pt>
                <c:pt idx="1595">
                  <c:v>-4.0899999999999999E-2</c:v>
                </c:pt>
                <c:pt idx="1596">
                  <c:v>-4.0800000000000003E-2</c:v>
                </c:pt>
                <c:pt idx="1597">
                  <c:v>-4.07E-2</c:v>
                </c:pt>
                <c:pt idx="1598">
                  <c:v>-4.0599999999999997E-2</c:v>
                </c:pt>
                <c:pt idx="1599">
                  <c:v>-4.0500000000000001E-2</c:v>
                </c:pt>
                <c:pt idx="1600">
                  <c:v>-4.0399999999999998E-2</c:v>
                </c:pt>
                <c:pt idx="1601">
                  <c:v>-4.0300000000000002E-2</c:v>
                </c:pt>
                <c:pt idx="1602">
                  <c:v>-4.02E-2</c:v>
                </c:pt>
                <c:pt idx="1603">
                  <c:v>-4.0099999999999997E-2</c:v>
                </c:pt>
                <c:pt idx="1604">
                  <c:v>-0.04</c:v>
                </c:pt>
                <c:pt idx="1605">
                  <c:v>-3.9899999999999998E-2</c:v>
                </c:pt>
                <c:pt idx="1606">
                  <c:v>-3.9800000000000002E-2</c:v>
                </c:pt>
                <c:pt idx="1607">
                  <c:v>-3.9699999999999999E-2</c:v>
                </c:pt>
                <c:pt idx="1608">
                  <c:v>-3.9600000000000003E-2</c:v>
                </c:pt>
                <c:pt idx="1609">
                  <c:v>-3.95E-2</c:v>
                </c:pt>
                <c:pt idx="1610">
                  <c:v>-3.9399999999999998E-2</c:v>
                </c:pt>
                <c:pt idx="1611">
                  <c:v>-3.9300000000000002E-2</c:v>
                </c:pt>
                <c:pt idx="1612">
                  <c:v>-3.9199999999999999E-2</c:v>
                </c:pt>
                <c:pt idx="1613">
                  <c:v>-3.9100000000000003E-2</c:v>
                </c:pt>
                <c:pt idx="1614">
                  <c:v>-3.9E-2</c:v>
                </c:pt>
                <c:pt idx="1615">
                  <c:v>-3.8899999999999997E-2</c:v>
                </c:pt>
                <c:pt idx="1616">
                  <c:v>-3.8800000000000001E-2</c:v>
                </c:pt>
                <c:pt idx="1617">
                  <c:v>-3.8699999999999998E-2</c:v>
                </c:pt>
                <c:pt idx="1618">
                  <c:v>-3.8600000000000002E-2</c:v>
                </c:pt>
                <c:pt idx="1619">
                  <c:v>-3.85E-2</c:v>
                </c:pt>
                <c:pt idx="1620">
                  <c:v>-3.8399999999999997E-2</c:v>
                </c:pt>
                <c:pt idx="1621">
                  <c:v>-3.8300000000000001E-2</c:v>
                </c:pt>
                <c:pt idx="1622">
                  <c:v>-3.8199999999999998E-2</c:v>
                </c:pt>
                <c:pt idx="1623">
                  <c:v>-3.8100000000000002E-2</c:v>
                </c:pt>
                <c:pt idx="1624">
                  <c:v>-3.7999999999999999E-2</c:v>
                </c:pt>
                <c:pt idx="1625">
                  <c:v>-3.7900000000000003E-2</c:v>
                </c:pt>
                <c:pt idx="1626">
                  <c:v>-3.78E-2</c:v>
                </c:pt>
                <c:pt idx="1627">
                  <c:v>-3.7699999999999997E-2</c:v>
                </c:pt>
                <c:pt idx="1628">
                  <c:v>-3.7600000000000001E-2</c:v>
                </c:pt>
                <c:pt idx="1629">
                  <c:v>-3.7499999999999999E-2</c:v>
                </c:pt>
                <c:pt idx="1630">
                  <c:v>-3.7400000000000003E-2</c:v>
                </c:pt>
                <c:pt idx="1631">
                  <c:v>-3.73E-2</c:v>
                </c:pt>
                <c:pt idx="1632">
                  <c:v>-3.7199999999999997E-2</c:v>
                </c:pt>
                <c:pt idx="1633">
                  <c:v>-3.7100000000000001E-2</c:v>
                </c:pt>
                <c:pt idx="1634">
                  <c:v>-3.6999999999999998E-2</c:v>
                </c:pt>
                <c:pt idx="1635">
                  <c:v>-3.6900000000000002E-2</c:v>
                </c:pt>
                <c:pt idx="1636">
                  <c:v>-3.6799999999999999E-2</c:v>
                </c:pt>
                <c:pt idx="1637">
                  <c:v>-3.6700000000000003E-2</c:v>
                </c:pt>
                <c:pt idx="1638">
                  <c:v>-3.6600000000000001E-2</c:v>
                </c:pt>
                <c:pt idx="1639">
                  <c:v>-3.6499999999999998E-2</c:v>
                </c:pt>
                <c:pt idx="1640">
                  <c:v>-3.6400000000000002E-2</c:v>
                </c:pt>
                <c:pt idx="1641">
                  <c:v>-3.6299999999999999E-2</c:v>
                </c:pt>
                <c:pt idx="1642">
                  <c:v>-3.6200000000000003E-2</c:v>
                </c:pt>
                <c:pt idx="1643">
                  <c:v>-3.61E-2</c:v>
                </c:pt>
                <c:pt idx="1644">
                  <c:v>-3.5999999999999997E-2</c:v>
                </c:pt>
                <c:pt idx="1645">
                  <c:v>-3.5900000000000001E-2</c:v>
                </c:pt>
                <c:pt idx="1646">
                  <c:v>-3.5799999999999998E-2</c:v>
                </c:pt>
                <c:pt idx="1647">
                  <c:v>-3.5700000000000003E-2</c:v>
                </c:pt>
                <c:pt idx="1648">
                  <c:v>-3.56E-2</c:v>
                </c:pt>
                <c:pt idx="1649">
                  <c:v>-3.5499999999999997E-2</c:v>
                </c:pt>
                <c:pt idx="1650">
                  <c:v>-3.5400000000000001E-2</c:v>
                </c:pt>
                <c:pt idx="1651">
                  <c:v>-3.5299999999999998E-2</c:v>
                </c:pt>
                <c:pt idx="1652">
                  <c:v>-3.5200000000000002E-2</c:v>
                </c:pt>
                <c:pt idx="1653">
                  <c:v>-3.5099999999999999E-2</c:v>
                </c:pt>
                <c:pt idx="1654">
                  <c:v>-3.5000000000000003E-2</c:v>
                </c:pt>
                <c:pt idx="1655">
                  <c:v>-3.49E-2</c:v>
                </c:pt>
                <c:pt idx="1656">
                  <c:v>-3.4799999999999998E-2</c:v>
                </c:pt>
                <c:pt idx="1657">
                  <c:v>-3.4700000000000002E-2</c:v>
                </c:pt>
                <c:pt idx="1658">
                  <c:v>-3.4599999999999999E-2</c:v>
                </c:pt>
                <c:pt idx="1659">
                  <c:v>-3.4500000000000003E-2</c:v>
                </c:pt>
                <c:pt idx="1660">
                  <c:v>-3.44E-2</c:v>
                </c:pt>
                <c:pt idx="1661">
                  <c:v>-3.4299999999999997E-2</c:v>
                </c:pt>
                <c:pt idx="1662">
                  <c:v>-3.4200000000000001E-2</c:v>
                </c:pt>
                <c:pt idx="1663">
                  <c:v>-3.4099999999999998E-2</c:v>
                </c:pt>
                <c:pt idx="1664">
                  <c:v>-3.4000000000000002E-2</c:v>
                </c:pt>
                <c:pt idx="1665">
                  <c:v>-3.39E-2</c:v>
                </c:pt>
                <c:pt idx="1666">
                  <c:v>-3.3799999999999997E-2</c:v>
                </c:pt>
                <c:pt idx="1667">
                  <c:v>-3.3700000000000001E-2</c:v>
                </c:pt>
                <c:pt idx="1668">
                  <c:v>-3.3599999999999998E-2</c:v>
                </c:pt>
                <c:pt idx="1669">
                  <c:v>-3.3500000000000002E-2</c:v>
                </c:pt>
                <c:pt idx="1670">
                  <c:v>-3.3399999999999999E-2</c:v>
                </c:pt>
                <c:pt idx="1671">
                  <c:v>-3.3300000000000003E-2</c:v>
                </c:pt>
                <c:pt idx="1672">
                  <c:v>-3.32E-2</c:v>
                </c:pt>
                <c:pt idx="1673">
                  <c:v>-3.3099999999999997E-2</c:v>
                </c:pt>
                <c:pt idx="1674">
                  <c:v>-3.3000000000000002E-2</c:v>
                </c:pt>
                <c:pt idx="1675">
                  <c:v>-3.2899999999999999E-2</c:v>
                </c:pt>
                <c:pt idx="1676">
                  <c:v>-3.2800000000000003E-2</c:v>
                </c:pt>
                <c:pt idx="1677">
                  <c:v>-3.27E-2</c:v>
                </c:pt>
                <c:pt idx="1678">
                  <c:v>-3.2599999999999997E-2</c:v>
                </c:pt>
                <c:pt idx="1679">
                  <c:v>-3.2500000000000001E-2</c:v>
                </c:pt>
                <c:pt idx="1680">
                  <c:v>-3.2399999999999998E-2</c:v>
                </c:pt>
                <c:pt idx="1681">
                  <c:v>-3.2300000000000002E-2</c:v>
                </c:pt>
                <c:pt idx="1682">
                  <c:v>-3.2199999999999999E-2</c:v>
                </c:pt>
                <c:pt idx="1683">
                  <c:v>-3.2099999999999997E-2</c:v>
                </c:pt>
                <c:pt idx="1684">
                  <c:v>-3.2000000000000001E-2</c:v>
                </c:pt>
                <c:pt idx="1685">
                  <c:v>-3.1899999999999998E-2</c:v>
                </c:pt>
                <c:pt idx="1686">
                  <c:v>-3.1800000000000002E-2</c:v>
                </c:pt>
                <c:pt idx="1687">
                  <c:v>-3.1699999999999999E-2</c:v>
                </c:pt>
                <c:pt idx="1688">
                  <c:v>-3.1600000000000003E-2</c:v>
                </c:pt>
                <c:pt idx="1689">
                  <c:v>-3.15E-2</c:v>
                </c:pt>
                <c:pt idx="1690">
                  <c:v>-3.1399999999999997E-2</c:v>
                </c:pt>
                <c:pt idx="1691">
                  <c:v>-3.1300000000000001E-2</c:v>
                </c:pt>
                <c:pt idx="1692">
                  <c:v>-3.1199999999999999E-2</c:v>
                </c:pt>
                <c:pt idx="1693">
                  <c:v>-3.1099999999999999E-2</c:v>
                </c:pt>
                <c:pt idx="1694">
                  <c:v>-3.1E-2</c:v>
                </c:pt>
                <c:pt idx="1695">
                  <c:v>-3.09E-2</c:v>
                </c:pt>
                <c:pt idx="1696">
                  <c:v>-3.0800000000000001E-2</c:v>
                </c:pt>
                <c:pt idx="1697">
                  <c:v>-3.0700000000000002E-2</c:v>
                </c:pt>
                <c:pt idx="1698">
                  <c:v>-3.0599999999999999E-2</c:v>
                </c:pt>
                <c:pt idx="1699">
                  <c:v>-3.0499999999999999E-2</c:v>
                </c:pt>
                <c:pt idx="1700">
                  <c:v>-3.04E-2</c:v>
                </c:pt>
                <c:pt idx="1701">
                  <c:v>-3.0300000000000001E-2</c:v>
                </c:pt>
                <c:pt idx="1702">
                  <c:v>-3.0200000000000001E-2</c:v>
                </c:pt>
                <c:pt idx="1703">
                  <c:v>-3.0099999999999998E-2</c:v>
                </c:pt>
                <c:pt idx="1704">
                  <c:v>-0.03</c:v>
                </c:pt>
                <c:pt idx="1705">
                  <c:v>-2.9899999999999999E-2</c:v>
                </c:pt>
                <c:pt idx="1706">
                  <c:v>-2.98E-2</c:v>
                </c:pt>
                <c:pt idx="1707">
                  <c:v>-2.9700000000000001E-2</c:v>
                </c:pt>
                <c:pt idx="1708">
                  <c:v>-2.9600000000000001E-2</c:v>
                </c:pt>
                <c:pt idx="1709">
                  <c:v>-2.9499999999999998E-2</c:v>
                </c:pt>
                <c:pt idx="1710">
                  <c:v>-2.9399999999999999E-2</c:v>
                </c:pt>
                <c:pt idx="1711">
                  <c:v>-2.93E-2</c:v>
                </c:pt>
                <c:pt idx="1712">
                  <c:v>-2.92E-2</c:v>
                </c:pt>
                <c:pt idx="1713">
                  <c:v>-2.9100000000000001E-2</c:v>
                </c:pt>
                <c:pt idx="1714">
                  <c:v>-2.9000000000000001E-2</c:v>
                </c:pt>
                <c:pt idx="1715">
                  <c:v>-2.8899999999999999E-2</c:v>
                </c:pt>
                <c:pt idx="1716">
                  <c:v>-2.8799999999999999E-2</c:v>
                </c:pt>
                <c:pt idx="1717">
                  <c:v>-2.87E-2</c:v>
                </c:pt>
                <c:pt idx="1718">
                  <c:v>-2.86E-2</c:v>
                </c:pt>
                <c:pt idx="1719">
                  <c:v>-2.8500000000000001E-2</c:v>
                </c:pt>
                <c:pt idx="1720">
                  <c:v>-2.8400000000000002E-2</c:v>
                </c:pt>
                <c:pt idx="1721">
                  <c:v>-2.8299999999999999E-2</c:v>
                </c:pt>
                <c:pt idx="1722">
                  <c:v>-2.8199999999999999E-2</c:v>
                </c:pt>
                <c:pt idx="1723">
                  <c:v>-2.81E-2</c:v>
                </c:pt>
                <c:pt idx="1724">
                  <c:v>-2.8000000000000001E-2</c:v>
                </c:pt>
                <c:pt idx="1725">
                  <c:v>-2.7900000000000001E-2</c:v>
                </c:pt>
                <c:pt idx="1726">
                  <c:v>-2.7799999999999998E-2</c:v>
                </c:pt>
                <c:pt idx="1727">
                  <c:v>-2.7699999999999999E-2</c:v>
                </c:pt>
                <c:pt idx="1728">
                  <c:v>-2.76E-2</c:v>
                </c:pt>
                <c:pt idx="1729">
                  <c:v>-2.75E-2</c:v>
                </c:pt>
                <c:pt idx="1730">
                  <c:v>-2.7400000000000001E-2</c:v>
                </c:pt>
                <c:pt idx="1731">
                  <c:v>-2.7300000000000001E-2</c:v>
                </c:pt>
                <c:pt idx="1732">
                  <c:v>-2.7199999999999998E-2</c:v>
                </c:pt>
                <c:pt idx="1733">
                  <c:v>-2.7099999999999999E-2</c:v>
                </c:pt>
                <c:pt idx="1734">
                  <c:v>-2.7E-2</c:v>
                </c:pt>
                <c:pt idx="1735">
                  <c:v>-2.69E-2</c:v>
                </c:pt>
                <c:pt idx="1736">
                  <c:v>-2.6800000000000001E-2</c:v>
                </c:pt>
                <c:pt idx="1737">
                  <c:v>-2.6700000000000002E-2</c:v>
                </c:pt>
                <c:pt idx="1738">
                  <c:v>-2.6599999999999999E-2</c:v>
                </c:pt>
                <c:pt idx="1739">
                  <c:v>-2.6499999999999999E-2</c:v>
                </c:pt>
                <c:pt idx="1740">
                  <c:v>-2.64E-2</c:v>
                </c:pt>
                <c:pt idx="1741">
                  <c:v>-2.63E-2</c:v>
                </c:pt>
                <c:pt idx="1742">
                  <c:v>-2.6200000000000001E-2</c:v>
                </c:pt>
                <c:pt idx="1743">
                  <c:v>-2.6100000000000002E-2</c:v>
                </c:pt>
                <c:pt idx="1744">
                  <c:v>-2.5999999999999999E-2</c:v>
                </c:pt>
                <c:pt idx="1745">
                  <c:v>-2.5899999999999999E-2</c:v>
                </c:pt>
                <c:pt idx="1746">
                  <c:v>-2.58E-2</c:v>
                </c:pt>
                <c:pt idx="1747">
                  <c:v>-2.5700000000000001E-2</c:v>
                </c:pt>
                <c:pt idx="1748">
                  <c:v>-2.5600000000000001E-2</c:v>
                </c:pt>
                <c:pt idx="1749">
                  <c:v>-2.5499999999999998E-2</c:v>
                </c:pt>
                <c:pt idx="1750">
                  <c:v>-2.5399999999999999E-2</c:v>
                </c:pt>
                <c:pt idx="1751">
                  <c:v>-2.53E-2</c:v>
                </c:pt>
                <c:pt idx="1752">
                  <c:v>-2.52E-2</c:v>
                </c:pt>
                <c:pt idx="1753">
                  <c:v>-2.5100000000000001E-2</c:v>
                </c:pt>
                <c:pt idx="1754">
                  <c:v>-2.5000000000000001E-2</c:v>
                </c:pt>
                <c:pt idx="1755">
                  <c:v>-2.4899999999999999E-2</c:v>
                </c:pt>
                <c:pt idx="1756">
                  <c:v>-2.4799999999999999E-2</c:v>
                </c:pt>
                <c:pt idx="1757">
                  <c:v>-2.47E-2</c:v>
                </c:pt>
                <c:pt idx="1758">
                  <c:v>-2.46E-2</c:v>
                </c:pt>
                <c:pt idx="1759">
                  <c:v>-2.4500000000000001E-2</c:v>
                </c:pt>
                <c:pt idx="1760">
                  <c:v>-2.4400000000000002E-2</c:v>
                </c:pt>
                <c:pt idx="1761">
                  <c:v>-2.4299999999999999E-2</c:v>
                </c:pt>
                <c:pt idx="1762">
                  <c:v>-2.4199999999999999E-2</c:v>
                </c:pt>
                <c:pt idx="1763">
                  <c:v>-2.41E-2</c:v>
                </c:pt>
                <c:pt idx="1764">
                  <c:v>-2.4E-2</c:v>
                </c:pt>
                <c:pt idx="1765">
                  <c:v>-2.3900000000000001E-2</c:v>
                </c:pt>
                <c:pt idx="1766">
                  <c:v>-2.3800000000000002E-2</c:v>
                </c:pt>
                <c:pt idx="1767">
                  <c:v>-2.3699999999999999E-2</c:v>
                </c:pt>
                <c:pt idx="1768">
                  <c:v>-2.3599999999999999E-2</c:v>
                </c:pt>
                <c:pt idx="1769">
                  <c:v>-2.35E-2</c:v>
                </c:pt>
                <c:pt idx="1770">
                  <c:v>-2.3400000000000001E-2</c:v>
                </c:pt>
                <c:pt idx="1771">
                  <c:v>-2.3300000000000001E-2</c:v>
                </c:pt>
                <c:pt idx="1772">
                  <c:v>-2.3199999999999998E-2</c:v>
                </c:pt>
                <c:pt idx="1773">
                  <c:v>-2.3099999999999999E-2</c:v>
                </c:pt>
                <c:pt idx="1774">
                  <c:v>-2.3E-2</c:v>
                </c:pt>
                <c:pt idx="1775">
                  <c:v>-2.29E-2</c:v>
                </c:pt>
                <c:pt idx="1776">
                  <c:v>-2.2800000000000001E-2</c:v>
                </c:pt>
                <c:pt idx="1777">
                  <c:v>-2.2700000000000001E-2</c:v>
                </c:pt>
                <c:pt idx="1778">
                  <c:v>-2.2599999999999999E-2</c:v>
                </c:pt>
                <c:pt idx="1779">
                  <c:v>-2.2499999999999999E-2</c:v>
                </c:pt>
                <c:pt idx="1780">
                  <c:v>-2.24E-2</c:v>
                </c:pt>
                <c:pt idx="1781">
                  <c:v>-2.23E-2</c:v>
                </c:pt>
                <c:pt idx="1782">
                  <c:v>-2.2200000000000001E-2</c:v>
                </c:pt>
                <c:pt idx="1783">
                  <c:v>-2.2100000000000002E-2</c:v>
                </c:pt>
                <c:pt idx="1784">
                  <c:v>-2.1999999999999999E-2</c:v>
                </c:pt>
                <c:pt idx="1785">
                  <c:v>-2.1899999999999999E-2</c:v>
                </c:pt>
                <c:pt idx="1786">
                  <c:v>-2.18E-2</c:v>
                </c:pt>
                <c:pt idx="1787">
                  <c:v>-2.1700000000000001E-2</c:v>
                </c:pt>
                <c:pt idx="1788">
                  <c:v>-2.1600000000000001E-2</c:v>
                </c:pt>
                <c:pt idx="1789">
                  <c:v>-2.1499999999999998E-2</c:v>
                </c:pt>
                <c:pt idx="1790">
                  <c:v>-2.1399999999999999E-2</c:v>
                </c:pt>
                <c:pt idx="1791">
                  <c:v>-2.1299999999999999E-2</c:v>
                </c:pt>
                <c:pt idx="1792">
                  <c:v>-2.12E-2</c:v>
                </c:pt>
                <c:pt idx="1793">
                  <c:v>-2.1100000000000001E-2</c:v>
                </c:pt>
                <c:pt idx="1794">
                  <c:v>-2.1000000000000001E-2</c:v>
                </c:pt>
                <c:pt idx="1795">
                  <c:v>-2.0899999999999998E-2</c:v>
                </c:pt>
                <c:pt idx="1796">
                  <c:v>-2.0799999999999999E-2</c:v>
                </c:pt>
                <c:pt idx="1797">
                  <c:v>-2.07E-2</c:v>
                </c:pt>
                <c:pt idx="1798">
                  <c:v>-2.06E-2</c:v>
                </c:pt>
                <c:pt idx="1799">
                  <c:v>-2.0500000000000001E-2</c:v>
                </c:pt>
                <c:pt idx="1800">
                  <c:v>-2.0400000000000001E-2</c:v>
                </c:pt>
                <c:pt idx="1801">
                  <c:v>-2.0299999999999999E-2</c:v>
                </c:pt>
                <c:pt idx="1802">
                  <c:v>-2.0199999999999999E-2</c:v>
                </c:pt>
                <c:pt idx="1803">
                  <c:v>-2.01E-2</c:v>
                </c:pt>
                <c:pt idx="1804">
                  <c:v>-0.02</c:v>
                </c:pt>
                <c:pt idx="1805">
                  <c:v>-1.9900000000000001E-2</c:v>
                </c:pt>
                <c:pt idx="1806">
                  <c:v>-1.9800000000000002E-2</c:v>
                </c:pt>
                <c:pt idx="1807">
                  <c:v>-1.9699999999999999E-2</c:v>
                </c:pt>
                <c:pt idx="1808">
                  <c:v>-1.9599999999999999E-2</c:v>
                </c:pt>
                <c:pt idx="1809">
                  <c:v>-1.95E-2</c:v>
                </c:pt>
                <c:pt idx="1810">
                  <c:v>-1.9400000000000001E-2</c:v>
                </c:pt>
                <c:pt idx="1811">
                  <c:v>-1.9300000000000001E-2</c:v>
                </c:pt>
                <c:pt idx="1812">
                  <c:v>-1.9199999999999998E-2</c:v>
                </c:pt>
                <c:pt idx="1813">
                  <c:v>-1.9099999999999999E-2</c:v>
                </c:pt>
                <c:pt idx="1814">
                  <c:v>-1.9E-2</c:v>
                </c:pt>
                <c:pt idx="1815">
                  <c:v>-1.89E-2</c:v>
                </c:pt>
                <c:pt idx="1816">
                  <c:v>-1.8800000000000001E-2</c:v>
                </c:pt>
                <c:pt idx="1817">
                  <c:v>-1.8700000000000001E-2</c:v>
                </c:pt>
                <c:pt idx="1818">
                  <c:v>-1.8599999999999998E-2</c:v>
                </c:pt>
                <c:pt idx="1819">
                  <c:v>-1.8499999999999999E-2</c:v>
                </c:pt>
                <c:pt idx="1820">
                  <c:v>-1.84E-2</c:v>
                </c:pt>
                <c:pt idx="1821">
                  <c:v>-1.83E-2</c:v>
                </c:pt>
                <c:pt idx="1822">
                  <c:v>-1.8200000000000001E-2</c:v>
                </c:pt>
                <c:pt idx="1823">
                  <c:v>-1.8100000000000002E-2</c:v>
                </c:pt>
                <c:pt idx="1824">
                  <c:v>-1.7999999999999999E-2</c:v>
                </c:pt>
                <c:pt idx="1825">
                  <c:v>-1.7899999999999999E-2</c:v>
                </c:pt>
                <c:pt idx="1826">
                  <c:v>-1.78E-2</c:v>
                </c:pt>
                <c:pt idx="1827">
                  <c:v>-1.77E-2</c:v>
                </c:pt>
                <c:pt idx="1828">
                  <c:v>-1.7600000000000001E-2</c:v>
                </c:pt>
                <c:pt idx="1829">
                  <c:v>-1.7500000000000002E-2</c:v>
                </c:pt>
                <c:pt idx="1830">
                  <c:v>-1.7399999999999999E-2</c:v>
                </c:pt>
                <c:pt idx="1831">
                  <c:v>-1.7299999999999999E-2</c:v>
                </c:pt>
                <c:pt idx="1832">
                  <c:v>-1.72E-2</c:v>
                </c:pt>
                <c:pt idx="1833">
                  <c:v>-1.7100000000000001E-2</c:v>
                </c:pt>
                <c:pt idx="1834">
                  <c:v>-1.7000000000000001E-2</c:v>
                </c:pt>
                <c:pt idx="1835">
                  <c:v>-1.6899999999999998E-2</c:v>
                </c:pt>
                <c:pt idx="1836">
                  <c:v>-1.6799999999999999E-2</c:v>
                </c:pt>
                <c:pt idx="1837">
                  <c:v>-1.67E-2</c:v>
                </c:pt>
                <c:pt idx="1838">
                  <c:v>-1.66E-2</c:v>
                </c:pt>
                <c:pt idx="1839">
                  <c:v>-1.6500000000000001E-2</c:v>
                </c:pt>
                <c:pt idx="1840">
                  <c:v>-1.6400000000000001E-2</c:v>
                </c:pt>
                <c:pt idx="1841">
                  <c:v>-1.6299999999999999E-2</c:v>
                </c:pt>
                <c:pt idx="1842">
                  <c:v>-1.6199999999999999E-2</c:v>
                </c:pt>
                <c:pt idx="1843">
                  <c:v>-1.61E-2</c:v>
                </c:pt>
                <c:pt idx="1844">
                  <c:v>-1.6E-2</c:v>
                </c:pt>
                <c:pt idx="1845">
                  <c:v>-1.5900000000000001E-2</c:v>
                </c:pt>
                <c:pt idx="1846">
                  <c:v>-1.5800000000000002E-2</c:v>
                </c:pt>
                <c:pt idx="1847">
                  <c:v>-1.5699999999999999E-2</c:v>
                </c:pt>
                <c:pt idx="1848">
                  <c:v>-1.5599999999999999E-2</c:v>
                </c:pt>
                <c:pt idx="1849">
                  <c:v>-1.55E-2</c:v>
                </c:pt>
                <c:pt idx="1850">
                  <c:v>-1.54E-2</c:v>
                </c:pt>
                <c:pt idx="1851">
                  <c:v>-1.5299999999999999E-2</c:v>
                </c:pt>
                <c:pt idx="1852">
                  <c:v>-1.52E-2</c:v>
                </c:pt>
                <c:pt idx="1853">
                  <c:v>-1.5100000000000001E-2</c:v>
                </c:pt>
                <c:pt idx="1854">
                  <c:v>-1.4999999999999999E-2</c:v>
                </c:pt>
                <c:pt idx="1855">
                  <c:v>-1.49E-2</c:v>
                </c:pt>
                <c:pt idx="1856">
                  <c:v>-1.4800000000000001E-2</c:v>
                </c:pt>
                <c:pt idx="1857">
                  <c:v>-1.47E-2</c:v>
                </c:pt>
                <c:pt idx="1858">
                  <c:v>-1.46E-2</c:v>
                </c:pt>
                <c:pt idx="1859">
                  <c:v>-1.4500000000000001E-2</c:v>
                </c:pt>
                <c:pt idx="1860">
                  <c:v>-1.44E-2</c:v>
                </c:pt>
                <c:pt idx="1861">
                  <c:v>-1.43E-2</c:v>
                </c:pt>
                <c:pt idx="1862">
                  <c:v>-1.4200000000000001E-2</c:v>
                </c:pt>
                <c:pt idx="1863">
                  <c:v>-1.41E-2</c:v>
                </c:pt>
                <c:pt idx="1864">
                  <c:v>-1.4E-2</c:v>
                </c:pt>
                <c:pt idx="1865">
                  <c:v>-1.3899999999999999E-2</c:v>
                </c:pt>
                <c:pt idx="1866">
                  <c:v>-1.38E-2</c:v>
                </c:pt>
                <c:pt idx="1867">
                  <c:v>-1.37E-2</c:v>
                </c:pt>
                <c:pt idx="1868">
                  <c:v>-1.3599999999999999E-2</c:v>
                </c:pt>
                <c:pt idx="1869">
                  <c:v>-1.35E-2</c:v>
                </c:pt>
                <c:pt idx="1870">
                  <c:v>-1.34E-2</c:v>
                </c:pt>
                <c:pt idx="1871">
                  <c:v>-1.3299999999999999E-2</c:v>
                </c:pt>
                <c:pt idx="1872">
                  <c:v>-1.32E-2</c:v>
                </c:pt>
                <c:pt idx="1873">
                  <c:v>-1.3100000000000001E-2</c:v>
                </c:pt>
                <c:pt idx="1874">
                  <c:v>-1.2999999999999999E-2</c:v>
                </c:pt>
                <c:pt idx="1875">
                  <c:v>-1.29E-2</c:v>
                </c:pt>
                <c:pt idx="1876">
                  <c:v>-1.2800000000000001E-2</c:v>
                </c:pt>
                <c:pt idx="1877">
                  <c:v>-1.2699999999999999E-2</c:v>
                </c:pt>
                <c:pt idx="1878">
                  <c:v>-1.26E-2</c:v>
                </c:pt>
                <c:pt idx="1879">
                  <c:v>-1.2500000000000001E-2</c:v>
                </c:pt>
                <c:pt idx="1880">
                  <c:v>-1.24E-2</c:v>
                </c:pt>
                <c:pt idx="1881">
                  <c:v>-1.23E-2</c:v>
                </c:pt>
                <c:pt idx="1882">
                  <c:v>-1.2200000000000001E-2</c:v>
                </c:pt>
                <c:pt idx="1883">
                  <c:v>-1.21E-2</c:v>
                </c:pt>
                <c:pt idx="1884">
                  <c:v>-1.2E-2</c:v>
                </c:pt>
                <c:pt idx="1885">
                  <c:v>-1.1900000000000001E-2</c:v>
                </c:pt>
                <c:pt idx="1886">
                  <c:v>-1.18E-2</c:v>
                </c:pt>
                <c:pt idx="1887">
                  <c:v>-1.17E-2</c:v>
                </c:pt>
                <c:pt idx="1888">
                  <c:v>-1.1599999999999999E-2</c:v>
                </c:pt>
                <c:pt idx="1889">
                  <c:v>-1.15E-2</c:v>
                </c:pt>
                <c:pt idx="1890">
                  <c:v>-1.14E-2</c:v>
                </c:pt>
                <c:pt idx="1891">
                  <c:v>-1.1299999999999999E-2</c:v>
                </c:pt>
                <c:pt idx="1892">
                  <c:v>-1.12E-2</c:v>
                </c:pt>
                <c:pt idx="1893">
                  <c:v>-1.11E-2</c:v>
                </c:pt>
                <c:pt idx="1894">
                  <c:v>-1.0999999999999999E-2</c:v>
                </c:pt>
                <c:pt idx="1895">
                  <c:v>-1.09E-2</c:v>
                </c:pt>
                <c:pt idx="1896">
                  <c:v>-1.0800000000000001E-2</c:v>
                </c:pt>
                <c:pt idx="1897">
                  <c:v>-1.0699999999999999E-2</c:v>
                </c:pt>
                <c:pt idx="1898">
                  <c:v>-1.06E-2</c:v>
                </c:pt>
                <c:pt idx="1899">
                  <c:v>-1.0500000000000001E-2</c:v>
                </c:pt>
                <c:pt idx="1900">
                  <c:v>-1.04E-2</c:v>
                </c:pt>
                <c:pt idx="1901">
                  <c:v>-1.03E-2</c:v>
                </c:pt>
                <c:pt idx="1902">
                  <c:v>-1.0200000000000001E-2</c:v>
                </c:pt>
                <c:pt idx="1903">
                  <c:v>-1.01E-2</c:v>
                </c:pt>
                <c:pt idx="1904">
                  <c:v>-0.01</c:v>
                </c:pt>
                <c:pt idx="1905">
                  <c:v>-9.9000000000000008E-3</c:v>
                </c:pt>
                <c:pt idx="1906">
                  <c:v>-9.7999999999999997E-3</c:v>
                </c:pt>
                <c:pt idx="1907">
                  <c:v>-9.7000000000000003E-3</c:v>
                </c:pt>
                <c:pt idx="1908">
                  <c:v>-9.5999999999999992E-3</c:v>
                </c:pt>
                <c:pt idx="1909">
                  <c:v>-9.4999999999999998E-3</c:v>
                </c:pt>
                <c:pt idx="1910">
                  <c:v>-9.4000000000000004E-3</c:v>
                </c:pt>
                <c:pt idx="1911">
                  <c:v>-9.2999999999999992E-3</c:v>
                </c:pt>
                <c:pt idx="1912">
                  <c:v>-9.1999999999999998E-3</c:v>
                </c:pt>
                <c:pt idx="1913">
                  <c:v>-9.1000000000000004E-3</c:v>
                </c:pt>
                <c:pt idx="1914">
                  <c:v>-8.9999999999999993E-3</c:v>
                </c:pt>
                <c:pt idx="1915">
                  <c:v>-8.8999999999999999E-3</c:v>
                </c:pt>
                <c:pt idx="1916">
                  <c:v>-8.8000000000000005E-3</c:v>
                </c:pt>
                <c:pt idx="1917">
                  <c:v>-8.6999999999999994E-3</c:v>
                </c:pt>
                <c:pt idx="1918">
                  <c:v>-8.6E-3</c:v>
                </c:pt>
                <c:pt idx="1919">
                  <c:v>-8.5000000000000006E-3</c:v>
                </c:pt>
                <c:pt idx="1920">
                  <c:v>-8.3999999999999995E-3</c:v>
                </c:pt>
                <c:pt idx="1921">
                  <c:v>-8.3000000000000001E-3</c:v>
                </c:pt>
                <c:pt idx="1922">
                  <c:v>-8.2000000000000007E-3</c:v>
                </c:pt>
                <c:pt idx="1923">
                  <c:v>-8.0999999999999996E-3</c:v>
                </c:pt>
                <c:pt idx="1924">
                  <c:v>-8.0000000000000002E-3</c:v>
                </c:pt>
                <c:pt idx="1925">
                  <c:v>-7.9000000000000008E-3</c:v>
                </c:pt>
                <c:pt idx="1926">
                  <c:v>-7.7999999999999996E-3</c:v>
                </c:pt>
                <c:pt idx="1927">
                  <c:v>-7.7000000000000002E-3</c:v>
                </c:pt>
                <c:pt idx="1928">
                  <c:v>-7.6E-3</c:v>
                </c:pt>
                <c:pt idx="1929">
                  <c:v>-7.4999999999999997E-3</c:v>
                </c:pt>
                <c:pt idx="1930">
                  <c:v>-7.4000000000000003E-3</c:v>
                </c:pt>
                <c:pt idx="1931">
                  <c:v>-7.3000000000000001E-3</c:v>
                </c:pt>
                <c:pt idx="1932">
                  <c:v>-7.1999999999999998E-3</c:v>
                </c:pt>
                <c:pt idx="1933">
                  <c:v>-7.1000000000000004E-3</c:v>
                </c:pt>
                <c:pt idx="1934">
                  <c:v>-7.0000000000000001E-3</c:v>
                </c:pt>
                <c:pt idx="1935">
                  <c:v>-6.8999999999999999E-3</c:v>
                </c:pt>
                <c:pt idx="1936">
                  <c:v>-6.7999999999999996E-3</c:v>
                </c:pt>
                <c:pt idx="1937">
                  <c:v>-6.7000000000000002E-3</c:v>
                </c:pt>
                <c:pt idx="1938">
                  <c:v>-6.6E-3</c:v>
                </c:pt>
                <c:pt idx="1939">
                  <c:v>-6.4999999999999997E-3</c:v>
                </c:pt>
                <c:pt idx="1940">
                  <c:v>-6.4000000000000003E-3</c:v>
                </c:pt>
                <c:pt idx="1941">
                  <c:v>-6.3E-3</c:v>
                </c:pt>
                <c:pt idx="1942">
                  <c:v>-6.1999999999999998E-3</c:v>
                </c:pt>
                <c:pt idx="1943">
                  <c:v>-6.1000000000000004E-3</c:v>
                </c:pt>
                <c:pt idx="1944">
                  <c:v>-6.0000000000000001E-3</c:v>
                </c:pt>
                <c:pt idx="1945">
                  <c:v>-5.8999999999999999E-3</c:v>
                </c:pt>
                <c:pt idx="1946">
                  <c:v>-5.7999999999999996E-3</c:v>
                </c:pt>
                <c:pt idx="1947">
                  <c:v>-5.7000000000000002E-3</c:v>
                </c:pt>
                <c:pt idx="1948">
                  <c:v>-5.5999999999999999E-3</c:v>
                </c:pt>
                <c:pt idx="1949">
                  <c:v>-5.4999999999999997E-3</c:v>
                </c:pt>
                <c:pt idx="1950">
                  <c:v>-5.4000000000000003E-3</c:v>
                </c:pt>
                <c:pt idx="1951">
                  <c:v>-5.3E-3</c:v>
                </c:pt>
                <c:pt idx="1952">
                  <c:v>-5.1999999999999998E-3</c:v>
                </c:pt>
                <c:pt idx="1953">
                  <c:v>-5.1000000000000004E-3</c:v>
                </c:pt>
                <c:pt idx="1954">
                  <c:v>-5.0000000000000001E-3</c:v>
                </c:pt>
                <c:pt idx="1955">
                  <c:v>-4.8999999999999998E-3</c:v>
                </c:pt>
                <c:pt idx="1956">
                  <c:v>-4.7999999999999996E-3</c:v>
                </c:pt>
                <c:pt idx="1957">
                  <c:v>-4.7000000000000002E-3</c:v>
                </c:pt>
                <c:pt idx="1958">
                  <c:v>-4.5999999999999999E-3</c:v>
                </c:pt>
                <c:pt idx="1959">
                  <c:v>-4.4999999999999997E-3</c:v>
                </c:pt>
                <c:pt idx="1960">
                  <c:v>-4.4000000000000003E-3</c:v>
                </c:pt>
                <c:pt idx="1961">
                  <c:v>-4.3E-3</c:v>
                </c:pt>
                <c:pt idx="1962">
                  <c:v>-4.1999999999999997E-3</c:v>
                </c:pt>
                <c:pt idx="1963">
                  <c:v>-4.1000000000000003E-3</c:v>
                </c:pt>
                <c:pt idx="1964">
                  <c:v>-4.0000000000000001E-3</c:v>
                </c:pt>
                <c:pt idx="1965">
                  <c:v>-3.8999999999999998E-3</c:v>
                </c:pt>
                <c:pt idx="1966">
                  <c:v>-3.8E-3</c:v>
                </c:pt>
                <c:pt idx="1967">
                  <c:v>-3.7000000000000002E-3</c:v>
                </c:pt>
                <c:pt idx="1968">
                  <c:v>-3.5999999999999999E-3</c:v>
                </c:pt>
                <c:pt idx="1969">
                  <c:v>-3.5000000000000001E-3</c:v>
                </c:pt>
                <c:pt idx="1970">
                  <c:v>-3.3999999999999998E-3</c:v>
                </c:pt>
                <c:pt idx="1971">
                  <c:v>-3.3E-3</c:v>
                </c:pt>
                <c:pt idx="1972">
                  <c:v>-3.2000000000000002E-3</c:v>
                </c:pt>
                <c:pt idx="1973">
                  <c:v>-3.0999999999999999E-3</c:v>
                </c:pt>
                <c:pt idx="1974">
                  <c:v>-3.0000000000000001E-3</c:v>
                </c:pt>
                <c:pt idx="1975">
                  <c:v>-2.8999999999999998E-3</c:v>
                </c:pt>
                <c:pt idx="1976">
                  <c:v>-2.8E-3</c:v>
                </c:pt>
                <c:pt idx="1977">
                  <c:v>-2.7000000000000001E-3</c:v>
                </c:pt>
                <c:pt idx="1978">
                  <c:v>-2.5999999999999999E-3</c:v>
                </c:pt>
                <c:pt idx="1979">
                  <c:v>-2.5000000000000001E-3</c:v>
                </c:pt>
                <c:pt idx="1980">
                  <c:v>-2.3999999999999998E-3</c:v>
                </c:pt>
                <c:pt idx="1981">
                  <c:v>-2.3E-3</c:v>
                </c:pt>
                <c:pt idx="1982">
                  <c:v>-2.2000000000000001E-3</c:v>
                </c:pt>
                <c:pt idx="1983">
                  <c:v>-2.0999999999999999E-3</c:v>
                </c:pt>
                <c:pt idx="1984">
                  <c:v>-2E-3</c:v>
                </c:pt>
                <c:pt idx="1985">
                  <c:v>-1.9E-3</c:v>
                </c:pt>
                <c:pt idx="1986">
                  <c:v>-1.8E-3</c:v>
                </c:pt>
                <c:pt idx="1987">
                  <c:v>-1.6999999999999999E-3</c:v>
                </c:pt>
                <c:pt idx="1988">
                  <c:v>-1.6000000000000001E-3</c:v>
                </c:pt>
                <c:pt idx="1989">
                  <c:v>-1.5E-3</c:v>
                </c:pt>
                <c:pt idx="1990">
                  <c:v>-1.4E-3</c:v>
                </c:pt>
                <c:pt idx="1991">
                  <c:v>-1.2999999999999999E-3</c:v>
                </c:pt>
                <c:pt idx="1992">
                  <c:v>-1.1999999999999999E-3</c:v>
                </c:pt>
                <c:pt idx="1993">
                  <c:v>-1.1000000000000001E-3</c:v>
                </c:pt>
                <c:pt idx="1994">
                  <c:v>-1E-3</c:v>
                </c:pt>
                <c:pt idx="1995">
                  <c:v>-8.9999999999999998E-4</c:v>
                </c:pt>
                <c:pt idx="1996">
                  <c:v>-8.0000000000000004E-4</c:v>
                </c:pt>
                <c:pt idx="1997">
                  <c:v>-6.9999999999999999E-4</c:v>
                </c:pt>
                <c:pt idx="1998">
                  <c:v>-5.9999999999999995E-4</c:v>
                </c:pt>
                <c:pt idx="1999">
                  <c:v>-5.0000000000000001E-4</c:v>
                </c:pt>
                <c:pt idx="2000">
                  <c:v>-4.0000000000000002E-4</c:v>
                </c:pt>
                <c:pt idx="2001">
                  <c:v>-2.9999999999999997E-4</c:v>
                </c:pt>
                <c:pt idx="2002">
                  <c:v>-2.0000000000000001E-4</c:v>
                </c:pt>
                <c:pt idx="2003">
                  <c:v>-1E-4</c:v>
                </c:pt>
                <c:pt idx="2004">
                  <c:v>0</c:v>
                </c:pt>
                <c:pt idx="2005">
                  <c:v>1E-4</c:v>
                </c:pt>
                <c:pt idx="2006">
                  <c:v>2.0000000000000001E-4</c:v>
                </c:pt>
                <c:pt idx="2007">
                  <c:v>2.9999999999999997E-4</c:v>
                </c:pt>
                <c:pt idx="2008">
                  <c:v>4.0000000000000002E-4</c:v>
                </c:pt>
                <c:pt idx="2009">
                  <c:v>5.0000000000000001E-4</c:v>
                </c:pt>
                <c:pt idx="2010">
                  <c:v>5.9999999999999995E-4</c:v>
                </c:pt>
              </c:numCache>
            </c:numRef>
          </c:cat>
          <c:val>
            <c:numRef>
              <c:f>'Fast Logger 02-15-1750'!$BI$8000:$BI$10010</c:f>
              <c:numCache>
                <c:formatCode>General</c:formatCode>
                <c:ptCount val="2011"/>
                <c:pt idx="0">
                  <c:v>3.5281000000000002E-3</c:v>
                </c:pt>
                <c:pt idx="1">
                  <c:v>5.1254999999999998E-3</c:v>
                </c:pt>
                <c:pt idx="2">
                  <c:v>7.6813000000000003E-3</c:v>
                </c:pt>
                <c:pt idx="3">
                  <c:v>8.0008000000000006E-3</c:v>
                </c:pt>
                <c:pt idx="4">
                  <c:v>9.5981999999999994E-3</c:v>
                </c:pt>
                <c:pt idx="5">
                  <c:v>6.7229000000000004E-3</c:v>
                </c:pt>
                <c:pt idx="6">
                  <c:v>4.4865E-3</c:v>
                </c:pt>
                <c:pt idx="7">
                  <c:v>4.4865E-3</c:v>
                </c:pt>
                <c:pt idx="8">
                  <c:v>6.0838999999999997E-3</c:v>
                </c:pt>
                <c:pt idx="9">
                  <c:v>5.1254999999999998E-3</c:v>
                </c:pt>
                <c:pt idx="10">
                  <c:v>5.1254999999999998E-3</c:v>
                </c:pt>
                <c:pt idx="11">
                  <c:v>4.8060000000000004E-3</c:v>
                </c:pt>
                <c:pt idx="12">
                  <c:v>2.8890999999999999E-3</c:v>
                </c:pt>
                <c:pt idx="13">
                  <c:v>2.2501999999999999E-3</c:v>
                </c:pt>
                <c:pt idx="14">
                  <c:v>2.5696E-3</c:v>
                </c:pt>
                <c:pt idx="15">
                  <c:v>1.6111999999999999E-3</c:v>
                </c:pt>
                <c:pt idx="16">
                  <c:v>-3.057E-4</c:v>
                </c:pt>
                <c:pt idx="17">
                  <c:v>6.5280000000000004E-4</c:v>
                </c:pt>
                <c:pt idx="18">
                  <c:v>-3.057E-4</c:v>
                </c:pt>
                <c:pt idx="19">
                  <c:v>-6.2520000000000002E-4</c:v>
                </c:pt>
                <c:pt idx="20">
                  <c:v>1.38E-5</c:v>
                </c:pt>
                <c:pt idx="21">
                  <c:v>9.722E-4</c:v>
                </c:pt>
                <c:pt idx="22">
                  <c:v>6.5280000000000004E-4</c:v>
                </c:pt>
                <c:pt idx="23">
                  <c:v>9.722E-4</c:v>
                </c:pt>
                <c:pt idx="24">
                  <c:v>1.9307E-3</c:v>
                </c:pt>
                <c:pt idx="25">
                  <c:v>3.2085999999999998E-3</c:v>
                </c:pt>
                <c:pt idx="26">
                  <c:v>2.5696E-3</c:v>
                </c:pt>
                <c:pt idx="27">
                  <c:v>4.4865E-3</c:v>
                </c:pt>
                <c:pt idx="28">
                  <c:v>6.4034000000000001E-3</c:v>
                </c:pt>
                <c:pt idx="29">
                  <c:v>7.0423999999999999E-3</c:v>
                </c:pt>
                <c:pt idx="30">
                  <c:v>8.6397999999999996E-3</c:v>
                </c:pt>
                <c:pt idx="31">
                  <c:v>1.02372E-2</c:v>
                </c:pt>
                <c:pt idx="32">
                  <c:v>7.6813000000000003E-3</c:v>
                </c:pt>
                <c:pt idx="33">
                  <c:v>9.2787000000000008E-3</c:v>
                </c:pt>
                <c:pt idx="34">
                  <c:v>6.0838999999999997E-3</c:v>
                </c:pt>
                <c:pt idx="35">
                  <c:v>7.3619000000000002E-3</c:v>
                </c:pt>
                <c:pt idx="36">
                  <c:v>7.3619000000000002E-3</c:v>
                </c:pt>
                <c:pt idx="37">
                  <c:v>6.7229000000000004E-3</c:v>
                </c:pt>
                <c:pt idx="38">
                  <c:v>6.4034000000000001E-3</c:v>
                </c:pt>
                <c:pt idx="39">
                  <c:v>5.7644999999999997E-3</c:v>
                </c:pt>
                <c:pt idx="40">
                  <c:v>5.4450000000000002E-3</c:v>
                </c:pt>
                <c:pt idx="41">
                  <c:v>3.8476000000000001E-3</c:v>
                </c:pt>
                <c:pt idx="42">
                  <c:v>2.8890999999999999E-3</c:v>
                </c:pt>
                <c:pt idx="43">
                  <c:v>2.5696E-3</c:v>
                </c:pt>
                <c:pt idx="44">
                  <c:v>1.6111999999999999E-3</c:v>
                </c:pt>
                <c:pt idx="45">
                  <c:v>1.6111999999999999E-3</c:v>
                </c:pt>
                <c:pt idx="46">
                  <c:v>1.9307E-3</c:v>
                </c:pt>
                <c:pt idx="47">
                  <c:v>9.722E-4</c:v>
                </c:pt>
                <c:pt idx="48">
                  <c:v>9.722E-4</c:v>
                </c:pt>
                <c:pt idx="49">
                  <c:v>6.5280000000000004E-4</c:v>
                </c:pt>
                <c:pt idx="50">
                  <c:v>9.722E-4</c:v>
                </c:pt>
                <c:pt idx="51">
                  <c:v>2.2501999999999999E-3</c:v>
                </c:pt>
                <c:pt idx="52">
                  <c:v>2.8890999999999999E-3</c:v>
                </c:pt>
                <c:pt idx="53">
                  <c:v>3.8476000000000001E-3</c:v>
                </c:pt>
                <c:pt idx="54">
                  <c:v>4.1671E-3</c:v>
                </c:pt>
                <c:pt idx="55">
                  <c:v>5.4450000000000002E-3</c:v>
                </c:pt>
                <c:pt idx="56">
                  <c:v>7.0423999999999999E-3</c:v>
                </c:pt>
                <c:pt idx="57">
                  <c:v>7.6813000000000003E-3</c:v>
                </c:pt>
                <c:pt idx="58">
                  <c:v>9.2787000000000008E-3</c:v>
                </c:pt>
                <c:pt idx="59">
                  <c:v>1.08761E-2</c:v>
                </c:pt>
                <c:pt idx="60">
                  <c:v>1.02372E-2</c:v>
                </c:pt>
                <c:pt idx="61">
                  <c:v>6.4034000000000001E-3</c:v>
                </c:pt>
                <c:pt idx="62">
                  <c:v>5.7644999999999997E-3</c:v>
                </c:pt>
                <c:pt idx="63">
                  <c:v>7.3619000000000002E-3</c:v>
                </c:pt>
                <c:pt idx="64">
                  <c:v>7.6813000000000003E-3</c:v>
                </c:pt>
                <c:pt idx="65">
                  <c:v>6.4034000000000001E-3</c:v>
                </c:pt>
                <c:pt idx="66">
                  <c:v>4.8060000000000004E-3</c:v>
                </c:pt>
                <c:pt idx="67">
                  <c:v>4.8060000000000004E-3</c:v>
                </c:pt>
                <c:pt idx="68">
                  <c:v>4.1671E-3</c:v>
                </c:pt>
                <c:pt idx="69">
                  <c:v>3.8476000000000001E-3</c:v>
                </c:pt>
                <c:pt idx="70">
                  <c:v>3.2085999999999998E-3</c:v>
                </c:pt>
                <c:pt idx="71">
                  <c:v>9.722E-4</c:v>
                </c:pt>
                <c:pt idx="72">
                  <c:v>9.722E-4</c:v>
                </c:pt>
                <c:pt idx="73">
                  <c:v>6.5280000000000004E-4</c:v>
                </c:pt>
                <c:pt idx="74">
                  <c:v>-3.057E-4</c:v>
                </c:pt>
                <c:pt idx="75">
                  <c:v>-3.057E-4</c:v>
                </c:pt>
                <c:pt idx="76">
                  <c:v>3.3330000000000002E-4</c:v>
                </c:pt>
                <c:pt idx="77">
                  <c:v>-6.2520000000000002E-4</c:v>
                </c:pt>
                <c:pt idx="78">
                  <c:v>-9.4459999999999998E-4</c:v>
                </c:pt>
                <c:pt idx="79">
                  <c:v>6.5280000000000004E-4</c:v>
                </c:pt>
                <c:pt idx="80">
                  <c:v>1.9307E-3</c:v>
                </c:pt>
                <c:pt idx="81">
                  <c:v>1.9307E-3</c:v>
                </c:pt>
                <c:pt idx="82">
                  <c:v>3.2085999999999998E-3</c:v>
                </c:pt>
                <c:pt idx="83">
                  <c:v>3.5281000000000002E-3</c:v>
                </c:pt>
                <c:pt idx="84">
                  <c:v>5.1254999999999998E-3</c:v>
                </c:pt>
                <c:pt idx="85">
                  <c:v>6.7229000000000004E-3</c:v>
                </c:pt>
                <c:pt idx="86">
                  <c:v>8.0008000000000006E-3</c:v>
                </c:pt>
                <c:pt idx="87">
                  <c:v>1.05567E-2</c:v>
                </c:pt>
                <c:pt idx="88">
                  <c:v>6.0838999999999997E-3</c:v>
                </c:pt>
                <c:pt idx="89">
                  <c:v>2.2501999999999999E-3</c:v>
                </c:pt>
                <c:pt idx="90">
                  <c:v>4.4865E-3</c:v>
                </c:pt>
                <c:pt idx="91">
                  <c:v>6.7229000000000004E-3</c:v>
                </c:pt>
                <c:pt idx="92">
                  <c:v>5.7644999999999997E-3</c:v>
                </c:pt>
                <c:pt idx="93">
                  <c:v>5.1254999999999998E-3</c:v>
                </c:pt>
                <c:pt idx="94">
                  <c:v>4.8060000000000004E-3</c:v>
                </c:pt>
                <c:pt idx="95">
                  <c:v>3.5281000000000002E-3</c:v>
                </c:pt>
                <c:pt idx="96">
                  <c:v>2.8890999999999999E-3</c:v>
                </c:pt>
                <c:pt idx="97">
                  <c:v>2.2501999999999999E-3</c:v>
                </c:pt>
                <c:pt idx="98">
                  <c:v>1.9307E-3</c:v>
                </c:pt>
                <c:pt idx="99">
                  <c:v>9.722E-4</c:v>
                </c:pt>
                <c:pt idx="100">
                  <c:v>3.3330000000000002E-4</c:v>
                </c:pt>
                <c:pt idx="101">
                  <c:v>3.3330000000000002E-4</c:v>
                </c:pt>
                <c:pt idx="102">
                  <c:v>1.38E-5</c:v>
                </c:pt>
                <c:pt idx="103">
                  <c:v>1.38E-5</c:v>
                </c:pt>
                <c:pt idx="104">
                  <c:v>3.3330000000000002E-4</c:v>
                </c:pt>
                <c:pt idx="105">
                  <c:v>3.3330000000000002E-4</c:v>
                </c:pt>
                <c:pt idx="106">
                  <c:v>1.2917E-3</c:v>
                </c:pt>
                <c:pt idx="107">
                  <c:v>1.2917E-3</c:v>
                </c:pt>
                <c:pt idx="108">
                  <c:v>2.2501999999999999E-3</c:v>
                </c:pt>
                <c:pt idx="109">
                  <c:v>2.8890999999999999E-3</c:v>
                </c:pt>
                <c:pt idx="110">
                  <c:v>4.4865E-3</c:v>
                </c:pt>
                <c:pt idx="111">
                  <c:v>5.7644999999999997E-3</c:v>
                </c:pt>
                <c:pt idx="112">
                  <c:v>5.7644999999999997E-3</c:v>
                </c:pt>
                <c:pt idx="113">
                  <c:v>8.9592999999999999E-3</c:v>
                </c:pt>
                <c:pt idx="114">
                  <c:v>9.9176999999999998E-3</c:v>
                </c:pt>
                <c:pt idx="115">
                  <c:v>1.08761E-2</c:v>
                </c:pt>
                <c:pt idx="116">
                  <c:v>8.3202999999999992E-3</c:v>
                </c:pt>
                <c:pt idx="117">
                  <c:v>7.0423999999999999E-3</c:v>
                </c:pt>
                <c:pt idx="118">
                  <c:v>8.0008000000000006E-3</c:v>
                </c:pt>
                <c:pt idx="119">
                  <c:v>7.3619000000000002E-3</c:v>
                </c:pt>
                <c:pt idx="120">
                  <c:v>6.7229000000000004E-3</c:v>
                </c:pt>
                <c:pt idx="121">
                  <c:v>6.0838999999999997E-3</c:v>
                </c:pt>
                <c:pt idx="122">
                  <c:v>5.7644999999999997E-3</c:v>
                </c:pt>
                <c:pt idx="123">
                  <c:v>5.7644999999999997E-3</c:v>
                </c:pt>
                <c:pt idx="124">
                  <c:v>4.8060000000000004E-3</c:v>
                </c:pt>
                <c:pt idx="125">
                  <c:v>3.5281000000000002E-3</c:v>
                </c:pt>
                <c:pt idx="126">
                  <c:v>2.2501999999999999E-3</c:v>
                </c:pt>
                <c:pt idx="127">
                  <c:v>1.6111999999999999E-3</c:v>
                </c:pt>
                <c:pt idx="128">
                  <c:v>1.9307E-3</c:v>
                </c:pt>
                <c:pt idx="129">
                  <c:v>1.2917E-3</c:v>
                </c:pt>
                <c:pt idx="130">
                  <c:v>1.2917E-3</c:v>
                </c:pt>
                <c:pt idx="131">
                  <c:v>6.5280000000000004E-4</c:v>
                </c:pt>
                <c:pt idx="132">
                  <c:v>9.722E-4</c:v>
                </c:pt>
                <c:pt idx="133">
                  <c:v>1.2917E-3</c:v>
                </c:pt>
                <c:pt idx="134">
                  <c:v>1.6111999999999999E-3</c:v>
                </c:pt>
                <c:pt idx="135">
                  <c:v>2.8890999999999999E-3</c:v>
                </c:pt>
                <c:pt idx="136">
                  <c:v>3.5281000000000002E-3</c:v>
                </c:pt>
                <c:pt idx="137">
                  <c:v>4.1671E-3</c:v>
                </c:pt>
                <c:pt idx="138">
                  <c:v>4.8060000000000004E-3</c:v>
                </c:pt>
                <c:pt idx="139">
                  <c:v>6.0838999999999997E-3</c:v>
                </c:pt>
                <c:pt idx="140">
                  <c:v>7.3619000000000002E-3</c:v>
                </c:pt>
                <c:pt idx="141">
                  <c:v>9.9176999999999998E-3</c:v>
                </c:pt>
                <c:pt idx="142">
                  <c:v>1.05567E-2</c:v>
                </c:pt>
                <c:pt idx="143">
                  <c:v>6.4034000000000001E-3</c:v>
                </c:pt>
                <c:pt idx="144">
                  <c:v>7.0423999999999999E-3</c:v>
                </c:pt>
                <c:pt idx="145">
                  <c:v>5.7644999999999997E-3</c:v>
                </c:pt>
                <c:pt idx="146">
                  <c:v>6.7229000000000004E-3</c:v>
                </c:pt>
                <c:pt idx="147">
                  <c:v>7.0423999999999999E-3</c:v>
                </c:pt>
                <c:pt idx="148">
                  <c:v>7.0423999999999999E-3</c:v>
                </c:pt>
                <c:pt idx="149">
                  <c:v>4.8060000000000004E-3</c:v>
                </c:pt>
                <c:pt idx="150">
                  <c:v>4.1671E-3</c:v>
                </c:pt>
                <c:pt idx="151">
                  <c:v>4.1671E-3</c:v>
                </c:pt>
                <c:pt idx="152">
                  <c:v>3.2085999999999998E-3</c:v>
                </c:pt>
                <c:pt idx="153">
                  <c:v>2.5696E-3</c:v>
                </c:pt>
                <c:pt idx="154">
                  <c:v>9.722E-4</c:v>
                </c:pt>
                <c:pt idx="155">
                  <c:v>3.3330000000000002E-4</c:v>
                </c:pt>
                <c:pt idx="156">
                  <c:v>1.38E-5</c:v>
                </c:pt>
                <c:pt idx="157">
                  <c:v>-3.057E-4</c:v>
                </c:pt>
                <c:pt idx="158">
                  <c:v>-3.057E-4</c:v>
                </c:pt>
                <c:pt idx="159">
                  <c:v>-3.057E-4</c:v>
                </c:pt>
                <c:pt idx="160">
                  <c:v>3.3330000000000002E-4</c:v>
                </c:pt>
                <c:pt idx="161">
                  <c:v>-3.057E-4</c:v>
                </c:pt>
                <c:pt idx="162">
                  <c:v>-6.2520000000000002E-4</c:v>
                </c:pt>
                <c:pt idx="163">
                  <c:v>9.722E-4</c:v>
                </c:pt>
                <c:pt idx="164">
                  <c:v>1.6111999999999999E-3</c:v>
                </c:pt>
                <c:pt idx="165">
                  <c:v>3.5281000000000002E-3</c:v>
                </c:pt>
                <c:pt idx="166">
                  <c:v>3.2085999999999998E-3</c:v>
                </c:pt>
                <c:pt idx="167">
                  <c:v>5.7644999999999997E-3</c:v>
                </c:pt>
                <c:pt idx="168">
                  <c:v>5.7644999999999997E-3</c:v>
                </c:pt>
                <c:pt idx="169">
                  <c:v>8.0008000000000006E-3</c:v>
                </c:pt>
                <c:pt idx="170">
                  <c:v>1.05567E-2</c:v>
                </c:pt>
                <c:pt idx="171">
                  <c:v>1.02372E-2</c:v>
                </c:pt>
                <c:pt idx="172">
                  <c:v>1.6111999999999999E-3</c:v>
                </c:pt>
                <c:pt idx="173">
                  <c:v>5.1254999999999998E-3</c:v>
                </c:pt>
                <c:pt idx="174">
                  <c:v>6.4034000000000001E-3</c:v>
                </c:pt>
                <c:pt idx="175">
                  <c:v>6.4034000000000001E-3</c:v>
                </c:pt>
                <c:pt idx="176">
                  <c:v>5.7644999999999997E-3</c:v>
                </c:pt>
                <c:pt idx="177">
                  <c:v>6.0838999999999997E-3</c:v>
                </c:pt>
                <c:pt idx="178">
                  <c:v>4.1671E-3</c:v>
                </c:pt>
                <c:pt idx="179">
                  <c:v>4.4865E-3</c:v>
                </c:pt>
                <c:pt idx="180">
                  <c:v>1.9307E-3</c:v>
                </c:pt>
                <c:pt idx="181">
                  <c:v>2.8890999999999999E-3</c:v>
                </c:pt>
                <c:pt idx="182">
                  <c:v>9.722E-4</c:v>
                </c:pt>
                <c:pt idx="183">
                  <c:v>1.9307E-3</c:v>
                </c:pt>
                <c:pt idx="184">
                  <c:v>3.3330000000000002E-4</c:v>
                </c:pt>
                <c:pt idx="185">
                  <c:v>3.3330000000000002E-4</c:v>
                </c:pt>
                <c:pt idx="186">
                  <c:v>3.3330000000000002E-4</c:v>
                </c:pt>
                <c:pt idx="187">
                  <c:v>-3.057E-4</c:v>
                </c:pt>
                <c:pt idx="188">
                  <c:v>9.722E-4</c:v>
                </c:pt>
                <c:pt idx="189">
                  <c:v>1.9307E-3</c:v>
                </c:pt>
                <c:pt idx="190">
                  <c:v>6.5280000000000004E-4</c:v>
                </c:pt>
                <c:pt idx="191">
                  <c:v>1.9307E-3</c:v>
                </c:pt>
                <c:pt idx="192">
                  <c:v>2.8890999999999999E-3</c:v>
                </c:pt>
                <c:pt idx="193">
                  <c:v>4.1671E-3</c:v>
                </c:pt>
                <c:pt idx="194">
                  <c:v>6.4034000000000001E-3</c:v>
                </c:pt>
                <c:pt idx="195">
                  <c:v>7.0423999999999999E-3</c:v>
                </c:pt>
                <c:pt idx="196">
                  <c:v>8.6397999999999996E-3</c:v>
                </c:pt>
                <c:pt idx="197">
                  <c:v>9.5981999999999994E-3</c:v>
                </c:pt>
                <c:pt idx="198">
                  <c:v>1.08761E-2</c:v>
                </c:pt>
                <c:pt idx="199">
                  <c:v>9.2787000000000008E-3</c:v>
                </c:pt>
                <c:pt idx="200">
                  <c:v>9.9176999999999998E-3</c:v>
                </c:pt>
                <c:pt idx="201">
                  <c:v>7.6813000000000003E-3</c:v>
                </c:pt>
                <c:pt idx="202">
                  <c:v>8.0008000000000006E-3</c:v>
                </c:pt>
                <c:pt idx="203">
                  <c:v>6.0838999999999997E-3</c:v>
                </c:pt>
                <c:pt idx="204">
                  <c:v>7.3619000000000002E-3</c:v>
                </c:pt>
                <c:pt idx="205">
                  <c:v>6.4034000000000001E-3</c:v>
                </c:pt>
                <c:pt idx="206">
                  <c:v>6.0838999999999997E-3</c:v>
                </c:pt>
                <c:pt idx="207">
                  <c:v>5.4450000000000002E-3</c:v>
                </c:pt>
                <c:pt idx="208">
                  <c:v>4.4865E-3</c:v>
                </c:pt>
                <c:pt idx="209">
                  <c:v>3.2085999999999998E-3</c:v>
                </c:pt>
                <c:pt idx="210">
                  <c:v>2.8890999999999999E-3</c:v>
                </c:pt>
                <c:pt idx="211">
                  <c:v>2.5696E-3</c:v>
                </c:pt>
                <c:pt idx="212">
                  <c:v>1.9307E-3</c:v>
                </c:pt>
                <c:pt idx="213">
                  <c:v>1.9307E-3</c:v>
                </c:pt>
                <c:pt idx="214">
                  <c:v>1.6111999999999999E-3</c:v>
                </c:pt>
                <c:pt idx="215">
                  <c:v>9.722E-4</c:v>
                </c:pt>
                <c:pt idx="216">
                  <c:v>1.2917E-3</c:v>
                </c:pt>
                <c:pt idx="217">
                  <c:v>1.6111999999999999E-3</c:v>
                </c:pt>
                <c:pt idx="218">
                  <c:v>2.8890999999999999E-3</c:v>
                </c:pt>
                <c:pt idx="219">
                  <c:v>3.8476000000000001E-3</c:v>
                </c:pt>
                <c:pt idx="220">
                  <c:v>3.8476000000000001E-3</c:v>
                </c:pt>
                <c:pt idx="221">
                  <c:v>4.1671E-3</c:v>
                </c:pt>
                <c:pt idx="222">
                  <c:v>5.7644999999999997E-3</c:v>
                </c:pt>
                <c:pt idx="223">
                  <c:v>7.0423999999999999E-3</c:v>
                </c:pt>
                <c:pt idx="224">
                  <c:v>8.6397999999999996E-3</c:v>
                </c:pt>
                <c:pt idx="225">
                  <c:v>1.05567E-2</c:v>
                </c:pt>
                <c:pt idx="226">
                  <c:v>1.1834600000000001E-2</c:v>
                </c:pt>
                <c:pt idx="227">
                  <c:v>1.2154099999999999E-2</c:v>
                </c:pt>
                <c:pt idx="228">
                  <c:v>3.2085999999999998E-3</c:v>
                </c:pt>
                <c:pt idx="229">
                  <c:v>6.7229000000000004E-3</c:v>
                </c:pt>
                <c:pt idx="230">
                  <c:v>8.6397999999999996E-3</c:v>
                </c:pt>
                <c:pt idx="231">
                  <c:v>7.6813000000000003E-3</c:v>
                </c:pt>
                <c:pt idx="232">
                  <c:v>6.0838999999999997E-3</c:v>
                </c:pt>
                <c:pt idx="233">
                  <c:v>5.1254999999999998E-3</c:v>
                </c:pt>
                <c:pt idx="234">
                  <c:v>4.8060000000000004E-3</c:v>
                </c:pt>
                <c:pt idx="235">
                  <c:v>4.4865E-3</c:v>
                </c:pt>
                <c:pt idx="236">
                  <c:v>3.5281000000000002E-3</c:v>
                </c:pt>
                <c:pt idx="237">
                  <c:v>2.8890999999999999E-3</c:v>
                </c:pt>
                <c:pt idx="238">
                  <c:v>1.9307E-3</c:v>
                </c:pt>
                <c:pt idx="239">
                  <c:v>9.722E-4</c:v>
                </c:pt>
                <c:pt idx="240">
                  <c:v>6.5280000000000004E-4</c:v>
                </c:pt>
                <c:pt idx="241">
                  <c:v>6.5280000000000004E-4</c:v>
                </c:pt>
                <c:pt idx="242">
                  <c:v>1.38E-5</c:v>
                </c:pt>
                <c:pt idx="243">
                  <c:v>6.5280000000000004E-4</c:v>
                </c:pt>
                <c:pt idx="244">
                  <c:v>-3.057E-4</c:v>
                </c:pt>
                <c:pt idx="245">
                  <c:v>6.5280000000000004E-4</c:v>
                </c:pt>
                <c:pt idx="246">
                  <c:v>1.9307E-3</c:v>
                </c:pt>
                <c:pt idx="247">
                  <c:v>1.2917E-3</c:v>
                </c:pt>
                <c:pt idx="248">
                  <c:v>2.5696E-3</c:v>
                </c:pt>
                <c:pt idx="249">
                  <c:v>4.4865E-3</c:v>
                </c:pt>
                <c:pt idx="250">
                  <c:v>5.4450000000000002E-3</c:v>
                </c:pt>
                <c:pt idx="251">
                  <c:v>5.7644999999999997E-3</c:v>
                </c:pt>
                <c:pt idx="252">
                  <c:v>7.0423999999999999E-3</c:v>
                </c:pt>
                <c:pt idx="253">
                  <c:v>9.9176999999999998E-3</c:v>
                </c:pt>
                <c:pt idx="254">
                  <c:v>9.2787000000000008E-3</c:v>
                </c:pt>
                <c:pt idx="255">
                  <c:v>8.6397999999999996E-3</c:v>
                </c:pt>
                <c:pt idx="256">
                  <c:v>2.8890999999999999E-3</c:v>
                </c:pt>
                <c:pt idx="257">
                  <c:v>6.0838999999999997E-3</c:v>
                </c:pt>
                <c:pt idx="258">
                  <c:v>6.0838999999999997E-3</c:v>
                </c:pt>
                <c:pt idx="259">
                  <c:v>5.4450000000000002E-3</c:v>
                </c:pt>
                <c:pt idx="260">
                  <c:v>6.0838999999999997E-3</c:v>
                </c:pt>
                <c:pt idx="261">
                  <c:v>4.8060000000000004E-3</c:v>
                </c:pt>
                <c:pt idx="262">
                  <c:v>4.4865E-3</c:v>
                </c:pt>
                <c:pt idx="263">
                  <c:v>3.5281000000000002E-3</c:v>
                </c:pt>
                <c:pt idx="264">
                  <c:v>2.5696E-3</c:v>
                </c:pt>
                <c:pt idx="265">
                  <c:v>1.9307E-3</c:v>
                </c:pt>
                <c:pt idx="266">
                  <c:v>1.2917E-3</c:v>
                </c:pt>
                <c:pt idx="267">
                  <c:v>1.2917E-3</c:v>
                </c:pt>
                <c:pt idx="268">
                  <c:v>1.6111999999999999E-3</c:v>
                </c:pt>
                <c:pt idx="269">
                  <c:v>-3.057E-4</c:v>
                </c:pt>
                <c:pt idx="270">
                  <c:v>6.5280000000000004E-4</c:v>
                </c:pt>
                <c:pt idx="271">
                  <c:v>6.5280000000000004E-4</c:v>
                </c:pt>
                <c:pt idx="272">
                  <c:v>9.722E-4</c:v>
                </c:pt>
                <c:pt idx="273">
                  <c:v>1.9307E-3</c:v>
                </c:pt>
                <c:pt idx="274">
                  <c:v>2.2501999999999999E-3</c:v>
                </c:pt>
                <c:pt idx="275">
                  <c:v>2.5696E-3</c:v>
                </c:pt>
                <c:pt idx="276">
                  <c:v>3.8476000000000001E-3</c:v>
                </c:pt>
                <c:pt idx="277">
                  <c:v>5.1254999999999998E-3</c:v>
                </c:pt>
                <c:pt idx="278">
                  <c:v>7.3619000000000002E-3</c:v>
                </c:pt>
                <c:pt idx="279">
                  <c:v>8.6397999999999996E-3</c:v>
                </c:pt>
                <c:pt idx="280">
                  <c:v>1.11956E-2</c:v>
                </c:pt>
                <c:pt idx="281">
                  <c:v>1.15151E-2</c:v>
                </c:pt>
                <c:pt idx="282">
                  <c:v>1.2793000000000001E-2</c:v>
                </c:pt>
                <c:pt idx="283">
                  <c:v>3.5281000000000002E-3</c:v>
                </c:pt>
                <c:pt idx="284">
                  <c:v>8.3202999999999992E-3</c:v>
                </c:pt>
                <c:pt idx="285">
                  <c:v>9.2787000000000008E-3</c:v>
                </c:pt>
                <c:pt idx="286">
                  <c:v>8.6397999999999996E-3</c:v>
                </c:pt>
                <c:pt idx="287">
                  <c:v>7.6813000000000003E-3</c:v>
                </c:pt>
                <c:pt idx="288">
                  <c:v>6.7229000000000004E-3</c:v>
                </c:pt>
                <c:pt idx="289">
                  <c:v>6.7229000000000004E-3</c:v>
                </c:pt>
                <c:pt idx="290">
                  <c:v>5.7644999999999997E-3</c:v>
                </c:pt>
                <c:pt idx="291">
                  <c:v>5.1254999999999998E-3</c:v>
                </c:pt>
                <c:pt idx="292">
                  <c:v>3.8476000000000001E-3</c:v>
                </c:pt>
                <c:pt idx="293">
                  <c:v>3.5281000000000002E-3</c:v>
                </c:pt>
                <c:pt idx="294">
                  <c:v>2.2501999999999999E-3</c:v>
                </c:pt>
                <c:pt idx="295">
                  <c:v>2.2501999999999999E-3</c:v>
                </c:pt>
                <c:pt idx="296">
                  <c:v>2.5696E-3</c:v>
                </c:pt>
                <c:pt idx="297">
                  <c:v>1.9307E-3</c:v>
                </c:pt>
                <c:pt idx="298">
                  <c:v>1.2917E-3</c:v>
                </c:pt>
                <c:pt idx="299">
                  <c:v>1.6111999999999999E-3</c:v>
                </c:pt>
                <c:pt idx="300">
                  <c:v>2.2501999999999999E-3</c:v>
                </c:pt>
                <c:pt idx="301">
                  <c:v>2.8890999999999999E-3</c:v>
                </c:pt>
                <c:pt idx="302">
                  <c:v>2.8890999999999999E-3</c:v>
                </c:pt>
                <c:pt idx="303">
                  <c:v>4.1671E-3</c:v>
                </c:pt>
                <c:pt idx="304">
                  <c:v>4.1671E-3</c:v>
                </c:pt>
                <c:pt idx="305">
                  <c:v>5.4450000000000002E-3</c:v>
                </c:pt>
                <c:pt idx="306">
                  <c:v>7.0423999999999999E-3</c:v>
                </c:pt>
                <c:pt idx="307">
                  <c:v>8.9592999999999999E-3</c:v>
                </c:pt>
                <c:pt idx="308">
                  <c:v>1.02372E-2</c:v>
                </c:pt>
                <c:pt idx="309">
                  <c:v>1.2154099999999999E-2</c:v>
                </c:pt>
                <c:pt idx="310">
                  <c:v>4.8060000000000004E-3</c:v>
                </c:pt>
                <c:pt idx="311">
                  <c:v>8.0008000000000006E-3</c:v>
                </c:pt>
                <c:pt idx="312">
                  <c:v>6.4034000000000001E-3</c:v>
                </c:pt>
                <c:pt idx="313">
                  <c:v>7.3619000000000002E-3</c:v>
                </c:pt>
                <c:pt idx="314">
                  <c:v>7.3619000000000002E-3</c:v>
                </c:pt>
                <c:pt idx="315">
                  <c:v>6.4034000000000001E-3</c:v>
                </c:pt>
                <c:pt idx="316">
                  <c:v>5.7644999999999997E-3</c:v>
                </c:pt>
                <c:pt idx="317">
                  <c:v>4.4865E-3</c:v>
                </c:pt>
                <c:pt idx="318">
                  <c:v>4.1671E-3</c:v>
                </c:pt>
                <c:pt idx="319">
                  <c:v>3.5281000000000002E-3</c:v>
                </c:pt>
                <c:pt idx="320">
                  <c:v>2.8890999999999999E-3</c:v>
                </c:pt>
                <c:pt idx="321">
                  <c:v>2.2501999999999999E-3</c:v>
                </c:pt>
                <c:pt idx="322">
                  <c:v>9.722E-4</c:v>
                </c:pt>
                <c:pt idx="323">
                  <c:v>9.722E-4</c:v>
                </c:pt>
                <c:pt idx="324">
                  <c:v>6.5280000000000004E-4</c:v>
                </c:pt>
                <c:pt idx="325">
                  <c:v>3.3330000000000002E-4</c:v>
                </c:pt>
                <c:pt idx="326">
                  <c:v>1.38E-5</c:v>
                </c:pt>
                <c:pt idx="327">
                  <c:v>-3.057E-4</c:v>
                </c:pt>
                <c:pt idx="328">
                  <c:v>-3.057E-4</c:v>
                </c:pt>
                <c:pt idx="329">
                  <c:v>1.6111999999999999E-3</c:v>
                </c:pt>
                <c:pt idx="330">
                  <c:v>1.6111999999999999E-3</c:v>
                </c:pt>
                <c:pt idx="331">
                  <c:v>3.2085999999999998E-3</c:v>
                </c:pt>
                <c:pt idx="332">
                  <c:v>4.8060000000000004E-3</c:v>
                </c:pt>
                <c:pt idx="333">
                  <c:v>5.1254999999999998E-3</c:v>
                </c:pt>
                <c:pt idx="334">
                  <c:v>6.7229000000000004E-3</c:v>
                </c:pt>
                <c:pt idx="335">
                  <c:v>8.0008000000000006E-3</c:v>
                </c:pt>
                <c:pt idx="336">
                  <c:v>8.6397999999999996E-3</c:v>
                </c:pt>
                <c:pt idx="337">
                  <c:v>1.11956E-2</c:v>
                </c:pt>
                <c:pt idx="338">
                  <c:v>1.1834600000000001E-2</c:v>
                </c:pt>
                <c:pt idx="339">
                  <c:v>4.1671E-3</c:v>
                </c:pt>
                <c:pt idx="340">
                  <c:v>6.0838999999999997E-3</c:v>
                </c:pt>
                <c:pt idx="341">
                  <c:v>6.7229000000000004E-3</c:v>
                </c:pt>
                <c:pt idx="342">
                  <c:v>6.7229000000000004E-3</c:v>
                </c:pt>
                <c:pt idx="343">
                  <c:v>5.4450000000000002E-3</c:v>
                </c:pt>
                <c:pt idx="344">
                  <c:v>5.7644999999999997E-3</c:v>
                </c:pt>
                <c:pt idx="345">
                  <c:v>4.4865E-3</c:v>
                </c:pt>
                <c:pt idx="346">
                  <c:v>3.2085999999999998E-3</c:v>
                </c:pt>
                <c:pt idx="347">
                  <c:v>2.8890999999999999E-3</c:v>
                </c:pt>
                <c:pt idx="348">
                  <c:v>1.9307E-3</c:v>
                </c:pt>
                <c:pt idx="349">
                  <c:v>9.722E-4</c:v>
                </c:pt>
                <c:pt idx="350">
                  <c:v>1.6111999999999999E-3</c:v>
                </c:pt>
                <c:pt idx="351">
                  <c:v>9.722E-4</c:v>
                </c:pt>
                <c:pt idx="352">
                  <c:v>9.722E-4</c:v>
                </c:pt>
                <c:pt idx="353">
                  <c:v>1.38E-5</c:v>
                </c:pt>
                <c:pt idx="354">
                  <c:v>3.3330000000000002E-4</c:v>
                </c:pt>
                <c:pt idx="355">
                  <c:v>1.9307E-3</c:v>
                </c:pt>
                <c:pt idx="356">
                  <c:v>1.9307E-3</c:v>
                </c:pt>
                <c:pt idx="357">
                  <c:v>2.5696E-3</c:v>
                </c:pt>
                <c:pt idx="358">
                  <c:v>2.8890999999999999E-3</c:v>
                </c:pt>
                <c:pt idx="359">
                  <c:v>3.5281000000000002E-3</c:v>
                </c:pt>
                <c:pt idx="360">
                  <c:v>5.1254999999999998E-3</c:v>
                </c:pt>
                <c:pt idx="361">
                  <c:v>6.0838999999999997E-3</c:v>
                </c:pt>
                <c:pt idx="362">
                  <c:v>8.3202999999999992E-3</c:v>
                </c:pt>
                <c:pt idx="363">
                  <c:v>9.5981999999999994E-3</c:v>
                </c:pt>
                <c:pt idx="364">
                  <c:v>1.05567E-2</c:v>
                </c:pt>
                <c:pt idx="365">
                  <c:v>1.15151E-2</c:v>
                </c:pt>
                <c:pt idx="366">
                  <c:v>1.05567E-2</c:v>
                </c:pt>
                <c:pt idx="367">
                  <c:v>5.4450000000000002E-3</c:v>
                </c:pt>
                <c:pt idx="368">
                  <c:v>8.3202999999999992E-3</c:v>
                </c:pt>
                <c:pt idx="369">
                  <c:v>8.9592999999999999E-3</c:v>
                </c:pt>
                <c:pt idx="370">
                  <c:v>8.0008000000000006E-3</c:v>
                </c:pt>
                <c:pt idx="371">
                  <c:v>7.0423999999999999E-3</c:v>
                </c:pt>
                <c:pt idx="372">
                  <c:v>6.4034000000000001E-3</c:v>
                </c:pt>
                <c:pt idx="373">
                  <c:v>6.0838999999999997E-3</c:v>
                </c:pt>
                <c:pt idx="374">
                  <c:v>5.4450000000000002E-3</c:v>
                </c:pt>
                <c:pt idx="375">
                  <c:v>5.1254999999999998E-3</c:v>
                </c:pt>
                <c:pt idx="376">
                  <c:v>4.1671E-3</c:v>
                </c:pt>
                <c:pt idx="377">
                  <c:v>2.8890999999999999E-3</c:v>
                </c:pt>
                <c:pt idx="378">
                  <c:v>2.8890999999999999E-3</c:v>
                </c:pt>
                <c:pt idx="379">
                  <c:v>2.5696E-3</c:v>
                </c:pt>
                <c:pt idx="380">
                  <c:v>2.5696E-3</c:v>
                </c:pt>
                <c:pt idx="381">
                  <c:v>2.2501999999999999E-3</c:v>
                </c:pt>
                <c:pt idx="382">
                  <c:v>1.6111999999999999E-3</c:v>
                </c:pt>
                <c:pt idx="383">
                  <c:v>1.9307E-3</c:v>
                </c:pt>
                <c:pt idx="384">
                  <c:v>2.5696E-3</c:v>
                </c:pt>
                <c:pt idx="385">
                  <c:v>3.5281000000000002E-3</c:v>
                </c:pt>
                <c:pt idx="386">
                  <c:v>4.1671E-3</c:v>
                </c:pt>
                <c:pt idx="387">
                  <c:v>5.1254999999999998E-3</c:v>
                </c:pt>
                <c:pt idx="388">
                  <c:v>6.0838999999999997E-3</c:v>
                </c:pt>
                <c:pt idx="389">
                  <c:v>6.4034000000000001E-3</c:v>
                </c:pt>
                <c:pt idx="390">
                  <c:v>8.6397999999999996E-3</c:v>
                </c:pt>
                <c:pt idx="391">
                  <c:v>9.9176999999999998E-3</c:v>
                </c:pt>
                <c:pt idx="392">
                  <c:v>1.11956E-2</c:v>
                </c:pt>
                <c:pt idx="393">
                  <c:v>1.3112499999999999E-2</c:v>
                </c:pt>
                <c:pt idx="394">
                  <c:v>1.3431999999999999E-2</c:v>
                </c:pt>
                <c:pt idx="395">
                  <c:v>4.8060000000000004E-3</c:v>
                </c:pt>
                <c:pt idx="396">
                  <c:v>8.0008000000000006E-3</c:v>
                </c:pt>
                <c:pt idx="397">
                  <c:v>8.6397999999999996E-3</c:v>
                </c:pt>
                <c:pt idx="398">
                  <c:v>8.0008000000000006E-3</c:v>
                </c:pt>
                <c:pt idx="399">
                  <c:v>8.0008000000000006E-3</c:v>
                </c:pt>
                <c:pt idx="400">
                  <c:v>6.4034000000000001E-3</c:v>
                </c:pt>
                <c:pt idx="401">
                  <c:v>5.4450000000000002E-3</c:v>
                </c:pt>
                <c:pt idx="402">
                  <c:v>4.8060000000000004E-3</c:v>
                </c:pt>
                <c:pt idx="403">
                  <c:v>4.1671E-3</c:v>
                </c:pt>
                <c:pt idx="404">
                  <c:v>3.8476000000000001E-3</c:v>
                </c:pt>
                <c:pt idx="405">
                  <c:v>2.8890999999999999E-3</c:v>
                </c:pt>
                <c:pt idx="406">
                  <c:v>6.5280000000000004E-4</c:v>
                </c:pt>
                <c:pt idx="407">
                  <c:v>1.2917E-3</c:v>
                </c:pt>
                <c:pt idx="408">
                  <c:v>6.5280000000000004E-4</c:v>
                </c:pt>
                <c:pt idx="409">
                  <c:v>9.722E-4</c:v>
                </c:pt>
                <c:pt idx="410">
                  <c:v>3.3330000000000002E-4</c:v>
                </c:pt>
                <c:pt idx="411">
                  <c:v>1.9307E-3</c:v>
                </c:pt>
                <c:pt idx="412">
                  <c:v>1.2917E-3</c:v>
                </c:pt>
                <c:pt idx="413">
                  <c:v>2.2501999999999999E-3</c:v>
                </c:pt>
                <c:pt idx="414">
                  <c:v>2.5696E-3</c:v>
                </c:pt>
                <c:pt idx="415">
                  <c:v>4.1671E-3</c:v>
                </c:pt>
                <c:pt idx="416">
                  <c:v>5.1254999999999998E-3</c:v>
                </c:pt>
                <c:pt idx="417">
                  <c:v>6.4034000000000001E-3</c:v>
                </c:pt>
                <c:pt idx="418">
                  <c:v>7.0423999999999999E-3</c:v>
                </c:pt>
                <c:pt idx="419">
                  <c:v>8.0008000000000006E-3</c:v>
                </c:pt>
                <c:pt idx="420">
                  <c:v>1.08761E-2</c:v>
                </c:pt>
                <c:pt idx="421">
                  <c:v>7.0423999999999999E-3</c:v>
                </c:pt>
                <c:pt idx="422">
                  <c:v>9.9176999999999998E-3</c:v>
                </c:pt>
                <c:pt idx="423">
                  <c:v>5.7644999999999997E-3</c:v>
                </c:pt>
                <c:pt idx="424">
                  <c:v>6.7229000000000004E-3</c:v>
                </c:pt>
                <c:pt idx="425">
                  <c:v>6.7229000000000004E-3</c:v>
                </c:pt>
                <c:pt idx="426">
                  <c:v>6.7229000000000004E-3</c:v>
                </c:pt>
                <c:pt idx="427">
                  <c:v>6.0838999999999997E-3</c:v>
                </c:pt>
                <c:pt idx="428">
                  <c:v>5.1254999999999998E-3</c:v>
                </c:pt>
                <c:pt idx="429">
                  <c:v>5.4450000000000002E-3</c:v>
                </c:pt>
                <c:pt idx="430">
                  <c:v>4.1671E-3</c:v>
                </c:pt>
                <c:pt idx="431">
                  <c:v>2.5696E-3</c:v>
                </c:pt>
                <c:pt idx="432">
                  <c:v>2.5696E-3</c:v>
                </c:pt>
                <c:pt idx="433">
                  <c:v>2.5696E-3</c:v>
                </c:pt>
                <c:pt idx="434">
                  <c:v>2.5696E-3</c:v>
                </c:pt>
                <c:pt idx="435">
                  <c:v>9.722E-4</c:v>
                </c:pt>
                <c:pt idx="436">
                  <c:v>1.6111999999999999E-3</c:v>
                </c:pt>
                <c:pt idx="437">
                  <c:v>6.5280000000000004E-4</c:v>
                </c:pt>
                <c:pt idx="438">
                  <c:v>1.9307E-3</c:v>
                </c:pt>
                <c:pt idx="439">
                  <c:v>2.5696E-3</c:v>
                </c:pt>
                <c:pt idx="440">
                  <c:v>3.2085999999999998E-3</c:v>
                </c:pt>
                <c:pt idx="441">
                  <c:v>3.2085999999999998E-3</c:v>
                </c:pt>
                <c:pt idx="442">
                  <c:v>4.1671E-3</c:v>
                </c:pt>
                <c:pt idx="443">
                  <c:v>4.8060000000000004E-3</c:v>
                </c:pt>
                <c:pt idx="444">
                  <c:v>6.0838999999999997E-3</c:v>
                </c:pt>
                <c:pt idx="445">
                  <c:v>8.3202999999999992E-3</c:v>
                </c:pt>
                <c:pt idx="446">
                  <c:v>9.2787000000000008E-3</c:v>
                </c:pt>
                <c:pt idx="447">
                  <c:v>1.11956E-2</c:v>
                </c:pt>
                <c:pt idx="448">
                  <c:v>1.3431999999999999E-2</c:v>
                </c:pt>
                <c:pt idx="449">
                  <c:v>1.37515E-2</c:v>
                </c:pt>
                <c:pt idx="450">
                  <c:v>6.4034000000000001E-3</c:v>
                </c:pt>
                <c:pt idx="451">
                  <c:v>8.3202999999999992E-3</c:v>
                </c:pt>
                <c:pt idx="452">
                  <c:v>9.5981999999999994E-3</c:v>
                </c:pt>
                <c:pt idx="453">
                  <c:v>9.9176999999999998E-3</c:v>
                </c:pt>
                <c:pt idx="454">
                  <c:v>8.3202999999999992E-3</c:v>
                </c:pt>
                <c:pt idx="455">
                  <c:v>7.3619000000000002E-3</c:v>
                </c:pt>
                <c:pt idx="456">
                  <c:v>7.3619000000000002E-3</c:v>
                </c:pt>
                <c:pt idx="457">
                  <c:v>6.4034000000000001E-3</c:v>
                </c:pt>
                <c:pt idx="458">
                  <c:v>5.1254999999999998E-3</c:v>
                </c:pt>
                <c:pt idx="459">
                  <c:v>4.4865E-3</c:v>
                </c:pt>
                <c:pt idx="460">
                  <c:v>4.1671E-3</c:v>
                </c:pt>
                <c:pt idx="461">
                  <c:v>3.2085999999999998E-3</c:v>
                </c:pt>
                <c:pt idx="462">
                  <c:v>3.5281000000000002E-3</c:v>
                </c:pt>
                <c:pt idx="463">
                  <c:v>2.8890999999999999E-3</c:v>
                </c:pt>
                <c:pt idx="464">
                  <c:v>3.2085999999999998E-3</c:v>
                </c:pt>
                <c:pt idx="465">
                  <c:v>2.8890999999999999E-3</c:v>
                </c:pt>
                <c:pt idx="466">
                  <c:v>1.2917E-3</c:v>
                </c:pt>
                <c:pt idx="467">
                  <c:v>2.2501999999999999E-3</c:v>
                </c:pt>
                <c:pt idx="468">
                  <c:v>3.8476000000000001E-3</c:v>
                </c:pt>
                <c:pt idx="469">
                  <c:v>4.4865E-3</c:v>
                </c:pt>
                <c:pt idx="470">
                  <c:v>5.1254999999999998E-3</c:v>
                </c:pt>
                <c:pt idx="471">
                  <c:v>5.7644999999999997E-3</c:v>
                </c:pt>
                <c:pt idx="472">
                  <c:v>7.3619000000000002E-3</c:v>
                </c:pt>
                <c:pt idx="473">
                  <c:v>8.0008000000000006E-3</c:v>
                </c:pt>
                <c:pt idx="474">
                  <c:v>9.9176999999999998E-3</c:v>
                </c:pt>
                <c:pt idx="475">
                  <c:v>1.15151E-2</c:v>
                </c:pt>
                <c:pt idx="476">
                  <c:v>1.37515E-2</c:v>
                </c:pt>
                <c:pt idx="477">
                  <c:v>7.6813000000000003E-3</c:v>
                </c:pt>
                <c:pt idx="478">
                  <c:v>9.2787000000000008E-3</c:v>
                </c:pt>
                <c:pt idx="479">
                  <c:v>8.6397999999999996E-3</c:v>
                </c:pt>
                <c:pt idx="480">
                  <c:v>8.9592999999999999E-3</c:v>
                </c:pt>
                <c:pt idx="481">
                  <c:v>7.3619000000000002E-3</c:v>
                </c:pt>
                <c:pt idx="482">
                  <c:v>7.3619000000000002E-3</c:v>
                </c:pt>
                <c:pt idx="483">
                  <c:v>6.7229000000000004E-3</c:v>
                </c:pt>
                <c:pt idx="484">
                  <c:v>5.7644999999999997E-3</c:v>
                </c:pt>
                <c:pt idx="485">
                  <c:v>5.4450000000000002E-3</c:v>
                </c:pt>
                <c:pt idx="486">
                  <c:v>3.5281000000000002E-3</c:v>
                </c:pt>
                <c:pt idx="487">
                  <c:v>3.5281000000000002E-3</c:v>
                </c:pt>
                <c:pt idx="488">
                  <c:v>2.8890999999999999E-3</c:v>
                </c:pt>
                <c:pt idx="489">
                  <c:v>1.9307E-3</c:v>
                </c:pt>
                <c:pt idx="490">
                  <c:v>9.722E-4</c:v>
                </c:pt>
                <c:pt idx="491">
                  <c:v>3.3330000000000002E-4</c:v>
                </c:pt>
                <c:pt idx="492">
                  <c:v>9.722E-4</c:v>
                </c:pt>
                <c:pt idx="493">
                  <c:v>1.2917E-3</c:v>
                </c:pt>
                <c:pt idx="494">
                  <c:v>1.2917E-3</c:v>
                </c:pt>
                <c:pt idx="495">
                  <c:v>1.6111999999999999E-3</c:v>
                </c:pt>
                <c:pt idx="496">
                  <c:v>3.2085999999999998E-3</c:v>
                </c:pt>
                <c:pt idx="497">
                  <c:v>2.2501999999999999E-3</c:v>
                </c:pt>
                <c:pt idx="498">
                  <c:v>4.8060000000000004E-3</c:v>
                </c:pt>
                <c:pt idx="499">
                  <c:v>4.8060000000000004E-3</c:v>
                </c:pt>
                <c:pt idx="500">
                  <c:v>6.0838999999999997E-3</c:v>
                </c:pt>
                <c:pt idx="501">
                  <c:v>7.0423999999999999E-3</c:v>
                </c:pt>
                <c:pt idx="502">
                  <c:v>8.3202999999999992E-3</c:v>
                </c:pt>
                <c:pt idx="503">
                  <c:v>9.5981999999999994E-3</c:v>
                </c:pt>
                <c:pt idx="504">
                  <c:v>1.11956E-2</c:v>
                </c:pt>
                <c:pt idx="505">
                  <c:v>8.9592999999999999E-3</c:v>
                </c:pt>
                <c:pt idx="506">
                  <c:v>7.0423999999999999E-3</c:v>
                </c:pt>
                <c:pt idx="507">
                  <c:v>7.6813000000000003E-3</c:v>
                </c:pt>
                <c:pt idx="508">
                  <c:v>6.0838999999999997E-3</c:v>
                </c:pt>
                <c:pt idx="509">
                  <c:v>8.0008000000000006E-3</c:v>
                </c:pt>
                <c:pt idx="510">
                  <c:v>6.7229000000000004E-3</c:v>
                </c:pt>
                <c:pt idx="511">
                  <c:v>7.0423999999999999E-3</c:v>
                </c:pt>
                <c:pt idx="512">
                  <c:v>5.4450000000000002E-3</c:v>
                </c:pt>
                <c:pt idx="513">
                  <c:v>4.4865E-3</c:v>
                </c:pt>
                <c:pt idx="514">
                  <c:v>4.4865E-3</c:v>
                </c:pt>
                <c:pt idx="515">
                  <c:v>2.5696E-3</c:v>
                </c:pt>
                <c:pt idx="516">
                  <c:v>2.8890999999999999E-3</c:v>
                </c:pt>
                <c:pt idx="517">
                  <c:v>2.8890999999999999E-3</c:v>
                </c:pt>
                <c:pt idx="518">
                  <c:v>2.8890999999999999E-3</c:v>
                </c:pt>
                <c:pt idx="519">
                  <c:v>1.2917E-3</c:v>
                </c:pt>
                <c:pt idx="520">
                  <c:v>2.2501999999999999E-3</c:v>
                </c:pt>
                <c:pt idx="521">
                  <c:v>2.5696E-3</c:v>
                </c:pt>
                <c:pt idx="522">
                  <c:v>1.9307E-3</c:v>
                </c:pt>
                <c:pt idx="523">
                  <c:v>4.1671E-3</c:v>
                </c:pt>
                <c:pt idx="524">
                  <c:v>3.5281000000000002E-3</c:v>
                </c:pt>
                <c:pt idx="525">
                  <c:v>4.4865E-3</c:v>
                </c:pt>
                <c:pt idx="526">
                  <c:v>4.8060000000000004E-3</c:v>
                </c:pt>
                <c:pt idx="527">
                  <c:v>6.4034000000000001E-3</c:v>
                </c:pt>
                <c:pt idx="528">
                  <c:v>7.6813000000000003E-3</c:v>
                </c:pt>
                <c:pt idx="529">
                  <c:v>9.5981999999999994E-3</c:v>
                </c:pt>
                <c:pt idx="530">
                  <c:v>1.05567E-2</c:v>
                </c:pt>
                <c:pt idx="531">
                  <c:v>1.3112499999999999E-2</c:v>
                </c:pt>
                <c:pt idx="532">
                  <c:v>9.2787000000000008E-3</c:v>
                </c:pt>
                <c:pt idx="533">
                  <c:v>1.24735E-2</c:v>
                </c:pt>
                <c:pt idx="534">
                  <c:v>7.3619000000000002E-3</c:v>
                </c:pt>
                <c:pt idx="535">
                  <c:v>9.5981999999999994E-3</c:v>
                </c:pt>
                <c:pt idx="536">
                  <c:v>9.9176999999999998E-3</c:v>
                </c:pt>
                <c:pt idx="537">
                  <c:v>9.2787000000000008E-3</c:v>
                </c:pt>
                <c:pt idx="538">
                  <c:v>8.0008000000000006E-3</c:v>
                </c:pt>
                <c:pt idx="539">
                  <c:v>7.6813000000000003E-3</c:v>
                </c:pt>
                <c:pt idx="540">
                  <c:v>7.0423999999999999E-3</c:v>
                </c:pt>
                <c:pt idx="541">
                  <c:v>6.7229000000000004E-3</c:v>
                </c:pt>
                <c:pt idx="542">
                  <c:v>5.7644999999999997E-3</c:v>
                </c:pt>
                <c:pt idx="543">
                  <c:v>4.4865E-3</c:v>
                </c:pt>
                <c:pt idx="544">
                  <c:v>3.8476000000000001E-3</c:v>
                </c:pt>
                <c:pt idx="545">
                  <c:v>4.1671E-3</c:v>
                </c:pt>
                <c:pt idx="546">
                  <c:v>3.8476000000000001E-3</c:v>
                </c:pt>
                <c:pt idx="547">
                  <c:v>3.5281000000000002E-3</c:v>
                </c:pt>
                <c:pt idx="548">
                  <c:v>3.5281000000000002E-3</c:v>
                </c:pt>
                <c:pt idx="549">
                  <c:v>3.5281000000000002E-3</c:v>
                </c:pt>
                <c:pt idx="550">
                  <c:v>3.2085999999999998E-3</c:v>
                </c:pt>
                <c:pt idx="551">
                  <c:v>3.8476000000000001E-3</c:v>
                </c:pt>
                <c:pt idx="552">
                  <c:v>4.4865E-3</c:v>
                </c:pt>
                <c:pt idx="553">
                  <c:v>5.4450000000000002E-3</c:v>
                </c:pt>
                <c:pt idx="554">
                  <c:v>5.7644999999999997E-3</c:v>
                </c:pt>
                <c:pt idx="555">
                  <c:v>8.0008000000000006E-3</c:v>
                </c:pt>
                <c:pt idx="556">
                  <c:v>8.0008000000000006E-3</c:v>
                </c:pt>
                <c:pt idx="557">
                  <c:v>9.9176999999999998E-3</c:v>
                </c:pt>
                <c:pt idx="558">
                  <c:v>1.1834600000000001E-2</c:v>
                </c:pt>
                <c:pt idx="559">
                  <c:v>1.3112499999999999E-2</c:v>
                </c:pt>
                <c:pt idx="560">
                  <c:v>1.3112499999999999E-2</c:v>
                </c:pt>
                <c:pt idx="561">
                  <c:v>9.2787000000000008E-3</c:v>
                </c:pt>
                <c:pt idx="562">
                  <c:v>7.0423999999999999E-3</c:v>
                </c:pt>
                <c:pt idx="563">
                  <c:v>9.2787000000000008E-3</c:v>
                </c:pt>
                <c:pt idx="564">
                  <c:v>9.2787000000000008E-3</c:v>
                </c:pt>
                <c:pt idx="565">
                  <c:v>8.9592999999999999E-3</c:v>
                </c:pt>
                <c:pt idx="566">
                  <c:v>8.0008000000000006E-3</c:v>
                </c:pt>
                <c:pt idx="567">
                  <c:v>7.0423999999999999E-3</c:v>
                </c:pt>
                <c:pt idx="568">
                  <c:v>6.4034000000000001E-3</c:v>
                </c:pt>
                <c:pt idx="569">
                  <c:v>5.7644999999999997E-3</c:v>
                </c:pt>
                <c:pt idx="570">
                  <c:v>5.1254999999999998E-3</c:v>
                </c:pt>
                <c:pt idx="571">
                  <c:v>3.8476000000000001E-3</c:v>
                </c:pt>
                <c:pt idx="572">
                  <c:v>2.5696E-3</c:v>
                </c:pt>
                <c:pt idx="573">
                  <c:v>3.2085999999999998E-3</c:v>
                </c:pt>
                <c:pt idx="574">
                  <c:v>2.2501999999999999E-3</c:v>
                </c:pt>
                <c:pt idx="575">
                  <c:v>2.2501999999999999E-3</c:v>
                </c:pt>
                <c:pt idx="576">
                  <c:v>2.2501999999999999E-3</c:v>
                </c:pt>
                <c:pt idx="577">
                  <c:v>2.2501999999999999E-3</c:v>
                </c:pt>
                <c:pt idx="578">
                  <c:v>2.5696E-3</c:v>
                </c:pt>
                <c:pt idx="579">
                  <c:v>2.2501999999999999E-3</c:v>
                </c:pt>
                <c:pt idx="580">
                  <c:v>3.5281000000000002E-3</c:v>
                </c:pt>
                <c:pt idx="581">
                  <c:v>4.1671E-3</c:v>
                </c:pt>
                <c:pt idx="582">
                  <c:v>6.0838999999999997E-3</c:v>
                </c:pt>
                <c:pt idx="583">
                  <c:v>5.7644999999999997E-3</c:v>
                </c:pt>
                <c:pt idx="584">
                  <c:v>7.6813000000000003E-3</c:v>
                </c:pt>
                <c:pt idx="585">
                  <c:v>8.6397999999999996E-3</c:v>
                </c:pt>
                <c:pt idx="586">
                  <c:v>9.5981999999999994E-3</c:v>
                </c:pt>
                <c:pt idx="587">
                  <c:v>1.2154099999999999E-2</c:v>
                </c:pt>
                <c:pt idx="588">
                  <c:v>9.2787000000000008E-3</c:v>
                </c:pt>
                <c:pt idx="589">
                  <c:v>8.9592999999999999E-3</c:v>
                </c:pt>
                <c:pt idx="590">
                  <c:v>7.3619000000000002E-3</c:v>
                </c:pt>
                <c:pt idx="591">
                  <c:v>8.3202999999999992E-3</c:v>
                </c:pt>
                <c:pt idx="592">
                  <c:v>7.3619000000000002E-3</c:v>
                </c:pt>
                <c:pt idx="593">
                  <c:v>6.7229000000000004E-3</c:v>
                </c:pt>
                <c:pt idx="594">
                  <c:v>7.0423999999999999E-3</c:v>
                </c:pt>
                <c:pt idx="595">
                  <c:v>6.7229000000000004E-3</c:v>
                </c:pt>
                <c:pt idx="596">
                  <c:v>6.0838999999999997E-3</c:v>
                </c:pt>
                <c:pt idx="597">
                  <c:v>4.8060000000000004E-3</c:v>
                </c:pt>
                <c:pt idx="598">
                  <c:v>3.8476000000000001E-3</c:v>
                </c:pt>
                <c:pt idx="599">
                  <c:v>3.5281000000000002E-3</c:v>
                </c:pt>
                <c:pt idx="600">
                  <c:v>3.2085999999999998E-3</c:v>
                </c:pt>
                <c:pt idx="601">
                  <c:v>3.2085999999999998E-3</c:v>
                </c:pt>
                <c:pt idx="602">
                  <c:v>2.2501999999999999E-3</c:v>
                </c:pt>
                <c:pt idx="603">
                  <c:v>2.5696E-3</c:v>
                </c:pt>
                <c:pt idx="604">
                  <c:v>1.6111999999999999E-3</c:v>
                </c:pt>
                <c:pt idx="605">
                  <c:v>2.8890999999999999E-3</c:v>
                </c:pt>
                <c:pt idx="606">
                  <c:v>3.2085999999999998E-3</c:v>
                </c:pt>
                <c:pt idx="607">
                  <c:v>4.1671E-3</c:v>
                </c:pt>
                <c:pt idx="608">
                  <c:v>4.4865E-3</c:v>
                </c:pt>
                <c:pt idx="609">
                  <c:v>5.7644999999999997E-3</c:v>
                </c:pt>
                <c:pt idx="610">
                  <c:v>5.4450000000000002E-3</c:v>
                </c:pt>
                <c:pt idx="611">
                  <c:v>8.0008000000000006E-3</c:v>
                </c:pt>
                <c:pt idx="612">
                  <c:v>9.5981999999999994E-3</c:v>
                </c:pt>
                <c:pt idx="613">
                  <c:v>1.02372E-2</c:v>
                </c:pt>
                <c:pt idx="614">
                  <c:v>1.3112499999999999E-2</c:v>
                </c:pt>
                <c:pt idx="615">
                  <c:v>1.3431999999999999E-2</c:v>
                </c:pt>
                <c:pt idx="616">
                  <c:v>1.08761E-2</c:v>
                </c:pt>
                <c:pt idx="617">
                  <c:v>8.0008000000000006E-3</c:v>
                </c:pt>
                <c:pt idx="618">
                  <c:v>1.08761E-2</c:v>
                </c:pt>
                <c:pt idx="619">
                  <c:v>1.08761E-2</c:v>
                </c:pt>
                <c:pt idx="620">
                  <c:v>9.9176999999999998E-3</c:v>
                </c:pt>
                <c:pt idx="621">
                  <c:v>8.9592999999999999E-3</c:v>
                </c:pt>
                <c:pt idx="622">
                  <c:v>8.3202999999999992E-3</c:v>
                </c:pt>
                <c:pt idx="623">
                  <c:v>7.6813000000000003E-3</c:v>
                </c:pt>
                <c:pt idx="624">
                  <c:v>7.3619000000000002E-3</c:v>
                </c:pt>
                <c:pt idx="625">
                  <c:v>6.7229000000000004E-3</c:v>
                </c:pt>
                <c:pt idx="626">
                  <c:v>5.4450000000000002E-3</c:v>
                </c:pt>
                <c:pt idx="627">
                  <c:v>5.4450000000000002E-3</c:v>
                </c:pt>
                <c:pt idx="628">
                  <c:v>3.8476000000000001E-3</c:v>
                </c:pt>
                <c:pt idx="629">
                  <c:v>3.8476000000000001E-3</c:v>
                </c:pt>
                <c:pt idx="630">
                  <c:v>3.8476000000000001E-3</c:v>
                </c:pt>
                <c:pt idx="631">
                  <c:v>4.1671E-3</c:v>
                </c:pt>
                <c:pt idx="632">
                  <c:v>3.5281000000000002E-3</c:v>
                </c:pt>
                <c:pt idx="633">
                  <c:v>3.8476000000000001E-3</c:v>
                </c:pt>
                <c:pt idx="634">
                  <c:v>4.1671E-3</c:v>
                </c:pt>
                <c:pt idx="635">
                  <c:v>4.4865E-3</c:v>
                </c:pt>
                <c:pt idx="636">
                  <c:v>5.4450000000000002E-3</c:v>
                </c:pt>
                <c:pt idx="637">
                  <c:v>7.0423999999999999E-3</c:v>
                </c:pt>
                <c:pt idx="638">
                  <c:v>8.3202999999999992E-3</c:v>
                </c:pt>
                <c:pt idx="639">
                  <c:v>9.2787000000000008E-3</c:v>
                </c:pt>
                <c:pt idx="640">
                  <c:v>1.05567E-2</c:v>
                </c:pt>
                <c:pt idx="641">
                  <c:v>1.1834600000000001E-2</c:v>
                </c:pt>
                <c:pt idx="642">
                  <c:v>1.3112499999999999E-2</c:v>
                </c:pt>
                <c:pt idx="643">
                  <c:v>1.3431999999999999E-2</c:v>
                </c:pt>
                <c:pt idx="644">
                  <c:v>9.9176999999999998E-3</c:v>
                </c:pt>
                <c:pt idx="645">
                  <c:v>7.3619000000000002E-3</c:v>
                </c:pt>
                <c:pt idx="646">
                  <c:v>8.6397999999999996E-3</c:v>
                </c:pt>
                <c:pt idx="647">
                  <c:v>9.5981999999999994E-3</c:v>
                </c:pt>
                <c:pt idx="648">
                  <c:v>8.6397999999999996E-3</c:v>
                </c:pt>
                <c:pt idx="649">
                  <c:v>8.0008000000000006E-3</c:v>
                </c:pt>
                <c:pt idx="650">
                  <c:v>8.3202999999999992E-3</c:v>
                </c:pt>
                <c:pt idx="651">
                  <c:v>7.0423999999999999E-3</c:v>
                </c:pt>
                <c:pt idx="652">
                  <c:v>5.1254999999999998E-3</c:v>
                </c:pt>
                <c:pt idx="653">
                  <c:v>4.4865E-3</c:v>
                </c:pt>
                <c:pt idx="654">
                  <c:v>4.4865E-3</c:v>
                </c:pt>
                <c:pt idx="655">
                  <c:v>4.1671E-3</c:v>
                </c:pt>
                <c:pt idx="656">
                  <c:v>2.8890999999999999E-3</c:v>
                </c:pt>
                <c:pt idx="657">
                  <c:v>2.8890999999999999E-3</c:v>
                </c:pt>
                <c:pt idx="658">
                  <c:v>1.2917E-3</c:v>
                </c:pt>
                <c:pt idx="659">
                  <c:v>1.9307E-3</c:v>
                </c:pt>
                <c:pt idx="660">
                  <c:v>2.5696E-3</c:v>
                </c:pt>
                <c:pt idx="661">
                  <c:v>1.9307E-3</c:v>
                </c:pt>
                <c:pt idx="662">
                  <c:v>2.8890999999999999E-3</c:v>
                </c:pt>
                <c:pt idx="663">
                  <c:v>3.8476000000000001E-3</c:v>
                </c:pt>
                <c:pt idx="664">
                  <c:v>4.1671E-3</c:v>
                </c:pt>
                <c:pt idx="665">
                  <c:v>4.4865E-3</c:v>
                </c:pt>
                <c:pt idx="666">
                  <c:v>6.4034000000000001E-3</c:v>
                </c:pt>
                <c:pt idx="667">
                  <c:v>7.3619000000000002E-3</c:v>
                </c:pt>
                <c:pt idx="668">
                  <c:v>9.2787000000000008E-3</c:v>
                </c:pt>
                <c:pt idx="669">
                  <c:v>1.05567E-2</c:v>
                </c:pt>
                <c:pt idx="670">
                  <c:v>1.15151E-2</c:v>
                </c:pt>
                <c:pt idx="671">
                  <c:v>1.2793000000000001E-2</c:v>
                </c:pt>
                <c:pt idx="672">
                  <c:v>8.0008000000000006E-3</c:v>
                </c:pt>
                <c:pt idx="673">
                  <c:v>8.0008000000000006E-3</c:v>
                </c:pt>
                <c:pt idx="674">
                  <c:v>8.3202999999999992E-3</c:v>
                </c:pt>
                <c:pt idx="675">
                  <c:v>8.0008000000000006E-3</c:v>
                </c:pt>
                <c:pt idx="676">
                  <c:v>8.3202999999999992E-3</c:v>
                </c:pt>
                <c:pt idx="677">
                  <c:v>7.6813000000000003E-3</c:v>
                </c:pt>
                <c:pt idx="678">
                  <c:v>7.6813000000000003E-3</c:v>
                </c:pt>
                <c:pt idx="679">
                  <c:v>6.4034000000000001E-3</c:v>
                </c:pt>
                <c:pt idx="680">
                  <c:v>6.0838999999999997E-3</c:v>
                </c:pt>
                <c:pt idx="681">
                  <c:v>4.8060000000000004E-3</c:v>
                </c:pt>
                <c:pt idx="682">
                  <c:v>3.5281000000000002E-3</c:v>
                </c:pt>
                <c:pt idx="683">
                  <c:v>3.8476000000000001E-3</c:v>
                </c:pt>
                <c:pt idx="684">
                  <c:v>4.8060000000000004E-3</c:v>
                </c:pt>
                <c:pt idx="685">
                  <c:v>3.5281000000000002E-3</c:v>
                </c:pt>
                <c:pt idx="686">
                  <c:v>3.5281000000000002E-3</c:v>
                </c:pt>
                <c:pt idx="687">
                  <c:v>3.5281000000000002E-3</c:v>
                </c:pt>
                <c:pt idx="688">
                  <c:v>2.8890999999999999E-3</c:v>
                </c:pt>
                <c:pt idx="689">
                  <c:v>4.1671E-3</c:v>
                </c:pt>
                <c:pt idx="690">
                  <c:v>4.4865E-3</c:v>
                </c:pt>
                <c:pt idx="691">
                  <c:v>4.8060000000000004E-3</c:v>
                </c:pt>
                <c:pt idx="692">
                  <c:v>6.4034000000000001E-3</c:v>
                </c:pt>
                <c:pt idx="693">
                  <c:v>7.3619000000000002E-3</c:v>
                </c:pt>
                <c:pt idx="694">
                  <c:v>7.6813000000000003E-3</c:v>
                </c:pt>
                <c:pt idx="695">
                  <c:v>9.5981999999999994E-3</c:v>
                </c:pt>
                <c:pt idx="696">
                  <c:v>1.11956E-2</c:v>
                </c:pt>
                <c:pt idx="697">
                  <c:v>1.2793000000000001E-2</c:v>
                </c:pt>
                <c:pt idx="698">
                  <c:v>1.4390399999999999E-2</c:v>
                </c:pt>
                <c:pt idx="699">
                  <c:v>1.15151E-2</c:v>
                </c:pt>
                <c:pt idx="700">
                  <c:v>1.2793000000000001E-2</c:v>
                </c:pt>
                <c:pt idx="701">
                  <c:v>1.02372E-2</c:v>
                </c:pt>
                <c:pt idx="702">
                  <c:v>1.15151E-2</c:v>
                </c:pt>
                <c:pt idx="703">
                  <c:v>1.11956E-2</c:v>
                </c:pt>
                <c:pt idx="704">
                  <c:v>1.05567E-2</c:v>
                </c:pt>
                <c:pt idx="705">
                  <c:v>8.6397999999999996E-3</c:v>
                </c:pt>
                <c:pt idx="706">
                  <c:v>8.9592999999999999E-3</c:v>
                </c:pt>
                <c:pt idx="707">
                  <c:v>7.6813000000000003E-3</c:v>
                </c:pt>
                <c:pt idx="708">
                  <c:v>8.0008000000000006E-3</c:v>
                </c:pt>
                <c:pt idx="709">
                  <c:v>6.7229000000000004E-3</c:v>
                </c:pt>
                <c:pt idx="710">
                  <c:v>6.0838999999999997E-3</c:v>
                </c:pt>
                <c:pt idx="711">
                  <c:v>5.1254999999999998E-3</c:v>
                </c:pt>
                <c:pt idx="712">
                  <c:v>4.8060000000000004E-3</c:v>
                </c:pt>
                <c:pt idx="713">
                  <c:v>4.8060000000000004E-3</c:v>
                </c:pt>
                <c:pt idx="714">
                  <c:v>4.4865E-3</c:v>
                </c:pt>
                <c:pt idx="715">
                  <c:v>4.8060000000000004E-3</c:v>
                </c:pt>
                <c:pt idx="716">
                  <c:v>4.4865E-3</c:v>
                </c:pt>
                <c:pt idx="717">
                  <c:v>4.8060000000000004E-3</c:v>
                </c:pt>
                <c:pt idx="718">
                  <c:v>5.1254999999999998E-3</c:v>
                </c:pt>
                <c:pt idx="719">
                  <c:v>6.0838999999999997E-3</c:v>
                </c:pt>
                <c:pt idx="720">
                  <c:v>7.3619000000000002E-3</c:v>
                </c:pt>
                <c:pt idx="721">
                  <c:v>8.0008000000000006E-3</c:v>
                </c:pt>
                <c:pt idx="722">
                  <c:v>8.9592999999999999E-3</c:v>
                </c:pt>
                <c:pt idx="723">
                  <c:v>1.02372E-2</c:v>
                </c:pt>
                <c:pt idx="724">
                  <c:v>1.2154099999999999E-2</c:v>
                </c:pt>
                <c:pt idx="725">
                  <c:v>1.37515E-2</c:v>
                </c:pt>
                <c:pt idx="726">
                  <c:v>1.50294E-2</c:v>
                </c:pt>
                <c:pt idx="727">
                  <c:v>1.50294E-2</c:v>
                </c:pt>
                <c:pt idx="728">
                  <c:v>5.1254999999999998E-3</c:v>
                </c:pt>
                <c:pt idx="729">
                  <c:v>1.02372E-2</c:v>
                </c:pt>
                <c:pt idx="730">
                  <c:v>1.08761E-2</c:v>
                </c:pt>
                <c:pt idx="731">
                  <c:v>1.05567E-2</c:v>
                </c:pt>
                <c:pt idx="732">
                  <c:v>1.02372E-2</c:v>
                </c:pt>
                <c:pt idx="733">
                  <c:v>9.2787000000000008E-3</c:v>
                </c:pt>
                <c:pt idx="734">
                  <c:v>8.6397999999999996E-3</c:v>
                </c:pt>
                <c:pt idx="735">
                  <c:v>7.0423999999999999E-3</c:v>
                </c:pt>
                <c:pt idx="736">
                  <c:v>6.4034000000000001E-3</c:v>
                </c:pt>
                <c:pt idx="737">
                  <c:v>6.4034000000000001E-3</c:v>
                </c:pt>
                <c:pt idx="738">
                  <c:v>5.4450000000000002E-3</c:v>
                </c:pt>
                <c:pt idx="739">
                  <c:v>4.4865E-3</c:v>
                </c:pt>
                <c:pt idx="740">
                  <c:v>3.8476000000000001E-3</c:v>
                </c:pt>
                <c:pt idx="741">
                  <c:v>3.2085999999999998E-3</c:v>
                </c:pt>
                <c:pt idx="742">
                  <c:v>3.5281000000000002E-3</c:v>
                </c:pt>
                <c:pt idx="743">
                  <c:v>3.2085999999999998E-3</c:v>
                </c:pt>
                <c:pt idx="744">
                  <c:v>3.5281000000000002E-3</c:v>
                </c:pt>
                <c:pt idx="745">
                  <c:v>4.8060000000000004E-3</c:v>
                </c:pt>
                <c:pt idx="746">
                  <c:v>4.1671E-3</c:v>
                </c:pt>
                <c:pt idx="747">
                  <c:v>4.1671E-3</c:v>
                </c:pt>
                <c:pt idx="748">
                  <c:v>5.4450000000000002E-3</c:v>
                </c:pt>
                <c:pt idx="749">
                  <c:v>6.7229000000000004E-3</c:v>
                </c:pt>
                <c:pt idx="750">
                  <c:v>7.3619000000000002E-3</c:v>
                </c:pt>
                <c:pt idx="751">
                  <c:v>8.9592999999999999E-3</c:v>
                </c:pt>
                <c:pt idx="752">
                  <c:v>1.05567E-2</c:v>
                </c:pt>
                <c:pt idx="753">
                  <c:v>1.2154099999999999E-2</c:v>
                </c:pt>
                <c:pt idx="754">
                  <c:v>1.2154099999999999E-2</c:v>
                </c:pt>
                <c:pt idx="755">
                  <c:v>1.08761E-2</c:v>
                </c:pt>
                <c:pt idx="756">
                  <c:v>7.0423999999999999E-3</c:v>
                </c:pt>
                <c:pt idx="757">
                  <c:v>8.9592999999999999E-3</c:v>
                </c:pt>
                <c:pt idx="758">
                  <c:v>9.2787000000000008E-3</c:v>
                </c:pt>
                <c:pt idx="759">
                  <c:v>8.9592999999999999E-3</c:v>
                </c:pt>
                <c:pt idx="760">
                  <c:v>8.9592999999999999E-3</c:v>
                </c:pt>
                <c:pt idx="761">
                  <c:v>7.6813000000000003E-3</c:v>
                </c:pt>
                <c:pt idx="762">
                  <c:v>7.0423999999999999E-3</c:v>
                </c:pt>
                <c:pt idx="763">
                  <c:v>7.3619000000000002E-3</c:v>
                </c:pt>
                <c:pt idx="764">
                  <c:v>5.4450000000000002E-3</c:v>
                </c:pt>
                <c:pt idx="765">
                  <c:v>5.1254999999999998E-3</c:v>
                </c:pt>
                <c:pt idx="766">
                  <c:v>4.4865E-3</c:v>
                </c:pt>
                <c:pt idx="767">
                  <c:v>3.8476000000000001E-3</c:v>
                </c:pt>
                <c:pt idx="768">
                  <c:v>4.1671E-3</c:v>
                </c:pt>
                <c:pt idx="769">
                  <c:v>4.1671E-3</c:v>
                </c:pt>
                <c:pt idx="770">
                  <c:v>4.1671E-3</c:v>
                </c:pt>
                <c:pt idx="771">
                  <c:v>3.5281000000000002E-3</c:v>
                </c:pt>
                <c:pt idx="772">
                  <c:v>3.8476000000000001E-3</c:v>
                </c:pt>
                <c:pt idx="773">
                  <c:v>5.1254999999999998E-3</c:v>
                </c:pt>
                <c:pt idx="774">
                  <c:v>5.4450000000000002E-3</c:v>
                </c:pt>
                <c:pt idx="775">
                  <c:v>6.4034000000000001E-3</c:v>
                </c:pt>
                <c:pt idx="776">
                  <c:v>7.0423999999999999E-3</c:v>
                </c:pt>
                <c:pt idx="777">
                  <c:v>8.3202999999999992E-3</c:v>
                </c:pt>
                <c:pt idx="778">
                  <c:v>9.9176999999999998E-3</c:v>
                </c:pt>
                <c:pt idx="779">
                  <c:v>1.15151E-2</c:v>
                </c:pt>
                <c:pt idx="780">
                  <c:v>1.3431999999999999E-2</c:v>
                </c:pt>
                <c:pt idx="781">
                  <c:v>1.47099E-2</c:v>
                </c:pt>
                <c:pt idx="782">
                  <c:v>1.63073E-2</c:v>
                </c:pt>
                <c:pt idx="783">
                  <c:v>5.4450000000000002E-3</c:v>
                </c:pt>
                <c:pt idx="784">
                  <c:v>1.05567E-2</c:v>
                </c:pt>
                <c:pt idx="785">
                  <c:v>1.11956E-2</c:v>
                </c:pt>
                <c:pt idx="786">
                  <c:v>1.11956E-2</c:v>
                </c:pt>
                <c:pt idx="787">
                  <c:v>1.11956E-2</c:v>
                </c:pt>
                <c:pt idx="788">
                  <c:v>1.05567E-2</c:v>
                </c:pt>
                <c:pt idx="789">
                  <c:v>9.5981999999999994E-3</c:v>
                </c:pt>
                <c:pt idx="790">
                  <c:v>8.6397999999999996E-3</c:v>
                </c:pt>
                <c:pt idx="791">
                  <c:v>8.6397999999999996E-3</c:v>
                </c:pt>
                <c:pt idx="792">
                  <c:v>8.6397999999999996E-3</c:v>
                </c:pt>
                <c:pt idx="793">
                  <c:v>6.7229000000000004E-3</c:v>
                </c:pt>
                <c:pt idx="794">
                  <c:v>5.7644999999999997E-3</c:v>
                </c:pt>
                <c:pt idx="795">
                  <c:v>5.4450000000000002E-3</c:v>
                </c:pt>
                <c:pt idx="796">
                  <c:v>5.4450000000000002E-3</c:v>
                </c:pt>
                <c:pt idx="797">
                  <c:v>5.1254999999999998E-3</c:v>
                </c:pt>
                <c:pt idx="798">
                  <c:v>5.7644999999999997E-3</c:v>
                </c:pt>
                <c:pt idx="799">
                  <c:v>5.1254999999999998E-3</c:v>
                </c:pt>
                <c:pt idx="800">
                  <c:v>5.7644999999999997E-3</c:v>
                </c:pt>
                <c:pt idx="801">
                  <c:v>6.0838999999999997E-3</c:v>
                </c:pt>
                <c:pt idx="802">
                  <c:v>6.0838999999999997E-3</c:v>
                </c:pt>
                <c:pt idx="803">
                  <c:v>7.0423999999999999E-3</c:v>
                </c:pt>
                <c:pt idx="804">
                  <c:v>8.6397999999999996E-3</c:v>
                </c:pt>
                <c:pt idx="805">
                  <c:v>9.5981999999999994E-3</c:v>
                </c:pt>
                <c:pt idx="806">
                  <c:v>1.08761E-2</c:v>
                </c:pt>
                <c:pt idx="807">
                  <c:v>1.2154099999999999E-2</c:v>
                </c:pt>
                <c:pt idx="808">
                  <c:v>1.3112499999999999E-2</c:v>
                </c:pt>
                <c:pt idx="809">
                  <c:v>1.53489E-2</c:v>
                </c:pt>
                <c:pt idx="810">
                  <c:v>9.2787000000000008E-3</c:v>
                </c:pt>
                <c:pt idx="811">
                  <c:v>1.1834600000000001E-2</c:v>
                </c:pt>
                <c:pt idx="812">
                  <c:v>9.2787000000000008E-3</c:v>
                </c:pt>
                <c:pt idx="813">
                  <c:v>1.08761E-2</c:v>
                </c:pt>
                <c:pt idx="814">
                  <c:v>1.11956E-2</c:v>
                </c:pt>
                <c:pt idx="815">
                  <c:v>1.05567E-2</c:v>
                </c:pt>
                <c:pt idx="816">
                  <c:v>9.5981999999999994E-3</c:v>
                </c:pt>
                <c:pt idx="817">
                  <c:v>8.3202999999999992E-3</c:v>
                </c:pt>
                <c:pt idx="818">
                  <c:v>7.3619000000000002E-3</c:v>
                </c:pt>
                <c:pt idx="819">
                  <c:v>7.3619000000000002E-3</c:v>
                </c:pt>
                <c:pt idx="820">
                  <c:v>5.4450000000000002E-3</c:v>
                </c:pt>
                <c:pt idx="821">
                  <c:v>5.7644999999999997E-3</c:v>
                </c:pt>
                <c:pt idx="822">
                  <c:v>4.8060000000000004E-3</c:v>
                </c:pt>
                <c:pt idx="823">
                  <c:v>4.8060000000000004E-3</c:v>
                </c:pt>
                <c:pt idx="824">
                  <c:v>4.4865E-3</c:v>
                </c:pt>
                <c:pt idx="825">
                  <c:v>3.8476000000000001E-3</c:v>
                </c:pt>
                <c:pt idx="826">
                  <c:v>3.8476000000000001E-3</c:v>
                </c:pt>
                <c:pt idx="827">
                  <c:v>4.1671E-3</c:v>
                </c:pt>
                <c:pt idx="828">
                  <c:v>5.1254999999999998E-3</c:v>
                </c:pt>
                <c:pt idx="829">
                  <c:v>4.4865E-3</c:v>
                </c:pt>
                <c:pt idx="830">
                  <c:v>4.1671E-3</c:v>
                </c:pt>
                <c:pt idx="831">
                  <c:v>7.0423999999999999E-3</c:v>
                </c:pt>
                <c:pt idx="832">
                  <c:v>7.0423999999999999E-3</c:v>
                </c:pt>
                <c:pt idx="833">
                  <c:v>8.3202999999999992E-3</c:v>
                </c:pt>
                <c:pt idx="834">
                  <c:v>1.02372E-2</c:v>
                </c:pt>
                <c:pt idx="835">
                  <c:v>1.08761E-2</c:v>
                </c:pt>
                <c:pt idx="836">
                  <c:v>1.2154099999999999E-2</c:v>
                </c:pt>
                <c:pt idx="837">
                  <c:v>1.47099E-2</c:v>
                </c:pt>
                <c:pt idx="838">
                  <c:v>1.47099E-2</c:v>
                </c:pt>
                <c:pt idx="839">
                  <c:v>7.0423999999999999E-3</c:v>
                </c:pt>
                <c:pt idx="840">
                  <c:v>1.08761E-2</c:v>
                </c:pt>
                <c:pt idx="841">
                  <c:v>1.08761E-2</c:v>
                </c:pt>
                <c:pt idx="842">
                  <c:v>1.15151E-2</c:v>
                </c:pt>
                <c:pt idx="843">
                  <c:v>9.2787000000000008E-3</c:v>
                </c:pt>
                <c:pt idx="844">
                  <c:v>1.05567E-2</c:v>
                </c:pt>
                <c:pt idx="845">
                  <c:v>8.6397999999999996E-3</c:v>
                </c:pt>
                <c:pt idx="846">
                  <c:v>8.6397999999999996E-3</c:v>
                </c:pt>
                <c:pt idx="847">
                  <c:v>6.7229000000000004E-3</c:v>
                </c:pt>
                <c:pt idx="848">
                  <c:v>6.7229000000000004E-3</c:v>
                </c:pt>
                <c:pt idx="849">
                  <c:v>4.8060000000000004E-3</c:v>
                </c:pt>
                <c:pt idx="850">
                  <c:v>5.4450000000000002E-3</c:v>
                </c:pt>
                <c:pt idx="851">
                  <c:v>4.8060000000000004E-3</c:v>
                </c:pt>
                <c:pt idx="852">
                  <c:v>4.4865E-3</c:v>
                </c:pt>
                <c:pt idx="853">
                  <c:v>4.8060000000000004E-3</c:v>
                </c:pt>
                <c:pt idx="854">
                  <c:v>4.4865E-3</c:v>
                </c:pt>
                <c:pt idx="855">
                  <c:v>4.4865E-3</c:v>
                </c:pt>
                <c:pt idx="856">
                  <c:v>5.4450000000000002E-3</c:v>
                </c:pt>
                <c:pt idx="857">
                  <c:v>5.7644999999999997E-3</c:v>
                </c:pt>
                <c:pt idx="858">
                  <c:v>7.0423999999999999E-3</c:v>
                </c:pt>
                <c:pt idx="859">
                  <c:v>8.0008000000000006E-3</c:v>
                </c:pt>
                <c:pt idx="860">
                  <c:v>8.3202999999999992E-3</c:v>
                </c:pt>
                <c:pt idx="861">
                  <c:v>1.02372E-2</c:v>
                </c:pt>
                <c:pt idx="862">
                  <c:v>1.1834600000000001E-2</c:v>
                </c:pt>
                <c:pt idx="863">
                  <c:v>1.2793000000000001E-2</c:v>
                </c:pt>
                <c:pt idx="864">
                  <c:v>1.47099E-2</c:v>
                </c:pt>
                <c:pt idx="865">
                  <c:v>1.59878E-2</c:v>
                </c:pt>
                <c:pt idx="866">
                  <c:v>1.47099E-2</c:v>
                </c:pt>
                <c:pt idx="867">
                  <c:v>9.2787000000000008E-3</c:v>
                </c:pt>
                <c:pt idx="868">
                  <c:v>1.1834600000000001E-2</c:v>
                </c:pt>
                <c:pt idx="869">
                  <c:v>1.3112499999999999E-2</c:v>
                </c:pt>
                <c:pt idx="870">
                  <c:v>1.2154099999999999E-2</c:v>
                </c:pt>
                <c:pt idx="871">
                  <c:v>1.15151E-2</c:v>
                </c:pt>
                <c:pt idx="872">
                  <c:v>1.11956E-2</c:v>
                </c:pt>
                <c:pt idx="873">
                  <c:v>9.9176999999999998E-3</c:v>
                </c:pt>
                <c:pt idx="874">
                  <c:v>1.05567E-2</c:v>
                </c:pt>
                <c:pt idx="875">
                  <c:v>8.9592999999999999E-3</c:v>
                </c:pt>
                <c:pt idx="876">
                  <c:v>8.6397999999999996E-3</c:v>
                </c:pt>
                <c:pt idx="877">
                  <c:v>7.6813000000000003E-3</c:v>
                </c:pt>
                <c:pt idx="878">
                  <c:v>6.7229000000000004E-3</c:v>
                </c:pt>
                <c:pt idx="879">
                  <c:v>6.0838999999999997E-3</c:v>
                </c:pt>
                <c:pt idx="880">
                  <c:v>6.7229000000000004E-3</c:v>
                </c:pt>
                <c:pt idx="881">
                  <c:v>6.7229000000000004E-3</c:v>
                </c:pt>
                <c:pt idx="882">
                  <c:v>6.7229000000000004E-3</c:v>
                </c:pt>
                <c:pt idx="883">
                  <c:v>7.3619000000000002E-3</c:v>
                </c:pt>
                <c:pt idx="884">
                  <c:v>6.7229000000000004E-3</c:v>
                </c:pt>
                <c:pt idx="885">
                  <c:v>7.3619000000000002E-3</c:v>
                </c:pt>
                <c:pt idx="886">
                  <c:v>7.6813000000000003E-3</c:v>
                </c:pt>
                <c:pt idx="887">
                  <c:v>8.6397999999999996E-3</c:v>
                </c:pt>
                <c:pt idx="888">
                  <c:v>1.02372E-2</c:v>
                </c:pt>
                <c:pt idx="889">
                  <c:v>1.11956E-2</c:v>
                </c:pt>
                <c:pt idx="890">
                  <c:v>1.2154099999999999E-2</c:v>
                </c:pt>
                <c:pt idx="891">
                  <c:v>1.4070900000000001E-2</c:v>
                </c:pt>
                <c:pt idx="892">
                  <c:v>1.56683E-2</c:v>
                </c:pt>
                <c:pt idx="893">
                  <c:v>1.6946300000000001E-2</c:v>
                </c:pt>
                <c:pt idx="894">
                  <c:v>1.7265699999999998E-2</c:v>
                </c:pt>
                <c:pt idx="895">
                  <c:v>8.9592999999999999E-3</c:v>
                </c:pt>
                <c:pt idx="896">
                  <c:v>1.2154099999999999E-2</c:v>
                </c:pt>
                <c:pt idx="897">
                  <c:v>1.24735E-2</c:v>
                </c:pt>
                <c:pt idx="898">
                  <c:v>1.2793000000000001E-2</c:v>
                </c:pt>
                <c:pt idx="899">
                  <c:v>1.15151E-2</c:v>
                </c:pt>
                <c:pt idx="900">
                  <c:v>1.08761E-2</c:v>
                </c:pt>
                <c:pt idx="901">
                  <c:v>1.08761E-2</c:v>
                </c:pt>
                <c:pt idx="902">
                  <c:v>9.2787000000000008E-3</c:v>
                </c:pt>
                <c:pt idx="903">
                  <c:v>8.0008000000000006E-3</c:v>
                </c:pt>
                <c:pt idx="904">
                  <c:v>8.3202999999999992E-3</c:v>
                </c:pt>
                <c:pt idx="905">
                  <c:v>7.3619000000000002E-3</c:v>
                </c:pt>
                <c:pt idx="906">
                  <c:v>6.4034000000000001E-3</c:v>
                </c:pt>
                <c:pt idx="907">
                  <c:v>6.7229000000000004E-3</c:v>
                </c:pt>
                <c:pt idx="908">
                  <c:v>5.4450000000000002E-3</c:v>
                </c:pt>
                <c:pt idx="909">
                  <c:v>5.4450000000000002E-3</c:v>
                </c:pt>
                <c:pt idx="910">
                  <c:v>4.8060000000000004E-3</c:v>
                </c:pt>
                <c:pt idx="911">
                  <c:v>6.7229000000000004E-3</c:v>
                </c:pt>
                <c:pt idx="912">
                  <c:v>5.4450000000000002E-3</c:v>
                </c:pt>
                <c:pt idx="913">
                  <c:v>6.0838999999999997E-3</c:v>
                </c:pt>
                <c:pt idx="914">
                  <c:v>7.0423999999999999E-3</c:v>
                </c:pt>
                <c:pt idx="915">
                  <c:v>7.0423999999999999E-3</c:v>
                </c:pt>
                <c:pt idx="916">
                  <c:v>8.6397999999999996E-3</c:v>
                </c:pt>
                <c:pt idx="917">
                  <c:v>1.05567E-2</c:v>
                </c:pt>
                <c:pt idx="918">
                  <c:v>1.1834600000000001E-2</c:v>
                </c:pt>
                <c:pt idx="919">
                  <c:v>1.24735E-2</c:v>
                </c:pt>
                <c:pt idx="920">
                  <c:v>1.37515E-2</c:v>
                </c:pt>
                <c:pt idx="921">
                  <c:v>1.15151E-2</c:v>
                </c:pt>
                <c:pt idx="922">
                  <c:v>1.4070900000000001E-2</c:v>
                </c:pt>
                <c:pt idx="923">
                  <c:v>9.2787000000000008E-3</c:v>
                </c:pt>
                <c:pt idx="924">
                  <c:v>1.15151E-2</c:v>
                </c:pt>
                <c:pt idx="925">
                  <c:v>1.1834600000000001E-2</c:v>
                </c:pt>
                <c:pt idx="926">
                  <c:v>1.02372E-2</c:v>
                </c:pt>
                <c:pt idx="927">
                  <c:v>8.9592999999999999E-3</c:v>
                </c:pt>
                <c:pt idx="928">
                  <c:v>9.9176999999999998E-3</c:v>
                </c:pt>
                <c:pt idx="929">
                  <c:v>1.02372E-2</c:v>
                </c:pt>
                <c:pt idx="930">
                  <c:v>8.3202999999999992E-3</c:v>
                </c:pt>
                <c:pt idx="931">
                  <c:v>7.3619000000000002E-3</c:v>
                </c:pt>
                <c:pt idx="932">
                  <c:v>7.0423999999999999E-3</c:v>
                </c:pt>
                <c:pt idx="933">
                  <c:v>6.4034000000000001E-3</c:v>
                </c:pt>
                <c:pt idx="934">
                  <c:v>5.4450000000000002E-3</c:v>
                </c:pt>
                <c:pt idx="935">
                  <c:v>5.1254999999999998E-3</c:v>
                </c:pt>
                <c:pt idx="936">
                  <c:v>5.4450000000000002E-3</c:v>
                </c:pt>
                <c:pt idx="937">
                  <c:v>5.1254999999999998E-3</c:v>
                </c:pt>
                <c:pt idx="938">
                  <c:v>5.7644999999999997E-3</c:v>
                </c:pt>
                <c:pt idx="939">
                  <c:v>5.7644999999999997E-3</c:v>
                </c:pt>
                <c:pt idx="940">
                  <c:v>7.0423999999999999E-3</c:v>
                </c:pt>
                <c:pt idx="941">
                  <c:v>7.3619000000000002E-3</c:v>
                </c:pt>
                <c:pt idx="942">
                  <c:v>8.6397999999999996E-3</c:v>
                </c:pt>
                <c:pt idx="943">
                  <c:v>8.6397999999999996E-3</c:v>
                </c:pt>
                <c:pt idx="944">
                  <c:v>1.05567E-2</c:v>
                </c:pt>
                <c:pt idx="945">
                  <c:v>1.24735E-2</c:v>
                </c:pt>
                <c:pt idx="946">
                  <c:v>1.3431999999999999E-2</c:v>
                </c:pt>
                <c:pt idx="947">
                  <c:v>1.56683E-2</c:v>
                </c:pt>
                <c:pt idx="948">
                  <c:v>1.6946300000000001E-2</c:v>
                </c:pt>
                <c:pt idx="949">
                  <c:v>1.8863100000000001E-2</c:v>
                </c:pt>
                <c:pt idx="950">
                  <c:v>9.9176999999999998E-3</c:v>
                </c:pt>
                <c:pt idx="951">
                  <c:v>1.3112499999999999E-2</c:v>
                </c:pt>
                <c:pt idx="952">
                  <c:v>1.3431999999999999E-2</c:v>
                </c:pt>
                <c:pt idx="953">
                  <c:v>1.4070900000000001E-2</c:v>
                </c:pt>
                <c:pt idx="954">
                  <c:v>1.3112499999999999E-2</c:v>
                </c:pt>
                <c:pt idx="955">
                  <c:v>1.2154099999999999E-2</c:v>
                </c:pt>
                <c:pt idx="956">
                  <c:v>1.11956E-2</c:v>
                </c:pt>
                <c:pt idx="957">
                  <c:v>1.08761E-2</c:v>
                </c:pt>
                <c:pt idx="958">
                  <c:v>1.02372E-2</c:v>
                </c:pt>
                <c:pt idx="959">
                  <c:v>9.5981999999999994E-3</c:v>
                </c:pt>
                <c:pt idx="960">
                  <c:v>8.6397999999999996E-3</c:v>
                </c:pt>
                <c:pt idx="961">
                  <c:v>8.0008000000000006E-3</c:v>
                </c:pt>
                <c:pt idx="962">
                  <c:v>7.3619000000000002E-3</c:v>
                </c:pt>
                <c:pt idx="963">
                  <c:v>6.7229000000000004E-3</c:v>
                </c:pt>
                <c:pt idx="964">
                  <c:v>6.7229000000000004E-3</c:v>
                </c:pt>
                <c:pt idx="965">
                  <c:v>7.3619000000000002E-3</c:v>
                </c:pt>
                <c:pt idx="966">
                  <c:v>8.0008000000000006E-3</c:v>
                </c:pt>
                <c:pt idx="967">
                  <c:v>7.3619000000000002E-3</c:v>
                </c:pt>
                <c:pt idx="968">
                  <c:v>8.0008000000000006E-3</c:v>
                </c:pt>
                <c:pt idx="969">
                  <c:v>8.6397999999999996E-3</c:v>
                </c:pt>
                <c:pt idx="970">
                  <c:v>8.9592999999999999E-3</c:v>
                </c:pt>
                <c:pt idx="971">
                  <c:v>1.05567E-2</c:v>
                </c:pt>
                <c:pt idx="972">
                  <c:v>1.1834600000000001E-2</c:v>
                </c:pt>
                <c:pt idx="973">
                  <c:v>1.3431999999999999E-2</c:v>
                </c:pt>
                <c:pt idx="974">
                  <c:v>1.4070900000000001E-2</c:v>
                </c:pt>
                <c:pt idx="975">
                  <c:v>1.59878E-2</c:v>
                </c:pt>
                <c:pt idx="976">
                  <c:v>1.7904699999999999E-2</c:v>
                </c:pt>
                <c:pt idx="977">
                  <c:v>1.2154099999999999E-2</c:v>
                </c:pt>
                <c:pt idx="978">
                  <c:v>1.4070900000000001E-2</c:v>
                </c:pt>
                <c:pt idx="979">
                  <c:v>1.2793000000000001E-2</c:v>
                </c:pt>
                <c:pt idx="980">
                  <c:v>1.3431999999999999E-2</c:v>
                </c:pt>
                <c:pt idx="981">
                  <c:v>1.24735E-2</c:v>
                </c:pt>
                <c:pt idx="982">
                  <c:v>1.2154099999999999E-2</c:v>
                </c:pt>
                <c:pt idx="983">
                  <c:v>1.11956E-2</c:v>
                </c:pt>
                <c:pt idx="984">
                  <c:v>1.15151E-2</c:v>
                </c:pt>
                <c:pt idx="985">
                  <c:v>1.05567E-2</c:v>
                </c:pt>
                <c:pt idx="986">
                  <c:v>8.9592999999999999E-3</c:v>
                </c:pt>
                <c:pt idx="987">
                  <c:v>7.6813000000000003E-3</c:v>
                </c:pt>
                <c:pt idx="988">
                  <c:v>7.0423999999999999E-3</c:v>
                </c:pt>
                <c:pt idx="989">
                  <c:v>7.0423999999999999E-3</c:v>
                </c:pt>
                <c:pt idx="990">
                  <c:v>6.7229000000000004E-3</c:v>
                </c:pt>
                <c:pt idx="991">
                  <c:v>6.4034000000000001E-3</c:v>
                </c:pt>
                <c:pt idx="992">
                  <c:v>6.0838999999999997E-3</c:v>
                </c:pt>
                <c:pt idx="993">
                  <c:v>6.0838999999999997E-3</c:v>
                </c:pt>
                <c:pt idx="994">
                  <c:v>5.4450000000000002E-3</c:v>
                </c:pt>
                <c:pt idx="995">
                  <c:v>6.7229000000000004E-3</c:v>
                </c:pt>
                <c:pt idx="996">
                  <c:v>7.0423999999999999E-3</c:v>
                </c:pt>
                <c:pt idx="997">
                  <c:v>7.3619000000000002E-3</c:v>
                </c:pt>
                <c:pt idx="998">
                  <c:v>8.6397999999999996E-3</c:v>
                </c:pt>
                <c:pt idx="999">
                  <c:v>8.9592999999999999E-3</c:v>
                </c:pt>
                <c:pt idx="1000">
                  <c:v>1.1834600000000001E-2</c:v>
                </c:pt>
                <c:pt idx="1001">
                  <c:v>1.2154099999999999E-2</c:v>
                </c:pt>
                <c:pt idx="1002">
                  <c:v>1.47099E-2</c:v>
                </c:pt>
                <c:pt idx="1003">
                  <c:v>1.4390399999999999E-2</c:v>
                </c:pt>
                <c:pt idx="1004">
                  <c:v>1.56683E-2</c:v>
                </c:pt>
                <c:pt idx="1005">
                  <c:v>1.63073E-2</c:v>
                </c:pt>
                <c:pt idx="1006">
                  <c:v>1.02372E-2</c:v>
                </c:pt>
                <c:pt idx="1007">
                  <c:v>1.24735E-2</c:v>
                </c:pt>
                <c:pt idx="1008">
                  <c:v>1.2793000000000001E-2</c:v>
                </c:pt>
                <c:pt idx="1009">
                  <c:v>1.1834600000000001E-2</c:v>
                </c:pt>
                <c:pt idx="1010">
                  <c:v>1.11956E-2</c:v>
                </c:pt>
                <c:pt idx="1011">
                  <c:v>1.08761E-2</c:v>
                </c:pt>
                <c:pt idx="1012">
                  <c:v>1.02372E-2</c:v>
                </c:pt>
                <c:pt idx="1013">
                  <c:v>1.02372E-2</c:v>
                </c:pt>
                <c:pt idx="1014">
                  <c:v>9.2787000000000008E-3</c:v>
                </c:pt>
                <c:pt idx="1015">
                  <c:v>8.0008000000000006E-3</c:v>
                </c:pt>
                <c:pt idx="1016">
                  <c:v>7.0423999999999999E-3</c:v>
                </c:pt>
                <c:pt idx="1017">
                  <c:v>6.7229000000000004E-3</c:v>
                </c:pt>
                <c:pt idx="1018">
                  <c:v>6.7229000000000004E-3</c:v>
                </c:pt>
                <c:pt idx="1019">
                  <c:v>6.7229000000000004E-3</c:v>
                </c:pt>
                <c:pt idx="1020">
                  <c:v>5.7644999999999997E-3</c:v>
                </c:pt>
                <c:pt idx="1021">
                  <c:v>6.7229000000000004E-3</c:v>
                </c:pt>
                <c:pt idx="1022">
                  <c:v>6.0838999999999997E-3</c:v>
                </c:pt>
                <c:pt idx="1023">
                  <c:v>8.0008000000000006E-3</c:v>
                </c:pt>
                <c:pt idx="1024">
                  <c:v>8.0008000000000006E-3</c:v>
                </c:pt>
                <c:pt idx="1025">
                  <c:v>8.9592999999999999E-3</c:v>
                </c:pt>
                <c:pt idx="1026">
                  <c:v>1.05567E-2</c:v>
                </c:pt>
                <c:pt idx="1027">
                  <c:v>1.11956E-2</c:v>
                </c:pt>
                <c:pt idx="1028">
                  <c:v>1.24735E-2</c:v>
                </c:pt>
                <c:pt idx="1029">
                  <c:v>1.37515E-2</c:v>
                </c:pt>
                <c:pt idx="1030">
                  <c:v>1.56683E-2</c:v>
                </c:pt>
                <c:pt idx="1031">
                  <c:v>1.7265699999999998E-2</c:v>
                </c:pt>
                <c:pt idx="1032">
                  <c:v>1.6626800000000001E-2</c:v>
                </c:pt>
                <c:pt idx="1033">
                  <c:v>1.7585199999999999E-2</c:v>
                </c:pt>
                <c:pt idx="1034">
                  <c:v>1.05567E-2</c:v>
                </c:pt>
                <c:pt idx="1035">
                  <c:v>1.4390399999999999E-2</c:v>
                </c:pt>
                <c:pt idx="1036">
                  <c:v>1.50294E-2</c:v>
                </c:pt>
                <c:pt idx="1037">
                  <c:v>1.47099E-2</c:v>
                </c:pt>
                <c:pt idx="1038">
                  <c:v>1.4390399999999999E-2</c:v>
                </c:pt>
                <c:pt idx="1039">
                  <c:v>1.2793000000000001E-2</c:v>
                </c:pt>
                <c:pt idx="1040">
                  <c:v>1.24735E-2</c:v>
                </c:pt>
                <c:pt idx="1041">
                  <c:v>1.11956E-2</c:v>
                </c:pt>
                <c:pt idx="1042">
                  <c:v>1.05567E-2</c:v>
                </c:pt>
                <c:pt idx="1043">
                  <c:v>1.02372E-2</c:v>
                </c:pt>
                <c:pt idx="1044">
                  <c:v>8.9592999999999999E-3</c:v>
                </c:pt>
                <c:pt idx="1045">
                  <c:v>8.9592999999999999E-3</c:v>
                </c:pt>
                <c:pt idx="1046">
                  <c:v>8.3202999999999992E-3</c:v>
                </c:pt>
                <c:pt idx="1047">
                  <c:v>8.3202999999999992E-3</c:v>
                </c:pt>
                <c:pt idx="1048">
                  <c:v>8.0008000000000006E-3</c:v>
                </c:pt>
                <c:pt idx="1049">
                  <c:v>8.6397999999999996E-3</c:v>
                </c:pt>
                <c:pt idx="1050">
                  <c:v>8.9592999999999999E-3</c:v>
                </c:pt>
                <c:pt idx="1051">
                  <c:v>9.2787000000000008E-3</c:v>
                </c:pt>
                <c:pt idx="1052">
                  <c:v>9.2787000000000008E-3</c:v>
                </c:pt>
                <c:pt idx="1053">
                  <c:v>1.05567E-2</c:v>
                </c:pt>
                <c:pt idx="1054">
                  <c:v>1.15151E-2</c:v>
                </c:pt>
                <c:pt idx="1055">
                  <c:v>1.2154099999999999E-2</c:v>
                </c:pt>
                <c:pt idx="1056">
                  <c:v>1.37515E-2</c:v>
                </c:pt>
                <c:pt idx="1057">
                  <c:v>1.50294E-2</c:v>
                </c:pt>
                <c:pt idx="1058">
                  <c:v>1.63073E-2</c:v>
                </c:pt>
                <c:pt idx="1059">
                  <c:v>1.7904699999999999E-2</c:v>
                </c:pt>
                <c:pt idx="1060">
                  <c:v>1.8224199999999999E-2</c:v>
                </c:pt>
                <c:pt idx="1061">
                  <c:v>1.7904699999999999E-2</c:v>
                </c:pt>
                <c:pt idx="1062">
                  <c:v>1.3112499999999999E-2</c:v>
                </c:pt>
                <c:pt idx="1063">
                  <c:v>1.53489E-2</c:v>
                </c:pt>
                <c:pt idx="1064">
                  <c:v>1.4070900000000001E-2</c:v>
                </c:pt>
                <c:pt idx="1065">
                  <c:v>1.47099E-2</c:v>
                </c:pt>
                <c:pt idx="1066">
                  <c:v>1.37515E-2</c:v>
                </c:pt>
                <c:pt idx="1067">
                  <c:v>1.3112499999999999E-2</c:v>
                </c:pt>
                <c:pt idx="1068">
                  <c:v>1.2793000000000001E-2</c:v>
                </c:pt>
                <c:pt idx="1069">
                  <c:v>1.11956E-2</c:v>
                </c:pt>
                <c:pt idx="1070">
                  <c:v>1.02372E-2</c:v>
                </c:pt>
                <c:pt idx="1071">
                  <c:v>9.9176999999999998E-3</c:v>
                </c:pt>
                <c:pt idx="1072">
                  <c:v>9.2787000000000008E-3</c:v>
                </c:pt>
                <c:pt idx="1073">
                  <c:v>8.0008000000000006E-3</c:v>
                </c:pt>
                <c:pt idx="1074">
                  <c:v>8.6397999999999996E-3</c:v>
                </c:pt>
                <c:pt idx="1075">
                  <c:v>7.6813000000000003E-3</c:v>
                </c:pt>
                <c:pt idx="1076">
                  <c:v>7.0423999999999999E-3</c:v>
                </c:pt>
                <c:pt idx="1077">
                  <c:v>6.7229000000000004E-3</c:v>
                </c:pt>
                <c:pt idx="1078">
                  <c:v>8.6397999999999996E-3</c:v>
                </c:pt>
                <c:pt idx="1079">
                  <c:v>8.3202999999999992E-3</c:v>
                </c:pt>
                <c:pt idx="1080">
                  <c:v>8.3202999999999992E-3</c:v>
                </c:pt>
                <c:pt idx="1081">
                  <c:v>9.9176999999999998E-3</c:v>
                </c:pt>
                <c:pt idx="1082">
                  <c:v>1.05567E-2</c:v>
                </c:pt>
                <c:pt idx="1083">
                  <c:v>1.08761E-2</c:v>
                </c:pt>
                <c:pt idx="1084">
                  <c:v>1.24735E-2</c:v>
                </c:pt>
                <c:pt idx="1085">
                  <c:v>1.4390399999999999E-2</c:v>
                </c:pt>
                <c:pt idx="1086">
                  <c:v>1.56683E-2</c:v>
                </c:pt>
                <c:pt idx="1087">
                  <c:v>1.7265699999999998E-2</c:v>
                </c:pt>
                <c:pt idx="1088">
                  <c:v>1.3431999999999999E-2</c:v>
                </c:pt>
                <c:pt idx="1089">
                  <c:v>1.59878E-2</c:v>
                </c:pt>
                <c:pt idx="1090">
                  <c:v>1.2793000000000001E-2</c:v>
                </c:pt>
                <c:pt idx="1091">
                  <c:v>1.4070900000000001E-2</c:v>
                </c:pt>
                <c:pt idx="1092">
                  <c:v>1.4070900000000001E-2</c:v>
                </c:pt>
                <c:pt idx="1093">
                  <c:v>1.2793000000000001E-2</c:v>
                </c:pt>
                <c:pt idx="1094">
                  <c:v>1.1834600000000001E-2</c:v>
                </c:pt>
                <c:pt idx="1095">
                  <c:v>1.1834600000000001E-2</c:v>
                </c:pt>
                <c:pt idx="1096">
                  <c:v>1.11956E-2</c:v>
                </c:pt>
                <c:pt idx="1097">
                  <c:v>1.02372E-2</c:v>
                </c:pt>
                <c:pt idx="1098">
                  <c:v>9.9176999999999998E-3</c:v>
                </c:pt>
                <c:pt idx="1099">
                  <c:v>8.6397999999999996E-3</c:v>
                </c:pt>
                <c:pt idx="1100">
                  <c:v>8.6397999999999996E-3</c:v>
                </c:pt>
                <c:pt idx="1101">
                  <c:v>8.0008000000000006E-3</c:v>
                </c:pt>
                <c:pt idx="1102">
                  <c:v>8.0008000000000006E-3</c:v>
                </c:pt>
                <c:pt idx="1103">
                  <c:v>8.0008000000000006E-3</c:v>
                </c:pt>
                <c:pt idx="1104">
                  <c:v>8.0008000000000006E-3</c:v>
                </c:pt>
                <c:pt idx="1105">
                  <c:v>7.6813000000000003E-3</c:v>
                </c:pt>
                <c:pt idx="1106">
                  <c:v>8.3202999999999992E-3</c:v>
                </c:pt>
                <c:pt idx="1107">
                  <c:v>8.9592999999999999E-3</c:v>
                </c:pt>
                <c:pt idx="1108">
                  <c:v>9.5981999999999994E-3</c:v>
                </c:pt>
                <c:pt idx="1109">
                  <c:v>1.15151E-2</c:v>
                </c:pt>
                <c:pt idx="1110">
                  <c:v>1.24735E-2</c:v>
                </c:pt>
                <c:pt idx="1111">
                  <c:v>1.3112499999999999E-2</c:v>
                </c:pt>
                <c:pt idx="1112">
                  <c:v>1.4390399999999999E-2</c:v>
                </c:pt>
                <c:pt idx="1113">
                  <c:v>1.59878E-2</c:v>
                </c:pt>
                <c:pt idx="1114">
                  <c:v>1.6946300000000001E-2</c:v>
                </c:pt>
                <c:pt idx="1115">
                  <c:v>1.9502100000000001E-2</c:v>
                </c:pt>
                <c:pt idx="1116">
                  <c:v>1.85437E-2</c:v>
                </c:pt>
                <c:pt idx="1117">
                  <c:v>1.4390399999999999E-2</c:v>
                </c:pt>
                <c:pt idx="1118">
                  <c:v>1.56683E-2</c:v>
                </c:pt>
                <c:pt idx="1119">
                  <c:v>1.63073E-2</c:v>
                </c:pt>
                <c:pt idx="1120">
                  <c:v>1.56683E-2</c:v>
                </c:pt>
                <c:pt idx="1121">
                  <c:v>1.56683E-2</c:v>
                </c:pt>
                <c:pt idx="1122">
                  <c:v>1.50294E-2</c:v>
                </c:pt>
                <c:pt idx="1123">
                  <c:v>1.3431999999999999E-2</c:v>
                </c:pt>
                <c:pt idx="1124">
                  <c:v>1.3112499999999999E-2</c:v>
                </c:pt>
                <c:pt idx="1125">
                  <c:v>1.24735E-2</c:v>
                </c:pt>
                <c:pt idx="1126">
                  <c:v>1.2154099999999999E-2</c:v>
                </c:pt>
                <c:pt idx="1127">
                  <c:v>1.08761E-2</c:v>
                </c:pt>
                <c:pt idx="1128">
                  <c:v>1.02372E-2</c:v>
                </c:pt>
                <c:pt idx="1129">
                  <c:v>9.5981999999999994E-3</c:v>
                </c:pt>
                <c:pt idx="1130">
                  <c:v>9.5981999999999994E-3</c:v>
                </c:pt>
                <c:pt idx="1131">
                  <c:v>9.2787000000000008E-3</c:v>
                </c:pt>
                <c:pt idx="1132">
                  <c:v>9.5981999999999994E-3</c:v>
                </c:pt>
                <c:pt idx="1133">
                  <c:v>9.9176999999999998E-3</c:v>
                </c:pt>
                <c:pt idx="1134">
                  <c:v>9.5981999999999994E-3</c:v>
                </c:pt>
                <c:pt idx="1135">
                  <c:v>1.02372E-2</c:v>
                </c:pt>
                <c:pt idx="1136">
                  <c:v>1.11956E-2</c:v>
                </c:pt>
                <c:pt idx="1137">
                  <c:v>1.2154099999999999E-2</c:v>
                </c:pt>
                <c:pt idx="1138">
                  <c:v>1.4070900000000001E-2</c:v>
                </c:pt>
                <c:pt idx="1139">
                  <c:v>1.50294E-2</c:v>
                </c:pt>
                <c:pt idx="1140">
                  <c:v>1.56683E-2</c:v>
                </c:pt>
                <c:pt idx="1141">
                  <c:v>1.6626800000000001E-2</c:v>
                </c:pt>
                <c:pt idx="1142">
                  <c:v>1.8224199999999999E-2</c:v>
                </c:pt>
                <c:pt idx="1143">
                  <c:v>2.1419000000000001E-2</c:v>
                </c:pt>
                <c:pt idx="1144">
                  <c:v>1.59878E-2</c:v>
                </c:pt>
                <c:pt idx="1145">
                  <c:v>1.6946300000000001E-2</c:v>
                </c:pt>
                <c:pt idx="1146">
                  <c:v>1.56683E-2</c:v>
                </c:pt>
                <c:pt idx="1147">
                  <c:v>1.56683E-2</c:v>
                </c:pt>
                <c:pt idx="1148">
                  <c:v>1.4390399999999999E-2</c:v>
                </c:pt>
                <c:pt idx="1149">
                  <c:v>1.47099E-2</c:v>
                </c:pt>
                <c:pt idx="1150">
                  <c:v>1.3431999999999999E-2</c:v>
                </c:pt>
                <c:pt idx="1151">
                  <c:v>1.3431999999999999E-2</c:v>
                </c:pt>
                <c:pt idx="1152">
                  <c:v>1.2154099999999999E-2</c:v>
                </c:pt>
                <c:pt idx="1153">
                  <c:v>1.11956E-2</c:v>
                </c:pt>
                <c:pt idx="1154">
                  <c:v>1.02372E-2</c:v>
                </c:pt>
                <c:pt idx="1155">
                  <c:v>1.05567E-2</c:v>
                </c:pt>
                <c:pt idx="1156">
                  <c:v>1.02372E-2</c:v>
                </c:pt>
                <c:pt idx="1157">
                  <c:v>8.9592999999999999E-3</c:v>
                </c:pt>
                <c:pt idx="1158">
                  <c:v>9.2787000000000008E-3</c:v>
                </c:pt>
                <c:pt idx="1159">
                  <c:v>8.3202999999999992E-3</c:v>
                </c:pt>
                <c:pt idx="1160">
                  <c:v>8.0008000000000006E-3</c:v>
                </c:pt>
                <c:pt idx="1161">
                  <c:v>8.0008000000000006E-3</c:v>
                </c:pt>
                <c:pt idx="1162">
                  <c:v>9.9176999999999998E-3</c:v>
                </c:pt>
                <c:pt idx="1163">
                  <c:v>9.5981999999999994E-3</c:v>
                </c:pt>
                <c:pt idx="1164">
                  <c:v>9.5981999999999994E-3</c:v>
                </c:pt>
                <c:pt idx="1165">
                  <c:v>1.11956E-2</c:v>
                </c:pt>
                <c:pt idx="1166">
                  <c:v>1.1834600000000001E-2</c:v>
                </c:pt>
                <c:pt idx="1167">
                  <c:v>1.37515E-2</c:v>
                </c:pt>
                <c:pt idx="1168">
                  <c:v>1.56683E-2</c:v>
                </c:pt>
                <c:pt idx="1169">
                  <c:v>1.6946300000000001E-2</c:v>
                </c:pt>
                <c:pt idx="1170">
                  <c:v>1.8224199999999999E-2</c:v>
                </c:pt>
                <c:pt idx="1171">
                  <c:v>1.7904699999999999E-2</c:v>
                </c:pt>
                <c:pt idx="1172">
                  <c:v>1.7265699999999998E-2</c:v>
                </c:pt>
                <c:pt idx="1173">
                  <c:v>1.37515E-2</c:v>
                </c:pt>
                <c:pt idx="1174">
                  <c:v>1.56683E-2</c:v>
                </c:pt>
                <c:pt idx="1175">
                  <c:v>1.59878E-2</c:v>
                </c:pt>
                <c:pt idx="1176">
                  <c:v>1.4390399999999999E-2</c:v>
                </c:pt>
                <c:pt idx="1177">
                  <c:v>1.37515E-2</c:v>
                </c:pt>
                <c:pt idx="1178">
                  <c:v>1.4070900000000001E-2</c:v>
                </c:pt>
                <c:pt idx="1179">
                  <c:v>1.3112499999999999E-2</c:v>
                </c:pt>
                <c:pt idx="1180">
                  <c:v>1.3112499999999999E-2</c:v>
                </c:pt>
                <c:pt idx="1181">
                  <c:v>1.11956E-2</c:v>
                </c:pt>
                <c:pt idx="1182">
                  <c:v>1.11956E-2</c:v>
                </c:pt>
                <c:pt idx="1183">
                  <c:v>9.9176999999999998E-3</c:v>
                </c:pt>
                <c:pt idx="1184">
                  <c:v>9.2787000000000008E-3</c:v>
                </c:pt>
                <c:pt idx="1185">
                  <c:v>9.5981999999999994E-3</c:v>
                </c:pt>
                <c:pt idx="1186">
                  <c:v>8.6397999999999996E-3</c:v>
                </c:pt>
                <c:pt idx="1187">
                  <c:v>9.5981999999999994E-3</c:v>
                </c:pt>
                <c:pt idx="1188">
                  <c:v>9.9176999999999998E-3</c:v>
                </c:pt>
                <c:pt idx="1189">
                  <c:v>9.5981999999999994E-3</c:v>
                </c:pt>
                <c:pt idx="1190">
                  <c:v>1.02372E-2</c:v>
                </c:pt>
                <c:pt idx="1191">
                  <c:v>1.05567E-2</c:v>
                </c:pt>
                <c:pt idx="1192">
                  <c:v>1.2154099999999999E-2</c:v>
                </c:pt>
                <c:pt idx="1193">
                  <c:v>1.3431999999999999E-2</c:v>
                </c:pt>
                <c:pt idx="1194">
                  <c:v>1.4070900000000001E-2</c:v>
                </c:pt>
                <c:pt idx="1195">
                  <c:v>1.53489E-2</c:v>
                </c:pt>
                <c:pt idx="1196">
                  <c:v>1.6626800000000001E-2</c:v>
                </c:pt>
                <c:pt idx="1197">
                  <c:v>1.8863100000000001E-2</c:v>
                </c:pt>
                <c:pt idx="1198">
                  <c:v>1.9821600000000002E-2</c:v>
                </c:pt>
                <c:pt idx="1199">
                  <c:v>1.7265699999999998E-2</c:v>
                </c:pt>
                <c:pt idx="1200">
                  <c:v>1.9182600000000001E-2</c:v>
                </c:pt>
                <c:pt idx="1201">
                  <c:v>1.53489E-2</c:v>
                </c:pt>
                <c:pt idx="1202">
                  <c:v>1.6626800000000001E-2</c:v>
                </c:pt>
                <c:pt idx="1203">
                  <c:v>1.7585199999999999E-2</c:v>
                </c:pt>
                <c:pt idx="1204">
                  <c:v>1.6946300000000001E-2</c:v>
                </c:pt>
                <c:pt idx="1205">
                  <c:v>1.6626800000000001E-2</c:v>
                </c:pt>
                <c:pt idx="1206">
                  <c:v>1.56683E-2</c:v>
                </c:pt>
                <c:pt idx="1207">
                  <c:v>1.50294E-2</c:v>
                </c:pt>
                <c:pt idx="1208">
                  <c:v>1.4390399999999999E-2</c:v>
                </c:pt>
                <c:pt idx="1209">
                  <c:v>1.3112499999999999E-2</c:v>
                </c:pt>
                <c:pt idx="1210">
                  <c:v>1.3112499999999999E-2</c:v>
                </c:pt>
                <c:pt idx="1211">
                  <c:v>1.1834600000000001E-2</c:v>
                </c:pt>
                <c:pt idx="1212">
                  <c:v>1.1834600000000001E-2</c:v>
                </c:pt>
                <c:pt idx="1213">
                  <c:v>1.11956E-2</c:v>
                </c:pt>
                <c:pt idx="1214">
                  <c:v>1.08761E-2</c:v>
                </c:pt>
                <c:pt idx="1215">
                  <c:v>1.11956E-2</c:v>
                </c:pt>
                <c:pt idx="1216">
                  <c:v>1.1834600000000001E-2</c:v>
                </c:pt>
                <c:pt idx="1217">
                  <c:v>1.1834600000000001E-2</c:v>
                </c:pt>
                <c:pt idx="1218">
                  <c:v>1.24735E-2</c:v>
                </c:pt>
                <c:pt idx="1219">
                  <c:v>1.24735E-2</c:v>
                </c:pt>
                <c:pt idx="1220">
                  <c:v>1.37515E-2</c:v>
                </c:pt>
                <c:pt idx="1221">
                  <c:v>1.4390399999999999E-2</c:v>
                </c:pt>
                <c:pt idx="1222">
                  <c:v>1.53489E-2</c:v>
                </c:pt>
                <c:pt idx="1223">
                  <c:v>1.6626800000000001E-2</c:v>
                </c:pt>
                <c:pt idx="1224">
                  <c:v>1.7585199999999999E-2</c:v>
                </c:pt>
                <c:pt idx="1225">
                  <c:v>1.9821600000000002E-2</c:v>
                </c:pt>
                <c:pt idx="1226">
                  <c:v>2.10995E-2</c:v>
                </c:pt>
                <c:pt idx="1227">
                  <c:v>2.2057899999999998E-2</c:v>
                </c:pt>
                <c:pt idx="1228">
                  <c:v>1.4390399999999999E-2</c:v>
                </c:pt>
                <c:pt idx="1229">
                  <c:v>1.6946300000000001E-2</c:v>
                </c:pt>
                <c:pt idx="1230">
                  <c:v>1.7904699999999999E-2</c:v>
                </c:pt>
                <c:pt idx="1231">
                  <c:v>1.8224199999999999E-2</c:v>
                </c:pt>
                <c:pt idx="1232">
                  <c:v>1.6626800000000001E-2</c:v>
                </c:pt>
                <c:pt idx="1233">
                  <c:v>1.59878E-2</c:v>
                </c:pt>
                <c:pt idx="1234">
                  <c:v>1.50294E-2</c:v>
                </c:pt>
                <c:pt idx="1235">
                  <c:v>1.53489E-2</c:v>
                </c:pt>
                <c:pt idx="1236">
                  <c:v>1.4070900000000001E-2</c:v>
                </c:pt>
                <c:pt idx="1237">
                  <c:v>1.3112499999999999E-2</c:v>
                </c:pt>
                <c:pt idx="1238">
                  <c:v>1.1834600000000001E-2</c:v>
                </c:pt>
                <c:pt idx="1239">
                  <c:v>1.05567E-2</c:v>
                </c:pt>
                <c:pt idx="1240">
                  <c:v>1.1834600000000001E-2</c:v>
                </c:pt>
                <c:pt idx="1241">
                  <c:v>1.08761E-2</c:v>
                </c:pt>
                <c:pt idx="1242">
                  <c:v>1.02372E-2</c:v>
                </c:pt>
                <c:pt idx="1243">
                  <c:v>1.02372E-2</c:v>
                </c:pt>
                <c:pt idx="1244">
                  <c:v>1.08761E-2</c:v>
                </c:pt>
                <c:pt idx="1245">
                  <c:v>1.05567E-2</c:v>
                </c:pt>
                <c:pt idx="1246">
                  <c:v>1.08761E-2</c:v>
                </c:pt>
                <c:pt idx="1247">
                  <c:v>1.1834600000000001E-2</c:v>
                </c:pt>
                <c:pt idx="1248">
                  <c:v>1.24735E-2</c:v>
                </c:pt>
                <c:pt idx="1249">
                  <c:v>1.3431999999999999E-2</c:v>
                </c:pt>
                <c:pt idx="1250">
                  <c:v>1.4390399999999999E-2</c:v>
                </c:pt>
                <c:pt idx="1251">
                  <c:v>1.59878E-2</c:v>
                </c:pt>
                <c:pt idx="1252">
                  <c:v>1.7585199999999999E-2</c:v>
                </c:pt>
                <c:pt idx="1253">
                  <c:v>1.9502100000000001E-2</c:v>
                </c:pt>
                <c:pt idx="1254">
                  <c:v>2.0141099999999999E-2</c:v>
                </c:pt>
                <c:pt idx="1255">
                  <c:v>1.7904699999999999E-2</c:v>
                </c:pt>
                <c:pt idx="1256">
                  <c:v>1.24735E-2</c:v>
                </c:pt>
                <c:pt idx="1257">
                  <c:v>1.56683E-2</c:v>
                </c:pt>
                <c:pt idx="1258">
                  <c:v>1.6626800000000001E-2</c:v>
                </c:pt>
                <c:pt idx="1259">
                  <c:v>1.59878E-2</c:v>
                </c:pt>
                <c:pt idx="1260">
                  <c:v>1.47099E-2</c:v>
                </c:pt>
                <c:pt idx="1261">
                  <c:v>1.53489E-2</c:v>
                </c:pt>
                <c:pt idx="1262">
                  <c:v>1.47099E-2</c:v>
                </c:pt>
                <c:pt idx="1263">
                  <c:v>1.3431999999999999E-2</c:v>
                </c:pt>
                <c:pt idx="1264">
                  <c:v>1.37515E-2</c:v>
                </c:pt>
                <c:pt idx="1265">
                  <c:v>1.24735E-2</c:v>
                </c:pt>
                <c:pt idx="1266">
                  <c:v>1.11956E-2</c:v>
                </c:pt>
                <c:pt idx="1267">
                  <c:v>1.05567E-2</c:v>
                </c:pt>
                <c:pt idx="1268">
                  <c:v>1.08761E-2</c:v>
                </c:pt>
                <c:pt idx="1269">
                  <c:v>1.02372E-2</c:v>
                </c:pt>
                <c:pt idx="1270">
                  <c:v>1.11956E-2</c:v>
                </c:pt>
                <c:pt idx="1271">
                  <c:v>1.05567E-2</c:v>
                </c:pt>
                <c:pt idx="1272">
                  <c:v>1.15151E-2</c:v>
                </c:pt>
                <c:pt idx="1273">
                  <c:v>1.15151E-2</c:v>
                </c:pt>
                <c:pt idx="1274">
                  <c:v>1.2154099999999999E-2</c:v>
                </c:pt>
                <c:pt idx="1275">
                  <c:v>1.3431999999999999E-2</c:v>
                </c:pt>
                <c:pt idx="1276">
                  <c:v>1.4390399999999999E-2</c:v>
                </c:pt>
                <c:pt idx="1277">
                  <c:v>1.53489E-2</c:v>
                </c:pt>
                <c:pt idx="1278">
                  <c:v>1.63073E-2</c:v>
                </c:pt>
                <c:pt idx="1279">
                  <c:v>1.8224199999999999E-2</c:v>
                </c:pt>
                <c:pt idx="1280">
                  <c:v>1.9502100000000001E-2</c:v>
                </c:pt>
                <c:pt idx="1281">
                  <c:v>2.1738500000000001E-2</c:v>
                </c:pt>
                <c:pt idx="1282">
                  <c:v>2.2377399999999999E-2</c:v>
                </c:pt>
                <c:pt idx="1283">
                  <c:v>1.50294E-2</c:v>
                </c:pt>
                <c:pt idx="1284">
                  <c:v>1.7265699999999998E-2</c:v>
                </c:pt>
                <c:pt idx="1285">
                  <c:v>1.8224199999999999E-2</c:v>
                </c:pt>
                <c:pt idx="1286">
                  <c:v>1.8224199999999999E-2</c:v>
                </c:pt>
                <c:pt idx="1287">
                  <c:v>1.85437E-2</c:v>
                </c:pt>
                <c:pt idx="1288">
                  <c:v>1.7904699999999999E-2</c:v>
                </c:pt>
                <c:pt idx="1289">
                  <c:v>1.7265699999999998E-2</c:v>
                </c:pt>
                <c:pt idx="1290">
                  <c:v>1.56683E-2</c:v>
                </c:pt>
                <c:pt idx="1291">
                  <c:v>1.50294E-2</c:v>
                </c:pt>
                <c:pt idx="1292">
                  <c:v>1.47099E-2</c:v>
                </c:pt>
                <c:pt idx="1293">
                  <c:v>1.4390399999999999E-2</c:v>
                </c:pt>
                <c:pt idx="1294">
                  <c:v>1.3431999999999999E-2</c:v>
                </c:pt>
                <c:pt idx="1295">
                  <c:v>1.3112499999999999E-2</c:v>
                </c:pt>
                <c:pt idx="1296">
                  <c:v>1.2793000000000001E-2</c:v>
                </c:pt>
                <c:pt idx="1297">
                  <c:v>1.24735E-2</c:v>
                </c:pt>
                <c:pt idx="1298">
                  <c:v>1.15151E-2</c:v>
                </c:pt>
                <c:pt idx="1299">
                  <c:v>1.24735E-2</c:v>
                </c:pt>
                <c:pt idx="1300">
                  <c:v>1.24735E-2</c:v>
                </c:pt>
                <c:pt idx="1301">
                  <c:v>1.3431999999999999E-2</c:v>
                </c:pt>
                <c:pt idx="1302">
                  <c:v>1.37515E-2</c:v>
                </c:pt>
                <c:pt idx="1303">
                  <c:v>1.4070900000000001E-2</c:v>
                </c:pt>
                <c:pt idx="1304">
                  <c:v>1.50294E-2</c:v>
                </c:pt>
                <c:pt idx="1305">
                  <c:v>1.63073E-2</c:v>
                </c:pt>
                <c:pt idx="1306">
                  <c:v>1.7904699999999999E-2</c:v>
                </c:pt>
                <c:pt idx="1307">
                  <c:v>1.8863100000000001E-2</c:v>
                </c:pt>
                <c:pt idx="1308">
                  <c:v>2.0141099999999999E-2</c:v>
                </c:pt>
                <c:pt idx="1309">
                  <c:v>2.2057899999999998E-2</c:v>
                </c:pt>
                <c:pt idx="1310">
                  <c:v>1.6946300000000001E-2</c:v>
                </c:pt>
                <c:pt idx="1311">
                  <c:v>1.9502100000000001E-2</c:v>
                </c:pt>
                <c:pt idx="1312">
                  <c:v>1.7904699999999999E-2</c:v>
                </c:pt>
                <c:pt idx="1313">
                  <c:v>1.8863100000000001E-2</c:v>
                </c:pt>
                <c:pt idx="1314">
                  <c:v>1.8863100000000001E-2</c:v>
                </c:pt>
                <c:pt idx="1315">
                  <c:v>1.7265699999999998E-2</c:v>
                </c:pt>
                <c:pt idx="1316">
                  <c:v>1.6946300000000001E-2</c:v>
                </c:pt>
                <c:pt idx="1317">
                  <c:v>1.63073E-2</c:v>
                </c:pt>
                <c:pt idx="1318">
                  <c:v>1.63073E-2</c:v>
                </c:pt>
                <c:pt idx="1319">
                  <c:v>1.47099E-2</c:v>
                </c:pt>
                <c:pt idx="1320">
                  <c:v>1.37515E-2</c:v>
                </c:pt>
                <c:pt idx="1321">
                  <c:v>1.3112499999999999E-2</c:v>
                </c:pt>
                <c:pt idx="1322">
                  <c:v>1.24735E-2</c:v>
                </c:pt>
                <c:pt idx="1323">
                  <c:v>1.3112499999999999E-2</c:v>
                </c:pt>
                <c:pt idx="1324">
                  <c:v>1.2154099999999999E-2</c:v>
                </c:pt>
                <c:pt idx="1325">
                  <c:v>1.15151E-2</c:v>
                </c:pt>
                <c:pt idx="1326">
                  <c:v>1.11956E-2</c:v>
                </c:pt>
                <c:pt idx="1327">
                  <c:v>1.24735E-2</c:v>
                </c:pt>
                <c:pt idx="1328">
                  <c:v>1.11956E-2</c:v>
                </c:pt>
                <c:pt idx="1329">
                  <c:v>1.15151E-2</c:v>
                </c:pt>
                <c:pt idx="1330">
                  <c:v>1.3112499999999999E-2</c:v>
                </c:pt>
                <c:pt idx="1331">
                  <c:v>1.37515E-2</c:v>
                </c:pt>
                <c:pt idx="1332">
                  <c:v>1.50294E-2</c:v>
                </c:pt>
                <c:pt idx="1333">
                  <c:v>1.50294E-2</c:v>
                </c:pt>
                <c:pt idx="1334">
                  <c:v>1.7904699999999999E-2</c:v>
                </c:pt>
                <c:pt idx="1335">
                  <c:v>1.9182600000000001E-2</c:v>
                </c:pt>
                <c:pt idx="1336">
                  <c:v>1.9821600000000002E-2</c:v>
                </c:pt>
                <c:pt idx="1337">
                  <c:v>2.1419000000000001E-2</c:v>
                </c:pt>
                <c:pt idx="1338">
                  <c:v>2.2696899999999999E-2</c:v>
                </c:pt>
                <c:pt idx="1339">
                  <c:v>1.2793000000000001E-2</c:v>
                </c:pt>
                <c:pt idx="1340">
                  <c:v>1.7265699999999998E-2</c:v>
                </c:pt>
                <c:pt idx="1341">
                  <c:v>1.8224199999999999E-2</c:v>
                </c:pt>
                <c:pt idx="1342">
                  <c:v>1.7585199999999999E-2</c:v>
                </c:pt>
                <c:pt idx="1343">
                  <c:v>1.7585199999999999E-2</c:v>
                </c:pt>
                <c:pt idx="1344">
                  <c:v>1.59878E-2</c:v>
                </c:pt>
                <c:pt idx="1345">
                  <c:v>1.56683E-2</c:v>
                </c:pt>
                <c:pt idx="1346">
                  <c:v>1.56683E-2</c:v>
                </c:pt>
                <c:pt idx="1347">
                  <c:v>1.50294E-2</c:v>
                </c:pt>
                <c:pt idx="1348">
                  <c:v>1.4390399999999999E-2</c:v>
                </c:pt>
                <c:pt idx="1349">
                  <c:v>1.3431999999999999E-2</c:v>
                </c:pt>
                <c:pt idx="1350">
                  <c:v>1.3112499999999999E-2</c:v>
                </c:pt>
                <c:pt idx="1351">
                  <c:v>1.2154099999999999E-2</c:v>
                </c:pt>
                <c:pt idx="1352">
                  <c:v>1.1834600000000001E-2</c:v>
                </c:pt>
                <c:pt idx="1353">
                  <c:v>1.2154099999999999E-2</c:v>
                </c:pt>
                <c:pt idx="1354">
                  <c:v>1.24735E-2</c:v>
                </c:pt>
                <c:pt idx="1355">
                  <c:v>1.2793000000000001E-2</c:v>
                </c:pt>
                <c:pt idx="1356">
                  <c:v>1.2154099999999999E-2</c:v>
                </c:pt>
                <c:pt idx="1357">
                  <c:v>1.37515E-2</c:v>
                </c:pt>
                <c:pt idx="1358">
                  <c:v>1.4390399999999999E-2</c:v>
                </c:pt>
                <c:pt idx="1359">
                  <c:v>1.56683E-2</c:v>
                </c:pt>
                <c:pt idx="1360">
                  <c:v>1.63073E-2</c:v>
                </c:pt>
                <c:pt idx="1361">
                  <c:v>1.7265699999999998E-2</c:v>
                </c:pt>
                <c:pt idx="1362">
                  <c:v>2.10995E-2</c:v>
                </c:pt>
                <c:pt idx="1363">
                  <c:v>1.9821600000000002E-2</c:v>
                </c:pt>
                <c:pt idx="1364">
                  <c:v>2.2057899999999998E-2</c:v>
                </c:pt>
                <c:pt idx="1365">
                  <c:v>2.3016399999999999E-2</c:v>
                </c:pt>
                <c:pt idx="1366">
                  <c:v>2.10995E-2</c:v>
                </c:pt>
                <c:pt idx="1367">
                  <c:v>2.3655300000000001E-2</c:v>
                </c:pt>
                <c:pt idx="1368">
                  <c:v>1.9502100000000001E-2</c:v>
                </c:pt>
                <c:pt idx="1369">
                  <c:v>1.9821600000000002E-2</c:v>
                </c:pt>
                <c:pt idx="1370">
                  <c:v>2.04605E-2</c:v>
                </c:pt>
                <c:pt idx="1371">
                  <c:v>1.9502100000000001E-2</c:v>
                </c:pt>
                <c:pt idx="1372">
                  <c:v>1.8863100000000001E-2</c:v>
                </c:pt>
                <c:pt idx="1373">
                  <c:v>1.8224199999999999E-2</c:v>
                </c:pt>
                <c:pt idx="1374">
                  <c:v>1.7265699999999998E-2</c:v>
                </c:pt>
                <c:pt idx="1375">
                  <c:v>1.6626800000000001E-2</c:v>
                </c:pt>
                <c:pt idx="1376">
                  <c:v>1.63073E-2</c:v>
                </c:pt>
                <c:pt idx="1377">
                  <c:v>1.56683E-2</c:v>
                </c:pt>
                <c:pt idx="1378">
                  <c:v>1.50294E-2</c:v>
                </c:pt>
                <c:pt idx="1379">
                  <c:v>1.4390399999999999E-2</c:v>
                </c:pt>
                <c:pt idx="1380">
                  <c:v>1.4070900000000001E-2</c:v>
                </c:pt>
                <c:pt idx="1381">
                  <c:v>1.37515E-2</c:v>
                </c:pt>
                <c:pt idx="1382">
                  <c:v>1.4070900000000001E-2</c:v>
                </c:pt>
                <c:pt idx="1383">
                  <c:v>1.47099E-2</c:v>
                </c:pt>
                <c:pt idx="1384">
                  <c:v>1.47099E-2</c:v>
                </c:pt>
                <c:pt idx="1385">
                  <c:v>1.53489E-2</c:v>
                </c:pt>
                <c:pt idx="1386">
                  <c:v>1.50294E-2</c:v>
                </c:pt>
                <c:pt idx="1387">
                  <c:v>1.6626800000000001E-2</c:v>
                </c:pt>
                <c:pt idx="1388">
                  <c:v>1.7265699999999998E-2</c:v>
                </c:pt>
                <c:pt idx="1389">
                  <c:v>1.9182600000000001E-2</c:v>
                </c:pt>
                <c:pt idx="1390">
                  <c:v>2.04605E-2</c:v>
                </c:pt>
                <c:pt idx="1391">
                  <c:v>2.1419000000000001E-2</c:v>
                </c:pt>
                <c:pt idx="1392">
                  <c:v>2.3016399999999999E-2</c:v>
                </c:pt>
                <c:pt idx="1393">
                  <c:v>2.4294300000000001E-2</c:v>
                </c:pt>
                <c:pt idx="1394">
                  <c:v>2.4613800000000002E-2</c:v>
                </c:pt>
                <c:pt idx="1395">
                  <c:v>1.56683E-2</c:v>
                </c:pt>
                <c:pt idx="1396">
                  <c:v>2.04605E-2</c:v>
                </c:pt>
                <c:pt idx="1397">
                  <c:v>2.078E-2</c:v>
                </c:pt>
                <c:pt idx="1398">
                  <c:v>1.9821600000000002E-2</c:v>
                </c:pt>
                <c:pt idx="1399">
                  <c:v>1.9502100000000001E-2</c:v>
                </c:pt>
                <c:pt idx="1400">
                  <c:v>1.9182600000000001E-2</c:v>
                </c:pt>
                <c:pt idx="1401">
                  <c:v>1.8224199999999999E-2</c:v>
                </c:pt>
                <c:pt idx="1402">
                  <c:v>1.7585199999999999E-2</c:v>
                </c:pt>
                <c:pt idx="1403">
                  <c:v>1.7265699999999998E-2</c:v>
                </c:pt>
                <c:pt idx="1404">
                  <c:v>1.56683E-2</c:v>
                </c:pt>
                <c:pt idx="1405">
                  <c:v>1.47099E-2</c:v>
                </c:pt>
                <c:pt idx="1406">
                  <c:v>1.47099E-2</c:v>
                </c:pt>
                <c:pt idx="1407">
                  <c:v>1.47099E-2</c:v>
                </c:pt>
                <c:pt idx="1408">
                  <c:v>1.3431999999999999E-2</c:v>
                </c:pt>
                <c:pt idx="1409">
                  <c:v>1.4070900000000001E-2</c:v>
                </c:pt>
                <c:pt idx="1410">
                  <c:v>1.24735E-2</c:v>
                </c:pt>
                <c:pt idx="1411">
                  <c:v>1.3112499999999999E-2</c:v>
                </c:pt>
                <c:pt idx="1412">
                  <c:v>1.4390399999999999E-2</c:v>
                </c:pt>
                <c:pt idx="1413">
                  <c:v>1.50294E-2</c:v>
                </c:pt>
                <c:pt idx="1414">
                  <c:v>1.50294E-2</c:v>
                </c:pt>
                <c:pt idx="1415">
                  <c:v>1.59878E-2</c:v>
                </c:pt>
                <c:pt idx="1416">
                  <c:v>1.7265699999999998E-2</c:v>
                </c:pt>
                <c:pt idx="1417">
                  <c:v>1.7585199999999999E-2</c:v>
                </c:pt>
                <c:pt idx="1418">
                  <c:v>1.8863100000000001E-2</c:v>
                </c:pt>
                <c:pt idx="1419">
                  <c:v>2.1738500000000001E-2</c:v>
                </c:pt>
                <c:pt idx="1420">
                  <c:v>2.2696899999999999E-2</c:v>
                </c:pt>
                <c:pt idx="1421">
                  <c:v>2.10995E-2</c:v>
                </c:pt>
                <c:pt idx="1422">
                  <c:v>2.10995E-2</c:v>
                </c:pt>
                <c:pt idx="1423">
                  <c:v>1.7265699999999998E-2</c:v>
                </c:pt>
                <c:pt idx="1424">
                  <c:v>1.7904699999999999E-2</c:v>
                </c:pt>
                <c:pt idx="1425">
                  <c:v>2.0141099999999999E-2</c:v>
                </c:pt>
                <c:pt idx="1426">
                  <c:v>1.9821600000000002E-2</c:v>
                </c:pt>
                <c:pt idx="1427">
                  <c:v>1.8224199999999999E-2</c:v>
                </c:pt>
                <c:pt idx="1428">
                  <c:v>1.7265699999999998E-2</c:v>
                </c:pt>
                <c:pt idx="1429">
                  <c:v>1.7265699999999998E-2</c:v>
                </c:pt>
                <c:pt idx="1430">
                  <c:v>1.6946300000000001E-2</c:v>
                </c:pt>
                <c:pt idx="1431">
                  <c:v>1.56683E-2</c:v>
                </c:pt>
                <c:pt idx="1432">
                  <c:v>1.50294E-2</c:v>
                </c:pt>
                <c:pt idx="1433">
                  <c:v>1.47099E-2</c:v>
                </c:pt>
                <c:pt idx="1434">
                  <c:v>1.4390399999999999E-2</c:v>
                </c:pt>
                <c:pt idx="1435">
                  <c:v>1.37515E-2</c:v>
                </c:pt>
                <c:pt idx="1436">
                  <c:v>1.3431999999999999E-2</c:v>
                </c:pt>
                <c:pt idx="1437">
                  <c:v>1.4070900000000001E-2</c:v>
                </c:pt>
                <c:pt idx="1438">
                  <c:v>1.3431999999999999E-2</c:v>
                </c:pt>
                <c:pt idx="1439">
                  <c:v>1.47099E-2</c:v>
                </c:pt>
                <c:pt idx="1440">
                  <c:v>1.4390399999999999E-2</c:v>
                </c:pt>
                <c:pt idx="1441">
                  <c:v>1.59878E-2</c:v>
                </c:pt>
                <c:pt idx="1442">
                  <c:v>1.59878E-2</c:v>
                </c:pt>
                <c:pt idx="1443">
                  <c:v>1.7904699999999999E-2</c:v>
                </c:pt>
                <c:pt idx="1444">
                  <c:v>1.8863100000000001E-2</c:v>
                </c:pt>
                <c:pt idx="1445">
                  <c:v>1.9821600000000002E-2</c:v>
                </c:pt>
                <c:pt idx="1446">
                  <c:v>2.10995E-2</c:v>
                </c:pt>
                <c:pt idx="1447">
                  <c:v>2.1419000000000001E-2</c:v>
                </c:pt>
                <c:pt idx="1448">
                  <c:v>2.55722E-2</c:v>
                </c:pt>
                <c:pt idx="1449">
                  <c:v>2.62112E-2</c:v>
                </c:pt>
                <c:pt idx="1450">
                  <c:v>1.6626800000000001E-2</c:v>
                </c:pt>
                <c:pt idx="1451">
                  <c:v>2.10995E-2</c:v>
                </c:pt>
                <c:pt idx="1452">
                  <c:v>2.1419000000000001E-2</c:v>
                </c:pt>
                <c:pt idx="1453">
                  <c:v>2.1738500000000001E-2</c:v>
                </c:pt>
                <c:pt idx="1454">
                  <c:v>2.1738500000000001E-2</c:v>
                </c:pt>
                <c:pt idx="1455">
                  <c:v>2.0141099999999999E-2</c:v>
                </c:pt>
                <c:pt idx="1456">
                  <c:v>2.078E-2</c:v>
                </c:pt>
                <c:pt idx="1457">
                  <c:v>1.9502100000000001E-2</c:v>
                </c:pt>
                <c:pt idx="1458">
                  <c:v>1.8224199999999999E-2</c:v>
                </c:pt>
                <c:pt idx="1459">
                  <c:v>1.7585199999999999E-2</c:v>
                </c:pt>
                <c:pt idx="1460">
                  <c:v>1.63073E-2</c:v>
                </c:pt>
                <c:pt idx="1461">
                  <c:v>1.63073E-2</c:v>
                </c:pt>
                <c:pt idx="1462">
                  <c:v>1.59878E-2</c:v>
                </c:pt>
                <c:pt idx="1463">
                  <c:v>1.56683E-2</c:v>
                </c:pt>
                <c:pt idx="1464">
                  <c:v>1.50294E-2</c:v>
                </c:pt>
                <c:pt idx="1465">
                  <c:v>1.50294E-2</c:v>
                </c:pt>
                <c:pt idx="1466">
                  <c:v>1.53489E-2</c:v>
                </c:pt>
                <c:pt idx="1467">
                  <c:v>1.53489E-2</c:v>
                </c:pt>
                <c:pt idx="1468">
                  <c:v>1.63073E-2</c:v>
                </c:pt>
                <c:pt idx="1469">
                  <c:v>1.63073E-2</c:v>
                </c:pt>
                <c:pt idx="1470">
                  <c:v>1.7265699999999998E-2</c:v>
                </c:pt>
                <c:pt idx="1471">
                  <c:v>1.8863100000000001E-2</c:v>
                </c:pt>
                <c:pt idx="1472">
                  <c:v>2.0141099999999999E-2</c:v>
                </c:pt>
                <c:pt idx="1473">
                  <c:v>2.1738500000000001E-2</c:v>
                </c:pt>
                <c:pt idx="1474">
                  <c:v>2.3016399999999999E-2</c:v>
                </c:pt>
                <c:pt idx="1475">
                  <c:v>2.4613800000000002E-2</c:v>
                </c:pt>
                <c:pt idx="1476">
                  <c:v>2.4933299999999999E-2</c:v>
                </c:pt>
                <c:pt idx="1477">
                  <c:v>1.8863100000000001E-2</c:v>
                </c:pt>
                <c:pt idx="1478">
                  <c:v>2.2057899999999998E-2</c:v>
                </c:pt>
                <c:pt idx="1479">
                  <c:v>2.1738500000000001E-2</c:v>
                </c:pt>
                <c:pt idx="1480">
                  <c:v>2.2057899999999998E-2</c:v>
                </c:pt>
                <c:pt idx="1481">
                  <c:v>2.1419000000000001E-2</c:v>
                </c:pt>
                <c:pt idx="1482">
                  <c:v>2.078E-2</c:v>
                </c:pt>
                <c:pt idx="1483">
                  <c:v>1.9182600000000001E-2</c:v>
                </c:pt>
                <c:pt idx="1484">
                  <c:v>1.9821600000000002E-2</c:v>
                </c:pt>
                <c:pt idx="1485">
                  <c:v>1.85437E-2</c:v>
                </c:pt>
                <c:pt idx="1486">
                  <c:v>1.8224199999999999E-2</c:v>
                </c:pt>
                <c:pt idx="1487">
                  <c:v>1.6626800000000001E-2</c:v>
                </c:pt>
                <c:pt idx="1488">
                  <c:v>1.59878E-2</c:v>
                </c:pt>
                <c:pt idx="1489">
                  <c:v>1.53489E-2</c:v>
                </c:pt>
                <c:pt idx="1490">
                  <c:v>1.4390399999999999E-2</c:v>
                </c:pt>
                <c:pt idx="1491">
                  <c:v>1.56683E-2</c:v>
                </c:pt>
                <c:pt idx="1492">
                  <c:v>1.4390399999999999E-2</c:v>
                </c:pt>
                <c:pt idx="1493">
                  <c:v>1.47099E-2</c:v>
                </c:pt>
                <c:pt idx="1494">
                  <c:v>1.4390399999999999E-2</c:v>
                </c:pt>
                <c:pt idx="1495">
                  <c:v>1.4390399999999999E-2</c:v>
                </c:pt>
                <c:pt idx="1496">
                  <c:v>1.53489E-2</c:v>
                </c:pt>
                <c:pt idx="1497">
                  <c:v>1.56683E-2</c:v>
                </c:pt>
                <c:pt idx="1498">
                  <c:v>1.6946300000000001E-2</c:v>
                </c:pt>
                <c:pt idx="1499">
                  <c:v>1.8863100000000001E-2</c:v>
                </c:pt>
                <c:pt idx="1500">
                  <c:v>1.9182600000000001E-2</c:v>
                </c:pt>
                <c:pt idx="1501">
                  <c:v>2.10995E-2</c:v>
                </c:pt>
                <c:pt idx="1502">
                  <c:v>2.2377399999999999E-2</c:v>
                </c:pt>
                <c:pt idx="1503">
                  <c:v>2.33359E-2</c:v>
                </c:pt>
                <c:pt idx="1504">
                  <c:v>2.58917E-2</c:v>
                </c:pt>
                <c:pt idx="1505">
                  <c:v>2.55722E-2</c:v>
                </c:pt>
                <c:pt idx="1506">
                  <c:v>1.8224199999999999E-2</c:v>
                </c:pt>
                <c:pt idx="1507">
                  <c:v>2.10995E-2</c:v>
                </c:pt>
                <c:pt idx="1508">
                  <c:v>2.2377399999999999E-2</c:v>
                </c:pt>
                <c:pt idx="1509">
                  <c:v>2.078E-2</c:v>
                </c:pt>
                <c:pt idx="1510">
                  <c:v>2.078E-2</c:v>
                </c:pt>
                <c:pt idx="1511">
                  <c:v>1.85437E-2</c:v>
                </c:pt>
                <c:pt idx="1512">
                  <c:v>1.8224199999999999E-2</c:v>
                </c:pt>
                <c:pt idx="1513">
                  <c:v>1.7904699999999999E-2</c:v>
                </c:pt>
                <c:pt idx="1514">
                  <c:v>1.7265699999999998E-2</c:v>
                </c:pt>
                <c:pt idx="1515">
                  <c:v>1.6946300000000001E-2</c:v>
                </c:pt>
                <c:pt idx="1516">
                  <c:v>1.56683E-2</c:v>
                </c:pt>
                <c:pt idx="1517">
                  <c:v>1.50294E-2</c:v>
                </c:pt>
                <c:pt idx="1518">
                  <c:v>1.47099E-2</c:v>
                </c:pt>
                <c:pt idx="1519">
                  <c:v>1.59878E-2</c:v>
                </c:pt>
                <c:pt idx="1520">
                  <c:v>1.53489E-2</c:v>
                </c:pt>
                <c:pt idx="1521">
                  <c:v>1.4390399999999999E-2</c:v>
                </c:pt>
                <c:pt idx="1522">
                  <c:v>1.59878E-2</c:v>
                </c:pt>
                <c:pt idx="1523">
                  <c:v>1.56683E-2</c:v>
                </c:pt>
                <c:pt idx="1524">
                  <c:v>1.56683E-2</c:v>
                </c:pt>
                <c:pt idx="1525">
                  <c:v>1.7585199999999999E-2</c:v>
                </c:pt>
                <c:pt idx="1526">
                  <c:v>1.85437E-2</c:v>
                </c:pt>
                <c:pt idx="1527">
                  <c:v>1.9821600000000002E-2</c:v>
                </c:pt>
                <c:pt idx="1528">
                  <c:v>2.078E-2</c:v>
                </c:pt>
                <c:pt idx="1529">
                  <c:v>2.2377399999999999E-2</c:v>
                </c:pt>
                <c:pt idx="1530">
                  <c:v>2.3974800000000001E-2</c:v>
                </c:pt>
                <c:pt idx="1531">
                  <c:v>2.55722E-2</c:v>
                </c:pt>
                <c:pt idx="1532">
                  <c:v>2.6850099999999998E-2</c:v>
                </c:pt>
                <c:pt idx="1533">
                  <c:v>2.58917E-2</c:v>
                </c:pt>
                <c:pt idx="1534">
                  <c:v>2.1738500000000001E-2</c:v>
                </c:pt>
                <c:pt idx="1535">
                  <c:v>2.3016399999999999E-2</c:v>
                </c:pt>
                <c:pt idx="1536">
                  <c:v>2.3655300000000001E-2</c:v>
                </c:pt>
                <c:pt idx="1537">
                  <c:v>2.1738500000000001E-2</c:v>
                </c:pt>
                <c:pt idx="1538">
                  <c:v>2.2377399999999999E-2</c:v>
                </c:pt>
                <c:pt idx="1539">
                  <c:v>2.1419000000000001E-2</c:v>
                </c:pt>
                <c:pt idx="1540">
                  <c:v>2.1419000000000001E-2</c:v>
                </c:pt>
                <c:pt idx="1541">
                  <c:v>2.078E-2</c:v>
                </c:pt>
                <c:pt idx="1542">
                  <c:v>1.9502100000000001E-2</c:v>
                </c:pt>
                <c:pt idx="1543">
                  <c:v>1.8224199999999999E-2</c:v>
                </c:pt>
                <c:pt idx="1544">
                  <c:v>1.85437E-2</c:v>
                </c:pt>
                <c:pt idx="1545">
                  <c:v>1.7585199999999999E-2</c:v>
                </c:pt>
                <c:pt idx="1546">
                  <c:v>1.7904699999999999E-2</c:v>
                </c:pt>
                <c:pt idx="1547">
                  <c:v>1.6946300000000001E-2</c:v>
                </c:pt>
                <c:pt idx="1548">
                  <c:v>1.6626800000000001E-2</c:v>
                </c:pt>
                <c:pt idx="1549">
                  <c:v>1.63073E-2</c:v>
                </c:pt>
                <c:pt idx="1550">
                  <c:v>1.7585199999999999E-2</c:v>
                </c:pt>
                <c:pt idx="1551">
                  <c:v>1.8224199999999999E-2</c:v>
                </c:pt>
                <c:pt idx="1552">
                  <c:v>1.85437E-2</c:v>
                </c:pt>
                <c:pt idx="1553">
                  <c:v>1.8863100000000001E-2</c:v>
                </c:pt>
                <c:pt idx="1554">
                  <c:v>1.9821600000000002E-2</c:v>
                </c:pt>
                <c:pt idx="1555">
                  <c:v>2.04605E-2</c:v>
                </c:pt>
                <c:pt idx="1556">
                  <c:v>2.2377399999999999E-2</c:v>
                </c:pt>
                <c:pt idx="1557">
                  <c:v>2.3655300000000001E-2</c:v>
                </c:pt>
                <c:pt idx="1558">
                  <c:v>2.58917E-2</c:v>
                </c:pt>
                <c:pt idx="1559">
                  <c:v>2.6530700000000001E-2</c:v>
                </c:pt>
                <c:pt idx="1560">
                  <c:v>2.6850099999999998E-2</c:v>
                </c:pt>
                <c:pt idx="1561">
                  <c:v>2.8447500000000001E-2</c:v>
                </c:pt>
                <c:pt idx="1562">
                  <c:v>2.10995E-2</c:v>
                </c:pt>
                <c:pt idx="1563">
                  <c:v>2.3974800000000001E-2</c:v>
                </c:pt>
                <c:pt idx="1564">
                  <c:v>2.3655300000000001E-2</c:v>
                </c:pt>
                <c:pt idx="1565">
                  <c:v>2.33359E-2</c:v>
                </c:pt>
                <c:pt idx="1566">
                  <c:v>2.1738500000000001E-2</c:v>
                </c:pt>
                <c:pt idx="1567">
                  <c:v>2.1738500000000001E-2</c:v>
                </c:pt>
                <c:pt idx="1568">
                  <c:v>2.1419000000000001E-2</c:v>
                </c:pt>
                <c:pt idx="1569">
                  <c:v>2.078E-2</c:v>
                </c:pt>
                <c:pt idx="1570">
                  <c:v>1.9182600000000001E-2</c:v>
                </c:pt>
                <c:pt idx="1571">
                  <c:v>1.8863100000000001E-2</c:v>
                </c:pt>
                <c:pt idx="1572">
                  <c:v>1.7585199999999999E-2</c:v>
                </c:pt>
                <c:pt idx="1573">
                  <c:v>1.7265699999999998E-2</c:v>
                </c:pt>
                <c:pt idx="1574">
                  <c:v>1.7585199999999999E-2</c:v>
                </c:pt>
                <c:pt idx="1575">
                  <c:v>1.7585199999999999E-2</c:v>
                </c:pt>
                <c:pt idx="1576">
                  <c:v>1.6946300000000001E-2</c:v>
                </c:pt>
                <c:pt idx="1577">
                  <c:v>1.7265699999999998E-2</c:v>
                </c:pt>
                <c:pt idx="1578">
                  <c:v>1.56683E-2</c:v>
                </c:pt>
                <c:pt idx="1579">
                  <c:v>1.7265699999999998E-2</c:v>
                </c:pt>
                <c:pt idx="1580">
                  <c:v>1.8224199999999999E-2</c:v>
                </c:pt>
                <c:pt idx="1581">
                  <c:v>1.8863100000000001E-2</c:v>
                </c:pt>
                <c:pt idx="1582">
                  <c:v>1.8863100000000001E-2</c:v>
                </c:pt>
                <c:pt idx="1583">
                  <c:v>2.0141099999999999E-2</c:v>
                </c:pt>
                <c:pt idx="1584">
                  <c:v>2.1419000000000001E-2</c:v>
                </c:pt>
                <c:pt idx="1585">
                  <c:v>2.2057899999999998E-2</c:v>
                </c:pt>
                <c:pt idx="1586">
                  <c:v>2.4613800000000002E-2</c:v>
                </c:pt>
                <c:pt idx="1587">
                  <c:v>2.7169599999999999E-2</c:v>
                </c:pt>
                <c:pt idx="1588">
                  <c:v>2.1738500000000001E-2</c:v>
                </c:pt>
                <c:pt idx="1589">
                  <c:v>2.3655300000000001E-2</c:v>
                </c:pt>
                <c:pt idx="1590">
                  <c:v>2.1419000000000001E-2</c:v>
                </c:pt>
                <c:pt idx="1591">
                  <c:v>2.2696899999999999E-2</c:v>
                </c:pt>
                <c:pt idx="1592">
                  <c:v>2.2696899999999999E-2</c:v>
                </c:pt>
                <c:pt idx="1593">
                  <c:v>2.2057899999999998E-2</c:v>
                </c:pt>
                <c:pt idx="1594">
                  <c:v>2.1738500000000001E-2</c:v>
                </c:pt>
                <c:pt idx="1595">
                  <c:v>2.078E-2</c:v>
                </c:pt>
                <c:pt idx="1596">
                  <c:v>1.9182600000000001E-2</c:v>
                </c:pt>
                <c:pt idx="1597">
                  <c:v>1.8863100000000001E-2</c:v>
                </c:pt>
                <c:pt idx="1598">
                  <c:v>1.85437E-2</c:v>
                </c:pt>
                <c:pt idx="1599">
                  <c:v>1.85437E-2</c:v>
                </c:pt>
                <c:pt idx="1600">
                  <c:v>1.7265699999999998E-2</c:v>
                </c:pt>
                <c:pt idx="1601">
                  <c:v>1.7265699999999998E-2</c:v>
                </c:pt>
                <c:pt idx="1602">
                  <c:v>1.7265699999999998E-2</c:v>
                </c:pt>
                <c:pt idx="1603">
                  <c:v>1.6946300000000001E-2</c:v>
                </c:pt>
                <c:pt idx="1604">
                  <c:v>1.6626800000000001E-2</c:v>
                </c:pt>
                <c:pt idx="1605">
                  <c:v>1.7585199999999999E-2</c:v>
                </c:pt>
                <c:pt idx="1606">
                  <c:v>1.7904699999999999E-2</c:v>
                </c:pt>
                <c:pt idx="1607">
                  <c:v>1.85437E-2</c:v>
                </c:pt>
                <c:pt idx="1608">
                  <c:v>1.85437E-2</c:v>
                </c:pt>
                <c:pt idx="1609">
                  <c:v>1.9502100000000001E-2</c:v>
                </c:pt>
                <c:pt idx="1610">
                  <c:v>2.078E-2</c:v>
                </c:pt>
                <c:pt idx="1611">
                  <c:v>2.2696899999999999E-2</c:v>
                </c:pt>
                <c:pt idx="1612">
                  <c:v>2.3655300000000001E-2</c:v>
                </c:pt>
                <c:pt idx="1613">
                  <c:v>2.4294300000000001E-2</c:v>
                </c:pt>
                <c:pt idx="1614">
                  <c:v>2.7169599999999999E-2</c:v>
                </c:pt>
                <c:pt idx="1615">
                  <c:v>2.8447500000000001E-2</c:v>
                </c:pt>
                <c:pt idx="1616">
                  <c:v>3.06839E-2</c:v>
                </c:pt>
                <c:pt idx="1617">
                  <c:v>2.2057899999999998E-2</c:v>
                </c:pt>
                <c:pt idx="1618">
                  <c:v>2.3974800000000001E-2</c:v>
                </c:pt>
                <c:pt idx="1619">
                  <c:v>2.5252699999999999E-2</c:v>
                </c:pt>
                <c:pt idx="1620">
                  <c:v>2.4294300000000001E-2</c:v>
                </c:pt>
                <c:pt idx="1621">
                  <c:v>2.3974800000000001E-2</c:v>
                </c:pt>
                <c:pt idx="1622">
                  <c:v>2.33359E-2</c:v>
                </c:pt>
                <c:pt idx="1623">
                  <c:v>2.3016399999999999E-2</c:v>
                </c:pt>
                <c:pt idx="1624">
                  <c:v>2.2057899999999998E-2</c:v>
                </c:pt>
                <c:pt idx="1625">
                  <c:v>2.078E-2</c:v>
                </c:pt>
                <c:pt idx="1626">
                  <c:v>2.0141099999999999E-2</c:v>
                </c:pt>
                <c:pt idx="1627">
                  <c:v>1.9821600000000002E-2</c:v>
                </c:pt>
                <c:pt idx="1628">
                  <c:v>1.9182600000000001E-2</c:v>
                </c:pt>
                <c:pt idx="1629">
                  <c:v>1.85437E-2</c:v>
                </c:pt>
                <c:pt idx="1630">
                  <c:v>1.8224199999999999E-2</c:v>
                </c:pt>
                <c:pt idx="1631">
                  <c:v>1.7585199999999999E-2</c:v>
                </c:pt>
                <c:pt idx="1632">
                  <c:v>1.7904699999999999E-2</c:v>
                </c:pt>
                <c:pt idx="1633">
                  <c:v>1.8863100000000001E-2</c:v>
                </c:pt>
                <c:pt idx="1634">
                  <c:v>1.8863100000000001E-2</c:v>
                </c:pt>
                <c:pt idx="1635">
                  <c:v>1.9821600000000002E-2</c:v>
                </c:pt>
                <c:pt idx="1636">
                  <c:v>2.04605E-2</c:v>
                </c:pt>
                <c:pt idx="1637">
                  <c:v>2.078E-2</c:v>
                </c:pt>
                <c:pt idx="1638">
                  <c:v>2.2057899999999998E-2</c:v>
                </c:pt>
                <c:pt idx="1639">
                  <c:v>2.33359E-2</c:v>
                </c:pt>
                <c:pt idx="1640">
                  <c:v>2.5252699999999999E-2</c:v>
                </c:pt>
                <c:pt idx="1641">
                  <c:v>2.6850099999999998E-2</c:v>
                </c:pt>
                <c:pt idx="1642">
                  <c:v>2.7808599999999999E-2</c:v>
                </c:pt>
                <c:pt idx="1643">
                  <c:v>3.0044999999999999E-2</c:v>
                </c:pt>
                <c:pt idx="1644">
                  <c:v>2.4613800000000002E-2</c:v>
                </c:pt>
                <c:pt idx="1645">
                  <c:v>2.62112E-2</c:v>
                </c:pt>
                <c:pt idx="1646">
                  <c:v>2.4933299999999999E-2</c:v>
                </c:pt>
                <c:pt idx="1647">
                  <c:v>2.4933299999999999E-2</c:v>
                </c:pt>
                <c:pt idx="1648">
                  <c:v>2.4613800000000002E-2</c:v>
                </c:pt>
                <c:pt idx="1649">
                  <c:v>2.2696899999999999E-2</c:v>
                </c:pt>
                <c:pt idx="1650">
                  <c:v>2.2057899999999998E-2</c:v>
                </c:pt>
                <c:pt idx="1651">
                  <c:v>2.2377399999999999E-2</c:v>
                </c:pt>
                <c:pt idx="1652">
                  <c:v>2.1419000000000001E-2</c:v>
                </c:pt>
                <c:pt idx="1653">
                  <c:v>2.078E-2</c:v>
                </c:pt>
                <c:pt idx="1654">
                  <c:v>1.9821600000000002E-2</c:v>
                </c:pt>
                <c:pt idx="1655">
                  <c:v>1.9821600000000002E-2</c:v>
                </c:pt>
                <c:pt idx="1656">
                  <c:v>1.8224199999999999E-2</c:v>
                </c:pt>
                <c:pt idx="1657">
                  <c:v>1.8224199999999999E-2</c:v>
                </c:pt>
                <c:pt idx="1658">
                  <c:v>1.7904699999999999E-2</c:v>
                </c:pt>
                <c:pt idx="1659">
                  <c:v>1.6946300000000001E-2</c:v>
                </c:pt>
                <c:pt idx="1660">
                  <c:v>1.6946300000000001E-2</c:v>
                </c:pt>
                <c:pt idx="1661">
                  <c:v>1.7904699999999999E-2</c:v>
                </c:pt>
                <c:pt idx="1662">
                  <c:v>1.8863100000000001E-2</c:v>
                </c:pt>
                <c:pt idx="1663">
                  <c:v>1.9182600000000001E-2</c:v>
                </c:pt>
                <c:pt idx="1664">
                  <c:v>2.0141099999999999E-2</c:v>
                </c:pt>
                <c:pt idx="1665">
                  <c:v>2.1419000000000001E-2</c:v>
                </c:pt>
                <c:pt idx="1666">
                  <c:v>2.1738500000000001E-2</c:v>
                </c:pt>
                <c:pt idx="1667">
                  <c:v>2.3016399999999999E-2</c:v>
                </c:pt>
                <c:pt idx="1668">
                  <c:v>2.4613800000000002E-2</c:v>
                </c:pt>
                <c:pt idx="1669">
                  <c:v>2.55722E-2</c:v>
                </c:pt>
                <c:pt idx="1670">
                  <c:v>2.81281E-2</c:v>
                </c:pt>
                <c:pt idx="1671">
                  <c:v>2.7489099999999999E-2</c:v>
                </c:pt>
                <c:pt idx="1672">
                  <c:v>2.55722E-2</c:v>
                </c:pt>
                <c:pt idx="1673">
                  <c:v>2.1738500000000001E-2</c:v>
                </c:pt>
                <c:pt idx="1674">
                  <c:v>2.4613800000000002E-2</c:v>
                </c:pt>
                <c:pt idx="1675">
                  <c:v>2.3974800000000001E-2</c:v>
                </c:pt>
                <c:pt idx="1676">
                  <c:v>2.4294300000000001E-2</c:v>
                </c:pt>
                <c:pt idx="1677">
                  <c:v>2.3655300000000001E-2</c:v>
                </c:pt>
                <c:pt idx="1678">
                  <c:v>2.1738500000000001E-2</c:v>
                </c:pt>
                <c:pt idx="1679">
                  <c:v>2.2057899999999998E-2</c:v>
                </c:pt>
                <c:pt idx="1680">
                  <c:v>2.10995E-2</c:v>
                </c:pt>
                <c:pt idx="1681">
                  <c:v>2.078E-2</c:v>
                </c:pt>
                <c:pt idx="1682">
                  <c:v>1.9821600000000002E-2</c:v>
                </c:pt>
                <c:pt idx="1683">
                  <c:v>1.9502100000000001E-2</c:v>
                </c:pt>
                <c:pt idx="1684">
                  <c:v>1.8224199999999999E-2</c:v>
                </c:pt>
                <c:pt idx="1685">
                  <c:v>1.9182600000000001E-2</c:v>
                </c:pt>
                <c:pt idx="1686">
                  <c:v>1.85437E-2</c:v>
                </c:pt>
                <c:pt idx="1687">
                  <c:v>1.8224199999999999E-2</c:v>
                </c:pt>
                <c:pt idx="1688">
                  <c:v>1.9182600000000001E-2</c:v>
                </c:pt>
                <c:pt idx="1689">
                  <c:v>1.9182600000000001E-2</c:v>
                </c:pt>
                <c:pt idx="1690">
                  <c:v>1.9821600000000002E-2</c:v>
                </c:pt>
                <c:pt idx="1691">
                  <c:v>2.04605E-2</c:v>
                </c:pt>
                <c:pt idx="1692">
                  <c:v>2.078E-2</c:v>
                </c:pt>
                <c:pt idx="1693">
                  <c:v>2.2377399999999999E-2</c:v>
                </c:pt>
                <c:pt idx="1694">
                  <c:v>2.3655300000000001E-2</c:v>
                </c:pt>
                <c:pt idx="1695">
                  <c:v>2.4613800000000002E-2</c:v>
                </c:pt>
                <c:pt idx="1696">
                  <c:v>2.58917E-2</c:v>
                </c:pt>
                <c:pt idx="1697">
                  <c:v>2.7808599999999999E-2</c:v>
                </c:pt>
                <c:pt idx="1698">
                  <c:v>2.9725499999999998E-2</c:v>
                </c:pt>
                <c:pt idx="1699">
                  <c:v>2.6850099999999998E-2</c:v>
                </c:pt>
                <c:pt idx="1700">
                  <c:v>2.8767000000000001E-2</c:v>
                </c:pt>
                <c:pt idx="1701">
                  <c:v>2.4933299999999999E-2</c:v>
                </c:pt>
                <c:pt idx="1702">
                  <c:v>2.6530700000000001E-2</c:v>
                </c:pt>
                <c:pt idx="1703">
                  <c:v>2.6530700000000001E-2</c:v>
                </c:pt>
                <c:pt idx="1704">
                  <c:v>2.62112E-2</c:v>
                </c:pt>
                <c:pt idx="1705">
                  <c:v>2.55722E-2</c:v>
                </c:pt>
                <c:pt idx="1706">
                  <c:v>2.4613800000000002E-2</c:v>
                </c:pt>
                <c:pt idx="1707">
                  <c:v>2.3974800000000001E-2</c:v>
                </c:pt>
                <c:pt idx="1708">
                  <c:v>2.3655300000000001E-2</c:v>
                </c:pt>
                <c:pt idx="1709">
                  <c:v>2.2377399999999999E-2</c:v>
                </c:pt>
                <c:pt idx="1710">
                  <c:v>2.078E-2</c:v>
                </c:pt>
                <c:pt idx="1711">
                  <c:v>2.1419000000000001E-2</c:v>
                </c:pt>
                <c:pt idx="1712">
                  <c:v>2.1419000000000001E-2</c:v>
                </c:pt>
                <c:pt idx="1713">
                  <c:v>2.10995E-2</c:v>
                </c:pt>
                <c:pt idx="1714">
                  <c:v>2.04605E-2</c:v>
                </c:pt>
                <c:pt idx="1715">
                  <c:v>1.9502100000000001E-2</c:v>
                </c:pt>
                <c:pt idx="1716">
                  <c:v>2.0141099999999999E-2</c:v>
                </c:pt>
                <c:pt idx="1717">
                  <c:v>2.078E-2</c:v>
                </c:pt>
                <c:pt idx="1718">
                  <c:v>2.2057899999999998E-2</c:v>
                </c:pt>
                <c:pt idx="1719">
                  <c:v>2.2057899999999998E-2</c:v>
                </c:pt>
                <c:pt idx="1720">
                  <c:v>2.2377399999999999E-2</c:v>
                </c:pt>
                <c:pt idx="1721">
                  <c:v>2.3016399999999999E-2</c:v>
                </c:pt>
                <c:pt idx="1722">
                  <c:v>2.4294300000000001E-2</c:v>
                </c:pt>
                <c:pt idx="1723">
                  <c:v>2.55722E-2</c:v>
                </c:pt>
                <c:pt idx="1724">
                  <c:v>2.81281E-2</c:v>
                </c:pt>
                <c:pt idx="1725">
                  <c:v>2.9406000000000002E-2</c:v>
                </c:pt>
                <c:pt idx="1726">
                  <c:v>3.0044999999999999E-2</c:v>
                </c:pt>
                <c:pt idx="1727">
                  <c:v>3.06839E-2</c:v>
                </c:pt>
                <c:pt idx="1728">
                  <c:v>2.7169599999999999E-2</c:v>
                </c:pt>
                <c:pt idx="1729">
                  <c:v>2.55722E-2</c:v>
                </c:pt>
                <c:pt idx="1730">
                  <c:v>2.81281E-2</c:v>
                </c:pt>
                <c:pt idx="1731">
                  <c:v>2.7489099999999999E-2</c:v>
                </c:pt>
                <c:pt idx="1732">
                  <c:v>2.6530700000000001E-2</c:v>
                </c:pt>
                <c:pt idx="1733">
                  <c:v>2.4933299999999999E-2</c:v>
                </c:pt>
                <c:pt idx="1734">
                  <c:v>2.4933299999999999E-2</c:v>
                </c:pt>
                <c:pt idx="1735">
                  <c:v>2.4294300000000001E-2</c:v>
                </c:pt>
                <c:pt idx="1736">
                  <c:v>2.3655300000000001E-2</c:v>
                </c:pt>
                <c:pt idx="1737">
                  <c:v>2.3016399999999999E-2</c:v>
                </c:pt>
                <c:pt idx="1738">
                  <c:v>2.1419000000000001E-2</c:v>
                </c:pt>
                <c:pt idx="1739">
                  <c:v>2.078E-2</c:v>
                </c:pt>
                <c:pt idx="1740">
                  <c:v>2.04605E-2</c:v>
                </c:pt>
                <c:pt idx="1741">
                  <c:v>2.04605E-2</c:v>
                </c:pt>
                <c:pt idx="1742">
                  <c:v>1.9821600000000002E-2</c:v>
                </c:pt>
                <c:pt idx="1743">
                  <c:v>1.9821600000000002E-2</c:v>
                </c:pt>
                <c:pt idx="1744">
                  <c:v>1.9821600000000002E-2</c:v>
                </c:pt>
                <c:pt idx="1745">
                  <c:v>1.9182600000000001E-2</c:v>
                </c:pt>
                <c:pt idx="1746">
                  <c:v>2.04605E-2</c:v>
                </c:pt>
                <c:pt idx="1747">
                  <c:v>2.2057899999999998E-2</c:v>
                </c:pt>
                <c:pt idx="1748">
                  <c:v>2.1738500000000001E-2</c:v>
                </c:pt>
                <c:pt idx="1749">
                  <c:v>2.3016399999999999E-2</c:v>
                </c:pt>
                <c:pt idx="1750">
                  <c:v>2.3974800000000001E-2</c:v>
                </c:pt>
                <c:pt idx="1751">
                  <c:v>2.5252699999999999E-2</c:v>
                </c:pt>
                <c:pt idx="1752">
                  <c:v>2.6850099999999998E-2</c:v>
                </c:pt>
                <c:pt idx="1753">
                  <c:v>2.8767000000000001E-2</c:v>
                </c:pt>
                <c:pt idx="1754">
                  <c:v>3.03644E-2</c:v>
                </c:pt>
                <c:pt idx="1755">
                  <c:v>2.7169599999999999E-2</c:v>
                </c:pt>
                <c:pt idx="1756">
                  <c:v>2.2057899999999998E-2</c:v>
                </c:pt>
                <c:pt idx="1757">
                  <c:v>2.4933299999999999E-2</c:v>
                </c:pt>
                <c:pt idx="1758">
                  <c:v>2.62112E-2</c:v>
                </c:pt>
                <c:pt idx="1759">
                  <c:v>2.58917E-2</c:v>
                </c:pt>
                <c:pt idx="1760">
                  <c:v>2.55722E-2</c:v>
                </c:pt>
                <c:pt idx="1761">
                  <c:v>2.5252699999999999E-2</c:v>
                </c:pt>
                <c:pt idx="1762">
                  <c:v>2.4933299999999999E-2</c:v>
                </c:pt>
                <c:pt idx="1763">
                  <c:v>2.3655300000000001E-2</c:v>
                </c:pt>
                <c:pt idx="1764">
                  <c:v>2.33359E-2</c:v>
                </c:pt>
                <c:pt idx="1765">
                  <c:v>2.2696899999999999E-2</c:v>
                </c:pt>
                <c:pt idx="1766">
                  <c:v>2.1419000000000001E-2</c:v>
                </c:pt>
                <c:pt idx="1767">
                  <c:v>2.1419000000000001E-2</c:v>
                </c:pt>
                <c:pt idx="1768">
                  <c:v>2.0141099999999999E-2</c:v>
                </c:pt>
                <c:pt idx="1769">
                  <c:v>1.9821600000000002E-2</c:v>
                </c:pt>
                <c:pt idx="1770">
                  <c:v>2.04605E-2</c:v>
                </c:pt>
                <c:pt idx="1771">
                  <c:v>2.0141099999999999E-2</c:v>
                </c:pt>
                <c:pt idx="1772">
                  <c:v>2.1419000000000001E-2</c:v>
                </c:pt>
                <c:pt idx="1773">
                  <c:v>2.1738500000000001E-2</c:v>
                </c:pt>
                <c:pt idx="1774">
                  <c:v>2.1738500000000001E-2</c:v>
                </c:pt>
                <c:pt idx="1775">
                  <c:v>2.2057899999999998E-2</c:v>
                </c:pt>
                <c:pt idx="1776">
                  <c:v>2.33359E-2</c:v>
                </c:pt>
                <c:pt idx="1777">
                  <c:v>2.4933299999999999E-2</c:v>
                </c:pt>
                <c:pt idx="1778">
                  <c:v>2.7169599999999999E-2</c:v>
                </c:pt>
                <c:pt idx="1779">
                  <c:v>2.8447500000000001E-2</c:v>
                </c:pt>
                <c:pt idx="1780">
                  <c:v>2.9086500000000001E-2</c:v>
                </c:pt>
                <c:pt idx="1781">
                  <c:v>3.10034E-2</c:v>
                </c:pt>
                <c:pt idx="1782">
                  <c:v>3.1642400000000001E-2</c:v>
                </c:pt>
                <c:pt idx="1783">
                  <c:v>2.9406000000000002E-2</c:v>
                </c:pt>
                <c:pt idx="1784">
                  <c:v>2.7808599999999999E-2</c:v>
                </c:pt>
                <c:pt idx="1785">
                  <c:v>2.8767000000000001E-2</c:v>
                </c:pt>
                <c:pt idx="1786">
                  <c:v>2.8447500000000001E-2</c:v>
                </c:pt>
                <c:pt idx="1787">
                  <c:v>2.7808599999999999E-2</c:v>
                </c:pt>
                <c:pt idx="1788">
                  <c:v>2.7169599999999999E-2</c:v>
                </c:pt>
                <c:pt idx="1789">
                  <c:v>2.7169599999999999E-2</c:v>
                </c:pt>
                <c:pt idx="1790">
                  <c:v>2.6530700000000001E-2</c:v>
                </c:pt>
                <c:pt idx="1791">
                  <c:v>2.62112E-2</c:v>
                </c:pt>
                <c:pt idx="1792">
                  <c:v>2.4613800000000002E-2</c:v>
                </c:pt>
                <c:pt idx="1793">
                  <c:v>2.33359E-2</c:v>
                </c:pt>
                <c:pt idx="1794">
                  <c:v>2.3016399999999999E-2</c:v>
                </c:pt>
                <c:pt idx="1795">
                  <c:v>2.2377399999999999E-2</c:v>
                </c:pt>
                <c:pt idx="1796">
                  <c:v>2.1738500000000001E-2</c:v>
                </c:pt>
                <c:pt idx="1797">
                  <c:v>2.2377399999999999E-2</c:v>
                </c:pt>
                <c:pt idx="1798">
                  <c:v>2.1419000000000001E-2</c:v>
                </c:pt>
                <c:pt idx="1799">
                  <c:v>2.1419000000000001E-2</c:v>
                </c:pt>
                <c:pt idx="1800">
                  <c:v>2.2057899999999998E-2</c:v>
                </c:pt>
                <c:pt idx="1801">
                  <c:v>2.2696899999999999E-2</c:v>
                </c:pt>
                <c:pt idx="1802">
                  <c:v>2.3974800000000001E-2</c:v>
                </c:pt>
                <c:pt idx="1803">
                  <c:v>2.3974800000000001E-2</c:v>
                </c:pt>
                <c:pt idx="1804">
                  <c:v>2.4613800000000002E-2</c:v>
                </c:pt>
                <c:pt idx="1805">
                  <c:v>2.55722E-2</c:v>
                </c:pt>
                <c:pt idx="1806">
                  <c:v>2.7169599999999999E-2</c:v>
                </c:pt>
                <c:pt idx="1807">
                  <c:v>2.81281E-2</c:v>
                </c:pt>
                <c:pt idx="1808">
                  <c:v>3.0044999999999999E-2</c:v>
                </c:pt>
                <c:pt idx="1809">
                  <c:v>3.1961799999999999E-2</c:v>
                </c:pt>
                <c:pt idx="1810">
                  <c:v>2.9086500000000001E-2</c:v>
                </c:pt>
                <c:pt idx="1811">
                  <c:v>2.7808599999999999E-2</c:v>
                </c:pt>
                <c:pt idx="1812">
                  <c:v>2.58917E-2</c:v>
                </c:pt>
                <c:pt idx="1813">
                  <c:v>2.81281E-2</c:v>
                </c:pt>
                <c:pt idx="1814">
                  <c:v>2.7489099999999999E-2</c:v>
                </c:pt>
                <c:pt idx="1815">
                  <c:v>2.7808599999999999E-2</c:v>
                </c:pt>
                <c:pt idx="1816">
                  <c:v>2.62112E-2</c:v>
                </c:pt>
                <c:pt idx="1817">
                  <c:v>2.58917E-2</c:v>
                </c:pt>
                <c:pt idx="1818">
                  <c:v>2.58917E-2</c:v>
                </c:pt>
                <c:pt idx="1819">
                  <c:v>2.4933299999999999E-2</c:v>
                </c:pt>
                <c:pt idx="1820">
                  <c:v>2.3974800000000001E-2</c:v>
                </c:pt>
                <c:pt idx="1821">
                  <c:v>2.3016399999999999E-2</c:v>
                </c:pt>
                <c:pt idx="1822">
                  <c:v>2.1738500000000001E-2</c:v>
                </c:pt>
                <c:pt idx="1823">
                  <c:v>2.1419000000000001E-2</c:v>
                </c:pt>
                <c:pt idx="1824">
                  <c:v>2.10995E-2</c:v>
                </c:pt>
                <c:pt idx="1825">
                  <c:v>2.1419000000000001E-2</c:v>
                </c:pt>
                <c:pt idx="1826">
                  <c:v>2.078E-2</c:v>
                </c:pt>
                <c:pt idx="1827">
                  <c:v>2.0141099999999999E-2</c:v>
                </c:pt>
                <c:pt idx="1828">
                  <c:v>2.0141099999999999E-2</c:v>
                </c:pt>
                <c:pt idx="1829">
                  <c:v>2.1419000000000001E-2</c:v>
                </c:pt>
                <c:pt idx="1830">
                  <c:v>2.2377399999999999E-2</c:v>
                </c:pt>
                <c:pt idx="1831">
                  <c:v>2.3655300000000001E-2</c:v>
                </c:pt>
                <c:pt idx="1832">
                  <c:v>2.4933299999999999E-2</c:v>
                </c:pt>
                <c:pt idx="1833">
                  <c:v>2.6530700000000001E-2</c:v>
                </c:pt>
                <c:pt idx="1834">
                  <c:v>2.6850099999999998E-2</c:v>
                </c:pt>
                <c:pt idx="1835">
                  <c:v>2.7489099999999999E-2</c:v>
                </c:pt>
                <c:pt idx="1836">
                  <c:v>3.03644E-2</c:v>
                </c:pt>
                <c:pt idx="1837">
                  <c:v>3.1322900000000001E-2</c:v>
                </c:pt>
                <c:pt idx="1838">
                  <c:v>3.2600799999999999E-2</c:v>
                </c:pt>
                <c:pt idx="1839">
                  <c:v>2.3016399999999999E-2</c:v>
                </c:pt>
                <c:pt idx="1840">
                  <c:v>2.7169599999999999E-2</c:v>
                </c:pt>
                <c:pt idx="1841">
                  <c:v>2.7169599999999999E-2</c:v>
                </c:pt>
                <c:pt idx="1842">
                  <c:v>2.81281E-2</c:v>
                </c:pt>
                <c:pt idx="1843">
                  <c:v>2.7169599999999999E-2</c:v>
                </c:pt>
                <c:pt idx="1844">
                  <c:v>2.7808599999999999E-2</c:v>
                </c:pt>
                <c:pt idx="1845">
                  <c:v>2.58917E-2</c:v>
                </c:pt>
                <c:pt idx="1846">
                  <c:v>2.55722E-2</c:v>
                </c:pt>
                <c:pt idx="1847">
                  <c:v>2.4294300000000001E-2</c:v>
                </c:pt>
                <c:pt idx="1848">
                  <c:v>2.4613800000000002E-2</c:v>
                </c:pt>
                <c:pt idx="1849">
                  <c:v>2.2696899999999999E-2</c:v>
                </c:pt>
                <c:pt idx="1850">
                  <c:v>2.3016399999999999E-2</c:v>
                </c:pt>
                <c:pt idx="1851">
                  <c:v>2.1738500000000001E-2</c:v>
                </c:pt>
                <c:pt idx="1852">
                  <c:v>2.1419000000000001E-2</c:v>
                </c:pt>
                <c:pt idx="1853">
                  <c:v>2.2057899999999998E-2</c:v>
                </c:pt>
                <c:pt idx="1854">
                  <c:v>2.078E-2</c:v>
                </c:pt>
                <c:pt idx="1855">
                  <c:v>2.3016399999999999E-2</c:v>
                </c:pt>
                <c:pt idx="1856">
                  <c:v>2.2377399999999999E-2</c:v>
                </c:pt>
                <c:pt idx="1857">
                  <c:v>2.3655300000000001E-2</c:v>
                </c:pt>
                <c:pt idx="1858">
                  <c:v>2.33359E-2</c:v>
                </c:pt>
                <c:pt idx="1859">
                  <c:v>2.5252699999999999E-2</c:v>
                </c:pt>
                <c:pt idx="1860">
                  <c:v>2.55722E-2</c:v>
                </c:pt>
                <c:pt idx="1861">
                  <c:v>2.7169599999999999E-2</c:v>
                </c:pt>
                <c:pt idx="1862">
                  <c:v>2.8767000000000001E-2</c:v>
                </c:pt>
                <c:pt idx="1863">
                  <c:v>3.06839E-2</c:v>
                </c:pt>
                <c:pt idx="1864">
                  <c:v>3.06839E-2</c:v>
                </c:pt>
                <c:pt idx="1865">
                  <c:v>3.3559199999999997E-2</c:v>
                </c:pt>
                <c:pt idx="1866">
                  <c:v>3.06839E-2</c:v>
                </c:pt>
                <c:pt idx="1867">
                  <c:v>3.1642400000000001E-2</c:v>
                </c:pt>
                <c:pt idx="1868">
                  <c:v>2.9725499999999998E-2</c:v>
                </c:pt>
                <c:pt idx="1869">
                  <c:v>3.03644E-2</c:v>
                </c:pt>
                <c:pt idx="1870">
                  <c:v>3.10034E-2</c:v>
                </c:pt>
                <c:pt idx="1871">
                  <c:v>2.9086500000000001E-2</c:v>
                </c:pt>
                <c:pt idx="1872">
                  <c:v>2.81281E-2</c:v>
                </c:pt>
                <c:pt idx="1873">
                  <c:v>2.9086500000000001E-2</c:v>
                </c:pt>
                <c:pt idx="1874">
                  <c:v>2.7808599999999999E-2</c:v>
                </c:pt>
                <c:pt idx="1875">
                  <c:v>2.6850099999999998E-2</c:v>
                </c:pt>
                <c:pt idx="1876">
                  <c:v>2.55722E-2</c:v>
                </c:pt>
                <c:pt idx="1877">
                  <c:v>2.4613800000000002E-2</c:v>
                </c:pt>
                <c:pt idx="1878">
                  <c:v>2.4933299999999999E-2</c:v>
                </c:pt>
                <c:pt idx="1879">
                  <c:v>2.3974800000000001E-2</c:v>
                </c:pt>
                <c:pt idx="1880">
                  <c:v>2.4294300000000001E-2</c:v>
                </c:pt>
                <c:pt idx="1881">
                  <c:v>2.4294300000000001E-2</c:v>
                </c:pt>
                <c:pt idx="1882">
                  <c:v>2.3974800000000001E-2</c:v>
                </c:pt>
                <c:pt idx="1883">
                  <c:v>2.33359E-2</c:v>
                </c:pt>
                <c:pt idx="1884">
                  <c:v>2.4613800000000002E-2</c:v>
                </c:pt>
                <c:pt idx="1885">
                  <c:v>2.5252699999999999E-2</c:v>
                </c:pt>
                <c:pt idx="1886">
                  <c:v>2.58917E-2</c:v>
                </c:pt>
                <c:pt idx="1887">
                  <c:v>2.62112E-2</c:v>
                </c:pt>
                <c:pt idx="1888">
                  <c:v>2.6850099999999998E-2</c:v>
                </c:pt>
                <c:pt idx="1889">
                  <c:v>2.81281E-2</c:v>
                </c:pt>
                <c:pt idx="1890">
                  <c:v>2.9406000000000002E-2</c:v>
                </c:pt>
                <c:pt idx="1891">
                  <c:v>3.1322900000000001E-2</c:v>
                </c:pt>
                <c:pt idx="1892">
                  <c:v>3.32398E-2</c:v>
                </c:pt>
                <c:pt idx="1893">
                  <c:v>3.4517699999999998E-2</c:v>
                </c:pt>
                <c:pt idx="1894">
                  <c:v>3.4837199999999999E-2</c:v>
                </c:pt>
                <c:pt idx="1895">
                  <c:v>2.62112E-2</c:v>
                </c:pt>
                <c:pt idx="1896">
                  <c:v>2.9725499999999998E-2</c:v>
                </c:pt>
                <c:pt idx="1897">
                  <c:v>3.06839E-2</c:v>
                </c:pt>
                <c:pt idx="1898">
                  <c:v>3.10034E-2</c:v>
                </c:pt>
                <c:pt idx="1899">
                  <c:v>2.9725499999999998E-2</c:v>
                </c:pt>
                <c:pt idx="1900">
                  <c:v>2.8447500000000001E-2</c:v>
                </c:pt>
                <c:pt idx="1901">
                  <c:v>2.7808599999999999E-2</c:v>
                </c:pt>
                <c:pt idx="1902">
                  <c:v>2.7169599999999999E-2</c:v>
                </c:pt>
                <c:pt idx="1903">
                  <c:v>2.7489099999999999E-2</c:v>
                </c:pt>
                <c:pt idx="1904">
                  <c:v>2.62112E-2</c:v>
                </c:pt>
                <c:pt idx="1905">
                  <c:v>2.5252699999999999E-2</c:v>
                </c:pt>
                <c:pt idx="1906">
                  <c:v>2.4294300000000001E-2</c:v>
                </c:pt>
                <c:pt idx="1907">
                  <c:v>2.4294300000000001E-2</c:v>
                </c:pt>
                <c:pt idx="1908">
                  <c:v>2.3655300000000001E-2</c:v>
                </c:pt>
                <c:pt idx="1909">
                  <c:v>2.33359E-2</c:v>
                </c:pt>
                <c:pt idx="1910">
                  <c:v>2.3655300000000001E-2</c:v>
                </c:pt>
                <c:pt idx="1911">
                  <c:v>2.33359E-2</c:v>
                </c:pt>
                <c:pt idx="1912">
                  <c:v>2.33359E-2</c:v>
                </c:pt>
                <c:pt idx="1913">
                  <c:v>2.4933299999999999E-2</c:v>
                </c:pt>
                <c:pt idx="1914">
                  <c:v>2.5252699999999999E-2</c:v>
                </c:pt>
                <c:pt idx="1915">
                  <c:v>2.6530700000000001E-2</c:v>
                </c:pt>
                <c:pt idx="1916">
                  <c:v>2.6530700000000001E-2</c:v>
                </c:pt>
                <c:pt idx="1917">
                  <c:v>2.81281E-2</c:v>
                </c:pt>
                <c:pt idx="1918">
                  <c:v>2.8767000000000001E-2</c:v>
                </c:pt>
                <c:pt idx="1919">
                  <c:v>3.03644E-2</c:v>
                </c:pt>
                <c:pt idx="1920">
                  <c:v>3.32398E-2</c:v>
                </c:pt>
                <c:pt idx="1921">
                  <c:v>3.3878699999999998E-2</c:v>
                </c:pt>
                <c:pt idx="1922">
                  <c:v>3.1642400000000001E-2</c:v>
                </c:pt>
                <c:pt idx="1923">
                  <c:v>2.5252699999999999E-2</c:v>
                </c:pt>
                <c:pt idx="1924">
                  <c:v>2.8447500000000001E-2</c:v>
                </c:pt>
                <c:pt idx="1925">
                  <c:v>3.0044999999999999E-2</c:v>
                </c:pt>
                <c:pt idx="1926">
                  <c:v>2.9406000000000002E-2</c:v>
                </c:pt>
                <c:pt idx="1927">
                  <c:v>2.8447500000000001E-2</c:v>
                </c:pt>
                <c:pt idx="1928">
                  <c:v>2.81281E-2</c:v>
                </c:pt>
                <c:pt idx="1929">
                  <c:v>2.7489099999999999E-2</c:v>
                </c:pt>
                <c:pt idx="1930">
                  <c:v>2.58917E-2</c:v>
                </c:pt>
                <c:pt idx="1931">
                  <c:v>2.58917E-2</c:v>
                </c:pt>
                <c:pt idx="1932">
                  <c:v>2.5252699999999999E-2</c:v>
                </c:pt>
                <c:pt idx="1933">
                  <c:v>2.4613800000000002E-2</c:v>
                </c:pt>
                <c:pt idx="1934">
                  <c:v>2.4613800000000002E-2</c:v>
                </c:pt>
                <c:pt idx="1935">
                  <c:v>2.3974800000000001E-2</c:v>
                </c:pt>
                <c:pt idx="1936">
                  <c:v>2.3016399999999999E-2</c:v>
                </c:pt>
                <c:pt idx="1937">
                  <c:v>2.33359E-2</c:v>
                </c:pt>
                <c:pt idx="1938">
                  <c:v>2.3974800000000001E-2</c:v>
                </c:pt>
                <c:pt idx="1939">
                  <c:v>2.4294300000000001E-2</c:v>
                </c:pt>
                <c:pt idx="1940">
                  <c:v>2.4933299999999999E-2</c:v>
                </c:pt>
                <c:pt idx="1941">
                  <c:v>2.55722E-2</c:v>
                </c:pt>
                <c:pt idx="1942">
                  <c:v>2.62112E-2</c:v>
                </c:pt>
                <c:pt idx="1943">
                  <c:v>2.6850099999999998E-2</c:v>
                </c:pt>
                <c:pt idx="1944">
                  <c:v>2.8767000000000001E-2</c:v>
                </c:pt>
                <c:pt idx="1945">
                  <c:v>2.9725499999999998E-2</c:v>
                </c:pt>
                <c:pt idx="1946">
                  <c:v>3.1322900000000001E-2</c:v>
                </c:pt>
                <c:pt idx="1947">
                  <c:v>3.3559199999999997E-2</c:v>
                </c:pt>
                <c:pt idx="1948">
                  <c:v>3.4837199999999999E-2</c:v>
                </c:pt>
                <c:pt idx="1949">
                  <c:v>3.5156600000000003E-2</c:v>
                </c:pt>
                <c:pt idx="1950">
                  <c:v>2.6850099999999998E-2</c:v>
                </c:pt>
                <c:pt idx="1951">
                  <c:v>3.10034E-2</c:v>
                </c:pt>
                <c:pt idx="1952">
                  <c:v>3.2281299999999999E-2</c:v>
                </c:pt>
                <c:pt idx="1953">
                  <c:v>3.2600799999999999E-2</c:v>
                </c:pt>
                <c:pt idx="1954">
                  <c:v>3.06839E-2</c:v>
                </c:pt>
                <c:pt idx="1955">
                  <c:v>3.06839E-2</c:v>
                </c:pt>
                <c:pt idx="1956">
                  <c:v>3.03644E-2</c:v>
                </c:pt>
                <c:pt idx="1957">
                  <c:v>2.9725499999999998E-2</c:v>
                </c:pt>
                <c:pt idx="1958">
                  <c:v>2.8447500000000001E-2</c:v>
                </c:pt>
                <c:pt idx="1959">
                  <c:v>2.7808599999999999E-2</c:v>
                </c:pt>
                <c:pt idx="1960">
                  <c:v>2.7169599999999999E-2</c:v>
                </c:pt>
                <c:pt idx="1961">
                  <c:v>2.55722E-2</c:v>
                </c:pt>
                <c:pt idx="1962">
                  <c:v>2.58917E-2</c:v>
                </c:pt>
                <c:pt idx="1963">
                  <c:v>2.55722E-2</c:v>
                </c:pt>
                <c:pt idx="1964">
                  <c:v>2.55722E-2</c:v>
                </c:pt>
                <c:pt idx="1965">
                  <c:v>2.55722E-2</c:v>
                </c:pt>
                <c:pt idx="1966">
                  <c:v>2.4933299999999999E-2</c:v>
                </c:pt>
                <c:pt idx="1967">
                  <c:v>2.55722E-2</c:v>
                </c:pt>
                <c:pt idx="1968">
                  <c:v>2.6530700000000001E-2</c:v>
                </c:pt>
                <c:pt idx="1969">
                  <c:v>2.7169599999999999E-2</c:v>
                </c:pt>
                <c:pt idx="1970">
                  <c:v>2.7489099999999999E-2</c:v>
                </c:pt>
                <c:pt idx="1971">
                  <c:v>8.0008000000000006E-3</c:v>
                </c:pt>
                <c:pt idx="1972">
                  <c:v>6.00761E-2</c:v>
                </c:pt>
                <c:pt idx="1973">
                  <c:v>5.5922899999999998E-2</c:v>
                </c:pt>
                <c:pt idx="1974">
                  <c:v>5.5922899999999998E-2</c:v>
                </c:pt>
                <c:pt idx="1975">
                  <c:v>5.5922899999999998E-2</c:v>
                </c:pt>
                <c:pt idx="1976">
                  <c:v>5.5603399999999997E-2</c:v>
                </c:pt>
                <c:pt idx="1977">
                  <c:v>5.6242300000000002E-2</c:v>
                </c:pt>
                <c:pt idx="1978">
                  <c:v>5.5922899999999998E-2</c:v>
                </c:pt>
                <c:pt idx="1979">
                  <c:v>5.6881300000000003E-2</c:v>
                </c:pt>
                <c:pt idx="1980">
                  <c:v>5.5603399999999997E-2</c:v>
                </c:pt>
                <c:pt idx="1981">
                  <c:v>5.6242300000000002E-2</c:v>
                </c:pt>
                <c:pt idx="1982">
                  <c:v>5.6242300000000002E-2</c:v>
                </c:pt>
                <c:pt idx="1983">
                  <c:v>5.5922899999999998E-2</c:v>
                </c:pt>
                <c:pt idx="1984">
                  <c:v>5.5922899999999998E-2</c:v>
                </c:pt>
                <c:pt idx="1985">
                  <c:v>5.5922899999999998E-2</c:v>
                </c:pt>
                <c:pt idx="1986">
                  <c:v>5.5922899999999998E-2</c:v>
                </c:pt>
                <c:pt idx="1987">
                  <c:v>5.5283899999999997E-2</c:v>
                </c:pt>
                <c:pt idx="1988">
                  <c:v>5.5603399999999997E-2</c:v>
                </c:pt>
                <c:pt idx="1989">
                  <c:v>5.5603399999999997E-2</c:v>
                </c:pt>
                <c:pt idx="1990">
                  <c:v>5.5922899999999998E-2</c:v>
                </c:pt>
                <c:pt idx="1991">
                  <c:v>5.5603399999999997E-2</c:v>
                </c:pt>
                <c:pt idx="1992">
                  <c:v>5.5603399999999997E-2</c:v>
                </c:pt>
                <c:pt idx="1993">
                  <c:v>5.5922899999999998E-2</c:v>
                </c:pt>
                <c:pt idx="1994">
                  <c:v>5.6561800000000002E-2</c:v>
                </c:pt>
                <c:pt idx="1995">
                  <c:v>5.5283899999999997E-2</c:v>
                </c:pt>
                <c:pt idx="1996">
                  <c:v>5.5603399999999997E-2</c:v>
                </c:pt>
                <c:pt idx="1997">
                  <c:v>5.5603399999999997E-2</c:v>
                </c:pt>
                <c:pt idx="1998">
                  <c:v>5.6561800000000002E-2</c:v>
                </c:pt>
                <c:pt idx="1999">
                  <c:v>5.5922899999999998E-2</c:v>
                </c:pt>
                <c:pt idx="2000">
                  <c:v>5.5922899999999998E-2</c:v>
                </c:pt>
                <c:pt idx="2001">
                  <c:v>5.6242300000000002E-2</c:v>
                </c:pt>
                <c:pt idx="2002">
                  <c:v>5.5603399999999997E-2</c:v>
                </c:pt>
                <c:pt idx="2003">
                  <c:v>5.6242300000000002E-2</c:v>
                </c:pt>
                <c:pt idx="2004">
                  <c:v>5.6242300000000002E-2</c:v>
                </c:pt>
                <c:pt idx="2005">
                  <c:v>-0.12905620000000001</c:v>
                </c:pt>
                <c:pt idx="2006">
                  <c:v>5.94371E-2</c:v>
                </c:pt>
                <c:pt idx="2007">
                  <c:v>5.5603399999999997E-2</c:v>
                </c:pt>
                <c:pt idx="2008">
                  <c:v>5.6242300000000002E-2</c:v>
                </c:pt>
                <c:pt idx="2009">
                  <c:v>5.6881300000000003E-2</c:v>
                </c:pt>
                <c:pt idx="2010">
                  <c:v>5.6561800000000002E-2</c:v>
                </c:pt>
              </c:numCache>
            </c:numRef>
          </c:val>
          <c:smooth val="0"/>
          <c:extLst>
            <c:ext xmlns:c16="http://schemas.microsoft.com/office/drawing/2014/chart" uri="{C3380CC4-5D6E-409C-BE32-E72D297353CC}">
              <c16:uniqueId val="{00000001-AD0B-4895-A33E-133CDF0D71A3}"/>
            </c:ext>
          </c:extLst>
        </c:ser>
        <c:dLbls>
          <c:showLegendKey val="0"/>
          <c:showVal val="0"/>
          <c:showCatName val="0"/>
          <c:showSerName val="0"/>
          <c:showPercent val="0"/>
          <c:showBubbleSize val="0"/>
        </c:dLbls>
        <c:smooth val="0"/>
        <c:axId val="89838336"/>
        <c:axId val="89842048"/>
      </c:lineChart>
      <c:catAx>
        <c:axId val="89838336"/>
        <c:scaling>
          <c:orientation val="minMax"/>
        </c:scaling>
        <c:delete val="0"/>
        <c:axPos val="b"/>
        <c:numFmt formatCode="General" sourceLinked="1"/>
        <c:majorTickMark val="out"/>
        <c:minorTickMark val="none"/>
        <c:tickLblPos val="nextTo"/>
        <c:crossAx val="89842048"/>
        <c:crosses val="autoZero"/>
        <c:auto val="1"/>
        <c:lblAlgn val="ctr"/>
        <c:lblOffset val="100"/>
        <c:noMultiLvlLbl val="0"/>
      </c:catAx>
      <c:valAx>
        <c:axId val="89842048"/>
        <c:scaling>
          <c:orientation val="minMax"/>
          <c:max val="0.5"/>
          <c:min val="-0.5"/>
        </c:scaling>
        <c:delete val="0"/>
        <c:axPos val="l"/>
        <c:majorGridlines/>
        <c:numFmt formatCode="General" sourceLinked="1"/>
        <c:majorTickMark val="out"/>
        <c:minorTickMark val="none"/>
        <c:tickLblPos val="nextTo"/>
        <c:txPr>
          <a:bodyPr/>
          <a:lstStyle/>
          <a:p>
            <a:pPr>
              <a:defRPr sz="1800" b="1"/>
            </a:pPr>
            <a:endParaRPr lang="en-US"/>
          </a:p>
        </c:txPr>
        <c:crossAx val="89838336"/>
        <c:crosses val="autoZero"/>
        <c:crossBetween val="between"/>
      </c:valAx>
    </c:plotArea>
    <c:legend>
      <c:legendPos val="r"/>
      <c:legendEntry>
        <c:idx val="0"/>
        <c:txPr>
          <a:bodyPr/>
          <a:lstStyle/>
          <a:p>
            <a:pPr>
              <a:defRPr sz="2000" b="1">
                <a:solidFill>
                  <a:srgbClr val="006600"/>
                </a:solidFill>
              </a:defRPr>
            </a:pPr>
            <a:endParaRPr lang="en-US"/>
          </a:p>
        </c:txPr>
      </c:legendEntry>
      <c:legendEntry>
        <c:idx val="1"/>
        <c:txPr>
          <a:bodyPr/>
          <a:lstStyle/>
          <a:p>
            <a:pPr>
              <a:defRPr sz="2000" b="1">
                <a:solidFill>
                  <a:srgbClr val="0000CC"/>
                </a:solidFill>
              </a:defRPr>
            </a:pPr>
            <a:endParaRPr lang="en-US"/>
          </a:p>
        </c:txPr>
      </c:legendEntry>
      <c:layout>
        <c:manualLayout>
          <c:xMode val="edge"/>
          <c:yMode val="edge"/>
          <c:x val="0.65778078010604124"/>
          <c:y val="0.13503280839895013"/>
          <c:w val="0.33997644884813433"/>
          <c:h val="0.16743438320209975"/>
        </c:manualLayout>
      </c:layout>
      <c:overlay val="1"/>
      <c:spPr>
        <a:solidFill>
          <a:schemeClr val="bg1"/>
        </a:solidFill>
        <a:ln w="25400">
          <a:solidFill>
            <a:srgbClr val="C00000"/>
          </a:solidFill>
        </a:ln>
      </c:spPr>
      <c:txPr>
        <a:bodyPr/>
        <a:lstStyle/>
        <a:p>
          <a:pPr>
            <a:defRPr sz="2000" b="1"/>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2400"/>
          </a:pPr>
          <a:endParaRPr lang="en-US"/>
        </a:p>
      </c:txPr>
    </c:title>
    <c:autoTitleDeleted val="0"/>
    <c:plotArea>
      <c:layout/>
      <c:lineChart>
        <c:grouping val="standard"/>
        <c:varyColors val="0"/>
        <c:ser>
          <c:idx val="0"/>
          <c:order val="0"/>
          <c:tx>
            <c:v>HTS Current (A)</c:v>
          </c:tx>
          <c:marker>
            <c:symbol val="none"/>
          </c:marker>
          <c:cat>
            <c:numRef>
              <c:f>'Fast Logger 02-15-1750'!$A$9900:$A$10100</c:f>
              <c:numCache>
                <c:formatCode>General</c:formatCode>
                <c:ptCount val="201"/>
                <c:pt idx="0">
                  <c:v>-1.04E-2</c:v>
                </c:pt>
                <c:pt idx="1">
                  <c:v>-1.03E-2</c:v>
                </c:pt>
                <c:pt idx="2">
                  <c:v>-1.0200000000000001E-2</c:v>
                </c:pt>
                <c:pt idx="3">
                  <c:v>-1.01E-2</c:v>
                </c:pt>
                <c:pt idx="4">
                  <c:v>-0.01</c:v>
                </c:pt>
                <c:pt idx="5">
                  <c:v>-9.9000000000000008E-3</c:v>
                </c:pt>
                <c:pt idx="6">
                  <c:v>-9.7999999999999997E-3</c:v>
                </c:pt>
                <c:pt idx="7">
                  <c:v>-9.7000000000000003E-3</c:v>
                </c:pt>
                <c:pt idx="8">
                  <c:v>-9.5999999999999992E-3</c:v>
                </c:pt>
                <c:pt idx="9">
                  <c:v>-9.4999999999999998E-3</c:v>
                </c:pt>
                <c:pt idx="10">
                  <c:v>-9.4000000000000004E-3</c:v>
                </c:pt>
                <c:pt idx="11">
                  <c:v>-9.2999999999999992E-3</c:v>
                </c:pt>
                <c:pt idx="12">
                  <c:v>-9.1999999999999998E-3</c:v>
                </c:pt>
                <c:pt idx="13">
                  <c:v>-9.1000000000000004E-3</c:v>
                </c:pt>
                <c:pt idx="14">
                  <c:v>-8.9999999999999993E-3</c:v>
                </c:pt>
                <c:pt idx="15">
                  <c:v>-8.8999999999999999E-3</c:v>
                </c:pt>
                <c:pt idx="16">
                  <c:v>-8.8000000000000005E-3</c:v>
                </c:pt>
                <c:pt idx="17">
                  <c:v>-8.6999999999999994E-3</c:v>
                </c:pt>
                <c:pt idx="18">
                  <c:v>-8.6E-3</c:v>
                </c:pt>
                <c:pt idx="19">
                  <c:v>-8.5000000000000006E-3</c:v>
                </c:pt>
                <c:pt idx="20">
                  <c:v>-8.3999999999999995E-3</c:v>
                </c:pt>
                <c:pt idx="21">
                  <c:v>-8.3000000000000001E-3</c:v>
                </c:pt>
                <c:pt idx="22">
                  <c:v>-8.2000000000000007E-3</c:v>
                </c:pt>
                <c:pt idx="23">
                  <c:v>-8.0999999999999996E-3</c:v>
                </c:pt>
                <c:pt idx="24">
                  <c:v>-8.0000000000000002E-3</c:v>
                </c:pt>
                <c:pt idx="25">
                  <c:v>-7.9000000000000008E-3</c:v>
                </c:pt>
                <c:pt idx="26">
                  <c:v>-7.7999999999999996E-3</c:v>
                </c:pt>
                <c:pt idx="27">
                  <c:v>-7.7000000000000002E-3</c:v>
                </c:pt>
                <c:pt idx="28">
                  <c:v>-7.6E-3</c:v>
                </c:pt>
                <c:pt idx="29">
                  <c:v>-7.4999999999999997E-3</c:v>
                </c:pt>
                <c:pt idx="30">
                  <c:v>-7.4000000000000003E-3</c:v>
                </c:pt>
                <c:pt idx="31">
                  <c:v>-7.3000000000000001E-3</c:v>
                </c:pt>
                <c:pt idx="32">
                  <c:v>-7.1999999999999998E-3</c:v>
                </c:pt>
                <c:pt idx="33">
                  <c:v>-7.1000000000000004E-3</c:v>
                </c:pt>
                <c:pt idx="34">
                  <c:v>-7.0000000000000001E-3</c:v>
                </c:pt>
                <c:pt idx="35">
                  <c:v>-6.8999999999999999E-3</c:v>
                </c:pt>
                <c:pt idx="36">
                  <c:v>-6.7999999999999996E-3</c:v>
                </c:pt>
                <c:pt idx="37">
                  <c:v>-6.7000000000000002E-3</c:v>
                </c:pt>
                <c:pt idx="38">
                  <c:v>-6.6E-3</c:v>
                </c:pt>
                <c:pt idx="39">
                  <c:v>-6.4999999999999997E-3</c:v>
                </c:pt>
                <c:pt idx="40">
                  <c:v>-6.4000000000000003E-3</c:v>
                </c:pt>
                <c:pt idx="41">
                  <c:v>-6.3E-3</c:v>
                </c:pt>
                <c:pt idx="42">
                  <c:v>-6.1999999999999998E-3</c:v>
                </c:pt>
                <c:pt idx="43">
                  <c:v>-6.1000000000000004E-3</c:v>
                </c:pt>
                <c:pt idx="44">
                  <c:v>-6.0000000000000001E-3</c:v>
                </c:pt>
                <c:pt idx="45">
                  <c:v>-5.8999999999999999E-3</c:v>
                </c:pt>
                <c:pt idx="46">
                  <c:v>-5.7999999999999996E-3</c:v>
                </c:pt>
                <c:pt idx="47">
                  <c:v>-5.7000000000000002E-3</c:v>
                </c:pt>
                <c:pt idx="48">
                  <c:v>-5.5999999999999999E-3</c:v>
                </c:pt>
                <c:pt idx="49">
                  <c:v>-5.4999999999999997E-3</c:v>
                </c:pt>
                <c:pt idx="50">
                  <c:v>-5.4000000000000003E-3</c:v>
                </c:pt>
                <c:pt idx="51">
                  <c:v>-5.3E-3</c:v>
                </c:pt>
                <c:pt idx="52">
                  <c:v>-5.1999999999999998E-3</c:v>
                </c:pt>
                <c:pt idx="53">
                  <c:v>-5.1000000000000004E-3</c:v>
                </c:pt>
                <c:pt idx="54">
                  <c:v>-5.0000000000000001E-3</c:v>
                </c:pt>
                <c:pt idx="55">
                  <c:v>-4.8999999999999998E-3</c:v>
                </c:pt>
                <c:pt idx="56">
                  <c:v>-4.7999999999999996E-3</c:v>
                </c:pt>
                <c:pt idx="57">
                  <c:v>-4.7000000000000002E-3</c:v>
                </c:pt>
                <c:pt idx="58">
                  <c:v>-4.5999999999999999E-3</c:v>
                </c:pt>
                <c:pt idx="59">
                  <c:v>-4.4999999999999997E-3</c:v>
                </c:pt>
                <c:pt idx="60">
                  <c:v>-4.4000000000000003E-3</c:v>
                </c:pt>
                <c:pt idx="61">
                  <c:v>-4.3E-3</c:v>
                </c:pt>
                <c:pt idx="62">
                  <c:v>-4.1999999999999997E-3</c:v>
                </c:pt>
                <c:pt idx="63">
                  <c:v>-4.1000000000000003E-3</c:v>
                </c:pt>
                <c:pt idx="64">
                  <c:v>-4.0000000000000001E-3</c:v>
                </c:pt>
                <c:pt idx="65">
                  <c:v>-3.8999999999999998E-3</c:v>
                </c:pt>
                <c:pt idx="66">
                  <c:v>-3.8E-3</c:v>
                </c:pt>
                <c:pt idx="67">
                  <c:v>-3.7000000000000002E-3</c:v>
                </c:pt>
                <c:pt idx="68">
                  <c:v>-3.5999999999999999E-3</c:v>
                </c:pt>
                <c:pt idx="69">
                  <c:v>-3.5000000000000001E-3</c:v>
                </c:pt>
                <c:pt idx="70">
                  <c:v>-3.3999999999999998E-3</c:v>
                </c:pt>
                <c:pt idx="71">
                  <c:v>-3.3E-3</c:v>
                </c:pt>
                <c:pt idx="72">
                  <c:v>-3.2000000000000002E-3</c:v>
                </c:pt>
                <c:pt idx="73">
                  <c:v>-3.0999999999999999E-3</c:v>
                </c:pt>
                <c:pt idx="74">
                  <c:v>-3.0000000000000001E-3</c:v>
                </c:pt>
                <c:pt idx="75">
                  <c:v>-2.8999999999999998E-3</c:v>
                </c:pt>
                <c:pt idx="76">
                  <c:v>-2.8E-3</c:v>
                </c:pt>
                <c:pt idx="77">
                  <c:v>-2.7000000000000001E-3</c:v>
                </c:pt>
                <c:pt idx="78">
                  <c:v>-2.5999999999999999E-3</c:v>
                </c:pt>
                <c:pt idx="79">
                  <c:v>-2.5000000000000001E-3</c:v>
                </c:pt>
                <c:pt idx="80">
                  <c:v>-2.3999999999999998E-3</c:v>
                </c:pt>
                <c:pt idx="81">
                  <c:v>-2.3E-3</c:v>
                </c:pt>
                <c:pt idx="82">
                  <c:v>-2.2000000000000001E-3</c:v>
                </c:pt>
                <c:pt idx="83">
                  <c:v>-2.0999999999999999E-3</c:v>
                </c:pt>
                <c:pt idx="84">
                  <c:v>-2E-3</c:v>
                </c:pt>
                <c:pt idx="85">
                  <c:v>-1.9E-3</c:v>
                </c:pt>
                <c:pt idx="86">
                  <c:v>-1.8E-3</c:v>
                </c:pt>
                <c:pt idx="87">
                  <c:v>-1.6999999999999999E-3</c:v>
                </c:pt>
                <c:pt idx="88">
                  <c:v>-1.6000000000000001E-3</c:v>
                </c:pt>
                <c:pt idx="89">
                  <c:v>-1.5E-3</c:v>
                </c:pt>
                <c:pt idx="90">
                  <c:v>-1.4E-3</c:v>
                </c:pt>
                <c:pt idx="91">
                  <c:v>-1.2999999999999999E-3</c:v>
                </c:pt>
                <c:pt idx="92">
                  <c:v>-1.1999999999999999E-3</c:v>
                </c:pt>
                <c:pt idx="93">
                  <c:v>-1.1000000000000001E-3</c:v>
                </c:pt>
                <c:pt idx="94">
                  <c:v>-1E-3</c:v>
                </c:pt>
                <c:pt idx="95">
                  <c:v>-8.9999999999999998E-4</c:v>
                </c:pt>
                <c:pt idx="96">
                  <c:v>-8.0000000000000004E-4</c:v>
                </c:pt>
                <c:pt idx="97">
                  <c:v>-6.9999999999999999E-4</c:v>
                </c:pt>
                <c:pt idx="98">
                  <c:v>-5.9999999999999995E-4</c:v>
                </c:pt>
                <c:pt idx="99">
                  <c:v>-5.0000000000000001E-4</c:v>
                </c:pt>
                <c:pt idx="100">
                  <c:v>-4.0000000000000002E-4</c:v>
                </c:pt>
                <c:pt idx="101">
                  <c:v>-2.9999999999999997E-4</c:v>
                </c:pt>
                <c:pt idx="102">
                  <c:v>-2.0000000000000001E-4</c:v>
                </c:pt>
                <c:pt idx="103">
                  <c:v>-1E-4</c:v>
                </c:pt>
                <c:pt idx="104">
                  <c:v>0</c:v>
                </c:pt>
                <c:pt idx="105">
                  <c:v>1E-4</c:v>
                </c:pt>
                <c:pt idx="106">
                  <c:v>2.0000000000000001E-4</c:v>
                </c:pt>
                <c:pt idx="107">
                  <c:v>2.9999999999999997E-4</c:v>
                </c:pt>
                <c:pt idx="108">
                  <c:v>4.0000000000000002E-4</c:v>
                </c:pt>
                <c:pt idx="109">
                  <c:v>5.0000000000000001E-4</c:v>
                </c:pt>
                <c:pt idx="110">
                  <c:v>5.9999999999999995E-4</c:v>
                </c:pt>
                <c:pt idx="111">
                  <c:v>6.9999999999999999E-4</c:v>
                </c:pt>
                <c:pt idx="112">
                  <c:v>8.0000000000000004E-4</c:v>
                </c:pt>
                <c:pt idx="113">
                  <c:v>8.9999999999999998E-4</c:v>
                </c:pt>
                <c:pt idx="114">
                  <c:v>1E-3</c:v>
                </c:pt>
                <c:pt idx="115">
                  <c:v>1.1000000000000001E-3</c:v>
                </c:pt>
                <c:pt idx="116">
                  <c:v>1.1999999999999999E-3</c:v>
                </c:pt>
                <c:pt idx="117">
                  <c:v>1.2999999999999999E-3</c:v>
                </c:pt>
                <c:pt idx="118">
                  <c:v>1.4E-3</c:v>
                </c:pt>
                <c:pt idx="119">
                  <c:v>1.5E-3</c:v>
                </c:pt>
                <c:pt idx="120">
                  <c:v>1.6000000000000001E-3</c:v>
                </c:pt>
                <c:pt idx="121">
                  <c:v>1.6999999999999999E-3</c:v>
                </c:pt>
                <c:pt idx="122">
                  <c:v>1.8E-3</c:v>
                </c:pt>
                <c:pt idx="123">
                  <c:v>1.9E-3</c:v>
                </c:pt>
                <c:pt idx="124">
                  <c:v>2E-3</c:v>
                </c:pt>
                <c:pt idx="125">
                  <c:v>2.0999999999999999E-3</c:v>
                </c:pt>
                <c:pt idx="126">
                  <c:v>2.2000000000000001E-3</c:v>
                </c:pt>
                <c:pt idx="127">
                  <c:v>2.3E-3</c:v>
                </c:pt>
                <c:pt idx="128">
                  <c:v>2.3999999999999998E-3</c:v>
                </c:pt>
                <c:pt idx="129">
                  <c:v>2.5000000000000001E-3</c:v>
                </c:pt>
                <c:pt idx="130">
                  <c:v>2.5999999999999999E-3</c:v>
                </c:pt>
                <c:pt idx="131">
                  <c:v>2.7000000000000001E-3</c:v>
                </c:pt>
                <c:pt idx="132">
                  <c:v>2.8E-3</c:v>
                </c:pt>
                <c:pt idx="133">
                  <c:v>2.8999999999999998E-3</c:v>
                </c:pt>
                <c:pt idx="134">
                  <c:v>3.0000000000000001E-3</c:v>
                </c:pt>
                <c:pt idx="135">
                  <c:v>3.0999999999999999E-3</c:v>
                </c:pt>
                <c:pt idx="136">
                  <c:v>3.2000000000000002E-3</c:v>
                </c:pt>
                <c:pt idx="137">
                  <c:v>3.3E-3</c:v>
                </c:pt>
                <c:pt idx="138">
                  <c:v>3.3999999999999998E-3</c:v>
                </c:pt>
                <c:pt idx="139">
                  <c:v>3.5000000000000001E-3</c:v>
                </c:pt>
                <c:pt idx="140">
                  <c:v>3.5999999999999999E-3</c:v>
                </c:pt>
                <c:pt idx="141">
                  <c:v>3.7000000000000002E-3</c:v>
                </c:pt>
                <c:pt idx="142">
                  <c:v>3.8E-3</c:v>
                </c:pt>
                <c:pt idx="143">
                  <c:v>3.8999999999999998E-3</c:v>
                </c:pt>
                <c:pt idx="144">
                  <c:v>4.0000000000000001E-3</c:v>
                </c:pt>
                <c:pt idx="145">
                  <c:v>4.1000000000000003E-3</c:v>
                </c:pt>
                <c:pt idx="146">
                  <c:v>4.1999999999999997E-3</c:v>
                </c:pt>
                <c:pt idx="147">
                  <c:v>4.3E-3</c:v>
                </c:pt>
                <c:pt idx="148">
                  <c:v>4.4000000000000003E-3</c:v>
                </c:pt>
                <c:pt idx="149">
                  <c:v>4.4999999999999997E-3</c:v>
                </c:pt>
                <c:pt idx="150">
                  <c:v>4.5999999999999999E-3</c:v>
                </c:pt>
                <c:pt idx="151">
                  <c:v>4.7000000000000002E-3</c:v>
                </c:pt>
                <c:pt idx="152">
                  <c:v>4.7999999999999996E-3</c:v>
                </c:pt>
                <c:pt idx="153">
                  <c:v>4.8999999999999998E-3</c:v>
                </c:pt>
                <c:pt idx="154">
                  <c:v>5.0000000000000001E-3</c:v>
                </c:pt>
                <c:pt idx="155">
                  <c:v>5.1000000000000004E-3</c:v>
                </c:pt>
                <c:pt idx="156">
                  <c:v>5.1999999999999998E-3</c:v>
                </c:pt>
                <c:pt idx="157">
                  <c:v>5.3E-3</c:v>
                </c:pt>
                <c:pt idx="158">
                  <c:v>5.4000000000000003E-3</c:v>
                </c:pt>
                <c:pt idx="159">
                  <c:v>5.4999999999999997E-3</c:v>
                </c:pt>
                <c:pt idx="160">
                  <c:v>5.5999999999999999E-3</c:v>
                </c:pt>
                <c:pt idx="161">
                  <c:v>5.7000000000000002E-3</c:v>
                </c:pt>
                <c:pt idx="162">
                  <c:v>5.7999999999999996E-3</c:v>
                </c:pt>
                <c:pt idx="163">
                  <c:v>5.8999999999999999E-3</c:v>
                </c:pt>
                <c:pt idx="164">
                  <c:v>6.0000000000000001E-3</c:v>
                </c:pt>
                <c:pt idx="165">
                  <c:v>6.1000000000000004E-3</c:v>
                </c:pt>
                <c:pt idx="166">
                  <c:v>6.1999999999999998E-3</c:v>
                </c:pt>
                <c:pt idx="167">
                  <c:v>6.3E-3</c:v>
                </c:pt>
                <c:pt idx="168">
                  <c:v>6.4000000000000003E-3</c:v>
                </c:pt>
                <c:pt idx="169">
                  <c:v>6.4999999999999997E-3</c:v>
                </c:pt>
                <c:pt idx="170">
                  <c:v>6.6E-3</c:v>
                </c:pt>
                <c:pt idx="171">
                  <c:v>6.7000000000000002E-3</c:v>
                </c:pt>
                <c:pt idx="172">
                  <c:v>6.7999999999999996E-3</c:v>
                </c:pt>
                <c:pt idx="173">
                  <c:v>6.8999999999999999E-3</c:v>
                </c:pt>
                <c:pt idx="174">
                  <c:v>7.0000000000000001E-3</c:v>
                </c:pt>
                <c:pt idx="175">
                  <c:v>7.1000000000000004E-3</c:v>
                </c:pt>
                <c:pt idx="176">
                  <c:v>7.1999999999999998E-3</c:v>
                </c:pt>
                <c:pt idx="177">
                  <c:v>7.3000000000000001E-3</c:v>
                </c:pt>
                <c:pt idx="178">
                  <c:v>7.4000000000000003E-3</c:v>
                </c:pt>
                <c:pt idx="179">
                  <c:v>7.4999999999999997E-3</c:v>
                </c:pt>
                <c:pt idx="180">
                  <c:v>7.6E-3</c:v>
                </c:pt>
                <c:pt idx="181">
                  <c:v>7.7000000000000002E-3</c:v>
                </c:pt>
                <c:pt idx="182">
                  <c:v>7.7999999999999996E-3</c:v>
                </c:pt>
                <c:pt idx="183">
                  <c:v>7.9000000000000008E-3</c:v>
                </c:pt>
                <c:pt idx="184">
                  <c:v>8.0000000000000002E-3</c:v>
                </c:pt>
                <c:pt idx="185">
                  <c:v>8.0999999999999996E-3</c:v>
                </c:pt>
                <c:pt idx="186">
                  <c:v>8.2000000000000007E-3</c:v>
                </c:pt>
                <c:pt idx="187">
                  <c:v>8.3000000000000001E-3</c:v>
                </c:pt>
                <c:pt idx="188">
                  <c:v>8.3999999999999995E-3</c:v>
                </c:pt>
                <c:pt idx="189">
                  <c:v>8.5000000000000006E-3</c:v>
                </c:pt>
                <c:pt idx="190">
                  <c:v>8.6E-3</c:v>
                </c:pt>
                <c:pt idx="191">
                  <c:v>8.6999999999999994E-3</c:v>
                </c:pt>
                <c:pt idx="192">
                  <c:v>8.8000000000000005E-3</c:v>
                </c:pt>
                <c:pt idx="193">
                  <c:v>8.8999999999999999E-3</c:v>
                </c:pt>
                <c:pt idx="194">
                  <c:v>8.9999999999999993E-3</c:v>
                </c:pt>
                <c:pt idx="195">
                  <c:v>9.1000000000000004E-3</c:v>
                </c:pt>
                <c:pt idx="196">
                  <c:v>9.1999999999999998E-3</c:v>
                </c:pt>
                <c:pt idx="197">
                  <c:v>9.2999999999999992E-3</c:v>
                </c:pt>
                <c:pt idx="198">
                  <c:v>9.4000000000000004E-3</c:v>
                </c:pt>
                <c:pt idx="199">
                  <c:v>9.4999999999999998E-3</c:v>
                </c:pt>
                <c:pt idx="200">
                  <c:v>9.5999999999999992E-3</c:v>
                </c:pt>
              </c:numCache>
            </c:numRef>
          </c:cat>
          <c:val>
            <c:numRef>
              <c:f>'Fast Logger 02-15-1750'!$BK$9900:$BK$10100</c:f>
              <c:numCache>
                <c:formatCode>General</c:formatCode>
                <c:ptCount val="201"/>
                <c:pt idx="0">
                  <c:v>733.82842010000002</c:v>
                </c:pt>
                <c:pt idx="1">
                  <c:v>732.39170439999998</c:v>
                </c:pt>
                <c:pt idx="2">
                  <c:v>733.82842010000002</c:v>
                </c:pt>
                <c:pt idx="3">
                  <c:v>732.87060959999997</c:v>
                </c:pt>
                <c:pt idx="4">
                  <c:v>731.91279910000003</c:v>
                </c:pt>
                <c:pt idx="5">
                  <c:v>731.91279910000003</c:v>
                </c:pt>
                <c:pt idx="6">
                  <c:v>733.34951490000003</c:v>
                </c:pt>
                <c:pt idx="7">
                  <c:v>733.82842010000002</c:v>
                </c:pt>
                <c:pt idx="8">
                  <c:v>732.39170439999998</c:v>
                </c:pt>
                <c:pt idx="9">
                  <c:v>733.34951490000003</c:v>
                </c:pt>
                <c:pt idx="10">
                  <c:v>733.34951490000003</c:v>
                </c:pt>
                <c:pt idx="11">
                  <c:v>731.91279910000003</c:v>
                </c:pt>
                <c:pt idx="12">
                  <c:v>731.91279910000003</c:v>
                </c:pt>
                <c:pt idx="13">
                  <c:v>733.82842010000002</c:v>
                </c:pt>
                <c:pt idx="14">
                  <c:v>732.39170439999998</c:v>
                </c:pt>
                <c:pt idx="15">
                  <c:v>730.95498859999998</c:v>
                </c:pt>
                <c:pt idx="16">
                  <c:v>733.82842010000002</c:v>
                </c:pt>
                <c:pt idx="17">
                  <c:v>733.82842010000002</c:v>
                </c:pt>
                <c:pt idx="18">
                  <c:v>732.39170439999998</c:v>
                </c:pt>
                <c:pt idx="19">
                  <c:v>731.43389390000004</c:v>
                </c:pt>
                <c:pt idx="20">
                  <c:v>732.39170439999998</c:v>
                </c:pt>
                <c:pt idx="21">
                  <c:v>733.34951490000003</c:v>
                </c:pt>
                <c:pt idx="22">
                  <c:v>732.39170439999998</c:v>
                </c:pt>
                <c:pt idx="23">
                  <c:v>730.47608339999999</c:v>
                </c:pt>
                <c:pt idx="24">
                  <c:v>733.82842010000002</c:v>
                </c:pt>
                <c:pt idx="25">
                  <c:v>732.39170439999998</c:v>
                </c:pt>
                <c:pt idx="26">
                  <c:v>731.43389390000004</c:v>
                </c:pt>
                <c:pt idx="27">
                  <c:v>733.82842010000002</c:v>
                </c:pt>
                <c:pt idx="28">
                  <c:v>734.30732539999997</c:v>
                </c:pt>
                <c:pt idx="29">
                  <c:v>732.87060959999997</c:v>
                </c:pt>
                <c:pt idx="30">
                  <c:v>731.91279910000003</c:v>
                </c:pt>
                <c:pt idx="31">
                  <c:v>733.82842010000002</c:v>
                </c:pt>
                <c:pt idx="32">
                  <c:v>732.87060959999997</c:v>
                </c:pt>
                <c:pt idx="33">
                  <c:v>732.39170439999998</c:v>
                </c:pt>
                <c:pt idx="34">
                  <c:v>732.87060959999997</c:v>
                </c:pt>
                <c:pt idx="35">
                  <c:v>733.82842010000002</c:v>
                </c:pt>
                <c:pt idx="36">
                  <c:v>733.82842010000002</c:v>
                </c:pt>
                <c:pt idx="37">
                  <c:v>732.87060959999997</c:v>
                </c:pt>
                <c:pt idx="38">
                  <c:v>731.91279910000003</c:v>
                </c:pt>
                <c:pt idx="39">
                  <c:v>733.82842010000002</c:v>
                </c:pt>
                <c:pt idx="40">
                  <c:v>732.39170439999998</c:v>
                </c:pt>
                <c:pt idx="41">
                  <c:v>731.91279910000003</c:v>
                </c:pt>
                <c:pt idx="42">
                  <c:v>733.34951490000003</c:v>
                </c:pt>
                <c:pt idx="43">
                  <c:v>733.82842010000002</c:v>
                </c:pt>
                <c:pt idx="44">
                  <c:v>732.87060959999997</c:v>
                </c:pt>
                <c:pt idx="45">
                  <c:v>732.87060959999997</c:v>
                </c:pt>
                <c:pt idx="46">
                  <c:v>733.82842010000002</c:v>
                </c:pt>
                <c:pt idx="47">
                  <c:v>733.34951490000003</c:v>
                </c:pt>
                <c:pt idx="48">
                  <c:v>732.39170439999998</c:v>
                </c:pt>
                <c:pt idx="49">
                  <c:v>733.82842010000002</c:v>
                </c:pt>
                <c:pt idx="50">
                  <c:v>733.34951490000003</c:v>
                </c:pt>
                <c:pt idx="51">
                  <c:v>733.82842010000002</c:v>
                </c:pt>
                <c:pt idx="52">
                  <c:v>733.82842010000002</c:v>
                </c:pt>
                <c:pt idx="53">
                  <c:v>733.82842010000002</c:v>
                </c:pt>
                <c:pt idx="54">
                  <c:v>733.82842010000002</c:v>
                </c:pt>
                <c:pt idx="55">
                  <c:v>734.78623059999995</c:v>
                </c:pt>
                <c:pt idx="56">
                  <c:v>733.34951490000003</c:v>
                </c:pt>
                <c:pt idx="57">
                  <c:v>733.34951490000003</c:v>
                </c:pt>
                <c:pt idx="58">
                  <c:v>734.78623059999995</c:v>
                </c:pt>
                <c:pt idx="59">
                  <c:v>733.82842010000002</c:v>
                </c:pt>
                <c:pt idx="60">
                  <c:v>733.34951490000003</c:v>
                </c:pt>
                <c:pt idx="61">
                  <c:v>733.82842010000002</c:v>
                </c:pt>
                <c:pt idx="62">
                  <c:v>735.26513580000005</c:v>
                </c:pt>
                <c:pt idx="63">
                  <c:v>733.34951490000003</c:v>
                </c:pt>
                <c:pt idx="64">
                  <c:v>733.82842010000002</c:v>
                </c:pt>
                <c:pt idx="65">
                  <c:v>734.78623059999995</c:v>
                </c:pt>
                <c:pt idx="66">
                  <c:v>733.34951490000003</c:v>
                </c:pt>
                <c:pt idx="67">
                  <c:v>733.34951490000003</c:v>
                </c:pt>
                <c:pt idx="68">
                  <c:v>733.82842010000002</c:v>
                </c:pt>
                <c:pt idx="69">
                  <c:v>734.30732539999997</c:v>
                </c:pt>
                <c:pt idx="70">
                  <c:v>733.82842010000002</c:v>
                </c:pt>
                <c:pt idx="71">
                  <c:v>557.5913008</c:v>
                </c:pt>
                <c:pt idx="72">
                  <c:v>527.89917969999999</c:v>
                </c:pt>
                <c:pt idx="73">
                  <c:v>472.82508589999998</c:v>
                </c:pt>
                <c:pt idx="74">
                  <c:v>401.94712490000001</c:v>
                </c:pt>
                <c:pt idx="75">
                  <c:v>342.08398510000001</c:v>
                </c:pt>
                <c:pt idx="76">
                  <c:v>295.63019050000003</c:v>
                </c:pt>
                <c:pt idx="77">
                  <c:v>259.71230910000003</c:v>
                </c:pt>
                <c:pt idx="78">
                  <c:v>226.66785909999999</c:v>
                </c:pt>
                <c:pt idx="79">
                  <c:v>201.2858908</c:v>
                </c:pt>
                <c:pt idx="80">
                  <c:v>179.25625840000001</c:v>
                </c:pt>
                <c:pt idx="81">
                  <c:v>160.57896149999999</c:v>
                </c:pt>
                <c:pt idx="82">
                  <c:v>140.46494989999999</c:v>
                </c:pt>
                <c:pt idx="83">
                  <c:v>128.492324</c:v>
                </c:pt>
                <c:pt idx="84">
                  <c:v>116.5196983</c:v>
                </c:pt>
                <c:pt idx="85">
                  <c:v>104.54707260000001</c:v>
                </c:pt>
                <c:pt idx="86">
                  <c:v>94.968972199999996</c:v>
                </c:pt>
                <c:pt idx="87">
                  <c:v>86.8275869</c:v>
                </c:pt>
                <c:pt idx="88">
                  <c:v>80.122916700000005</c:v>
                </c:pt>
                <c:pt idx="89">
                  <c:v>73.418246499999995</c:v>
                </c:pt>
                <c:pt idx="90">
                  <c:v>67.671386299999995</c:v>
                </c:pt>
                <c:pt idx="91">
                  <c:v>62.4034312</c:v>
                </c:pt>
                <c:pt idx="92">
                  <c:v>59.530001200000001</c:v>
                </c:pt>
                <c:pt idx="93">
                  <c:v>53.783141100000002</c:v>
                </c:pt>
                <c:pt idx="94">
                  <c:v>48.994091099999999</c:v>
                </c:pt>
                <c:pt idx="95">
                  <c:v>46.599566000000003</c:v>
                </c:pt>
                <c:pt idx="96">
                  <c:v>45.162851000000003</c:v>
                </c:pt>
                <c:pt idx="97">
                  <c:v>43.726135999999997</c:v>
                </c:pt>
                <c:pt idx="98">
                  <c:v>39.415990999999998</c:v>
                </c:pt>
                <c:pt idx="99">
                  <c:v>38.458181000000003</c:v>
                </c:pt>
                <c:pt idx="100">
                  <c:v>36.063656000000002</c:v>
                </c:pt>
                <c:pt idx="101">
                  <c:v>32.232416000000001</c:v>
                </c:pt>
                <c:pt idx="102">
                  <c:v>31.753511</c:v>
                </c:pt>
                <c:pt idx="103">
                  <c:v>30.316796</c:v>
                </c:pt>
                <c:pt idx="104">
                  <c:v>28.880081000000001</c:v>
                </c:pt>
                <c:pt idx="105">
                  <c:v>25.048841100000001</c:v>
                </c:pt>
                <c:pt idx="106">
                  <c:v>40.373801</c:v>
                </c:pt>
                <c:pt idx="107">
                  <c:v>42.768326000000002</c:v>
                </c:pt>
                <c:pt idx="108">
                  <c:v>44.683945999999999</c:v>
                </c:pt>
                <c:pt idx="109">
                  <c:v>48.515186100000001</c:v>
                </c:pt>
                <c:pt idx="110">
                  <c:v>48.994091099999999</c:v>
                </c:pt>
                <c:pt idx="111">
                  <c:v>46.599566000000003</c:v>
                </c:pt>
                <c:pt idx="112">
                  <c:v>48.994091099999999</c:v>
                </c:pt>
                <c:pt idx="113">
                  <c:v>52.346426100000002</c:v>
                </c:pt>
                <c:pt idx="114">
                  <c:v>51.867521099999998</c:v>
                </c:pt>
                <c:pt idx="115">
                  <c:v>51.3886161</c:v>
                </c:pt>
                <c:pt idx="116">
                  <c:v>51.3886161</c:v>
                </c:pt>
                <c:pt idx="117">
                  <c:v>53.304236099999997</c:v>
                </c:pt>
                <c:pt idx="118">
                  <c:v>53.783141100000002</c:v>
                </c:pt>
                <c:pt idx="119">
                  <c:v>51.3886161</c:v>
                </c:pt>
                <c:pt idx="120">
                  <c:v>53.304236099999997</c:v>
                </c:pt>
                <c:pt idx="121">
                  <c:v>53.783141100000002</c:v>
                </c:pt>
                <c:pt idx="122">
                  <c:v>52.346426100000002</c:v>
                </c:pt>
                <c:pt idx="123">
                  <c:v>51.3886161</c:v>
                </c:pt>
                <c:pt idx="124">
                  <c:v>54.262046099999999</c:v>
                </c:pt>
                <c:pt idx="125">
                  <c:v>53.304236099999997</c:v>
                </c:pt>
                <c:pt idx="126">
                  <c:v>50.909711100000003</c:v>
                </c:pt>
                <c:pt idx="127">
                  <c:v>51.867521099999998</c:v>
                </c:pt>
                <c:pt idx="128">
                  <c:v>53.783141100000002</c:v>
                </c:pt>
                <c:pt idx="129">
                  <c:v>50.909711100000003</c:v>
                </c:pt>
                <c:pt idx="130">
                  <c:v>50.909711100000003</c:v>
                </c:pt>
                <c:pt idx="131">
                  <c:v>51.867521099999998</c:v>
                </c:pt>
                <c:pt idx="132">
                  <c:v>53.304236099999997</c:v>
                </c:pt>
                <c:pt idx="133">
                  <c:v>51.3886161</c:v>
                </c:pt>
                <c:pt idx="134">
                  <c:v>53.304236099999997</c:v>
                </c:pt>
                <c:pt idx="135">
                  <c:v>51.867521099999998</c:v>
                </c:pt>
                <c:pt idx="136">
                  <c:v>49.951901100000001</c:v>
                </c:pt>
                <c:pt idx="137">
                  <c:v>48.036281000000002</c:v>
                </c:pt>
                <c:pt idx="138">
                  <c:v>54.262046099999999</c:v>
                </c:pt>
                <c:pt idx="139">
                  <c:v>49.472996100000003</c:v>
                </c:pt>
                <c:pt idx="140">
                  <c:v>48.515186100000001</c:v>
                </c:pt>
                <c:pt idx="141">
                  <c:v>49.951901100000001</c:v>
                </c:pt>
                <c:pt idx="142">
                  <c:v>49.472996100000003</c:v>
                </c:pt>
                <c:pt idx="143">
                  <c:v>50.430806099999998</c:v>
                </c:pt>
                <c:pt idx="144">
                  <c:v>45.641756000000001</c:v>
                </c:pt>
                <c:pt idx="145">
                  <c:v>51.3886161</c:v>
                </c:pt>
                <c:pt idx="146">
                  <c:v>50.430806099999998</c:v>
                </c:pt>
                <c:pt idx="147">
                  <c:v>48.036281000000002</c:v>
                </c:pt>
                <c:pt idx="148">
                  <c:v>49.951901100000001</c:v>
                </c:pt>
                <c:pt idx="149">
                  <c:v>48.994091099999999</c:v>
                </c:pt>
                <c:pt idx="150">
                  <c:v>47.078471</c:v>
                </c:pt>
                <c:pt idx="151">
                  <c:v>48.994091099999999</c:v>
                </c:pt>
                <c:pt idx="152">
                  <c:v>48.515186100000001</c:v>
                </c:pt>
                <c:pt idx="153">
                  <c:v>47.557375999999998</c:v>
                </c:pt>
                <c:pt idx="154">
                  <c:v>47.557375999999998</c:v>
                </c:pt>
                <c:pt idx="155">
                  <c:v>49.472996100000003</c:v>
                </c:pt>
                <c:pt idx="156">
                  <c:v>48.515186100000001</c:v>
                </c:pt>
                <c:pt idx="157">
                  <c:v>46.120660999999998</c:v>
                </c:pt>
                <c:pt idx="158">
                  <c:v>47.078471</c:v>
                </c:pt>
                <c:pt idx="159">
                  <c:v>48.036281000000002</c:v>
                </c:pt>
                <c:pt idx="160">
                  <c:v>45.162851000000003</c:v>
                </c:pt>
                <c:pt idx="161">
                  <c:v>47.078471</c:v>
                </c:pt>
                <c:pt idx="162">
                  <c:v>48.036281000000002</c:v>
                </c:pt>
                <c:pt idx="163">
                  <c:v>46.120660999999998</c:v>
                </c:pt>
                <c:pt idx="164">
                  <c:v>45.641756000000001</c:v>
                </c:pt>
                <c:pt idx="165">
                  <c:v>45.641756000000001</c:v>
                </c:pt>
                <c:pt idx="166">
                  <c:v>47.078471</c:v>
                </c:pt>
                <c:pt idx="167">
                  <c:v>46.599566000000003</c:v>
                </c:pt>
                <c:pt idx="168">
                  <c:v>46.120660999999998</c:v>
                </c:pt>
                <c:pt idx="169">
                  <c:v>46.120660999999998</c:v>
                </c:pt>
                <c:pt idx="170">
                  <c:v>44.205041000000001</c:v>
                </c:pt>
                <c:pt idx="171">
                  <c:v>47.078471</c:v>
                </c:pt>
                <c:pt idx="172">
                  <c:v>46.599566000000003</c:v>
                </c:pt>
                <c:pt idx="173">
                  <c:v>46.120660999999998</c:v>
                </c:pt>
                <c:pt idx="174">
                  <c:v>47.078471</c:v>
                </c:pt>
                <c:pt idx="175">
                  <c:v>45.162851000000003</c:v>
                </c:pt>
                <c:pt idx="176">
                  <c:v>46.120660999999998</c:v>
                </c:pt>
                <c:pt idx="177">
                  <c:v>47.078471</c:v>
                </c:pt>
                <c:pt idx="178">
                  <c:v>44.683945999999999</c:v>
                </c:pt>
                <c:pt idx="179">
                  <c:v>45.641756000000001</c:v>
                </c:pt>
                <c:pt idx="180">
                  <c:v>46.120660999999998</c:v>
                </c:pt>
                <c:pt idx="181">
                  <c:v>44.683945999999999</c:v>
                </c:pt>
                <c:pt idx="182">
                  <c:v>44.683945999999999</c:v>
                </c:pt>
                <c:pt idx="183">
                  <c:v>46.120660999999998</c:v>
                </c:pt>
                <c:pt idx="184">
                  <c:v>44.683945999999999</c:v>
                </c:pt>
                <c:pt idx="185">
                  <c:v>44.683945999999999</c:v>
                </c:pt>
                <c:pt idx="186">
                  <c:v>45.162851000000003</c:v>
                </c:pt>
                <c:pt idx="187">
                  <c:v>45.641756000000001</c:v>
                </c:pt>
                <c:pt idx="188">
                  <c:v>44.205041000000001</c:v>
                </c:pt>
                <c:pt idx="189">
                  <c:v>46.120660999999998</c:v>
                </c:pt>
                <c:pt idx="190">
                  <c:v>44.205041000000001</c:v>
                </c:pt>
                <c:pt idx="191">
                  <c:v>44.205041000000001</c:v>
                </c:pt>
                <c:pt idx="192">
                  <c:v>45.162851000000003</c:v>
                </c:pt>
                <c:pt idx="193">
                  <c:v>44.205041000000001</c:v>
                </c:pt>
                <c:pt idx="194">
                  <c:v>43.726135999999997</c:v>
                </c:pt>
                <c:pt idx="195">
                  <c:v>45.162851000000003</c:v>
                </c:pt>
                <c:pt idx="196">
                  <c:v>44.683945999999999</c:v>
                </c:pt>
                <c:pt idx="197">
                  <c:v>43.726135999999997</c:v>
                </c:pt>
                <c:pt idx="198">
                  <c:v>45.162851000000003</c:v>
                </c:pt>
                <c:pt idx="199">
                  <c:v>44.683945999999999</c:v>
                </c:pt>
                <c:pt idx="200">
                  <c:v>43.247230999999999</c:v>
                </c:pt>
              </c:numCache>
            </c:numRef>
          </c:val>
          <c:smooth val="0"/>
          <c:extLst>
            <c:ext xmlns:c16="http://schemas.microsoft.com/office/drawing/2014/chart" uri="{C3380CC4-5D6E-409C-BE32-E72D297353CC}">
              <c16:uniqueId val="{00000000-A0A6-410B-9DBD-2C4FE351083E}"/>
            </c:ext>
          </c:extLst>
        </c:ser>
        <c:dLbls>
          <c:showLegendKey val="0"/>
          <c:showVal val="0"/>
          <c:showCatName val="0"/>
          <c:showSerName val="0"/>
          <c:showPercent val="0"/>
          <c:showBubbleSize val="0"/>
        </c:dLbls>
        <c:smooth val="0"/>
        <c:axId val="93316992"/>
        <c:axId val="93318528"/>
      </c:lineChart>
      <c:catAx>
        <c:axId val="93316992"/>
        <c:scaling>
          <c:orientation val="minMax"/>
        </c:scaling>
        <c:delete val="0"/>
        <c:axPos val="b"/>
        <c:numFmt formatCode="General" sourceLinked="1"/>
        <c:majorTickMark val="out"/>
        <c:minorTickMark val="none"/>
        <c:tickLblPos val="nextTo"/>
        <c:crossAx val="93318528"/>
        <c:crosses val="autoZero"/>
        <c:auto val="1"/>
        <c:lblAlgn val="ctr"/>
        <c:lblOffset val="100"/>
        <c:noMultiLvlLbl val="0"/>
      </c:catAx>
      <c:valAx>
        <c:axId val="93318528"/>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9331699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3724038619222"/>
          <c:y val="0.10920230559415367"/>
          <c:w val="0.89494060437396239"/>
          <c:h val="0.69529267702117137"/>
        </c:manualLayout>
      </c:layout>
      <c:lineChart>
        <c:grouping val="standard"/>
        <c:varyColors val="0"/>
        <c:ser>
          <c:idx val="0"/>
          <c:order val="0"/>
          <c:tx>
            <c:v>LT Common Coil Current (A)</c:v>
          </c:tx>
          <c:marker>
            <c:symbol val="none"/>
          </c:marker>
          <c:cat>
            <c:numRef>
              <c:f>'Fast Logger 02-15-1750'!$A$9800:$A$16000</c:f>
              <c:numCache>
                <c:formatCode>General</c:formatCode>
                <c:ptCount val="6201"/>
                <c:pt idx="0">
                  <c:v>-2.0400000000000001E-2</c:v>
                </c:pt>
                <c:pt idx="1">
                  <c:v>-2.0299999999999999E-2</c:v>
                </c:pt>
                <c:pt idx="2">
                  <c:v>-2.0199999999999999E-2</c:v>
                </c:pt>
                <c:pt idx="3">
                  <c:v>-2.01E-2</c:v>
                </c:pt>
                <c:pt idx="4">
                  <c:v>-0.02</c:v>
                </c:pt>
                <c:pt idx="5">
                  <c:v>-1.9900000000000001E-2</c:v>
                </c:pt>
                <c:pt idx="6">
                  <c:v>-1.9800000000000002E-2</c:v>
                </c:pt>
                <c:pt idx="7">
                  <c:v>-1.9699999999999999E-2</c:v>
                </c:pt>
                <c:pt idx="8">
                  <c:v>-1.9599999999999999E-2</c:v>
                </c:pt>
                <c:pt idx="9">
                  <c:v>-1.95E-2</c:v>
                </c:pt>
                <c:pt idx="10">
                  <c:v>-1.9400000000000001E-2</c:v>
                </c:pt>
                <c:pt idx="11">
                  <c:v>-1.9300000000000001E-2</c:v>
                </c:pt>
                <c:pt idx="12">
                  <c:v>-1.9199999999999998E-2</c:v>
                </c:pt>
                <c:pt idx="13">
                  <c:v>-1.9099999999999999E-2</c:v>
                </c:pt>
                <c:pt idx="14">
                  <c:v>-1.9E-2</c:v>
                </c:pt>
                <c:pt idx="15">
                  <c:v>-1.89E-2</c:v>
                </c:pt>
                <c:pt idx="16">
                  <c:v>-1.8800000000000001E-2</c:v>
                </c:pt>
                <c:pt idx="17">
                  <c:v>-1.8700000000000001E-2</c:v>
                </c:pt>
                <c:pt idx="18">
                  <c:v>-1.8599999999999998E-2</c:v>
                </c:pt>
                <c:pt idx="19">
                  <c:v>-1.8499999999999999E-2</c:v>
                </c:pt>
                <c:pt idx="20">
                  <c:v>-1.84E-2</c:v>
                </c:pt>
                <c:pt idx="21">
                  <c:v>-1.83E-2</c:v>
                </c:pt>
                <c:pt idx="22">
                  <c:v>-1.8200000000000001E-2</c:v>
                </c:pt>
                <c:pt idx="23">
                  <c:v>-1.8100000000000002E-2</c:v>
                </c:pt>
                <c:pt idx="24">
                  <c:v>-1.7999999999999999E-2</c:v>
                </c:pt>
                <c:pt idx="25">
                  <c:v>-1.7899999999999999E-2</c:v>
                </c:pt>
                <c:pt idx="26">
                  <c:v>-1.78E-2</c:v>
                </c:pt>
                <c:pt idx="27">
                  <c:v>-1.77E-2</c:v>
                </c:pt>
                <c:pt idx="28">
                  <c:v>-1.7600000000000001E-2</c:v>
                </c:pt>
                <c:pt idx="29">
                  <c:v>-1.7500000000000002E-2</c:v>
                </c:pt>
                <c:pt idx="30">
                  <c:v>-1.7399999999999999E-2</c:v>
                </c:pt>
                <c:pt idx="31">
                  <c:v>-1.7299999999999999E-2</c:v>
                </c:pt>
                <c:pt idx="32">
                  <c:v>-1.72E-2</c:v>
                </c:pt>
                <c:pt idx="33">
                  <c:v>-1.7100000000000001E-2</c:v>
                </c:pt>
                <c:pt idx="34">
                  <c:v>-1.7000000000000001E-2</c:v>
                </c:pt>
                <c:pt idx="35">
                  <c:v>-1.6899999999999998E-2</c:v>
                </c:pt>
                <c:pt idx="36">
                  <c:v>-1.6799999999999999E-2</c:v>
                </c:pt>
                <c:pt idx="37">
                  <c:v>-1.67E-2</c:v>
                </c:pt>
                <c:pt idx="38">
                  <c:v>-1.66E-2</c:v>
                </c:pt>
                <c:pt idx="39">
                  <c:v>-1.6500000000000001E-2</c:v>
                </c:pt>
                <c:pt idx="40">
                  <c:v>-1.6400000000000001E-2</c:v>
                </c:pt>
                <c:pt idx="41">
                  <c:v>-1.6299999999999999E-2</c:v>
                </c:pt>
                <c:pt idx="42">
                  <c:v>-1.6199999999999999E-2</c:v>
                </c:pt>
                <c:pt idx="43">
                  <c:v>-1.61E-2</c:v>
                </c:pt>
                <c:pt idx="44">
                  <c:v>-1.6E-2</c:v>
                </c:pt>
                <c:pt idx="45">
                  <c:v>-1.5900000000000001E-2</c:v>
                </c:pt>
                <c:pt idx="46">
                  <c:v>-1.5800000000000002E-2</c:v>
                </c:pt>
                <c:pt idx="47">
                  <c:v>-1.5699999999999999E-2</c:v>
                </c:pt>
                <c:pt idx="48">
                  <c:v>-1.5599999999999999E-2</c:v>
                </c:pt>
                <c:pt idx="49">
                  <c:v>-1.55E-2</c:v>
                </c:pt>
                <c:pt idx="50">
                  <c:v>-1.54E-2</c:v>
                </c:pt>
                <c:pt idx="51">
                  <c:v>-1.5299999999999999E-2</c:v>
                </c:pt>
                <c:pt idx="52">
                  <c:v>-1.52E-2</c:v>
                </c:pt>
                <c:pt idx="53">
                  <c:v>-1.5100000000000001E-2</c:v>
                </c:pt>
                <c:pt idx="54">
                  <c:v>-1.4999999999999999E-2</c:v>
                </c:pt>
                <c:pt idx="55">
                  <c:v>-1.49E-2</c:v>
                </c:pt>
                <c:pt idx="56">
                  <c:v>-1.4800000000000001E-2</c:v>
                </c:pt>
                <c:pt idx="57">
                  <c:v>-1.47E-2</c:v>
                </c:pt>
                <c:pt idx="58">
                  <c:v>-1.46E-2</c:v>
                </c:pt>
                <c:pt idx="59">
                  <c:v>-1.4500000000000001E-2</c:v>
                </c:pt>
                <c:pt idx="60">
                  <c:v>-1.44E-2</c:v>
                </c:pt>
                <c:pt idx="61">
                  <c:v>-1.43E-2</c:v>
                </c:pt>
                <c:pt idx="62">
                  <c:v>-1.4200000000000001E-2</c:v>
                </c:pt>
                <c:pt idx="63">
                  <c:v>-1.41E-2</c:v>
                </c:pt>
                <c:pt idx="64">
                  <c:v>-1.4E-2</c:v>
                </c:pt>
                <c:pt idx="65">
                  <c:v>-1.3899999999999999E-2</c:v>
                </c:pt>
                <c:pt idx="66">
                  <c:v>-1.38E-2</c:v>
                </c:pt>
                <c:pt idx="67">
                  <c:v>-1.37E-2</c:v>
                </c:pt>
                <c:pt idx="68">
                  <c:v>-1.3599999999999999E-2</c:v>
                </c:pt>
                <c:pt idx="69">
                  <c:v>-1.35E-2</c:v>
                </c:pt>
                <c:pt idx="70">
                  <c:v>-1.34E-2</c:v>
                </c:pt>
                <c:pt idx="71">
                  <c:v>-1.3299999999999999E-2</c:v>
                </c:pt>
                <c:pt idx="72">
                  <c:v>-1.32E-2</c:v>
                </c:pt>
                <c:pt idx="73">
                  <c:v>-1.3100000000000001E-2</c:v>
                </c:pt>
                <c:pt idx="74">
                  <c:v>-1.2999999999999999E-2</c:v>
                </c:pt>
                <c:pt idx="75">
                  <c:v>-1.29E-2</c:v>
                </c:pt>
                <c:pt idx="76">
                  <c:v>-1.2800000000000001E-2</c:v>
                </c:pt>
                <c:pt idx="77">
                  <c:v>-1.2699999999999999E-2</c:v>
                </c:pt>
                <c:pt idx="78">
                  <c:v>-1.26E-2</c:v>
                </c:pt>
                <c:pt idx="79">
                  <c:v>-1.2500000000000001E-2</c:v>
                </c:pt>
                <c:pt idx="80">
                  <c:v>-1.24E-2</c:v>
                </c:pt>
                <c:pt idx="81">
                  <c:v>-1.23E-2</c:v>
                </c:pt>
                <c:pt idx="82">
                  <c:v>-1.2200000000000001E-2</c:v>
                </c:pt>
                <c:pt idx="83">
                  <c:v>-1.21E-2</c:v>
                </c:pt>
                <c:pt idx="84">
                  <c:v>-1.2E-2</c:v>
                </c:pt>
                <c:pt idx="85">
                  <c:v>-1.1900000000000001E-2</c:v>
                </c:pt>
                <c:pt idx="86">
                  <c:v>-1.18E-2</c:v>
                </c:pt>
                <c:pt idx="87">
                  <c:v>-1.17E-2</c:v>
                </c:pt>
                <c:pt idx="88">
                  <c:v>-1.1599999999999999E-2</c:v>
                </c:pt>
                <c:pt idx="89">
                  <c:v>-1.15E-2</c:v>
                </c:pt>
                <c:pt idx="90">
                  <c:v>-1.14E-2</c:v>
                </c:pt>
                <c:pt idx="91">
                  <c:v>-1.1299999999999999E-2</c:v>
                </c:pt>
                <c:pt idx="92">
                  <c:v>-1.12E-2</c:v>
                </c:pt>
                <c:pt idx="93">
                  <c:v>-1.11E-2</c:v>
                </c:pt>
                <c:pt idx="94">
                  <c:v>-1.0999999999999999E-2</c:v>
                </c:pt>
                <c:pt idx="95">
                  <c:v>-1.09E-2</c:v>
                </c:pt>
                <c:pt idx="96">
                  <c:v>-1.0800000000000001E-2</c:v>
                </c:pt>
                <c:pt idx="97">
                  <c:v>-1.0699999999999999E-2</c:v>
                </c:pt>
                <c:pt idx="98">
                  <c:v>-1.06E-2</c:v>
                </c:pt>
                <c:pt idx="99">
                  <c:v>-1.0500000000000001E-2</c:v>
                </c:pt>
                <c:pt idx="100">
                  <c:v>-1.04E-2</c:v>
                </c:pt>
                <c:pt idx="101">
                  <c:v>-1.03E-2</c:v>
                </c:pt>
                <c:pt idx="102">
                  <c:v>-1.0200000000000001E-2</c:v>
                </c:pt>
                <c:pt idx="103">
                  <c:v>-1.01E-2</c:v>
                </c:pt>
                <c:pt idx="104">
                  <c:v>-0.01</c:v>
                </c:pt>
                <c:pt idx="105">
                  <c:v>-9.9000000000000008E-3</c:v>
                </c:pt>
                <c:pt idx="106">
                  <c:v>-9.7999999999999997E-3</c:v>
                </c:pt>
                <c:pt idx="107">
                  <c:v>-9.7000000000000003E-3</c:v>
                </c:pt>
                <c:pt idx="108">
                  <c:v>-9.5999999999999992E-3</c:v>
                </c:pt>
                <c:pt idx="109">
                  <c:v>-9.4999999999999998E-3</c:v>
                </c:pt>
                <c:pt idx="110">
                  <c:v>-9.4000000000000004E-3</c:v>
                </c:pt>
                <c:pt idx="111">
                  <c:v>-9.2999999999999992E-3</c:v>
                </c:pt>
                <c:pt idx="112">
                  <c:v>-9.1999999999999998E-3</c:v>
                </c:pt>
                <c:pt idx="113">
                  <c:v>-9.1000000000000004E-3</c:v>
                </c:pt>
                <c:pt idx="114">
                  <c:v>-8.9999999999999993E-3</c:v>
                </c:pt>
                <c:pt idx="115">
                  <c:v>-8.8999999999999999E-3</c:v>
                </c:pt>
                <c:pt idx="116">
                  <c:v>-8.8000000000000005E-3</c:v>
                </c:pt>
                <c:pt idx="117">
                  <c:v>-8.6999999999999994E-3</c:v>
                </c:pt>
                <c:pt idx="118">
                  <c:v>-8.6E-3</c:v>
                </c:pt>
                <c:pt idx="119">
                  <c:v>-8.5000000000000006E-3</c:v>
                </c:pt>
                <c:pt idx="120">
                  <c:v>-8.3999999999999995E-3</c:v>
                </c:pt>
                <c:pt idx="121">
                  <c:v>-8.3000000000000001E-3</c:v>
                </c:pt>
                <c:pt idx="122">
                  <c:v>-8.2000000000000007E-3</c:v>
                </c:pt>
                <c:pt idx="123">
                  <c:v>-8.0999999999999996E-3</c:v>
                </c:pt>
                <c:pt idx="124">
                  <c:v>-8.0000000000000002E-3</c:v>
                </c:pt>
                <c:pt idx="125">
                  <c:v>-7.9000000000000008E-3</c:v>
                </c:pt>
                <c:pt idx="126">
                  <c:v>-7.7999999999999996E-3</c:v>
                </c:pt>
                <c:pt idx="127">
                  <c:v>-7.7000000000000002E-3</c:v>
                </c:pt>
                <c:pt idx="128">
                  <c:v>-7.6E-3</c:v>
                </c:pt>
                <c:pt idx="129">
                  <c:v>-7.4999999999999997E-3</c:v>
                </c:pt>
                <c:pt idx="130">
                  <c:v>-7.4000000000000003E-3</c:v>
                </c:pt>
                <c:pt idx="131">
                  <c:v>-7.3000000000000001E-3</c:v>
                </c:pt>
                <c:pt idx="132">
                  <c:v>-7.1999999999999998E-3</c:v>
                </c:pt>
                <c:pt idx="133">
                  <c:v>-7.1000000000000004E-3</c:v>
                </c:pt>
                <c:pt idx="134">
                  <c:v>-7.0000000000000001E-3</c:v>
                </c:pt>
                <c:pt idx="135">
                  <c:v>-6.8999999999999999E-3</c:v>
                </c:pt>
                <c:pt idx="136">
                  <c:v>-6.7999999999999996E-3</c:v>
                </c:pt>
                <c:pt idx="137">
                  <c:v>-6.7000000000000002E-3</c:v>
                </c:pt>
                <c:pt idx="138">
                  <c:v>-6.6E-3</c:v>
                </c:pt>
                <c:pt idx="139">
                  <c:v>-6.4999999999999997E-3</c:v>
                </c:pt>
                <c:pt idx="140">
                  <c:v>-6.4000000000000003E-3</c:v>
                </c:pt>
                <c:pt idx="141">
                  <c:v>-6.3E-3</c:v>
                </c:pt>
                <c:pt idx="142">
                  <c:v>-6.1999999999999998E-3</c:v>
                </c:pt>
                <c:pt idx="143">
                  <c:v>-6.1000000000000004E-3</c:v>
                </c:pt>
                <c:pt idx="144">
                  <c:v>-6.0000000000000001E-3</c:v>
                </c:pt>
                <c:pt idx="145">
                  <c:v>-5.8999999999999999E-3</c:v>
                </c:pt>
                <c:pt idx="146">
                  <c:v>-5.7999999999999996E-3</c:v>
                </c:pt>
                <c:pt idx="147">
                  <c:v>-5.7000000000000002E-3</c:v>
                </c:pt>
                <c:pt idx="148">
                  <c:v>-5.5999999999999999E-3</c:v>
                </c:pt>
                <c:pt idx="149">
                  <c:v>-5.4999999999999997E-3</c:v>
                </c:pt>
                <c:pt idx="150">
                  <c:v>-5.4000000000000003E-3</c:v>
                </c:pt>
                <c:pt idx="151">
                  <c:v>-5.3E-3</c:v>
                </c:pt>
                <c:pt idx="152">
                  <c:v>-5.1999999999999998E-3</c:v>
                </c:pt>
                <c:pt idx="153">
                  <c:v>-5.1000000000000004E-3</c:v>
                </c:pt>
                <c:pt idx="154">
                  <c:v>-5.0000000000000001E-3</c:v>
                </c:pt>
                <c:pt idx="155">
                  <c:v>-4.8999999999999998E-3</c:v>
                </c:pt>
                <c:pt idx="156">
                  <c:v>-4.7999999999999996E-3</c:v>
                </c:pt>
                <c:pt idx="157">
                  <c:v>-4.7000000000000002E-3</c:v>
                </c:pt>
                <c:pt idx="158">
                  <c:v>-4.5999999999999999E-3</c:v>
                </c:pt>
                <c:pt idx="159">
                  <c:v>-4.4999999999999997E-3</c:v>
                </c:pt>
                <c:pt idx="160">
                  <c:v>-4.4000000000000003E-3</c:v>
                </c:pt>
                <c:pt idx="161">
                  <c:v>-4.3E-3</c:v>
                </c:pt>
                <c:pt idx="162">
                  <c:v>-4.1999999999999997E-3</c:v>
                </c:pt>
                <c:pt idx="163">
                  <c:v>-4.1000000000000003E-3</c:v>
                </c:pt>
                <c:pt idx="164">
                  <c:v>-4.0000000000000001E-3</c:v>
                </c:pt>
                <c:pt idx="165">
                  <c:v>-3.8999999999999998E-3</c:v>
                </c:pt>
                <c:pt idx="166">
                  <c:v>-3.8E-3</c:v>
                </c:pt>
                <c:pt idx="167">
                  <c:v>-3.7000000000000002E-3</c:v>
                </c:pt>
                <c:pt idx="168">
                  <c:v>-3.5999999999999999E-3</c:v>
                </c:pt>
                <c:pt idx="169">
                  <c:v>-3.5000000000000001E-3</c:v>
                </c:pt>
                <c:pt idx="170">
                  <c:v>-3.3999999999999998E-3</c:v>
                </c:pt>
                <c:pt idx="171">
                  <c:v>-3.3E-3</c:v>
                </c:pt>
                <c:pt idx="172">
                  <c:v>-3.2000000000000002E-3</c:v>
                </c:pt>
                <c:pt idx="173">
                  <c:v>-3.0999999999999999E-3</c:v>
                </c:pt>
                <c:pt idx="174">
                  <c:v>-3.0000000000000001E-3</c:v>
                </c:pt>
                <c:pt idx="175">
                  <c:v>-2.8999999999999998E-3</c:v>
                </c:pt>
                <c:pt idx="176">
                  <c:v>-2.8E-3</c:v>
                </c:pt>
                <c:pt idx="177">
                  <c:v>-2.7000000000000001E-3</c:v>
                </c:pt>
                <c:pt idx="178">
                  <c:v>-2.5999999999999999E-3</c:v>
                </c:pt>
                <c:pt idx="179">
                  <c:v>-2.5000000000000001E-3</c:v>
                </c:pt>
                <c:pt idx="180">
                  <c:v>-2.3999999999999998E-3</c:v>
                </c:pt>
                <c:pt idx="181">
                  <c:v>-2.3E-3</c:v>
                </c:pt>
                <c:pt idx="182">
                  <c:v>-2.2000000000000001E-3</c:v>
                </c:pt>
                <c:pt idx="183">
                  <c:v>-2.0999999999999999E-3</c:v>
                </c:pt>
                <c:pt idx="184">
                  <c:v>-2E-3</c:v>
                </c:pt>
                <c:pt idx="185">
                  <c:v>-1.9E-3</c:v>
                </c:pt>
                <c:pt idx="186">
                  <c:v>-1.8E-3</c:v>
                </c:pt>
                <c:pt idx="187">
                  <c:v>-1.6999999999999999E-3</c:v>
                </c:pt>
                <c:pt idx="188">
                  <c:v>-1.6000000000000001E-3</c:v>
                </c:pt>
                <c:pt idx="189">
                  <c:v>-1.5E-3</c:v>
                </c:pt>
                <c:pt idx="190">
                  <c:v>-1.4E-3</c:v>
                </c:pt>
                <c:pt idx="191">
                  <c:v>-1.2999999999999999E-3</c:v>
                </c:pt>
                <c:pt idx="192">
                  <c:v>-1.1999999999999999E-3</c:v>
                </c:pt>
                <c:pt idx="193">
                  <c:v>-1.1000000000000001E-3</c:v>
                </c:pt>
                <c:pt idx="194">
                  <c:v>-1E-3</c:v>
                </c:pt>
                <c:pt idx="195">
                  <c:v>-8.9999999999999998E-4</c:v>
                </c:pt>
                <c:pt idx="196">
                  <c:v>-8.0000000000000004E-4</c:v>
                </c:pt>
                <c:pt idx="197">
                  <c:v>-6.9999999999999999E-4</c:v>
                </c:pt>
                <c:pt idx="198">
                  <c:v>-5.9999999999999995E-4</c:v>
                </c:pt>
                <c:pt idx="199">
                  <c:v>-5.0000000000000001E-4</c:v>
                </c:pt>
                <c:pt idx="200">
                  <c:v>-4.0000000000000002E-4</c:v>
                </c:pt>
                <c:pt idx="201">
                  <c:v>-2.9999999999999997E-4</c:v>
                </c:pt>
                <c:pt idx="202">
                  <c:v>-2.0000000000000001E-4</c:v>
                </c:pt>
                <c:pt idx="203">
                  <c:v>-1E-4</c:v>
                </c:pt>
                <c:pt idx="204">
                  <c:v>0</c:v>
                </c:pt>
                <c:pt idx="205">
                  <c:v>1E-4</c:v>
                </c:pt>
                <c:pt idx="206">
                  <c:v>2.0000000000000001E-4</c:v>
                </c:pt>
                <c:pt idx="207">
                  <c:v>2.9999999999999997E-4</c:v>
                </c:pt>
                <c:pt idx="208">
                  <c:v>4.0000000000000002E-4</c:v>
                </c:pt>
                <c:pt idx="209">
                  <c:v>5.0000000000000001E-4</c:v>
                </c:pt>
                <c:pt idx="210">
                  <c:v>5.9999999999999995E-4</c:v>
                </c:pt>
                <c:pt idx="211">
                  <c:v>6.9999999999999999E-4</c:v>
                </c:pt>
                <c:pt idx="212">
                  <c:v>8.0000000000000004E-4</c:v>
                </c:pt>
                <c:pt idx="213">
                  <c:v>8.9999999999999998E-4</c:v>
                </c:pt>
                <c:pt idx="214">
                  <c:v>1E-3</c:v>
                </c:pt>
                <c:pt idx="215">
                  <c:v>1.1000000000000001E-3</c:v>
                </c:pt>
                <c:pt idx="216">
                  <c:v>1.1999999999999999E-3</c:v>
                </c:pt>
                <c:pt idx="217">
                  <c:v>1.2999999999999999E-3</c:v>
                </c:pt>
                <c:pt idx="218">
                  <c:v>1.4E-3</c:v>
                </c:pt>
                <c:pt idx="219">
                  <c:v>1.5E-3</c:v>
                </c:pt>
                <c:pt idx="220">
                  <c:v>1.6000000000000001E-3</c:v>
                </c:pt>
                <c:pt idx="221">
                  <c:v>1.6999999999999999E-3</c:v>
                </c:pt>
                <c:pt idx="222">
                  <c:v>1.8E-3</c:v>
                </c:pt>
                <c:pt idx="223">
                  <c:v>1.9E-3</c:v>
                </c:pt>
                <c:pt idx="224">
                  <c:v>2E-3</c:v>
                </c:pt>
                <c:pt idx="225">
                  <c:v>2.0999999999999999E-3</c:v>
                </c:pt>
                <c:pt idx="226">
                  <c:v>2.2000000000000001E-3</c:v>
                </c:pt>
                <c:pt idx="227">
                  <c:v>2.3E-3</c:v>
                </c:pt>
                <c:pt idx="228">
                  <c:v>2.3999999999999998E-3</c:v>
                </c:pt>
                <c:pt idx="229">
                  <c:v>2.5000000000000001E-3</c:v>
                </c:pt>
                <c:pt idx="230">
                  <c:v>2.5999999999999999E-3</c:v>
                </c:pt>
                <c:pt idx="231">
                  <c:v>2.7000000000000001E-3</c:v>
                </c:pt>
                <c:pt idx="232">
                  <c:v>2.8E-3</c:v>
                </c:pt>
                <c:pt idx="233">
                  <c:v>2.8999999999999998E-3</c:v>
                </c:pt>
                <c:pt idx="234">
                  <c:v>3.0000000000000001E-3</c:v>
                </c:pt>
                <c:pt idx="235">
                  <c:v>3.0999999999999999E-3</c:v>
                </c:pt>
                <c:pt idx="236">
                  <c:v>3.2000000000000002E-3</c:v>
                </c:pt>
                <c:pt idx="237">
                  <c:v>3.3E-3</c:v>
                </c:pt>
                <c:pt idx="238">
                  <c:v>3.3999999999999998E-3</c:v>
                </c:pt>
                <c:pt idx="239">
                  <c:v>3.5000000000000001E-3</c:v>
                </c:pt>
                <c:pt idx="240">
                  <c:v>3.5999999999999999E-3</c:v>
                </c:pt>
                <c:pt idx="241">
                  <c:v>3.7000000000000002E-3</c:v>
                </c:pt>
                <c:pt idx="242">
                  <c:v>3.8E-3</c:v>
                </c:pt>
                <c:pt idx="243">
                  <c:v>3.8999999999999998E-3</c:v>
                </c:pt>
                <c:pt idx="244">
                  <c:v>4.0000000000000001E-3</c:v>
                </c:pt>
                <c:pt idx="245">
                  <c:v>4.1000000000000003E-3</c:v>
                </c:pt>
                <c:pt idx="246">
                  <c:v>4.1999999999999997E-3</c:v>
                </c:pt>
                <c:pt idx="247">
                  <c:v>4.3E-3</c:v>
                </c:pt>
                <c:pt idx="248">
                  <c:v>4.4000000000000003E-3</c:v>
                </c:pt>
                <c:pt idx="249">
                  <c:v>4.4999999999999997E-3</c:v>
                </c:pt>
                <c:pt idx="250">
                  <c:v>4.5999999999999999E-3</c:v>
                </c:pt>
                <c:pt idx="251">
                  <c:v>4.7000000000000002E-3</c:v>
                </c:pt>
                <c:pt idx="252">
                  <c:v>4.7999999999999996E-3</c:v>
                </c:pt>
                <c:pt idx="253">
                  <c:v>4.8999999999999998E-3</c:v>
                </c:pt>
                <c:pt idx="254">
                  <c:v>5.0000000000000001E-3</c:v>
                </c:pt>
                <c:pt idx="255">
                  <c:v>5.1000000000000004E-3</c:v>
                </c:pt>
                <c:pt idx="256">
                  <c:v>5.1999999999999998E-3</c:v>
                </c:pt>
                <c:pt idx="257">
                  <c:v>5.3E-3</c:v>
                </c:pt>
                <c:pt idx="258">
                  <c:v>5.4000000000000003E-3</c:v>
                </c:pt>
                <c:pt idx="259">
                  <c:v>5.4999999999999997E-3</c:v>
                </c:pt>
                <c:pt idx="260">
                  <c:v>5.5999999999999999E-3</c:v>
                </c:pt>
                <c:pt idx="261">
                  <c:v>5.7000000000000002E-3</c:v>
                </c:pt>
                <c:pt idx="262">
                  <c:v>5.7999999999999996E-3</c:v>
                </c:pt>
                <c:pt idx="263">
                  <c:v>5.8999999999999999E-3</c:v>
                </c:pt>
                <c:pt idx="264">
                  <c:v>6.0000000000000001E-3</c:v>
                </c:pt>
                <c:pt idx="265">
                  <c:v>6.1000000000000004E-3</c:v>
                </c:pt>
                <c:pt idx="266">
                  <c:v>6.1999999999999998E-3</c:v>
                </c:pt>
                <c:pt idx="267">
                  <c:v>6.3E-3</c:v>
                </c:pt>
                <c:pt idx="268">
                  <c:v>6.4000000000000003E-3</c:v>
                </c:pt>
                <c:pt idx="269">
                  <c:v>6.4999999999999997E-3</c:v>
                </c:pt>
                <c:pt idx="270">
                  <c:v>6.6E-3</c:v>
                </c:pt>
                <c:pt idx="271">
                  <c:v>6.7000000000000002E-3</c:v>
                </c:pt>
                <c:pt idx="272">
                  <c:v>6.7999999999999996E-3</c:v>
                </c:pt>
                <c:pt idx="273">
                  <c:v>6.8999999999999999E-3</c:v>
                </c:pt>
                <c:pt idx="274">
                  <c:v>7.0000000000000001E-3</c:v>
                </c:pt>
                <c:pt idx="275">
                  <c:v>7.1000000000000004E-3</c:v>
                </c:pt>
                <c:pt idx="276">
                  <c:v>7.1999999999999998E-3</c:v>
                </c:pt>
                <c:pt idx="277">
                  <c:v>7.3000000000000001E-3</c:v>
                </c:pt>
                <c:pt idx="278">
                  <c:v>7.4000000000000003E-3</c:v>
                </c:pt>
                <c:pt idx="279">
                  <c:v>7.4999999999999997E-3</c:v>
                </c:pt>
                <c:pt idx="280">
                  <c:v>7.6E-3</c:v>
                </c:pt>
                <c:pt idx="281">
                  <c:v>7.7000000000000002E-3</c:v>
                </c:pt>
                <c:pt idx="282">
                  <c:v>7.7999999999999996E-3</c:v>
                </c:pt>
                <c:pt idx="283">
                  <c:v>7.9000000000000008E-3</c:v>
                </c:pt>
                <c:pt idx="284">
                  <c:v>8.0000000000000002E-3</c:v>
                </c:pt>
                <c:pt idx="285">
                  <c:v>8.0999999999999996E-3</c:v>
                </c:pt>
                <c:pt idx="286">
                  <c:v>8.2000000000000007E-3</c:v>
                </c:pt>
                <c:pt idx="287">
                  <c:v>8.3000000000000001E-3</c:v>
                </c:pt>
                <c:pt idx="288">
                  <c:v>8.3999999999999995E-3</c:v>
                </c:pt>
                <c:pt idx="289">
                  <c:v>8.5000000000000006E-3</c:v>
                </c:pt>
                <c:pt idx="290">
                  <c:v>8.6E-3</c:v>
                </c:pt>
                <c:pt idx="291">
                  <c:v>8.6999999999999994E-3</c:v>
                </c:pt>
                <c:pt idx="292">
                  <c:v>8.8000000000000005E-3</c:v>
                </c:pt>
                <c:pt idx="293">
                  <c:v>8.8999999999999999E-3</c:v>
                </c:pt>
                <c:pt idx="294">
                  <c:v>8.9999999999999993E-3</c:v>
                </c:pt>
                <c:pt idx="295">
                  <c:v>9.1000000000000004E-3</c:v>
                </c:pt>
                <c:pt idx="296">
                  <c:v>9.1999999999999998E-3</c:v>
                </c:pt>
                <c:pt idx="297">
                  <c:v>9.2999999999999992E-3</c:v>
                </c:pt>
                <c:pt idx="298">
                  <c:v>9.4000000000000004E-3</c:v>
                </c:pt>
                <c:pt idx="299">
                  <c:v>9.4999999999999998E-3</c:v>
                </c:pt>
                <c:pt idx="300">
                  <c:v>9.5999999999999992E-3</c:v>
                </c:pt>
                <c:pt idx="301">
                  <c:v>9.7000000000000003E-3</c:v>
                </c:pt>
                <c:pt idx="302">
                  <c:v>9.7999999999999997E-3</c:v>
                </c:pt>
                <c:pt idx="303">
                  <c:v>9.9000000000000008E-3</c:v>
                </c:pt>
                <c:pt idx="304">
                  <c:v>0.01</c:v>
                </c:pt>
                <c:pt idx="305">
                  <c:v>1.01E-2</c:v>
                </c:pt>
                <c:pt idx="306">
                  <c:v>1.0200000000000001E-2</c:v>
                </c:pt>
                <c:pt idx="307">
                  <c:v>1.03E-2</c:v>
                </c:pt>
                <c:pt idx="308">
                  <c:v>1.04E-2</c:v>
                </c:pt>
                <c:pt idx="309">
                  <c:v>1.0500000000000001E-2</c:v>
                </c:pt>
                <c:pt idx="310">
                  <c:v>1.06E-2</c:v>
                </c:pt>
                <c:pt idx="311">
                  <c:v>1.0699999999999999E-2</c:v>
                </c:pt>
                <c:pt idx="312">
                  <c:v>1.0800000000000001E-2</c:v>
                </c:pt>
                <c:pt idx="313">
                  <c:v>1.09E-2</c:v>
                </c:pt>
                <c:pt idx="314">
                  <c:v>1.0999999999999999E-2</c:v>
                </c:pt>
                <c:pt idx="315">
                  <c:v>1.11E-2</c:v>
                </c:pt>
                <c:pt idx="316">
                  <c:v>1.12E-2</c:v>
                </c:pt>
                <c:pt idx="317">
                  <c:v>1.1299999999999999E-2</c:v>
                </c:pt>
                <c:pt idx="318">
                  <c:v>1.14E-2</c:v>
                </c:pt>
                <c:pt idx="319">
                  <c:v>1.15E-2</c:v>
                </c:pt>
                <c:pt idx="320">
                  <c:v>1.1599999999999999E-2</c:v>
                </c:pt>
                <c:pt idx="321">
                  <c:v>1.17E-2</c:v>
                </c:pt>
                <c:pt idx="322">
                  <c:v>1.18E-2</c:v>
                </c:pt>
                <c:pt idx="323">
                  <c:v>1.1900000000000001E-2</c:v>
                </c:pt>
                <c:pt idx="324">
                  <c:v>1.2E-2</c:v>
                </c:pt>
                <c:pt idx="325">
                  <c:v>1.21E-2</c:v>
                </c:pt>
                <c:pt idx="326">
                  <c:v>1.2200000000000001E-2</c:v>
                </c:pt>
                <c:pt idx="327">
                  <c:v>1.23E-2</c:v>
                </c:pt>
                <c:pt idx="328">
                  <c:v>1.24E-2</c:v>
                </c:pt>
                <c:pt idx="329">
                  <c:v>1.2500000000000001E-2</c:v>
                </c:pt>
                <c:pt idx="330">
                  <c:v>1.26E-2</c:v>
                </c:pt>
                <c:pt idx="331">
                  <c:v>1.2699999999999999E-2</c:v>
                </c:pt>
                <c:pt idx="332">
                  <c:v>1.2800000000000001E-2</c:v>
                </c:pt>
                <c:pt idx="333">
                  <c:v>1.29E-2</c:v>
                </c:pt>
                <c:pt idx="334">
                  <c:v>1.2999999999999999E-2</c:v>
                </c:pt>
                <c:pt idx="335">
                  <c:v>1.3100000000000001E-2</c:v>
                </c:pt>
                <c:pt idx="336">
                  <c:v>1.32E-2</c:v>
                </c:pt>
                <c:pt idx="337">
                  <c:v>1.3299999999999999E-2</c:v>
                </c:pt>
                <c:pt idx="338">
                  <c:v>1.34E-2</c:v>
                </c:pt>
                <c:pt idx="339">
                  <c:v>1.35E-2</c:v>
                </c:pt>
                <c:pt idx="340">
                  <c:v>1.3599999999999999E-2</c:v>
                </c:pt>
                <c:pt idx="341">
                  <c:v>1.37E-2</c:v>
                </c:pt>
                <c:pt idx="342">
                  <c:v>1.38E-2</c:v>
                </c:pt>
                <c:pt idx="343">
                  <c:v>1.3899999999999999E-2</c:v>
                </c:pt>
                <c:pt idx="344">
                  <c:v>1.4E-2</c:v>
                </c:pt>
                <c:pt idx="345">
                  <c:v>1.41E-2</c:v>
                </c:pt>
                <c:pt idx="346">
                  <c:v>1.4200000000000001E-2</c:v>
                </c:pt>
                <c:pt idx="347">
                  <c:v>1.43E-2</c:v>
                </c:pt>
                <c:pt idx="348">
                  <c:v>1.44E-2</c:v>
                </c:pt>
                <c:pt idx="349">
                  <c:v>1.4500000000000001E-2</c:v>
                </c:pt>
                <c:pt idx="350">
                  <c:v>1.46E-2</c:v>
                </c:pt>
                <c:pt idx="351">
                  <c:v>1.47E-2</c:v>
                </c:pt>
                <c:pt idx="352">
                  <c:v>1.4800000000000001E-2</c:v>
                </c:pt>
                <c:pt idx="353">
                  <c:v>1.49E-2</c:v>
                </c:pt>
                <c:pt idx="354">
                  <c:v>1.4999999999999999E-2</c:v>
                </c:pt>
                <c:pt idx="355">
                  <c:v>1.5100000000000001E-2</c:v>
                </c:pt>
                <c:pt idx="356">
                  <c:v>1.52E-2</c:v>
                </c:pt>
                <c:pt idx="357">
                  <c:v>1.5299999999999999E-2</c:v>
                </c:pt>
                <c:pt idx="358">
                  <c:v>1.54E-2</c:v>
                </c:pt>
                <c:pt idx="359">
                  <c:v>1.55E-2</c:v>
                </c:pt>
                <c:pt idx="360">
                  <c:v>1.5599999999999999E-2</c:v>
                </c:pt>
                <c:pt idx="361">
                  <c:v>1.5699999999999999E-2</c:v>
                </c:pt>
                <c:pt idx="362">
                  <c:v>1.5800000000000002E-2</c:v>
                </c:pt>
                <c:pt idx="363">
                  <c:v>1.5900000000000001E-2</c:v>
                </c:pt>
                <c:pt idx="364">
                  <c:v>1.6E-2</c:v>
                </c:pt>
                <c:pt idx="365">
                  <c:v>1.61E-2</c:v>
                </c:pt>
                <c:pt idx="366">
                  <c:v>1.6199999999999999E-2</c:v>
                </c:pt>
                <c:pt idx="367">
                  <c:v>1.6299999999999999E-2</c:v>
                </c:pt>
                <c:pt idx="368">
                  <c:v>1.6400000000000001E-2</c:v>
                </c:pt>
                <c:pt idx="369">
                  <c:v>1.6500000000000001E-2</c:v>
                </c:pt>
                <c:pt idx="370">
                  <c:v>1.66E-2</c:v>
                </c:pt>
                <c:pt idx="371">
                  <c:v>1.67E-2</c:v>
                </c:pt>
                <c:pt idx="372">
                  <c:v>1.6799999999999999E-2</c:v>
                </c:pt>
                <c:pt idx="373">
                  <c:v>1.6899999999999998E-2</c:v>
                </c:pt>
                <c:pt idx="374">
                  <c:v>1.7000000000000001E-2</c:v>
                </c:pt>
                <c:pt idx="375">
                  <c:v>1.7100000000000001E-2</c:v>
                </c:pt>
                <c:pt idx="376">
                  <c:v>1.72E-2</c:v>
                </c:pt>
                <c:pt idx="377">
                  <c:v>1.7299999999999999E-2</c:v>
                </c:pt>
                <c:pt idx="378">
                  <c:v>1.7399999999999999E-2</c:v>
                </c:pt>
                <c:pt idx="379">
                  <c:v>1.7500000000000002E-2</c:v>
                </c:pt>
                <c:pt idx="380">
                  <c:v>1.7600000000000001E-2</c:v>
                </c:pt>
                <c:pt idx="381">
                  <c:v>1.77E-2</c:v>
                </c:pt>
                <c:pt idx="382">
                  <c:v>1.78E-2</c:v>
                </c:pt>
                <c:pt idx="383">
                  <c:v>1.7899999999999999E-2</c:v>
                </c:pt>
                <c:pt idx="384">
                  <c:v>1.7999999999999999E-2</c:v>
                </c:pt>
                <c:pt idx="385">
                  <c:v>1.8100000000000002E-2</c:v>
                </c:pt>
                <c:pt idx="386">
                  <c:v>1.8200000000000001E-2</c:v>
                </c:pt>
                <c:pt idx="387">
                  <c:v>1.83E-2</c:v>
                </c:pt>
                <c:pt idx="388">
                  <c:v>1.84E-2</c:v>
                </c:pt>
                <c:pt idx="389">
                  <c:v>1.8499999999999999E-2</c:v>
                </c:pt>
                <c:pt idx="390">
                  <c:v>1.8599999999999998E-2</c:v>
                </c:pt>
                <c:pt idx="391">
                  <c:v>1.8700000000000001E-2</c:v>
                </c:pt>
                <c:pt idx="392">
                  <c:v>1.8800000000000001E-2</c:v>
                </c:pt>
                <c:pt idx="393">
                  <c:v>1.89E-2</c:v>
                </c:pt>
                <c:pt idx="394">
                  <c:v>1.9E-2</c:v>
                </c:pt>
                <c:pt idx="395">
                  <c:v>1.9099999999999999E-2</c:v>
                </c:pt>
                <c:pt idx="396">
                  <c:v>1.9199999999999998E-2</c:v>
                </c:pt>
                <c:pt idx="397">
                  <c:v>1.9300000000000001E-2</c:v>
                </c:pt>
                <c:pt idx="398">
                  <c:v>1.9400000000000001E-2</c:v>
                </c:pt>
                <c:pt idx="399">
                  <c:v>1.95E-2</c:v>
                </c:pt>
                <c:pt idx="400">
                  <c:v>1.9599999999999999E-2</c:v>
                </c:pt>
                <c:pt idx="401">
                  <c:v>1.9699999999999999E-2</c:v>
                </c:pt>
                <c:pt idx="402">
                  <c:v>1.9800000000000002E-2</c:v>
                </c:pt>
                <c:pt idx="403">
                  <c:v>1.9900000000000001E-2</c:v>
                </c:pt>
                <c:pt idx="404">
                  <c:v>0.02</c:v>
                </c:pt>
                <c:pt idx="405">
                  <c:v>2.01E-2</c:v>
                </c:pt>
                <c:pt idx="406">
                  <c:v>2.0199999999999999E-2</c:v>
                </c:pt>
                <c:pt idx="407">
                  <c:v>2.0299999999999999E-2</c:v>
                </c:pt>
                <c:pt idx="408">
                  <c:v>2.0400000000000001E-2</c:v>
                </c:pt>
                <c:pt idx="409">
                  <c:v>2.0500000000000001E-2</c:v>
                </c:pt>
                <c:pt idx="410">
                  <c:v>2.06E-2</c:v>
                </c:pt>
                <c:pt idx="411">
                  <c:v>2.07E-2</c:v>
                </c:pt>
                <c:pt idx="412">
                  <c:v>2.0799999999999999E-2</c:v>
                </c:pt>
                <c:pt idx="413">
                  <c:v>2.0899999999999998E-2</c:v>
                </c:pt>
                <c:pt idx="414">
                  <c:v>2.1000000000000001E-2</c:v>
                </c:pt>
                <c:pt idx="415">
                  <c:v>2.1100000000000001E-2</c:v>
                </c:pt>
                <c:pt idx="416">
                  <c:v>2.12E-2</c:v>
                </c:pt>
                <c:pt idx="417">
                  <c:v>2.1299999999999999E-2</c:v>
                </c:pt>
                <c:pt idx="418">
                  <c:v>2.1399999999999999E-2</c:v>
                </c:pt>
                <c:pt idx="419">
                  <c:v>2.1499999999999998E-2</c:v>
                </c:pt>
                <c:pt idx="420">
                  <c:v>2.1600000000000001E-2</c:v>
                </c:pt>
                <c:pt idx="421">
                  <c:v>2.1700000000000001E-2</c:v>
                </c:pt>
                <c:pt idx="422">
                  <c:v>2.18E-2</c:v>
                </c:pt>
                <c:pt idx="423">
                  <c:v>2.1899999999999999E-2</c:v>
                </c:pt>
                <c:pt idx="424">
                  <c:v>2.1999999999999999E-2</c:v>
                </c:pt>
                <c:pt idx="425">
                  <c:v>2.2100000000000002E-2</c:v>
                </c:pt>
                <c:pt idx="426">
                  <c:v>2.2200000000000001E-2</c:v>
                </c:pt>
                <c:pt idx="427">
                  <c:v>2.23E-2</c:v>
                </c:pt>
                <c:pt idx="428">
                  <c:v>2.24E-2</c:v>
                </c:pt>
                <c:pt idx="429">
                  <c:v>2.2499999999999999E-2</c:v>
                </c:pt>
                <c:pt idx="430">
                  <c:v>2.2599999999999999E-2</c:v>
                </c:pt>
                <c:pt idx="431">
                  <c:v>2.2700000000000001E-2</c:v>
                </c:pt>
                <c:pt idx="432">
                  <c:v>2.2800000000000001E-2</c:v>
                </c:pt>
                <c:pt idx="433">
                  <c:v>2.29E-2</c:v>
                </c:pt>
                <c:pt idx="434">
                  <c:v>2.3E-2</c:v>
                </c:pt>
                <c:pt idx="435">
                  <c:v>2.3099999999999999E-2</c:v>
                </c:pt>
                <c:pt idx="436">
                  <c:v>2.3199999999999998E-2</c:v>
                </c:pt>
                <c:pt idx="437">
                  <c:v>2.3300000000000001E-2</c:v>
                </c:pt>
                <c:pt idx="438">
                  <c:v>2.3400000000000001E-2</c:v>
                </c:pt>
                <c:pt idx="439">
                  <c:v>2.35E-2</c:v>
                </c:pt>
                <c:pt idx="440">
                  <c:v>2.3599999999999999E-2</c:v>
                </c:pt>
                <c:pt idx="441">
                  <c:v>2.3699999999999999E-2</c:v>
                </c:pt>
                <c:pt idx="442">
                  <c:v>2.3800000000000002E-2</c:v>
                </c:pt>
                <c:pt idx="443">
                  <c:v>2.3900000000000001E-2</c:v>
                </c:pt>
                <c:pt idx="444">
                  <c:v>2.4E-2</c:v>
                </c:pt>
                <c:pt idx="445">
                  <c:v>2.41E-2</c:v>
                </c:pt>
                <c:pt idx="446">
                  <c:v>2.4199999999999999E-2</c:v>
                </c:pt>
                <c:pt idx="447">
                  <c:v>2.4299999999999999E-2</c:v>
                </c:pt>
                <c:pt idx="448">
                  <c:v>2.4400000000000002E-2</c:v>
                </c:pt>
                <c:pt idx="449">
                  <c:v>2.4500000000000001E-2</c:v>
                </c:pt>
                <c:pt idx="450">
                  <c:v>2.46E-2</c:v>
                </c:pt>
                <c:pt idx="451">
                  <c:v>2.47E-2</c:v>
                </c:pt>
                <c:pt idx="452">
                  <c:v>2.4799999999999999E-2</c:v>
                </c:pt>
                <c:pt idx="453">
                  <c:v>2.4899999999999999E-2</c:v>
                </c:pt>
                <c:pt idx="454">
                  <c:v>2.5000000000000001E-2</c:v>
                </c:pt>
                <c:pt idx="455">
                  <c:v>2.5100000000000001E-2</c:v>
                </c:pt>
                <c:pt idx="456">
                  <c:v>2.52E-2</c:v>
                </c:pt>
                <c:pt idx="457">
                  <c:v>2.53E-2</c:v>
                </c:pt>
                <c:pt idx="458">
                  <c:v>2.5399999999999999E-2</c:v>
                </c:pt>
                <c:pt idx="459">
                  <c:v>2.5499999999999998E-2</c:v>
                </c:pt>
                <c:pt idx="460">
                  <c:v>2.5600000000000001E-2</c:v>
                </c:pt>
                <c:pt idx="461">
                  <c:v>2.5700000000000001E-2</c:v>
                </c:pt>
                <c:pt idx="462">
                  <c:v>2.58E-2</c:v>
                </c:pt>
                <c:pt idx="463">
                  <c:v>2.5899999999999999E-2</c:v>
                </c:pt>
                <c:pt idx="464">
                  <c:v>2.5999999999999999E-2</c:v>
                </c:pt>
                <c:pt idx="465">
                  <c:v>2.6100000000000002E-2</c:v>
                </c:pt>
                <c:pt idx="466">
                  <c:v>2.6200000000000001E-2</c:v>
                </c:pt>
                <c:pt idx="467">
                  <c:v>2.63E-2</c:v>
                </c:pt>
                <c:pt idx="468">
                  <c:v>2.64E-2</c:v>
                </c:pt>
                <c:pt idx="469">
                  <c:v>2.6499999999999999E-2</c:v>
                </c:pt>
                <c:pt idx="470">
                  <c:v>2.6599999999999999E-2</c:v>
                </c:pt>
                <c:pt idx="471">
                  <c:v>2.6700000000000002E-2</c:v>
                </c:pt>
                <c:pt idx="472">
                  <c:v>2.6800000000000001E-2</c:v>
                </c:pt>
                <c:pt idx="473">
                  <c:v>2.69E-2</c:v>
                </c:pt>
                <c:pt idx="474">
                  <c:v>2.7E-2</c:v>
                </c:pt>
                <c:pt idx="475">
                  <c:v>2.7099999999999999E-2</c:v>
                </c:pt>
                <c:pt idx="476">
                  <c:v>2.7199999999999998E-2</c:v>
                </c:pt>
                <c:pt idx="477">
                  <c:v>2.7300000000000001E-2</c:v>
                </c:pt>
                <c:pt idx="478">
                  <c:v>2.7400000000000001E-2</c:v>
                </c:pt>
                <c:pt idx="479">
                  <c:v>2.75E-2</c:v>
                </c:pt>
                <c:pt idx="480">
                  <c:v>2.76E-2</c:v>
                </c:pt>
                <c:pt idx="481">
                  <c:v>2.7699999999999999E-2</c:v>
                </c:pt>
                <c:pt idx="482">
                  <c:v>2.7799999999999998E-2</c:v>
                </c:pt>
                <c:pt idx="483">
                  <c:v>2.7900000000000001E-2</c:v>
                </c:pt>
                <c:pt idx="484">
                  <c:v>2.8000000000000001E-2</c:v>
                </c:pt>
                <c:pt idx="485">
                  <c:v>2.81E-2</c:v>
                </c:pt>
                <c:pt idx="486">
                  <c:v>2.8199999999999999E-2</c:v>
                </c:pt>
                <c:pt idx="487">
                  <c:v>2.8299999999999999E-2</c:v>
                </c:pt>
                <c:pt idx="488">
                  <c:v>2.8400000000000002E-2</c:v>
                </c:pt>
                <c:pt idx="489">
                  <c:v>2.8500000000000001E-2</c:v>
                </c:pt>
                <c:pt idx="490">
                  <c:v>2.86E-2</c:v>
                </c:pt>
                <c:pt idx="491">
                  <c:v>2.87E-2</c:v>
                </c:pt>
                <c:pt idx="492">
                  <c:v>2.8799999999999999E-2</c:v>
                </c:pt>
                <c:pt idx="493">
                  <c:v>2.8899999999999999E-2</c:v>
                </c:pt>
                <c:pt idx="494">
                  <c:v>2.9000000000000001E-2</c:v>
                </c:pt>
                <c:pt idx="495">
                  <c:v>2.9100000000000001E-2</c:v>
                </c:pt>
                <c:pt idx="496">
                  <c:v>2.92E-2</c:v>
                </c:pt>
                <c:pt idx="497">
                  <c:v>2.93E-2</c:v>
                </c:pt>
                <c:pt idx="498">
                  <c:v>2.9399999999999999E-2</c:v>
                </c:pt>
                <c:pt idx="499">
                  <c:v>2.9499999999999998E-2</c:v>
                </c:pt>
                <c:pt idx="500">
                  <c:v>2.9600000000000001E-2</c:v>
                </c:pt>
                <c:pt idx="501">
                  <c:v>2.9700000000000001E-2</c:v>
                </c:pt>
                <c:pt idx="502">
                  <c:v>2.98E-2</c:v>
                </c:pt>
                <c:pt idx="503">
                  <c:v>2.9899999999999999E-2</c:v>
                </c:pt>
                <c:pt idx="504">
                  <c:v>0.03</c:v>
                </c:pt>
                <c:pt idx="505">
                  <c:v>3.0099999999999998E-2</c:v>
                </c:pt>
                <c:pt idx="506">
                  <c:v>3.0200000000000001E-2</c:v>
                </c:pt>
                <c:pt idx="507">
                  <c:v>3.0300000000000001E-2</c:v>
                </c:pt>
                <c:pt idx="508">
                  <c:v>3.04E-2</c:v>
                </c:pt>
                <c:pt idx="509">
                  <c:v>3.0499999999999999E-2</c:v>
                </c:pt>
                <c:pt idx="510">
                  <c:v>3.0599999999999999E-2</c:v>
                </c:pt>
                <c:pt idx="511">
                  <c:v>3.0700000000000002E-2</c:v>
                </c:pt>
                <c:pt idx="512">
                  <c:v>3.0800000000000001E-2</c:v>
                </c:pt>
                <c:pt idx="513">
                  <c:v>3.09E-2</c:v>
                </c:pt>
                <c:pt idx="514">
                  <c:v>3.1E-2</c:v>
                </c:pt>
                <c:pt idx="515">
                  <c:v>3.1099999999999999E-2</c:v>
                </c:pt>
                <c:pt idx="516">
                  <c:v>3.1199999999999999E-2</c:v>
                </c:pt>
                <c:pt idx="517">
                  <c:v>3.1300000000000001E-2</c:v>
                </c:pt>
                <c:pt idx="518">
                  <c:v>3.1399999999999997E-2</c:v>
                </c:pt>
                <c:pt idx="519">
                  <c:v>3.15E-2</c:v>
                </c:pt>
                <c:pt idx="520">
                  <c:v>3.1600000000000003E-2</c:v>
                </c:pt>
                <c:pt idx="521">
                  <c:v>3.1699999999999999E-2</c:v>
                </c:pt>
                <c:pt idx="522">
                  <c:v>3.1800000000000002E-2</c:v>
                </c:pt>
                <c:pt idx="523">
                  <c:v>3.1899999999999998E-2</c:v>
                </c:pt>
                <c:pt idx="524">
                  <c:v>3.2000000000000001E-2</c:v>
                </c:pt>
                <c:pt idx="525">
                  <c:v>3.2099999999999997E-2</c:v>
                </c:pt>
                <c:pt idx="526">
                  <c:v>3.2199999999999999E-2</c:v>
                </c:pt>
                <c:pt idx="527">
                  <c:v>3.2300000000000002E-2</c:v>
                </c:pt>
                <c:pt idx="528">
                  <c:v>3.2399999999999998E-2</c:v>
                </c:pt>
                <c:pt idx="529">
                  <c:v>3.2500000000000001E-2</c:v>
                </c:pt>
                <c:pt idx="530">
                  <c:v>3.2599999999999997E-2</c:v>
                </c:pt>
                <c:pt idx="531">
                  <c:v>3.27E-2</c:v>
                </c:pt>
                <c:pt idx="532">
                  <c:v>3.2800000000000003E-2</c:v>
                </c:pt>
                <c:pt idx="533">
                  <c:v>3.2899999999999999E-2</c:v>
                </c:pt>
                <c:pt idx="534">
                  <c:v>3.3000000000000002E-2</c:v>
                </c:pt>
                <c:pt idx="535">
                  <c:v>3.3099999999999997E-2</c:v>
                </c:pt>
                <c:pt idx="536">
                  <c:v>3.32E-2</c:v>
                </c:pt>
                <c:pt idx="537">
                  <c:v>3.3300000000000003E-2</c:v>
                </c:pt>
                <c:pt idx="538">
                  <c:v>3.3399999999999999E-2</c:v>
                </c:pt>
                <c:pt idx="539">
                  <c:v>3.3500000000000002E-2</c:v>
                </c:pt>
                <c:pt idx="540">
                  <c:v>3.3599999999999998E-2</c:v>
                </c:pt>
                <c:pt idx="541">
                  <c:v>3.3700000000000001E-2</c:v>
                </c:pt>
                <c:pt idx="542">
                  <c:v>3.3799999999999997E-2</c:v>
                </c:pt>
                <c:pt idx="543">
                  <c:v>3.39E-2</c:v>
                </c:pt>
                <c:pt idx="544">
                  <c:v>3.4000000000000002E-2</c:v>
                </c:pt>
                <c:pt idx="545">
                  <c:v>3.4099999999999998E-2</c:v>
                </c:pt>
                <c:pt idx="546">
                  <c:v>3.4200000000000001E-2</c:v>
                </c:pt>
                <c:pt idx="547">
                  <c:v>3.4299999999999997E-2</c:v>
                </c:pt>
                <c:pt idx="548">
                  <c:v>3.44E-2</c:v>
                </c:pt>
                <c:pt idx="549">
                  <c:v>3.4500000000000003E-2</c:v>
                </c:pt>
                <c:pt idx="550">
                  <c:v>3.4599999999999999E-2</c:v>
                </c:pt>
                <c:pt idx="551">
                  <c:v>3.4700000000000002E-2</c:v>
                </c:pt>
                <c:pt idx="552">
                  <c:v>3.4799999999999998E-2</c:v>
                </c:pt>
                <c:pt idx="553">
                  <c:v>3.49E-2</c:v>
                </c:pt>
                <c:pt idx="554">
                  <c:v>3.5000000000000003E-2</c:v>
                </c:pt>
                <c:pt idx="555">
                  <c:v>3.5099999999999999E-2</c:v>
                </c:pt>
                <c:pt idx="556">
                  <c:v>3.5200000000000002E-2</c:v>
                </c:pt>
                <c:pt idx="557">
                  <c:v>3.5299999999999998E-2</c:v>
                </c:pt>
                <c:pt idx="558">
                  <c:v>3.5400000000000001E-2</c:v>
                </c:pt>
                <c:pt idx="559">
                  <c:v>3.5499999999999997E-2</c:v>
                </c:pt>
                <c:pt idx="560">
                  <c:v>3.56E-2</c:v>
                </c:pt>
                <c:pt idx="561">
                  <c:v>3.5700000000000003E-2</c:v>
                </c:pt>
                <c:pt idx="562">
                  <c:v>3.5799999999999998E-2</c:v>
                </c:pt>
                <c:pt idx="563">
                  <c:v>3.5900000000000001E-2</c:v>
                </c:pt>
                <c:pt idx="564">
                  <c:v>3.5999999999999997E-2</c:v>
                </c:pt>
                <c:pt idx="565">
                  <c:v>3.61E-2</c:v>
                </c:pt>
                <c:pt idx="566">
                  <c:v>3.6200000000000003E-2</c:v>
                </c:pt>
                <c:pt idx="567">
                  <c:v>3.6299999999999999E-2</c:v>
                </c:pt>
                <c:pt idx="568">
                  <c:v>3.6400000000000002E-2</c:v>
                </c:pt>
                <c:pt idx="569">
                  <c:v>3.6499999999999998E-2</c:v>
                </c:pt>
                <c:pt idx="570">
                  <c:v>3.6600000000000001E-2</c:v>
                </c:pt>
                <c:pt idx="571">
                  <c:v>3.6700000000000003E-2</c:v>
                </c:pt>
                <c:pt idx="572">
                  <c:v>3.6799999999999999E-2</c:v>
                </c:pt>
                <c:pt idx="573">
                  <c:v>3.6900000000000002E-2</c:v>
                </c:pt>
                <c:pt idx="574">
                  <c:v>3.6999999999999998E-2</c:v>
                </c:pt>
                <c:pt idx="575">
                  <c:v>3.7100000000000001E-2</c:v>
                </c:pt>
                <c:pt idx="576">
                  <c:v>3.7199999999999997E-2</c:v>
                </c:pt>
                <c:pt idx="577">
                  <c:v>3.73E-2</c:v>
                </c:pt>
                <c:pt idx="578">
                  <c:v>3.7400000000000003E-2</c:v>
                </c:pt>
                <c:pt idx="579">
                  <c:v>3.7499999999999999E-2</c:v>
                </c:pt>
                <c:pt idx="580">
                  <c:v>3.7600000000000001E-2</c:v>
                </c:pt>
                <c:pt idx="581">
                  <c:v>3.7699999999999997E-2</c:v>
                </c:pt>
                <c:pt idx="582">
                  <c:v>3.78E-2</c:v>
                </c:pt>
                <c:pt idx="583">
                  <c:v>3.7900000000000003E-2</c:v>
                </c:pt>
                <c:pt idx="584">
                  <c:v>3.7999999999999999E-2</c:v>
                </c:pt>
                <c:pt idx="585">
                  <c:v>3.8100000000000002E-2</c:v>
                </c:pt>
                <c:pt idx="586">
                  <c:v>3.8199999999999998E-2</c:v>
                </c:pt>
                <c:pt idx="587">
                  <c:v>3.8300000000000001E-2</c:v>
                </c:pt>
                <c:pt idx="588">
                  <c:v>3.8399999999999997E-2</c:v>
                </c:pt>
                <c:pt idx="589">
                  <c:v>3.85E-2</c:v>
                </c:pt>
                <c:pt idx="590">
                  <c:v>3.8600000000000002E-2</c:v>
                </c:pt>
                <c:pt idx="591">
                  <c:v>3.8699999999999998E-2</c:v>
                </c:pt>
                <c:pt idx="592">
                  <c:v>3.8800000000000001E-2</c:v>
                </c:pt>
                <c:pt idx="593">
                  <c:v>3.8899999999999997E-2</c:v>
                </c:pt>
                <c:pt idx="594">
                  <c:v>3.9E-2</c:v>
                </c:pt>
                <c:pt idx="595">
                  <c:v>3.9100000000000003E-2</c:v>
                </c:pt>
                <c:pt idx="596">
                  <c:v>3.9199999999999999E-2</c:v>
                </c:pt>
                <c:pt idx="597">
                  <c:v>3.9300000000000002E-2</c:v>
                </c:pt>
                <c:pt idx="598">
                  <c:v>3.9399999999999998E-2</c:v>
                </c:pt>
                <c:pt idx="599">
                  <c:v>3.95E-2</c:v>
                </c:pt>
                <c:pt idx="600">
                  <c:v>3.9600000000000003E-2</c:v>
                </c:pt>
                <c:pt idx="601">
                  <c:v>3.9699999999999999E-2</c:v>
                </c:pt>
                <c:pt idx="602">
                  <c:v>3.9800000000000002E-2</c:v>
                </c:pt>
                <c:pt idx="603">
                  <c:v>3.9899999999999998E-2</c:v>
                </c:pt>
                <c:pt idx="604">
                  <c:v>0.04</c:v>
                </c:pt>
                <c:pt idx="605">
                  <c:v>4.0099999999999997E-2</c:v>
                </c:pt>
                <c:pt idx="606">
                  <c:v>4.02E-2</c:v>
                </c:pt>
                <c:pt idx="607">
                  <c:v>4.0300000000000002E-2</c:v>
                </c:pt>
                <c:pt idx="608">
                  <c:v>4.0399999999999998E-2</c:v>
                </c:pt>
                <c:pt idx="609">
                  <c:v>4.0500000000000001E-2</c:v>
                </c:pt>
                <c:pt idx="610">
                  <c:v>4.0599999999999997E-2</c:v>
                </c:pt>
                <c:pt idx="611">
                  <c:v>4.07E-2</c:v>
                </c:pt>
                <c:pt idx="612">
                  <c:v>4.0800000000000003E-2</c:v>
                </c:pt>
                <c:pt idx="613">
                  <c:v>4.0899999999999999E-2</c:v>
                </c:pt>
                <c:pt idx="614">
                  <c:v>4.1000000000000002E-2</c:v>
                </c:pt>
                <c:pt idx="615">
                  <c:v>4.1099999999999998E-2</c:v>
                </c:pt>
                <c:pt idx="616">
                  <c:v>4.1200000000000001E-2</c:v>
                </c:pt>
                <c:pt idx="617">
                  <c:v>4.1300000000000003E-2</c:v>
                </c:pt>
                <c:pt idx="618">
                  <c:v>4.1399999999999999E-2</c:v>
                </c:pt>
                <c:pt idx="619">
                  <c:v>4.1500000000000002E-2</c:v>
                </c:pt>
                <c:pt idx="620">
                  <c:v>4.1599999999999998E-2</c:v>
                </c:pt>
                <c:pt idx="621">
                  <c:v>4.1700000000000001E-2</c:v>
                </c:pt>
                <c:pt idx="622">
                  <c:v>4.1799999999999997E-2</c:v>
                </c:pt>
                <c:pt idx="623">
                  <c:v>4.19E-2</c:v>
                </c:pt>
                <c:pt idx="624">
                  <c:v>4.2000000000000003E-2</c:v>
                </c:pt>
                <c:pt idx="625">
                  <c:v>4.2099999999999999E-2</c:v>
                </c:pt>
                <c:pt idx="626">
                  <c:v>4.2200000000000001E-2</c:v>
                </c:pt>
                <c:pt idx="627">
                  <c:v>4.2299999999999997E-2</c:v>
                </c:pt>
                <c:pt idx="628">
                  <c:v>4.24E-2</c:v>
                </c:pt>
                <c:pt idx="629">
                  <c:v>4.2500000000000003E-2</c:v>
                </c:pt>
                <c:pt idx="630">
                  <c:v>4.2599999999999999E-2</c:v>
                </c:pt>
                <c:pt idx="631">
                  <c:v>4.2700000000000002E-2</c:v>
                </c:pt>
                <c:pt idx="632">
                  <c:v>4.2799999999999998E-2</c:v>
                </c:pt>
                <c:pt idx="633">
                  <c:v>4.2900000000000001E-2</c:v>
                </c:pt>
                <c:pt idx="634">
                  <c:v>4.2999999999999997E-2</c:v>
                </c:pt>
                <c:pt idx="635">
                  <c:v>4.3099999999999999E-2</c:v>
                </c:pt>
                <c:pt idx="636">
                  <c:v>4.3200000000000002E-2</c:v>
                </c:pt>
                <c:pt idx="637">
                  <c:v>4.3299999999999998E-2</c:v>
                </c:pt>
                <c:pt idx="638">
                  <c:v>4.3400000000000001E-2</c:v>
                </c:pt>
                <c:pt idx="639">
                  <c:v>4.3499999999999997E-2</c:v>
                </c:pt>
                <c:pt idx="640">
                  <c:v>4.36E-2</c:v>
                </c:pt>
                <c:pt idx="641">
                  <c:v>4.3700000000000003E-2</c:v>
                </c:pt>
                <c:pt idx="642">
                  <c:v>4.3799999999999999E-2</c:v>
                </c:pt>
                <c:pt idx="643">
                  <c:v>4.3900000000000002E-2</c:v>
                </c:pt>
                <c:pt idx="644">
                  <c:v>4.3999999999999997E-2</c:v>
                </c:pt>
                <c:pt idx="645">
                  <c:v>4.41E-2</c:v>
                </c:pt>
                <c:pt idx="646">
                  <c:v>4.4200000000000003E-2</c:v>
                </c:pt>
                <c:pt idx="647">
                  <c:v>4.4299999999999999E-2</c:v>
                </c:pt>
                <c:pt idx="648">
                  <c:v>4.4400000000000002E-2</c:v>
                </c:pt>
                <c:pt idx="649">
                  <c:v>4.4499999999999998E-2</c:v>
                </c:pt>
                <c:pt idx="650">
                  <c:v>4.4600000000000001E-2</c:v>
                </c:pt>
                <c:pt idx="651">
                  <c:v>4.4699999999999997E-2</c:v>
                </c:pt>
                <c:pt idx="652">
                  <c:v>4.48E-2</c:v>
                </c:pt>
                <c:pt idx="653">
                  <c:v>4.4900000000000002E-2</c:v>
                </c:pt>
                <c:pt idx="654">
                  <c:v>4.4999999999999998E-2</c:v>
                </c:pt>
                <c:pt idx="655">
                  <c:v>4.5100000000000001E-2</c:v>
                </c:pt>
                <c:pt idx="656">
                  <c:v>4.5199999999999997E-2</c:v>
                </c:pt>
                <c:pt idx="657">
                  <c:v>4.53E-2</c:v>
                </c:pt>
                <c:pt idx="658">
                  <c:v>4.5400000000000003E-2</c:v>
                </c:pt>
                <c:pt idx="659">
                  <c:v>4.5499999999999999E-2</c:v>
                </c:pt>
                <c:pt idx="660">
                  <c:v>4.5600000000000002E-2</c:v>
                </c:pt>
                <c:pt idx="661">
                  <c:v>4.5699999999999998E-2</c:v>
                </c:pt>
                <c:pt idx="662">
                  <c:v>4.58E-2</c:v>
                </c:pt>
                <c:pt idx="663">
                  <c:v>4.5900000000000003E-2</c:v>
                </c:pt>
                <c:pt idx="664">
                  <c:v>4.5999999999999999E-2</c:v>
                </c:pt>
                <c:pt idx="665">
                  <c:v>4.6100000000000002E-2</c:v>
                </c:pt>
                <c:pt idx="666">
                  <c:v>4.6199999999999998E-2</c:v>
                </c:pt>
                <c:pt idx="667">
                  <c:v>4.6300000000000001E-2</c:v>
                </c:pt>
                <c:pt idx="668">
                  <c:v>4.6399999999999997E-2</c:v>
                </c:pt>
                <c:pt idx="669">
                  <c:v>4.65E-2</c:v>
                </c:pt>
                <c:pt idx="670">
                  <c:v>4.6600000000000003E-2</c:v>
                </c:pt>
                <c:pt idx="671">
                  <c:v>4.6699999999999998E-2</c:v>
                </c:pt>
                <c:pt idx="672">
                  <c:v>4.6800000000000001E-2</c:v>
                </c:pt>
                <c:pt idx="673">
                  <c:v>4.6899999999999997E-2</c:v>
                </c:pt>
                <c:pt idx="674">
                  <c:v>4.7E-2</c:v>
                </c:pt>
                <c:pt idx="675">
                  <c:v>4.7100000000000003E-2</c:v>
                </c:pt>
                <c:pt idx="676">
                  <c:v>4.7199999999999999E-2</c:v>
                </c:pt>
                <c:pt idx="677">
                  <c:v>4.7300000000000002E-2</c:v>
                </c:pt>
                <c:pt idx="678">
                  <c:v>4.7399999999999998E-2</c:v>
                </c:pt>
                <c:pt idx="679">
                  <c:v>4.7500000000000001E-2</c:v>
                </c:pt>
                <c:pt idx="680">
                  <c:v>4.7600000000000003E-2</c:v>
                </c:pt>
                <c:pt idx="681">
                  <c:v>4.7699999999999999E-2</c:v>
                </c:pt>
                <c:pt idx="682">
                  <c:v>4.7800000000000002E-2</c:v>
                </c:pt>
                <c:pt idx="683">
                  <c:v>4.7899999999999998E-2</c:v>
                </c:pt>
                <c:pt idx="684">
                  <c:v>4.8000000000000001E-2</c:v>
                </c:pt>
                <c:pt idx="685">
                  <c:v>4.8099999999999997E-2</c:v>
                </c:pt>
                <c:pt idx="686">
                  <c:v>4.82E-2</c:v>
                </c:pt>
                <c:pt idx="687">
                  <c:v>4.8300000000000003E-2</c:v>
                </c:pt>
                <c:pt idx="688">
                  <c:v>4.8399999999999999E-2</c:v>
                </c:pt>
                <c:pt idx="689">
                  <c:v>4.8500000000000001E-2</c:v>
                </c:pt>
                <c:pt idx="690">
                  <c:v>4.8599999999999997E-2</c:v>
                </c:pt>
                <c:pt idx="691">
                  <c:v>4.87E-2</c:v>
                </c:pt>
                <c:pt idx="692">
                  <c:v>4.8800000000000003E-2</c:v>
                </c:pt>
                <c:pt idx="693">
                  <c:v>4.8899999999999999E-2</c:v>
                </c:pt>
                <c:pt idx="694">
                  <c:v>4.9000000000000002E-2</c:v>
                </c:pt>
                <c:pt idx="695">
                  <c:v>4.9099999999999998E-2</c:v>
                </c:pt>
                <c:pt idx="696">
                  <c:v>4.9200000000000001E-2</c:v>
                </c:pt>
                <c:pt idx="697">
                  <c:v>4.9299999999999997E-2</c:v>
                </c:pt>
                <c:pt idx="698">
                  <c:v>4.9399999999999999E-2</c:v>
                </c:pt>
                <c:pt idx="699">
                  <c:v>4.9500000000000002E-2</c:v>
                </c:pt>
                <c:pt idx="700">
                  <c:v>4.9599999999999998E-2</c:v>
                </c:pt>
                <c:pt idx="701">
                  <c:v>4.9700000000000001E-2</c:v>
                </c:pt>
                <c:pt idx="702">
                  <c:v>4.9799999999999997E-2</c:v>
                </c:pt>
                <c:pt idx="703">
                  <c:v>4.99E-2</c:v>
                </c:pt>
                <c:pt idx="704">
                  <c:v>0.05</c:v>
                </c:pt>
                <c:pt idx="705">
                  <c:v>5.0099999999999999E-2</c:v>
                </c:pt>
                <c:pt idx="706">
                  <c:v>5.0200000000000002E-2</c:v>
                </c:pt>
                <c:pt idx="707">
                  <c:v>5.0299999999999997E-2</c:v>
                </c:pt>
                <c:pt idx="708">
                  <c:v>5.04E-2</c:v>
                </c:pt>
                <c:pt idx="709">
                  <c:v>5.0500000000000003E-2</c:v>
                </c:pt>
                <c:pt idx="710">
                  <c:v>5.0599999999999999E-2</c:v>
                </c:pt>
                <c:pt idx="711">
                  <c:v>5.0700000000000002E-2</c:v>
                </c:pt>
                <c:pt idx="712">
                  <c:v>5.0799999999999998E-2</c:v>
                </c:pt>
                <c:pt idx="713">
                  <c:v>5.0900000000000001E-2</c:v>
                </c:pt>
                <c:pt idx="714">
                  <c:v>5.0999999999999997E-2</c:v>
                </c:pt>
                <c:pt idx="715">
                  <c:v>5.11E-2</c:v>
                </c:pt>
                <c:pt idx="716">
                  <c:v>5.1200000000000002E-2</c:v>
                </c:pt>
                <c:pt idx="717">
                  <c:v>5.1299999999999998E-2</c:v>
                </c:pt>
                <c:pt idx="718">
                  <c:v>5.1400000000000001E-2</c:v>
                </c:pt>
                <c:pt idx="719">
                  <c:v>5.1499999999999997E-2</c:v>
                </c:pt>
                <c:pt idx="720">
                  <c:v>5.16E-2</c:v>
                </c:pt>
                <c:pt idx="721">
                  <c:v>5.1700000000000003E-2</c:v>
                </c:pt>
                <c:pt idx="722">
                  <c:v>5.1799999999999999E-2</c:v>
                </c:pt>
                <c:pt idx="723">
                  <c:v>5.1900000000000002E-2</c:v>
                </c:pt>
                <c:pt idx="724">
                  <c:v>5.1999999999999998E-2</c:v>
                </c:pt>
                <c:pt idx="725">
                  <c:v>5.21E-2</c:v>
                </c:pt>
                <c:pt idx="726">
                  <c:v>5.2200000000000003E-2</c:v>
                </c:pt>
                <c:pt idx="727">
                  <c:v>5.2299999999999999E-2</c:v>
                </c:pt>
                <c:pt idx="728">
                  <c:v>5.2400000000000002E-2</c:v>
                </c:pt>
                <c:pt idx="729">
                  <c:v>5.2499999999999998E-2</c:v>
                </c:pt>
                <c:pt idx="730">
                  <c:v>5.2600000000000001E-2</c:v>
                </c:pt>
                <c:pt idx="731">
                  <c:v>5.2699999999999997E-2</c:v>
                </c:pt>
                <c:pt idx="732">
                  <c:v>5.28E-2</c:v>
                </c:pt>
                <c:pt idx="733">
                  <c:v>5.2900000000000003E-2</c:v>
                </c:pt>
                <c:pt idx="734">
                  <c:v>5.2999999999999999E-2</c:v>
                </c:pt>
                <c:pt idx="735">
                  <c:v>5.3100000000000001E-2</c:v>
                </c:pt>
                <c:pt idx="736">
                  <c:v>5.3199999999999997E-2</c:v>
                </c:pt>
                <c:pt idx="737">
                  <c:v>5.33E-2</c:v>
                </c:pt>
                <c:pt idx="738">
                  <c:v>5.3400000000000003E-2</c:v>
                </c:pt>
                <c:pt idx="739">
                  <c:v>5.3499999999999999E-2</c:v>
                </c:pt>
                <c:pt idx="740">
                  <c:v>5.3600000000000002E-2</c:v>
                </c:pt>
                <c:pt idx="741">
                  <c:v>5.3699999999999998E-2</c:v>
                </c:pt>
                <c:pt idx="742">
                  <c:v>5.3800000000000001E-2</c:v>
                </c:pt>
                <c:pt idx="743">
                  <c:v>5.3900000000000003E-2</c:v>
                </c:pt>
                <c:pt idx="744">
                  <c:v>5.3999999999999999E-2</c:v>
                </c:pt>
                <c:pt idx="745">
                  <c:v>5.4100000000000002E-2</c:v>
                </c:pt>
                <c:pt idx="746">
                  <c:v>5.4199999999999998E-2</c:v>
                </c:pt>
                <c:pt idx="747">
                  <c:v>5.4300000000000001E-2</c:v>
                </c:pt>
                <c:pt idx="748">
                  <c:v>5.4399999999999997E-2</c:v>
                </c:pt>
                <c:pt idx="749">
                  <c:v>5.45E-2</c:v>
                </c:pt>
                <c:pt idx="750">
                  <c:v>5.4600000000000003E-2</c:v>
                </c:pt>
                <c:pt idx="751">
                  <c:v>5.4699999999999999E-2</c:v>
                </c:pt>
                <c:pt idx="752">
                  <c:v>5.4800000000000001E-2</c:v>
                </c:pt>
                <c:pt idx="753">
                  <c:v>5.4899999999999997E-2</c:v>
                </c:pt>
                <c:pt idx="754">
                  <c:v>5.5E-2</c:v>
                </c:pt>
                <c:pt idx="755">
                  <c:v>5.5100000000000003E-2</c:v>
                </c:pt>
                <c:pt idx="756">
                  <c:v>5.5199999999999999E-2</c:v>
                </c:pt>
                <c:pt idx="757">
                  <c:v>5.5300000000000002E-2</c:v>
                </c:pt>
                <c:pt idx="758">
                  <c:v>5.5399999999999998E-2</c:v>
                </c:pt>
                <c:pt idx="759">
                  <c:v>5.5500000000000001E-2</c:v>
                </c:pt>
                <c:pt idx="760">
                  <c:v>5.5599999999999997E-2</c:v>
                </c:pt>
                <c:pt idx="761">
                  <c:v>5.57E-2</c:v>
                </c:pt>
                <c:pt idx="762">
                  <c:v>5.5800000000000002E-2</c:v>
                </c:pt>
                <c:pt idx="763">
                  <c:v>5.5899999999999998E-2</c:v>
                </c:pt>
                <c:pt idx="764">
                  <c:v>5.6000000000000001E-2</c:v>
                </c:pt>
                <c:pt idx="765">
                  <c:v>5.6099999999999997E-2</c:v>
                </c:pt>
                <c:pt idx="766">
                  <c:v>5.62E-2</c:v>
                </c:pt>
                <c:pt idx="767">
                  <c:v>5.6300000000000003E-2</c:v>
                </c:pt>
                <c:pt idx="768">
                  <c:v>5.6399999999999999E-2</c:v>
                </c:pt>
                <c:pt idx="769">
                  <c:v>5.6500000000000002E-2</c:v>
                </c:pt>
                <c:pt idx="770">
                  <c:v>5.6599999999999998E-2</c:v>
                </c:pt>
                <c:pt idx="771">
                  <c:v>5.67E-2</c:v>
                </c:pt>
                <c:pt idx="772">
                  <c:v>5.6800000000000003E-2</c:v>
                </c:pt>
                <c:pt idx="773">
                  <c:v>5.6899999999999999E-2</c:v>
                </c:pt>
                <c:pt idx="774">
                  <c:v>5.7000000000000002E-2</c:v>
                </c:pt>
                <c:pt idx="775">
                  <c:v>5.7099999999999998E-2</c:v>
                </c:pt>
                <c:pt idx="776">
                  <c:v>5.7200000000000001E-2</c:v>
                </c:pt>
                <c:pt idx="777">
                  <c:v>5.7299999999999997E-2</c:v>
                </c:pt>
                <c:pt idx="778">
                  <c:v>5.74E-2</c:v>
                </c:pt>
                <c:pt idx="779">
                  <c:v>5.7500000000000002E-2</c:v>
                </c:pt>
                <c:pt idx="780">
                  <c:v>5.7599999999999998E-2</c:v>
                </c:pt>
                <c:pt idx="781">
                  <c:v>5.7700000000000001E-2</c:v>
                </c:pt>
                <c:pt idx="782">
                  <c:v>5.7799999999999997E-2</c:v>
                </c:pt>
                <c:pt idx="783">
                  <c:v>5.79E-2</c:v>
                </c:pt>
                <c:pt idx="784">
                  <c:v>5.8000000000000003E-2</c:v>
                </c:pt>
                <c:pt idx="785">
                  <c:v>5.8099999999999999E-2</c:v>
                </c:pt>
                <c:pt idx="786">
                  <c:v>5.8200000000000002E-2</c:v>
                </c:pt>
                <c:pt idx="787">
                  <c:v>5.8299999999999998E-2</c:v>
                </c:pt>
                <c:pt idx="788">
                  <c:v>5.8400000000000001E-2</c:v>
                </c:pt>
                <c:pt idx="789">
                  <c:v>5.8500000000000003E-2</c:v>
                </c:pt>
                <c:pt idx="790">
                  <c:v>5.8599999999999999E-2</c:v>
                </c:pt>
                <c:pt idx="791">
                  <c:v>5.8700000000000002E-2</c:v>
                </c:pt>
                <c:pt idx="792">
                  <c:v>5.8799999999999998E-2</c:v>
                </c:pt>
                <c:pt idx="793">
                  <c:v>5.8900000000000001E-2</c:v>
                </c:pt>
                <c:pt idx="794">
                  <c:v>5.8999999999999997E-2</c:v>
                </c:pt>
                <c:pt idx="795">
                  <c:v>5.91E-2</c:v>
                </c:pt>
                <c:pt idx="796">
                  <c:v>5.9200000000000003E-2</c:v>
                </c:pt>
                <c:pt idx="797">
                  <c:v>5.9299999999999999E-2</c:v>
                </c:pt>
                <c:pt idx="798">
                  <c:v>5.9400000000000001E-2</c:v>
                </c:pt>
                <c:pt idx="799">
                  <c:v>5.9499999999999997E-2</c:v>
                </c:pt>
                <c:pt idx="800">
                  <c:v>5.96E-2</c:v>
                </c:pt>
                <c:pt idx="801">
                  <c:v>5.9700000000000003E-2</c:v>
                </c:pt>
                <c:pt idx="802">
                  <c:v>5.9799999999999999E-2</c:v>
                </c:pt>
                <c:pt idx="803">
                  <c:v>5.9900000000000002E-2</c:v>
                </c:pt>
                <c:pt idx="804">
                  <c:v>0.06</c:v>
                </c:pt>
                <c:pt idx="805">
                  <c:v>6.0100000000000001E-2</c:v>
                </c:pt>
                <c:pt idx="806">
                  <c:v>6.0199999999999997E-2</c:v>
                </c:pt>
                <c:pt idx="807">
                  <c:v>6.0299999999999999E-2</c:v>
                </c:pt>
                <c:pt idx="808">
                  <c:v>6.0400000000000002E-2</c:v>
                </c:pt>
                <c:pt idx="809">
                  <c:v>6.0499999999999998E-2</c:v>
                </c:pt>
                <c:pt idx="810">
                  <c:v>6.0600000000000001E-2</c:v>
                </c:pt>
                <c:pt idx="811">
                  <c:v>6.0699999999999997E-2</c:v>
                </c:pt>
                <c:pt idx="812">
                  <c:v>6.08E-2</c:v>
                </c:pt>
                <c:pt idx="813">
                  <c:v>6.0900000000000003E-2</c:v>
                </c:pt>
                <c:pt idx="814">
                  <c:v>6.0999999999999999E-2</c:v>
                </c:pt>
                <c:pt idx="815">
                  <c:v>6.1100000000000002E-2</c:v>
                </c:pt>
                <c:pt idx="816">
                  <c:v>6.1199999999999997E-2</c:v>
                </c:pt>
                <c:pt idx="817">
                  <c:v>6.13E-2</c:v>
                </c:pt>
                <c:pt idx="818">
                  <c:v>6.1400000000000003E-2</c:v>
                </c:pt>
                <c:pt idx="819">
                  <c:v>6.1499999999999999E-2</c:v>
                </c:pt>
                <c:pt idx="820">
                  <c:v>6.1600000000000002E-2</c:v>
                </c:pt>
                <c:pt idx="821">
                  <c:v>6.1699999999999998E-2</c:v>
                </c:pt>
                <c:pt idx="822">
                  <c:v>6.1800000000000001E-2</c:v>
                </c:pt>
                <c:pt idx="823">
                  <c:v>6.1899999999999997E-2</c:v>
                </c:pt>
                <c:pt idx="824">
                  <c:v>6.2E-2</c:v>
                </c:pt>
                <c:pt idx="825">
                  <c:v>6.2100000000000002E-2</c:v>
                </c:pt>
                <c:pt idx="826">
                  <c:v>6.2199999999999998E-2</c:v>
                </c:pt>
                <c:pt idx="827">
                  <c:v>6.2300000000000001E-2</c:v>
                </c:pt>
                <c:pt idx="828">
                  <c:v>6.2399999999999997E-2</c:v>
                </c:pt>
                <c:pt idx="829">
                  <c:v>6.25E-2</c:v>
                </c:pt>
                <c:pt idx="830">
                  <c:v>6.2600000000000003E-2</c:v>
                </c:pt>
                <c:pt idx="831">
                  <c:v>6.2700000000000006E-2</c:v>
                </c:pt>
                <c:pt idx="832">
                  <c:v>6.2799999999999995E-2</c:v>
                </c:pt>
                <c:pt idx="833">
                  <c:v>6.2899999999999998E-2</c:v>
                </c:pt>
                <c:pt idx="834">
                  <c:v>6.3E-2</c:v>
                </c:pt>
                <c:pt idx="835">
                  <c:v>6.3100000000000003E-2</c:v>
                </c:pt>
                <c:pt idx="836">
                  <c:v>6.3200000000000006E-2</c:v>
                </c:pt>
                <c:pt idx="837">
                  <c:v>6.3299999999999995E-2</c:v>
                </c:pt>
                <c:pt idx="838">
                  <c:v>6.3399999999999998E-2</c:v>
                </c:pt>
                <c:pt idx="839">
                  <c:v>6.3500000000000001E-2</c:v>
                </c:pt>
                <c:pt idx="840">
                  <c:v>6.3600000000000004E-2</c:v>
                </c:pt>
                <c:pt idx="841">
                  <c:v>6.3700000000000007E-2</c:v>
                </c:pt>
                <c:pt idx="842">
                  <c:v>6.3799999999999996E-2</c:v>
                </c:pt>
                <c:pt idx="843">
                  <c:v>6.3899999999999998E-2</c:v>
                </c:pt>
                <c:pt idx="844">
                  <c:v>6.4000000000000001E-2</c:v>
                </c:pt>
                <c:pt idx="845">
                  <c:v>6.4100000000000004E-2</c:v>
                </c:pt>
                <c:pt idx="846">
                  <c:v>6.4199999999999993E-2</c:v>
                </c:pt>
                <c:pt idx="847">
                  <c:v>6.4299999999999996E-2</c:v>
                </c:pt>
                <c:pt idx="848">
                  <c:v>6.4399999999999999E-2</c:v>
                </c:pt>
                <c:pt idx="849">
                  <c:v>6.4500000000000002E-2</c:v>
                </c:pt>
                <c:pt idx="850">
                  <c:v>6.4600000000000005E-2</c:v>
                </c:pt>
                <c:pt idx="851">
                  <c:v>6.4699999999999994E-2</c:v>
                </c:pt>
                <c:pt idx="852">
                  <c:v>6.4799999999999996E-2</c:v>
                </c:pt>
                <c:pt idx="853">
                  <c:v>6.4899999999999999E-2</c:v>
                </c:pt>
                <c:pt idx="854">
                  <c:v>6.5000000000000002E-2</c:v>
                </c:pt>
                <c:pt idx="855">
                  <c:v>6.5100000000000005E-2</c:v>
                </c:pt>
                <c:pt idx="856">
                  <c:v>6.5199999999999994E-2</c:v>
                </c:pt>
                <c:pt idx="857">
                  <c:v>6.5299999999999997E-2</c:v>
                </c:pt>
                <c:pt idx="858">
                  <c:v>6.54E-2</c:v>
                </c:pt>
                <c:pt idx="859">
                  <c:v>6.5500000000000003E-2</c:v>
                </c:pt>
                <c:pt idx="860">
                  <c:v>6.5600000000000006E-2</c:v>
                </c:pt>
                <c:pt idx="861">
                  <c:v>6.5699999999999995E-2</c:v>
                </c:pt>
                <c:pt idx="862">
                  <c:v>6.5799999999999997E-2</c:v>
                </c:pt>
                <c:pt idx="863">
                  <c:v>6.59E-2</c:v>
                </c:pt>
                <c:pt idx="864">
                  <c:v>6.6000000000000003E-2</c:v>
                </c:pt>
                <c:pt idx="865">
                  <c:v>6.6100000000000006E-2</c:v>
                </c:pt>
                <c:pt idx="866">
                  <c:v>6.6199999999999995E-2</c:v>
                </c:pt>
                <c:pt idx="867">
                  <c:v>6.6299999999999998E-2</c:v>
                </c:pt>
                <c:pt idx="868">
                  <c:v>6.6400000000000001E-2</c:v>
                </c:pt>
                <c:pt idx="869">
                  <c:v>6.6500000000000004E-2</c:v>
                </c:pt>
                <c:pt idx="870">
                  <c:v>6.6600000000000006E-2</c:v>
                </c:pt>
                <c:pt idx="871">
                  <c:v>6.6699999999999995E-2</c:v>
                </c:pt>
                <c:pt idx="872">
                  <c:v>6.6799999999999998E-2</c:v>
                </c:pt>
                <c:pt idx="873">
                  <c:v>6.6900000000000001E-2</c:v>
                </c:pt>
                <c:pt idx="874">
                  <c:v>6.7000000000000004E-2</c:v>
                </c:pt>
                <c:pt idx="875">
                  <c:v>6.7100000000000007E-2</c:v>
                </c:pt>
                <c:pt idx="876">
                  <c:v>6.7199999999999996E-2</c:v>
                </c:pt>
                <c:pt idx="877">
                  <c:v>6.7299999999999999E-2</c:v>
                </c:pt>
                <c:pt idx="878">
                  <c:v>6.7400000000000002E-2</c:v>
                </c:pt>
                <c:pt idx="879">
                  <c:v>6.7500000000000004E-2</c:v>
                </c:pt>
                <c:pt idx="880">
                  <c:v>6.7599999999999993E-2</c:v>
                </c:pt>
                <c:pt idx="881">
                  <c:v>6.7699999999999996E-2</c:v>
                </c:pt>
                <c:pt idx="882">
                  <c:v>6.7799999999999999E-2</c:v>
                </c:pt>
                <c:pt idx="883">
                  <c:v>6.7900000000000002E-2</c:v>
                </c:pt>
                <c:pt idx="884">
                  <c:v>6.8000000000000005E-2</c:v>
                </c:pt>
                <c:pt idx="885">
                  <c:v>6.8099999999999994E-2</c:v>
                </c:pt>
                <c:pt idx="886">
                  <c:v>6.8199999999999997E-2</c:v>
                </c:pt>
                <c:pt idx="887">
                  <c:v>6.83E-2</c:v>
                </c:pt>
                <c:pt idx="888">
                  <c:v>6.8400000000000002E-2</c:v>
                </c:pt>
                <c:pt idx="889">
                  <c:v>6.8500000000000005E-2</c:v>
                </c:pt>
                <c:pt idx="890">
                  <c:v>6.8599999999999994E-2</c:v>
                </c:pt>
                <c:pt idx="891">
                  <c:v>6.8699999999999997E-2</c:v>
                </c:pt>
                <c:pt idx="892">
                  <c:v>6.88E-2</c:v>
                </c:pt>
                <c:pt idx="893">
                  <c:v>6.8900000000000003E-2</c:v>
                </c:pt>
                <c:pt idx="894">
                  <c:v>6.9000000000000006E-2</c:v>
                </c:pt>
                <c:pt idx="895">
                  <c:v>6.9099999999999995E-2</c:v>
                </c:pt>
                <c:pt idx="896">
                  <c:v>6.9199999999999998E-2</c:v>
                </c:pt>
                <c:pt idx="897">
                  <c:v>6.93E-2</c:v>
                </c:pt>
                <c:pt idx="898">
                  <c:v>6.9400000000000003E-2</c:v>
                </c:pt>
                <c:pt idx="899">
                  <c:v>6.9500000000000006E-2</c:v>
                </c:pt>
                <c:pt idx="900">
                  <c:v>6.9599999999999995E-2</c:v>
                </c:pt>
                <c:pt idx="901">
                  <c:v>6.9699999999999998E-2</c:v>
                </c:pt>
                <c:pt idx="902">
                  <c:v>6.9800000000000001E-2</c:v>
                </c:pt>
                <c:pt idx="903">
                  <c:v>6.9900000000000004E-2</c:v>
                </c:pt>
                <c:pt idx="904">
                  <c:v>7.0000000000000007E-2</c:v>
                </c:pt>
                <c:pt idx="905">
                  <c:v>7.0099999999999996E-2</c:v>
                </c:pt>
                <c:pt idx="906">
                  <c:v>7.0199999999999999E-2</c:v>
                </c:pt>
                <c:pt idx="907">
                  <c:v>7.0300000000000001E-2</c:v>
                </c:pt>
                <c:pt idx="908">
                  <c:v>7.0400000000000004E-2</c:v>
                </c:pt>
                <c:pt idx="909">
                  <c:v>7.0499999999999993E-2</c:v>
                </c:pt>
                <c:pt idx="910">
                  <c:v>7.0599999999999996E-2</c:v>
                </c:pt>
                <c:pt idx="911">
                  <c:v>7.0699999999999999E-2</c:v>
                </c:pt>
                <c:pt idx="912">
                  <c:v>7.0800000000000002E-2</c:v>
                </c:pt>
                <c:pt idx="913">
                  <c:v>7.0900000000000005E-2</c:v>
                </c:pt>
                <c:pt idx="914">
                  <c:v>7.0999999999999994E-2</c:v>
                </c:pt>
                <c:pt idx="915">
                  <c:v>7.1099999999999997E-2</c:v>
                </c:pt>
                <c:pt idx="916">
                  <c:v>7.1199999999999999E-2</c:v>
                </c:pt>
                <c:pt idx="917">
                  <c:v>7.1300000000000002E-2</c:v>
                </c:pt>
                <c:pt idx="918">
                  <c:v>7.1400000000000005E-2</c:v>
                </c:pt>
                <c:pt idx="919">
                  <c:v>7.1499999999999994E-2</c:v>
                </c:pt>
                <c:pt idx="920">
                  <c:v>7.1599999999999997E-2</c:v>
                </c:pt>
                <c:pt idx="921">
                  <c:v>7.17E-2</c:v>
                </c:pt>
                <c:pt idx="922">
                  <c:v>7.1800000000000003E-2</c:v>
                </c:pt>
                <c:pt idx="923">
                  <c:v>7.1900000000000006E-2</c:v>
                </c:pt>
                <c:pt idx="924">
                  <c:v>7.1999999999999995E-2</c:v>
                </c:pt>
                <c:pt idx="925">
                  <c:v>7.2099999999999997E-2</c:v>
                </c:pt>
                <c:pt idx="926">
                  <c:v>7.22E-2</c:v>
                </c:pt>
                <c:pt idx="927">
                  <c:v>7.2300000000000003E-2</c:v>
                </c:pt>
                <c:pt idx="928">
                  <c:v>7.2400000000000006E-2</c:v>
                </c:pt>
                <c:pt idx="929">
                  <c:v>7.2499999999999995E-2</c:v>
                </c:pt>
                <c:pt idx="930">
                  <c:v>7.2599999999999998E-2</c:v>
                </c:pt>
                <c:pt idx="931">
                  <c:v>7.2700000000000001E-2</c:v>
                </c:pt>
                <c:pt idx="932">
                  <c:v>7.2800000000000004E-2</c:v>
                </c:pt>
                <c:pt idx="933">
                  <c:v>7.2900000000000006E-2</c:v>
                </c:pt>
                <c:pt idx="934">
                  <c:v>7.2999999999999995E-2</c:v>
                </c:pt>
                <c:pt idx="935">
                  <c:v>7.3099999999999998E-2</c:v>
                </c:pt>
                <c:pt idx="936">
                  <c:v>7.3200000000000001E-2</c:v>
                </c:pt>
                <c:pt idx="937">
                  <c:v>7.3300000000000004E-2</c:v>
                </c:pt>
                <c:pt idx="938">
                  <c:v>7.3400000000000007E-2</c:v>
                </c:pt>
                <c:pt idx="939">
                  <c:v>7.3499999999999996E-2</c:v>
                </c:pt>
                <c:pt idx="940">
                  <c:v>7.3599999999999999E-2</c:v>
                </c:pt>
                <c:pt idx="941">
                  <c:v>7.3700000000000002E-2</c:v>
                </c:pt>
                <c:pt idx="942">
                  <c:v>7.3800000000000004E-2</c:v>
                </c:pt>
                <c:pt idx="943">
                  <c:v>7.3899999999999993E-2</c:v>
                </c:pt>
                <c:pt idx="944">
                  <c:v>7.3999999999999996E-2</c:v>
                </c:pt>
                <c:pt idx="945">
                  <c:v>7.4099999999999999E-2</c:v>
                </c:pt>
                <c:pt idx="946">
                  <c:v>7.4200000000000002E-2</c:v>
                </c:pt>
                <c:pt idx="947">
                  <c:v>7.4300000000000005E-2</c:v>
                </c:pt>
                <c:pt idx="948">
                  <c:v>7.4399999999999994E-2</c:v>
                </c:pt>
                <c:pt idx="949">
                  <c:v>7.4499999999999997E-2</c:v>
                </c:pt>
                <c:pt idx="950">
                  <c:v>7.46E-2</c:v>
                </c:pt>
                <c:pt idx="951">
                  <c:v>7.4700000000000003E-2</c:v>
                </c:pt>
                <c:pt idx="952">
                  <c:v>7.4800000000000005E-2</c:v>
                </c:pt>
                <c:pt idx="953">
                  <c:v>7.4899999999999994E-2</c:v>
                </c:pt>
                <c:pt idx="954">
                  <c:v>7.4999999999999997E-2</c:v>
                </c:pt>
                <c:pt idx="955">
                  <c:v>7.51E-2</c:v>
                </c:pt>
                <c:pt idx="956">
                  <c:v>7.5200000000000003E-2</c:v>
                </c:pt>
                <c:pt idx="957">
                  <c:v>7.5300000000000006E-2</c:v>
                </c:pt>
                <c:pt idx="958">
                  <c:v>7.5399999999999995E-2</c:v>
                </c:pt>
                <c:pt idx="959">
                  <c:v>7.5499999999999998E-2</c:v>
                </c:pt>
                <c:pt idx="960">
                  <c:v>7.5600000000000001E-2</c:v>
                </c:pt>
                <c:pt idx="961">
                  <c:v>7.5700000000000003E-2</c:v>
                </c:pt>
                <c:pt idx="962">
                  <c:v>7.5800000000000006E-2</c:v>
                </c:pt>
                <c:pt idx="963">
                  <c:v>7.5899999999999995E-2</c:v>
                </c:pt>
                <c:pt idx="964">
                  <c:v>7.5999999999999998E-2</c:v>
                </c:pt>
                <c:pt idx="965">
                  <c:v>7.6100000000000001E-2</c:v>
                </c:pt>
                <c:pt idx="966">
                  <c:v>7.6200000000000004E-2</c:v>
                </c:pt>
                <c:pt idx="967">
                  <c:v>7.6300000000000007E-2</c:v>
                </c:pt>
                <c:pt idx="968">
                  <c:v>7.6399999999999996E-2</c:v>
                </c:pt>
                <c:pt idx="969">
                  <c:v>7.6499999999999999E-2</c:v>
                </c:pt>
                <c:pt idx="970">
                  <c:v>7.6600000000000001E-2</c:v>
                </c:pt>
                <c:pt idx="971">
                  <c:v>7.6700000000000004E-2</c:v>
                </c:pt>
                <c:pt idx="972">
                  <c:v>7.6799999999999993E-2</c:v>
                </c:pt>
                <c:pt idx="973">
                  <c:v>7.6899999999999996E-2</c:v>
                </c:pt>
                <c:pt idx="974">
                  <c:v>7.6999999999999999E-2</c:v>
                </c:pt>
                <c:pt idx="975">
                  <c:v>7.7100000000000002E-2</c:v>
                </c:pt>
                <c:pt idx="976">
                  <c:v>7.7200000000000005E-2</c:v>
                </c:pt>
                <c:pt idx="977">
                  <c:v>7.7299999999999994E-2</c:v>
                </c:pt>
                <c:pt idx="978">
                  <c:v>7.7399999999999997E-2</c:v>
                </c:pt>
                <c:pt idx="979">
                  <c:v>7.7499999999999999E-2</c:v>
                </c:pt>
                <c:pt idx="980">
                  <c:v>7.7600000000000002E-2</c:v>
                </c:pt>
                <c:pt idx="981">
                  <c:v>7.7700000000000005E-2</c:v>
                </c:pt>
                <c:pt idx="982">
                  <c:v>7.7799999999999994E-2</c:v>
                </c:pt>
                <c:pt idx="983">
                  <c:v>7.7899999999999997E-2</c:v>
                </c:pt>
                <c:pt idx="984">
                  <c:v>7.8E-2</c:v>
                </c:pt>
                <c:pt idx="985">
                  <c:v>7.8100000000000003E-2</c:v>
                </c:pt>
                <c:pt idx="986">
                  <c:v>7.8200000000000006E-2</c:v>
                </c:pt>
                <c:pt idx="987">
                  <c:v>7.8299999999999995E-2</c:v>
                </c:pt>
                <c:pt idx="988">
                  <c:v>7.8399999999999997E-2</c:v>
                </c:pt>
                <c:pt idx="989">
                  <c:v>7.85E-2</c:v>
                </c:pt>
                <c:pt idx="990">
                  <c:v>7.8600000000000003E-2</c:v>
                </c:pt>
                <c:pt idx="991">
                  <c:v>7.8700000000000006E-2</c:v>
                </c:pt>
                <c:pt idx="992">
                  <c:v>7.8799999999999995E-2</c:v>
                </c:pt>
                <c:pt idx="993">
                  <c:v>7.8899999999999998E-2</c:v>
                </c:pt>
                <c:pt idx="994">
                  <c:v>7.9000000000000001E-2</c:v>
                </c:pt>
                <c:pt idx="995">
                  <c:v>7.9100000000000004E-2</c:v>
                </c:pt>
                <c:pt idx="996">
                  <c:v>7.9200000000000007E-2</c:v>
                </c:pt>
                <c:pt idx="997">
                  <c:v>7.9299999999999995E-2</c:v>
                </c:pt>
                <c:pt idx="998">
                  <c:v>7.9399999999999998E-2</c:v>
                </c:pt>
                <c:pt idx="999">
                  <c:v>7.9500000000000001E-2</c:v>
                </c:pt>
                <c:pt idx="1000">
                  <c:v>7.9600000000000004E-2</c:v>
                </c:pt>
                <c:pt idx="1001">
                  <c:v>7.9699999999999993E-2</c:v>
                </c:pt>
                <c:pt idx="1002">
                  <c:v>7.9799999999999996E-2</c:v>
                </c:pt>
                <c:pt idx="1003">
                  <c:v>7.9899999999999999E-2</c:v>
                </c:pt>
                <c:pt idx="1004">
                  <c:v>0.08</c:v>
                </c:pt>
                <c:pt idx="1005">
                  <c:v>8.0100000000000005E-2</c:v>
                </c:pt>
                <c:pt idx="1006">
                  <c:v>8.0199999999999994E-2</c:v>
                </c:pt>
                <c:pt idx="1007">
                  <c:v>8.0299999999999996E-2</c:v>
                </c:pt>
                <c:pt idx="1008">
                  <c:v>8.0399999999999999E-2</c:v>
                </c:pt>
                <c:pt idx="1009">
                  <c:v>8.0500000000000002E-2</c:v>
                </c:pt>
                <c:pt idx="1010">
                  <c:v>8.0600000000000005E-2</c:v>
                </c:pt>
                <c:pt idx="1011">
                  <c:v>8.0699999999999994E-2</c:v>
                </c:pt>
                <c:pt idx="1012">
                  <c:v>8.0799999999999997E-2</c:v>
                </c:pt>
                <c:pt idx="1013">
                  <c:v>8.09E-2</c:v>
                </c:pt>
                <c:pt idx="1014">
                  <c:v>8.1000000000000003E-2</c:v>
                </c:pt>
                <c:pt idx="1015">
                  <c:v>8.1100000000000005E-2</c:v>
                </c:pt>
                <c:pt idx="1016">
                  <c:v>8.1199999999999994E-2</c:v>
                </c:pt>
                <c:pt idx="1017">
                  <c:v>8.1299999999999997E-2</c:v>
                </c:pt>
                <c:pt idx="1018">
                  <c:v>8.14E-2</c:v>
                </c:pt>
                <c:pt idx="1019">
                  <c:v>8.1500000000000003E-2</c:v>
                </c:pt>
                <c:pt idx="1020">
                  <c:v>8.1600000000000006E-2</c:v>
                </c:pt>
                <c:pt idx="1021">
                  <c:v>8.1699999999999995E-2</c:v>
                </c:pt>
                <c:pt idx="1022">
                  <c:v>8.1799999999999998E-2</c:v>
                </c:pt>
                <c:pt idx="1023">
                  <c:v>8.1900000000000001E-2</c:v>
                </c:pt>
                <c:pt idx="1024">
                  <c:v>8.2000000000000003E-2</c:v>
                </c:pt>
                <c:pt idx="1025">
                  <c:v>8.2100000000000006E-2</c:v>
                </c:pt>
                <c:pt idx="1026">
                  <c:v>8.2199999999999995E-2</c:v>
                </c:pt>
                <c:pt idx="1027">
                  <c:v>8.2299999999999998E-2</c:v>
                </c:pt>
                <c:pt idx="1028">
                  <c:v>8.2400000000000001E-2</c:v>
                </c:pt>
                <c:pt idx="1029">
                  <c:v>8.2500000000000004E-2</c:v>
                </c:pt>
                <c:pt idx="1030">
                  <c:v>8.2600000000000007E-2</c:v>
                </c:pt>
                <c:pt idx="1031">
                  <c:v>8.2699999999999996E-2</c:v>
                </c:pt>
                <c:pt idx="1032">
                  <c:v>8.2799999999999999E-2</c:v>
                </c:pt>
                <c:pt idx="1033">
                  <c:v>8.2900000000000001E-2</c:v>
                </c:pt>
                <c:pt idx="1034">
                  <c:v>8.3000000000000004E-2</c:v>
                </c:pt>
                <c:pt idx="1035">
                  <c:v>8.3099999999999993E-2</c:v>
                </c:pt>
                <c:pt idx="1036">
                  <c:v>8.3199999999999996E-2</c:v>
                </c:pt>
                <c:pt idx="1037">
                  <c:v>8.3299999999999999E-2</c:v>
                </c:pt>
                <c:pt idx="1038">
                  <c:v>8.3400000000000002E-2</c:v>
                </c:pt>
                <c:pt idx="1039">
                  <c:v>8.3500000000000005E-2</c:v>
                </c:pt>
                <c:pt idx="1040">
                  <c:v>8.3599999999999994E-2</c:v>
                </c:pt>
                <c:pt idx="1041">
                  <c:v>8.3699999999999997E-2</c:v>
                </c:pt>
                <c:pt idx="1042">
                  <c:v>8.3799999999999999E-2</c:v>
                </c:pt>
                <c:pt idx="1043">
                  <c:v>8.3900000000000002E-2</c:v>
                </c:pt>
                <c:pt idx="1044">
                  <c:v>8.4000000000000005E-2</c:v>
                </c:pt>
                <c:pt idx="1045">
                  <c:v>8.4099999999999994E-2</c:v>
                </c:pt>
                <c:pt idx="1046">
                  <c:v>8.4199999999999997E-2</c:v>
                </c:pt>
                <c:pt idx="1047">
                  <c:v>8.43E-2</c:v>
                </c:pt>
                <c:pt idx="1048">
                  <c:v>8.4400000000000003E-2</c:v>
                </c:pt>
                <c:pt idx="1049">
                  <c:v>8.4500000000000006E-2</c:v>
                </c:pt>
                <c:pt idx="1050">
                  <c:v>8.4599999999999995E-2</c:v>
                </c:pt>
                <c:pt idx="1051">
                  <c:v>8.4699999999999998E-2</c:v>
                </c:pt>
                <c:pt idx="1052">
                  <c:v>8.48E-2</c:v>
                </c:pt>
                <c:pt idx="1053">
                  <c:v>8.4900000000000003E-2</c:v>
                </c:pt>
                <c:pt idx="1054">
                  <c:v>8.5000000000000006E-2</c:v>
                </c:pt>
                <c:pt idx="1055">
                  <c:v>8.5099999999999995E-2</c:v>
                </c:pt>
                <c:pt idx="1056">
                  <c:v>8.5199999999999998E-2</c:v>
                </c:pt>
                <c:pt idx="1057">
                  <c:v>8.5300000000000001E-2</c:v>
                </c:pt>
                <c:pt idx="1058">
                  <c:v>8.5400000000000004E-2</c:v>
                </c:pt>
                <c:pt idx="1059">
                  <c:v>8.5500000000000007E-2</c:v>
                </c:pt>
                <c:pt idx="1060">
                  <c:v>8.5599999999999996E-2</c:v>
                </c:pt>
                <c:pt idx="1061">
                  <c:v>8.5699999999999998E-2</c:v>
                </c:pt>
                <c:pt idx="1062">
                  <c:v>8.5800000000000001E-2</c:v>
                </c:pt>
                <c:pt idx="1063">
                  <c:v>8.5900000000000004E-2</c:v>
                </c:pt>
                <c:pt idx="1064">
                  <c:v>8.5999999999999993E-2</c:v>
                </c:pt>
                <c:pt idx="1065">
                  <c:v>8.6099999999999996E-2</c:v>
                </c:pt>
                <c:pt idx="1066">
                  <c:v>8.6199999999999999E-2</c:v>
                </c:pt>
                <c:pt idx="1067">
                  <c:v>8.6300000000000002E-2</c:v>
                </c:pt>
                <c:pt idx="1068">
                  <c:v>8.6400000000000005E-2</c:v>
                </c:pt>
                <c:pt idx="1069">
                  <c:v>8.6499999999999994E-2</c:v>
                </c:pt>
                <c:pt idx="1070">
                  <c:v>8.6599999999999996E-2</c:v>
                </c:pt>
                <c:pt idx="1071">
                  <c:v>8.6699999999999999E-2</c:v>
                </c:pt>
                <c:pt idx="1072">
                  <c:v>8.6800000000000002E-2</c:v>
                </c:pt>
                <c:pt idx="1073">
                  <c:v>8.6900000000000005E-2</c:v>
                </c:pt>
                <c:pt idx="1074">
                  <c:v>8.6999999999999994E-2</c:v>
                </c:pt>
                <c:pt idx="1075">
                  <c:v>8.7099999999999997E-2</c:v>
                </c:pt>
                <c:pt idx="1076">
                  <c:v>8.72E-2</c:v>
                </c:pt>
                <c:pt idx="1077">
                  <c:v>8.7300000000000003E-2</c:v>
                </c:pt>
                <c:pt idx="1078">
                  <c:v>8.7400000000000005E-2</c:v>
                </c:pt>
                <c:pt idx="1079">
                  <c:v>8.7499999999999994E-2</c:v>
                </c:pt>
                <c:pt idx="1080">
                  <c:v>8.7599999999999997E-2</c:v>
                </c:pt>
                <c:pt idx="1081">
                  <c:v>8.77E-2</c:v>
                </c:pt>
                <c:pt idx="1082">
                  <c:v>8.7800000000000003E-2</c:v>
                </c:pt>
                <c:pt idx="1083">
                  <c:v>8.7900000000000006E-2</c:v>
                </c:pt>
                <c:pt idx="1084">
                  <c:v>8.7999999999999995E-2</c:v>
                </c:pt>
                <c:pt idx="1085">
                  <c:v>8.8099999999999998E-2</c:v>
                </c:pt>
                <c:pt idx="1086">
                  <c:v>8.8200000000000001E-2</c:v>
                </c:pt>
                <c:pt idx="1087">
                  <c:v>8.8300000000000003E-2</c:v>
                </c:pt>
                <c:pt idx="1088">
                  <c:v>8.8400000000000006E-2</c:v>
                </c:pt>
                <c:pt idx="1089">
                  <c:v>8.8499999999999995E-2</c:v>
                </c:pt>
                <c:pt idx="1090">
                  <c:v>8.8599999999999998E-2</c:v>
                </c:pt>
                <c:pt idx="1091">
                  <c:v>8.8700000000000001E-2</c:v>
                </c:pt>
                <c:pt idx="1092">
                  <c:v>8.8800000000000004E-2</c:v>
                </c:pt>
                <c:pt idx="1093">
                  <c:v>8.8900000000000007E-2</c:v>
                </c:pt>
                <c:pt idx="1094">
                  <c:v>8.8999999999999996E-2</c:v>
                </c:pt>
                <c:pt idx="1095">
                  <c:v>8.9099999999999999E-2</c:v>
                </c:pt>
                <c:pt idx="1096">
                  <c:v>8.9200000000000002E-2</c:v>
                </c:pt>
                <c:pt idx="1097">
                  <c:v>8.9300000000000004E-2</c:v>
                </c:pt>
                <c:pt idx="1098">
                  <c:v>8.9399999999999993E-2</c:v>
                </c:pt>
                <c:pt idx="1099">
                  <c:v>8.9499999999999996E-2</c:v>
                </c:pt>
                <c:pt idx="1100">
                  <c:v>8.9599999999999999E-2</c:v>
                </c:pt>
                <c:pt idx="1101">
                  <c:v>8.9700000000000002E-2</c:v>
                </c:pt>
                <c:pt idx="1102">
                  <c:v>8.9800000000000005E-2</c:v>
                </c:pt>
                <c:pt idx="1103">
                  <c:v>8.9899999999999994E-2</c:v>
                </c:pt>
                <c:pt idx="1104">
                  <c:v>0.09</c:v>
                </c:pt>
                <c:pt idx="1105">
                  <c:v>9.01E-2</c:v>
                </c:pt>
                <c:pt idx="1106">
                  <c:v>9.0200000000000002E-2</c:v>
                </c:pt>
                <c:pt idx="1107">
                  <c:v>9.0300000000000005E-2</c:v>
                </c:pt>
                <c:pt idx="1108">
                  <c:v>9.0399999999999994E-2</c:v>
                </c:pt>
                <c:pt idx="1109">
                  <c:v>9.0499999999999997E-2</c:v>
                </c:pt>
                <c:pt idx="1110">
                  <c:v>9.06E-2</c:v>
                </c:pt>
                <c:pt idx="1111">
                  <c:v>9.0700000000000003E-2</c:v>
                </c:pt>
                <c:pt idx="1112">
                  <c:v>9.0800000000000006E-2</c:v>
                </c:pt>
                <c:pt idx="1113">
                  <c:v>9.0899999999999995E-2</c:v>
                </c:pt>
                <c:pt idx="1114">
                  <c:v>9.0999999999999998E-2</c:v>
                </c:pt>
                <c:pt idx="1115">
                  <c:v>9.11E-2</c:v>
                </c:pt>
                <c:pt idx="1116">
                  <c:v>9.1200000000000003E-2</c:v>
                </c:pt>
                <c:pt idx="1117">
                  <c:v>9.1300000000000006E-2</c:v>
                </c:pt>
                <c:pt idx="1118">
                  <c:v>9.1399999999999995E-2</c:v>
                </c:pt>
                <c:pt idx="1119">
                  <c:v>9.1499999999999998E-2</c:v>
                </c:pt>
                <c:pt idx="1120">
                  <c:v>9.1600000000000001E-2</c:v>
                </c:pt>
                <c:pt idx="1121">
                  <c:v>9.1700000000000004E-2</c:v>
                </c:pt>
                <c:pt idx="1122">
                  <c:v>9.1800000000000007E-2</c:v>
                </c:pt>
                <c:pt idx="1123">
                  <c:v>9.1899999999999996E-2</c:v>
                </c:pt>
                <c:pt idx="1124">
                  <c:v>9.1999999999999998E-2</c:v>
                </c:pt>
                <c:pt idx="1125">
                  <c:v>9.2100000000000001E-2</c:v>
                </c:pt>
                <c:pt idx="1126">
                  <c:v>9.2200000000000004E-2</c:v>
                </c:pt>
                <c:pt idx="1127">
                  <c:v>9.2299999999999993E-2</c:v>
                </c:pt>
                <c:pt idx="1128">
                  <c:v>9.2399999999999996E-2</c:v>
                </c:pt>
                <c:pt idx="1129">
                  <c:v>9.2499999999999999E-2</c:v>
                </c:pt>
                <c:pt idx="1130">
                  <c:v>9.2600000000000002E-2</c:v>
                </c:pt>
                <c:pt idx="1131">
                  <c:v>9.2700000000000005E-2</c:v>
                </c:pt>
                <c:pt idx="1132">
                  <c:v>9.2799999999999994E-2</c:v>
                </c:pt>
                <c:pt idx="1133">
                  <c:v>9.2899999999999996E-2</c:v>
                </c:pt>
                <c:pt idx="1134">
                  <c:v>9.2999999999999999E-2</c:v>
                </c:pt>
                <c:pt idx="1135">
                  <c:v>9.3100000000000002E-2</c:v>
                </c:pt>
                <c:pt idx="1136">
                  <c:v>9.3200000000000005E-2</c:v>
                </c:pt>
                <c:pt idx="1137">
                  <c:v>9.3299999999999994E-2</c:v>
                </c:pt>
                <c:pt idx="1138">
                  <c:v>9.3399999999999997E-2</c:v>
                </c:pt>
                <c:pt idx="1139">
                  <c:v>9.35E-2</c:v>
                </c:pt>
                <c:pt idx="1140">
                  <c:v>9.3600000000000003E-2</c:v>
                </c:pt>
                <c:pt idx="1141">
                  <c:v>9.3700000000000006E-2</c:v>
                </c:pt>
                <c:pt idx="1142">
                  <c:v>9.3799999999999994E-2</c:v>
                </c:pt>
                <c:pt idx="1143">
                  <c:v>9.3899999999999997E-2</c:v>
                </c:pt>
                <c:pt idx="1144">
                  <c:v>9.4E-2</c:v>
                </c:pt>
                <c:pt idx="1145">
                  <c:v>9.4100000000000003E-2</c:v>
                </c:pt>
                <c:pt idx="1146">
                  <c:v>9.4200000000000006E-2</c:v>
                </c:pt>
                <c:pt idx="1147">
                  <c:v>9.4299999999999995E-2</c:v>
                </c:pt>
                <c:pt idx="1148">
                  <c:v>9.4399999999999998E-2</c:v>
                </c:pt>
                <c:pt idx="1149">
                  <c:v>9.4500000000000001E-2</c:v>
                </c:pt>
                <c:pt idx="1150">
                  <c:v>9.4600000000000004E-2</c:v>
                </c:pt>
                <c:pt idx="1151">
                  <c:v>9.4700000000000006E-2</c:v>
                </c:pt>
                <c:pt idx="1152">
                  <c:v>9.4799999999999995E-2</c:v>
                </c:pt>
                <c:pt idx="1153">
                  <c:v>9.4899999999999998E-2</c:v>
                </c:pt>
                <c:pt idx="1154">
                  <c:v>9.5000000000000001E-2</c:v>
                </c:pt>
                <c:pt idx="1155">
                  <c:v>9.5100000000000004E-2</c:v>
                </c:pt>
                <c:pt idx="1156">
                  <c:v>9.5200000000000007E-2</c:v>
                </c:pt>
                <c:pt idx="1157">
                  <c:v>9.5299999999999996E-2</c:v>
                </c:pt>
                <c:pt idx="1158">
                  <c:v>9.5399999999999999E-2</c:v>
                </c:pt>
                <c:pt idx="1159">
                  <c:v>9.5500000000000002E-2</c:v>
                </c:pt>
                <c:pt idx="1160">
                  <c:v>9.5600000000000004E-2</c:v>
                </c:pt>
                <c:pt idx="1161">
                  <c:v>9.5699999999999993E-2</c:v>
                </c:pt>
                <c:pt idx="1162">
                  <c:v>9.5799999999999996E-2</c:v>
                </c:pt>
                <c:pt idx="1163">
                  <c:v>9.5899999999999999E-2</c:v>
                </c:pt>
                <c:pt idx="1164">
                  <c:v>9.6000000000000002E-2</c:v>
                </c:pt>
                <c:pt idx="1165">
                  <c:v>9.6100000000000005E-2</c:v>
                </c:pt>
                <c:pt idx="1166">
                  <c:v>9.6199999999999994E-2</c:v>
                </c:pt>
                <c:pt idx="1167">
                  <c:v>9.6299999999999997E-2</c:v>
                </c:pt>
                <c:pt idx="1168">
                  <c:v>9.64E-2</c:v>
                </c:pt>
                <c:pt idx="1169">
                  <c:v>9.6500000000000002E-2</c:v>
                </c:pt>
                <c:pt idx="1170">
                  <c:v>9.6600000000000005E-2</c:v>
                </c:pt>
                <c:pt idx="1171">
                  <c:v>9.6699999999999994E-2</c:v>
                </c:pt>
                <c:pt idx="1172">
                  <c:v>9.6799999999999997E-2</c:v>
                </c:pt>
                <c:pt idx="1173">
                  <c:v>9.69E-2</c:v>
                </c:pt>
                <c:pt idx="1174">
                  <c:v>9.7000000000000003E-2</c:v>
                </c:pt>
                <c:pt idx="1175">
                  <c:v>9.7100000000000006E-2</c:v>
                </c:pt>
                <c:pt idx="1176">
                  <c:v>9.7199999999999995E-2</c:v>
                </c:pt>
                <c:pt idx="1177">
                  <c:v>9.7299999999999998E-2</c:v>
                </c:pt>
                <c:pt idx="1178">
                  <c:v>9.74E-2</c:v>
                </c:pt>
                <c:pt idx="1179">
                  <c:v>9.7500000000000003E-2</c:v>
                </c:pt>
                <c:pt idx="1180">
                  <c:v>9.7600000000000006E-2</c:v>
                </c:pt>
                <c:pt idx="1181">
                  <c:v>9.7699999999999995E-2</c:v>
                </c:pt>
                <c:pt idx="1182">
                  <c:v>9.7799999999999998E-2</c:v>
                </c:pt>
                <c:pt idx="1183">
                  <c:v>9.7900000000000001E-2</c:v>
                </c:pt>
                <c:pt idx="1184">
                  <c:v>9.8000000000000004E-2</c:v>
                </c:pt>
                <c:pt idx="1185">
                  <c:v>9.8100000000000007E-2</c:v>
                </c:pt>
                <c:pt idx="1186">
                  <c:v>9.8199999999999996E-2</c:v>
                </c:pt>
                <c:pt idx="1187">
                  <c:v>9.8299999999999998E-2</c:v>
                </c:pt>
                <c:pt idx="1188">
                  <c:v>9.8400000000000001E-2</c:v>
                </c:pt>
                <c:pt idx="1189">
                  <c:v>9.8500000000000004E-2</c:v>
                </c:pt>
                <c:pt idx="1190">
                  <c:v>9.8599999999999993E-2</c:v>
                </c:pt>
                <c:pt idx="1191">
                  <c:v>9.8699999999999996E-2</c:v>
                </c:pt>
                <c:pt idx="1192">
                  <c:v>9.8799999999999999E-2</c:v>
                </c:pt>
                <c:pt idx="1193">
                  <c:v>9.8900000000000002E-2</c:v>
                </c:pt>
                <c:pt idx="1194">
                  <c:v>9.9000000000000005E-2</c:v>
                </c:pt>
                <c:pt idx="1195">
                  <c:v>9.9099999999999994E-2</c:v>
                </c:pt>
                <c:pt idx="1196">
                  <c:v>9.9199999999999997E-2</c:v>
                </c:pt>
                <c:pt idx="1197">
                  <c:v>9.9299999999999999E-2</c:v>
                </c:pt>
                <c:pt idx="1198">
                  <c:v>9.9400000000000002E-2</c:v>
                </c:pt>
                <c:pt idx="1199">
                  <c:v>9.9500000000000005E-2</c:v>
                </c:pt>
                <c:pt idx="1200">
                  <c:v>9.9599999999999994E-2</c:v>
                </c:pt>
                <c:pt idx="1201">
                  <c:v>9.9699999999999997E-2</c:v>
                </c:pt>
                <c:pt idx="1202">
                  <c:v>9.98E-2</c:v>
                </c:pt>
                <c:pt idx="1203">
                  <c:v>9.9900000000000003E-2</c:v>
                </c:pt>
                <c:pt idx="1204">
                  <c:v>0.1</c:v>
                </c:pt>
                <c:pt idx="1205">
                  <c:v>0.10009999999999999</c:v>
                </c:pt>
                <c:pt idx="1206">
                  <c:v>0.1002</c:v>
                </c:pt>
                <c:pt idx="1207">
                  <c:v>0.1003</c:v>
                </c:pt>
                <c:pt idx="1208">
                  <c:v>0.1004</c:v>
                </c:pt>
                <c:pt idx="1209">
                  <c:v>0.10050000000000001</c:v>
                </c:pt>
                <c:pt idx="1210">
                  <c:v>0.10059999999999999</c:v>
                </c:pt>
                <c:pt idx="1211">
                  <c:v>0.1007</c:v>
                </c:pt>
                <c:pt idx="1212">
                  <c:v>0.1008</c:v>
                </c:pt>
                <c:pt idx="1213">
                  <c:v>0.1009</c:v>
                </c:pt>
                <c:pt idx="1214">
                  <c:v>0.10100000000000001</c:v>
                </c:pt>
                <c:pt idx="1215">
                  <c:v>0.1011</c:v>
                </c:pt>
                <c:pt idx="1216">
                  <c:v>0.1012</c:v>
                </c:pt>
                <c:pt idx="1217">
                  <c:v>0.1013</c:v>
                </c:pt>
                <c:pt idx="1218">
                  <c:v>0.1014</c:v>
                </c:pt>
                <c:pt idx="1219">
                  <c:v>0.10150000000000001</c:v>
                </c:pt>
                <c:pt idx="1220">
                  <c:v>0.1016</c:v>
                </c:pt>
                <c:pt idx="1221">
                  <c:v>0.1017</c:v>
                </c:pt>
                <c:pt idx="1222">
                  <c:v>0.1018</c:v>
                </c:pt>
                <c:pt idx="1223">
                  <c:v>0.1019</c:v>
                </c:pt>
                <c:pt idx="1224">
                  <c:v>0.10199999999999999</c:v>
                </c:pt>
                <c:pt idx="1225">
                  <c:v>0.1021</c:v>
                </c:pt>
                <c:pt idx="1226">
                  <c:v>0.1022</c:v>
                </c:pt>
                <c:pt idx="1227">
                  <c:v>0.1023</c:v>
                </c:pt>
                <c:pt idx="1228">
                  <c:v>0.1024</c:v>
                </c:pt>
                <c:pt idx="1229">
                  <c:v>0.10249999999999999</c:v>
                </c:pt>
                <c:pt idx="1230">
                  <c:v>0.1026</c:v>
                </c:pt>
                <c:pt idx="1231">
                  <c:v>0.1027</c:v>
                </c:pt>
                <c:pt idx="1232">
                  <c:v>0.1028</c:v>
                </c:pt>
                <c:pt idx="1233">
                  <c:v>0.10290000000000001</c:v>
                </c:pt>
                <c:pt idx="1234">
                  <c:v>0.10299999999999999</c:v>
                </c:pt>
                <c:pt idx="1235">
                  <c:v>0.1031</c:v>
                </c:pt>
                <c:pt idx="1236">
                  <c:v>0.1032</c:v>
                </c:pt>
                <c:pt idx="1237">
                  <c:v>0.1033</c:v>
                </c:pt>
                <c:pt idx="1238">
                  <c:v>0.10340000000000001</c:v>
                </c:pt>
                <c:pt idx="1239">
                  <c:v>0.10349999999999999</c:v>
                </c:pt>
                <c:pt idx="1240">
                  <c:v>0.1036</c:v>
                </c:pt>
                <c:pt idx="1241">
                  <c:v>0.1037</c:v>
                </c:pt>
                <c:pt idx="1242">
                  <c:v>0.1038</c:v>
                </c:pt>
                <c:pt idx="1243">
                  <c:v>0.10390000000000001</c:v>
                </c:pt>
                <c:pt idx="1244">
                  <c:v>0.104</c:v>
                </c:pt>
                <c:pt idx="1245">
                  <c:v>0.1041</c:v>
                </c:pt>
                <c:pt idx="1246">
                  <c:v>0.1042</c:v>
                </c:pt>
                <c:pt idx="1247">
                  <c:v>0.1043</c:v>
                </c:pt>
                <c:pt idx="1248">
                  <c:v>0.10440000000000001</c:v>
                </c:pt>
                <c:pt idx="1249">
                  <c:v>0.1045</c:v>
                </c:pt>
                <c:pt idx="1250">
                  <c:v>0.1046</c:v>
                </c:pt>
                <c:pt idx="1251">
                  <c:v>0.1047</c:v>
                </c:pt>
                <c:pt idx="1252">
                  <c:v>0.1048</c:v>
                </c:pt>
                <c:pt idx="1253">
                  <c:v>0.10489999999999999</c:v>
                </c:pt>
                <c:pt idx="1254">
                  <c:v>0.105</c:v>
                </c:pt>
                <c:pt idx="1255">
                  <c:v>0.1051</c:v>
                </c:pt>
                <c:pt idx="1256">
                  <c:v>0.1052</c:v>
                </c:pt>
                <c:pt idx="1257">
                  <c:v>0.1053</c:v>
                </c:pt>
                <c:pt idx="1258">
                  <c:v>0.10539999999999999</c:v>
                </c:pt>
                <c:pt idx="1259">
                  <c:v>0.1055</c:v>
                </c:pt>
                <c:pt idx="1260">
                  <c:v>0.1056</c:v>
                </c:pt>
                <c:pt idx="1261">
                  <c:v>0.1057</c:v>
                </c:pt>
                <c:pt idx="1262">
                  <c:v>0.10580000000000001</c:v>
                </c:pt>
                <c:pt idx="1263">
                  <c:v>0.10589999999999999</c:v>
                </c:pt>
                <c:pt idx="1264">
                  <c:v>0.106</c:v>
                </c:pt>
                <c:pt idx="1265">
                  <c:v>0.1061</c:v>
                </c:pt>
                <c:pt idx="1266">
                  <c:v>0.1062</c:v>
                </c:pt>
                <c:pt idx="1267">
                  <c:v>0.10630000000000001</c:v>
                </c:pt>
                <c:pt idx="1268">
                  <c:v>0.10639999999999999</c:v>
                </c:pt>
                <c:pt idx="1269">
                  <c:v>0.1065</c:v>
                </c:pt>
                <c:pt idx="1270">
                  <c:v>0.1066</c:v>
                </c:pt>
                <c:pt idx="1271">
                  <c:v>0.1067</c:v>
                </c:pt>
                <c:pt idx="1272">
                  <c:v>0.10680000000000001</c:v>
                </c:pt>
                <c:pt idx="1273">
                  <c:v>0.1069</c:v>
                </c:pt>
                <c:pt idx="1274">
                  <c:v>0.107</c:v>
                </c:pt>
                <c:pt idx="1275">
                  <c:v>0.1071</c:v>
                </c:pt>
                <c:pt idx="1276">
                  <c:v>0.1072</c:v>
                </c:pt>
                <c:pt idx="1277">
                  <c:v>0.10730000000000001</c:v>
                </c:pt>
                <c:pt idx="1278">
                  <c:v>0.1074</c:v>
                </c:pt>
                <c:pt idx="1279">
                  <c:v>0.1075</c:v>
                </c:pt>
                <c:pt idx="1280">
                  <c:v>0.1076</c:v>
                </c:pt>
                <c:pt idx="1281">
                  <c:v>0.1077</c:v>
                </c:pt>
                <c:pt idx="1282">
                  <c:v>0.10780000000000001</c:v>
                </c:pt>
                <c:pt idx="1283">
                  <c:v>0.1079</c:v>
                </c:pt>
                <c:pt idx="1284">
                  <c:v>0.108</c:v>
                </c:pt>
                <c:pt idx="1285">
                  <c:v>0.1081</c:v>
                </c:pt>
                <c:pt idx="1286">
                  <c:v>0.1082</c:v>
                </c:pt>
                <c:pt idx="1287">
                  <c:v>0.10829999999999999</c:v>
                </c:pt>
                <c:pt idx="1288">
                  <c:v>0.1084</c:v>
                </c:pt>
                <c:pt idx="1289">
                  <c:v>0.1085</c:v>
                </c:pt>
                <c:pt idx="1290">
                  <c:v>0.1086</c:v>
                </c:pt>
                <c:pt idx="1291">
                  <c:v>0.1087</c:v>
                </c:pt>
                <c:pt idx="1292">
                  <c:v>0.10879999999999999</c:v>
                </c:pt>
                <c:pt idx="1293">
                  <c:v>0.1089</c:v>
                </c:pt>
                <c:pt idx="1294">
                  <c:v>0.109</c:v>
                </c:pt>
                <c:pt idx="1295">
                  <c:v>0.1091</c:v>
                </c:pt>
                <c:pt idx="1296">
                  <c:v>0.10920000000000001</c:v>
                </c:pt>
                <c:pt idx="1297">
                  <c:v>0.10929999999999999</c:v>
                </c:pt>
                <c:pt idx="1298">
                  <c:v>0.1094</c:v>
                </c:pt>
                <c:pt idx="1299">
                  <c:v>0.1095</c:v>
                </c:pt>
                <c:pt idx="1300">
                  <c:v>0.1096</c:v>
                </c:pt>
                <c:pt idx="1301">
                  <c:v>0.10970000000000001</c:v>
                </c:pt>
                <c:pt idx="1302">
                  <c:v>0.10979999999999999</c:v>
                </c:pt>
                <c:pt idx="1303">
                  <c:v>0.1099</c:v>
                </c:pt>
                <c:pt idx="1304">
                  <c:v>0.11</c:v>
                </c:pt>
                <c:pt idx="1305">
                  <c:v>0.1101</c:v>
                </c:pt>
                <c:pt idx="1306">
                  <c:v>0.11020000000000001</c:v>
                </c:pt>
                <c:pt idx="1307">
                  <c:v>0.1103</c:v>
                </c:pt>
                <c:pt idx="1308">
                  <c:v>0.1104</c:v>
                </c:pt>
                <c:pt idx="1309">
                  <c:v>0.1105</c:v>
                </c:pt>
                <c:pt idx="1310">
                  <c:v>0.1106</c:v>
                </c:pt>
                <c:pt idx="1311">
                  <c:v>0.11070000000000001</c:v>
                </c:pt>
                <c:pt idx="1312">
                  <c:v>0.1108</c:v>
                </c:pt>
                <c:pt idx="1313">
                  <c:v>0.1109</c:v>
                </c:pt>
                <c:pt idx="1314">
                  <c:v>0.111</c:v>
                </c:pt>
                <c:pt idx="1315">
                  <c:v>0.1111</c:v>
                </c:pt>
                <c:pt idx="1316">
                  <c:v>0.11119999999999999</c:v>
                </c:pt>
                <c:pt idx="1317">
                  <c:v>0.1113</c:v>
                </c:pt>
                <c:pt idx="1318">
                  <c:v>0.1114</c:v>
                </c:pt>
                <c:pt idx="1319">
                  <c:v>0.1115</c:v>
                </c:pt>
                <c:pt idx="1320">
                  <c:v>0.1116</c:v>
                </c:pt>
                <c:pt idx="1321">
                  <c:v>0.11169999999999999</c:v>
                </c:pt>
                <c:pt idx="1322">
                  <c:v>0.1118</c:v>
                </c:pt>
                <c:pt idx="1323">
                  <c:v>0.1119</c:v>
                </c:pt>
                <c:pt idx="1324">
                  <c:v>0.112</c:v>
                </c:pt>
                <c:pt idx="1325">
                  <c:v>0.11210000000000001</c:v>
                </c:pt>
                <c:pt idx="1326">
                  <c:v>0.11219999999999999</c:v>
                </c:pt>
                <c:pt idx="1327">
                  <c:v>0.1123</c:v>
                </c:pt>
                <c:pt idx="1328">
                  <c:v>0.1124</c:v>
                </c:pt>
                <c:pt idx="1329">
                  <c:v>0.1125</c:v>
                </c:pt>
                <c:pt idx="1330">
                  <c:v>0.11260000000000001</c:v>
                </c:pt>
                <c:pt idx="1331">
                  <c:v>0.11269999999999999</c:v>
                </c:pt>
                <c:pt idx="1332">
                  <c:v>0.1128</c:v>
                </c:pt>
                <c:pt idx="1333">
                  <c:v>0.1129</c:v>
                </c:pt>
                <c:pt idx="1334">
                  <c:v>0.113</c:v>
                </c:pt>
                <c:pt idx="1335">
                  <c:v>0.11310000000000001</c:v>
                </c:pt>
                <c:pt idx="1336">
                  <c:v>0.1132</c:v>
                </c:pt>
                <c:pt idx="1337">
                  <c:v>0.1133</c:v>
                </c:pt>
                <c:pt idx="1338">
                  <c:v>0.1134</c:v>
                </c:pt>
                <c:pt idx="1339">
                  <c:v>0.1135</c:v>
                </c:pt>
                <c:pt idx="1340">
                  <c:v>0.11360000000000001</c:v>
                </c:pt>
                <c:pt idx="1341">
                  <c:v>0.1137</c:v>
                </c:pt>
                <c:pt idx="1342">
                  <c:v>0.1138</c:v>
                </c:pt>
                <c:pt idx="1343">
                  <c:v>0.1139</c:v>
                </c:pt>
                <c:pt idx="1344">
                  <c:v>0.114</c:v>
                </c:pt>
                <c:pt idx="1345">
                  <c:v>0.11409999999999999</c:v>
                </c:pt>
                <c:pt idx="1346">
                  <c:v>0.1142</c:v>
                </c:pt>
                <c:pt idx="1347">
                  <c:v>0.1143</c:v>
                </c:pt>
                <c:pt idx="1348">
                  <c:v>0.1144</c:v>
                </c:pt>
                <c:pt idx="1349">
                  <c:v>0.1145</c:v>
                </c:pt>
                <c:pt idx="1350">
                  <c:v>0.11459999999999999</c:v>
                </c:pt>
                <c:pt idx="1351">
                  <c:v>0.1147</c:v>
                </c:pt>
                <c:pt idx="1352">
                  <c:v>0.1148</c:v>
                </c:pt>
                <c:pt idx="1353">
                  <c:v>0.1149</c:v>
                </c:pt>
                <c:pt idx="1354">
                  <c:v>0.115</c:v>
                </c:pt>
                <c:pt idx="1355">
                  <c:v>0.11509999999999999</c:v>
                </c:pt>
                <c:pt idx="1356">
                  <c:v>0.1152</c:v>
                </c:pt>
                <c:pt idx="1357">
                  <c:v>0.1153</c:v>
                </c:pt>
                <c:pt idx="1358">
                  <c:v>0.1154</c:v>
                </c:pt>
                <c:pt idx="1359">
                  <c:v>0.11550000000000001</c:v>
                </c:pt>
                <c:pt idx="1360">
                  <c:v>0.11559999999999999</c:v>
                </c:pt>
                <c:pt idx="1361">
                  <c:v>0.1157</c:v>
                </c:pt>
                <c:pt idx="1362">
                  <c:v>0.1158</c:v>
                </c:pt>
                <c:pt idx="1363">
                  <c:v>0.1159</c:v>
                </c:pt>
                <c:pt idx="1364">
                  <c:v>0.11600000000000001</c:v>
                </c:pt>
                <c:pt idx="1365">
                  <c:v>0.11609999999999999</c:v>
                </c:pt>
                <c:pt idx="1366">
                  <c:v>0.1162</c:v>
                </c:pt>
                <c:pt idx="1367">
                  <c:v>0.1163</c:v>
                </c:pt>
                <c:pt idx="1368">
                  <c:v>0.1164</c:v>
                </c:pt>
                <c:pt idx="1369">
                  <c:v>0.11650000000000001</c:v>
                </c:pt>
                <c:pt idx="1370">
                  <c:v>0.1166</c:v>
                </c:pt>
                <c:pt idx="1371">
                  <c:v>0.1167</c:v>
                </c:pt>
                <c:pt idx="1372">
                  <c:v>0.1168</c:v>
                </c:pt>
                <c:pt idx="1373">
                  <c:v>0.1169</c:v>
                </c:pt>
                <c:pt idx="1374">
                  <c:v>0.11700000000000001</c:v>
                </c:pt>
                <c:pt idx="1375">
                  <c:v>0.1171</c:v>
                </c:pt>
                <c:pt idx="1376">
                  <c:v>0.1172</c:v>
                </c:pt>
                <c:pt idx="1377">
                  <c:v>0.1173</c:v>
                </c:pt>
                <c:pt idx="1378">
                  <c:v>0.1174</c:v>
                </c:pt>
                <c:pt idx="1379">
                  <c:v>0.11749999999999999</c:v>
                </c:pt>
                <c:pt idx="1380">
                  <c:v>0.1176</c:v>
                </c:pt>
                <c:pt idx="1381">
                  <c:v>0.1177</c:v>
                </c:pt>
                <c:pt idx="1382">
                  <c:v>0.1178</c:v>
                </c:pt>
                <c:pt idx="1383">
                  <c:v>0.1179</c:v>
                </c:pt>
                <c:pt idx="1384">
                  <c:v>0.11799999999999999</c:v>
                </c:pt>
                <c:pt idx="1385">
                  <c:v>0.1181</c:v>
                </c:pt>
                <c:pt idx="1386">
                  <c:v>0.1182</c:v>
                </c:pt>
                <c:pt idx="1387">
                  <c:v>0.1183</c:v>
                </c:pt>
                <c:pt idx="1388">
                  <c:v>0.11840000000000001</c:v>
                </c:pt>
                <c:pt idx="1389">
                  <c:v>0.11849999999999999</c:v>
                </c:pt>
                <c:pt idx="1390">
                  <c:v>0.1186</c:v>
                </c:pt>
                <c:pt idx="1391">
                  <c:v>0.1187</c:v>
                </c:pt>
                <c:pt idx="1392">
                  <c:v>0.1188</c:v>
                </c:pt>
                <c:pt idx="1393">
                  <c:v>0.11890000000000001</c:v>
                </c:pt>
                <c:pt idx="1394">
                  <c:v>0.11899999999999999</c:v>
                </c:pt>
                <c:pt idx="1395">
                  <c:v>0.1191</c:v>
                </c:pt>
                <c:pt idx="1396">
                  <c:v>0.1192</c:v>
                </c:pt>
                <c:pt idx="1397">
                  <c:v>0.1193</c:v>
                </c:pt>
                <c:pt idx="1398">
                  <c:v>0.11940000000000001</c:v>
                </c:pt>
                <c:pt idx="1399">
                  <c:v>0.1195</c:v>
                </c:pt>
                <c:pt idx="1400">
                  <c:v>0.1196</c:v>
                </c:pt>
                <c:pt idx="1401">
                  <c:v>0.1197</c:v>
                </c:pt>
                <c:pt idx="1402">
                  <c:v>0.1198</c:v>
                </c:pt>
                <c:pt idx="1403">
                  <c:v>0.11990000000000001</c:v>
                </c:pt>
                <c:pt idx="1404">
                  <c:v>0.12</c:v>
                </c:pt>
                <c:pt idx="1405">
                  <c:v>0.1201</c:v>
                </c:pt>
                <c:pt idx="1406">
                  <c:v>0.1202</c:v>
                </c:pt>
                <c:pt idx="1407">
                  <c:v>0.1203</c:v>
                </c:pt>
                <c:pt idx="1408">
                  <c:v>0.12039999999999999</c:v>
                </c:pt>
                <c:pt idx="1409">
                  <c:v>0.1205</c:v>
                </c:pt>
                <c:pt idx="1410">
                  <c:v>0.1206</c:v>
                </c:pt>
                <c:pt idx="1411">
                  <c:v>0.1207</c:v>
                </c:pt>
                <c:pt idx="1412">
                  <c:v>0.1208</c:v>
                </c:pt>
                <c:pt idx="1413">
                  <c:v>0.12089999999999999</c:v>
                </c:pt>
                <c:pt idx="1414">
                  <c:v>0.121</c:v>
                </c:pt>
                <c:pt idx="1415">
                  <c:v>0.1211</c:v>
                </c:pt>
                <c:pt idx="1416">
                  <c:v>0.1212</c:v>
                </c:pt>
                <c:pt idx="1417">
                  <c:v>0.12130000000000001</c:v>
                </c:pt>
                <c:pt idx="1418">
                  <c:v>0.12139999999999999</c:v>
                </c:pt>
                <c:pt idx="1419">
                  <c:v>0.1215</c:v>
                </c:pt>
                <c:pt idx="1420">
                  <c:v>0.1216</c:v>
                </c:pt>
                <c:pt idx="1421">
                  <c:v>0.1217</c:v>
                </c:pt>
                <c:pt idx="1422">
                  <c:v>0.12180000000000001</c:v>
                </c:pt>
                <c:pt idx="1423">
                  <c:v>0.12189999999999999</c:v>
                </c:pt>
                <c:pt idx="1424">
                  <c:v>0.122</c:v>
                </c:pt>
                <c:pt idx="1425">
                  <c:v>0.1221</c:v>
                </c:pt>
                <c:pt idx="1426">
                  <c:v>0.1222</c:v>
                </c:pt>
                <c:pt idx="1427">
                  <c:v>0.12230000000000001</c:v>
                </c:pt>
                <c:pt idx="1428">
                  <c:v>0.12239999999999999</c:v>
                </c:pt>
                <c:pt idx="1429">
                  <c:v>0.1225</c:v>
                </c:pt>
                <c:pt idx="1430">
                  <c:v>0.1226</c:v>
                </c:pt>
                <c:pt idx="1431">
                  <c:v>0.1227</c:v>
                </c:pt>
                <c:pt idx="1432">
                  <c:v>0.12280000000000001</c:v>
                </c:pt>
                <c:pt idx="1433">
                  <c:v>0.1229</c:v>
                </c:pt>
                <c:pt idx="1434">
                  <c:v>0.123</c:v>
                </c:pt>
                <c:pt idx="1435">
                  <c:v>0.1231</c:v>
                </c:pt>
                <c:pt idx="1436">
                  <c:v>0.1232</c:v>
                </c:pt>
                <c:pt idx="1437">
                  <c:v>0.12330000000000001</c:v>
                </c:pt>
                <c:pt idx="1438">
                  <c:v>0.1234</c:v>
                </c:pt>
                <c:pt idx="1439">
                  <c:v>0.1235</c:v>
                </c:pt>
                <c:pt idx="1440">
                  <c:v>0.1236</c:v>
                </c:pt>
                <c:pt idx="1441">
                  <c:v>0.1237</c:v>
                </c:pt>
                <c:pt idx="1442">
                  <c:v>0.12379999999999999</c:v>
                </c:pt>
                <c:pt idx="1443">
                  <c:v>0.1239</c:v>
                </c:pt>
                <c:pt idx="1444">
                  <c:v>0.124</c:v>
                </c:pt>
                <c:pt idx="1445">
                  <c:v>0.1241</c:v>
                </c:pt>
                <c:pt idx="1446">
                  <c:v>0.1242</c:v>
                </c:pt>
                <c:pt idx="1447">
                  <c:v>0.12429999999999999</c:v>
                </c:pt>
                <c:pt idx="1448">
                  <c:v>0.1244</c:v>
                </c:pt>
                <c:pt idx="1449">
                  <c:v>0.1245</c:v>
                </c:pt>
                <c:pt idx="1450">
                  <c:v>0.1246</c:v>
                </c:pt>
                <c:pt idx="1451">
                  <c:v>0.12470000000000001</c:v>
                </c:pt>
                <c:pt idx="1452">
                  <c:v>0.12479999999999999</c:v>
                </c:pt>
                <c:pt idx="1453">
                  <c:v>0.1249</c:v>
                </c:pt>
                <c:pt idx="1454">
                  <c:v>0.125</c:v>
                </c:pt>
                <c:pt idx="1455">
                  <c:v>0.12509999999999999</c:v>
                </c:pt>
                <c:pt idx="1456">
                  <c:v>0.12520000000000001</c:v>
                </c:pt>
                <c:pt idx="1457">
                  <c:v>0.12529999999999999</c:v>
                </c:pt>
                <c:pt idx="1458">
                  <c:v>0.12540000000000001</c:v>
                </c:pt>
                <c:pt idx="1459">
                  <c:v>0.1255</c:v>
                </c:pt>
                <c:pt idx="1460">
                  <c:v>0.12559999999999999</c:v>
                </c:pt>
                <c:pt idx="1461">
                  <c:v>0.12570000000000001</c:v>
                </c:pt>
                <c:pt idx="1462">
                  <c:v>0.1258</c:v>
                </c:pt>
                <c:pt idx="1463">
                  <c:v>0.12590000000000001</c:v>
                </c:pt>
                <c:pt idx="1464">
                  <c:v>0.126</c:v>
                </c:pt>
                <c:pt idx="1465">
                  <c:v>0.12609999999999999</c:v>
                </c:pt>
                <c:pt idx="1466">
                  <c:v>0.12620000000000001</c:v>
                </c:pt>
                <c:pt idx="1467">
                  <c:v>0.1263</c:v>
                </c:pt>
                <c:pt idx="1468">
                  <c:v>0.12640000000000001</c:v>
                </c:pt>
                <c:pt idx="1469">
                  <c:v>0.1265</c:v>
                </c:pt>
                <c:pt idx="1470">
                  <c:v>0.12659999999999999</c:v>
                </c:pt>
                <c:pt idx="1471">
                  <c:v>0.12670000000000001</c:v>
                </c:pt>
                <c:pt idx="1472">
                  <c:v>0.1268</c:v>
                </c:pt>
                <c:pt idx="1473">
                  <c:v>0.12690000000000001</c:v>
                </c:pt>
                <c:pt idx="1474">
                  <c:v>0.127</c:v>
                </c:pt>
                <c:pt idx="1475">
                  <c:v>0.12709999999999999</c:v>
                </c:pt>
                <c:pt idx="1476">
                  <c:v>0.12720000000000001</c:v>
                </c:pt>
                <c:pt idx="1477">
                  <c:v>0.1273</c:v>
                </c:pt>
                <c:pt idx="1478">
                  <c:v>0.12740000000000001</c:v>
                </c:pt>
                <c:pt idx="1479">
                  <c:v>0.1275</c:v>
                </c:pt>
                <c:pt idx="1480">
                  <c:v>0.12759999999999999</c:v>
                </c:pt>
                <c:pt idx="1481">
                  <c:v>0.12770000000000001</c:v>
                </c:pt>
                <c:pt idx="1482">
                  <c:v>0.1278</c:v>
                </c:pt>
                <c:pt idx="1483">
                  <c:v>0.12790000000000001</c:v>
                </c:pt>
                <c:pt idx="1484">
                  <c:v>0.128</c:v>
                </c:pt>
                <c:pt idx="1485">
                  <c:v>0.12809999999999999</c:v>
                </c:pt>
                <c:pt idx="1486">
                  <c:v>0.12820000000000001</c:v>
                </c:pt>
                <c:pt idx="1487">
                  <c:v>0.1283</c:v>
                </c:pt>
                <c:pt idx="1488">
                  <c:v>0.12839999999999999</c:v>
                </c:pt>
                <c:pt idx="1489">
                  <c:v>0.1285</c:v>
                </c:pt>
                <c:pt idx="1490">
                  <c:v>0.12859999999999999</c:v>
                </c:pt>
                <c:pt idx="1491">
                  <c:v>0.12870000000000001</c:v>
                </c:pt>
                <c:pt idx="1492">
                  <c:v>0.1288</c:v>
                </c:pt>
                <c:pt idx="1493">
                  <c:v>0.12889999999999999</c:v>
                </c:pt>
                <c:pt idx="1494">
                  <c:v>0.129</c:v>
                </c:pt>
                <c:pt idx="1495">
                  <c:v>0.12909999999999999</c:v>
                </c:pt>
                <c:pt idx="1496">
                  <c:v>0.12920000000000001</c:v>
                </c:pt>
                <c:pt idx="1497">
                  <c:v>0.1293</c:v>
                </c:pt>
                <c:pt idx="1498">
                  <c:v>0.12939999999999999</c:v>
                </c:pt>
                <c:pt idx="1499">
                  <c:v>0.1295</c:v>
                </c:pt>
                <c:pt idx="1500">
                  <c:v>0.12959999999999999</c:v>
                </c:pt>
                <c:pt idx="1501">
                  <c:v>0.12970000000000001</c:v>
                </c:pt>
                <c:pt idx="1502">
                  <c:v>0.1298</c:v>
                </c:pt>
                <c:pt idx="1503">
                  <c:v>0.12989999999999999</c:v>
                </c:pt>
                <c:pt idx="1504">
                  <c:v>0.13</c:v>
                </c:pt>
                <c:pt idx="1505">
                  <c:v>0.13009999999999999</c:v>
                </c:pt>
                <c:pt idx="1506">
                  <c:v>0.13020000000000001</c:v>
                </c:pt>
                <c:pt idx="1507">
                  <c:v>0.1303</c:v>
                </c:pt>
                <c:pt idx="1508">
                  <c:v>0.13039999999999999</c:v>
                </c:pt>
                <c:pt idx="1509">
                  <c:v>0.1305</c:v>
                </c:pt>
                <c:pt idx="1510">
                  <c:v>0.13059999999999999</c:v>
                </c:pt>
                <c:pt idx="1511">
                  <c:v>0.13070000000000001</c:v>
                </c:pt>
                <c:pt idx="1512">
                  <c:v>0.1308</c:v>
                </c:pt>
                <c:pt idx="1513">
                  <c:v>0.13089999999999999</c:v>
                </c:pt>
                <c:pt idx="1514">
                  <c:v>0.13100000000000001</c:v>
                </c:pt>
                <c:pt idx="1515">
                  <c:v>0.13109999999999999</c:v>
                </c:pt>
                <c:pt idx="1516">
                  <c:v>0.13120000000000001</c:v>
                </c:pt>
                <c:pt idx="1517">
                  <c:v>0.1313</c:v>
                </c:pt>
                <c:pt idx="1518">
                  <c:v>0.13139999999999999</c:v>
                </c:pt>
                <c:pt idx="1519">
                  <c:v>0.13150000000000001</c:v>
                </c:pt>
                <c:pt idx="1520">
                  <c:v>0.13159999999999999</c:v>
                </c:pt>
                <c:pt idx="1521">
                  <c:v>0.13170000000000001</c:v>
                </c:pt>
                <c:pt idx="1522">
                  <c:v>0.1318</c:v>
                </c:pt>
                <c:pt idx="1523">
                  <c:v>0.13189999999999999</c:v>
                </c:pt>
                <c:pt idx="1524">
                  <c:v>0.13200000000000001</c:v>
                </c:pt>
                <c:pt idx="1525">
                  <c:v>0.1321</c:v>
                </c:pt>
                <c:pt idx="1526">
                  <c:v>0.13220000000000001</c:v>
                </c:pt>
                <c:pt idx="1527">
                  <c:v>0.1323</c:v>
                </c:pt>
                <c:pt idx="1528">
                  <c:v>0.13239999999999999</c:v>
                </c:pt>
                <c:pt idx="1529">
                  <c:v>0.13250000000000001</c:v>
                </c:pt>
                <c:pt idx="1530">
                  <c:v>0.1326</c:v>
                </c:pt>
                <c:pt idx="1531">
                  <c:v>0.13270000000000001</c:v>
                </c:pt>
                <c:pt idx="1532">
                  <c:v>0.1328</c:v>
                </c:pt>
                <c:pt idx="1533">
                  <c:v>0.13289999999999999</c:v>
                </c:pt>
                <c:pt idx="1534">
                  <c:v>0.13300000000000001</c:v>
                </c:pt>
                <c:pt idx="1535">
                  <c:v>0.1331</c:v>
                </c:pt>
                <c:pt idx="1536">
                  <c:v>0.13320000000000001</c:v>
                </c:pt>
                <c:pt idx="1537">
                  <c:v>0.1333</c:v>
                </c:pt>
                <c:pt idx="1538">
                  <c:v>0.13339999999999999</c:v>
                </c:pt>
                <c:pt idx="1539">
                  <c:v>0.13350000000000001</c:v>
                </c:pt>
                <c:pt idx="1540">
                  <c:v>0.1336</c:v>
                </c:pt>
                <c:pt idx="1541">
                  <c:v>0.13370000000000001</c:v>
                </c:pt>
                <c:pt idx="1542">
                  <c:v>0.1338</c:v>
                </c:pt>
                <c:pt idx="1543">
                  <c:v>0.13389999999999999</c:v>
                </c:pt>
                <c:pt idx="1544">
                  <c:v>0.13400000000000001</c:v>
                </c:pt>
                <c:pt idx="1545">
                  <c:v>0.1341</c:v>
                </c:pt>
                <c:pt idx="1546">
                  <c:v>0.13420000000000001</c:v>
                </c:pt>
                <c:pt idx="1547">
                  <c:v>0.1343</c:v>
                </c:pt>
                <c:pt idx="1548">
                  <c:v>0.13439999999999999</c:v>
                </c:pt>
                <c:pt idx="1549">
                  <c:v>0.13450000000000001</c:v>
                </c:pt>
                <c:pt idx="1550">
                  <c:v>0.1346</c:v>
                </c:pt>
                <c:pt idx="1551">
                  <c:v>0.13469999999999999</c:v>
                </c:pt>
                <c:pt idx="1552">
                  <c:v>0.1348</c:v>
                </c:pt>
                <c:pt idx="1553">
                  <c:v>0.13489999999999999</c:v>
                </c:pt>
                <c:pt idx="1554">
                  <c:v>0.13500000000000001</c:v>
                </c:pt>
                <c:pt idx="1555">
                  <c:v>0.1351</c:v>
                </c:pt>
                <c:pt idx="1556">
                  <c:v>0.13519999999999999</c:v>
                </c:pt>
                <c:pt idx="1557">
                  <c:v>0.1353</c:v>
                </c:pt>
                <c:pt idx="1558">
                  <c:v>0.13539999999999999</c:v>
                </c:pt>
                <c:pt idx="1559">
                  <c:v>0.13550000000000001</c:v>
                </c:pt>
                <c:pt idx="1560">
                  <c:v>0.1356</c:v>
                </c:pt>
                <c:pt idx="1561">
                  <c:v>0.13569999999999999</c:v>
                </c:pt>
                <c:pt idx="1562">
                  <c:v>0.1358</c:v>
                </c:pt>
                <c:pt idx="1563">
                  <c:v>0.13589999999999999</c:v>
                </c:pt>
                <c:pt idx="1564">
                  <c:v>0.13600000000000001</c:v>
                </c:pt>
                <c:pt idx="1565">
                  <c:v>0.1361</c:v>
                </c:pt>
                <c:pt idx="1566">
                  <c:v>0.13619999999999999</c:v>
                </c:pt>
                <c:pt idx="1567">
                  <c:v>0.1363</c:v>
                </c:pt>
                <c:pt idx="1568">
                  <c:v>0.13639999999999999</c:v>
                </c:pt>
                <c:pt idx="1569">
                  <c:v>0.13650000000000001</c:v>
                </c:pt>
                <c:pt idx="1570">
                  <c:v>0.1366</c:v>
                </c:pt>
                <c:pt idx="1571">
                  <c:v>0.13669999999999999</c:v>
                </c:pt>
                <c:pt idx="1572">
                  <c:v>0.1368</c:v>
                </c:pt>
                <c:pt idx="1573">
                  <c:v>0.13689999999999999</c:v>
                </c:pt>
                <c:pt idx="1574">
                  <c:v>0.13700000000000001</c:v>
                </c:pt>
                <c:pt idx="1575">
                  <c:v>0.1371</c:v>
                </c:pt>
                <c:pt idx="1576">
                  <c:v>0.13719999999999999</c:v>
                </c:pt>
                <c:pt idx="1577">
                  <c:v>0.13730000000000001</c:v>
                </c:pt>
                <c:pt idx="1578">
                  <c:v>0.13739999999999999</c:v>
                </c:pt>
                <c:pt idx="1579">
                  <c:v>0.13750000000000001</c:v>
                </c:pt>
                <c:pt idx="1580">
                  <c:v>0.1376</c:v>
                </c:pt>
                <c:pt idx="1581">
                  <c:v>0.13769999999999999</c:v>
                </c:pt>
                <c:pt idx="1582">
                  <c:v>0.13780000000000001</c:v>
                </c:pt>
                <c:pt idx="1583">
                  <c:v>0.13789999999999999</c:v>
                </c:pt>
                <c:pt idx="1584">
                  <c:v>0.13800000000000001</c:v>
                </c:pt>
                <c:pt idx="1585">
                  <c:v>0.1381</c:v>
                </c:pt>
                <c:pt idx="1586">
                  <c:v>0.13819999999999999</c:v>
                </c:pt>
                <c:pt idx="1587">
                  <c:v>0.13830000000000001</c:v>
                </c:pt>
                <c:pt idx="1588">
                  <c:v>0.1384</c:v>
                </c:pt>
                <c:pt idx="1589">
                  <c:v>0.13850000000000001</c:v>
                </c:pt>
                <c:pt idx="1590">
                  <c:v>0.1386</c:v>
                </c:pt>
                <c:pt idx="1591">
                  <c:v>0.13869999999999999</c:v>
                </c:pt>
                <c:pt idx="1592">
                  <c:v>0.13880000000000001</c:v>
                </c:pt>
                <c:pt idx="1593">
                  <c:v>0.1389</c:v>
                </c:pt>
                <c:pt idx="1594">
                  <c:v>0.13900000000000001</c:v>
                </c:pt>
                <c:pt idx="1595">
                  <c:v>0.1391</c:v>
                </c:pt>
                <c:pt idx="1596">
                  <c:v>0.13919999999999999</c:v>
                </c:pt>
                <c:pt idx="1597">
                  <c:v>0.13930000000000001</c:v>
                </c:pt>
                <c:pt idx="1598">
                  <c:v>0.1394</c:v>
                </c:pt>
                <c:pt idx="1599">
                  <c:v>0.13950000000000001</c:v>
                </c:pt>
                <c:pt idx="1600">
                  <c:v>0.1396</c:v>
                </c:pt>
                <c:pt idx="1601">
                  <c:v>0.13969999999999999</c:v>
                </c:pt>
                <c:pt idx="1602">
                  <c:v>0.13980000000000001</c:v>
                </c:pt>
                <c:pt idx="1603">
                  <c:v>0.1399</c:v>
                </c:pt>
                <c:pt idx="1604">
                  <c:v>0.14000000000000001</c:v>
                </c:pt>
                <c:pt idx="1605">
                  <c:v>0.1401</c:v>
                </c:pt>
                <c:pt idx="1606">
                  <c:v>0.14019999999999999</c:v>
                </c:pt>
                <c:pt idx="1607">
                  <c:v>0.14030000000000001</c:v>
                </c:pt>
                <c:pt idx="1608">
                  <c:v>0.1404</c:v>
                </c:pt>
                <c:pt idx="1609">
                  <c:v>0.14050000000000001</c:v>
                </c:pt>
                <c:pt idx="1610">
                  <c:v>0.1406</c:v>
                </c:pt>
                <c:pt idx="1611">
                  <c:v>0.14069999999999999</c:v>
                </c:pt>
                <c:pt idx="1612">
                  <c:v>0.14080000000000001</c:v>
                </c:pt>
                <c:pt idx="1613">
                  <c:v>0.1409</c:v>
                </c:pt>
                <c:pt idx="1614">
                  <c:v>0.14099999999999999</c:v>
                </c:pt>
                <c:pt idx="1615">
                  <c:v>0.1411</c:v>
                </c:pt>
                <c:pt idx="1616">
                  <c:v>0.14119999999999999</c:v>
                </c:pt>
                <c:pt idx="1617">
                  <c:v>0.14130000000000001</c:v>
                </c:pt>
                <c:pt idx="1618">
                  <c:v>0.1414</c:v>
                </c:pt>
                <c:pt idx="1619">
                  <c:v>0.14149999999999999</c:v>
                </c:pt>
                <c:pt idx="1620">
                  <c:v>0.1416</c:v>
                </c:pt>
                <c:pt idx="1621">
                  <c:v>0.14169999999999999</c:v>
                </c:pt>
                <c:pt idx="1622">
                  <c:v>0.14180000000000001</c:v>
                </c:pt>
                <c:pt idx="1623">
                  <c:v>0.1419</c:v>
                </c:pt>
                <c:pt idx="1624">
                  <c:v>0.14199999999999999</c:v>
                </c:pt>
                <c:pt idx="1625">
                  <c:v>0.1421</c:v>
                </c:pt>
                <c:pt idx="1626">
                  <c:v>0.14219999999999999</c:v>
                </c:pt>
                <c:pt idx="1627">
                  <c:v>0.14230000000000001</c:v>
                </c:pt>
                <c:pt idx="1628">
                  <c:v>0.1424</c:v>
                </c:pt>
                <c:pt idx="1629">
                  <c:v>0.14249999999999999</c:v>
                </c:pt>
                <c:pt idx="1630">
                  <c:v>0.1426</c:v>
                </c:pt>
                <c:pt idx="1631">
                  <c:v>0.14269999999999999</c:v>
                </c:pt>
                <c:pt idx="1632">
                  <c:v>0.14280000000000001</c:v>
                </c:pt>
                <c:pt idx="1633">
                  <c:v>0.1429</c:v>
                </c:pt>
                <c:pt idx="1634">
                  <c:v>0.14299999999999999</c:v>
                </c:pt>
                <c:pt idx="1635">
                  <c:v>0.1431</c:v>
                </c:pt>
                <c:pt idx="1636">
                  <c:v>0.14319999999999999</c:v>
                </c:pt>
                <c:pt idx="1637">
                  <c:v>0.14330000000000001</c:v>
                </c:pt>
                <c:pt idx="1638">
                  <c:v>0.1434</c:v>
                </c:pt>
                <c:pt idx="1639">
                  <c:v>0.14349999999999999</c:v>
                </c:pt>
                <c:pt idx="1640">
                  <c:v>0.14360000000000001</c:v>
                </c:pt>
                <c:pt idx="1641">
                  <c:v>0.14369999999999999</c:v>
                </c:pt>
                <c:pt idx="1642">
                  <c:v>0.14380000000000001</c:v>
                </c:pt>
                <c:pt idx="1643">
                  <c:v>0.1439</c:v>
                </c:pt>
                <c:pt idx="1644">
                  <c:v>0.14399999999999999</c:v>
                </c:pt>
                <c:pt idx="1645">
                  <c:v>0.14410000000000001</c:v>
                </c:pt>
                <c:pt idx="1646">
                  <c:v>0.14419999999999999</c:v>
                </c:pt>
                <c:pt idx="1647">
                  <c:v>0.14430000000000001</c:v>
                </c:pt>
                <c:pt idx="1648">
                  <c:v>0.1444</c:v>
                </c:pt>
                <c:pt idx="1649">
                  <c:v>0.14449999999999999</c:v>
                </c:pt>
                <c:pt idx="1650">
                  <c:v>0.14460000000000001</c:v>
                </c:pt>
                <c:pt idx="1651">
                  <c:v>0.1447</c:v>
                </c:pt>
                <c:pt idx="1652">
                  <c:v>0.14480000000000001</c:v>
                </c:pt>
                <c:pt idx="1653">
                  <c:v>0.1449</c:v>
                </c:pt>
                <c:pt idx="1654">
                  <c:v>0.14499999999999999</c:v>
                </c:pt>
                <c:pt idx="1655">
                  <c:v>0.14510000000000001</c:v>
                </c:pt>
                <c:pt idx="1656">
                  <c:v>0.1452</c:v>
                </c:pt>
                <c:pt idx="1657">
                  <c:v>0.14530000000000001</c:v>
                </c:pt>
                <c:pt idx="1658">
                  <c:v>0.1454</c:v>
                </c:pt>
                <c:pt idx="1659">
                  <c:v>0.14549999999999999</c:v>
                </c:pt>
                <c:pt idx="1660">
                  <c:v>0.14560000000000001</c:v>
                </c:pt>
                <c:pt idx="1661">
                  <c:v>0.1457</c:v>
                </c:pt>
                <c:pt idx="1662">
                  <c:v>0.14580000000000001</c:v>
                </c:pt>
                <c:pt idx="1663">
                  <c:v>0.1459</c:v>
                </c:pt>
                <c:pt idx="1664">
                  <c:v>0.14599999999999999</c:v>
                </c:pt>
                <c:pt idx="1665">
                  <c:v>0.14610000000000001</c:v>
                </c:pt>
                <c:pt idx="1666">
                  <c:v>0.1462</c:v>
                </c:pt>
                <c:pt idx="1667">
                  <c:v>0.14630000000000001</c:v>
                </c:pt>
                <c:pt idx="1668">
                  <c:v>0.1464</c:v>
                </c:pt>
                <c:pt idx="1669">
                  <c:v>0.14649999999999999</c:v>
                </c:pt>
                <c:pt idx="1670">
                  <c:v>0.14660000000000001</c:v>
                </c:pt>
                <c:pt idx="1671">
                  <c:v>0.1467</c:v>
                </c:pt>
                <c:pt idx="1672">
                  <c:v>0.14680000000000001</c:v>
                </c:pt>
                <c:pt idx="1673">
                  <c:v>0.1469</c:v>
                </c:pt>
                <c:pt idx="1674">
                  <c:v>0.14699999999999999</c:v>
                </c:pt>
                <c:pt idx="1675">
                  <c:v>0.14710000000000001</c:v>
                </c:pt>
                <c:pt idx="1676">
                  <c:v>0.1472</c:v>
                </c:pt>
                <c:pt idx="1677">
                  <c:v>0.14729999999999999</c:v>
                </c:pt>
                <c:pt idx="1678">
                  <c:v>0.1474</c:v>
                </c:pt>
                <c:pt idx="1679">
                  <c:v>0.14749999999999999</c:v>
                </c:pt>
                <c:pt idx="1680">
                  <c:v>0.14760000000000001</c:v>
                </c:pt>
                <c:pt idx="1681">
                  <c:v>0.1477</c:v>
                </c:pt>
                <c:pt idx="1682">
                  <c:v>0.14779999999999999</c:v>
                </c:pt>
                <c:pt idx="1683">
                  <c:v>0.1479</c:v>
                </c:pt>
                <c:pt idx="1684">
                  <c:v>0.14799999999999999</c:v>
                </c:pt>
                <c:pt idx="1685">
                  <c:v>0.14810000000000001</c:v>
                </c:pt>
                <c:pt idx="1686">
                  <c:v>0.1482</c:v>
                </c:pt>
                <c:pt idx="1687">
                  <c:v>0.14829999999999999</c:v>
                </c:pt>
                <c:pt idx="1688">
                  <c:v>0.1484</c:v>
                </c:pt>
                <c:pt idx="1689">
                  <c:v>0.14849999999999999</c:v>
                </c:pt>
                <c:pt idx="1690">
                  <c:v>0.14860000000000001</c:v>
                </c:pt>
                <c:pt idx="1691">
                  <c:v>0.1487</c:v>
                </c:pt>
                <c:pt idx="1692">
                  <c:v>0.14879999999999999</c:v>
                </c:pt>
                <c:pt idx="1693">
                  <c:v>0.1489</c:v>
                </c:pt>
                <c:pt idx="1694">
                  <c:v>0.14899999999999999</c:v>
                </c:pt>
                <c:pt idx="1695">
                  <c:v>0.14910000000000001</c:v>
                </c:pt>
                <c:pt idx="1696">
                  <c:v>0.1492</c:v>
                </c:pt>
                <c:pt idx="1697">
                  <c:v>0.14929999999999999</c:v>
                </c:pt>
                <c:pt idx="1698">
                  <c:v>0.14940000000000001</c:v>
                </c:pt>
                <c:pt idx="1699">
                  <c:v>0.14949999999999999</c:v>
                </c:pt>
                <c:pt idx="1700">
                  <c:v>0.14960000000000001</c:v>
                </c:pt>
                <c:pt idx="1701">
                  <c:v>0.1497</c:v>
                </c:pt>
                <c:pt idx="1702">
                  <c:v>0.14979999999999999</c:v>
                </c:pt>
                <c:pt idx="1703">
                  <c:v>0.14990000000000001</c:v>
                </c:pt>
                <c:pt idx="1704">
                  <c:v>0.15</c:v>
                </c:pt>
                <c:pt idx="1705">
                  <c:v>0.15010000000000001</c:v>
                </c:pt>
                <c:pt idx="1706">
                  <c:v>0.1502</c:v>
                </c:pt>
                <c:pt idx="1707">
                  <c:v>0.15029999999999999</c:v>
                </c:pt>
                <c:pt idx="1708">
                  <c:v>0.15040000000000001</c:v>
                </c:pt>
                <c:pt idx="1709">
                  <c:v>0.15049999999999999</c:v>
                </c:pt>
                <c:pt idx="1710">
                  <c:v>0.15060000000000001</c:v>
                </c:pt>
                <c:pt idx="1711">
                  <c:v>0.1507</c:v>
                </c:pt>
                <c:pt idx="1712">
                  <c:v>0.15079999999999999</c:v>
                </c:pt>
                <c:pt idx="1713">
                  <c:v>0.15090000000000001</c:v>
                </c:pt>
                <c:pt idx="1714">
                  <c:v>0.151</c:v>
                </c:pt>
                <c:pt idx="1715">
                  <c:v>0.15110000000000001</c:v>
                </c:pt>
                <c:pt idx="1716">
                  <c:v>0.1512</c:v>
                </c:pt>
                <c:pt idx="1717">
                  <c:v>0.15129999999999999</c:v>
                </c:pt>
                <c:pt idx="1718">
                  <c:v>0.15140000000000001</c:v>
                </c:pt>
                <c:pt idx="1719">
                  <c:v>0.1515</c:v>
                </c:pt>
                <c:pt idx="1720">
                  <c:v>0.15160000000000001</c:v>
                </c:pt>
                <c:pt idx="1721">
                  <c:v>0.1517</c:v>
                </c:pt>
                <c:pt idx="1722">
                  <c:v>0.15179999999999999</c:v>
                </c:pt>
                <c:pt idx="1723">
                  <c:v>0.15190000000000001</c:v>
                </c:pt>
                <c:pt idx="1724">
                  <c:v>0.152</c:v>
                </c:pt>
                <c:pt idx="1725">
                  <c:v>0.15210000000000001</c:v>
                </c:pt>
                <c:pt idx="1726">
                  <c:v>0.1522</c:v>
                </c:pt>
                <c:pt idx="1727">
                  <c:v>0.15229999999999999</c:v>
                </c:pt>
                <c:pt idx="1728">
                  <c:v>0.15240000000000001</c:v>
                </c:pt>
                <c:pt idx="1729">
                  <c:v>0.1525</c:v>
                </c:pt>
                <c:pt idx="1730">
                  <c:v>0.15260000000000001</c:v>
                </c:pt>
                <c:pt idx="1731">
                  <c:v>0.1527</c:v>
                </c:pt>
                <c:pt idx="1732">
                  <c:v>0.15279999999999999</c:v>
                </c:pt>
                <c:pt idx="1733">
                  <c:v>0.15290000000000001</c:v>
                </c:pt>
                <c:pt idx="1734">
                  <c:v>0.153</c:v>
                </c:pt>
                <c:pt idx="1735">
                  <c:v>0.15310000000000001</c:v>
                </c:pt>
                <c:pt idx="1736">
                  <c:v>0.1532</c:v>
                </c:pt>
                <c:pt idx="1737">
                  <c:v>0.15329999999999999</c:v>
                </c:pt>
                <c:pt idx="1738">
                  <c:v>0.15340000000000001</c:v>
                </c:pt>
                <c:pt idx="1739">
                  <c:v>0.1535</c:v>
                </c:pt>
                <c:pt idx="1740">
                  <c:v>0.15359999999999999</c:v>
                </c:pt>
                <c:pt idx="1741">
                  <c:v>0.1537</c:v>
                </c:pt>
                <c:pt idx="1742">
                  <c:v>0.15379999999999999</c:v>
                </c:pt>
                <c:pt idx="1743">
                  <c:v>0.15390000000000001</c:v>
                </c:pt>
                <c:pt idx="1744">
                  <c:v>0.154</c:v>
                </c:pt>
                <c:pt idx="1745">
                  <c:v>0.15409999999999999</c:v>
                </c:pt>
                <c:pt idx="1746">
                  <c:v>0.1542</c:v>
                </c:pt>
                <c:pt idx="1747">
                  <c:v>0.15429999999999999</c:v>
                </c:pt>
                <c:pt idx="1748">
                  <c:v>0.15440000000000001</c:v>
                </c:pt>
                <c:pt idx="1749">
                  <c:v>0.1545</c:v>
                </c:pt>
                <c:pt idx="1750">
                  <c:v>0.15459999999999999</c:v>
                </c:pt>
                <c:pt idx="1751">
                  <c:v>0.1547</c:v>
                </c:pt>
                <c:pt idx="1752">
                  <c:v>0.15479999999999999</c:v>
                </c:pt>
                <c:pt idx="1753">
                  <c:v>0.15490000000000001</c:v>
                </c:pt>
                <c:pt idx="1754">
                  <c:v>0.155</c:v>
                </c:pt>
                <c:pt idx="1755">
                  <c:v>0.15509999999999999</c:v>
                </c:pt>
                <c:pt idx="1756">
                  <c:v>0.1552</c:v>
                </c:pt>
                <c:pt idx="1757">
                  <c:v>0.15529999999999999</c:v>
                </c:pt>
                <c:pt idx="1758">
                  <c:v>0.15540000000000001</c:v>
                </c:pt>
                <c:pt idx="1759">
                  <c:v>0.1555</c:v>
                </c:pt>
                <c:pt idx="1760">
                  <c:v>0.15559999999999999</c:v>
                </c:pt>
                <c:pt idx="1761">
                  <c:v>0.15570000000000001</c:v>
                </c:pt>
                <c:pt idx="1762">
                  <c:v>0.15579999999999999</c:v>
                </c:pt>
                <c:pt idx="1763">
                  <c:v>0.15590000000000001</c:v>
                </c:pt>
                <c:pt idx="1764">
                  <c:v>0.156</c:v>
                </c:pt>
                <c:pt idx="1765">
                  <c:v>0.15609999999999999</c:v>
                </c:pt>
                <c:pt idx="1766">
                  <c:v>0.15620000000000001</c:v>
                </c:pt>
                <c:pt idx="1767">
                  <c:v>0.15629999999999999</c:v>
                </c:pt>
                <c:pt idx="1768">
                  <c:v>0.15640000000000001</c:v>
                </c:pt>
                <c:pt idx="1769">
                  <c:v>0.1565</c:v>
                </c:pt>
                <c:pt idx="1770">
                  <c:v>0.15659999999999999</c:v>
                </c:pt>
                <c:pt idx="1771">
                  <c:v>0.15670000000000001</c:v>
                </c:pt>
                <c:pt idx="1772">
                  <c:v>0.15679999999999999</c:v>
                </c:pt>
                <c:pt idx="1773">
                  <c:v>0.15690000000000001</c:v>
                </c:pt>
                <c:pt idx="1774">
                  <c:v>0.157</c:v>
                </c:pt>
                <c:pt idx="1775">
                  <c:v>0.15709999999999999</c:v>
                </c:pt>
                <c:pt idx="1776">
                  <c:v>0.15720000000000001</c:v>
                </c:pt>
                <c:pt idx="1777">
                  <c:v>0.1573</c:v>
                </c:pt>
                <c:pt idx="1778">
                  <c:v>0.15740000000000001</c:v>
                </c:pt>
                <c:pt idx="1779">
                  <c:v>0.1575</c:v>
                </c:pt>
                <c:pt idx="1780">
                  <c:v>0.15759999999999999</c:v>
                </c:pt>
                <c:pt idx="1781">
                  <c:v>0.15770000000000001</c:v>
                </c:pt>
                <c:pt idx="1782">
                  <c:v>0.1578</c:v>
                </c:pt>
                <c:pt idx="1783">
                  <c:v>0.15790000000000001</c:v>
                </c:pt>
                <c:pt idx="1784">
                  <c:v>0.158</c:v>
                </c:pt>
                <c:pt idx="1785">
                  <c:v>0.15809999999999999</c:v>
                </c:pt>
                <c:pt idx="1786">
                  <c:v>0.15820000000000001</c:v>
                </c:pt>
                <c:pt idx="1787">
                  <c:v>0.1583</c:v>
                </c:pt>
                <c:pt idx="1788">
                  <c:v>0.15840000000000001</c:v>
                </c:pt>
                <c:pt idx="1789">
                  <c:v>0.1585</c:v>
                </c:pt>
                <c:pt idx="1790">
                  <c:v>0.15859999999999999</c:v>
                </c:pt>
                <c:pt idx="1791">
                  <c:v>0.15870000000000001</c:v>
                </c:pt>
                <c:pt idx="1792">
                  <c:v>0.1588</c:v>
                </c:pt>
                <c:pt idx="1793">
                  <c:v>0.15890000000000001</c:v>
                </c:pt>
                <c:pt idx="1794">
                  <c:v>0.159</c:v>
                </c:pt>
                <c:pt idx="1795">
                  <c:v>0.15909999999999999</c:v>
                </c:pt>
                <c:pt idx="1796">
                  <c:v>0.15920000000000001</c:v>
                </c:pt>
                <c:pt idx="1797">
                  <c:v>0.1593</c:v>
                </c:pt>
                <c:pt idx="1798">
                  <c:v>0.15939999999999999</c:v>
                </c:pt>
                <c:pt idx="1799">
                  <c:v>0.1595</c:v>
                </c:pt>
                <c:pt idx="1800">
                  <c:v>0.15959999999999999</c:v>
                </c:pt>
                <c:pt idx="1801">
                  <c:v>0.15970000000000001</c:v>
                </c:pt>
                <c:pt idx="1802">
                  <c:v>0.1598</c:v>
                </c:pt>
                <c:pt idx="1803">
                  <c:v>0.15989999999999999</c:v>
                </c:pt>
                <c:pt idx="1804">
                  <c:v>0.16</c:v>
                </c:pt>
                <c:pt idx="1805">
                  <c:v>0.16009999999999999</c:v>
                </c:pt>
                <c:pt idx="1806">
                  <c:v>0.16020000000000001</c:v>
                </c:pt>
                <c:pt idx="1807">
                  <c:v>0.1603</c:v>
                </c:pt>
                <c:pt idx="1808">
                  <c:v>0.16039999999999999</c:v>
                </c:pt>
                <c:pt idx="1809">
                  <c:v>0.1605</c:v>
                </c:pt>
                <c:pt idx="1810">
                  <c:v>0.16059999999999999</c:v>
                </c:pt>
                <c:pt idx="1811">
                  <c:v>0.16070000000000001</c:v>
                </c:pt>
                <c:pt idx="1812">
                  <c:v>0.1608</c:v>
                </c:pt>
                <c:pt idx="1813">
                  <c:v>0.16089999999999999</c:v>
                </c:pt>
                <c:pt idx="1814">
                  <c:v>0.161</c:v>
                </c:pt>
                <c:pt idx="1815">
                  <c:v>0.16109999999999999</c:v>
                </c:pt>
                <c:pt idx="1816">
                  <c:v>0.16120000000000001</c:v>
                </c:pt>
                <c:pt idx="1817">
                  <c:v>0.1613</c:v>
                </c:pt>
                <c:pt idx="1818">
                  <c:v>0.16139999999999999</c:v>
                </c:pt>
                <c:pt idx="1819">
                  <c:v>0.1615</c:v>
                </c:pt>
                <c:pt idx="1820">
                  <c:v>0.16159999999999999</c:v>
                </c:pt>
                <c:pt idx="1821">
                  <c:v>0.16170000000000001</c:v>
                </c:pt>
                <c:pt idx="1822">
                  <c:v>0.1618</c:v>
                </c:pt>
                <c:pt idx="1823">
                  <c:v>0.16189999999999999</c:v>
                </c:pt>
                <c:pt idx="1824">
                  <c:v>0.16200000000000001</c:v>
                </c:pt>
                <c:pt idx="1825">
                  <c:v>0.16209999999999999</c:v>
                </c:pt>
                <c:pt idx="1826">
                  <c:v>0.16220000000000001</c:v>
                </c:pt>
                <c:pt idx="1827">
                  <c:v>0.1623</c:v>
                </c:pt>
                <c:pt idx="1828">
                  <c:v>0.16239999999999999</c:v>
                </c:pt>
                <c:pt idx="1829">
                  <c:v>0.16250000000000001</c:v>
                </c:pt>
                <c:pt idx="1830">
                  <c:v>0.16259999999999999</c:v>
                </c:pt>
                <c:pt idx="1831">
                  <c:v>0.16270000000000001</c:v>
                </c:pt>
                <c:pt idx="1832">
                  <c:v>0.1628</c:v>
                </c:pt>
                <c:pt idx="1833">
                  <c:v>0.16289999999999999</c:v>
                </c:pt>
                <c:pt idx="1834">
                  <c:v>0.16300000000000001</c:v>
                </c:pt>
                <c:pt idx="1835">
                  <c:v>0.16309999999999999</c:v>
                </c:pt>
                <c:pt idx="1836">
                  <c:v>0.16320000000000001</c:v>
                </c:pt>
                <c:pt idx="1837">
                  <c:v>0.1633</c:v>
                </c:pt>
                <c:pt idx="1838">
                  <c:v>0.16339999999999999</c:v>
                </c:pt>
                <c:pt idx="1839">
                  <c:v>0.16350000000000001</c:v>
                </c:pt>
                <c:pt idx="1840">
                  <c:v>0.1636</c:v>
                </c:pt>
                <c:pt idx="1841">
                  <c:v>0.16370000000000001</c:v>
                </c:pt>
                <c:pt idx="1842">
                  <c:v>0.1638</c:v>
                </c:pt>
                <c:pt idx="1843">
                  <c:v>0.16389999999999999</c:v>
                </c:pt>
                <c:pt idx="1844">
                  <c:v>0.16400000000000001</c:v>
                </c:pt>
                <c:pt idx="1845">
                  <c:v>0.1641</c:v>
                </c:pt>
                <c:pt idx="1846">
                  <c:v>0.16420000000000001</c:v>
                </c:pt>
                <c:pt idx="1847">
                  <c:v>0.1643</c:v>
                </c:pt>
                <c:pt idx="1848">
                  <c:v>0.16439999999999999</c:v>
                </c:pt>
                <c:pt idx="1849">
                  <c:v>0.16450000000000001</c:v>
                </c:pt>
                <c:pt idx="1850">
                  <c:v>0.1646</c:v>
                </c:pt>
                <c:pt idx="1851">
                  <c:v>0.16470000000000001</c:v>
                </c:pt>
                <c:pt idx="1852">
                  <c:v>0.1648</c:v>
                </c:pt>
                <c:pt idx="1853">
                  <c:v>0.16489999999999999</c:v>
                </c:pt>
                <c:pt idx="1854">
                  <c:v>0.16500000000000001</c:v>
                </c:pt>
                <c:pt idx="1855">
                  <c:v>0.1651</c:v>
                </c:pt>
                <c:pt idx="1856">
                  <c:v>0.16520000000000001</c:v>
                </c:pt>
                <c:pt idx="1857">
                  <c:v>0.1653</c:v>
                </c:pt>
                <c:pt idx="1858">
                  <c:v>0.16539999999999999</c:v>
                </c:pt>
                <c:pt idx="1859">
                  <c:v>0.16550000000000001</c:v>
                </c:pt>
                <c:pt idx="1860">
                  <c:v>0.1656</c:v>
                </c:pt>
                <c:pt idx="1861">
                  <c:v>0.16569999999999999</c:v>
                </c:pt>
                <c:pt idx="1862">
                  <c:v>0.1658</c:v>
                </c:pt>
                <c:pt idx="1863">
                  <c:v>0.16589999999999999</c:v>
                </c:pt>
                <c:pt idx="1864">
                  <c:v>0.16600000000000001</c:v>
                </c:pt>
                <c:pt idx="1865">
                  <c:v>0.1661</c:v>
                </c:pt>
                <c:pt idx="1866">
                  <c:v>0.16619999999999999</c:v>
                </c:pt>
                <c:pt idx="1867">
                  <c:v>0.1663</c:v>
                </c:pt>
                <c:pt idx="1868">
                  <c:v>0.16639999999999999</c:v>
                </c:pt>
                <c:pt idx="1869">
                  <c:v>0.16650000000000001</c:v>
                </c:pt>
                <c:pt idx="1870">
                  <c:v>0.1666</c:v>
                </c:pt>
                <c:pt idx="1871">
                  <c:v>0.16669999999999999</c:v>
                </c:pt>
                <c:pt idx="1872">
                  <c:v>0.1668</c:v>
                </c:pt>
                <c:pt idx="1873">
                  <c:v>0.16689999999999999</c:v>
                </c:pt>
                <c:pt idx="1874">
                  <c:v>0.16700000000000001</c:v>
                </c:pt>
                <c:pt idx="1875">
                  <c:v>0.1671</c:v>
                </c:pt>
                <c:pt idx="1876">
                  <c:v>0.16719999999999999</c:v>
                </c:pt>
                <c:pt idx="1877">
                  <c:v>0.1673</c:v>
                </c:pt>
                <c:pt idx="1878">
                  <c:v>0.16739999999999999</c:v>
                </c:pt>
                <c:pt idx="1879">
                  <c:v>0.16750000000000001</c:v>
                </c:pt>
                <c:pt idx="1880">
                  <c:v>0.1676</c:v>
                </c:pt>
                <c:pt idx="1881">
                  <c:v>0.16769999999999999</c:v>
                </c:pt>
                <c:pt idx="1882">
                  <c:v>0.1678</c:v>
                </c:pt>
                <c:pt idx="1883">
                  <c:v>0.16789999999999999</c:v>
                </c:pt>
                <c:pt idx="1884">
                  <c:v>0.16800000000000001</c:v>
                </c:pt>
                <c:pt idx="1885">
                  <c:v>0.1681</c:v>
                </c:pt>
                <c:pt idx="1886">
                  <c:v>0.16819999999999999</c:v>
                </c:pt>
                <c:pt idx="1887">
                  <c:v>0.16830000000000001</c:v>
                </c:pt>
                <c:pt idx="1888">
                  <c:v>0.16839999999999999</c:v>
                </c:pt>
                <c:pt idx="1889">
                  <c:v>0.16850000000000001</c:v>
                </c:pt>
                <c:pt idx="1890">
                  <c:v>0.1686</c:v>
                </c:pt>
                <c:pt idx="1891">
                  <c:v>0.16869999999999999</c:v>
                </c:pt>
                <c:pt idx="1892">
                  <c:v>0.16880000000000001</c:v>
                </c:pt>
                <c:pt idx="1893">
                  <c:v>0.16889999999999999</c:v>
                </c:pt>
                <c:pt idx="1894">
                  <c:v>0.16900000000000001</c:v>
                </c:pt>
                <c:pt idx="1895">
                  <c:v>0.1691</c:v>
                </c:pt>
                <c:pt idx="1896">
                  <c:v>0.16919999999999999</c:v>
                </c:pt>
                <c:pt idx="1897">
                  <c:v>0.16930000000000001</c:v>
                </c:pt>
                <c:pt idx="1898">
                  <c:v>0.1694</c:v>
                </c:pt>
                <c:pt idx="1899">
                  <c:v>0.16950000000000001</c:v>
                </c:pt>
                <c:pt idx="1900">
                  <c:v>0.1696</c:v>
                </c:pt>
                <c:pt idx="1901">
                  <c:v>0.16969999999999999</c:v>
                </c:pt>
                <c:pt idx="1902">
                  <c:v>0.16980000000000001</c:v>
                </c:pt>
                <c:pt idx="1903">
                  <c:v>0.1699</c:v>
                </c:pt>
                <c:pt idx="1904">
                  <c:v>0.17</c:v>
                </c:pt>
                <c:pt idx="1905">
                  <c:v>0.1701</c:v>
                </c:pt>
                <c:pt idx="1906">
                  <c:v>0.17019999999999999</c:v>
                </c:pt>
                <c:pt idx="1907">
                  <c:v>0.17030000000000001</c:v>
                </c:pt>
                <c:pt idx="1908">
                  <c:v>0.1704</c:v>
                </c:pt>
                <c:pt idx="1909">
                  <c:v>0.17050000000000001</c:v>
                </c:pt>
                <c:pt idx="1910">
                  <c:v>0.1706</c:v>
                </c:pt>
                <c:pt idx="1911">
                  <c:v>0.17069999999999999</c:v>
                </c:pt>
                <c:pt idx="1912">
                  <c:v>0.17080000000000001</c:v>
                </c:pt>
                <c:pt idx="1913">
                  <c:v>0.1709</c:v>
                </c:pt>
                <c:pt idx="1914">
                  <c:v>0.17100000000000001</c:v>
                </c:pt>
                <c:pt idx="1915">
                  <c:v>0.1711</c:v>
                </c:pt>
                <c:pt idx="1916">
                  <c:v>0.17119999999999999</c:v>
                </c:pt>
                <c:pt idx="1917">
                  <c:v>0.17130000000000001</c:v>
                </c:pt>
                <c:pt idx="1918">
                  <c:v>0.1714</c:v>
                </c:pt>
                <c:pt idx="1919">
                  <c:v>0.17150000000000001</c:v>
                </c:pt>
                <c:pt idx="1920">
                  <c:v>0.1716</c:v>
                </c:pt>
                <c:pt idx="1921">
                  <c:v>0.17169999999999999</c:v>
                </c:pt>
                <c:pt idx="1922">
                  <c:v>0.17180000000000001</c:v>
                </c:pt>
                <c:pt idx="1923">
                  <c:v>0.1719</c:v>
                </c:pt>
                <c:pt idx="1924">
                  <c:v>0.17199999999999999</c:v>
                </c:pt>
                <c:pt idx="1925">
                  <c:v>0.1721</c:v>
                </c:pt>
                <c:pt idx="1926">
                  <c:v>0.17219999999999999</c:v>
                </c:pt>
                <c:pt idx="1927">
                  <c:v>0.17230000000000001</c:v>
                </c:pt>
                <c:pt idx="1928">
                  <c:v>0.1724</c:v>
                </c:pt>
                <c:pt idx="1929">
                  <c:v>0.17249999999999999</c:v>
                </c:pt>
                <c:pt idx="1930">
                  <c:v>0.1726</c:v>
                </c:pt>
                <c:pt idx="1931">
                  <c:v>0.17269999999999999</c:v>
                </c:pt>
                <c:pt idx="1932">
                  <c:v>0.17280000000000001</c:v>
                </c:pt>
                <c:pt idx="1933">
                  <c:v>0.1729</c:v>
                </c:pt>
                <c:pt idx="1934">
                  <c:v>0.17299999999999999</c:v>
                </c:pt>
                <c:pt idx="1935">
                  <c:v>0.1731</c:v>
                </c:pt>
                <c:pt idx="1936">
                  <c:v>0.17319999999999999</c:v>
                </c:pt>
                <c:pt idx="1937">
                  <c:v>0.17330000000000001</c:v>
                </c:pt>
                <c:pt idx="1938">
                  <c:v>0.1734</c:v>
                </c:pt>
                <c:pt idx="1939">
                  <c:v>0.17349999999999999</c:v>
                </c:pt>
                <c:pt idx="1940">
                  <c:v>0.1736</c:v>
                </c:pt>
                <c:pt idx="1941">
                  <c:v>0.17369999999999999</c:v>
                </c:pt>
                <c:pt idx="1942">
                  <c:v>0.17380000000000001</c:v>
                </c:pt>
                <c:pt idx="1943">
                  <c:v>0.1739</c:v>
                </c:pt>
                <c:pt idx="1944">
                  <c:v>0.17399999999999999</c:v>
                </c:pt>
                <c:pt idx="1945">
                  <c:v>0.1741</c:v>
                </c:pt>
                <c:pt idx="1946">
                  <c:v>0.17419999999999999</c:v>
                </c:pt>
                <c:pt idx="1947">
                  <c:v>0.17430000000000001</c:v>
                </c:pt>
                <c:pt idx="1948">
                  <c:v>0.1744</c:v>
                </c:pt>
                <c:pt idx="1949">
                  <c:v>0.17449999999999999</c:v>
                </c:pt>
                <c:pt idx="1950">
                  <c:v>0.17460000000000001</c:v>
                </c:pt>
                <c:pt idx="1951">
                  <c:v>0.17469999999999999</c:v>
                </c:pt>
                <c:pt idx="1952">
                  <c:v>0.17480000000000001</c:v>
                </c:pt>
                <c:pt idx="1953">
                  <c:v>0.1749</c:v>
                </c:pt>
                <c:pt idx="1954">
                  <c:v>0.17499999999999999</c:v>
                </c:pt>
                <c:pt idx="1955">
                  <c:v>0.17510000000000001</c:v>
                </c:pt>
                <c:pt idx="1956">
                  <c:v>0.17519999999999999</c:v>
                </c:pt>
                <c:pt idx="1957">
                  <c:v>0.17530000000000001</c:v>
                </c:pt>
                <c:pt idx="1958">
                  <c:v>0.1754</c:v>
                </c:pt>
                <c:pt idx="1959">
                  <c:v>0.17549999999999999</c:v>
                </c:pt>
                <c:pt idx="1960">
                  <c:v>0.17560000000000001</c:v>
                </c:pt>
                <c:pt idx="1961">
                  <c:v>0.1757</c:v>
                </c:pt>
                <c:pt idx="1962">
                  <c:v>0.17580000000000001</c:v>
                </c:pt>
                <c:pt idx="1963">
                  <c:v>0.1759</c:v>
                </c:pt>
                <c:pt idx="1964">
                  <c:v>0.17599999999999999</c:v>
                </c:pt>
                <c:pt idx="1965">
                  <c:v>0.17610000000000001</c:v>
                </c:pt>
                <c:pt idx="1966">
                  <c:v>0.1762</c:v>
                </c:pt>
                <c:pt idx="1967">
                  <c:v>0.17630000000000001</c:v>
                </c:pt>
                <c:pt idx="1968">
                  <c:v>0.1764</c:v>
                </c:pt>
                <c:pt idx="1969">
                  <c:v>0.17649999999999999</c:v>
                </c:pt>
                <c:pt idx="1970">
                  <c:v>0.17660000000000001</c:v>
                </c:pt>
                <c:pt idx="1971">
                  <c:v>0.1767</c:v>
                </c:pt>
                <c:pt idx="1972">
                  <c:v>0.17680000000000001</c:v>
                </c:pt>
                <c:pt idx="1973">
                  <c:v>0.1769</c:v>
                </c:pt>
                <c:pt idx="1974">
                  <c:v>0.17699999999999999</c:v>
                </c:pt>
                <c:pt idx="1975">
                  <c:v>0.17710000000000001</c:v>
                </c:pt>
                <c:pt idx="1976">
                  <c:v>0.1772</c:v>
                </c:pt>
                <c:pt idx="1977">
                  <c:v>0.17730000000000001</c:v>
                </c:pt>
                <c:pt idx="1978">
                  <c:v>0.1774</c:v>
                </c:pt>
                <c:pt idx="1979">
                  <c:v>0.17749999999999999</c:v>
                </c:pt>
                <c:pt idx="1980">
                  <c:v>0.17760000000000001</c:v>
                </c:pt>
                <c:pt idx="1981">
                  <c:v>0.1777</c:v>
                </c:pt>
                <c:pt idx="1982">
                  <c:v>0.17780000000000001</c:v>
                </c:pt>
                <c:pt idx="1983">
                  <c:v>0.1779</c:v>
                </c:pt>
                <c:pt idx="1984">
                  <c:v>0.17799999999999999</c:v>
                </c:pt>
                <c:pt idx="1985">
                  <c:v>0.17810000000000001</c:v>
                </c:pt>
                <c:pt idx="1986">
                  <c:v>0.1782</c:v>
                </c:pt>
                <c:pt idx="1987">
                  <c:v>0.17829999999999999</c:v>
                </c:pt>
                <c:pt idx="1988">
                  <c:v>0.1784</c:v>
                </c:pt>
                <c:pt idx="1989">
                  <c:v>0.17849999999999999</c:v>
                </c:pt>
                <c:pt idx="1990">
                  <c:v>0.17860000000000001</c:v>
                </c:pt>
                <c:pt idx="1991">
                  <c:v>0.1787</c:v>
                </c:pt>
                <c:pt idx="1992">
                  <c:v>0.17879999999999999</c:v>
                </c:pt>
                <c:pt idx="1993">
                  <c:v>0.1789</c:v>
                </c:pt>
                <c:pt idx="1994">
                  <c:v>0.17899999999999999</c:v>
                </c:pt>
                <c:pt idx="1995">
                  <c:v>0.17910000000000001</c:v>
                </c:pt>
                <c:pt idx="1996">
                  <c:v>0.1792</c:v>
                </c:pt>
                <c:pt idx="1997">
                  <c:v>0.17929999999999999</c:v>
                </c:pt>
                <c:pt idx="1998">
                  <c:v>0.1794</c:v>
                </c:pt>
                <c:pt idx="1999">
                  <c:v>0.17949999999999999</c:v>
                </c:pt>
                <c:pt idx="2000">
                  <c:v>0.17960000000000001</c:v>
                </c:pt>
                <c:pt idx="2001">
                  <c:v>0.1797</c:v>
                </c:pt>
                <c:pt idx="2002">
                  <c:v>0.17979999999999999</c:v>
                </c:pt>
                <c:pt idx="2003">
                  <c:v>0.1799</c:v>
                </c:pt>
                <c:pt idx="2004">
                  <c:v>0.18</c:v>
                </c:pt>
                <c:pt idx="2005">
                  <c:v>0.18010000000000001</c:v>
                </c:pt>
                <c:pt idx="2006">
                  <c:v>0.1802</c:v>
                </c:pt>
                <c:pt idx="2007">
                  <c:v>0.18029999999999999</c:v>
                </c:pt>
                <c:pt idx="2008">
                  <c:v>0.1804</c:v>
                </c:pt>
                <c:pt idx="2009">
                  <c:v>0.18049999999999999</c:v>
                </c:pt>
                <c:pt idx="2010">
                  <c:v>0.18060000000000001</c:v>
                </c:pt>
                <c:pt idx="2011">
                  <c:v>0.1807</c:v>
                </c:pt>
                <c:pt idx="2012">
                  <c:v>0.18079999999999999</c:v>
                </c:pt>
                <c:pt idx="2013">
                  <c:v>0.18090000000000001</c:v>
                </c:pt>
                <c:pt idx="2014">
                  <c:v>0.18099999999999999</c:v>
                </c:pt>
                <c:pt idx="2015">
                  <c:v>0.18110000000000001</c:v>
                </c:pt>
                <c:pt idx="2016">
                  <c:v>0.1812</c:v>
                </c:pt>
                <c:pt idx="2017">
                  <c:v>0.18129999999999999</c:v>
                </c:pt>
                <c:pt idx="2018">
                  <c:v>0.18140000000000001</c:v>
                </c:pt>
                <c:pt idx="2019">
                  <c:v>0.18149999999999999</c:v>
                </c:pt>
                <c:pt idx="2020">
                  <c:v>0.18160000000000001</c:v>
                </c:pt>
                <c:pt idx="2021">
                  <c:v>0.1817</c:v>
                </c:pt>
                <c:pt idx="2022">
                  <c:v>0.18179999999999999</c:v>
                </c:pt>
                <c:pt idx="2023">
                  <c:v>0.18190000000000001</c:v>
                </c:pt>
                <c:pt idx="2024">
                  <c:v>0.182</c:v>
                </c:pt>
                <c:pt idx="2025">
                  <c:v>0.18210000000000001</c:v>
                </c:pt>
                <c:pt idx="2026">
                  <c:v>0.1822</c:v>
                </c:pt>
                <c:pt idx="2027">
                  <c:v>0.18229999999999999</c:v>
                </c:pt>
                <c:pt idx="2028">
                  <c:v>0.18240000000000001</c:v>
                </c:pt>
                <c:pt idx="2029">
                  <c:v>0.1825</c:v>
                </c:pt>
                <c:pt idx="2030">
                  <c:v>0.18260000000000001</c:v>
                </c:pt>
                <c:pt idx="2031">
                  <c:v>0.1827</c:v>
                </c:pt>
                <c:pt idx="2032">
                  <c:v>0.18279999999999999</c:v>
                </c:pt>
                <c:pt idx="2033">
                  <c:v>0.18290000000000001</c:v>
                </c:pt>
                <c:pt idx="2034">
                  <c:v>0.183</c:v>
                </c:pt>
                <c:pt idx="2035">
                  <c:v>0.18310000000000001</c:v>
                </c:pt>
                <c:pt idx="2036">
                  <c:v>0.1832</c:v>
                </c:pt>
                <c:pt idx="2037">
                  <c:v>0.18329999999999999</c:v>
                </c:pt>
                <c:pt idx="2038">
                  <c:v>0.18340000000000001</c:v>
                </c:pt>
                <c:pt idx="2039">
                  <c:v>0.1835</c:v>
                </c:pt>
                <c:pt idx="2040">
                  <c:v>0.18360000000000001</c:v>
                </c:pt>
                <c:pt idx="2041">
                  <c:v>0.1837</c:v>
                </c:pt>
                <c:pt idx="2042">
                  <c:v>0.18379999999999999</c:v>
                </c:pt>
                <c:pt idx="2043">
                  <c:v>0.18390000000000001</c:v>
                </c:pt>
                <c:pt idx="2044">
                  <c:v>0.184</c:v>
                </c:pt>
                <c:pt idx="2045">
                  <c:v>0.18410000000000001</c:v>
                </c:pt>
                <c:pt idx="2046">
                  <c:v>0.1842</c:v>
                </c:pt>
                <c:pt idx="2047">
                  <c:v>0.18429999999999999</c:v>
                </c:pt>
                <c:pt idx="2048">
                  <c:v>0.18440000000000001</c:v>
                </c:pt>
                <c:pt idx="2049">
                  <c:v>0.1845</c:v>
                </c:pt>
                <c:pt idx="2050">
                  <c:v>0.18459999999999999</c:v>
                </c:pt>
                <c:pt idx="2051">
                  <c:v>0.1847</c:v>
                </c:pt>
                <c:pt idx="2052">
                  <c:v>0.18479999999999999</c:v>
                </c:pt>
                <c:pt idx="2053">
                  <c:v>0.18490000000000001</c:v>
                </c:pt>
                <c:pt idx="2054">
                  <c:v>0.185</c:v>
                </c:pt>
                <c:pt idx="2055">
                  <c:v>0.18509999999999999</c:v>
                </c:pt>
                <c:pt idx="2056">
                  <c:v>0.1852</c:v>
                </c:pt>
                <c:pt idx="2057">
                  <c:v>0.18529999999999999</c:v>
                </c:pt>
                <c:pt idx="2058">
                  <c:v>0.18540000000000001</c:v>
                </c:pt>
                <c:pt idx="2059">
                  <c:v>0.1855</c:v>
                </c:pt>
                <c:pt idx="2060">
                  <c:v>0.18559999999999999</c:v>
                </c:pt>
                <c:pt idx="2061">
                  <c:v>0.1857</c:v>
                </c:pt>
                <c:pt idx="2062">
                  <c:v>0.18579999999999999</c:v>
                </c:pt>
                <c:pt idx="2063">
                  <c:v>0.18590000000000001</c:v>
                </c:pt>
                <c:pt idx="2064">
                  <c:v>0.186</c:v>
                </c:pt>
                <c:pt idx="2065">
                  <c:v>0.18609999999999999</c:v>
                </c:pt>
                <c:pt idx="2066">
                  <c:v>0.1862</c:v>
                </c:pt>
                <c:pt idx="2067">
                  <c:v>0.18629999999999999</c:v>
                </c:pt>
                <c:pt idx="2068">
                  <c:v>0.18640000000000001</c:v>
                </c:pt>
                <c:pt idx="2069">
                  <c:v>0.1865</c:v>
                </c:pt>
                <c:pt idx="2070">
                  <c:v>0.18659999999999999</c:v>
                </c:pt>
                <c:pt idx="2071">
                  <c:v>0.1867</c:v>
                </c:pt>
                <c:pt idx="2072">
                  <c:v>0.18679999999999999</c:v>
                </c:pt>
                <c:pt idx="2073">
                  <c:v>0.18690000000000001</c:v>
                </c:pt>
                <c:pt idx="2074">
                  <c:v>0.187</c:v>
                </c:pt>
                <c:pt idx="2075">
                  <c:v>0.18709999999999999</c:v>
                </c:pt>
                <c:pt idx="2076">
                  <c:v>0.18720000000000001</c:v>
                </c:pt>
                <c:pt idx="2077">
                  <c:v>0.18729999999999999</c:v>
                </c:pt>
                <c:pt idx="2078">
                  <c:v>0.18740000000000001</c:v>
                </c:pt>
                <c:pt idx="2079">
                  <c:v>0.1875</c:v>
                </c:pt>
                <c:pt idx="2080">
                  <c:v>0.18759999999999999</c:v>
                </c:pt>
                <c:pt idx="2081">
                  <c:v>0.18770000000000001</c:v>
                </c:pt>
                <c:pt idx="2082">
                  <c:v>0.18779999999999999</c:v>
                </c:pt>
                <c:pt idx="2083">
                  <c:v>0.18790000000000001</c:v>
                </c:pt>
                <c:pt idx="2084">
                  <c:v>0.188</c:v>
                </c:pt>
                <c:pt idx="2085">
                  <c:v>0.18809999999999999</c:v>
                </c:pt>
                <c:pt idx="2086">
                  <c:v>0.18820000000000001</c:v>
                </c:pt>
                <c:pt idx="2087">
                  <c:v>0.1883</c:v>
                </c:pt>
                <c:pt idx="2088">
                  <c:v>0.18840000000000001</c:v>
                </c:pt>
                <c:pt idx="2089">
                  <c:v>0.1885</c:v>
                </c:pt>
                <c:pt idx="2090">
                  <c:v>0.18859999999999999</c:v>
                </c:pt>
                <c:pt idx="2091">
                  <c:v>0.18870000000000001</c:v>
                </c:pt>
                <c:pt idx="2092">
                  <c:v>0.1888</c:v>
                </c:pt>
                <c:pt idx="2093">
                  <c:v>0.18890000000000001</c:v>
                </c:pt>
                <c:pt idx="2094">
                  <c:v>0.189</c:v>
                </c:pt>
                <c:pt idx="2095">
                  <c:v>0.18909999999999999</c:v>
                </c:pt>
                <c:pt idx="2096">
                  <c:v>0.18920000000000001</c:v>
                </c:pt>
                <c:pt idx="2097">
                  <c:v>0.1893</c:v>
                </c:pt>
                <c:pt idx="2098">
                  <c:v>0.18940000000000001</c:v>
                </c:pt>
                <c:pt idx="2099">
                  <c:v>0.1895</c:v>
                </c:pt>
                <c:pt idx="2100">
                  <c:v>0.18959999999999999</c:v>
                </c:pt>
                <c:pt idx="2101">
                  <c:v>0.18970000000000001</c:v>
                </c:pt>
                <c:pt idx="2102">
                  <c:v>0.1898</c:v>
                </c:pt>
                <c:pt idx="2103">
                  <c:v>0.18990000000000001</c:v>
                </c:pt>
                <c:pt idx="2104">
                  <c:v>0.19</c:v>
                </c:pt>
                <c:pt idx="2105">
                  <c:v>0.19009999999999999</c:v>
                </c:pt>
                <c:pt idx="2106">
                  <c:v>0.19020000000000001</c:v>
                </c:pt>
                <c:pt idx="2107">
                  <c:v>0.1903</c:v>
                </c:pt>
                <c:pt idx="2108">
                  <c:v>0.19040000000000001</c:v>
                </c:pt>
                <c:pt idx="2109">
                  <c:v>0.1905</c:v>
                </c:pt>
                <c:pt idx="2110">
                  <c:v>0.19059999999999999</c:v>
                </c:pt>
                <c:pt idx="2111">
                  <c:v>0.19070000000000001</c:v>
                </c:pt>
                <c:pt idx="2112">
                  <c:v>0.1908</c:v>
                </c:pt>
                <c:pt idx="2113">
                  <c:v>0.19089999999999999</c:v>
                </c:pt>
                <c:pt idx="2114">
                  <c:v>0.191</c:v>
                </c:pt>
                <c:pt idx="2115">
                  <c:v>0.19109999999999999</c:v>
                </c:pt>
                <c:pt idx="2116">
                  <c:v>0.19120000000000001</c:v>
                </c:pt>
                <c:pt idx="2117">
                  <c:v>0.1913</c:v>
                </c:pt>
                <c:pt idx="2118">
                  <c:v>0.19139999999999999</c:v>
                </c:pt>
                <c:pt idx="2119">
                  <c:v>0.1915</c:v>
                </c:pt>
                <c:pt idx="2120">
                  <c:v>0.19159999999999999</c:v>
                </c:pt>
                <c:pt idx="2121">
                  <c:v>0.19170000000000001</c:v>
                </c:pt>
                <c:pt idx="2122">
                  <c:v>0.1918</c:v>
                </c:pt>
                <c:pt idx="2123">
                  <c:v>0.19189999999999999</c:v>
                </c:pt>
                <c:pt idx="2124">
                  <c:v>0.192</c:v>
                </c:pt>
                <c:pt idx="2125">
                  <c:v>0.19209999999999999</c:v>
                </c:pt>
                <c:pt idx="2126">
                  <c:v>0.19220000000000001</c:v>
                </c:pt>
                <c:pt idx="2127">
                  <c:v>0.1923</c:v>
                </c:pt>
                <c:pt idx="2128">
                  <c:v>0.19239999999999999</c:v>
                </c:pt>
                <c:pt idx="2129">
                  <c:v>0.1925</c:v>
                </c:pt>
                <c:pt idx="2130">
                  <c:v>0.19259999999999999</c:v>
                </c:pt>
                <c:pt idx="2131">
                  <c:v>0.19270000000000001</c:v>
                </c:pt>
                <c:pt idx="2132">
                  <c:v>0.1928</c:v>
                </c:pt>
                <c:pt idx="2133">
                  <c:v>0.19289999999999999</c:v>
                </c:pt>
                <c:pt idx="2134">
                  <c:v>0.193</c:v>
                </c:pt>
                <c:pt idx="2135">
                  <c:v>0.19309999999999999</c:v>
                </c:pt>
                <c:pt idx="2136">
                  <c:v>0.19320000000000001</c:v>
                </c:pt>
                <c:pt idx="2137">
                  <c:v>0.1933</c:v>
                </c:pt>
                <c:pt idx="2138">
                  <c:v>0.19339999999999999</c:v>
                </c:pt>
                <c:pt idx="2139">
                  <c:v>0.19350000000000001</c:v>
                </c:pt>
                <c:pt idx="2140">
                  <c:v>0.19359999999999999</c:v>
                </c:pt>
                <c:pt idx="2141">
                  <c:v>0.19370000000000001</c:v>
                </c:pt>
                <c:pt idx="2142">
                  <c:v>0.1938</c:v>
                </c:pt>
                <c:pt idx="2143">
                  <c:v>0.19389999999999999</c:v>
                </c:pt>
                <c:pt idx="2144">
                  <c:v>0.19400000000000001</c:v>
                </c:pt>
                <c:pt idx="2145">
                  <c:v>0.19409999999999999</c:v>
                </c:pt>
                <c:pt idx="2146">
                  <c:v>0.19420000000000001</c:v>
                </c:pt>
                <c:pt idx="2147">
                  <c:v>0.1943</c:v>
                </c:pt>
                <c:pt idx="2148">
                  <c:v>0.19439999999999999</c:v>
                </c:pt>
                <c:pt idx="2149">
                  <c:v>0.19450000000000001</c:v>
                </c:pt>
                <c:pt idx="2150">
                  <c:v>0.1946</c:v>
                </c:pt>
                <c:pt idx="2151">
                  <c:v>0.19470000000000001</c:v>
                </c:pt>
                <c:pt idx="2152">
                  <c:v>0.1948</c:v>
                </c:pt>
                <c:pt idx="2153">
                  <c:v>0.19489999999999999</c:v>
                </c:pt>
                <c:pt idx="2154">
                  <c:v>0.19500000000000001</c:v>
                </c:pt>
                <c:pt idx="2155">
                  <c:v>0.1951</c:v>
                </c:pt>
                <c:pt idx="2156">
                  <c:v>0.19520000000000001</c:v>
                </c:pt>
                <c:pt idx="2157">
                  <c:v>0.1953</c:v>
                </c:pt>
                <c:pt idx="2158">
                  <c:v>0.19539999999999999</c:v>
                </c:pt>
                <c:pt idx="2159">
                  <c:v>0.19550000000000001</c:v>
                </c:pt>
                <c:pt idx="2160">
                  <c:v>0.1956</c:v>
                </c:pt>
                <c:pt idx="2161">
                  <c:v>0.19570000000000001</c:v>
                </c:pt>
                <c:pt idx="2162">
                  <c:v>0.1958</c:v>
                </c:pt>
                <c:pt idx="2163">
                  <c:v>0.19589999999999999</c:v>
                </c:pt>
                <c:pt idx="2164">
                  <c:v>0.19600000000000001</c:v>
                </c:pt>
                <c:pt idx="2165">
                  <c:v>0.1961</c:v>
                </c:pt>
                <c:pt idx="2166">
                  <c:v>0.19620000000000001</c:v>
                </c:pt>
                <c:pt idx="2167">
                  <c:v>0.1963</c:v>
                </c:pt>
                <c:pt idx="2168">
                  <c:v>0.19639999999999999</c:v>
                </c:pt>
                <c:pt idx="2169">
                  <c:v>0.19650000000000001</c:v>
                </c:pt>
                <c:pt idx="2170">
                  <c:v>0.1966</c:v>
                </c:pt>
                <c:pt idx="2171">
                  <c:v>0.19670000000000001</c:v>
                </c:pt>
                <c:pt idx="2172">
                  <c:v>0.1968</c:v>
                </c:pt>
                <c:pt idx="2173">
                  <c:v>0.19689999999999999</c:v>
                </c:pt>
                <c:pt idx="2174">
                  <c:v>0.19700000000000001</c:v>
                </c:pt>
                <c:pt idx="2175">
                  <c:v>0.1971</c:v>
                </c:pt>
                <c:pt idx="2176">
                  <c:v>0.19719999999999999</c:v>
                </c:pt>
                <c:pt idx="2177">
                  <c:v>0.1973</c:v>
                </c:pt>
                <c:pt idx="2178">
                  <c:v>0.19739999999999999</c:v>
                </c:pt>
                <c:pt idx="2179">
                  <c:v>0.19750000000000001</c:v>
                </c:pt>
                <c:pt idx="2180">
                  <c:v>0.1976</c:v>
                </c:pt>
                <c:pt idx="2181">
                  <c:v>0.19769999999999999</c:v>
                </c:pt>
                <c:pt idx="2182">
                  <c:v>0.1978</c:v>
                </c:pt>
                <c:pt idx="2183">
                  <c:v>0.19789999999999999</c:v>
                </c:pt>
                <c:pt idx="2184">
                  <c:v>0.19800000000000001</c:v>
                </c:pt>
                <c:pt idx="2185">
                  <c:v>0.1981</c:v>
                </c:pt>
                <c:pt idx="2186">
                  <c:v>0.19819999999999999</c:v>
                </c:pt>
                <c:pt idx="2187">
                  <c:v>0.1983</c:v>
                </c:pt>
                <c:pt idx="2188">
                  <c:v>0.19839999999999999</c:v>
                </c:pt>
                <c:pt idx="2189">
                  <c:v>0.19850000000000001</c:v>
                </c:pt>
                <c:pt idx="2190">
                  <c:v>0.1986</c:v>
                </c:pt>
                <c:pt idx="2191">
                  <c:v>0.19869999999999999</c:v>
                </c:pt>
                <c:pt idx="2192">
                  <c:v>0.1988</c:v>
                </c:pt>
                <c:pt idx="2193">
                  <c:v>0.19889999999999999</c:v>
                </c:pt>
                <c:pt idx="2194">
                  <c:v>0.19900000000000001</c:v>
                </c:pt>
                <c:pt idx="2195">
                  <c:v>0.1991</c:v>
                </c:pt>
                <c:pt idx="2196">
                  <c:v>0.19919999999999999</c:v>
                </c:pt>
                <c:pt idx="2197">
                  <c:v>0.1993</c:v>
                </c:pt>
                <c:pt idx="2198">
                  <c:v>0.19939999999999999</c:v>
                </c:pt>
                <c:pt idx="2199">
                  <c:v>0.19950000000000001</c:v>
                </c:pt>
                <c:pt idx="2200">
                  <c:v>0.1996</c:v>
                </c:pt>
                <c:pt idx="2201">
                  <c:v>0.19969999999999999</c:v>
                </c:pt>
                <c:pt idx="2202">
                  <c:v>0.19980000000000001</c:v>
                </c:pt>
                <c:pt idx="2203">
                  <c:v>0.19989999999999999</c:v>
                </c:pt>
                <c:pt idx="2204">
                  <c:v>0.2</c:v>
                </c:pt>
                <c:pt idx="2205">
                  <c:v>0.2001</c:v>
                </c:pt>
                <c:pt idx="2206">
                  <c:v>0.20019999999999999</c:v>
                </c:pt>
                <c:pt idx="2207">
                  <c:v>0.20030000000000001</c:v>
                </c:pt>
                <c:pt idx="2208">
                  <c:v>0.20039999999999999</c:v>
                </c:pt>
                <c:pt idx="2209">
                  <c:v>0.20050000000000001</c:v>
                </c:pt>
                <c:pt idx="2210">
                  <c:v>0.2006</c:v>
                </c:pt>
                <c:pt idx="2211">
                  <c:v>0.20069999999999999</c:v>
                </c:pt>
                <c:pt idx="2212">
                  <c:v>0.20080000000000001</c:v>
                </c:pt>
                <c:pt idx="2213">
                  <c:v>0.2009</c:v>
                </c:pt>
                <c:pt idx="2214">
                  <c:v>0.20100000000000001</c:v>
                </c:pt>
                <c:pt idx="2215">
                  <c:v>0.2011</c:v>
                </c:pt>
                <c:pt idx="2216">
                  <c:v>0.20119999999999999</c:v>
                </c:pt>
                <c:pt idx="2217">
                  <c:v>0.20130000000000001</c:v>
                </c:pt>
                <c:pt idx="2218">
                  <c:v>0.2014</c:v>
                </c:pt>
                <c:pt idx="2219">
                  <c:v>0.20150000000000001</c:v>
                </c:pt>
                <c:pt idx="2220">
                  <c:v>0.2016</c:v>
                </c:pt>
                <c:pt idx="2221">
                  <c:v>0.20169999999999999</c:v>
                </c:pt>
                <c:pt idx="2222">
                  <c:v>0.20180000000000001</c:v>
                </c:pt>
                <c:pt idx="2223">
                  <c:v>0.2019</c:v>
                </c:pt>
                <c:pt idx="2224">
                  <c:v>0.20200000000000001</c:v>
                </c:pt>
                <c:pt idx="2225">
                  <c:v>0.2021</c:v>
                </c:pt>
                <c:pt idx="2226">
                  <c:v>0.20219999999999999</c:v>
                </c:pt>
                <c:pt idx="2227">
                  <c:v>0.20230000000000001</c:v>
                </c:pt>
                <c:pt idx="2228">
                  <c:v>0.2024</c:v>
                </c:pt>
                <c:pt idx="2229">
                  <c:v>0.20250000000000001</c:v>
                </c:pt>
                <c:pt idx="2230">
                  <c:v>0.2026</c:v>
                </c:pt>
                <c:pt idx="2231">
                  <c:v>0.20269999999999999</c:v>
                </c:pt>
                <c:pt idx="2232">
                  <c:v>0.20280000000000001</c:v>
                </c:pt>
                <c:pt idx="2233">
                  <c:v>0.2029</c:v>
                </c:pt>
                <c:pt idx="2234">
                  <c:v>0.20300000000000001</c:v>
                </c:pt>
                <c:pt idx="2235">
                  <c:v>0.2031</c:v>
                </c:pt>
                <c:pt idx="2236">
                  <c:v>0.20319999999999999</c:v>
                </c:pt>
                <c:pt idx="2237">
                  <c:v>0.20330000000000001</c:v>
                </c:pt>
                <c:pt idx="2238">
                  <c:v>0.2034</c:v>
                </c:pt>
                <c:pt idx="2239">
                  <c:v>0.20349999999999999</c:v>
                </c:pt>
                <c:pt idx="2240">
                  <c:v>0.2036</c:v>
                </c:pt>
                <c:pt idx="2241">
                  <c:v>0.20369999999999999</c:v>
                </c:pt>
                <c:pt idx="2242">
                  <c:v>0.20380000000000001</c:v>
                </c:pt>
                <c:pt idx="2243">
                  <c:v>0.2039</c:v>
                </c:pt>
                <c:pt idx="2244">
                  <c:v>0.20399999999999999</c:v>
                </c:pt>
                <c:pt idx="2245">
                  <c:v>0.2041</c:v>
                </c:pt>
                <c:pt idx="2246">
                  <c:v>0.20419999999999999</c:v>
                </c:pt>
                <c:pt idx="2247">
                  <c:v>0.20430000000000001</c:v>
                </c:pt>
                <c:pt idx="2248">
                  <c:v>0.2044</c:v>
                </c:pt>
                <c:pt idx="2249">
                  <c:v>0.20449999999999999</c:v>
                </c:pt>
                <c:pt idx="2250">
                  <c:v>0.2046</c:v>
                </c:pt>
                <c:pt idx="2251">
                  <c:v>0.20469999999999999</c:v>
                </c:pt>
                <c:pt idx="2252">
                  <c:v>0.20480000000000001</c:v>
                </c:pt>
                <c:pt idx="2253">
                  <c:v>0.2049</c:v>
                </c:pt>
                <c:pt idx="2254">
                  <c:v>0.20499999999999999</c:v>
                </c:pt>
                <c:pt idx="2255">
                  <c:v>0.2051</c:v>
                </c:pt>
                <c:pt idx="2256">
                  <c:v>0.20519999999999999</c:v>
                </c:pt>
                <c:pt idx="2257">
                  <c:v>0.20530000000000001</c:v>
                </c:pt>
                <c:pt idx="2258">
                  <c:v>0.2054</c:v>
                </c:pt>
                <c:pt idx="2259">
                  <c:v>0.20549999999999999</c:v>
                </c:pt>
                <c:pt idx="2260">
                  <c:v>0.2056</c:v>
                </c:pt>
                <c:pt idx="2261">
                  <c:v>0.20569999999999999</c:v>
                </c:pt>
                <c:pt idx="2262">
                  <c:v>0.20580000000000001</c:v>
                </c:pt>
                <c:pt idx="2263">
                  <c:v>0.2059</c:v>
                </c:pt>
                <c:pt idx="2264">
                  <c:v>0.20599999999999999</c:v>
                </c:pt>
                <c:pt idx="2265">
                  <c:v>0.20610000000000001</c:v>
                </c:pt>
                <c:pt idx="2266">
                  <c:v>0.20619999999999999</c:v>
                </c:pt>
                <c:pt idx="2267">
                  <c:v>0.20630000000000001</c:v>
                </c:pt>
                <c:pt idx="2268">
                  <c:v>0.2064</c:v>
                </c:pt>
                <c:pt idx="2269">
                  <c:v>0.20649999999999999</c:v>
                </c:pt>
                <c:pt idx="2270">
                  <c:v>0.20660000000000001</c:v>
                </c:pt>
                <c:pt idx="2271">
                  <c:v>0.20669999999999999</c:v>
                </c:pt>
                <c:pt idx="2272">
                  <c:v>0.20680000000000001</c:v>
                </c:pt>
                <c:pt idx="2273">
                  <c:v>0.2069</c:v>
                </c:pt>
                <c:pt idx="2274">
                  <c:v>0.20699999999999999</c:v>
                </c:pt>
                <c:pt idx="2275">
                  <c:v>0.20710000000000001</c:v>
                </c:pt>
                <c:pt idx="2276">
                  <c:v>0.2072</c:v>
                </c:pt>
                <c:pt idx="2277">
                  <c:v>0.20730000000000001</c:v>
                </c:pt>
                <c:pt idx="2278">
                  <c:v>0.2074</c:v>
                </c:pt>
                <c:pt idx="2279">
                  <c:v>0.20749999999999999</c:v>
                </c:pt>
                <c:pt idx="2280">
                  <c:v>0.20760000000000001</c:v>
                </c:pt>
                <c:pt idx="2281">
                  <c:v>0.2077</c:v>
                </c:pt>
                <c:pt idx="2282">
                  <c:v>0.20780000000000001</c:v>
                </c:pt>
                <c:pt idx="2283">
                  <c:v>0.2079</c:v>
                </c:pt>
                <c:pt idx="2284">
                  <c:v>0.20799999999999999</c:v>
                </c:pt>
                <c:pt idx="2285">
                  <c:v>0.20810000000000001</c:v>
                </c:pt>
                <c:pt idx="2286">
                  <c:v>0.2082</c:v>
                </c:pt>
                <c:pt idx="2287">
                  <c:v>0.20830000000000001</c:v>
                </c:pt>
                <c:pt idx="2288">
                  <c:v>0.2084</c:v>
                </c:pt>
                <c:pt idx="2289">
                  <c:v>0.20849999999999999</c:v>
                </c:pt>
                <c:pt idx="2290">
                  <c:v>0.20860000000000001</c:v>
                </c:pt>
                <c:pt idx="2291">
                  <c:v>0.2087</c:v>
                </c:pt>
                <c:pt idx="2292">
                  <c:v>0.20880000000000001</c:v>
                </c:pt>
                <c:pt idx="2293">
                  <c:v>0.2089</c:v>
                </c:pt>
                <c:pt idx="2294">
                  <c:v>0.20899999999999999</c:v>
                </c:pt>
                <c:pt idx="2295">
                  <c:v>0.20910000000000001</c:v>
                </c:pt>
                <c:pt idx="2296">
                  <c:v>0.2092</c:v>
                </c:pt>
                <c:pt idx="2297">
                  <c:v>0.20930000000000001</c:v>
                </c:pt>
                <c:pt idx="2298">
                  <c:v>0.2094</c:v>
                </c:pt>
                <c:pt idx="2299">
                  <c:v>0.20949999999999999</c:v>
                </c:pt>
                <c:pt idx="2300">
                  <c:v>0.20960000000000001</c:v>
                </c:pt>
                <c:pt idx="2301">
                  <c:v>0.2097</c:v>
                </c:pt>
                <c:pt idx="2302">
                  <c:v>0.20979999999999999</c:v>
                </c:pt>
                <c:pt idx="2303">
                  <c:v>0.2099</c:v>
                </c:pt>
                <c:pt idx="2304">
                  <c:v>0.21</c:v>
                </c:pt>
                <c:pt idx="2305">
                  <c:v>0.21010000000000001</c:v>
                </c:pt>
                <c:pt idx="2306">
                  <c:v>0.2102</c:v>
                </c:pt>
                <c:pt idx="2307">
                  <c:v>0.21029999999999999</c:v>
                </c:pt>
                <c:pt idx="2308">
                  <c:v>0.2104</c:v>
                </c:pt>
                <c:pt idx="2309">
                  <c:v>0.21049999999999999</c:v>
                </c:pt>
                <c:pt idx="2310">
                  <c:v>0.21060000000000001</c:v>
                </c:pt>
                <c:pt idx="2311">
                  <c:v>0.2107</c:v>
                </c:pt>
                <c:pt idx="2312">
                  <c:v>0.21079999999999999</c:v>
                </c:pt>
                <c:pt idx="2313">
                  <c:v>0.2109</c:v>
                </c:pt>
                <c:pt idx="2314">
                  <c:v>0.21099999999999999</c:v>
                </c:pt>
                <c:pt idx="2315">
                  <c:v>0.21110000000000001</c:v>
                </c:pt>
                <c:pt idx="2316">
                  <c:v>0.2112</c:v>
                </c:pt>
                <c:pt idx="2317">
                  <c:v>0.21129999999999999</c:v>
                </c:pt>
                <c:pt idx="2318">
                  <c:v>0.2114</c:v>
                </c:pt>
                <c:pt idx="2319">
                  <c:v>0.21149999999999999</c:v>
                </c:pt>
                <c:pt idx="2320">
                  <c:v>0.21160000000000001</c:v>
                </c:pt>
                <c:pt idx="2321">
                  <c:v>0.2117</c:v>
                </c:pt>
                <c:pt idx="2322">
                  <c:v>0.21179999999999999</c:v>
                </c:pt>
                <c:pt idx="2323">
                  <c:v>0.21190000000000001</c:v>
                </c:pt>
                <c:pt idx="2324">
                  <c:v>0.21199999999999999</c:v>
                </c:pt>
                <c:pt idx="2325">
                  <c:v>0.21210000000000001</c:v>
                </c:pt>
                <c:pt idx="2326">
                  <c:v>0.2122</c:v>
                </c:pt>
                <c:pt idx="2327">
                  <c:v>0.21229999999999999</c:v>
                </c:pt>
                <c:pt idx="2328">
                  <c:v>0.21240000000000001</c:v>
                </c:pt>
                <c:pt idx="2329">
                  <c:v>0.21249999999999999</c:v>
                </c:pt>
                <c:pt idx="2330">
                  <c:v>0.21260000000000001</c:v>
                </c:pt>
                <c:pt idx="2331">
                  <c:v>0.2127</c:v>
                </c:pt>
                <c:pt idx="2332">
                  <c:v>0.21279999999999999</c:v>
                </c:pt>
                <c:pt idx="2333">
                  <c:v>0.21290000000000001</c:v>
                </c:pt>
                <c:pt idx="2334">
                  <c:v>0.21299999999999999</c:v>
                </c:pt>
                <c:pt idx="2335">
                  <c:v>0.21310000000000001</c:v>
                </c:pt>
                <c:pt idx="2336">
                  <c:v>0.2132</c:v>
                </c:pt>
                <c:pt idx="2337">
                  <c:v>0.21329999999999999</c:v>
                </c:pt>
                <c:pt idx="2338">
                  <c:v>0.21340000000000001</c:v>
                </c:pt>
                <c:pt idx="2339">
                  <c:v>0.2135</c:v>
                </c:pt>
                <c:pt idx="2340">
                  <c:v>0.21360000000000001</c:v>
                </c:pt>
                <c:pt idx="2341">
                  <c:v>0.2137</c:v>
                </c:pt>
                <c:pt idx="2342">
                  <c:v>0.21379999999999999</c:v>
                </c:pt>
                <c:pt idx="2343">
                  <c:v>0.21390000000000001</c:v>
                </c:pt>
                <c:pt idx="2344">
                  <c:v>0.214</c:v>
                </c:pt>
                <c:pt idx="2345">
                  <c:v>0.21410000000000001</c:v>
                </c:pt>
                <c:pt idx="2346">
                  <c:v>0.2142</c:v>
                </c:pt>
                <c:pt idx="2347">
                  <c:v>0.21429999999999999</c:v>
                </c:pt>
                <c:pt idx="2348">
                  <c:v>0.21440000000000001</c:v>
                </c:pt>
                <c:pt idx="2349">
                  <c:v>0.2145</c:v>
                </c:pt>
                <c:pt idx="2350">
                  <c:v>0.21460000000000001</c:v>
                </c:pt>
                <c:pt idx="2351">
                  <c:v>0.2147</c:v>
                </c:pt>
                <c:pt idx="2352">
                  <c:v>0.21479999999999999</c:v>
                </c:pt>
                <c:pt idx="2353">
                  <c:v>0.21490000000000001</c:v>
                </c:pt>
                <c:pt idx="2354">
                  <c:v>0.215</c:v>
                </c:pt>
                <c:pt idx="2355">
                  <c:v>0.21510000000000001</c:v>
                </c:pt>
                <c:pt idx="2356">
                  <c:v>0.2152</c:v>
                </c:pt>
                <c:pt idx="2357">
                  <c:v>0.21529999999999999</c:v>
                </c:pt>
                <c:pt idx="2358">
                  <c:v>0.21540000000000001</c:v>
                </c:pt>
                <c:pt idx="2359">
                  <c:v>0.2155</c:v>
                </c:pt>
                <c:pt idx="2360">
                  <c:v>0.21560000000000001</c:v>
                </c:pt>
                <c:pt idx="2361">
                  <c:v>0.2157</c:v>
                </c:pt>
                <c:pt idx="2362">
                  <c:v>0.21579999999999999</c:v>
                </c:pt>
                <c:pt idx="2363">
                  <c:v>0.21590000000000001</c:v>
                </c:pt>
                <c:pt idx="2364">
                  <c:v>0.216</c:v>
                </c:pt>
                <c:pt idx="2365">
                  <c:v>0.21609999999999999</c:v>
                </c:pt>
                <c:pt idx="2366">
                  <c:v>0.2162</c:v>
                </c:pt>
                <c:pt idx="2367">
                  <c:v>0.21629999999999999</c:v>
                </c:pt>
                <c:pt idx="2368">
                  <c:v>0.21640000000000001</c:v>
                </c:pt>
                <c:pt idx="2369">
                  <c:v>0.2165</c:v>
                </c:pt>
                <c:pt idx="2370">
                  <c:v>0.21659999999999999</c:v>
                </c:pt>
                <c:pt idx="2371">
                  <c:v>0.2167</c:v>
                </c:pt>
                <c:pt idx="2372">
                  <c:v>0.21679999999999999</c:v>
                </c:pt>
                <c:pt idx="2373">
                  <c:v>0.21690000000000001</c:v>
                </c:pt>
                <c:pt idx="2374">
                  <c:v>0.217</c:v>
                </c:pt>
                <c:pt idx="2375">
                  <c:v>0.21709999999999999</c:v>
                </c:pt>
                <c:pt idx="2376">
                  <c:v>0.2172</c:v>
                </c:pt>
                <c:pt idx="2377">
                  <c:v>0.21729999999999999</c:v>
                </c:pt>
                <c:pt idx="2378">
                  <c:v>0.21740000000000001</c:v>
                </c:pt>
                <c:pt idx="2379">
                  <c:v>0.2175</c:v>
                </c:pt>
                <c:pt idx="2380">
                  <c:v>0.21759999999999999</c:v>
                </c:pt>
                <c:pt idx="2381">
                  <c:v>0.2177</c:v>
                </c:pt>
                <c:pt idx="2382">
                  <c:v>0.21779999999999999</c:v>
                </c:pt>
                <c:pt idx="2383">
                  <c:v>0.21790000000000001</c:v>
                </c:pt>
                <c:pt idx="2384">
                  <c:v>0.218</c:v>
                </c:pt>
                <c:pt idx="2385">
                  <c:v>0.21809999999999999</c:v>
                </c:pt>
                <c:pt idx="2386">
                  <c:v>0.21820000000000001</c:v>
                </c:pt>
                <c:pt idx="2387">
                  <c:v>0.21829999999999999</c:v>
                </c:pt>
                <c:pt idx="2388">
                  <c:v>0.21840000000000001</c:v>
                </c:pt>
                <c:pt idx="2389">
                  <c:v>0.2185</c:v>
                </c:pt>
                <c:pt idx="2390">
                  <c:v>0.21859999999999999</c:v>
                </c:pt>
                <c:pt idx="2391">
                  <c:v>0.21870000000000001</c:v>
                </c:pt>
                <c:pt idx="2392">
                  <c:v>0.21879999999999999</c:v>
                </c:pt>
                <c:pt idx="2393">
                  <c:v>0.21890000000000001</c:v>
                </c:pt>
                <c:pt idx="2394">
                  <c:v>0.219</c:v>
                </c:pt>
                <c:pt idx="2395">
                  <c:v>0.21909999999999999</c:v>
                </c:pt>
                <c:pt idx="2396">
                  <c:v>0.21920000000000001</c:v>
                </c:pt>
                <c:pt idx="2397">
                  <c:v>0.21929999999999999</c:v>
                </c:pt>
                <c:pt idx="2398">
                  <c:v>0.21940000000000001</c:v>
                </c:pt>
                <c:pt idx="2399">
                  <c:v>0.2195</c:v>
                </c:pt>
                <c:pt idx="2400">
                  <c:v>0.21959999999999999</c:v>
                </c:pt>
                <c:pt idx="2401">
                  <c:v>0.21970000000000001</c:v>
                </c:pt>
                <c:pt idx="2402">
                  <c:v>0.2198</c:v>
                </c:pt>
                <c:pt idx="2403">
                  <c:v>0.21990000000000001</c:v>
                </c:pt>
                <c:pt idx="2404">
                  <c:v>0.22</c:v>
                </c:pt>
                <c:pt idx="2405">
                  <c:v>0.22009999999999999</c:v>
                </c:pt>
                <c:pt idx="2406">
                  <c:v>0.22020000000000001</c:v>
                </c:pt>
                <c:pt idx="2407">
                  <c:v>0.2203</c:v>
                </c:pt>
                <c:pt idx="2408">
                  <c:v>0.22040000000000001</c:v>
                </c:pt>
                <c:pt idx="2409">
                  <c:v>0.2205</c:v>
                </c:pt>
                <c:pt idx="2410">
                  <c:v>0.22059999999999999</c:v>
                </c:pt>
                <c:pt idx="2411">
                  <c:v>0.22070000000000001</c:v>
                </c:pt>
                <c:pt idx="2412">
                  <c:v>0.2208</c:v>
                </c:pt>
                <c:pt idx="2413">
                  <c:v>0.22090000000000001</c:v>
                </c:pt>
                <c:pt idx="2414">
                  <c:v>0.221</c:v>
                </c:pt>
                <c:pt idx="2415">
                  <c:v>0.22109999999999999</c:v>
                </c:pt>
                <c:pt idx="2416">
                  <c:v>0.22120000000000001</c:v>
                </c:pt>
                <c:pt idx="2417">
                  <c:v>0.2213</c:v>
                </c:pt>
                <c:pt idx="2418">
                  <c:v>0.22140000000000001</c:v>
                </c:pt>
                <c:pt idx="2419">
                  <c:v>0.2215</c:v>
                </c:pt>
                <c:pt idx="2420">
                  <c:v>0.22159999999999999</c:v>
                </c:pt>
                <c:pt idx="2421">
                  <c:v>0.22170000000000001</c:v>
                </c:pt>
                <c:pt idx="2422">
                  <c:v>0.2218</c:v>
                </c:pt>
                <c:pt idx="2423">
                  <c:v>0.22189999999999999</c:v>
                </c:pt>
                <c:pt idx="2424">
                  <c:v>0.222</c:v>
                </c:pt>
                <c:pt idx="2425">
                  <c:v>0.22209999999999999</c:v>
                </c:pt>
                <c:pt idx="2426">
                  <c:v>0.22220000000000001</c:v>
                </c:pt>
                <c:pt idx="2427">
                  <c:v>0.2223</c:v>
                </c:pt>
                <c:pt idx="2428">
                  <c:v>0.22239999999999999</c:v>
                </c:pt>
                <c:pt idx="2429">
                  <c:v>0.2225</c:v>
                </c:pt>
                <c:pt idx="2430">
                  <c:v>0.22259999999999999</c:v>
                </c:pt>
                <c:pt idx="2431">
                  <c:v>0.22270000000000001</c:v>
                </c:pt>
                <c:pt idx="2432">
                  <c:v>0.2228</c:v>
                </c:pt>
                <c:pt idx="2433">
                  <c:v>0.22289999999999999</c:v>
                </c:pt>
                <c:pt idx="2434">
                  <c:v>0.223</c:v>
                </c:pt>
                <c:pt idx="2435">
                  <c:v>0.22309999999999999</c:v>
                </c:pt>
                <c:pt idx="2436">
                  <c:v>0.22320000000000001</c:v>
                </c:pt>
                <c:pt idx="2437">
                  <c:v>0.2233</c:v>
                </c:pt>
                <c:pt idx="2438">
                  <c:v>0.22339999999999999</c:v>
                </c:pt>
                <c:pt idx="2439">
                  <c:v>0.2235</c:v>
                </c:pt>
                <c:pt idx="2440">
                  <c:v>0.22359999999999999</c:v>
                </c:pt>
                <c:pt idx="2441">
                  <c:v>0.22370000000000001</c:v>
                </c:pt>
                <c:pt idx="2442">
                  <c:v>0.2238</c:v>
                </c:pt>
                <c:pt idx="2443">
                  <c:v>0.22389999999999999</c:v>
                </c:pt>
                <c:pt idx="2444">
                  <c:v>0.224</c:v>
                </c:pt>
                <c:pt idx="2445">
                  <c:v>0.22409999999999999</c:v>
                </c:pt>
                <c:pt idx="2446">
                  <c:v>0.22420000000000001</c:v>
                </c:pt>
                <c:pt idx="2447">
                  <c:v>0.2243</c:v>
                </c:pt>
                <c:pt idx="2448">
                  <c:v>0.22439999999999999</c:v>
                </c:pt>
                <c:pt idx="2449">
                  <c:v>0.22450000000000001</c:v>
                </c:pt>
                <c:pt idx="2450">
                  <c:v>0.22459999999999999</c:v>
                </c:pt>
                <c:pt idx="2451">
                  <c:v>0.22470000000000001</c:v>
                </c:pt>
                <c:pt idx="2452">
                  <c:v>0.2248</c:v>
                </c:pt>
                <c:pt idx="2453">
                  <c:v>0.22489999999999999</c:v>
                </c:pt>
                <c:pt idx="2454">
                  <c:v>0.22500000000000001</c:v>
                </c:pt>
                <c:pt idx="2455">
                  <c:v>0.22509999999999999</c:v>
                </c:pt>
                <c:pt idx="2456">
                  <c:v>0.22520000000000001</c:v>
                </c:pt>
                <c:pt idx="2457">
                  <c:v>0.2253</c:v>
                </c:pt>
                <c:pt idx="2458">
                  <c:v>0.22539999999999999</c:v>
                </c:pt>
                <c:pt idx="2459">
                  <c:v>0.22550000000000001</c:v>
                </c:pt>
                <c:pt idx="2460">
                  <c:v>0.22559999999999999</c:v>
                </c:pt>
                <c:pt idx="2461">
                  <c:v>0.22570000000000001</c:v>
                </c:pt>
                <c:pt idx="2462">
                  <c:v>0.2258</c:v>
                </c:pt>
                <c:pt idx="2463">
                  <c:v>0.22589999999999999</c:v>
                </c:pt>
                <c:pt idx="2464">
                  <c:v>0.22600000000000001</c:v>
                </c:pt>
                <c:pt idx="2465">
                  <c:v>0.2261</c:v>
                </c:pt>
                <c:pt idx="2466">
                  <c:v>0.22620000000000001</c:v>
                </c:pt>
                <c:pt idx="2467">
                  <c:v>0.2263</c:v>
                </c:pt>
                <c:pt idx="2468">
                  <c:v>0.22639999999999999</c:v>
                </c:pt>
                <c:pt idx="2469">
                  <c:v>0.22650000000000001</c:v>
                </c:pt>
                <c:pt idx="2470">
                  <c:v>0.2266</c:v>
                </c:pt>
                <c:pt idx="2471">
                  <c:v>0.22670000000000001</c:v>
                </c:pt>
                <c:pt idx="2472">
                  <c:v>0.2268</c:v>
                </c:pt>
                <c:pt idx="2473">
                  <c:v>0.22689999999999999</c:v>
                </c:pt>
                <c:pt idx="2474">
                  <c:v>0.22700000000000001</c:v>
                </c:pt>
                <c:pt idx="2475">
                  <c:v>0.2271</c:v>
                </c:pt>
                <c:pt idx="2476">
                  <c:v>0.22720000000000001</c:v>
                </c:pt>
                <c:pt idx="2477">
                  <c:v>0.2273</c:v>
                </c:pt>
                <c:pt idx="2478">
                  <c:v>0.22739999999999999</c:v>
                </c:pt>
                <c:pt idx="2479">
                  <c:v>0.22750000000000001</c:v>
                </c:pt>
                <c:pt idx="2480">
                  <c:v>0.2276</c:v>
                </c:pt>
                <c:pt idx="2481">
                  <c:v>0.22770000000000001</c:v>
                </c:pt>
                <c:pt idx="2482">
                  <c:v>0.2278</c:v>
                </c:pt>
                <c:pt idx="2483">
                  <c:v>0.22789999999999999</c:v>
                </c:pt>
                <c:pt idx="2484">
                  <c:v>0.22800000000000001</c:v>
                </c:pt>
                <c:pt idx="2485">
                  <c:v>0.2281</c:v>
                </c:pt>
                <c:pt idx="2486">
                  <c:v>0.22819999999999999</c:v>
                </c:pt>
                <c:pt idx="2487">
                  <c:v>0.2283</c:v>
                </c:pt>
                <c:pt idx="2488">
                  <c:v>0.22839999999999999</c:v>
                </c:pt>
                <c:pt idx="2489">
                  <c:v>0.22850000000000001</c:v>
                </c:pt>
                <c:pt idx="2490">
                  <c:v>0.2286</c:v>
                </c:pt>
                <c:pt idx="2491">
                  <c:v>0.22869999999999999</c:v>
                </c:pt>
                <c:pt idx="2492">
                  <c:v>0.2288</c:v>
                </c:pt>
                <c:pt idx="2493">
                  <c:v>0.22889999999999999</c:v>
                </c:pt>
                <c:pt idx="2494">
                  <c:v>0.22900000000000001</c:v>
                </c:pt>
                <c:pt idx="2495">
                  <c:v>0.2291</c:v>
                </c:pt>
                <c:pt idx="2496">
                  <c:v>0.22919999999999999</c:v>
                </c:pt>
                <c:pt idx="2497">
                  <c:v>0.2293</c:v>
                </c:pt>
                <c:pt idx="2498">
                  <c:v>0.22939999999999999</c:v>
                </c:pt>
                <c:pt idx="2499">
                  <c:v>0.22950000000000001</c:v>
                </c:pt>
                <c:pt idx="2500">
                  <c:v>0.2296</c:v>
                </c:pt>
                <c:pt idx="2501">
                  <c:v>0.22969999999999999</c:v>
                </c:pt>
                <c:pt idx="2502">
                  <c:v>0.2298</c:v>
                </c:pt>
                <c:pt idx="2503">
                  <c:v>0.22989999999999999</c:v>
                </c:pt>
                <c:pt idx="2504">
                  <c:v>0.23</c:v>
                </c:pt>
                <c:pt idx="2505">
                  <c:v>0.2301</c:v>
                </c:pt>
                <c:pt idx="2506">
                  <c:v>0.23019999999999999</c:v>
                </c:pt>
                <c:pt idx="2507">
                  <c:v>0.2303</c:v>
                </c:pt>
                <c:pt idx="2508">
                  <c:v>0.23039999999999999</c:v>
                </c:pt>
                <c:pt idx="2509">
                  <c:v>0.23050000000000001</c:v>
                </c:pt>
                <c:pt idx="2510">
                  <c:v>0.2306</c:v>
                </c:pt>
                <c:pt idx="2511">
                  <c:v>0.23069999999999999</c:v>
                </c:pt>
                <c:pt idx="2512">
                  <c:v>0.23080000000000001</c:v>
                </c:pt>
                <c:pt idx="2513">
                  <c:v>0.23089999999999999</c:v>
                </c:pt>
                <c:pt idx="2514">
                  <c:v>0.23100000000000001</c:v>
                </c:pt>
                <c:pt idx="2515">
                  <c:v>0.2311</c:v>
                </c:pt>
                <c:pt idx="2516">
                  <c:v>0.23119999999999999</c:v>
                </c:pt>
                <c:pt idx="2517">
                  <c:v>0.23130000000000001</c:v>
                </c:pt>
                <c:pt idx="2518">
                  <c:v>0.23139999999999999</c:v>
                </c:pt>
                <c:pt idx="2519">
                  <c:v>0.23150000000000001</c:v>
                </c:pt>
                <c:pt idx="2520">
                  <c:v>0.2316</c:v>
                </c:pt>
                <c:pt idx="2521">
                  <c:v>0.23169999999999999</c:v>
                </c:pt>
                <c:pt idx="2522">
                  <c:v>0.23180000000000001</c:v>
                </c:pt>
                <c:pt idx="2523">
                  <c:v>0.2319</c:v>
                </c:pt>
                <c:pt idx="2524">
                  <c:v>0.23200000000000001</c:v>
                </c:pt>
                <c:pt idx="2525">
                  <c:v>0.2321</c:v>
                </c:pt>
                <c:pt idx="2526">
                  <c:v>0.23219999999999999</c:v>
                </c:pt>
                <c:pt idx="2527">
                  <c:v>0.23230000000000001</c:v>
                </c:pt>
                <c:pt idx="2528">
                  <c:v>0.2324</c:v>
                </c:pt>
                <c:pt idx="2529">
                  <c:v>0.23250000000000001</c:v>
                </c:pt>
                <c:pt idx="2530">
                  <c:v>0.2326</c:v>
                </c:pt>
                <c:pt idx="2531">
                  <c:v>0.23269999999999999</c:v>
                </c:pt>
                <c:pt idx="2532">
                  <c:v>0.23280000000000001</c:v>
                </c:pt>
                <c:pt idx="2533">
                  <c:v>0.2329</c:v>
                </c:pt>
                <c:pt idx="2534">
                  <c:v>0.23300000000000001</c:v>
                </c:pt>
                <c:pt idx="2535">
                  <c:v>0.2331</c:v>
                </c:pt>
                <c:pt idx="2536">
                  <c:v>0.23319999999999999</c:v>
                </c:pt>
                <c:pt idx="2537">
                  <c:v>0.23330000000000001</c:v>
                </c:pt>
                <c:pt idx="2538">
                  <c:v>0.2334</c:v>
                </c:pt>
                <c:pt idx="2539">
                  <c:v>0.23350000000000001</c:v>
                </c:pt>
                <c:pt idx="2540">
                  <c:v>0.2336</c:v>
                </c:pt>
                <c:pt idx="2541">
                  <c:v>0.23369999999999999</c:v>
                </c:pt>
                <c:pt idx="2542">
                  <c:v>0.23380000000000001</c:v>
                </c:pt>
                <c:pt idx="2543">
                  <c:v>0.2339</c:v>
                </c:pt>
                <c:pt idx="2544">
                  <c:v>0.23400000000000001</c:v>
                </c:pt>
                <c:pt idx="2545">
                  <c:v>0.2341</c:v>
                </c:pt>
                <c:pt idx="2546">
                  <c:v>0.23419999999999999</c:v>
                </c:pt>
                <c:pt idx="2547">
                  <c:v>0.23430000000000001</c:v>
                </c:pt>
                <c:pt idx="2548">
                  <c:v>0.2344</c:v>
                </c:pt>
                <c:pt idx="2549">
                  <c:v>0.23449999999999999</c:v>
                </c:pt>
                <c:pt idx="2550">
                  <c:v>0.2346</c:v>
                </c:pt>
                <c:pt idx="2551">
                  <c:v>0.23469999999999999</c:v>
                </c:pt>
                <c:pt idx="2552">
                  <c:v>0.23480000000000001</c:v>
                </c:pt>
                <c:pt idx="2553">
                  <c:v>0.2349</c:v>
                </c:pt>
                <c:pt idx="2554">
                  <c:v>0.23499999999999999</c:v>
                </c:pt>
                <c:pt idx="2555">
                  <c:v>0.2351</c:v>
                </c:pt>
                <c:pt idx="2556">
                  <c:v>0.23519999999999999</c:v>
                </c:pt>
                <c:pt idx="2557">
                  <c:v>0.23530000000000001</c:v>
                </c:pt>
                <c:pt idx="2558">
                  <c:v>0.2354</c:v>
                </c:pt>
                <c:pt idx="2559">
                  <c:v>0.23549999999999999</c:v>
                </c:pt>
                <c:pt idx="2560">
                  <c:v>0.2356</c:v>
                </c:pt>
                <c:pt idx="2561">
                  <c:v>0.23569999999999999</c:v>
                </c:pt>
                <c:pt idx="2562">
                  <c:v>0.23580000000000001</c:v>
                </c:pt>
                <c:pt idx="2563">
                  <c:v>0.2359</c:v>
                </c:pt>
                <c:pt idx="2564">
                  <c:v>0.23599999999999999</c:v>
                </c:pt>
                <c:pt idx="2565">
                  <c:v>0.2361</c:v>
                </c:pt>
                <c:pt idx="2566">
                  <c:v>0.23619999999999999</c:v>
                </c:pt>
                <c:pt idx="2567">
                  <c:v>0.23630000000000001</c:v>
                </c:pt>
                <c:pt idx="2568">
                  <c:v>0.2364</c:v>
                </c:pt>
                <c:pt idx="2569">
                  <c:v>0.23649999999999999</c:v>
                </c:pt>
                <c:pt idx="2570">
                  <c:v>0.2366</c:v>
                </c:pt>
                <c:pt idx="2571">
                  <c:v>0.23669999999999999</c:v>
                </c:pt>
                <c:pt idx="2572">
                  <c:v>0.23680000000000001</c:v>
                </c:pt>
                <c:pt idx="2573">
                  <c:v>0.2369</c:v>
                </c:pt>
                <c:pt idx="2574">
                  <c:v>0.23699999999999999</c:v>
                </c:pt>
                <c:pt idx="2575">
                  <c:v>0.23710000000000001</c:v>
                </c:pt>
                <c:pt idx="2576">
                  <c:v>0.23719999999999999</c:v>
                </c:pt>
                <c:pt idx="2577">
                  <c:v>0.23730000000000001</c:v>
                </c:pt>
                <c:pt idx="2578">
                  <c:v>0.2374</c:v>
                </c:pt>
                <c:pt idx="2579">
                  <c:v>0.23749999999999999</c:v>
                </c:pt>
                <c:pt idx="2580">
                  <c:v>0.23760000000000001</c:v>
                </c:pt>
                <c:pt idx="2581">
                  <c:v>0.23769999999999999</c:v>
                </c:pt>
                <c:pt idx="2582">
                  <c:v>0.23780000000000001</c:v>
                </c:pt>
                <c:pt idx="2583">
                  <c:v>0.2379</c:v>
                </c:pt>
                <c:pt idx="2584">
                  <c:v>0.23799999999999999</c:v>
                </c:pt>
                <c:pt idx="2585">
                  <c:v>0.23810000000000001</c:v>
                </c:pt>
                <c:pt idx="2586">
                  <c:v>0.2382</c:v>
                </c:pt>
                <c:pt idx="2587">
                  <c:v>0.23830000000000001</c:v>
                </c:pt>
                <c:pt idx="2588">
                  <c:v>0.2384</c:v>
                </c:pt>
                <c:pt idx="2589">
                  <c:v>0.23849999999999999</c:v>
                </c:pt>
                <c:pt idx="2590">
                  <c:v>0.23860000000000001</c:v>
                </c:pt>
                <c:pt idx="2591">
                  <c:v>0.2387</c:v>
                </c:pt>
                <c:pt idx="2592">
                  <c:v>0.23880000000000001</c:v>
                </c:pt>
                <c:pt idx="2593">
                  <c:v>0.2389</c:v>
                </c:pt>
                <c:pt idx="2594">
                  <c:v>0.23899999999999999</c:v>
                </c:pt>
                <c:pt idx="2595">
                  <c:v>0.23910000000000001</c:v>
                </c:pt>
                <c:pt idx="2596">
                  <c:v>0.2392</c:v>
                </c:pt>
                <c:pt idx="2597">
                  <c:v>0.23930000000000001</c:v>
                </c:pt>
                <c:pt idx="2598">
                  <c:v>0.2394</c:v>
                </c:pt>
                <c:pt idx="2599">
                  <c:v>0.23949999999999999</c:v>
                </c:pt>
                <c:pt idx="2600">
                  <c:v>0.23960000000000001</c:v>
                </c:pt>
                <c:pt idx="2601">
                  <c:v>0.2397</c:v>
                </c:pt>
                <c:pt idx="2602">
                  <c:v>0.23980000000000001</c:v>
                </c:pt>
                <c:pt idx="2603">
                  <c:v>0.2399</c:v>
                </c:pt>
                <c:pt idx="2604">
                  <c:v>0.24</c:v>
                </c:pt>
                <c:pt idx="2605">
                  <c:v>0.24010000000000001</c:v>
                </c:pt>
                <c:pt idx="2606">
                  <c:v>0.2402</c:v>
                </c:pt>
                <c:pt idx="2607">
                  <c:v>0.24030000000000001</c:v>
                </c:pt>
                <c:pt idx="2608">
                  <c:v>0.2404</c:v>
                </c:pt>
                <c:pt idx="2609">
                  <c:v>0.24049999999999999</c:v>
                </c:pt>
                <c:pt idx="2610">
                  <c:v>0.24060000000000001</c:v>
                </c:pt>
                <c:pt idx="2611">
                  <c:v>0.2407</c:v>
                </c:pt>
                <c:pt idx="2612">
                  <c:v>0.24079999999999999</c:v>
                </c:pt>
                <c:pt idx="2613">
                  <c:v>0.2409</c:v>
                </c:pt>
                <c:pt idx="2614">
                  <c:v>0.24099999999999999</c:v>
                </c:pt>
                <c:pt idx="2615">
                  <c:v>0.24110000000000001</c:v>
                </c:pt>
                <c:pt idx="2616">
                  <c:v>0.2412</c:v>
                </c:pt>
                <c:pt idx="2617">
                  <c:v>0.24129999999999999</c:v>
                </c:pt>
                <c:pt idx="2618">
                  <c:v>0.2414</c:v>
                </c:pt>
                <c:pt idx="2619">
                  <c:v>0.24149999999999999</c:v>
                </c:pt>
                <c:pt idx="2620">
                  <c:v>0.24160000000000001</c:v>
                </c:pt>
                <c:pt idx="2621">
                  <c:v>0.2417</c:v>
                </c:pt>
                <c:pt idx="2622">
                  <c:v>0.24179999999999999</c:v>
                </c:pt>
                <c:pt idx="2623">
                  <c:v>0.2419</c:v>
                </c:pt>
                <c:pt idx="2624">
                  <c:v>0.24199999999999999</c:v>
                </c:pt>
                <c:pt idx="2625">
                  <c:v>0.24210000000000001</c:v>
                </c:pt>
                <c:pt idx="2626">
                  <c:v>0.2422</c:v>
                </c:pt>
                <c:pt idx="2627">
                  <c:v>0.24229999999999999</c:v>
                </c:pt>
                <c:pt idx="2628">
                  <c:v>0.2424</c:v>
                </c:pt>
                <c:pt idx="2629">
                  <c:v>0.24249999999999999</c:v>
                </c:pt>
                <c:pt idx="2630">
                  <c:v>0.24260000000000001</c:v>
                </c:pt>
                <c:pt idx="2631">
                  <c:v>0.2427</c:v>
                </c:pt>
                <c:pt idx="2632">
                  <c:v>0.24279999999999999</c:v>
                </c:pt>
                <c:pt idx="2633">
                  <c:v>0.2429</c:v>
                </c:pt>
                <c:pt idx="2634">
                  <c:v>0.24299999999999999</c:v>
                </c:pt>
                <c:pt idx="2635">
                  <c:v>0.24310000000000001</c:v>
                </c:pt>
                <c:pt idx="2636">
                  <c:v>0.2432</c:v>
                </c:pt>
                <c:pt idx="2637">
                  <c:v>0.24329999999999999</c:v>
                </c:pt>
                <c:pt idx="2638">
                  <c:v>0.24340000000000001</c:v>
                </c:pt>
                <c:pt idx="2639">
                  <c:v>0.24349999999999999</c:v>
                </c:pt>
                <c:pt idx="2640">
                  <c:v>0.24360000000000001</c:v>
                </c:pt>
                <c:pt idx="2641">
                  <c:v>0.2437</c:v>
                </c:pt>
                <c:pt idx="2642">
                  <c:v>0.24379999999999999</c:v>
                </c:pt>
                <c:pt idx="2643">
                  <c:v>0.24390000000000001</c:v>
                </c:pt>
                <c:pt idx="2644">
                  <c:v>0.24399999999999999</c:v>
                </c:pt>
                <c:pt idx="2645">
                  <c:v>0.24410000000000001</c:v>
                </c:pt>
                <c:pt idx="2646">
                  <c:v>0.2442</c:v>
                </c:pt>
                <c:pt idx="2647">
                  <c:v>0.24429999999999999</c:v>
                </c:pt>
                <c:pt idx="2648">
                  <c:v>0.24440000000000001</c:v>
                </c:pt>
                <c:pt idx="2649">
                  <c:v>0.2445</c:v>
                </c:pt>
                <c:pt idx="2650">
                  <c:v>0.24460000000000001</c:v>
                </c:pt>
                <c:pt idx="2651">
                  <c:v>0.2447</c:v>
                </c:pt>
                <c:pt idx="2652">
                  <c:v>0.24479999999999999</c:v>
                </c:pt>
                <c:pt idx="2653">
                  <c:v>0.24490000000000001</c:v>
                </c:pt>
                <c:pt idx="2654">
                  <c:v>0.245</c:v>
                </c:pt>
                <c:pt idx="2655">
                  <c:v>0.24510000000000001</c:v>
                </c:pt>
                <c:pt idx="2656">
                  <c:v>0.2452</c:v>
                </c:pt>
                <c:pt idx="2657">
                  <c:v>0.24529999999999999</c:v>
                </c:pt>
                <c:pt idx="2658">
                  <c:v>0.24540000000000001</c:v>
                </c:pt>
                <c:pt idx="2659">
                  <c:v>0.2455</c:v>
                </c:pt>
                <c:pt idx="2660">
                  <c:v>0.24560000000000001</c:v>
                </c:pt>
                <c:pt idx="2661">
                  <c:v>0.2457</c:v>
                </c:pt>
                <c:pt idx="2662">
                  <c:v>0.24579999999999999</c:v>
                </c:pt>
                <c:pt idx="2663">
                  <c:v>0.24590000000000001</c:v>
                </c:pt>
                <c:pt idx="2664">
                  <c:v>0.246</c:v>
                </c:pt>
                <c:pt idx="2665">
                  <c:v>0.24610000000000001</c:v>
                </c:pt>
                <c:pt idx="2666">
                  <c:v>0.2462</c:v>
                </c:pt>
                <c:pt idx="2667">
                  <c:v>0.24629999999999999</c:v>
                </c:pt>
                <c:pt idx="2668">
                  <c:v>0.24640000000000001</c:v>
                </c:pt>
                <c:pt idx="2669">
                  <c:v>0.2465</c:v>
                </c:pt>
                <c:pt idx="2670">
                  <c:v>0.24660000000000001</c:v>
                </c:pt>
                <c:pt idx="2671">
                  <c:v>0.2467</c:v>
                </c:pt>
                <c:pt idx="2672">
                  <c:v>0.24679999999999999</c:v>
                </c:pt>
                <c:pt idx="2673">
                  <c:v>0.24690000000000001</c:v>
                </c:pt>
                <c:pt idx="2674">
                  <c:v>0.247</c:v>
                </c:pt>
                <c:pt idx="2675">
                  <c:v>0.24709999999999999</c:v>
                </c:pt>
                <c:pt idx="2676">
                  <c:v>0.2472</c:v>
                </c:pt>
                <c:pt idx="2677">
                  <c:v>0.24729999999999999</c:v>
                </c:pt>
                <c:pt idx="2678">
                  <c:v>0.24740000000000001</c:v>
                </c:pt>
                <c:pt idx="2679">
                  <c:v>0.2475</c:v>
                </c:pt>
                <c:pt idx="2680">
                  <c:v>0.24759999999999999</c:v>
                </c:pt>
                <c:pt idx="2681">
                  <c:v>0.2477</c:v>
                </c:pt>
                <c:pt idx="2682">
                  <c:v>0.24779999999999999</c:v>
                </c:pt>
                <c:pt idx="2683">
                  <c:v>0.24790000000000001</c:v>
                </c:pt>
                <c:pt idx="2684">
                  <c:v>0.248</c:v>
                </c:pt>
                <c:pt idx="2685">
                  <c:v>0.24809999999999999</c:v>
                </c:pt>
                <c:pt idx="2686">
                  <c:v>0.2482</c:v>
                </c:pt>
                <c:pt idx="2687">
                  <c:v>0.24829999999999999</c:v>
                </c:pt>
                <c:pt idx="2688">
                  <c:v>0.24840000000000001</c:v>
                </c:pt>
                <c:pt idx="2689">
                  <c:v>0.2485</c:v>
                </c:pt>
                <c:pt idx="2690">
                  <c:v>0.24859999999999999</c:v>
                </c:pt>
                <c:pt idx="2691">
                  <c:v>0.2487</c:v>
                </c:pt>
                <c:pt idx="2692">
                  <c:v>0.24879999999999999</c:v>
                </c:pt>
                <c:pt idx="2693">
                  <c:v>0.24890000000000001</c:v>
                </c:pt>
                <c:pt idx="2694">
                  <c:v>0.249</c:v>
                </c:pt>
                <c:pt idx="2695">
                  <c:v>0.24909999999999999</c:v>
                </c:pt>
                <c:pt idx="2696">
                  <c:v>0.2492</c:v>
                </c:pt>
                <c:pt idx="2697">
                  <c:v>0.24929999999999999</c:v>
                </c:pt>
                <c:pt idx="2698">
                  <c:v>0.24940000000000001</c:v>
                </c:pt>
                <c:pt idx="2699">
                  <c:v>0.2495</c:v>
                </c:pt>
                <c:pt idx="2700">
                  <c:v>0.24959999999999999</c:v>
                </c:pt>
                <c:pt idx="2701">
                  <c:v>0.24970000000000001</c:v>
                </c:pt>
                <c:pt idx="2702">
                  <c:v>0.24979999999999999</c:v>
                </c:pt>
                <c:pt idx="2703">
                  <c:v>0.24990000000000001</c:v>
                </c:pt>
                <c:pt idx="2704">
                  <c:v>0.25</c:v>
                </c:pt>
                <c:pt idx="2705">
                  <c:v>0.25009999999999999</c:v>
                </c:pt>
                <c:pt idx="2706">
                  <c:v>0.25019999999999998</c:v>
                </c:pt>
                <c:pt idx="2707">
                  <c:v>0.25030000000000002</c:v>
                </c:pt>
                <c:pt idx="2708">
                  <c:v>0.25040000000000001</c:v>
                </c:pt>
                <c:pt idx="2709">
                  <c:v>0.2505</c:v>
                </c:pt>
                <c:pt idx="2710">
                  <c:v>0.25059999999999999</c:v>
                </c:pt>
                <c:pt idx="2711">
                  <c:v>0.25069999999999998</c:v>
                </c:pt>
                <c:pt idx="2712">
                  <c:v>0.25080000000000002</c:v>
                </c:pt>
                <c:pt idx="2713">
                  <c:v>0.25090000000000001</c:v>
                </c:pt>
                <c:pt idx="2714">
                  <c:v>0.251</c:v>
                </c:pt>
                <c:pt idx="2715">
                  <c:v>0.25109999999999999</c:v>
                </c:pt>
                <c:pt idx="2716">
                  <c:v>0.25119999999999998</c:v>
                </c:pt>
                <c:pt idx="2717">
                  <c:v>0.25130000000000002</c:v>
                </c:pt>
                <c:pt idx="2718">
                  <c:v>0.25140000000000001</c:v>
                </c:pt>
                <c:pt idx="2719">
                  <c:v>0.2515</c:v>
                </c:pt>
                <c:pt idx="2720">
                  <c:v>0.25159999999999999</c:v>
                </c:pt>
                <c:pt idx="2721">
                  <c:v>0.25169999999999998</c:v>
                </c:pt>
                <c:pt idx="2722">
                  <c:v>0.25180000000000002</c:v>
                </c:pt>
                <c:pt idx="2723">
                  <c:v>0.25190000000000001</c:v>
                </c:pt>
                <c:pt idx="2724">
                  <c:v>0.252</c:v>
                </c:pt>
                <c:pt idx="2725">
                  <c:v>0.25209999999999999</c:v>
                </c:pt>
                <c:pt idx="2726">
                  <c:v>0.25219999999999998</c:v>
                </c:pt>
                <c:pt idx="2727">
                  <c:v>0.25230000000000002</c:v>
                </c:pt>
                <c:pt idx="2728">
                  <c:v>0.25240000000000001</c:v>
                </c:pt>
                <c:pt idx="2729">
                  <c:v>0.2525</c:v>
                </c:pt>
                <c:pt idx="2730">
                  <c:v>0.25259999999999999</c:v>
                </c:pt>
                <c:pt idx="2731">
                  <c:v>0.25269999999999998</c:v>
                </c:pt>
                <c:pt idx="2732">
                  <c:v>0.25280000000000002</c:v>
                </c:pt>
                <c:pt idx="2733">
                  <c:v>0.25290000000000001</c:v>
                </c:pt>
                <c:pt idx="2734">
                  <c:v>0.253</c:v>
                </c:pt>
                <c:pt idx="2735">
                  <c:v>0.25309999999999999</c:v>
                </c:pt>
                <c:pt idx="2736">
                  <c:v>0.25319999999999998</c:v>
                </c:pt>
                <c:pt idx="2737">
                  <c:v>0.25330000000000003</c:v>
                </c:pt>
                <c:pt idx="2738">
                  <c:v>0.25340000000000001</c:v>
                </c:pt>
                <c:pt idx="2739">
                  <c:v>0.2535</c:v>
                </c:pt>
                <c:pt idx="2740">
                  <c:v>0.25359999999999999</c:v>
                </c:pt>
                <c:pt idx="2741">
                  <c:v>0.25369999999999998</c:v>
                </c:pt>
                <c:pt idx="2742">
                  <c:v>0.25380000000000003</c:v>
                </c:pt>
                <c:pt idx="2743">
                  <c:v>0.25390000000000001</c:v>
                </c:pt>
                <c:pt idx="2744">
                  <c:v>0.254</c:v>
                </c:pt>
                <c:pt idx="2745">
                  <c:v>0.25409999999999999</c:v>
                </c:pt>
                <c:pt idx="2746">
                  <c:v>0.25419999999999998</c:v>
                </c:pt>
                <c:pt idx="2747">
                  <c:v>0.25430000000000003</c:v>
                </c:pt>
                <c:pt idx="2748">
                  <c:v>0.25440000000000002</c:v>
                </c:pt>
                <c:pt idx="2749">
                  <c:v>0.2545</c:v>
                </c:pt>
                <c:pt idx="2750">
                  <c:v>0.25459999999999999</c:v>
                </c:pt>
                <c:pt idx="2751">
                  <c:v>0.25469999999999998</c:v>
                </c:pt>
                <c:pt idx="2752">
                  <c:v>0.25480000000000003</c:v>
                </c:pt>
                <c:pt idx="2753">
                  <c:v>0.25490000000000002</c:v>
                </c:pt>
                <c:pt idx="2754">
                  <c:v>0.255</c:v>
                </c:pt>
                <c:pt idx="2755">
                  <c:v>0.25509999999999999</c:v>
                </c:pt>
                <c:pt idx="2756">
                  <c:v>0.25519999999999998</c:v>
                </c:pt>
                <c:pt idx="2757">
                  <c:v>0.25530000000000003</c:v>
                </c:pt>
                <c:pt idx="2758">
                  <c:v>0.25540000000000002</c:v>
                </c:pt>
                <c:pt idx="2759">
                  <c:v>0.2555</c:v>
                </c:pt>
                <c:pt idx="2760">
                  <c:v>0.25559999999999999</c:v>
                </c:pt>
                <c:pt idx="2761">
                  <c:v>0.25569999999999998</c:v>
                </c:pt>
                <c:pt idx="2762">
                  <c:v>0.25580000000000003</c:v>
                </c:pt>
                <c:pt idx="2763">
                  <c:v>0.25590000000000002</c:v>
                </c:pt>
                <c:pt idx="2764">
                  <c:v>0.25600000000000001</c:v>
                </c:pt>
                <c:pt idx="2765">
                  <c:v>0.25609999999999999</c:v>
                </c:pt>
                <c:pt idx="2766">
                  <c:v>0.25619999999999998</c:v>
                </c:pt>
                <c:pt idx="2767">
                  <c:v>0.25629999999999997</c:v>
                </c:pt>
                <c:pt idx="2768">
                  <c:v>0.25640000000000002</c:v>
                </c:pt>
                <c:pt idx="2769">
                  <c:v>0.25650000000000001</c:v>
                </c:pt>
                <c:pt idx="2770">
                  <c:v>0.25659999999999999</c:v>
                </c:pt>
                <c:pt idx="2771">
                  <c:v>0.25669999999999998</c:v>
                </c:pt>
                <c:pt idx="2772">
                  <c:v>0.25679999999999997</c:v>
                </c:pt>
                <c:pt idx="2773">
                  <c:v>0.25690000000000002</c:v>
                </c:pt>
                <c:pt idx="2774">
                  <c:v>0.25700000000000001</c:v>
                </c:pt>
                <c:pt idx="2775">
                  <c:v>0.2571</c:v>
                </c:pt>
                <c:pt idx="2776">
                  <c:v>0.25719999999999998</c:v>
                </c:pt>
                <c:pt idx="2777">
                  <c:v>0.25729999999999997</c:v>
                </c:pt>
                <c:pt idx="2778">
                  <c:v>0.25740000000000002</c:v>
                </c:pt>
                <c:pt idx="2779">
                  <c:v>0.25750000000000001</c:v>
                </c:pt>
                <c:pt idx="2780">
                  <c:v>0.2576</c:v>
                </c:pt>
                <c:pt idx="2781">
                  <c:v>0.25769999999999998</c:v>
                </c:pt>
                <c:pt idx="2782">
                  <c:v>0.25779999999999997</c:v>
                </c:pt>
                <c:pt idx="2783">
                  <c:v>0.25790000000000002</c:v>
                </c:pt>
                <c:pt idx="2784">
                  <c:v>0.25800000000000001</c:v>
                </c:pt>
                <c:pt idx="2785">
                  <c:v>0.2581</c:v>
                </c:pt>
                <c:pt idx="2786">
                  <c:v>0.25819999999999999</c:v>
                </c:pt>
                <c:pt idx="2787">
                  <c:v>0.25829999999999997</c:v>
                </c:pt>
                <c:pt idx="2788">
                  <c:v>0.25840000000000002</c:v>
                </c:pt>
                <c:pt idx="2789">
                  <c:v>0.25850000000000001</c:v>
                </c:pt>
                <c:pt idx="2790">
                  <c:v>0.2586</c:v>
                </c:pt>
                <c:pt idx="2791">
                  <c:v>0.25869999999999999</c:v>
                </c:pt>
                <c:pt idx="2792">
                  <c:v>0.25879999999999997</c:v>
                </c:pt>
                <c:pt idx="2793">
                  <c:v>0.25890000000000002</c:v>
                </c:pt>
                <c:pt idx="2794">
                  <c:v>0.25900000000000001</c:v>
                </c:pt>
                <c:pt idx="2795">
                  <c:v>0.2591</c:v>
                </c:pt>
                <c:pt idx="2796">
                  <c:v>0.25919999999999999</c:v>
                </c:pt>
                <c:pt idx="2797">
                  <c:v>0.25929999999999997</c:v>
                </c:pt>
                <c:pt idx="2798">
                  <c:v>0.25940000000000002</c:v>
                </c:pt>
                <c:pt idx="2799">
                  <c:v>0.25950000000000001</c:v>
                </c:pt>
                <c:pt idx="2800">
                  <c:v>0.2596</c:v>
                </c:pt>
                <c:pt idx="2801">
                  <c:v>0.25969999999999999</c:v>
                </c:pt>
                <c:pt idx="2802">
                  <c:v>0.25979999999999998</c:v>
                </c:pt>
                <c:pt idx="2803">
                  <c:v>0.25990000000000002</c:v>
                </c:pt>
                <c:pt idx="2804">
                  <c:v>0.26</c:v>
                </c:pt>
                <c:pt idx="2805">
                  <c:v>0.2601</c:v>
                </c:pt>
                <c:pt idx="2806">
                  <c:v>0.26019999999999999</c:v>
                </c:pt>
                <c:pt idx="2807">
                  <c:v>0.26029999999999998</c:v>
                </c:pt>
                <c:pt idx="2808">
                  <c:v>0.26040000000000002</c:v>
                </c:pt>
                <c:pt idx="2809">
                  <c:v>0.26050000000000001</c:v>
                </c:pt>
                <c:pt idx="2810">
                  <c:v>0.2606</c:v>
                </c:pt>
                <c:pt idx="2811">
                  <c:v>0.26069999999999999</c:v>
                </c:pt>
                <c:pt idx="2812">
                  <c:v>0.26079999999999998</c:v>
                </c:pt>
                <c:pt idx="2813">
                  <c:v>0.26090000000000002</c:v>
                </c:pt>
                <c:pt idx="2814">
                  <c:v>0.26100000000000001</c:v>
                </c:pt>
                <c:pt idx="2815">
                  <c:v>0.2611</c:v>
                </c:pt>
                <c:pt idx="2816">
                  <c:v>0.26119999999999999</c:v>
                </c:pt>
                <c:pt idx="2817">
                  <c:v>0.26129999999999998</c:v>
                </c:pt>
                <c:pt idx="2818">
                  <c:v>0.26140000000000002</c:v>
                </c:pt>
                <c:pt idx="2819">
                  <c:v>0.26150000000000001</c:v>
                </c:pt>
                <c:pt idx="2820">
                  <c:v>0.2616</c:v>
                </c:pt>
                <c:pt idx="2821">
                  <c:v>0.26169999999999999</c:v>
                </c:pt>
                <c:pt idx="2822">
                  <c:v>0.26179999999999998</c:v>
                </c:pt>
                <c:pt idx="2823">
                  <c:v>0.26190000000000002</c:v>
                </c:pt>
                <c:pt idx="2824">
                  <c:v>0.26200000000000001</c:v>
                </c:pt>
                <c:pt idx="2825">
                  <c:v>0.2621</c:v>
                </c:pt>
                <c:pt idx="2826">
                  <c:v>0.26219999999999999</c:v>
                </c:pt>
                <c:pt idx="2827">
                  <c:v>0.26229999999999998</c:v>
                </c:pt>
                <c:pt idx="2828">
                  <c:v>0.26240000000000002</c:v>
                </c:pt>
                <c:pt idx="2829">
                  <c:v>0.26250000000000001</c:v>
                </c:pt>
                <c:pt idx="2830">
                  <c:v>0.2626</c:v>
                </c:pt>
                <c:pt idx="2831">
                  <c:v>0.26269999999999999</c:v>
                </c:pt>
                <c:pt idx="2832">
                  <c:v>0.26279999999999998</c:v>
                </c:pt>
                <c:pt idx="2833">
                  <c:v>0.26290000000000002</c:v>
                </c:pt>
                <c:pt idx="2834">
                  <c:v>0.26300000000000001</c:v>
                </c:pt>
                <c:pt idx="2835">
                  <c:v>0.2631</c:v>
                </c:pt>
                <c:pt idx="2836">
                  <c:v>0.26319999999999999</c:v>
                </c:pt>
                <c:pt idx="2837">
                  <c:v>0.26329999999999998</c:v>
                </c:pt>
                <c:pt idx="2838">
                  <c:v>0.26340000000000002</c:v>
                </c:pt>
                <c:pt idx="2839">
                  <c:v>0.26350000000000001</c:v>
                </c:pt>
                <c:pt idx="2840">
                  <c:v>0.2636</c:v>
                </c:pt>
                <c:pt idx="2841">
                  <c:v>0.26369999999999999</c:v>
                </c:pt>
                <c:pt idx="2842">
                  <c:v>0.26379999999999998</c:v>
                </c:pt>
                <c:pt idx="2843">
                  <c:v>0.26390000000000002</c:v>
                </c:pt>
                <c:pt idx="2844">
                  <c:v>0.26400000000000001</c:v>
                </c:pt>
                <c:pt idx="2845">
                  <c:v>0.2641</c:v>
                </c:pt>
                <c:pt idx="2846">
                  <c:v>0.26419999999999999</c:v>
                </c:pt>
                <c:pt idx="2847">
                  <c:v>0.26429999999999998</c:v>
                </c:pt>
                <c:pt idx="2848">
                  <c:v>0.26440000000000002</c:v>
                </c:pt>
                <c:pt idx="2849">
                  <c:v>0.26450000000000001</c:v>
                </c:pt>
                <c:pt idx="2850">
                  <c:v>0.2646</c:v>
                </c:pt>
                <c:pt idx="2851">
                  <c:v>0.26469999999999999</c:v>
                </c:pt>
                <c:pt idx="2852">
                  <c:v>0.26479999999999998</c:v>
                </c:pt>
                <c:pt idx="2853">
                  <c:v>0.26490000000000002</c:v>
                </c:pt>
                <c:pt idx="2854">
                  <c:v>0.26500000000000001</c:v>
                </c:pt>
                <c:pt idx="2855">
                  <c:v>0.2651</c:v>
                </c:pt>
                <c:pt idx="2856">
                  <c:v>0.26519999999999999</c:v>
                </c:pt>
                <c:pt idx="2857">
                  <c:v>0.26529999999999998</c:v>
                </c:pt>
                <c:pt idx="2858">
                  <c:v>0.26540000000000002</c:v>
                </c:pt>
                <c:pt idx="2859">
                  <c:v>0.26550000000000001</c:v>
                </c:pt>
                <c:pt idx="2860">
                  <c:v>0.2656</c:v>
                </c:pt>
                <c:pt idx="2861">
                  <c:v>0.26569999999999999</c:v>
                </c:pt>
                <c:pt idx="2862">
                  <c:v>0.26579999999999998</c:v>
                </c:pt>
                <c:pt idx="2863">
                  <c:v>0.26590000000000003</c:v>
                </c:pt>
                <c:pt idx="2864">
                  <c:v>0.26600000000000001</c:v>
                </c:pt>
                <c:pt idx="2865">
                  <c:v>0.2661</c:v>
                </c:pt>
                <c:pt idx="2866">
                  <c:v>0.26619999999999999</c:v>
                </c:pt>
                <c:pt idx="2867">
                  <c:v>0.26629999999999998</c:v>
                </c:pt>
                <c:pt idx="2868">
                  <c:v>0.26640000000000003</c:v>
                </c:pt>
                <c:pt idx="2869">
                  <c:v>0.26650000000000001</c:v>
                </c:pt>
                <c:pt idx="2870">
                  <c:v>0.2666</c:v>
                </c:pt>
                <c:pt idx="2871">
                  <c:v>0.26669999999999999</c:v>
                </c:pt>
                <c:pt idx="2872">
                  <c:v>0.26679999999999998</c:v>
                </c:pt>
                <c:pt idx="2873">
                  <c:v>0.26690000000000003</c:v>
                </c:pt>
                <c:pt idx="2874">
                  <c:v>0.26700000000000002</c:v>
                </c:pt>
                <c:pt idx="2875">
                  <c:v>0.2671</c:v>
                </c:pt>
                <c:pt idx="2876">
                  <c:v>0.26719999999999999</c:v>
                </c:pt>
                <c:pt idx="2877">
                  <c:v>0.26729999999999998</c:v>
                </c:pt>
                <c:pt idx="2878">
                  <c:v>0.26740000000000003</c:v>
                </c:pt>
                <c:pt idx="2879">
                  <c:v>0.26750000000000002</c:v>
                </c:pt>
                <c:pt idx="2880">
                  <c:v>0.2676</c:v>
                </c:pt>
                <c:pt idx="2881">
                  <c:v>0.26769999999999999</c:v>
                </c:pt>
                <c:pt idx="2882">
                  <c:v>0.26779999999999998</c:v>
                </c:pt>
                <c:pt idx="2883">
                  <c:v>0.26790000000000003</c:v>
                </c:pt>
                <c:pt idx="2884">
                  <c:v>0.26800000000000002</c:v>
                </c:pt>
                <c:pt idx="2885">
                  <c:v>0.2681</c:v>
                </c:pt>
                <c:pt idx="2886">
                  <c:v>0.26819999999999999</c:v>
                </c:pt>
                <c:pt idx="2887">
                  <c:v>0.26829999999999998</c:v>
                </c:pt>
                <c:pt idx="2888">
                  <c:v>0.26840000000000003</c:v>
                </c:pt>
                <c:pt idx="2889">
                  <c:v>0.26850000000000002</c:v>
                </c:pt>
                <c:pt idx="2890">
                  <c:v>0.26860000000000001</c:v>
                </c:pt>
                <c:pt idx="2891">
                  <c:v>0.26869999999999999</c:v>
                </c:pt>
                <c:pt idx="2892">
                  <c:v>0.26879999999999998</c:v>
                </c:pt>
                <c:pt idx="2893">
                  <c:v>0.26889999999999997</c:v>
                </c:pt>
                <c:pt idx="2894">
                  <c:v>0.26900000000000002</c:v>
                </c:pt>
                <c:pt idx="2895">
                  <c:v>0.26910000000000001</c:v>
                </c:pt>
                <c:pt idx="2896">
                  <c:v>0.26919999999999999</c:v>
                </c:pt>
                <c:pt idx="2897">
                  <c:v>0.26929999999999998</c:v>
                </c:pt>
                <c:pt idx="2898">
                  <c:v>0.26939999999999997</c:v>
                </c:pt>
                <c:pt idx="2899">
                  <c:v>0.26950000000000002</c:v>
                </c:pt>
                <c:pt idx="2900">
                  <c:v>0.26960000000000001</c:v>
                </c:pt>
                <c:pt idx="2901">
                  <c:v>0.2697</c:v>
                </c:pt>
                <c:pt idx="2902">
                  <c:v>0.26979999999999998</c:v>
                </c:pt>
                <c:pt idx="2903">
                  <c:v>0.26989999999999997</c:v>
                </c:pt>
                <c:pt idx="2904">
                  <c:v>0.27</c:v>
                </c:pt>
                <c:pt idx="2905">
                  <c:v>0.27010000000000001</c:v>
                </c:pt>
                <c:pt idx="2906">
                  <c:v>0.2702</c:v>
                </c:pt>
                <c:pt idx="2907">
                  <c:v>0.27029999999999998</c:v>
                </c:pt>
                <c:pt idx="2908">
                  <c:v>0.27039999999999997</c:v>
                </c:pt>
                <c:pt idx="2909">
                  <c:v>0.27050000000000002</c:v>
                </c:pt>
                <c:pt idx="2910">
                  <c:v>0.27060000000000001</c:v>
                </c:pt>
                <c:pt idx="2911">
                  <c:v>0.2707</c:v>
                </c:pt>
                <c:pt idx="2912">
                  <c:v>0.27079999999999999</c:v>
                </c:pt>
                <c:pt idx="2913">
                  <c:v>0.27089999999999997</c:v>
                </c:pt>
                <c:pt idx="2914">
                  <c:v>0.27100000000000002</c:v>
                </c:pt>
                <c:pt idx="2915">
                  <c:v>0.27110000000000001</c:v>
                </c:pt>
                <c:pt idx="2916">
                  <c:v>0.2712</c:v>
                </c:pt>
                <c:pt idx="2917">
                  <c:v>0.27129999999999999</c:v>
                </c:pt>
                <c:pt idx="2918">
                  <c:v>0.27139999999999997</c:v>
                </c:pt>
                <c:pt idx="2919">
                  <c:v>0.27150000000000002</c:v>
                </c:pt>
                <c:pt idx="2920">
                  <c:v>0.27160000000000001</c:v>
                </c:pt>
                <c:pt idx="2921">
                  <c:v>0.2717</c:v>
                </c:pt>
                <c:pt idx="2922">
                  <c:v>0.27179999999999999</c:v>
                </c:pt>
                <c:pt idx="2923">
                  <c:v>0.27189999999999998</c:v>
                </c:pt>
                <c:pt idx="2924">
                  <c:v>0.27200000000000002</c:v>
                </c:pt>
                <c:pt idx="2925">
                  <c:v>0.27210000000000001</c:v>
                </c:pt>
                <c:pt idx="2926">
                  <c:v>0.2722</c:v>
                </c:pt>
                <c:pt idx="2927">
                  <c:v>0.27229999999999999</c:v>
                </c:pt>
                <c:pt idx="2928">
                  <c:v>0.27239999999999998</c:v>
                </c:pt>
                <c:pt idx="2929">
                  <c:v>0.27250000000000002</c:v>
                </c:pt>
                <c:pt idx="2930">
                  <c:v>0.27260000000000001</c:v>
                </c:pt>
                <c:pt idx="2931">
                  <c:v>0.2727</c:v>
                </c:pt>
                <c:pt idx="2932">
                  <c:v>0.27279999999999999</c:v>
                </c:pt>
                <c:pt idx="2933">
                  <c:v>0.27289999999999998</c:v>
                </c:pt>
                <c:pt idx="2934">
                  <c:v>0.27300000000000002</c:v>
                </c:pt>
                <c:pt idx="2935">
                  <c:v>0.27310000000000001</c:v>
                </c:pt>
                <c:pt idx="2936">
                  <c:v>0.2732</c:v>
                </c:pt>
                <c:pt idx="2937">
                  <c:v>0.27329999999999999</c:v>
                </c:pt>
                <c:pt idx="2938">
                  <c:v>0.27339999999999998</c:v>
                </c:pt>
                <c:pt idx="2939">
                  <c:v>0.27350000000000002</c:v>
                </c:pt>
                <c:pt idx="2940">
                  <c:v>0.27360000000000001</c:v>
                </c:pt>
                <c:pt idx="2941">
                  <c:v>0.2737</c:v>
                </c:pt>
                <c:pt idx="2942">
                  <c:v>0.27379999999999999</c:v>
                </c:pt>
                <c:pt idx="2943">
                  <c:v>0.27389999999999998</c:v>
                </c:pt>
                <c:pt idx="2944">
                  <c:v>0.27400000000000002</c:v>
                </c:pt>
                <c:pt idx="2945">
                  <c:v>0.27410000000000001</c:v>
                </c:pt>
                <c:pt idx="2946">
                  <c:v>0.2742</c:v>
                </c:pt>
                <c:pt idx="2947">
                  <c:v>0.27429999999999999</c:v>
                </c:pt>
                <c:pt idx="2948">
                  <c:v>0.27439999999999998</c:v>
                </c:pt>
                <c:pt idx="2949">
                  <c:v>0.27450000000000002</c:v>
                </c:pt>
                <c:pt idx="2950">
                  <c:v>0.27460000000000001</c:v>
                </c:pt>
                <c:pt idx="2951">
                  <c:v>0.2747</c:v>
                </c:pt>
                <c:pt idx="2952">
                  <c:v>0.27479999999999999</c:v>
                </c:pt>
                <c:pt idx="2953">
                  <c:v>0.27489999999999998</c:v>
                </c:pt>
                <c:pt idx="2954">
                  <c:v>0.27500000000000002</c:v>
                </c:pt>
                <c:pt idx="2955">
                  <c:v>0.27510000000000001</c:v>
                </c:pt>
                <c:pt idx="2956">
                  <c:v>0.2752</c:v>
                </c:pt>
                <c:pt idx="2957">
                  <c:v>0.27529999999999999</c:v>
                </c:pt>
                <c:pt idx="2958">
                  <c:v>0.27539999999999998</c:v>
                </c:pt>
                <c:pt idx="2959">
                  <c:v>0.27550000000000002</c:v>
                </c:pt>
                <c:pt idx="2960">
                  <c:v>0.27560000000000001</c:v>
                </c:pt>
                <c:pt idx="2961">
                  <c:v>0.2757</c:v>
                </c:pt>
                <c:pt idx="2962">
                  <c:v>0.27579999999999999</c:v>
                </c:pt>
                <c:pt idx="2963">
                  <c:v>0.27589999999999998</c:v>
                </c:pt>
                <c:pt idx="2964">
                  <c:v>0.27600000000000002</c:v>
                </c:pt>
                <c:pt idx="2965">
                  <c:v>0.27610000000000001</c:v>
                </c:pt>
                <c:pt idx="2966">
                  <c:v>0.2762</c:v>
                </c:pt>
                <c:pt idx="2967">
                  <c:v>0.27629999999999999</c:v>
                </c:pt>
                <c:pt idx="2968">
                  <c:v>0.27639999999999998</c:v>
                </c:pt>
                <c:pt idx="2969">
                  <c:v>0.27650000000000002</c:v>
                </c:pt>
                <c:pt idx="2970">
                  <c:v>0.27660000000000001</c:v>
                </c:pt>
                <c:pt idx="2971">
                  <c:v>0.2767</c:v>
                </c:pt>
                <c:pt idx="2972">
                  <c:v>0.27679999999999999</c:v>
                </c:pt>
                <c:pt idx="2973">
                  <c:v>0.27689999999999998</c:v>
                </c:pt>
                <c:pt idx="2974">
                  <c:v>0.27700000000000002</c:v>
                </c:pt>
                <c:pt idx="2975">
                  <c:v>0.27710000000000001</c:v>
                </c:pt>
                <c:pt idx="2976">
                  <c:v>0.2772</c:v>
                </c:pt>
                <c:pt idx="2977">
                  <c:v>0.27729999999999999</c:v>
                </c:pt>
                <c:pt idx="2978">
                  <c:v>0.27739999999999998</c:v>
                </c:pt>
                <c:pt idx="2979">
                  <c:v>0.27750000000000002</c:v>
                </c:pt>
                <c:pt idx="2980">
                  <c:v>0.27760000000000001</c:v>
                </c:pt>
                <c:pt idx="2981">
                  <c:v>0.2777</c:v>
                </c:pt>
                <c:pt idx="2982">
                  <c:v>0.27779999999999999</c:v>
                </c:pt>
                <c:pt idx="2983">
                  <c:v>0.27789999999999998</c:v>
                </c:pt>
                <c:pt idx="2984">
                  <c:v>0.27800000000000002</c:v>
                </c:pt>
                <c:pt idx="2985">
                  <c:v>0.27810000000000001</c:v>
                </c:pt>
                <c:pt idx="2986">
                  <c:v>0.2782</c:v>
                </c:pt>
                <c:pt idx="2987">
                  <c:v>0.27829999999999999</c:v>
                </c:pt>
                <c:pt idx="2988">
                  <c:v>0.27839999999999998</c:v>
                </c:pt>
                <c:pt idx="2989">
                  <c:v>0.27850000000000003</c:v>
                </c:pt>
                <c:pt idx="2990">
                  <c:v>0.27860000000000001</c:v>
                </c:pt>
                <c:pt idx="2991">
                  <c:v>0.2787</c:v>
                </c:pt>
                <c:pt idx="2992">
                  <c:v>0.27879999999999999</c:v>
                </c:pt>
                <c:pt idx="2993">
                  <c:v>0.27889999999999998</c:v>
                </c:pt>
                <c:pt idx="2994">
                  <c:v>0.27900000000000003</c:v>
                </c:pt>
                <c:pt idx="2995">
                  <c:v>0.27910000000000001</c:v>
                </c:pt>
                <c:pt idx="2996">
                  <c:v>0.2792</c:v>
                </c:pt>
                <c:pt idx="2997">
                  <c:v>0.27929999999999999</c:v>
                </c:pt>
                <c:pt idx="2998">
                  <c:v>0.27939999999999998</c:v>
                </c:pt>
                <c:pt idx="2999">
                  <c:v>0.27950000000000003</c:v>
                </c:pt>
                <c:pt idx="3000">
                  <c:v>0.27960000000000002</c:v>
                </c:pt>
                <c:pt idx="3001">
                  <c:v>0.2797</c:v>
                </c:pt>
                <c:pt idx="3002">
                  <c:v>0.27979999999999999</c:v>
                </c:pt>
                <c:pt idx="3003">
                  <c:v>0.27989999999999998</c:v>
                </c:pt>
                <c:pt idx="3004">
                  <c:v>0.28000000000000003</c:v>
                </c:pt>
                <c:pt idx="3005">
                  <c:v>0.28010000000000002</c:v>
                </c:pt>
                <c:pt idx="3006">
                  <c:v>0.2802</c:v>
                </c:pt>
                <c:pt idx="3007">
                  <c:v>0.28029999999999999</c:v>
                </c:pt>
                <c:pt idx="3008">
                  <c:v>0.28039999999999998</c:v>
                </c:pt>
                <c:pt idx="3009">
                  <c:v>0.28050000000000003</c:v>
                </c:pt>
                <c:pt idx="3010">
                  <c:v>0.28060000000000002</c:v>
                </c:pt>
                <c:pt idx="3011">
                  <c:v>0.28070000000000001</c:v>
                </c:pt>
                <c:pt idx="3012">
                  <c:v>0.28079999999999999</c:v>
                </c:pt>
                <c:pt idx="3013">
                  <c:v>0.28089999999999998</c:v>
                </c:pt>
                <c:pt idx="3014">
                  <c:v>0.28100000000000003</c:v>
                </c:pt>
                <c:pt idx="3015">
                  <c:v>0.28110000000000002</c:v>
                </c:pt>
                <c:pt idx="3016">
                  <c:v>0.28120000000000001</c:v>
                </c:pt>
                <c:pt idx="3017">
                  <c:v>0.28129999999999999</c:v>
                </c:pt>
                <c:pt idx="3018">
                  <c:v>0.28139999999999998</c:v>
                </c:pt>
                <c:pt idx="3019">
                  <c:v>0.28149999999999997</c:v>
                </c:pt>
                <c:pt idx="3020">
                  <c:v>0.28160000000000002</c:v>
                </c:pt>
                <c:pt idx="3021">
                  <c:v>0.28170000000000001</c:v>
                </c:pt>
                <c:pt idx="3022">
                  <c:v>0.28179999999999999</c:v>
                </c:pt>
                <c:pt idx="3023">
                  <c:v>0.28189999999999998</c:v>
                </c:pt>
                <c:pt idx="3024">
                  <c:v>0.28199999999999997</c:v>
                </c:pt>
                <c:pt idx="3025">
                  <c:v>0.28210000000000002</c:v>
                </c:pt>
                <c:pt idx="3026">
                  <c:v>0.28220000000000001</c:v>
                </c:pt>
                <c:pt idx="3027">
                  <c:v>0.2823</c:v>
                </c:pt>
                <c:pt idx="3028">
                  <c:v>0.28239999999999998</c:v>
                </c:pt>
                <c:pt idx="3029">
                  <c:v>0.28249999999999997</c:v>
                </c:pt>
                <c:pt idx="3030">
                  <c:v>0.28260000000000002</c:v>
                </c:pt>
                <c:pt idx="3031">
                  <c:v>0.28270000000000001</c:v>
                </c:pt>
                <c:pt idx="3032">
                  <c:v>0.2828</c:v>
                </c:pt>
                <c:pt idx="3033">
                  <c:v>0.28289999999999998</c:v>
                </c:pt>
                <c:pt idx="3034">
                  <c:v>0.28299999999999997</c:v>
                </c:pt>
                <c:pt idx="3035">
                  <c:v>0.28310000000000002</c:v>
                </c:pt>
                <c:pt idx="3036">
                  <c:v>0.28320000000000001</c:v>
                </c:pt>
                <c:pt idx="3037">
                  <c:v>0.2833</c:v>
                </c:pt>
                <c:pt idx="3038">
                  <c:v>0.28339999999999999</c:v>
                </c:pt>
                <c:pt idx="3039">
                  <c:v>0.28349999999999997</c:v>
                </c:pt>
                <c:pt idx="3040">
                  <c:v>0.28360000000000002</c:v>
                </c:pt>
                <c:pt idx="3041">
                  <c:v>0.28370000000000001</c:v>
                </c:pt>
                <c:pt idx="3042">
                  <c:v>0.2838</c:v>
                </c:pt>
                <c:pt idx="3043">
                  <c:v>0.28389999999999999</c:v>
                </c:pt>
                <c:pt idx="3044">
                  <c:v>0.28399999999999997</c:v>
                </c:pt>
                <c:pt idx="3045">
                  <c:v>0.28410000000000002</c:v>
                </c:pt>
                <c:pt idx="3046">
                  <c:v>0.28420000000000001</c:v>
                </c:pt>
                <c:pt idx="3047">
                  <c:v>0.2843</c:v>
                </c:pt>
                <c:pt idx="3048">
                  <c:v>0.28439999999999999</c:v>
                </c:pt>
                <c:pt idx="3049">
                  <c:v>0.28449999999999998</c:v>
                </c:pt>
                <c:pt idx="3050">
                  <c:v>0.28460000000000002</c:v>
                </c:pt>
                <c:pt idx="3051">
                  <c:v>0.28470000000000001</c:v>
                </c:pt>
                <c:pt idx="3052">
                  <c:v>0.2848</c:v>
                </c:pt>
                <c:pt idx="3053">
                  <c:v>0.28489999999999999</c:v>
                </c:pt>
                <c:pt idx="3054">
                  <c:v>0.28499999999999998</c:v>
                </c:pt>
                <c:pt idx="3055">
                  <c:v>0.28510000000000002</c:v>
                </c:pt>
                <c:pt idx="3056">
                  <c:v>0.28520000000000001</c:v>
                </c:pt>
                <c:pt idx="3057">
                  <c:v>0.2853</c:v>
                </c:pt>
                <c:pt idx="3058">
                  <c:v>0.28539999999999999</c:v>
                </c:pt>
                <c:pt idx="3059">
                  <c:v>0.28549999999999998</c:v>
                </c:pt>
                <c:pt idx="3060">
                  <c:v>0.28560000000000002</c:v>
                </c:pt>
                <c:pt idx="3061">
                  <c:v>0.28570000000000001</c:v>
                </c:pt>
                <c:pt idx="3062">
                  <c:v>0.2858</c:v>
                </c:pt>
                <c:pt idx="3063">
                  <c:v>0.28589999999999999</c:v>
                </c:pt>
                <c:pt idx="3064">
                  <c:v>0.28599999999999998</c:v>
                </c:pt>
                <c:pt idx="3065">
                  <c:v>0.28610000000000002</c:v>
                </c:pt>
                <c:pt idx="3066">
                  <c:v>0.28620000000000001</c:v>
                </c:pt>
                <c:pt idx="3067">
                  <c:v>0.2863</c:v>
                </c:pt>
                <c:pt idx="3068">
                  <c:v>0.28639999999999999</c:v>
                </c:pt>
                <c:pt idx="3069">
                  <c:v>0.28649999999999998</c:v>
                </c:pt>
                <c:pt idx="3070">
                  <c:v>0.28660000000000002</c:v>
                </c:pt>
                <c:pt idx="3071">
                  <c:v>0.28670000000000001</c:v>
                </c:pt>
                <c:pt idx="3072">
                  <c:v>0.2868</c:v>
                </c:pt>
                <c:pt idx="3073">
                  <c:v>0.28689999999999999</c:v>
                </c:pt>
                <c:pt idx="3074">
                  <c:v>0.28699999999999998</c:v>
                </c:pt>
                <c:pt idx="3075">
                  <c:v>0.28710000000000002</c:v>
                </c:pt>
                <c:pt idx="3076">
                  <c:v>0.28720000000000001</c:v>
                </c:pt>
                <c:pt idx="3077">
                  <c:v>0.2873</c:v>
                </c:pt>
                <c:pt idx="3078">
                  <c:v>0.28739999999999999</c:v>
                </c:pt>
                <c:pt idx="3079">
                  <c:v>0.28749999999999998</c:v>
                </c:pt>
                <c:pt idx="3080">
                  <c:v>0.28760000000000002</c:v>
                </c:pt>
                <c:pt idx="3081">
                  <c:v>0.28770000000000001</c:v>
                </c:pt>
                <c:pt idx="3082">
                  <c:v>0.2878</c:v>
                </c:pt>
                <c:pt idx="3083">
                  <c:v>0.28789999999999999</c:v>
                </c:pt>
                <c:pt idx="3084">
                  <c:v>0.28799999999999998</c:v>
                </c:pt>
                <c:pt idx="3085">
                  <c:v>0.28810000000000002</c:v>
                </c:pt>
                <c:pt idx="3086">
                  <c:v>0.28820000000000001</c:v>
                </c:pt>
                <c:pt idx="3087">
                  <c:v>0.2883</c:v>
                </c:pt>
                <c:pt idx="3088">
                  <c:v>0.28839999999999999</c:v>
                </c:pt>
                <c:pt idx="3089">
                  <c:v>0.28849999999999998</c:v>
                </c:pt>
                <c:pt idx="3090">
                  <c:v>0.28860000000000002</c:v>
                </c:pt>
                <c:pt idx="3091">
                  <c:v>0.28870000000000001</c:v>
                </c:pt>
                <c:pt idx="3092">
                  <c:v>0.2888</c:v>
                </c:pt>
                <c:pt idx="3093">
                  <c:v>0.28889999999999999</c:v>
                </c:pt>
                <c:pt idx="3094">
                  <c:v>0.28899999999999998</c:v>
                </c:pt>
                <c:pt idx="3095">
                  <c:v>0.28910000000000002</c:v>
                </c:pt>
                <c:pt idx="3096">
                  <c:v>0.28920000000000001</c:v>
                </c:pt>
                <c:pt idx="3097">
                  <c:v>0.2893</c:v>
                </c:pt>
                <c:pt idx="3098">
                  <c:v>0.28939999999999999</c:v>
                </c:pt>
                <c:pt idx="3099">
                  <c:v>0.28949999999999998</c:v>
                </c:pt>
                <c:pt idx="3100">
                  <c:v>0.28960000000000002</c:v>
                </c:pt>
                <c:pt idx="3101">
                  <c:v>0.28970000000000001</c:v>
                </c:pt>
                <c:pt idx="3102">
                  <c:v>0.2898</c:v>
                </c:pt>
                <c:pt idx="3103">
                  <c:v>0.28989999999999999</c:v>
                </c:pt>
                <c:pt idx="3104">
                  <c:v>0.28999999999999998</c:v>
                </c:pt>
                <c:pt idx="3105">
                  <c:v>0.29010000000000002</c:v>
                </c:pt>
                <c:pt idx="3106">
                  <c:v>0.29020000000000001</c:v>
                </c:pt>
                <c:pt idx="3107">
                  <c:v>0.2903</c:v>
                </c:pt>
                <c:pt idx="3108">
                  <c:v>0.29039999999999999</c:v>
                </c:pt>
                <c:pt idx="3109">
                  <c:v>0.29049999999999998</c:v>
                </c:pt>
                <c:pt idx="3110">
                  <c:v>0.29060000000000002</c:v>
                </c:pt>
                <c:pt idx="3111">
                  <c:v>0.29070000000000001</c:v>
                </c:pt>
                <c:pt idx="3112">
                  <c:v>0.2908</c:v>
                </c:pt>
                <c:pt idx="3113">
                  <c:v>0.29089999999999999</c:v>
                </c:pt>
                <c:pt idx="3114">
                  <c:v>0.29099999999999998</c:v>
                </c:pt>
                <c:pt idx="3115">
                  <c:v>0.29110000000000003</c:v>
                </c:pt>
                <c:pt idx="3116">
                  <c:v>0.29120000000000001</c:v>
                </c:pt>
                <c:pt idx="3117">
                  <c:v>0.2913</c:v>
                </c:pt>
                <c:pt idx="3118">
                  <c:v>0.29139999999999999</c:v>
                </c:pt>
                <c:pt idx="3119">
                  <c:v>0.29149999999999998</c:v>
                </c:pt>
                <c:pt idx="3120">
                  <c:v>0.29160000000000003</c:v>
                </c:pt>
                <c:pt idx="3121">
                  <c:v>0.29170000000000001</c:v>
                </c:pt>
                <c:pt idx="3122">
                  <c:v>0.2918</c:v>
                </c:pt>
                <c:pt idx="3123">
                  <c:v>0.29189999999999999</c:v>
                </c:pt>
                <c:pt idx="3124">
                  <c:v>0.29199999999999998</c:v>
                </c:pt>
                <c:pt idx="3125">
                  <c:v>0.29210000000000003</c:v>
                </c:pt>
                <c:pt idx="3126">
                  <c:v>0.29220000000000002</c:v>
                </c:pt>
                <c:pt idx="3127">
                  <c:v>0.2923</c:v>
                </c:pt>
                <c:pt idx="3128">
                  <c:v>0.29239999999999999</c:v>
                </c:pt>
                <c:pt idx="3129">
                  <c:v>0.29249999999999998</c:v>
                </c:pt>
                <c:pt idx="3130">
                  <c:v>0.29260000000000003</c:v>
                </c:pt>
                <c:pt idx="3131">
                  <c:v>0.29270000000000002</c:v>
                </c:pt>
                <c:pt idx="3132">
                  <c:v>0.2928</c:v>
                </c:pt>
                <c:pt idx="3133">
                  <c:v>0.29289999999999999</c:v>
                </c:pt>
                <c:pt idx="3134">
                  <c:v>0.29299999999999998</c:v>
                </c:pt>
                <c:pt idx="3135">
                  <c:v>0.29310000000000003</c:v>
                </c:pt>
                <c:pt idx="3136">
                  <c:v>0.29320000000000002</c:v>
                </c:pt>
                <c:pt idx="3137">
                  <c:v>0.29330000000000001</c:v>
                </c:pt>
                <c:pt idx="3138">
                  <c:v>0.29339999999999999</c:v>
                </c:pt>
                <c:pt idx="3139">
                  <c:v>0.29349999999999998</c:v>
                </c:pt>
                <c:pt idx="3140">
                  <c:v>0.29360000000000003</c:v>
                </c:pt>
                <c:pt idx="3141">
                  <c:v>0.29370000000000002</c:v>
                </c:pt>
                <c:pt idx="3142">
                  <c:v>0.29380000000000001</c:v>
                </c:pt>
                <c:pt idx="3143">
                  <c:v>0.29389999999999999</c:v>
                </c:pt>
                <c:pt idx="3144">
                  <c:v>0.29399999999999998</c:v>
                </c:pt>
                <c:pt idx="3145">
                  <c:v>0.29409999999999997</c:v>
                </c:pt>
                <c:pt idx="3146">
                  <c:v>0.29420000000000002</c:v>
                </c:pt>
                <c:pt idx="3147">
                  <c:v>0.29430000000000001</c:v>
                </c:pt>
                <c:pt idx="3148">
                  <c:v>0.2944</c:v>
                </c:pt>
                <c:pt idx="3149">
                  <c:v>0.29449999999999998</c:v>
                </c:pt>
                <c:pt idx="3150">
                  <c:v>0.29459999999999997</c:v>
                </c:pt>
                <c:pt idx="3151">
                  <c:v>0.29470000000000002</c:v>
                </c:pt>
                <c:pt idx="3152">
                  <c:v>0.29480000000000001</c:v>
                </c:pt>
                <c:pt idx="3153">
                  <c:v>0.2949</c:v>
                </c:pt>
                <c:pt idx="3154">
                  <c:v>0.29499999999999998</c:v>
                </c:pt>
                <c:pt idx="3155">
                  <c:v>0.29509999999999997</c:v>
                </c:pt>
                <c:pt idx="3156">
                  <c:v>0.29520000000000002</c:v>
                </c:pt>
                <c:pt idx="3157">
                  <c:v>0.29530000000000001</c:v>
                </c:pt>
                <c:pt idx="3158">
                  <c:v>0.2954</c:v>
                </c:pt>
                <c:pt idx="3159">
                  <c:v>0.29549999999999998</c:v>
                </c:pt>
                <c:pt idx="3160">
                  <c:v>0.29559999999999997</c:v>
                </c:pt>
                <c:pt idx="3161">
                  <c:v>0.29570000000000002</c:v>
                </c:pt>
                <c:pt idx="3162">
                  <c:v>0.29580000000000001</c:v>
                </c:pt>
                <c:pt idx="3163">
                  <c:v>0.2959</c:v>
                </c:pt>
                <c:pt idx="3164">
                  <c:v>0.29599999999999999</c:v>
                </c:pt>
                <c:pt idx="3165">
                  <c:v>0.29609999999999997</c:v>
                </c:pt>
                <c:pt idx="3166">
                  <c:v>0.29620000000000002</c:v>
                </c:pt>
                <c:pt idx="3167">
                  <c:v>0.29630000000000001</c:v>
                </c:pt>
                <c:pt idx="3168">
                  <c:v>0.2964</c:v>
                </c:pt>
                <c:pt idx="3169">
                  <c:v>0.29649999999999999</c:v>
                </c:pt>
                <c:pt idx="3170">
                  <c:v>0.29659999999999997</c:v>
                </c:pt>
                <c:pt idx="3171">
                  <c:v>0.29670000000000002</c:v>
                </c:pt>
                <c:pt idx="3172">
                  <c:v>0.29680000000000001</c:v>
                </c:pt>
                <c:pt idx="3173">
                  <c:v>0.2969</c:v>
                </c:pt>
                <c:pt idx="3174">
                  <c:v>0.29699999999999999</c:v>
                </c:pt>
                <c:pt idx="3175">
                  <c:v>0.29709999999999998</c:v>
                </c:pt>
                <c:pt idx="3176">
                  <c:v>0.29720000000000002</c:v>
                </c:pt>
                <c:pt idx="3177">
                  <c:v>0.29730000000000001</c:v>
                </c:pt>
                <c:pt idx="3178">
                  <c:v>0.2974</c:v>
                </c:pt>
                <c:pt idx="3179">
                  <c:v>0.29749999999999999</c:v>
                </c:pt>
                <c:pt idx="3180">
                  <c:v>0.29759999999999998</c:v>
                </c:pt>
                <c:pt idx="3181">
                  <c:v>0.29770000000000002</c:v>
                </c:pt>
                <c:pt idx="3182">
                  <c:v>0.29780000000000001</c:v>
                </c:pt>
                <c:pt idx="3183">
                  <c:v>0.2979</c:v>
                </c:pt>
                <c:pt idx="3184">
                  <c:v>0.29799999999999999</c:v>
                </c:pt>
                <c:pt idx="3185">
                  <c:v>0.29809999999999998</c:v>
                </c:pt>
                <c:pt idx="3186">
                  <c:v>0.29820000000000002</c:v>
                </c:pt>
                <c:pt idx="3187">
                  <c:v>0.29830000000000001</c:v>
                </c:pt>
                <c:pt idx="3188">
                  <c:v>0.2984</c:v>
                </c:pt>
                <c:pt idx="3189">
                  <c:v>0.29849999999999999</c:v>
                </c:pt>
                <c:pt idx="3190">
                  <c:v>0.29859999999999998</c:v>
                </c:pt>
                <c:pt idx="3191">
                  <c:v>0.29870000000000002</c:v>
                </c:pt>
                <c:pt idx="3192">
                  <c:v>0.29880000000000001</c:v>
                </c:pt>
                <c:pt idx="3193">
                  <c:v>0.2989</c:v>
                </c:pt>
                <c:pt idx="3194">
                  <c:v>0.29899999999999999</c:v>
                </c:pt>
                <c:pt idx="3195">
                  <c:v>0.29909999999999998</c:v>
                </c:pt>
                <c:pt idx="3196">
                  <c:v>0.29920000000000002</c:v>
                </c:pt>
                <c:pt idx="3197">
                  <c:v>0.29930000000000001</c:v>
                </c:pt>
                <c:pt idx="3198">
                  <c:v>0.2994</c:v>
                </c:pt>
                <c:pt idx="3199">
                  <c:v>0.29949999999999999</c:v>
                </c:pt>
                <c:pt idx="3200">
                  <c:v>0.29959999999999998</c:v>
                </c:pt>
                <c:pt idx="3201">
                  <c:v>0.29970000000000002</c:v>
                </c:pt>
                <c:pt idx="3202">
                  <c:v>0.29980000000000001</c:v>
                </c:pt>
                <c:pt idx="3203">
                  <c:v>0.2999</c:v>
                </c:pt>
                <c:pt idx="3204">
                  <c:v>0.3</c:v>
                </c:pt>
                <c:pt idx="3205">
                  <c:v>0.30009999999999998</c:v>
                </c:pt>
                <c:pt idx="3206">
                  <c:v>0.30020000000000002</c:v>
                </c:pt>
                <c:pt idx="3207">
                  <c:v>0.30030000000000001</c:v>
                </c:pt>
                <c:pt idx="3208">
                  <c:v>0.3004</c:v>
                </c:pt>
                <c:pt idx="3209">
                  <c:v>0.30049999999999999</c:v>
                </c:pt>
                <c:pt idx="3210">
                  <c:v>0.30059999999999998</c:v>
                </c:pt>
                <c:pt idx="3211">
                  <c:v>0.30070000000000002</c:v>
                </c:pt>
                <c:pt idx="3212">
                  <c:v>0.30080000000000001</c:v>
                </c:pt>
                <c:pt idx="3213">
                  <c:v>0.3009</c:v>
                </c:pt>
                <c:pt idx="3214">
                  <c:v>0.30099999999999999</c:v>
                </c:pt>
                <c:pt idx="3215">
                  <c:v>0.30109999999999998</c:v>
                </c:pt>
                <c:pt idx="3216">
                  <c:v>0.30120000000000002</c:v>
                </c:pt>
                <c:pt idx="3217">
                  <c:v>0.30130000000000001</c:v>
                </c:pt>
                <c:pt idx="3218">
                  <c:v>0.3014</c:v>
                </c:pt>
                <c:pt idx="3219">
                  <c:v>0.30149999999999999</c:v>
                </c:pt>
                <c:pt idx="3220">
                  <c:v>0.30159999999999998</c:v>
                </c:pt>
                <c:pt idx="3221">
                  <c:v>0.30170000000000002</c:v>
                </c:pt>
                <c:pt idx="3222">
                  <c:v>0.30180000000000001</c:v>
                </c:pt>
                <c:pt idx="3223">
                  <c:v>0.3019</c:v>
                </c:pt>
                <c:pt idx="3224">
                  <c:v>0.30199999999999999</c:v>
                </c:pt>
                <c:pt idx="3225">
                  <c:v>0.30209999999999998</c:v>
                </c:pt>
                <c:pt idx="3226">
                  <c:v>0.30220000000000002</c:v>
                </c:pt>
                <c:pt idx="3227">
                  <c:v>0.30230000000000001</c:v>
                </c:pt>
                <c:pt idx="3228">
                  <c:v>0.3024</c:v>
                </c:pt>
                <c:pt idx="3229">
                  <c:v>0.30249999999999999</c:v>
                </c:pt>
                <c:pt idx="3230">
                  <c:v>0.30259999999999998</c:v>
                </c:pt>
                <c:pt idx="3231">
                  <c:v>0.30270000000000002</c:v>
                </c:pt>
                <c:pt idx="3232">
                  <c:v>0.30280000000000001</c:v>
                </c:pt>
                <c:pt idx="3233">
                  <c:v>0.3029</c:v>
                </c:pt>
                <c:pt idx="3234">
                  <c:v>0.30299999999999999</c:v>
                </c:pt>
                <c:pt idx="3235">
                  <c:v>0.30309999999999998</c:v>
                </c:pt>
                <c:pt idx="3236">
                  <c:v>0.30320000000000003</c:v>
                </c:pt>
                <c:pt idx="3237">
                  <c:v>0.30330000000000001</c:v>
                </c:pt>
                <c:pt idx="3238">
                  <c:v>0.3034</c:v>
                </c:pt>
                <c:pt idx="3239">
                  <c:v>0.30349999999999999</c:v>
                </c:pt>
                <c:pt idx="3240">
                  <c:v>0.30359999999999998</c:v>
                </c:pt>
                <c:pt idx="3241">
                  <c:v>0.30370000000000003</c:v>
                </c:pt>
                <c:pt idx="3242">
                  <c:v>0.30380000000000001</c:v>
                </c:pt>
                <c:pt idx="3243">
                  <c:v>0.3039</c:v>
                </c:pt>
                <c:pt idx="3244">
                  <c:v>0.30399999999999999</c:v>
                </c:pt>
                <c:pt idx="3245">
                  <c:v>0.30409999999999998</c:v>
                </c:pt>
                <c:pt idx="3246">
                  <c:v>0.30420000000000003</c:v>
                </c:pt>
                <c:pt idx="3247">
                  <c:v>0.30430000000000001</c:v>
                </c:pt>
                <c:pt idx="3248">
                  <c:v>0.3044</c:v>
                </c:pt>
                <c:pt idx="3249">
                  <c:v>0.30449999999999999</c:v>
                </c:pt>
                <c:pt idx="3250">
                  <c:v>0.30459999999999998</c:v>
                </c:pt>
                <c:pt idx="3251">
                  <c:v>0.30470000000000003</c:v>
                </c:pt>
                <c:pt idx="3252">
                  <c:v>0.30480000000000002</c:v>
                </c:pt>
                <c:pt idx="3253">
                  <c:v>0.3049</c:v>
                </c:pt>
                <c:pt idx="3254">
                  <c:v>0.30499999999999999</c:v>
                </c:pt>
                <c:pt idx="3255">
                  <c:v>0.30509999999999998</c:v>
                </c:pt>
                <c:pt idx="3256">
                  <c:v>0.30520000000000003</c:v>
                </c:pt>
                <c:pt idx="3257">
                  <c:v>0.30530000000000002</c:v>
                </c:pt>
                <c:pt idx="3258">
                  <c:v>0.3054</c:v>
                </c:pt>
                <c:pt idx="3259">
                  <c:v>0.30549999999999999</c:v>
                </c:pt>
                <c:pt idx="3260">
                  <c:v>0.30559999999999998</c:v>
                </c:pt>
                <c:pt idx="3261">
                  <c:v>0.30570000000000003</c:v>
                </c:pt>
                <c:pt idx="3262">
                  <c:v>0.30580000000000002</c:v>
                </c:pt>
                <c:pt idx="3263">
                  <c:v>0.30590000000000001</c:v>
                </c:pt>
                <c:pt idx="3264">
                  <c:v>0.30599999999999999</c:v>
                </c:pt>
                <c:pt idx="3265">
                  <c:v>0.30609999999999998</c:v>
                </c:pt>
                <c:pt idx="3266">
                  <c:v>0.30620000000000003</c:v>
                </c:pt>
                <c:pt idx="3267">
                  <c:v>0.30630000000000002</c:v>
                </c:pt>
                <c:pt idx="3268">
                  <c:v>0.30640000000000001</c:v>
                </c:pt>
                <c:pt idx="3269">
                  <c:v>0.30649999999999999</c:v>
                </c:pt>
                <c:pt idx="3270">
                  <c:v>0.30659999999999998</c:v>
                </c:pt>
                <c:pt idx="3271">
                  <c:v>0.30669999999999997</c:v>
                </c:pt>
                <c:pt idx="3272">
                  <c:v>0.30680000000000002</c:v>
                </c:pt>
                <c:pt idx="3273">
                  <c:v>0.30690000000000001</c:v>
                </c:pt>
                <c:pt idx="3274">
                  <c:v>0.307</c:v>
                </c:pt>
                <c:pt idx="3275">
                  <c:v>0.30709999999999998</c:v>
                </c:pt>
                <c:pt idx="3276">
                  <c:v>0.30719999999999997</c:v>
                </c:pt>
                <c:pt idx="3277">
                  <c:v>0.30730000000000002</c:v>
                </c:pt>
                <c:pt idx="3278">
                  <c:v>0.30740000000000001</c:v>
                </c:pt>
                <c:pt idx="3279">
                  <c:v>0.3075</c:v>
                </c:pt>
                <c:pt idx="3280">
                  <c:v>0.30759999999999998</c:v>
                </c:pt>
                <c:pt idx="3281">
                  <c:v>0.30769999999999997</c:v>
                </c:pt>
                <c:pt idx="3282">
                  <c:v>0.30780000000000002</c:v>
                </c:pt>
                <c:pt idx="3283">
                  <c:v>0.30790000000000001</c:v>
                </c:pt>
                <c:pt idx="3284">
                  <c:v>0.308</c:v>
                </c:pt>
                <c:pt idx="3285">
                  <c:v>0.30809999999999998</c:v>
                </c:pt>
                <c:pt idx="3286">
                  <c:v>0.30819999999999997</c:v>
                </c:pt>
                <c:pt idx="3287">
                  <c:v>0.30830000000000002</c:v>
                </c:pt>
                <c:pt idx="3288">
                  <c:v>0.30840000000000001</c:v>
                </c:pt>
                <c:pt idx="3289">
                  <c:v>0.3085</c:v>
                </c:pt>
                <c:pt idx="3290">
                  <c:v>0.30859999999999999</c:v>
                </c:pt>
                <c:pt idx="3291">
                  <c:v>0.30869999999999997</c:v>
                </c:pt>
                <c:pt idx="3292">
                  <c:v>0.30880000000000002</c:v>
                </c:pt>
                <c:pt idx="3293">
                  <c:v>0.30890000000000001</c:v>
                </c:pt>
                <c:pt idx="3294">
                  <c:v>0.309</c:v>
                </c:pt>
                <c:pt idx="3295">
                  <c:v>0.30909999999999999</c:v>
                </c:pt>
                <c:pt idx="3296">
                  <c:v>0.30919999999999997</c:v>
                </c:pt>
                <c:pt idx="3297">
                  <c:v>0.30930000000000002</c:v>
                </c:pt>
                <c:pt idx="3298">
                  <c:v>0.30940000000000001</c:v>
                </c:pt>
                <c:pt idx="3299">
                  <c:v>0.3095</c:v>
                </c:pt>
                <c:pt idx="3300">
                  <c:v>0.30959999999999999</c:v>
                </c:pt>
                <c:pt idx="3301">
                  <c:v>0.30969999999999998</c:v>
                </c:pt>
                <c:pt idx="3302">
                  <c:v>0.30980000000000002</c:v>
                </c:pt>
                <c:pt idx="3303">
                  <c:v>0.30990000000000001</c:v>
                </c:pt>
                <c:pt idx="3304">
                  <c:v>0.31</c:v>
                </c:pt>
                <c:pt idx="3305">
                  <c:v>0.31009999999999999</c:v>
                </c:pt>
                <c:pt idx="3306">
                  <c:v>0.31019999999999998</c:v>
                </c:pt>
                <c:pt idx="3307">
                  <c:v>0.31030000000000002</c:v>
                </c:pt>
                <c:pt idx="3308">
                  <c:v>0.31040000000000001</c:v>
                </c:pt>
                <c:pt idx="3309">
                  <c:v>0.3105</c:v>
                </c:pt>
                <c:pt idx="3310">
                  <c:v>0.31059999999999999</c:v>
                </c:pt>
                <c:pt idx="3311">
                  <c:v>0.31069999999999998</c:v>
                </c:pt>
                <c:pt idx="3312">
                  <c:v>0.31080000000000002</c:v>
                </c:pt>
                <c:pt idx="3313">
                  <c:v>0.31090000000000001</c:v>
                </c:pt>
                <c:pt idx="3314">
                  <c:v>0.311</c:v>
                </c:pt>
                <c:pt idx="3315">
                  <c:v>0.31109999999999999</c:v>
                </c:pt>
                <c:pt idx="3316">
                  <c:v>0.31119999999999998</c:v>
                </c:pt>
                <c:pt idx="3317">
                  <c:v>0.31130000000000002</c:v>
                </c:pt>
                <c:pt idx="3318">
                  <c:v>0.31140000000000001</c:v>
                </c:pt>
                <c:pt idx="3319">
                  <c:v>0.3115</c:v>
                </c:pt>
                <c:pt idx="3320">
                  <c:v>0.31159999999999999</c:v>
                </c:pt>
                <c:pt idx="3321">
                  <c:v>0.31169999999999998</c:v>
                </c:pt>
                <c:pt idx="3322">
                  <c:v>0.31180000000000002</c:v>
                </c:pt>
                <c:pt idx="3323">
                  <c:v>0.31190000000000001</c:v>
                </c:pt>
                <c:pt idx="3324">
                  <c:v>0.312</c:v>
                </c:pt>
                <c:pt idx="3325">
                  <c:v>0.31209999999999999</c:v>
                </c:pt>
                <c:pt idx="3326">
                  <c:v>0.31219999999999998</c:v>
                </c:pt>
                <c:pt idx="3327">
                  <c:v>0.31230000000000002</c:v>
                </c:pt>
                <c:pt idx="3328">
                  <c:v>0.31240000000000001</c:v>
                </c:pt>
                <c:pt idx="3329">
                  <c:v>0.3125</c:v>
                </c:pt>
                <c:pt idx="3330">
                  <c:v>0.31259999999999999</c:v>
                </c:pt>
                <c:pt idx="3331">
                  <c:v>0.31269999999999998</c:v>
                </c:pt>
                <c:pt idx="3332">
                  <c:v>0.31280000000000002</c:v>
                </c:pt>
                <c:pt idx="3333">
                  <c:v>0.31290000000000001</c:v>
                </c:pt>
                <c:pt idx="3334">
                  <c:v>0.313</c:v>
                </c:pt>
                <c:pt idx="3335">
                  <c:v>0.31309999999999999</c:v>
                </c:pt>
                <c:pt idx="3336">
                  <c:v>0.31319999999999998</c:v>
                </c:pt>
                <c:pt idx="3337">
                  <c:v>0.31330000000000002</c:v>
                </c:pt>
                <c:pt idx="3338">
                  <c:v>0.31340000000000001</c:v>
                </c:pt>
                <c:pt idx="3339">
                  <c:v>0.3135</c:v>
                </c:pt>
                <c:pt idx="3340">
                  <c:v>0.31359999999999999</c:v>
                </c:pt>
                <c:pt idx="3341">
                  <c:v>0.31369999999999998</c:v>
                </c:pt>
                <c:pt idx="3342">
                  <c:v>0.31380000000000002</c:v>
                </c:pt>
                <c:pt idx="3343">
                  <c:v>0.31390000000000001</c:v>
                </c:pt>
                <c:pt idx="3344">
                  <c:v>0.314</c:v>
                </c:pt>
                <c:pt idx="3345">
                  <c:v>0.31409999999999999</c:v>
                </c:pt>
                <c:pt idx="3346">
                  <c:v>0.31419999999999998</c:v>
                </c:pt>
                <c:pt idx="3347">
                  <c:v>0.31430000000000002</c:v>
                </c:pt>
                <c:pt idx="3348">
                  <c:v>0.31440000000000001</c:v>
                </c:pt>
                <c:pt idx="3349">
                  <c:v>0.3145</c:v>
                </c:pt>
                <c:pt idx="3350">
                  <c:v>0.31459999999999999</c:v>
                </c:pt>
                <c:pt idx="3351">
                  <c:v>0.31469999999999998</c:v>
                </c:pt>
                <c:pt idx="3352">
                  <c:v>0.31480000000000002</c:v>
                </c:pt>
                <c:pt idx="3353">
                  <c:v>0.31490000000000001</c:v>
                </c:pt>
                <c:pt idx="3354">
                  <c:v>0.315</c:v>
                </c:pt>
                <c:pt idx="3355">
                  <c:v>0.31509999999999999</c:v>
                </c:pt>
                <c:pt idx="3356">
                  <c:v>0.31519999999999998</c:v>
                </c:pt>
                <c:pt idx="3357">
                  <c:v>0.31530000000000002</c:v>
                </c:pt>
                <c:pt idx="3358">
                  <c:v>0.31540000000000001</c:v>
                </c:pt>
                <c:pt idx="3359">
                  <c:v>0.3155</c:v>
                </c:pt>
                <c:pt idx="3360">
                  <c:v>0.31559999999999999</c:v>
                </c:pt>
                <c:pt idx="3361">
                  <c:v>0.31569999999999998</c:v>
                </c:pt>
                <c:pt idx="3362">
                  <c:v>0.31580000000000003</c:v>
                </c:pt>
                <c:pt idx="3363">
                  <c:v>0.31590000000000001</c:v>
                </c:pt>
                <c:pt idx="3364">
                  <c:v>0.316</c:v>
                </c:pt>
                <c:pt idx="3365">
                  <c:v>0.31609999999999999</c:v>
                </c:pt>
                <c:pt idx="3366">
                  <c:v>0.31619999999999998</c:v>
                </c:pt>
                <c:pt idx="3367">
                  <c:v>0.31630000000000003</c:v>
                </c:pt>
                <c:pt idx="3368">
                  <c:v>0.31640000000000001</c:v>
                </c:pt>
                <c:pt idx="3369">
                  <c:v>0.3165</c:v>
                </c:pt>
                <c:pt idx="3370">
                  <c:v>0.31659999999999999</c:v>
                </c:pt>
                <c:pt idx="3371">
                  <c:v>0.31669999999999998</c:v>
                </c:pt>
                <c:pt idx="3372">
                  <c:v>0.31680000000000003</c:v>
                </c:pt>
                <c:pt idx="3373">
                  <c:v>0.31690000000000002</c:v>
                </c:pt>
                <c:pt idx="3374">
                  <c:v>0.317</c:v>
                </c:pt>
                <c:pt idx="3375">
                  <c:v>0.31709999999999999</c:v>
                </c:pt>
                <c:pt idx="3376">
                  <c:v>0.31719999999999998</c:v>
                </c:pt>
                <c:pt idx="3377">
                  <c:v>0.31730000000000003</c:v>
                </c:pt>
                <c:pt idx="3378">
                  <c:v>0.31740000000000002</c:v>
                </c:pt>
                <c:pt idx="3379">
                  <c:v>0.3175</c:v>
                </c:pt>
                <c:pt idx="3380">
                  <c:v>0.31759999999999999</c:v>
                </c:pt>
                <c:pt idx="3381">
                  <c:v>0.31769999999999998</c:v>
                </c:pt>
                <c:pt idx="3382">
                  <c:v>0.31780000000000003</c:v>
                </c:pt>
                <c:pt idx="3383">
                  <c:v>0.31790000000000002</c:v>
                </c:pt>
                <c:pt idx="3384">
                  <c:v>0.318</c:v>
                </c:pt>
                <c:pt idx="3385">
                  <c:v>0.31809999999999999</c:v>
                </c:pt>
                <c:pt idx="3386">
                  <c:v>0.31819999999999998</c:v>
                </c:pt>
                <c:pt idx="3387">
                  <c:v>0.31830000000000003</c:v>
                </c:pt>
                <c:pt idx="3388">
                  <c:v>0.31840000000000002</c:v>
                </c:pt>
                <c:pt idx="3389">
                  <c:v>0.31850000000000001</c:v>
                </c:pt>
                <c:pt idx="3390">
                  <c:v>0.31859999999999999</c:v>
                </c:pt>
                <c:pt idx="3391">
                  <c:v>0.31869999999999998</c:v>
                </c:pt>
                <c:pt idx="3392">
                  <c:v>0.31879999999999997</c:v>
                </c:pt>
                <c:pt idx="3393">
                  <c:v>0.31890000000000002</c:v>
                </c:pt>
                <c:pt idx="3394">
                  <c:v>0.31900000000000001</c:v>
                </c:pt>
                <c:pt idx="3395">
                  <c:v>0.31909999999999999</c:v>
                </c:pt>
                <c:pt idx="3396">
                  <c:v>0.31919999999999998</c:v>
                </c:pt>
                <c:pt idx="3397">
                  <c:v>0.31929999999999997</c:v>
                </c:pt>
                <c:pt idx="3398">
                  <c:v>0.31940000000000002</c:v>
                </c:pt>
                <c:pt idx="3399">
                  <c:v>0.31950000000000001</c:v>
                </c:pt>
                <c:pt idx="3400">
                  <c:v>0.3196</c:v>
                </c:pt>
                <c:pt idx="3401">
                  <c:v>0.31969999999999998</c:v>
                </c:pt>
                <c:pt idx="3402">
                  <c:v>0.31979999999999997</c:v>
                </c:pt>
                <c:pt idx="3403">
                  <c:v>0.31990000000000002</c:v>
                </c:pt>
                <c:pt idx="3404">
                  <c:v>0.32</c:v>
                </c:pt>
                <c:pt idx="3405">
                  <c:v>0.3201</c:v>
                </c:pt>
                <c:pt idx="3406">
                  <c:v>0.32019999999999998</c:v>
                </c:pt>
                <c:pt idx="3407">
                  <c:v>0.32029999999999997</c:v>
                </c:pt>
                <c:pt idx="3408">
                  <c:v>0.32040000000000002</c:v>
                </c:pt>
                <c:pt idx="3409">
                  <c:v>0.32050000000000001</c:v>
                </c:pt>
                <c:pt idx="3410">
                  <c:v>0.3206</c:v>
                </c:pt>
                <c:pt idx="3411">
                  <c:v>0.32069999999999999</c:v>
                </c:pt>
                <c:pt idx="3412">
                  <c:v>0.32079999999999997</c:v>
                </c:pt>
                <c:pt idx="3413">
                  <c:v>0.32090000000000002</c:v>
                </c:pt>
                <c:pt idx="3414">
                  <c:v>0.32100000000000001</c:v>
                </c:pt>
                <c:pt idx="3415">
                  <c:v>0.3211</c:v>
                </c:pt>
                <c:pt idx="3416">
                  <c:v>0.32119999999999999</c:v>
                </c:pt>
                <c:pt idx="3417">
                  <c:v>0.32129999999999997</c:v>
                </c:pt>
                <c:pt idx="3418">
                  <c:v>0.32140000000000002</c:v>
                </c:pt>
                <c:pt idx="3419">
                  <c:v>0.32150000000000001</c:v>
                </c:pt>
                <c:pt idx="3420">
                  <c:v>0.3216</c:v>
                </c:pt>
                <c:pt idx="3421">
                  <c:v>0.32169999999999999</c:v>
                </c:pt>
                <c:pt idx="3422">
                  <c:v>0.32179999999999997</c:v>
                </c:pt>
                <c:pt idx="3423">
                  <c:v>0.32190000000000002</c:v>
                </c:pt>
                <c:pt idx="3424">
                  <c:v>0.32200000000000001</c:v>
                </c:pt>
                <c:pt idx="3425">
                  <c:v>0.3221</c:v>
                </c:pt>
                <c:pt idx="3426">
                  <c:v>0.32219999999999999</c:v>
                </c:pt>
                <c:pt idx="3427">
                  <c:v>0.32229999999999998</c:v>
                </c:pt>
                <c:pt idx="3428">
                  <c:v>0.32240000000000002</c:v>
                </c:pt>
                <c:pt idx="3429">
                  <c:v>0.32250000000000001</c:v>
                </c:pt>
                <c:pt idx="3430">
                  <c:v>0.3226</c:v>
                </c:pt>
                <c:pt idx="3431">
                  <c:v>0.32269999999999999</c:v>
                </c:pt>
                <c:pt idx="3432">
                  <c:v>0.32279999999999998</c:v>
                </c:pt>
                <c:pt idx="3433">
                  <c:v>0.32290000000000002</c:v>
                </c:pt>
                <c:pt idx="3434">
                  <c:v>0.32300000000000001</c:v>
                </c:pt>
                <c:pt idx="3435">
                  <c:v>0.3231</c:v>
                </c:pt>
                <c:pt idx="3436">
                  <c:v>0.32319999999999999</c:v>
                </c:pt>
                <c:pt idx="3437">
                  <c:v>0.32329999999999998</c:v>
                </c:pt>
                <c:pt idx="3438">
                  <c:v>0.32340000000000002</c:v>
                </c:pt>
                <c:pt idx="3439">
                  <c:v>0.32350000000000001</c:v>
                </c:pt>
                <c:pt idx="3440">
                  <c:v>0.3236</c:v>
                </c:pt>
                <c:pt idx="3441">
                  <c:v>0.32369999999999999</c:v>
                </c:pt>
                <c:pt idx="3442">
                  <c:v>0.32379999999999998</c:v>
                </c:pt>
                <c:pt idx="3443">
                  <c:v>0.32390000000000002</c:v>
                </c:pt>
                <c:pt idx="3444">
                  <c:v>0.32400000000000001</c:v>
                </c:pt>
                <c:pt idx="3445">
                  <c:v>0.3241</c:v>
                </c:pt>
                <c:pt idx="3446">
                  <c:v>0.32419999999999999</c:v>
                </c:pt>
                <c:pt idx="3447">
                  <c:v>0.32429999999999998</c:v>
                </c:pt>
                <c:pt idx="3448">
                  <c:v>0.32440000000000002</c:v>
                </c:pt>
                <c:pt idx="3449">
                  <c:v>0.32450000000000001</c:v>
                </c:pt>
                <c:pt idx="3450">
                  <c:v>0.3246</c:v>
                </c:pt>
                <c:pt idx="3451">
                  <c:v>0.32469999999999999</c:v>
                </c:pt>
                <c:pt idx="3452">
                  <c:v>0.32479999999999998</c:v>
                </c:pt>
                <c:pt idx="3453">
                  <c:v>0.32490000000000002</c:v>
                </c:pt>
                <c:pt idx="3454">
                  <c:v>0.32500000000000001</c:v>
                </c:pt>
                <c:pt idx="3455">
                  <c:v>0.3251</c:v>
                </c:pt>
                <c:pt idx="3456">
                  <c:v>0.32519999999999999</c:v>
                </c:pt>
                <c:pt idx="3457">
                  <c:v>0.32529999999999998</c:v>
                </c:pt>
                <c:pt idx="3458">
                  <c:v>0.32540000000000002</c:v>
                </c:pt>
                <c:pt idx="3459">
                  <c:v>0.32550000000000001</c:v>
                </c:pt>
                <c:pt idx="3460">
                  <c:v>0.3256</c:v>
                </c:pt>
                <c:pt idx="3461">
                  <c:v>0.32569999999999999</c:v>
                </c:pt>
                <c:pt idx="3462">
                  <c:v>0.32579999999999998</c:v>
                </c:pt>
                <c:pt idx="3463">
                  <c:v>0.32590000000000002</c:v>
                </c:pt>
                <c:pt idx="3464">
                  <c:v>0.32600000000000001</c:v>
                </c:pt>
                <c:pt idx="3465">
                  <c:v>0.3261</c:v>
                </c:pt>
                <c:pt idx="3466">
                  <c:v>0.32619999999999999</c:v>
                </c:pt>
                <c:pt idx="3467">
                  <c:v>0.32629999999999998</c:v>
                </c:pt>
                <c:pt idx="3468">
                  <c:v>0.32640000000000002</c:v>
                </c:pt>
                <c:pt idx="3469">
                  <c:v>0.32650000000000001</c:v>
                </c:pt>
                <c:pt idx="3470">
                  <c:v>0.3266</c:v>
                </c:pt>
                <c:pt idx="3471">
                  <c:v>0.32669999999999999</c:v>
                </c:pt>
                <c:pt idx="3472">
                  <c:v>0.32679999999999998</c:v>
                </c:pt>
                <c:pt idx="3473">
                  <c:v>0.32690000000000002</c:v>
                </c:pt>
                <c:pt idx="3474">
                  <c:v>0.32700000000000001</c:v>
                </c:pt>
                <c:pt idx="3475">
                  <c:v>0.3271</c:v>
                </c:pt>
                <c:pt idx="3476">
                  <c:v>0.32719999999999999</c:v>
                </c:pt>
                <c:pt idx="3477">
                  <c:v>0.32729999999999998</c:v>
                </c:pt>
                <c:pt idx="3478">
                  <c:v>0.32740000000000002</c:v>
                </c:pt>
                <c:pt idx="3479">
                  <c:v>0.32750000000000001</c:v>
                </c:pt>
                <c:pt idx="3480">
                  <c:v>0.3276</c:v>
                </c:pt>
                <c:pt idx="3481">
                  <c:v>0.32769999999999999</c:v>
                </c:pt>
                <c:pt idx="3482">
                  <c:v>0.32779999999999998</c:v>
                </c:pt>
                <c:pt idx="3483">
                  <c:v>0.32790000000000002</c:v>
                </c:pt>
                <c:pt idx="3484">
                  <c:v>0.32800000000000001</c:v>
                </c:pt>
                <c:pt idx="3485">
                  <c:v>0.3281</c:v>
                </c:pt>
                <c:pt idx="3486">
                  <c:v>0.32819999999999999</c:v>
                </c:pt>
                <c:pt idx="3487">
                  <c:v>0.32829999999999998</c:v>
                </c:pt>
                <c:pt idx="3488">
                  <c:v>0.32840000000000003</c:v>
                </c:pt>
                <c:pt idx="3489">
                  <c:v>0.32850000000000001</c:v>
                </c:pt>
                <c:pt idx="3490">
                  <c:v>0.3286</c:v>
                </c:pt>
                <c:pt idx="3491">
                  <c:v>0.32869999999999999</c:v>
                </c:pt>
                <c:pt idx="3492">
                  <c:v>0.32879999999999998</c:v>
                </c:pt>
                <c:pt idx="3493">
                  <c:v>0.32890000000000003</c:v>
                </c:pt>
                <c:pt idx="3494">
                  <c:v>0.32900000000000001</c:v>
                </c:pt>
                <c:pt idx="3495">
                  <c:v>0.3291</c:v>
                </c:pt>
                <c:pt idx="3496">
                  <c:v>0.32919999999999999</c:v>
                </c:pt>
                <c:pt idx="3497">
                  <c:v>0.32929999999999998</c:v>
                </c:pt>
                <c:pt idx="3498">
                  <c:v>0.32940000000000003</c:v>
                </c:pt>
                <c:pt idx="3499">
                  <c:v>0.32950000000000002</c:v>
                </c:pt>
                <c:pt idx="3500">
                  <c:v>0.3296</c:v>
                </c:pt>
                <c:pt idx="3501">
                  <c:v>0.32969999999999999</c:v>
                </c:pt>
                <c:pt idx="3502">
                  <c:v>0.32979999999999998</c:v>
                </c:pt>
                <c:pt idx="3503">
                  <c:v>0.32990000000000003</c:v>
                </c:pt>
                <c:pt idx="3504">
                  <c:v>0.33</c:v>
                </c:pt>
                <c:pt idx="3505">
                  <c:v>0.3301</c:v>
                </c:pt>
                <c:pt idx="3506">
                  <c:v>0.33019999999999999</c:v>
                </c:pt>
                <c:pt idx="3507">
                  <c:v>0.33029999999999998</c:v>
                </c:pt>
                <c:pt idx="3508">
                  <c:v>0.33040000000000003</c:v>
                </c:pt>
                <c:pt idx="3509">
                  <c:v>0.33050000000000002</c:v>
                </c:pt>
                <c:pt idx="3510">
                  <c:v>0.3306</c:v>
                </c:pt>
                <c:pt idx="3511">
                  <c:v>0.33069999999999999</c:v>
                </c:pt>
                <c:pt idx="3512">
                  <c:v>0.33079999999999998</c:v>
                </c:pt>
                <c:pt idx="3513">
                  <c:v>0.33090000000000003</c:v>
                </c:pt>
                <c:pt idx="3514">
                  <c:v>0.33100000000000002</c:v>
                </c:pt>
                <c:pt idx="3515">
                  <c:v>0.33110000000000001</c:v>
                </c:pt>
                <c:pt idx="3516">
                  <c:v>0.33119999999999999</c:v>
                </c:pt>
                <c:pt idx="3517">
                  <c:v>0.33129999999999998</c:v>
                </c:pt>
                <c:pt idx="3518">
                  <c:v>0.33139999999999997</c:v>
                </c:pt>
                <c:pt idx="3519">
                  <c:v>0.33150000000000002</c:v>
                </c:pt>
                <c:pt idx="3520">
                  <c:v>0.33160000000000001</c:v>
                </c:pt>
                <c:pt idx="3521">
                  <c:v>0.33169999999999999</c:v>
                </c:pt>
                <c:pt idx="3522">
                  <c:v>0.33179999999999998</c:v>
                </c:pt>
                <c:pt idx="3523">
                  <c:v>0.33189999999999997</c:v>
                </c:pt>
                <c:pt idx="3524">
                  <c:v>0.33200000000000002</c:v>
                </c:pt>
                <c:pt idx="3525">
                  <c:v>0.33210000000000001</c:v>
                </c:pt>
                <c:pt idx="3526">
                  <c:v>0.3322</c:v>
                </c:pt>
                <c:pt idx="3527">
                  <c:v>0.33229999999999998</c:v>
                </c:pt>
                <c:pt idx="3528">
                  <c:v>0.33239999999999997</c:v>
                </c:pt>
                <c:pt idx="3529">
                  <c:v>0.33250000000000002</c:v>
                </c:pt>
                <c:pt idx="3530">
                  <c:v>0.33260000000000001</c:v>
                </c:pt>
                <c:pt idx="3531">
                  <c:v>0.3327</c:v>
                </c:pt>
                <c:pt idx="3532">
                  <c:v>0.33279999999999998</c:v>
                </c:pt>
                <c:pt idx="3533">
                  <c:v>0.33289999999999997</c:v>
                </c:pt>
                <c:pt idx="3534">
                  <c:v>0.33300000000000002</c:v>
                </c:pt>
                <c:pt idx="3535">
                  <c:v>0.33310000000000001</c:v>
                </c:pt>
                <c:pt idx="3536">
                  <c:v>0.3332</c:v>
                </c:pt>
                <c:pt idx="3537">
                  <c:v>0.33329999999999999</c:v>
                </c:pt>
                <c:pt idx="3538">
                  <c:v>0.33339999999999997</c:v>
                </c:pt>
                <c:pt idx="3539">
                  <c:v>0.33350000000000002</c:v>
                </c:pt>
                <c:pt idx="3540">
                  <c:v>0.33360000000000001</c:v>
                </c:pt>
                <c:pt idx="3541">
                  <c:v>0.3337</c:v>
                </c:pt>
                <c:pt idx="3542">
                  <c:v>0.33379999999999999</c:v>
                </c:pt>
                <c:pt idx="3543">
                  <c:v>0.33389999999999997</c:v>
                </c:pt>
                <c:pt idx="3544">
                  <c:v>0.33400000000000002</c:v>
                </c:pt>
                <c:pt idx="3545">
                  <c:v>0.33410000000000001</c:v>
                </c:pt>
                <c:pt idx="3546">
                  <c:v>0.3342</c:v>
                </c:pt>
                <c:pt idx="3547">
                  <c:v>0.33429999999999999</c:v>
                </c:pt>
                <c:pt idx="3548">
                  <c:v>0.33439999999999998</c:v>
                </c:pt>
                <c:pt idx="3549">
                  <c:v>0.33450000000000002</c:v>
                </c:pt>
                <c:pt idx="3550">
                  <c:v>0.33460000000000001</c:v>
                </c:pt>
                <c:pt idx="3551">
                  <c:v>0.3347</c:v>
                </c:pt>
                <c:pt idx="3552">
                  <c:v>0.33479999999999999</c:v>
                </c:pt>
                <c:pt idx="3553">
                  <c:v>0.33489999999999998</c:v>
                </c:pt>
                <c:pt idx="3554">
                  <c:v>0.33500000000000002</c:v>
                </c:pt>
                <c:pt idx="3555">
                  <c:v>0.33510000000000001</c:v>
                </c:pt>
                <c:pt idx="3556">
                  <c:v>0.3352</c:v>
                </c:pt>
                <c:pt idx="3557">
                  <c:v>0.33529999999999999</c:v>
                </c:pt>
                <c:pt idx="3558">
                  <c:v>0.33539999999999998</c:v>
                </c:pt>
                <c:pt idx="3559">
                  <c:v>0.33550000000000002</c:v>
                </c:pt>
                <c:pt idx="3560">
                  <c:v>0.33560000000000001</c:v>
                </c:pt>
                <c:pt idx="3561">
                  <c:v>0.3357</c:v>
                </c:pt>
                <c:pt idx="3562">
                  <c:v>0.33579999999999999</c:v>
                </c:pt>
                <c:pt idx="3563">
                  <c:v>0.33589999999999998</c:v>
                </c:pt>
                <c:pt idx="3564">
                  <c:v>0.33600000000000002</c:v>
                </c:pt>
                <c:pt idx="3565">
                  <c:v>0.33610000000000001</c:v>
                </c:pt>
                <c:pt idx="3566">
                  <c:v>0.3362</c:v>
                </c:pt>
                <c:pt idx="3567">
                  <c:v>0.33629999999999999</c:v>
                </c:pt>
                <c:pt idx="3568">
                  <c:v>0.33639999999999998</c:v>
                </c:pt>
                <c:pt idx="3569">
                  <c:v>0.33650000000000002</c:v>
                </c:pt>
                <c:pt idx="3570">
                  <c:v>0.33660000000000001</c:v>
                </c:pt>
                <c:pt idx="3571">
                  <c:v>0.3367</c:v>
                </c:pt>
                <c:pt idx="3572">
                  <c:v>0.33679999999999999</c:v>
                </c:pt>
                <c:pt idx="3573">
                  <c:v>0.33689999999999998</c:v>
                </c:pt>
                <c:pt idx="3574">
                  <c:v>0.33700000000000002</c:v>
                </c:pt>
                <c:pt idx="3575">
                  <c:v>0.33710000000000001</c:v>
                </c:pt>
                <c:pt idx="3576">
                  <c:v>0.3372</c:v>
                </c:pt>
                <c:pt idx="3577">
                  <c:v>0.33729999999999999</c:v>
                </c:pt>
                <c:pt idx="3578">
                  <c:v>0.33739999999999998</c:v>
                </c:pt>
                <c:pt idx="3579">
                  <c:v>0.33750000000000002</c:v>
                </c:pt>
                <c:pt idx="3580">
                  <c:v>0.33760000000000001</c:v>
                </c:pt>
                <c:pt idx="3581">
                  <c:v>0.3377</c:v>
                </c:pt>
                <c:pt idx="3582">
                  <c:v>0.33779999999999999</c:v>
                </c:pt>
                <c:pt idx="3583">
                  <c:v>0.33789999999999998</c:v>
                </c:pt>
                <c:pt idx="3584">
                  <c:v>0.33800000000000002</c:v>
                </c:pt>
                <c:pt idx="3585">
                  <c:v>0.33810000000000001</c:v>
                </c:pt>
                <c:pt idx="3586">
                  <c:v>0.3382</c:v>
                </c:pt>
                <c:pt idx="3587">
                  <c:v>0.33829999999999999</c:v>
                </c:pt>
                <c:pt idx="3588">
                  <c:v>0.33839999999999998</c:v>
                </c:pt>
                <c:pt idx="3589">
                  <c:v>0.33850000000000002</c:v>
                </c:pt>
                <c:pt idx="3590">
                  <c:v>0.33860000000000001</c:v>
                </c:pt>
                <c:pt idx="3591">
                  <c:v>0.3387</c:v>
                </c:pt>
                <c:pt idx="3592">
                  <c:v>0.33879999999999999</c:v>
                </c:pt>
                <c:pt idx="3593">
                  <c:v>0.33889999999999998</c:v>
                </c:pt>
                <c:pt idx="3594">
                  <c:v>0.33900000000000002</c:v>
                </c:pt>
                <c:pt idx="3595">
                  <c:v>0.33910000000000001</c:v>
                </c:pt>
                <c:pt idx="3596">
                  <c:v>0.3392</c:v>
                </c:pt>
                <c:pt idx="3597">
                  <c:v>0.33929999999999999</c:v>
                </c:pt>
                <c:pt idx="3598">
                  <c:v>0.33939999999999998</c:v>
                </c:pt>
                <c:pt idx="3599">
                  <c:v>0.33950000000000002</c:v>
                </c:pt>
                <c:pt idx="3600">
                  <c:v>0.33960000000000001</c:v>
                </c:pt>
                <c:pt idx="3601">
                  <c:v>0.3397</c:v>
                </c:pt>
                <c:pt idx="3602">
                  <c:v>0.33979999999999999</c:v>
                </c:pt>
                <c:pt idx="3603">
                  <c:v>0.33989999999999998</c:v>
                </c:pt>
                <c:pt idx="3604">
                  <c:v>0.34</c:v>
                </c:pt>
                <c:pt idx="3605">
                  <c:v>0.34010000000000001</c:v>
                </c:pt>
                <c:pt idx="3606">
                  <c:v>0.3402</c:v>
                </c:pt>
                <c:pt idx="3607">
                  <c:v>0.34029999999999999</c:v>
                </c:pt>
                <c:pt idx="3608">
                  <c:v>0.34039999999999998</c:v>
                </c:pt>
                <c:pt idx="3609">
                  <c:v>0.34050000000000002</c:v>
                </c:pt>
                <c:pt idx="3610">
                  <c:v>0.34060000000000001</c:v>
                </c:pt>
                <c:pt idx="3611">
                  <c:v>0.3407</c:v>
                </c:pt>
                <c:pt idx="3612">
                  <c:v>0.34079999999999999</c:v>
                </c:pt>
                <c:pt idx="3613">
                  <c:v>0.34089999999999998</c:v>
                </c:pt>
                <c:pt idx="3614">
                  <c:v>0.34100000000000003</c:v>
                </c:pt>
                <c:pt idx="3615">
                  <c:v>0.34110000000000001</c:v>
                </c:pt>
                <c:pt idx="3616">
                  <c:v>0.3412</c:v>
                </c:pt>
                <c:pt idx="3617">
                  <c:v>0.34129999999999999</c:v>
                </c:pt>
                <c:pt idx="3618">
                  <c:v>0.34139999999999998</c:v>
                </c:pt>
                <c:pt idx="3619">
                  <c:v>0.34150000000000003</c:v>
                </c:pt>
                <c:pt idx="3620">
                  <c:v>0.34160000000000001</c:v>
                </c:pt>
                <c:pt idx="3621">
                  <c:v>0.3417</c:v>
                </c:pt>
                <c:pt idx="3622">
                  <c:v>0.34179999999999999</c:v>
                </c:pt>
                <c:pt idx="3623">
                  <c:v>0.34189999999999998</c:v>
                </c:pt>
                <c:pt idx="3624">
                  <c:v>0.34200000000000003</c:v>
                </c:pt>
                <c:pt idx="3625">
                  <c:v>0.34210000000000002</c:v>
                </c:pt>
                <c:pt idx="3626">
                  <c:v>0.3422</c:v>
                </c:pt>
                <c:pt idx="3627">
                  <c:v>0.34229999999999999</c:v>
                </c:pt>
                <c:pt idx="3628">
                  <c:v>0.34239999999999998</c:v>
                </c:pt>
                <c:pt idx="3629">
                  <c:v>0.34250000000000003</c:v>
                </c:pt>
                <c:pt idx="3630">
                  <c:v>0.34260000000000002</c:v>
                </c:pt>
                <c:pt idx="3631">
                  <c:v>0.3427</c:v>
                </c:pt>
                <c:pt idx="3632">
                  <c:v>0.34279999999999999</c:v>
                </c:pt>
                <c:pt idx="3633">
                  <c:v>0.34289999999999998</c:v>
                </c:pt>
                <c:pt idx="3634">
                  <c:v>0.34300000000000003</c:v>
                </c:pt>
                <c:pt idx="3635">
                  <c:v>0.34310000000000002</c:v>
                </c:pt>
                <c:pt idx="3636">
                  <c:v>0.34320000000000001</c:v>
                </c:pt>
                <c:pt idx="3637">
                  <c:v>0.34329999999999999</c:v>
                </c:pt>
                <c:pt idx="3638">
                  <c:v>0.34339999999999998</c:v>
                </c:pt>
                <c:pt idx="3639">
                  <c:v>0.34350000000000003</c:v>
                </c:pt>
                <c:pt idx="3640">
                  <c:v>0.34360000000000002</c:v>
                </c:pt>
                <c:pt idx="3641">
                  <c:v>0.34370000000000001</c:v>
                </c:pt>
                <c:pt idx="3642">
                  <c:v>0.34379999999999999</c:v>
                </c:pt>
                <c:pt idx="3643">
                  <c:v>0.34389999999999998</c:v>
                </c:pt>
                <c:pt idx="3644">
                  <c:v>0.34399999999999997</c:v>
                </c:pt>
                <c:pt idx="3645">
                  <c:v>0.34410000000000002</c:v>
                </c:pt>
                <c:pt idx="3646">
                  <c:v>0.34420000000000001</c:v>
                </c:pt>
                <c:pt idx="3647">
                  <c:v>0.34429999999999999</c:v>
                </c:pt>
                <c:pt idx="3648">
                  <c:v>0.34439999999999998</c:v>
                </c:pt>
                <c:pt idx="3649">
                  <c:v>0.34449999999999997</c:v>
                </c:pt>
                <c:pt idx="3650">
                  <c:v>0.34460000000000002</c:v>
                </c:pt>
                <c:pt idx="3651">
                  <c:v>0.34470000000000001</c:v>
                </c:pt>
                <c:pt idx="3652">
                  <c:v>0.3448</c:v>
                </c:pt>
                <c:pt idx="3653">
                  <c:v>0.34489999999999998</c:v>
                </c:pt>
                <c:pt idx="3654">
                  <c:v>0.34499999999999997</c:v>
                </c:pt>
                <c:pt idx="3655">
                  <c:v>0.34510000000000002</c:v>
                </c:pt>
                <c:pt idx="3656">
                  <c:v>0.34520000000000001</c:v>
                </c:pt>
                <c:pt idx="3657">
                  <c:v>0.3453</c:v>
                </c:pt>
                <c:pt idx="3658">
                  <c:v>0.34539999999999998</c:v>
                </c:pt>
                <c:pt idx="3659">
                  <c:v>0.34549999999999997</c:v>
                </c:pt>
                <c:pt idx="3660">
                  <c:v>0.34560000000000002</c:v>
                </c:pt>
                <c:pt idx="3661">
                  <c:v>0.34570000000000001</c:v>
                </c:pt>
                <c:pt idx="3662">
                  <c:v>0.3458</c:v>
                </c:pt>
                <c:pt idx="3663">
                  <c:v>0.34589999999999999</c:v>
                </c:pt>
                <c:pt idx="3664">
                  <c:v>0.34599999999999997</c:v>
                </c:pt>
                <c:pt idx="3665">
                  <c:v>0.34610000000000002</c:v>
                </c:pt>
                <c:pt idx="3666">
                  <c:v>0.34620000000000001</c:v>
                </c:pt>
                <c:pt idx="3667">
                  <c:v>0.3463</c:v>
                </c:pt>
                <c:pt idx="3668">
                  <c:v>0.34639999999999999</c:v>
                </c:pt>
                <c:pt idx="3669">
                  <c:v>0.34649999999999997</c:v>
                </c:pt>
                <c:pt idx="3670">
                  <c:v>0.34660000000000002</c:v>
                </c:pt>
                <c:pt idx="3671">
                  <c:v>0.34670000000000001</c:v>
                </c:pt>
                <c:pt idx="3672">
                  <c:v>0.3468</c:v>
                </c:pt>
                <c:pt idx="3673">
                  <c:v>0.34689999999999999</c:v>
                </c:pt>
                <c:pt idx="3674">
                  <c:v>0.34699999999999998</c:v>
                </c:pt>
                <c:pt idx="3675">
                  <c:v>0.34710000000000002</c:v>
                </c:pt>
                <c:pt idx="3676">
                  <c:v>0.34720000000000001</c:v>
                </c:pt>
                <c:pt idx="3677">
                  <c:v>0.3473</c:v>
                </c:pt>
                <c:pt idx="3678">
                  <c:v>0.34739999999999999</c:v>
                </c:pt>
                <c:pt idx="3679">
                  <c:v>0.34749999999999998</c:v>
                </c:pt>
                <c:pt idx="3680">
                  <c:v>0.34760000000000002</c:v>
                </c:pt>
                <c:pt idx="3681">
                  <c:v>0.34770000000000001</c:v>
                </c:pt>
                <c:pt idx="3682">
                  <c:v>0.3478</c:v>
                </c:pt>
                <c:pt idx="3683">
                  <c:v>0.34789999999999999</c:v>
                </c:pt>
                <c:pt idx="3684">
                  <c:v>0.34799999999999998</c:v>
                </c:pt>
                <c:pt idx="3685">
                  <c:v>0.34810000000000002</c:v>
                </c:pt>
                <c:pt idx="3686">
                  <c:v>0.34820000000000001</c:v>
                </c:pt>
                <c:pt idx="3687">
                  <c:v>0.3483</c:v>
                </c:pt>
                <c:pt idx="3688">
                  <c:v>0.34839999999999999</c:v>
                </c:pt>
                <c:pt idx="3689">
                  <c:v>0.34849999999999998</c:v>
                </c:pt>
                <c:pt idx="3690">
                  <c:v>0.34860000000000002</c:v>
                </c:pt>
                <c:pt idx="3691">
                  <c:v>0.34870000000000001</c:v>
                </c:pt>
                <c:pt idx="3692">
                  <c:v>0.3488</c:v>
                </c:pt>
                <c:pt idx="3693">
                  <c:v>0.34889999999999999</c:v>
                </c:pt>
                <c:pt idx="3694">
                  <c:v>0.34899999999999998</c:v>
                </c:pt>
                <c:pt idx="3695">
                  <c:v>0.34910000000000002</c:v>
                </c:pt>
                <c:pt idx="3696">
                  <c:v>0.34920000000000001</c:v>
                </c:pt>
                <c:pt idx="3697">
                  <c:v>0.3493</c:v>
                </c:pt>
                <c:pt idx="3698">
                  <c:v>0.34939999999999999</c:v>
                </c:pt>
                <c:pt idx="3699">
                  <c:v>0.34949999999999998</c:v>
                </c:pt>
                <c:pt idx="3700">
                  <c:v>0.34960000000000002</c:v>
                </c:pt>
                <c:pt idx="3701">
                  <c:v>0.34970000000000001</c:v>
                </c:pt>
                <c:pt idx="3702">
                  <c:v>0.3498</c:v>
                </c:pt>
                <c:pt idx="3703">
                  <c:v>0.34989999999999999</c:v>
                </c:pt>
                <c:pt idx="3704">
                  <c:v>0.35</c:v>
                </c:pt>
                <c:pt idx="3705">
                  <c:v>0.35010000000000002</c:v>
                </c:pt>
                <c:pt idx="3706">
                  <c:v>0.35020000000000001</c:v>
                </c:pt>
                <c:pt idx="3707">
                  <c:v>0.3503</c:v>
                </c:pt>
                <c:pt idx="3708">
                  <c:v>0.35039999999999999</c:v>
                </c:pt>
                <c:pt idx="3709">
                  <c:v>0.35049999999999998</c:v>
                </c:pt>
                <c:pt idx="3710">
                  <c:v>0.35060000000000002</c:v>
                </c:pt>
                <c:pt idx="3711">
                  <c:v>0.35070000000000001</c:v>
                </c:pt>
                <c:pt idx="3712">
                  <c:v>0.3508</c:v>
                </c:pt>
                <c:pt idx="3713">
                  <c:v>0.35089999999999999</c:v>
                </c:pt>
                <c:pt idx="3714">
                  <c:v>0.35099999999999998</c:v>
                </c:pt>
                <c:pt idx="3715">
                  <c:v>0.35110000000000002</c:v>
                </c:pt>
                <c:pt idx="3716">
                  <c:v>0.35120000000000001</c:v>
                </c:pt>
                <c:pt idx="3717">
                  <c:v>0.3513</c:v>
                </c:pt>
                <c:pt idx="3718">
                  <c:v>0.35139999999999999</c:v>
                </c:pt>
                <c:pt idx="3719">
                  <c:v>0.35149999999999998</c:v>
                </c:pt>
                <c:pt idx="3720">
                  <c:v>0.35160000000000002</c:v>
                </c:pt>
                <c:pt idx="3721">
                  <c:v>0.35170000000000001</c:v>
                </c:pt>
                <c:pt idx="3722">
                  <c:v>0.3518</c:v>
                </c:pt>
                <c:pt idx="3723">
                  <c:v>0.35189999999999999</c:v>
                </c:pt>
                <c:pt idx="3724">
                  <c:v>0.35199999999999998</c:v>
                </c:pt>
                <c:pt idx="3725">
                  <c:v>0.35210000000000002</c:v>
                </c:pt>
                <c:pt idx="3726">
                  <c:v>0.35220000000000001</c:v>
                </c:pt>
                <c:pt idx="3727">
                  <c:v>0.3523</c:v>
                </c:pt>
                <c:pt idx="3728">
                  <c:v>0.35239999999999999</c:v>
                </c:pt>
                <c:pt idx="3729">
                  <c:v>0.35249999999999998</c:v>
                </c:pt>
                <c:pt idx="3730">
                  <c:v>0.35260000000000002</c:v>
                </c:pt>
                <c:pt idx="3731">
                  <c:v>0.35270000000000001</c:v>
                </c:pt>
                <c:pt idx="3732">
                  <c:v>0.3528</c:v>
                </c:pt>
                <c:pt idx="3733">
                  <c:v>0.35289999999999999</c:v>
                </c:pt>
                <c:pt idx="3734">
                  <c:v>0.35299999999999998</c:v>
                </c:pt>
                <c:pt idx="3735">
                  <c:v>0.35310000000000002</c:v>
                </c:pt>
                <c:pt idx="3736">
                  <c:v>0.35320000000000001</c:v>
                </c:pt>
                <c:pt idx="3737">
                  <c:v>0.3533</c:v>
                </c:pt>
                <c:pt idx="3738">
                  <c:v>0.35339999999999999</c:v>
                </c:pt>
                <c:pt idx="3739">
                  <c:v>0.35349999999999998</c:v>
                </c:pt>
                <c:pt idx="3740">
                  <c:v>0.35360000000000003</c:v>
                </c:pt>
                <c:pt idx="3741">
                  <c:v>0.35370000000000001</c:v>
                </c:pt>
                <c:pt idx="3742">
                  <c:v>0.3538</c:v>
                </c:pt>
                <c:pt idx="3743">
                  <c:v>0.35389999999999999</c:v>
                </c:pt>
                <c:pt idx="3744">
                  <c:v>0.35399999999999998</c:v>
                </c:pt>
                <c:pt idx="3745">
                  <c:v>0.35410000000000003</c:v>
                </c:pt>
                <c:pt idx="3746">
                  <c:v>0.35420000000000001</c:v>
                </c:pt>
                <c:pt idx="3747">
                  <c:v>0.3543</c:v>
                </c:pt>
                <c:pt idx="3748">
                  <c:v>0.35439999999999999</c:v>
                </c:pt>
                <c:pt idx="3749">
                  <c:v>0.35449999999999998</c:v>
                </c:pt>
                <c:pt idx="3750">
                  <c:v>0.35460000000000003</c:v>
                </c:pt>
                <c:pt idx="3751">
                  <c:v>0.35470000000000002</c:v>
                </c:pt>
                <c:pt idx="3752">
                  <c:v>0.3548</c:v>
                </c:pt>
                <c:pt idx="3753">
                  <c:v>0.35489999999999999</c:v>
                </c:pt>
                <c:pt idx="3754">
                  <c:v>0.35499999999999998</c:v>
                </c:pt>
                <c:pt idx="3755">
                  <c:v>0.35510000000000003</c:v>
                </c:pt>
                <c:pt idx="3756">
                  <c:v>0.35520000000000002</c:v>
                </c:pt>
                <c:pt idx="3757">
                  <c:v>0.3553</c:v>
                </c:pt>
                <c:pt idx="3758">
                  <c:v>0.35539999999999999</c:v>
                </c:pt>
                <c:pt idx="3759">
                  <c:v>0.35549999999999998</c:v>
                </c:pt>
                <c:pt idx="3760">
                  <c:v>0.35560000000000003</c:v>
                </c:pt>
                <c:pt idx="3761">
                  <c:v>0.35570000000000002</c:v>
                </c:pt>
                <c:pt idx="3762">
                  <c:v>0.35580000000000001</c:v>
                </c:pt>
                <c:pt idx="3763">
                  <c:v>0.35589999999999999</c:v>
                </c:pt>
                <c:pt idx="3764">
                  <c:v>0.35599999999999998</c:v>
                </c:pt>
                <c:pt idx="3765">
                  <c:v>0.35610000000000003</c:v>
                </c:pt>
                <c:pt idx="3766">
                  <c:v>0.35620000000000002</c:v>
                </c:pt>
                <c:pt idx="3767">
                  <c:v>0.35630000000000001</c:v>
                </c:pt>
                <c:pt idx="3768">
                  <c:v>0.35639999999999999</c:v>
                </c:pt>
                <c:pt idx="3769">
                  <c:v>0.35649999999999998</c:v>
                </c:pt>
                <c:pt idx="3770">
                  <c:v>0.35659999999999997</c:v>
                </c:pt>
                <c:pt idx="3771">
                  <c:v>0.35670000000000002</c:v>
                </c:pt>
                <c:pt idx="3772">
                  <c:v>0.35680000000000001</c:v>
                </c:pt>
                <c:pt idx="3773">
                  <c:v>0.3569</c:v>
                </c:pt>
                <c:pt idx="3774">
                  <c:v>0.35699999999999998</c:v>
                </c:pt>
                <c:pt idx="3775">
                  <c:v>0.35709999999999997</c:v>
                </c:pt>
                <c:pt idx="3776">
                  <c:v>0.35720000000000002</c:v>
                </c:pt>
                <c:pt idx="3777">
                  <c:v>0.35730000000000001</c:v>
                </c:pt>
                <c:pt idx="3778">
                  <c:v>0.3574</c:v>
                </c:pt>
                <c:pt idx="3779">
                  <c:v>0.35749999999999998</c:v>
                </c:pt>
                <c:pt idx="3780">
                  <c:v>0.35759999999999997</c:v>
                </c:pt>
                <c:pt idx="3781">
                  <c:v>0.35770000000000002</c:v>
                </c:pt>
                <c:pt idx="3782">
                  <c:v>0.35780000000000001</c:v>
                </c:pt>
                <c:pt idx="3783">
                  <c:v>0.3579</c:v>
                </c:pt>
                <c:pt idx="3784">
                  <c:v>0.35799999999999998</c:v>
                </c:pt>
                <c:pt idx="3785">
                  <c:v>0.35809999999999997</c:v>
                </c:pt>
                <c:pt idx="3786">
                  <c:v>0.35820000000000002</c:v>
                </c:pt>
                <c:pt idx="3787">
                  <c:v>0.35830000000000001</c:v>
                </c:pt>
                <c:pt idx="3788">
                  <c:v>0.3584</c:v>
                </c:pt>
                <c:pt idx="3789">
                  <c:v>0.35849999999999999</c:v>
                </c:pt>
                <c:pt idx="3790">
                  <c:v>0.35859999999999997</c:v>
                </c:pt>
                <c:pt idx="3791">
                  <c:v>0.35870000000000002</c:v>
                </c:pt>
                <c:pt idx="3792">
                  <c:v>0.35880000000000001</c:v>
                </c:pt>
                <c:pt idx="3793">
                  <c:v>0.3589</c:v>
                </c:pt>
                <c:pt idx="3794">
                  <c:v>0.35899999999999999</c:v>
                </c:pt>
                <c:pt idx="3795">
                  <c:v>0.35909999999999997</c:v>
                </c:pt>
                <c:pt idx="3796">
                  <c:v>0.35920000000000002</c:v>
                </c:pt>
                <c:pt idx="3797">
                  <c:v>0.35930000000000001</c:v>
                </c:pt>
                <c:pt idx="3798">
                  <c:v>0.3594</c:v>
                </c:pt>
                <c:pt idx="3799">
                  <c:v>0.35949999999999999</c:v>
                </c:pt>
                <c:pt idx="3800">
                  <c:v>0.35959999999999998</c:v>
                </c:pt>
                <c:pt idx="3801">
                  <c:v>0.35970000000000002</c:v>
                </c:pt>
                <c:pt idx="3802">
                  <c:v>0.35980000000000001</c:v>
                </c:pt>
                <c:pt idx="3803">
                  <c:v>0.3599</c:v>
                </c:pt>
                <c:pt idx="3804">
                  <c:v>0.36</c:v>
                </c:pt>
                <c:pt idx="3805">
                  <c:v>0.36009999999999998</c:v>
                </c:pt>
                <c:pt idx="3806">
                  <c:v>0.36020000000000002</c:v>
                </c:pt>
                <c:pt idx="3807">
                  <c:v>0.36030000000000001</c:v>
                </c:pt>
                <c:pt idx="3808">
                  <c:v>0.3604</c:v>
                </c:pt>
                <c:pt idx="3809">
                  <c:v>0.36049999999999999</c:v>
                </c:pt>
                <c:pt idx="3810">
                  <c:v>0.36059999999999998</c:v>
                </c:pt>
                <c:pt idx="3811">
                  <c:v>0.36070000000000002</c:v>
                </c:pt>
                <c:pt idx="3812">
                  <c:v>0.36080000000000001</c:v>
                </c:pt>
                <c:pt idx="3813">
                  <c:v>0.3609</c:v>
                </c:pt>
                <c:pt idx="3814">
                  <c:v>0.36099999999999999</c:v>
                </c:pt>
                <c:pt idx="3815">
                  <c:v>0.36109999999999998</c:v>
                </c:pt>
                <c:pt idx="3816">
                  <c:v>0.36120000000000002</c:v>
                </c:pt>
                <c:pt idx="3817">
                  <c:v>0.36130000000000001</c:v>
                </c:pt>
                <c:pt idx="3818">
                  <c:v>0.3614</c:v>
                </c:pt>
                <c:pt idx="3819">
                  <c:v>0.36149999999999999</c:v>
                </c:pt>
                <c:pt idx="3820">
                  <c:v>0.36159999999999998</c:v>
                </c:pt>
                <c:pt idx="3821">
                  <c:v>0.36170000000000002</c:v>
                </c:pt>
                <c:pt idx="3822">
                  <c:v>0.36180000000000001</c:v>
                </c:pt>
                <c:pt idx="3823">
                  <c:v>0.3619</c:v>
                </c:pt>
                <c:pt idx="3824">
                  <c:v>0.36199999999999999</c:v>
                </c:pt>
                <c:pt idx="3825">
                  <c:v>0.36209999999999998</c:v>
                </c:pt>
                <c:pt idx="3826">
                  <c:v>0.36220000000000002</c:v>
                </c:pt>
                <c:pt idx="3827">
                  <c:v>0.36230000000000001</c:v>
                </c:pt>
                <c:pt idx="3828">
                  <c:v>0.3624</c:v>
                </c:pt>
                <c:pt idx="3829">
                  <c:v>0.36249999999999999</c:v>
                </c:pt>
                <c:pt idx="3830">
                  <c:v>0.36259999999999998</c:v>
                </c:pt>
                <c:pt idx="3831">
                  <c:v>0.36270000000000002</c:v>
                </c:pt>
                <c:pt idx="3832">
                  <c:v>0.36280000000000001</c:v>
                </c:pt>
                <c:pt idx="3833">
                  <c:v>0.3629</c:v>
                </c:pt>
                <c:pt idx="3834">
                  <c:v>0.36299999999999999</c:v>
                </c:pt>
                <c:pt idx="3835">
                  <c:v>0.36309999999999998</c:v>
                </c:pt>
                <c:pt idx="3836">
                  <c:v>0.36320000000000002</c:v>
                </c:pt>
                <c:pt idx="3837">
                  <c:v>0.36330000000000001</c:v>
                </c:pt>
                <c:pt idx="3838">
                  <c:v>0.3634</c:v>
                </c:pt>
                <c:pt idx="3839">
                  <c:v>0.36349999999999999</c:v>
                </c:pt>
                <c:pt idx="3840">
                  <c:v>0.36359999999999998</c:v>
                </c:pt>
                <c:pt idx="3841">
                  <c:v>0.36370000000000002</c:v>
                </c:pt>
                <c:pt idx="3842">
                  <c:v>0.36380000000000001</c:v>
                </c:pt>
                <c:pt idx="3843">
                  <c:v>0.3639</c:v>
                </c:pt>
                <c:pt idx="3844">
                  <c:v>0.36399999999999999</c:v>
                </c:pt>
                <c:pt idx="3845">
                  <c:v>0.36409999999999998</c:v>
                </c:pt>
                <c:pt idx="3846">
                  <c:v>0.36420000000000002</c:v>
                </c:pt>
                <c:pt idx="3847">
                  <c:v>0.36430000000000001</c:v>
                </c:pt>
                <c:pt idx="3848">
                  <c:v>0.3644</c:v>
                </c:pt>
                <c:pt idx="3849">
                  <c:v>0.36449999999999999</c:v>
                </c:pt>
                <c:pt idx="3850">
                  <c:v>0.36459999999999998</c:v>
                </c:pt>
                <c:pt idx="3851">
                  <c:v>0.36470000000000002</c:v>
                </c:pt>
                <c:pt idx="3852">
                  <c:v>0.36480000000000001</c:v>
                </c:pt>
                <c:pt idx="3853">
                  <c:v>0.3649</c:v>
                </c:pt>
                <c:pt idx="3854">
                  <c:v>0.36499999999999999</c:v>
                </c:pt>
                <c:pt idx="3855">
                  <c:v>0.36509999999999998</c:v>
                </c:pt>
                <c:pt idx="3856">
                  <c:v>0.36520000000000002</c:v>
                </c:pt>
                <c:pt idx="3857">
                  <c:v>0.36530000000000001</c:v>
                </c:pt>
                <c:pt idx="3858">
                  <c:v>0.3654</c:v>
                </c:pt>
                <c:pt idx="3859">
                  <c:v>0.36549999999999999</c:v>
                </c:pt>
                <c:pt idx="3860">
                  <c:v>0.36559999999999998</c:v>
                </c:pt>
                <c:pt idx="3861">
                  <c:v>0.36570000000000003</c:v>
                </c:pt>
                <c:pt idx="3862">
                  <c:v>0.36580000000000001</c:v>
                </c:pt>
                <c:pt idx="3863">
                  <c:v>0.3659</c:v>
                </c:pt>
                <c:pt idx="3864">
                  <c:v>0.36599999999999999</c:v>
                </c:pt>
                <c:pt idx="3865">
                  <c:v>0.36609999999999998</c:v>
                </c:pt>
                <c:pt idx="3866">
                  <c:v>0.36620000000000003</c:v>
                </c:pt>
                <c:pt idx="3867">
                  <c:v>0.36630000000000001</c:v>
                </c:pt>
                <c:pt idx="3868">
                  <c:v>0.3664</c:v>
                </c:pt>
                <c:pt idx="3869">
                  <c:v>0.36649999999999999</c:v>
                </c:pt>
                <c:pt idx="3870">
                  <c:v>0.36659999999999998</c:v>
                </c:pt>
                <c:pt idx="3871">
                  <c:v>0.36670000000000003</c:v>
                </c:pt>
                <c:pt idx="3872">
                  <c:v>0.36680000000000001</c:v>
                </c:pt>
                <c:pt idx="3873">
                  <c:v>0.3669</c:v>
                </c:pt>
                <c:pt idx="3874">
                  <c:v>0.36699999999999999</c:v>
                </c:pt>
                <c:pt idx="3875">
                  <c:v>0.36709999999999998</c:v>
                </c:pt>
                <c:pt idx="3876">
                  <c:v>0.36720000000000003</c:v>
                </c:pt>
                <c:pt idx="3877">
                  <c:v>0.36730000000000002</c:v>
                </c:pt>
                <c:pt idx="3878">
                  <c:v>0.3674</c:v>
                </c:pt>
                <c:pt idx="3879">
                  <c:v>0.36749999999999999</c:v>
                </c:pt>
                <c:pt idx="3880">
                  <c:v>0.36759999999999998</c:v>
                </c:pt>
                <c:pt idx="3881">
                  <c:v>0.36770000000000003</c:v>
                </c:pt>
                <c:pt idx="3882">
                  <c:v>0.36780000000000002</c:v>
                </c:pt>
                <c:pt idx="3883">
                  <c:v>0.3679</c:v>
                </c:pt>
                <c:pt idx="3884">
                  <c:v>0.36799999999999999</c:v>
                </c:pt>
                <c:pt idx="3885">
                  <c:v>0.36809999999999998</c:v>
                </c:pt>
                <c:pt idx="3886">
                  <c:v>0.36820000000000003</c:v>
                </c:pt>
                <c:pt idx="3887">
                  <c:v>0.36830000000000002</c:v>
                </c:pt>
                <c:pt idx="3888">
                  <c:v>0.36840000000000001</c:v>
                </c:pt>
                <c:pt idx="3889">
                  <c:v>0.36849999999999999</c:v>
                </c:pt>
                <c:pt idx="3890">
                  <c:v>0.36859999999999998</c:v>
                </c:pt>
                <c:pt idx="3891">
                  <c:v>0.36870000000000003</c:v>
                </c:pt>
                <c:pt idx="3892">
                  <c:v>0.36880000000000002</c:v>
                </c:pt>
                <c:pt idx="3893">
                  <c:v>0.36890000000000001</c:v>
                </c:pt>
                <c:pt idx="3894">
                  <c:v>0.36899999999999999</c:v>
                </c:pt>
                <c:pt idx="3895">
                  <c:v>0.36909999999999998</c:v>
                </c:pt>
                <c:pt idx="3896">
                  <c:v>0.36919999999999997</c:v>
                </c:pt>
                <c:pt idx="3897">
                  <c:v>0.36930000000000002</c:v>
                </c:pt>
                <c:pt idx="3898">
                  <c:v>0.36940000000000001</c:v>
                </c:pt>
                <c:pt idx="3899">
                  <c:v>0.3695</c:v>
                </c:pt>
                <c:pt idx="3900">
                  <c:v>0.36959999999999998</c:v>
                </c:pt>
                <c:pt idx="3901">
                  <c:v>0.36969999999999997</c:v>
                </c:pt>
                <c:pt idx="3902">
                  <c:v>0.36980000000000002</c:v>
                </c:pt>
                <c:pt idx="3903">
                  <c:v>0.36990000000000001</c:v>
                </c:pt>
                <c:pt idx="3904">
                  <c:v>0.37</c:v>
                </c:pt>
                <c:pt idx="3905">
                  <c:v>0.37009999999999998</c:v>
                </c:pt>
                <c:pt idx="3906">
                  <c:v>0.37019999999999997</c:v>
                </c:pt>
                <c:pt idx="3907">
                  <c:v>0.37030000000000002</c:v>
                </c:pt>
                <c:pt idx="3908">
                  <c:v>0.37040000000000001</c:v>
                </c:pt>
                <c:pt idx="3909">
                  <c:v>0.3705</c:v>
                </c:pt>
                <c:pt idx="3910">
                  <c:v>0.37059999999999998</c:v>
                </c:pt>
                <c:pt idx="3911">
                  <c:v>0.37069999999999997</c:v>
                </c:pt>
                <c:pt idx="3912">
                  <c:v>0.37080000000000002</c:v>
                </c:pt>
                <c:pt idx="3913">
                  <c:v>0.37090000000000001</c:v>
                </c:pt>
                <c:pt idx="3914">
                  <c:v>0.371</c:v>
                </c:pt>
                <c:pt idx="3915">
                  <c:v>0.37109999999999999</c:v>
                </c:pt>
                <c:pt idx="3916">
                  <c:v>0.37119999999999997</c:v>
                </c:pt>
                <c:pt idx="3917">
                  <c:v>0.37130000000000002</c:v>
                </c:pt>
                <c:pt idx="3918">
                  <c:v>0.37140000000000001</c:v>
                </c:pt>
                <c:pt idx="3919">
                  <c:v>0.3715</c:v>
                </c:pt>
                <c:pt idx="3920">
                  <c:v>0.37159999999999999</c:v>
                </c:pt>
                <c:pt idx="3921">
                  <c:v>0.37169999999999997</c:v>
                </c:pt>
                <c:pt idx="3922">
                  <c:v>0.37180000000000002</c:v>
                </c:pt>
                <c:pt idx="3923">
                  <c:v>0.37190000000000001</c:v>
                </c:pt>
                <c:pt idx="3924">
                  <c:v>0.372</c:v>
                </c:pt>
                <c:pt idx="3925">
                  <c:v>0.37209999999999999</c:v>
                </c:pt>
                <c:pt idx="3926">
                  <c:v>0.37219999999999998</c:v>
                </c:pt>
                <c:pt idx="3927">
                  <c:v>0.37230000000000002</c:v>
                </c:pt>
                <c:pt idx="3928">
                  <c:v>0.37240000000000001</c:v>
                </c:pt>
                <c:pt idx="3929">
                  <c:v>0.3725</c:v>
                </c:pt>
                <c:pt idx="3930">
                  <c:v>0.37259999999999999</c:v>
                </c:pt>
                <c:pt idx="3931">
                  <c:v>0.37269999999999998</c:v>
                </c:pt>
                <c:pt idx="3932">
                  <c:v>0.37280000000000002</c:v>
                </c:pt>
                <c:pt idx="3933">
                  <c:v>0.37290000000000001</c:v>
                </c:pt>
                <c:pt idx="3934">
                  <c:v>0.373</c:v>
                </c:pt>
                <c:pt idx="3935">
                  <c:v>0.37309999999999999</c:v>
                </c:pt>
                <c:pt idx="3936">
                  <c:v>0.37319999999999998</c:v>
                </c:pt>
                <c:pt idx="3937">
                  <c:v>0.37330000000000002</c:v>
                </c:pt>
                <c:pt idx="3938">
                  <c:v>0.37340000000000001</c:v>
                </c:pt>
                <c:pt idx="3939">
                  <c:v>0.3735</c:v>
                </c:pt>
                <c:pt idx="3940">
                  <c:v>0.37359999999999999</c:v>
                </c:pt>
                <c:pt idx="3941">
                  <c:v>0.37369999999999998</c:v>
                </c:pt>
                <c:pt idx="3942">
                  <c:v>0.37380000000000002</c:v>
                </c:pt>
                <c:pt idx="3943">
                  <c:v>0.37390000000000001</c:v>
                </c:pt>
                <c:pt idx="3944">
                  <c:v>0.374</c:v>
                </c:pt>
                <c:pt idx="3945">
                  <c:v>0.37409999999999999</c:v>
                </c:pt>
                <c:pt idx="3946">
                  <c:v>0.37419999999999998</c:v>
                </c:pt>
                <c:pt idx="3947">
                  <c:v>0.37430000000000002</c:v>
                </c:pt>
                <c:pt idx="3948">
                  <c:v>0.37440000000000001</c:v>
                </c:pt>
                <c:pt idx="3949">
                  <c:v>0.3745</c:v>
                </c:pt>
                <c:pt idx="3950">
                  <c:v>0.37459999999999999</c:v>
                </c:pt>
                <c:pt idx="3951">
                  <c:v>0.37469999999999998</c:v>
                </c:pt>
                <c:pt idx="3952">
                  <c:v>0.37480000000000002</c:v>
                </c:pt>
                <c:pt idx="3953">
                  <c:v>0.37490000000000001</c:v>
                </c:pt>
                <c:pt idx="3954">
                  <c:v>0.375</c:v>
                </c:pt>
                <c:pt idx="3955">
                  <c:v>0.37509999999999999</c:v>
                </c:pt>
                <c:pt idx="3956">
                  <c:v>0.37519999999999998</c:v>
                </c:pt>
                <c:pt idx="3957">
                  <c:v>0.37530000000000002</c:v>
                </c:pt>
                <c:pt idx="3958">
                  <c:v>0.37540000000000001</c:v>
                </c:pt>
                <c:pt idx="3959">
                  <c:v>0.3755</c:v>
                </c:pt>
                <c:pt idx="3960">
                  <c:v>0.37559999999999999</c:v>
                </c:pt>
                <c:pt idx="3961">
                  <c:v>0.37569999999999998</c:v>
                </c:pt>
                <c:pt idx="3962">
                  <c:v>0.37580000000000002</c:v>
                </c:pt>
                <c:pt idx="3963">
                  <c:v>0.37590000000000001</c:v>
                </c:pt>
                <c:pt idx="3964">
                  <c:v>0.376</c:v>
                </c:pt>
                <c:pt idx="3965">
                  <c:v>0.37609999999999999</c:v>
                </c:pt>
                <c:pt idx="3966">
                  <c:v>0.37619999999999998</c:v>
                </c:pt>
                <c:pt idx="3967">
                  <c:v>0.37630000000000002</c:v>
                </c:pt>
                <c:pt idx="3968">
                  <c:v>0.37640000000000001</c:v>
                </c:pt>
                <c:pt idx="3969">
                  <c:v>0.3765</c:v>
                </c:pt>
                <c:pt idx="3970">
                  <c:v>0.37659999999999999</c:v>
                </c:pt>
                <c:pt idx="3971">
                  <c:v>0.37669999999999998</c:v>
                </c:pt>
                <c:pt idx="3972">
                  <c:v>0.37680000000000002</c:v>
                </c:pt>
                <c:pt idx="3973">
                  <c:v>0.37690000000000001</c:v>
                </c:pt>
                <c:pt idx="3974">
                  <c:v>0.377</c:v>
                </c:pt>
                <c:pt idx="3975">
                  <c:v>0.37709999999999999</c:v>
                </c:pt>
                <c:pt idx="3976">
                  <c:v>0.37719999999999998</c:v>
                </c:pt>
                <c:pt idx="3977">
                  <c:v>0.37730000000000002</c:v>
                </c:pt>
                <c:pt idx="3978">
                  <c:v>0.37740000000000001</c:v>
                </c:pt>
                <c:pt idx="3979">
                  <c:v>0.3775</c:v>
                </c:pt>
                <c:pt idx="3980">
                  <c:v>0.37759999999999999</c:v>
                </c:pt>
                <c:pt idx="3981">
                  <c:v>0.37769999999999998</c:v>
                </c:pt>
                <c:pt idx="3982">
                  <c:v>0.37780000000000002</c:v>
                </c:pt>
                <c:pt idx="3983">
                  <c:v>0.37790000000000001</c:v>
                </c:pt>
                <c:pt idx="3984">
                  <c:v>0.378</c:v>
                </c:pt>
                <c:pt idx="3985">
                  <c:v>0.37809999999999999</c:v>
                </c:pt>
                <c:pt idx="3986">
                  <c:v>0.37819999999999998</c:v>
                </c:pt>
                <c:pt idx="3987">
                  <c:v>0.37830000000000003</c:v>
                </c:pt>
                <c:pt idx="3988">
                  <c:v>0.37840000000000001</c:v>
                </c:pt>
                <c:pt idx="3989">
                  <c:v>0.3785</c:v>
                </c:pt>
                <c:pt idx="3990">
                  <c:v>0.37859999999999999</c:v>
                </c:pt>
                <c:pt idx="3991">
                  <c:v>0.37869999999999998</c:v>
                </c:pt>
                <c:pt idx="3992">
                  <c:v>0.37880000000000003</c:v>
                </c:pt>
                <c:pt idx="3993">
                  <c:v>0.37890000000000001</c:v>
                </c:pt>
                <c:pt idx="3994">
                  <c:v>0.379</c:v>
                </c:pt>
                <c:pt idx="3995">
                  <c:v>0.37909999999999999</c:v>
                </c:pt>
                <c:pt idx="3996">
                  <c:v>0.37919999999999998</c:v>
                </c:pt>
                <c:pt idx="3997">
                  <c:v>0.37930000000000003</c:v>
                </c:pt>
                <c:pt idx="3998">
                  <c:v>0.37940000000000002</c:v>
                </c:pt>
                <c:pt idx="3999">
                  <c:v>0.3795</c:v>
                </c:pt>
                <c:pt idx="4000">
                  <c:v>0.37959999999999999</c:v>
                </c:pt>
                <c:pt idx="4001">
                  <c:v>0.37969999999999998</c:v>
                </c:pt>
                <c:pt idx="4002">
                  <c:v>0.37980000000000003</c:v>
                </c:pt>
                <c:pt idx="4003">
                  <c:v>0.37990000000000002</c:v>
                </c:pt>
                <c:pt idx="4004">
                  <c:v>0.38</c:v>
                </c:pt>
                <c:pt idx="4005">
                  <c:v>0.38009999999999999</c:v>
                </c:pt>
                <c:pt idx="4006">
                  <c:v>0.38019999999999998</c:v>
                </c:pt>
                <c:pt idx="4007">
                  <c:v>0.38030000000000003</c:v>
                </c:pt>
                <c:pt idx="4008">
                  <c:v>0.38040000000000002</c:v>
                </c:pt>
                <c:pt idx="4009">
                  <c:v>0.3805</c:v>
                </c:pt>
                <c:pt idx="4010">
                  <c:v>0.38059999999999999</c:v>
                </c:pt>
                <c:pt idx="4011">
                  <c:v>0.38069999999999998</c:v>
                </c:pt>
                <c:pt idx="4012">
                  <c:v>0.38080000000000003</c:v>
                </c:pt>
                <c:pt idx="4013">
                  <c:v>0.38090000000000002</c:v>
                </c:pt>
                <c:pt idx="4014">
                  <c:v>0.38100000000000001</c:v>
                </c:pt>
                <c:pt idx="4015">
                  <c:v>0.38109999999999999</c:v>
                </c:pt>
                <c:pt idx="4016">
                  <c:v>0.38119999999999998</c:v>
                </c:pt>
                <c:pt idx="4017">
                  <c:v>0.38129999999999997</c:v>
                </c:pt>
                <c:pt idx="4018">
                  <c:v>0.38140000000000002</c:v>
                </c:pt>
                <c:pt idx="4019">
                  <c:v>0.38150000000000001</c:v>
                </c:pt>
                <c:pt idx="4020">
                  <c:v>0.38159999999999999</c:v>
                </c:pt>
                <c:pt idx="4021">
                  <c:v>0.38169999999999998</c:v>
                </c:pt>
                <c:pt idx="4022">
                  <c:v>0.38179999999999997</c:v>
                </c:pt>
                <c:pt idx="4023">
                  <c:v>0.38190000000000002</c:v>
                </c:pt>
                <c:pt idx="4024">
                  <c:v>0.38200000000000001</c:v>
                </c:pt>
                <c:pt idx="4025">
                  <c:v>0.3821</c:v>
                </c:pt>
                <c:pt idx="4026">
                  <c:v>0.38219999999999998</c:v>
                </c:pt>
                <c:pt idx="4027">
                  <c:v>0.38229999999999997</c:v>
                </c:pt>
                <c:pt idx="4028">
                  <c:v>0.38240000000000002</c:v>
                </c:pt>
                <c:pt idx="4029">
                  <c:v>0.38250000000000001</c:v>
                </c:pt>
                <c:pt idx="4030">
                  <c:v>0.3826</c:v>
                </c:pt>
                <c:pt idx="4031">
                  <c:v>0.38269999999999998</c:v>
                </c:pt>
                <c:pt idx="4032">
                  <c:v>0.38279999999999997</c:v>
                </c:pt>
                <c:pt idx="4033">
                  <c:v>0.38290000000000002</c:v>
                </c:pt>
                <c:pt idx="4034">
                  <c:v>0.38300000000000001</c:v>
                </c:pt>
                <c:pt idx="4035">
                  <c:v>0.3831</c:v>
                </c:pt>
                <c:pt idx="4036">
                  <c:v>0.38319999999999999</c:v>
                </c:pt>
                <c:pt idx="4037">
                  <c:v>0.38329999999999997</c:v>
                </c:pt>
                <c:pt idx="4038">
                  <c:v>0.38340000000000002</c:v>
                </c:pt>
                <c:pt idx="4039">
                  <c:v>0.38350000000000001</c:v>
                </c:pt>
                <c:pt idx="4040">
                  <c:v>0.3836</c:v>
                </c:pt>
                <c:pt idx="4041">
                  <c:v>0.38369999999999999</c:v>
                </c:pt>
                <c:pt idx="4042">
                  <c:v>0.38379999999999997</c:v>
                </c:pt>
                <c:pt idx="4043">
                  <c:v>0.38390000000000002</c:v>
                </c:pt>
                <c:pt idx="4044">
                  <c:v>0.38400000000000001</c:v>
                </c:pt>
                <c:pt idx="4045">
                  <c:v>0.3841</c:v>
                </c:pt>
                <c:pt idx="4046">
                  <c:v>0.38419999999999999</c:v>
                </c:pt>
                <c:pt idx="4047">
                  <c:v>0.38429999999999997</c:v>
                </c:pt>
                <c:pt idx="4048">
                  <c:v>0.38440000000000002</c:v>
                </c:pt>
                <c:pt idx="4049">
                  <c:v>0.38450000000000001</c:v>
                </c:pt>
                <c:pt idx="4050">
                  <c:v>0.3846</c:v>
                </c:pt>
                <c:pt idx="4051">
                  <c:v>0.38469999999999999</c:v>
                </c:pt>
                <c:pt idx="4052">
                  <c:v>0.38479999999999998</c:v>
                </c:pt>
                <c:pt idx="4053">
                  <c:v>0.38490000000000002</c:v>
                </c:pt>
                <c:pt idx="4054">
                  <c:v>0.38500000000000001</c:v>
                </c:pt>
                <c:pt idx="4055">
                  <c:v>0.3851</c:v>
                </c:pt>
                <c:pt idx="4056">
                  <c:v>0.38519999999999999</c:v>
                </c:pt>
                <c:pt idx="4057">
                  <c:v>0.38529999999999998</c:v>
                </c:pt>
                <c:pt idx="4058">
                  <c:v>0.38540000000000002</c:v>
                </c:pt>
                <c:pt idx="4059">
                  <c:v>0.38550000000000001</c:v>
                </c:pt>
                <c:pt idx="4060">
                  <c:v>0.3856</c:v>
                </c:pt>
                <c:pt idx="4061">
                  <c:v>0.38569999999999999</c:v>
                </c:pt>
                <c:pt idx="4062">
                  <c:v>0.38579999999999998</c:v>
                </c:pt>
                <c:pt idx="4063">
                  <c:v>0.38590000000000002</c:v>
                </c:pt>
                <c:pt idx="4064">
                  <c:v>0.38600000000000001</c:v>
                </c:pt>
                <c:pt idx="4065">
                  <c:v>0.3861</c:v>
                </c:pt>
                <c:pt idx="4066">
                  <c:v>0.38619999999999999</c:v>
                </c:pt>
                <c:pt idx="4067">
                  <c:v>0.38629999999999998</c:v>
                </c:pt>
                <c:pt idx="4068">
                  <c:v>0.38640000000000002</c:v>
                </c:pt>
                <c:pt idx="4069">
                  <c:v>0.38650000000000001</c:v>
                </c:pt>
                <c:pt idx="4070">
                  <c:v>0.3866</c:v>
                </c:pt>
                <c:pt idx="4071">
                  <c:v>0.38669999999999999</c:v>
                </c:pt>
                <c:pt idx="4072">
                  <c:v>0.38679999999999998</c:v>
                </c:pt>
                <c:pt idx="4073">
                  <c:v>0.38690000000000002</c:v>
                </c:pt>
                <c:pt idx="4074">
                  <c:v>0.38700000000000001</c:v>
                </c:pt>
                <c:pt idx="4075">
                  <c:v>0.3871</c:v>
                </c:pt>
                <c:pt idx="4076">
                  <c:v>0.38719999999999999</c:v>
                </c:pt>
                <c:pt idx="4077">
                  <c:v>0.38729999999999998</c:v>
                </c:pt>
                <c:pt idx="4078">
                  <c:v>0.38740000000000002</c:v>
                </c:pt>
                <c:pt idx="4079">
                  <c:v>0.38750000000000001</c:v>
                </c:pt>
                <c:pt idx="4080">
                  <c:v>0.3876</c:v>
                </c:pt>
                <c:pt idx="4081">
                  <c:v>0.38769999999999999</c:v>
                </c:pt>
                <c:pt idx="4082">
                  <c:v>0.38779999999999998</c:v>
                </c:pt>
                <c:pt idx="4083">
                  <c:v>0.38790000000000002</c:v>
                </c:pt>
                <c:pt idx="4084">
                  <c:v>0.38800000000000001</c:v>
                </c:pt>
                <c:pt idx="4085">
                  <c:v>0.3881</c:v>
                </c:pt>
                <c:pt idx="4086">
                  <c:v>0.38819999999999999</c:v>
                </c:pt>
                <c:pt idx="4087">
                  <c:v>0.38829999999999998</c:v>
                </c:pt>
                <c:pt idx="4088">
                  <c:v>0.38840000000000002</c:v>
                </c:pt>
                <c:pt idx="4089">
                  <c:v>0.38850000000000001</c:v>
                </c:pt>
                <c:pt idx="4090">
                  <c:v>0.3886</c:v>
                </c:pt>
                <c:pt idx="4091">
                  <c:v>0.38869999999999999</c:v>
                </c:pt>
                <c:pt idx="4092">
                  <c:v>0.38879999999999998</c:v>
                </c:pt>
                <c:pt idx="4093">
                  <c:v>0.38890000000000002</c:v>
                </c:pt>
                <c:pt idx="4094">
                  <c:v>0.38900000000000001</c:v>
                </c:pt>
                <c:pt idx="4095">
                  <c:v>0.3891</c:v>
                </c:pt>
                <c:pt idx="4096">
                  <c:v>0.38919999999999999</c:v>
                </c:pt>
                <c:pt idx="4097">
                  <c:v>0.38929999999999998</c:v>
                </c:pt>
                <c:pt idx="4098">
                  <c:v>0.38940000000000002</c:v>
                </c:pt>
                <c:pt idx="4099">
                  <c:v>0.38950000000000001</c:v>
                </c:pt>
                <c:pt idx="4100">
                  <c:v>0.3896</c:v>
                </c:pt>
                <c:pt idx="4101">
                  <c:v>0.38969999999999999</c:v>
                </c:pt>
                <c:pt idx="4102">
                  <c:v>0.38979999999999998</c:v>
                </c:pt>
                <c:pt idx="4103">
                  <c:v>0.38990000000000002</c:v>
                </c:pt>
                <c:pt idx="4104">
                  <c:v>0.39</c:v>
                </c:pt>
                <c:pt idx="4105">
                  <c:v>0.3901</c:v>
                </c:pt>
                <c:pt idx="4106">
                  <c:v>0.39019999999999999</c:v>
                </c:pt>
                <c:pt idx="4107">
                  <c:v>0.39029999999999998</c:v>
                </c:pt>
                <c:pt idx="4108">
                  <c:v>0.39040000000000002</c:v>
                </c:pt>
                <c:pt idx="4109">
                  <c:v>0.39050000000000001</c:v>
                </c:pt>
                <c:pt idx="4110">
                  <c:v>0.3906</c:v>
                </c:pt>
                <c:pt idx="4111">
                  <c:v>0.39069999999999999</c:v>
                </c:pt>
                <c:pt idx="4112">
                  <c:v>0.39079999999999998</c:v>
                </c:pt>
                <c:pt idx="4113">
                  <c:v>0.39090000000000003</c:v>
                </c:pt>
                <c:pt idx="4114">
                  <c:v>0.39100000000000001</c:v>
                </c:pt>
                <c:pt idx="4115">
                  <c:v>0.3911</c:v>
                </c:pt>
                <c:pt idx="4116">
                  <c:v>0.39119999999999999</c:v>
                </c:pt>
                <c:pt idx="4117">
                  <c:v>0.39129999999999998</c:v>
                </c:pt>
                <c:pt idx="4118">
                  <c:v>0.39140000000000003</c:v>
                </c:pt>
                <c:pt idx="4119">
                  <c:v>0.39150000000000001</c:v>
                </c:pt>
                <c:pt idx="4120">
                  <c:v>0.3916</c:v>
                </c:pt>
                <c:pt idx="4121">
                  <c:v>0.39169999999999999</c:v>
                </c:pt>
                <c:pt idx="4122">
                  <c:v>0.39179999999999998</c:v>
                </c:pt>
                <c:pt idx="4123">
                  <c:v>0.39190000000000003</c:v>
                </c:pt>
                <c:pt idx="4124">
                  <c:v>0.39200000000000002</c:v>
                </c:pt>
                <c:pt idx="4125">
                  <c:v>0.3921</c:v>
                </c:pt>
                <c:pt idx="4126">
                  <c:v>0.39219999999999999</c:v>
                </c:pt>
                <c:pt idx="4127">
                  <c:v>0.39229999999999998</c:v>
                </c:pt>
                <c:pt idx="4128">
                  <c:v>0.39240000000000003</c:v>
                </c:pt>
                <c:pt idx="4129">
                  <c:v>0.39250000000000002</c:v>
                </c:pt>
                <c:pt idx="4130">
                  <c:v>0.3926</c:v>
                </c:pt>
                <c:pt idx="4131">
                  <c:v>0.39269999999999999</c:v>
                </c:pt>
                <c:pt idx="4132">
                  <c:v>0.39279999999999998</c:v>
                </c:pt>
                <c:pt idx="4133">
                  <c:v>0.39290000000000003</c:v>
                </c:pt>
                <c:pt idx="4134">
                  <c:v>0.39300000000000002</c:v>
                </c:pt>
                <c:pt idx="4135">
                  <c:v>0.3931</c:v>
                </c:pt>
                <c:pt idx="4136">
                  <c:v>0.39319999999999999</c:v>
                </c:pt>
                <c:pt idx="4137">
                  <c:v>0.39329999999999998</c:v>
                </c:pt>
                <c:pt idx="4138">
                  <c:v>0.39340000000000003</c:v>
                </c:pt>
                <c:pt idx="4139">
                  <c:v>0.39350000000000002</c:v>
                </c:pt>
                <c:pt idx="4140">
                  <c:v>0.39360000000000001</c:v>
                </c:pt>
                <c:pt idx="4141">
                  <c:v>0.39369999999999999</c:v>
                </c:pt>
                <c:pt idx="4142">
                  <c:v>0.39379999999999998</c:v>
                </c:pt>
                <c:pt idx="4143">
                  <c:v>0.39389999999999997</c:v>
                </c:pt>
                <c:pt idx="4144">
                  <c:v>0.39400000000000002</c:v>
                </c:pt>
                <c:pt idx="4145">
                  <c:v>0.39410000000000001</c:v>
                </c:pt>
                <c:pt idx="4146">
                  <c:v>0.39419999999999999</c:v>
                </c:pt>
                <c:pt idx="4147">
                  <c:v>0.39429999999999998</c:v>
                </c:pt>
                <c:pt idx="4148">
                  <c:v>0.39439999999999997</c:v>
                </c:pt>
                <c:pt idx="4149">
                  <c:v>0.39450000000000002</c:v>
                </c:pt>
                <c:pt idx="4150">
                  <c:v>0.39460000000000001</c:v>
                </c:pt>
                <c:pt idx="4151">
                  <c:v>0.3947</c:v>
                </c:pt>
                <c:pt idx="4152">
                  <c:v>0.39479999999999998</c:v>
                </c:pt>
                <c:pt idx="4153">
                  <c:v>0.39489999999999997</c:v>
                </c:pt>
                <c:pt idx="4154">
                  <c:v>0.39500000000000002</c:v>
                </c:pt>
                <c:pt idx="4155">
                  <c:v>0.39510000000000001</c:v>
                </c:pt>
                <c:pt idx="4156">
                  <c:v>0.3952</c:v>
                </c:pt>
                <c:pt idx="4157">
                  <c:v>0.39529999999999998</c:v>
                </c:pt>
                <c:pt idx="4158">
                  <c:v>0.39539999999999997</c:v>
                </c:pt>
                <c:pt idx="4159">
                  <c:v>0.39550000000000002</c:v>
                </c:pt>
                <c:pt idx="4160">
                  <c:v>0.39560000000000001</c:v>
                </c:pt>
                <c:pt idx="4161">
                  <c:v>0.3957</c:v>
                </c:pt>
                <c:pt idx="4162">
                  <c:v>0.39579999999999999</c:v>
                </c:pt>
                <c:pt idx="4163">
                  <c:v>0.39589999999999997</c:v>
                </c:pt>
                <c:pt idx="4164">
                  <c:v>0.39600000000000002</c:v>
                </c:pt>
                <c:pt idx="4165">
                  <c:v>0.39610000000000001</c:v>
                </c:pt>
                <c:pt idx="4166">
                  <c:v>0.3962</c:v>
                </c:pt>
                <c:pt idx="4167">
                  <c:v>0.39629999999999999</c:v>
                </c:pt>
                <c:pt idx="4168">
                  <c:v>0.39639999999999997</c:v>
                </c:pt>
                <c:pt idx="4169">
                  <c:v>0.39650000000000002</c:v>
                </c:pt>
                <c:pt idx="4170">
                  <c:v>0.39660000000000001</c:v>
                </c:pt>
                <c:pt idx="4171">
                  <c:v>0.3967</c:v>
                </c:pt>
                <c:pt idx="4172">
                  <c:v>0.39679999999999999</c:v>
                </c:pt>
                <c:pt idx="4173">
                  <c:v>0.39689999999999998</c:v>
                </c:pt>
                <c:pt idx="4174">
                  <c:v>0.39700000000000002</c:v>
                </c:pt>
                <c:pt idx="4175">
                  <c:v>0.39710000000000001</c:v>
                </c:pt>
                <c:pt idx="4176">
                  <c:v>0.3972</c:v>
                </c:pt>
                <c:pt idx="4177">
                  <c:v>0.39729999999999999</c:v>
                </c:pt>
                <c:pt idx="4178">
                  <c:v>0.39739999999999998</c:v>
                </c:pt>
                <c:pt idx="4179">
                  <c:v>0.39750000000000002</c:v>
                </c:pt>
                <c:pt idx="4180">
                  <c:v>0.39760000000000001</c:v>
                </c:pt>
                <c:pt idx="4181">
                  <c:v>0.3977</c:v>
                </c:pt>
                <c:pt idx="4182">
                  <c:v>0.39779999999999999</c:v>
                </c:pt>
                <c:pt idx="4183">
                  <c:v>0.39789999999999998</c:v>
                </c:pt>
                <c:pt idx="4184">
                  <c:v>0.39800000000000002</c:v>
                </c:pt>
                <c:pt idx="4185">
                  <c:v>0.39810000000000001</c:v>
                </c:pt>
                <c:pt idx="4186">
                  <c:v>0.3982</c:v>
                </c:pt>
                <c:pt idx="4187">
                  <c:v>0.39829999999999999</c:v>
                </c:pt>
                <c:pt idx="4188">
                  <c:v>0.39839999999999998</c:v>
                </c:pt>
                <c:pt idx="4189">
                  <c:v>0.39850000000000002</c:v>
                </c:pt>
                <c:pt idx="4190">
                  <c:v>0.39860000000000001</c:v>
                </c:pt>
                <c:pt idx="4191">
                  <c:v>0.3987</c:v>
                </c:pt>
                <c:pt idx="4192">
                  <c:v>0.39879999999999999</c:v>
                </c:pt>
                <c:pt idx="4193">
                  <c:v>0.39889999999999998</c:v>
                </c:pt>
                <c:pt idx="4194">
                  <c:v>0.39900000000000002</c:v>
                </c:pt>
                <c:pt idx="4195">
                  <c:v>0.39910000000000001</c:v>
                </c:pt>
                <c:pt idx="4196">
                  <c:v>0.3992</c:v>
                </c:pt>
                <c:pt idx="4197">
                  <c:v>0.39929999999999999</c:v>
                </c:pt>
                <c:pt idx="4198">
                  <c:v>0.39939999999999998</c:v>
                </c:pt>
                <c:pt idx="4199">
                  <c:v>0.39950000000000002</c:v>
                </c:pt>
                <c:pt idx="4200">
                  <c:v>0.39960000000000001</c:v>
                </c:pt>
                <c:pt idx="4201">
                  <c:v>0.3997</c:v>
                </c:pt>
                <c:pt idx="4202">
                  <c:v>0.39979999999999999</c:v>
                </c:pt>
                <c:pt idx="4203">
                  <c:v>0.39989999999999998</c:v>
                </c:pt>
                <c:pt idx="4204">
                  <c:v>0.4</c:v>
                </c:pt>
                <c:pt idx="4205">
                  <c:v>0.40010000000000001</c:v>
                </c:pt>
                <c:pt idx="4206">
                  <c:v>0.4002</c:v>
                </c:pt>
                <c:pt idx="4207">
                  <c:v>0.40029999999999999</c:v>
                </c:pt>
                <c:pt idx="4208">
                  <c:v>0.40039999999999998</c:v>
                </c:pt>
                <c:pt idx="4209">
                  <c:v>0.40050000000000002</c:v>
                </c:pt>
                <c:pt idx="4210">
                  <c:v>0.40060000000000001</c:v>
                </c:pt>
                <c:pt idx="4211">
                  <c:v>0.4007</c:v>
                </c:pt>
                <c:pt idx="4212">
                  <c:v>0.40079999999999999</c:v>
                </c:pt>
                <c:pt idx="4213">
                  <c:v>0.40089999999999998</c:v>
                </c:pt>
                <c:pt idx="4214">
                  <c:v>0.40100000000000002</c:v>
                </c:pt>
                <c:pt idx="4215">
                  <c:v>0.40110000000000001</c:v>
                </c:pt>
                <c:pt idx="4216">
                  <c:v>0.4012</c:v>
                </c:pt>
                <c:pt idx="4217">
                  <c:v>0.40129999999999999</c:v>
                </c:pt>
                <c:pt idx="4218">
                  <c:v>0.40139999999999998</c:v>
                </c:pt>
                <c:pt idx="4219">
                  <c:v>0.40150000000000002</c:v>
                </c:pt>
                <c:pt idx="4220">
                  <c:v>0.40160000000000001</c:v>
                </c:pt>
                <c:pt idx="4221">
                  <c:v>0.4017</c:v>
                </c:pt>
                <c:pt idx="4222">
                  <c:v>0.40179999999999999</c:v>
                </c:pt>
                <c:pt idx="4223">
                  <c:v>0.40189999999999998</c:v>
                </c:pt>
                <c:pt idx="4224">
                  <c:v>0.40200000000000002</c:v>
                </c:pt>
                <c:pt idx="4225">
                  <c:v>0.40210000000000001</c:v>
                </c:pt>
                <c:pt idx="4226">
                  <c:v>0.4022</c:v>
                </c:pt>
                <c:pt idx="4227">
                  <c:v>0.40229999999999999</c:v>
                </c:pt>
                <c:pt idx="4228">
                  <c:v>0.40239999999999998</c:v>
                </c:pt>
                <c:pt idx="4229">
                  <c:v>0.40250000000000002</c:v>
                </c:pt>
                <c:pt idx="4230">
                  <c:v>0.40260000000000001</c:v>
                </c:pt>
                <c:pt idx="4231">
                  <c:v>0.4027</c:v>
                </c:pt>
                <c:pt idx="4232">
                  <c:v>0.40279999999999999</c:v>
                </c:pt>
                <c:pt idx="4233">
                  <c:v>0.40289999999999998</c:v>
                </c:pt>
                <c:pt idx="4234">
                  <c:v>0.40300000000000002</c:v>
                </c:pt>
                <c:pt idx="4235">
                  <c:v>0.40310000000000001</c:v>
                </c:pt>
                <c:pt idx="4236">
                  <c:v>0.4032</c:v>
                </c:pt>
                <c:pt idx="4237">
                  <c:v>0.40329999999999999</c:v>
                </c:pt>
                <c:pt idx="4238">
                  <c:v>0.40339999999999998</c:v>
                </c:pt>
                <c:pt idx="4239">
                  <c:v>0.40350000000000003</c:v>
                </c:pt>
                <c:pt idx="4240">
                  <c:v>0.40360000000000001</c:v>
                </c:pt>
                <c:pt idx="4241">
                  <c:v>0.4037</c:v>
                </c:pt>
                <c:pt idx="4242">
                  <c:v>0.40379999999999999</c:v>
                </c:pt>
                <c:pt idx="4243">
                  <c:v>0.40389999999999998</c:v>
                </c:pt>
                <c:pt idx="4244">
                  <c:v>0.40400000000000003</c:v>
                </c:pt>
                <c:pt idx="4245">
                  <c:v>0.40410000000000001</c:v>
                </c:pt>
                <c:pt idx="4246">
                  <c:v>0.4042</c:v>
                </c:pt>
                <c:pt idx="4247">
                  <c:v>0.40429999999999999</c:v>
                </c:pt>
                <c:pt idx="4248">
                  <c:v>0.40439999999999998</c:v>
                </c:pt>
                <c:pt idx="4249">
                  <c:v>0.40450000000000003</c:v>
                </c:pt>
                <c:pt idx="4250">
                  <c:v>0.40460000000000002</c:v>
                </c:pt>
                <c:pt idx="4251">
                  <c:v>0.4047</c:v>
                </c:pt>
                <c:pt idx="4252">
                  <c:v>0.40479999999999999</c:v>
                </c:pt>
                <c:pt idx="4253">
                  <c:v>0.40489999999999998</c:v>
                </c:pt>
                <c:pt idx="4254">
                  <c:v>0.40500000000000003</c:v>
                </c:pt>
                <c:pt idx="4255">
                  <c:v>0.40510000000000002</c:v>
                </c:pt>
                <c:pt idx="4256">
                  <c:v>0.4052</c:v>
                </c:pt>
                <c:pt idx="4257">
                  <c:v>0.40529999999999999</c:v>
                </c:pt>
                <c:pt idx="4258">
                  <c:v>0.40539999999999998</c:v>
                </c:pt>
                <c:pt idx="4259">
                  <c:v>0.40550000000000003</c:v>
                </c:pt>
                <c:pt idx="4260">
                  <c:v>0.40560000000000002</c:v>
                </c:pt>
                <c:pt idx="4261">
                  <c:v>0.40570000000000001</c:v>
                </c:pt>
                <c:pt idx="4262">
                  <c:v>0.40579999999999999</c:v>
                </c:pt>
                <c:pt idx="4263">
                  <c:v>0.40589999999999998</c:v>
                </c:pt>
                <c:pt idx="4264">
                  <c:v>0.40600000000000003</c:v>
                </c:pt>
                <c:pt idx="4265">
                  <c:v>0.40610000000000002</c:v>
                </c:pt>
                <c:pt idx="4266">
                  <c:v>0.40620000000000001</c:v>
                </c:pt>
                <c:pt idx="4267">
                  <c:v>0.40629999999999999</c:v>
                </c:pt>
                <c:pt idx="4268">
                  <c:v>0.40639999999999998</c:v>
                </c:pt>
                <c:pt idx="4269">
                  <c:v>0.40649999999999997</c:v>
                </c:pt>
                <c:pt idx="4270">
                  <c:v>0.40660000000000002</c:v>
                </c:pt>
                <c:pt idx="4271">
                  <c:v>0.40670000000000001</c:v>
                </c:pt>
                <c:pt idx="4272">
                  <c:v>0.40679999999999999</c:v>
                </c:pt>
                <c:pt idx="4273">
                  <c:v>0.40689999999999998</c:v>
                </c:pt>
                <c:pt idx="4274">
                  <c:v>0.40699999999999997</c:v>
                </c:pt>
                <c:pt idx="4275">
                  <c:v>0.40710000000000002</c:v>
                </c:pt>
                <c:pt idx="4276">
                  <c:v>0.40720000000000001</c:v>
                </c:pt>
                <c:pt idx="4277">
                  <c:v>0.4073</c:v>
                </c:pt>
                <c:pt idx="4278">
                  <c:v>0.40739999999999998</c:v>
                </c:pt>
                <c:pt idx="4279">
                  <c:v>0.40749999999999997</c:v>
                </c:pt>
                <c:pt idx="4280">
                  <c:v>0.40760000000000002</c:v>
                </c:pt>
                <c:pt idx="4281">
                  <c:v>0.40770000000000001</c:v>
                </c:pt>
                <c:pt idx="4282">
                  <c:v>0.4078</c:v>
                </c:pt>
                <c:pt idx="4283">
                  <c:v>0.40789999999999998</c:v>
                </c:pt>
                <c:pt idx="4284">
                  <c:v>0.40799999999999997</c:v>
                </c:pt>
                <c:pt idx="4285">
                  <c:v>0.40810000000000002</c:v>
                </c:pt>
                <c:pt idx="4286">
                  <c:v>0.40820000000000001</c:v>
                </c:pt>
                <c:pt idx="4287">
                  <c:v>0.4083</c:v>
                </c:pt>
                <c:pt idx="4288">
                  <c:v>0.40839999999999999</c:v>
                </c:pt>
                <c:pt idx="4289">
                  <c:v>0.40849999999999997</c:v>
                </c:pt>
                <c:pt idx="4290">
                  <c:v>0.40860000000000002</c:v>
                </c:pt>
                <c:pt idx="4291">
                  <c:v>0.40870000000000001</c:v>
                </c:pt>
                <c:pt idx="4292">
                  <c:v>0.4088</c:v>
                </c:pt>
                <c:pt idx="4293">
                  <c:v>0.40889999999999999</c:v>
                </c:pt>
                <c:pt idx="4294">
                  <c:v>0.40899999999999997</c:v>
                </c:pt>
                <c:pt idx="4295">
                  <c:v>0.40910000000000002</c:v>
                </c:pt>
                <c:pt idx="4296">
                  <c:v>0.40920000000000001</c:v>
                </c:pt>
                <c:pt idx="4297">
                  <c:v>0.4093</c:v>
                </c:pt>
                <c:pt idx="4298">
                  <c:v>0.40939999999999999</c:v>
                </c:pt>
                <c:pt idx="4299">
                  <c:v>0.40949999999999998</c:v>
                </c:pt>
                <c:pt idx="4300">
                  <c:v>0.40960000000000002</c:v>
                </c:pt>
                <c:pt idx="4301">
                  <c:v>0.40970000000000001</c:v>
                </c:pt>
                <c:pt idx="4302">
                  <c:v>0.4098</c:v>
                </c:pt>
                <c:pt idx="4303">
                  <c:v>0.40989999999999999</c:v>
                </c:pt>
                <c:pt idx="4304">
                  <c:v>0.41</c:v>
                </c:pt>
                <c:pt idx="4305">
                  <c:v>0.41010000000000002</c:v>
                </c:pt>
                <c:pt idx="4306">
                  <c:v>0.41020000000000001</c:v>
                </c:pt>
                <c:pt idx="4307">
                  <c:v>0.4103</c:v>
                </c:pt>
                <c:pt idx="4308">
                  <c:v>0.41039999999999999</c:v>
                </c:pt>
                <c:pt idx="4309">
                  <c:v>0.41049999999999998</c:v>
                </c:pt>
                <c:pt idx="4310">
                  <c:v>0.41060000000000002</c:v>
                </c:pt>
                <c:pt idx="4311">
                  <c:v>0.41070000000000001</c:v>
                </c:pt>
                <c:pt idx="4312">
                  <c:v>0.4108</c:v>
                </c:pt>
                <c:pt idx="4313">
                  <c:v>0.41089999999999999</c:v>
                </c:pt>
                <c:pt idx="4314">
                  <c:v>0.41099999999999998</c:v>
                </c:pt>
                <c:pt idx="4315">
                  <c:v>0.41110000000000002</c:v>
                </c:pt>
                <c:pt idx="4316">
                  <c:v>0.41120000000000001</c:v>
                </c:pt>
                <c:pt idx="4317">
                  <c:v>0.4113</c:v>
                </c:pt>
                <c:pt idx="4318">
                  <c:v>0.41139999999999999</c:v>
                </c:pt>
                <c:pt idx="4319">
                  <c:v>0.41149999999999998</c:v>
                </c:pt>
                <c:pt idx="4320">
                  <c:v>0.41160000000000002</c:v>
                </c:pt>
                <c:pt idx="4321">
                  <c:v>0.41170000000000001</c:v>
                </c:pt>
                <c:pt idx="4322">
                  <c:v>0.4118</c:v>
                </c:pt>
                <c:pt idx="4323">
                  <c:v>0.41189999999999999</c:v>
                </c:pt>
                <c:pt idx="4324">
                  <c:v>0.41199999999999998</c:v>
                </c:pt>
                <c:pt idx="4325">
                  <c:v>0.41210000000000002</c:v>
                </c:pt>
                <c:pt idx="4326">
                  <c:v>0.41220000000000001</c:v>
                </c:pt>
                <c:pt idx="4327">
                  <c:v>0.4123</c:v>
                </c:pt>
                <c:pt idx="4328">
                  <c:v>0.41239999999999999</c:v>
                </c:pt>
                <c:pt idx="4329">
                  <c:v>0.41249999999999998</c:v>
                </c:pt>
                <c:pt idx="4330">
                  <c:v>0.41260000000000002</c:v>
                </c:pt>
                <c:pt idx="4331">
                  <c:v>0.41270000000000001</c:v>
                </c:pt>
                <c:pt idx="4332">
                  <c:v>0.4128</c:v>
                </c:pt>
                <c:pt idx="4333">
                  <c:v>0.41289999999999999</c:v>
                </c:pt>
                <c:pt idx="4334">
                  <c:v>0.41299999999999998</c:v>
                </c:pt>
                <c:pt idx="4335">
                  <c:v>0.41310000000000002</c:v>
                </c:pt>
                <c:pt idx="4336">
                  <c:v>0.41320000000000001</c:v>
                </c:pt>
                <c:pt idx="4337">
                  <c:v>0.4133</c:v>
                </c:pt>
                <c:pt idx="4338">
                  <c:v>0.41339999999999999</c:v>
                </c:pt>
                <c:pt idx="4339">
                  <c:v>0.41349999999999998</c:v>
                </c:pt>
                <c:pt idx="4340">
                  <c:v>0.41360000000000002</c:v>
                </c:pt>
                <c:pt idx="4341">
                  <c:v>0.41370000000000001</c:v>
                </c:pt>
                <c:pt idx="4342">
                  <c:v>0.4138</c:v>
                </c:pt>
                <c:pt idx="4343">
                  <c:v>0.41389999999999999</c:v>
                </c:pt>
                <c:pt idx="4344">
                  <c:v>0.41399999999999998</c:v>
                </c:pt>
                <c:pt idx="4345">
                  <c:v>0.41410000000000002</c:v>
                </c:pt>
                <c:pt idx="4346">
                  <c:v>0.41420000000000001</c:v>
                </c:pt>
                <c:pt idx="4347">
                  <c:v>0.4143</c:v>
                </c:pt>
                <c:pt idx="4348">
                  <c:v>0.41439999999999999</c:v>
                </c:pt>
                <c:pt idx="4349">
                  <c:v>0.41449999999999998</c:v>
                </c:pt>
                <c:pt idx="4350">
                  <c:v>0.41460000000000002</c:v>
                </c:pt>
                <c:pt idx="4351">
                  <c:v>0.41470000000000001</c:v>
                </c:pt>
                <c:pt idx="4352">
                  <c:v>0.4148</c:v>
                </c:pt>
                <c:pt idx="4353">
                  <c:v>0.41489999999999999</c:v>
                </c:pt>
                <c:pt idx="4354">
                  <c:v>0.41499999999999998</c:v>
                </c:pt>
                <c:pt idx="4355">
                  <c:v>0.41510000000000002</c:v>
                </c:pt>
                <c:pt idx="4356">
                  <c:v>0.41520000000000001</c:v>
                </c:pt>
                <c:pt idx="4357">
                  <c:v>0.4153</c:v>
                </c:pt>
                <c:pt idx="4358">
                  <c:v>0.41539999999999999</c:v>
                </c:pt>
                <c:pt idx="4359">
                  <c:v>0.41549999999999998</c:v>
                </c:pt>
                <c:pt idx="4360">
                  <c:v>0.41560000000000002</c:v>
                </c:pt>
                <c:pt idx="4361">
                  <c:v>0.41570000000000001</c:v>
                </c:pt>
                <c:pt idx="4362">
                  <c:v>0.4158</c:v>
                </c:pt>
                <c:pt idx="4363">
                  <c:v>0.41589999999999999</c:v>
                </c:pt>
                <c:pt idx="4364">
                  <c:v>0.41599999999999998</c:v>
                </c:pt>
                <c:pt idx="4365">
                  <c:v>0.41610000000000003</c:v>
                </c:pt>
                <c:pt idx="4366">
                  <c:v>0.41620000000000001</c:v>
                </c:pt>
                <c:pt idx="4367">
                  <c:v>0.4163</c:v>
                </c:pt>
                <c:pt idx="4368">
                  <c:v>0.41639999999999999</c:v>
                </c:pt>
                <c:pt idx="4369">
                  <c:v>0.41649999999999998</c:v>
                </c:pt>
                <c:pt idx="4370">
                  <c:v>0.41660000000000003</c:v>
                </c:pt>
                <c:pt idx="4371">
                  <c:v>0.41670000000000001</c:v>
                </c:pt>
                <c:pt idx="4372">
                  <c:v>0.4168</c:v>
                </c:pt>
                <c:pt idx="4373">
                  <c:v>0.41689999999999999</c:v>
                </c:pt>
                <c:pt idx="4374">
                  <c:v>0.41699999999999998</c:v>
                </c:pt>
                <c:pt idx="4375">
                  <c:v>0.41710000000000003</c:v>
                </c:pt>
                <c:pt idx="4376">
                  <c:v>0.41720000000000002</c:v>
                </c:pt>
                <c:pt idx="4377">
                  <c:v>0.4173</c:v>
                </c:pt>
                <c:pt idx="4378">
                  <c:v>0.41739999999999999</c:v>
                </c:pt>
                <c:pt idx="4379">
                  <c:v>0.41749999999999998</c:v>
                </c:pt>
                <c:pt idx="4380">
                  <c:v>0.41760000000000003</c:v>
                </c:pt>
                <c:pt idx="4381">
                  <c:v>0.41770000000000002</c:v>
                </c:pt>
                <c:pt idx="4382">
                  <c:v>0.4178</c:v>
                </c:pt>
                <c:pt idx="4383">
                  <c:v>0.41789999999999999</c:v>
                </c:pt>
                <c:pt idx="4384">
                  <c:v>0.41799999999999998</c:v>
                </c:pt>
                <c:pt idx="4385">
                  <c:v>0.41810000000000003</c:v>
                </c:pt>
                <c:pt idx="4386">
                  <c:v>0.41820000000000002</c:v>
                </c:pt>
                <c:pt idx="4387">
                  <c:v>0.41830000000000001</c:v>
                </c:pt>
                <c:pt idx="4388">
                  <c:v>0.41839999999999999</c:v>
                </c:pt>
                <c:pt idx="4389">
                  <c:v>0.41849999999999998</c:v>
                </c:pt>
                <c:pt idx="4390">
                  <c:v>0.41860000000000003</c:v>
                </c:pt>
                <c:pt idx="4391">
                  <c:v>0.41870000000000002</c:v>
                </c:pt>
                <c:pt idx="4392">
                  <c:v>0.41880000000000001</c:v>
                </c:pt>
                <c:pt idx="4393">
                  <c:v>0.41889999999999999</c:v>
                </c:pt>
                <c:pt idx="4394">
                  <c:v>0.41899999999999998</c:v>
                </c:pt>
                <c:pt idx="4395">
                  <c:v>0.41909999999999997</c:v>
                </c:pt>
                <c:pt idx="4396">
                  <c:v>0.41920000000000002</c:v>
                </c:pt>
                <c:pt idx="4397">
                  <c:v>0.41930000000000001</c:v>
                </c:pt>
                <c:pt idx="4398">
                  <c:v>0.4194</c:v>
                </c:pt>
                <c:pt idx="4399">
                  <c:v>0.41949999999999998</c:v>
                </c:pt>
                <c:pt idx="4400">
                  <c:v>0.41959999999999997</c:v>
                </c:pt>
                <c:pt idx="4401">
                  <c:v>0.41970000000000002</c:v>
                </c:pt>
                <c:pt idx="4402">
                  <c:v>0.41980000000000001</c:v>
                </c:pt>
                <c:pt idx="4403">
                  <c:v>0.4199</c:v>
                </c:pt>
                <c:pt idx="4404">
                  <c:v>0.42</c:v>
                </c:pt>
                <c:pt idx="4405">
                  <c:v>0.42009999999999997</c:v>
                </c:pt>
                <c:pt idx="4406">
                  <c:v>0.42020000000000002</c:v>
                </c:pt>
                <c:pt idx="4407">
                  <c:v>0.42030000000000001</c:v>
                </c:pt>
                <c:pt idx="4408">
                  <c:v>0.4204</c:v>
                </c:pt>
                <c:pt idx="4409">
                  <c:v>0.42049999999999998</c:v>
                </c:pt>
                <c:pt idx="4410">
                  <c:v>0.42059999999999997</c:v>
                </c:pt>
                <c:pt idx="4411">
                  <c:v>0.42070000000000002</c:v>
                </c:pt>
                <c:pt idx="4412">
                  <c:v>0.42080000000000001</c:v>
                </c:pt>
                <c:pt idx="4413">
                  <c:v>0.4209</c:v>
                </c:pt>
                <c:pt idx="4414">
                  <c:v>0.42099999999999999</c:v>
                </c:pt>
                <c:pt idx="4415">
                  <c:v>0.42109999999999997</c:v>
                </c:pt>
                <c:pt idx="4416">
                  <c:v>0.42120000000000002</c:v>
                </c:pt>
                <c:pt idx="4417">
                  <c:v>0.42130000000000001</c:v>
                </c:pt>
                <c:pt idx="4418">
                  <c:v>0.4214</c:v>
                </c:pt>
                <c:pt idx="4419">
                  <c:v>0.42149999999999999</c:v>
                </c:pt>
                <c:pt idx="4420">
                  <c:v>0.42159999999999997</c:v>
                </c:pt>
                <c:pt idx="4421">
                  <c:v>0.42170000000000002</c:v>
                </c:pt>
                <c:pt idx="4422">
                  <c:v>0.42180000000000001</c:v>
                </c:pt>
                <c:pt idx="4423">
                  <c:v>0.4219</c:v>
                </c:pt>
                <c:pt idx="4424">
                  <c:v>0.42199999999999999</c:v>
                </c:pt>
                <c:pt idx="4425">
                  <c:v>0.42209999999999998</c:v>
                </c:pt>
                <c:pt idx="4426">
                  <c:v>0.42220000000000002</c:v>
                </c:pt>
                <c:pt idx="4427">
                  <c:v>0.42230000000000001</c:v>
                </c:pt>
                <c:pt idx="4428">
                  <c:v>0.4224</c:v>
                </c:pt>
                <c:pt idx="4429">
                  <c:v>0.42249999999999999</c:v>
                </c:pt>
                <c:pt idx="4430">
                  <c:v>0.42259999999999998</c:v>
                </c:pt>
                <c:pt idx="4431">
                  <c:v>0.42270000000000002</c:v>
                </c:pt>
                <c:pt idx="4432">
                  <c:v>0.42280000000000001</c:v>
                </c:pt>
                <c:pt idx="4433">
                  <c:v>0.4229</c:v>
                </c:pt>
                <c:pt idx="4434">
                  <c:v>0.42299999999999999</c:v>
                </c:pt>
                <c:pt idx="4435">
                  <c:v>0.42309999999999998</c:v>
                </c:pt>
                <c:pt idx="4436">
                  <c:v>0.42320000000000002</c:v>
                </c:pt>
                <c:pt idx="4437">
                  <c:v>0.42330000000000001</c:v>
                </c:pt>
                <c:pt idx="4438">
                  <c:v>0.4234</c:v>
                </c:pt>
                <c:pt idx="4439">
                  <c:v>0.42349999999999999</c:v>
                </c:pt>
                <c:pt idx="4440">
                  <c:v>0.42359999999999998</c:v>
                </c:pt>
                <c:pt idx="4441">
                  <c:v>0.42370000000000002</c:v>
                </c:pt>
                <c:pt idx="4442">
                  <c:v>0.42380000000000001</c:v>
                </c:pt>
                <c:pt idx="4443">
                  <c:v>0.4239</c:v>
                </c:pt>
                <c:pt idx="4444">
                  <c:v>0.42399999999999999</c:v>
                </c:pt>
                <c:pt idx="4445">
                  <c:v>0.42409999999999998</c:v>
                </c:pt>
                <c:pt idx="4446">
                  <c:v>0.42420000000000002</c:v>
                </c:pt>
                <c:pt idx="4447">
                  <c:v>0.42430000000000001</c:v>
                </c:pt>
                <c:pt idx="4448">
                  <c:v>0.4244</c:v>
                </c:pt>
                <c:pt idx="4449">
                  <c:v>0.42449999999999999</c:v>
                </c:pt>
                <c:pt idx="4450">
                  <c:v>0.42459999999999998</c:v>
                </c:pt>
                <c:pt idx="4451">
                  <c:v>0.42470000000000002</c:v>
                </c:pt>
                <c:pt idx="4452">
                  <c:v>0.42480000000000001</c:v>
                </c:pt>
                <c:pt idx="4453">
                  <c:v>0.4249</c:v>
                </c:pt>
                <c:pt idx="4454">
                  <c:v>0.42499999999999999</c:v>
                </c:pt>
                <c:pt idx="4455">
                  <c:v>0.42509999999999998</c:v>
                </c:pt>
                <c:pt idx="4456">
                  <c:v>0.42520000000000002</c:v>
                </c:pt>
                <c:pt idx="4457">
                  <c:v>0.42530000000000001</c:v>
                </c:pt>
                <c:pt idx="4458">
                  <c:v>0.4254</c:v>
                </c:pt>
                <c:pt idx="4459">
                  <c:v>0.42549999999999999</c:v>
                </c:pt>
                <c:pt idx="4460">
                  <c:v>0.42559999999999998</c:v>
                </c:pt>
                <c:pt idx="4461">
                  <c:v>0.42570000000000002</c:v>
                </c:pt>
                <c:pt idx="4462">
                  <c:v>0.42580000000000001</c:v>
                </c:pt>
                <c:pt idx="4463">
                  <c:v>0.4259</c:v>
                </c:pt>
                <c:pt idx="4464">
                  <c:v>0.42599999999999999</c:v>
                </c:pt>
                <c:pt idx="4465">
                  <c:v>0.42609999999999998</c:v>
                </c:pt>
                <c:pt idx="4466">
                  <c:v>0.42620000000000002</c:v>
                </c:pt>
                <c:pt idx="4467">
                  <c:v>0.42630000000000001</c:v>
                </c:pt>
                <c:pt idx="4468">
                  <c:v>0.4264</c:v>
                </c:pt>
                <c:pt idx="4469">
                  <c:v>0.42649999999999999</c:v>
                </c:pt>
                <c:pt idx="4470">
                  <c:v>0.42659999999999998</c:v>
                </c:pt>
                <c:pt idx="4471">
                  <c:v>0.42670000000000002</c:v>
                </c:pt>
                <c:pt idx="4472">
                  <c:v>0.42680000000000001</c:v>
                </c:pt>
                <c:pt idx="4473">
                  <c:v>0.4269</c:v>
                </c:pt>
                <c:pt idx="4474">
                  <c:v>0.42699999999999999</c:v>
                </c:pt>
                <c:pt idx="4475">
                  <c:v>0.42709999999999998</c:v>
                </c:pt>
                <c:pt idx="4476">
                  <c:v>0.42720000000000002</c:v>
                </c:pt>
                <c:pt idx="4477">
                  <c:v>0.42730000000000001</c:v>
                </c:pt>
                <c:pt idx="4478">
                  <c:v>0.4274</c:v>
                </c:pt>
                <c:pt idx="4479">
                  <c:v>0.42749999999999999</c:v>
                </c:pt>
                <c:pt idx="4480">
                  <c:v>0.42759999999999998</c:v>
                </c:pt>
                <c:pt idx="4481">
                  <c:v>0.42770000000000002</c:v>
                </c:pt>
                <c:pt idx="4482">
                  <c:v>0.42780000000000001</c:v>
                </c:pt>
                <c:pt idx="4483">
                  <c:v>0.4279</c:v>
                </c:pt>
                <c:pt idx="4484">
                  <c:v>0.42799999999999999</c:v>
                </c:pt>
                <c:pt idx="4485">
                  <c:v>0.42809999999999998</c:v>
                </c:pt>
                <c:pt idx="4486">
                  <c:v>0.42820000000000003</c:v>
                </c:pt>
                <c:pt idx="4487">
                  <c:v>0.42830000000000001</c:v>
                </c:pt>
                <c:pt idx="4488">
                  <c:v>0.4284</c:v>
                </c:pt>
                <c:pt idx="4489">
                  <c:v>0.42849999999999999</c:v>
                </c:pt>
                <c:pt idx="4490">
                  <c:v>0.42859999999999998</c:v>
                </c:pt>
                <c:pt idx="4491">
                  <c:v>0.42870000000000003</c:v>
                </c:pt>
                <c:pt idx="4492">
                  <c:v>0.42880000000000001</c:v>
                </c:pt>
                <c:pt idx="4493">
                  <c:v>0.4289</c:v>
                </c:pt>
                <c:pt idx="4494">
                  <c:v>0.42899999999999999</c:v>
                </c:pt>
                <c:pt idx="4495">
                  <c:v>0.42909999999999998</c:v>
                </c:pt>
                <c:pt idx="4496">
                  <c:v>0.42920000000000003</c:v>
                </c:pt>
                <c:pt idx="4497">
                  <c:v>0.42930000000000001</c:v>
                </c:pt>
                <c:pt idx="4498">
                  <c:v>0.4294</c:v>
                </c:pt>
                <c:pt idx="4499">
                  <c:v>0.42949999999999999</c:v>
                </c:pt>
                <c:pt idx="4500">
                  <c:v>0.42959999999999998</c:v>
                </c:pt>
                <c:pt idx="4501">
                  <c:v>0.42970000000000003</c:v>
                </c:pt>
                <c:pt idx="4502">
                  <c:v>0.42980000000000002</c:v>
                </c:pt>
                <c:pt idx="4503">
                  <c:v>0.4299</c:v>
                </c:pt>
                <c:pt idx="4504">
                  <c:v>0.43</c:v>
                </c:pt>
                <c:pt idx="4505">
                  <c:v>0.43009999999999998</c:v>
                </c:pt>
                <c:pt idx="4506">
                  <c:v>0.43020000000000003</c:v>
                </c:pt>
                <c:pt idx="4507">
                  <c:v>0.43030000000000002</c:v>
                </c:pt>
                <c:pt idx="4508">
                  <c:v>0.4304</c:v>
                </c:pt>
                <c:pt idx="4509">
                  <c:v>0.43049999999999999</c:v>
                </c:pt>
                <c:pt idx="4510">
                  <c:v>0.43059999999999998</c:v>
                </c:pt>
                <c:pt idx="4511">
                  <c:v>0.43070000000000003</c:v>
                </c:pt>
                <c:pt idx="4512">
                  <c:v>0.43080000000000002</c:v>
                </c:pt>
                <c:pt idx="4513">
                  <c:v>0.43090000000000001</c:v>
                </c:pt>
                <c:pt idx="4514">
                  <c:v>0.43099999999999999</c:v>
                </c:pt>
                <c:pt idx="4515">
                  <c:v>0.43109999999999998</c:v>
                </c:pt>
                <c:pt idx="4516">
                  <c:v>0.43120000000000003</c:v>
                </c:pt>
                <c:pt idx="4517">
                  <c:v>0.43130000000000002</c:v>
                </c:pt>
                <c:pt idx="4518">
                  <c:v>0.43140000000000001</c:v>
                </c:pt>
                <c:pt idx="4519">
                  <c:v>0.43149999999999999</c:v>
                </c:pt>
                <c:pt idx="4520">
                  <c:v>0.43159999999999998</c:v>
                </c:pt>
                <c:pt idx="4521">
                  <c:v>0.43169999999999997</c:v>
                </c:pt>
                <c:pt idx="4522">
                  <c:v>0.43180000000000002</c:v>
                </c:pt>
                <c:pt idx="4523">
                  <c:v>0.43190000000000001</c:v>
                </c:pt>
                <c:pt idx="4524">
                  <c:v>0.432</c:v>
                </c:pt>
                <c:pt idx="4525">
                  <c:v>0.43209999999999998</c:v>
                </c:pt>
                <c:pt idx="4526">
                  <c:v>0.43219999999999997</c:v>
                </c:pt>
                <c:pt idx="4527">
                  <c:v>0.43230000000000002</c:v>
                </c:pt>
                <c:pt idx="4528">
                  <c:v>0.43240000000000001</c:v>
                </c:pt>
                <c:pt idx="4529">
                  <c:v>0.4325</c:v>
                </c:pt>
                <c:pt idx="4530">
                  <c:v>0.43259999999999998</c:v>
                </c:pt>
                <c:pt idx="4531">
                  <c:v>0.43269999999999997</c:v>
                </c:pt>
                <c:pt idx="4532">
                  <c:v>0.43280000000000002</c:v>
                </c:pt>
                <c:pt idx="4533">
                  <c:v>0.43290000000000001</c:v>
                </c:pt>
                <c:pt idx="4534">
                  <c:v>0.433</c:v>
                </c:pt>
                <c:pt idx="4535">
                  <c:v>0.43309999999999998</c:v>
                </c:pt>
                <c:pt idx="4536">
                  <c:v>0.43319999999999997</c:v>
                </c:pt>
                <c:pt idx="4537">
                  <c:v>0.43330000000000002</c:v>
                </c:pt>
                <c:pt idx="4538">
                  <c:v>0.43340000000000001</c:v>
                </c:pt>
                <c:pt idx="4539">
                  <c:v>0.4335</c:v>
                </c:pt>
                <c:pt idx="4540">
                  <c:v>0.43359999999999999</c:v>
                </c:pt>
                <c:pt idx="4541">
                  <c:v>0.43369999999999997</c:v>
                </c:pt>
                <c:pt idx="4542">
                  <c:v>0.43380000000000002</c:v>
                </c:pt>
                <c:pt idx="4543">
                  <c:v>0.43390000000000001</c:v>
                </c:pt>
                <c:pt idx="4544">
                  <c:v>0.434</c:v>
                </c:pt>
                <c:pt idx="4545">
                  <c:v>0.43409999999999999</c:v>
                </c:pt>
                <c:pt idx="4546">
                  <c:v>0.43419999999999997</c:v>
                </c:pt>
                <c:pt idx="4547">
                  <c:v>0.43430000000000002</c:v>
                </c:pt>
                <c:pt idx="4548">
                  <c:v>0.43440000000000001</c:v>
                </c:pt>
                <c:pt idx="4549">
                  <c:v>0.4345</c:v>
                </c:pt>
                <c:pt idx="4550">
                  <c:v>0.43459999999999999</c:v>
                </c:pt>
                <c:pt idx="4551">
                  <c:v>0.43469999999999998</c:v>
                </c:pt>
                <c:pt idx="4552">
                  <c:v>0.43480000000000002</c:v>
                </c:pt>
                <c:pt idx="4553">
                  <c:v>0.43490000000000001</c:v>
                </c:pt>
                <c:pt idx="4554">
                  <c:v>0.435</c:v>
                </c:pt>
                <c:pt idx="4555">
                  <c:v>0.43509999999999999</c:v>
                </c:pt>
                <c:pt idx="4556">
                  <c:v>0.43519999999999998</c:v>
                </c:pt>
                <c:pt idx="4557">
                  <c:v>0.43530000000000002</c:v>
                </c:pt>
                <c:pt idx="4558">
                  <c:v>0.43540000000000001</c:v>
                </c:pt>
                <c:pt idx="4559">
                  <c:v>0.4355</c:v>
                </c:pt>
                <c:pt idx="4560">
                  <c:v>0.43559999999999999</c:v>
                </c:pt>
                <c:pt idx="4561">
                  <c:v>0.43569999999999998</c:v>
                </c:pt>
                <c:pt idx="4562">
                  <c:v>0.43580000000000002</c:v>
                </c:pt>
                <c:pt idx="4563">
                  <c:v>0.43590000000000001</c:v>
                </c:pt>
                <c:pt idx="4564">
                  <c:v>0.436</c:v>
                </c:pt>
                <c:pt idx="4565">
                  <c:v>0.43609999999999999</c:v>
                </c:pt>
                <c:pt idx="4566">
                  <c:v>0.43619999999999998</c:v>
                </c:pt>
                <c:pt idx="4567">
                  <c:v>0.43630000000000002</c:v>
                </c:pt>
                <c:pt idx="4568">
                  <c:v>0.43640000000000001</c:v>
                </c:pt>
                <c:pt idx="4569">
                  <c:v>0.4365</c:v>
                </c:pt>
                <c:pt idx="4570">
                  <c:v>0.43659999999999999</c:v>
                </c:pt>
                <c:pt idx="4571">
                  <c:v>0.43669999999999998</c:v>
                </c:pt>
                <c:pt idx="4572">
                  <c:v>0.43680000000000002</c:v>
                </c:pt>
                <c:pt idx="4573">
                  <c:v>0.43690000000000001</c:v>
                </c:pt>
                <c:pt idx="4574">
                  <c:v>0.437</c:v>
                </c:pt>
                <c:pt idx="4575">
                  <c:v>0.43709999999999999</c:v>
                </c:pt>
                <c:pt idx="4576">
                  <c:v>0.43719999999999998</c:v>
                </c:pt>
                <c:pt idx="4577">
                  <c:v>0.43730000000000002</c:v>
                </c:pt>
                <c:pt idx="4578">
                  <c:v>0.43740000000000001</c:v>
                </c:pt>
                <c:pt idx="4579">
                  <c:v>0.4375</c:v>
                </c:pt>
                <c:pt idx="4580">
                  <c:v>0.43759999999999999</c:v>
                </c:pt>
                <c:pt idx="4581">
                  <c:v>0.43769999999999998</c:v>
                </c:pt>
                <c:pt idx="4582">
                  <c:v>0.43780000000000002</c:v>
                </c:pt>
                <c:pt idx="4583">
                  <c:v>0.43790000000000001</c:v>
                </c:pt>
                <c:pt idx="4584">
                  <c:v>0.438</c:v>
                </c:pt>
                <c:pt idx="4585">
                  <c:v>0.43809999999999999</c:v>
                </c:pt>
                <c:pt idx="4586">
                  <c:v>0.43819999999999998</c:v>
                </c:pt>
                <c:pt idx="4587">
                  <c:v>0.43830000000000002</c:v>
                </c:pt>
                <c:pt idx="4588">
                  <c:v>0.43840000000000001</c:v>
                </c:pt>
                <c:pt idx="4589">
                  <c:v>0.4385</c:v>
                </c:pt>
                <c:pt idx="4590">
                  <c:v>0.43859999999999999</c:v>
                </c:pt>
                <c:pt idx="4591">
                  <c:v>0.43869999999999998</c:v>
                </c:pt>
                <c:pt idx="4592">
                  <c:v>0.43880000000000002</c:v>
                </c:pt>
                <c:pt idx="4593">
                  <c:v>0.43890000000000001</c:v>
                </c:pt>
                <c:pt idx="4594">
                  <c:v>0.439</c:v>
                </c:pt>
                <c:pt idx="4595">
                  <c:v>0.43909999999999999</c:v>
                </c:pt>
                <c:pt idx="4596">
                  <c:v>0.43919999999999998</c:v>
                </c:pt>
                <c:pt idx="4597">
                  <c:v>0.43930000000000002</c:v>
                </c:pt>
                <c:pt idx="4598">
                  <c:v>0.43940000000000001</c:v>
                </c:pt>
                <c:pt idx="4599">
                  <c:v>0.4395</c:v>
                </c:pt>
                <c:pt idx="4600">
                  <c:v>0.43959999999999999</c:v>
                </c:pt>
                <c:pt idx="4601">
                  <c:v>0.43969999999999998</c:v>
                </c:pt>
                <c:pt idx="4602">
                  <c:v>0.43980000000000002</c:v>
                </c:pt>
                <c:pt idx="4603">
                  <c:v>0.43990000000000001</c:v>
                </c:pt>
                <c:pt idx="4604">
                  <c:v>0.44</c:v>
                </c:pt>
                <c:pt idx="4605">
                  <c:v>0.44009999999999999</c:v>
                </c:pt>
                <c:pt idx="4606">
                  <c:v>0.44019999999999998</c:v>
                </c:pt>
                <c:pt idx="4607">
                  <c:v>0.44030000000000002</c:v>
                </c:pt>
                <c:pt idx="4608">
                  <c:v>0.44040000000000001</c:v>
                </c:pt>
                <c:pt idx="4609">
                  <c:v>0.4405</c:v>
                </c:pt>
                <c:pt idx="4610">
                  <c:v>0.44059999999999999</c:v>
                </c:pt>
                <c:pt idx="4611">
                  <c:v>0.44069999999999998</c:v>
                </c:pt>
                <c:pt idx="4612">
                  <c:v>0.44080000000000003</c:v>
                </c:pt>
                <c:pt idx="4613">
                  <c:v>0.44090000000000001</c:v>
                </c:pt>
                <c:pt idx="4614">
                  <c:v>0.441</c:v>
                </c:pt>
                <c:pt idx="4615">
                  <c:v>0.44109999999999999</c:v>
                </c:pt>
                <c:pt idx="4616">
                  <c:v>0.44119999999999998</c:v>
                </c:pt>
                <c:pt idx="4617">
                  <c:v>0.44130000000000003</c:v>
                </c:pt>
                <c:pt idx="4618">
                  <c:v>0.44140000000000001</c:v>
                </c:pt>
                <c:pt idx="4619">
                  <c:v>0.4415</c:v>
                </c:pt>
                <c:pt idx="4620">
                  <c:v>0.44159999999999999</c:v>
                </c:pt>
                <c:pt idx="4621">
                  <c:v>0.44169999999999998</c:v>
                </c:pt>
                <c:pt idx="4622">
                  <c:v>0.44180000000000003</c:v>
                </c:pt>
                <c:pt idx="4623">
                  <c:v>0.44190000000000002</c:v>
                </c:pt>
                <c:pt idx="4624">
                  <c:v>0.442</c:v>
                </c:pt>
                <c:pt idx="4625">
                  <c:v>0.44209999999999999</c:v>
                </c:pt>
                <c:pt idx="4626">
                  <c:v>0.44219999999999998</c:v>
                </c:pt>
                <c:pt idx="4627">
                  <c:v>0.44230000000000003</c:v>
                </c:pt>
                <c:pt idx="4628">
                  <c:v>0.44240000000000002</c:v>
                </c:pt>
                <c:pt idx="4629">
                  <c:v>0.4425</c:v>
                </c:pt>
                <c:pt idx="4630">
                  <c:v>0.44259999999999999</c:v>
                </c:pt>
                <c:pt idx="4631">
                  <c:v>0.44269999999999998</c:v>
                </c:pt>
                <c:pt idx="4632">
                  <c:v>0.44280000000000003</c:v>
                </c:pt>
                <c:pt idx="4633">
                  <c:v>0.44290000000000002</c:v>
                </c:pt>
                <c:pt idx="4634">
                  <c:v>0.443</c:v>
                </c:pt>
                <c:pt idx="4635">
                  <c:v>0.44309999999999999</c:v>
                </c:pt>
                <c:pt idx="4636">
                  <c:v>0.44319999999999998</c:v>
                </c:pt>
                <c:pt idx="4637">
                  <c:v>0.44330000000000003</c:v>
                </c:pt>
                <c:pt idx="4638">
                  <c:v>0.44340000000000002</c:v>
                </c:pt>
                <c:pt idx="4639">
                  <c:v>0.44350000000000001</c:v>
                </c:pt>
                <c:pt idx="4640">
                  <c:v>0.44359999999999999</c:v>
                </c:pt>
                <c:pt idx="4641">
                  <c:v>0.44369999999999998</c:v>
                </c:pt>
                <c:pt idx="4642">
                  <c:v>0.44379999999999997</c:v>
                </c:pt>
                <c:pt idx="4643">
                  <c:v>0.44390000000000002</c:v>
                </c:pt>
                <c:pt idx="4644">
                  <c:v>0.44400000000000001</c:v>
                </c:pt>
                <c:pt idx="4645">
                  <c:v>0.44409999999999999</c:v>
                </c:pt>
                <c:pt idx="4646">
                  <c:v>0.44419999999999998</c:v>
                </c:pt>
                <c:pt idx="4647">
                  <c:v>0.44429999999999997</c:v>
                </c:pt>
                <c:pt idx="4648">
                  <c:v>0.44440000000000002</c:v>
                </c:pt>
                <c:pt idx="4649">
                  <c:v>0.44450000000000001</c:v>
                </c:pt>
                <c:pt idx="4650">
                  <c:v>0.4446</c:v>
                </c:pt>
                <c:pt idx="4651">
                  <c:v>0.44469999999999998</c:v>
                </c:pt>
                <c:pt idx="4652">
                  <c:v>0.44479999999999997</c:v>
                </c:pt>
                <c:pt idx="4653">
                  <c:v>0.44490000000000002</c:v>
                </c:pt>
                <c:pt idx="4654">
                  <c:v>0.44500000000000001</c:v>
                </c:pt>
                <c:pt idx="4655">
                  <c:v>0.4451</c:v>
                </c:pt>
                <c:pt idx="4656">
                  <c:v>0.44519999999999998</c:v>
                </c:pt>
                <c:pt idx="4657">
                  <c:v>0.44529999999999997</c:v>
                </c:pt>
                <c:pt idx="4658">
                  <c:v>0.44540000000000002</c:v>
                </c:pt>
                <c:pt idx="4659">
                  <c:v>0.44550000000000001</c:v>
                </c:pt>
                <c:pt idx="4660">
                  <c:v>0.4456</c:v>
                </c:pt>
                <c:pt idx="4661">
                  <c:v>0.44569999999999999</c:v>
                </c:pt>
                <c:pt idx="4662">
                  <c:v>0.44579999999999997</c:v>
                </c:pt>
                <c:pt idx="4663">
                  <c:v>0.44590000000000002</c:v>
                </c:pt>
                <c:pt idx="4664">
                  <c:v>0.44600000000000001</c:v>
                </c:pt>
                <c:pt idx="4665">
                  <c:v>0.4461</c:v>
                </c:pt>
                <c:pt idx="4666">
                  <c:v>0.44619999999999999</c:v>
                </c:pt>
                <c:pt idx="4667">
                  <c:v>0.44629999999999997</c:v>
                </c:pt>
                <c:pt idx="4668">
                  <c:v>0.44640000000000002</c:v>
                </c:pt>
                <c:pt idx="4669">
                  <c:v>0.44650000000000001</c:v>
                </c:pt>
                <c:pt idx="4670">
                  <c:v>0.4466</c:v>
                </c:pt>
                <c:pt idx="4671">
                  <c:v>0.44669999999999999</c:v>
                </c:pt>
                <c:pt idx="4672">
                  <c:v>0.44679999999999997</c:v>
                </c:pt>
                <c:pt idx="4673">
                  <c:v>0.44690000000000002</c:v>
                </c:pt>
                <c:pt idx="4674">
                  <c:v>0.44700000000000001</c:v>
                </c:pt>
                <c:pt idx="4675">
                  <c:v>0.4471</c:v>
                </c:pt>
                <c:pt idx="4676">
                  <c:v>0.44719999999999999</c:v>
                </c:pt>
                <c:pt idx="4677">
                  <c:v>0.44729999999999998</c:v>
                </c:pt>
                <c:pt idx="4678">
                  <c:v>0.44740000000000002</c:v>
                </c:pt>
                <c:pt idx="4679">
                  <c:v>0.44750000000000001</c:v>
                </c:pt>
                <c:pt idx="4680">
                  <c:v>0.4476</c:v>
                </c:pt>
                <c:pt idx="4681">
                  <c:v>0.44769999999999999</c:v>
                </c:pt>
                <c:pt idx="4682">
                  <c:v>0.44779999999999998</c:v>
                </c:pt>
                <c:pt idx="4683">
                  <c:v>0.44790000000000002</c:v>
                </c:pt>
                <c:pt idx="4684">
                  <c:v>0.44800000000000001</c:v>
                </c:pt>
                <c:pt idx="4685">
                  <c:v>0.4481</c:v>
                </c:pt>
                <c:pt idx="4686">
                  <c:v>0.44819999999999999</c:v>
                </c:pt>
                <c:pt idx="4687">
                  <c:v>0.44829999999999998</c:v>
                </c:pt>
                <c:pt idx="4688">
                  <c:v>0.44840000000000002</c:v>
                </c:pt>
                <c:pt idx="4689">
                  <c:v>0.44850000000000001</c:v>
                </c:pt>
                <c:pt idx="4690">
                  <c:v>0.4486</c:v>
                </c:pt>
                <c:pt idx="4691">
                  <c:v>0.44869999999999999</c:v>
                </c:pt>
                <c:pt idx="4692">
                  <c:v>0.44879999999999998</c:v>
                </c:pt>
                <c:pt idx="4693">
                  <c:v>0.44890000000000002</c:v>
                </c:pt>
                <c:pt idx="4694">
                  <c:v>0.44900000000000001</c:v>
                </c:pt>
                <c:pt idx="4695">
                  <c:v>0.4491</c:v>
                </c:pt>
                <c:pt idx="4696">
                  <c:v>0.44919999999999999</c:v>
                </c:pt>
                <c:pt idx="4697">
                  <c:v>0.44929999999999998</c:v>
                </c:pt>
                <c:pt idx="4698">
                  <c:v>0.44940000000000002</c:v>
                </c:pt>
                <c:pt idx="4699">
                  <c:v>0.44950000000000001</c:v>
                </c:pt>
                <c:pt idx="4700">
                  <c:v>0.4496</c:v>
                </c:pt>
                <c:pt idx="4701">
                  <c:v>0.44969999999999999</c:v>
                </c:pt>
                <c:pt idx="4702">
                  <c:v>0.44979999999999998</c:v>
                </c:pt>
                <c:pt idx="4703">
                  <c:v>0.44990000000000002</c:v>
                </c:pt>
                <c:pt idx="4704">
                  <c:v>0.45</c:v>
                </c:pt>
                <c:pt idx="4705">
                  <c:v>0.4501</c:v>
                </c:pt>
                <c:pt idx="4706">
                  <c:v>0.45019999999999999</c:v>
                </c:pt>
                <c:pt idx="4707">
                  <c:v>0.45029999999999998</c:v>
                </c:pt>
                <c:pt idx="4708">
                  <c:v>0.45040000000000002</c:v>
                </c:pt>
                <c:pt idx="4709">
                  <c:v>0.45050000000000001</c:v>
                </c:pt>
                <c:pt idx="4710">
                  <c:v>0.4506</c:v>
                </c:pt>
                <c:pt idx="4711">
                  <c:v>0.45069999999999999</c:v>
                </c:pt>
                <c:pt idx="4712">
                  <c:v>0.45079999999999998</c:v>
                </c:pt>
                <c:pt idx="4713">
                  <c:v>0.45090000000000002</c:v>
                </c:pt>
                <c:pt idx="4714">
                  <c:v>0.45100000000000001</c:v>
                </c:pt>
                <c:pt idx="4715">
                  <c:v>0.4511</c:v>
                </c:pt>
                <c:pt idx="4716">
                  <c:v>0.45119999999999999</c:v>
                </c:pt>
                <c:pt idx="4717">
                  <c:v>0.45129999999999998</c:v>
                </c:pt>
                <c:pt idx="4718">
                  <c:v>0.45140000000000002</c:v>
                </c:pt>
                <c:pt idx="4719">
                  <c:v>0.45150000000000001</c:v>
                </c:pt>
                <c:pt idx="4720">
                  <c:v>0.4516</c:v>
                </c:pt>
                <c:pt idx="4721">
                  <c:v>0.45169999999999999</c:v>
                </c:pt>
                <c:pt idx="4722">
                  <c:v>0.45179999999999998</c:v>
                </c:pt>
                <c:pt idx="4723">
                  <c:v>0.45190000000000002</c:v>
                </c:pt>
                <c:pt idx="4724">
                  <c:v>0.45200000000000001</c:v>
                </c:pt>
                <c:pt idx="4725">
                  <c:v>0.4521</c:v>
                </c:pt>
                <c:pt idx="4726">
                  <c:v>0.45219999999999999</c:v>
                </c:pt>
                <c:pt idx="4727">
                  <c:v>0.45229999999999998</c:v>
                </c:pt>
                <c:pt idx="4728">
                  <c:v>0.45240000000000002</c:v>
                </c:pt>
                <c:pt idx="4729">
                  <c:v>0.45250000000000001</c:v>
                </c:pt>
                <c:pt idx="4730">
                  <c:v>0.4526</c:v>
                </c:pt>
                <c:pt idx="4731">
                  <c:v>0.45269999999999999</c:v>
                </c:pt>
                <c:pt idx="4732">
                  <c:v>0.45279999999999998</c:v>
                </c:pt>
                <c:pt idx="4733">
                  <c:v>0.45290000000000002</c:v>
                </c:pt>
                <c:pt idx="4734">
                  <c:v>0.45300000000000001</c:v>
                </c:pt>
                <c:pt idx="4735">
                  <c:v>0.4531</c:v>
                </c:pt>
                <c:pt idx="4736">
                  <c:v>0.45319999999999999</c:v>
                </c:pt>
                <c:pt idx="4737">
                  <c:v>0.45329999999999998</c:v>
                </c:pt>
                <c:pt idx="4738">
                  <c:v>0.45340000000000003</c:v>
                </c:pt>
                <c:pt idx="4739">
                  <c:v>0.45350000000000001</c:v>
                </c:pt>
                <c:pt idx="4740">
                  <c:v>0.4536</c:v>
                </c:pt>
                <c:pt idx="4741">
                  <c:v>0.45369999999999999</c:v>
                </c:pt>
                <c:pt idx="4742">
                  <c:v>0.45379999999999998</c:v>
                </c:pt>
                <c:pt idx="4743">
                  <c:v>0.45390000000000003</c:v>
                </c:pt>
                <c:pt idx="4744">
                  <c:v>0.45400000000000001</c:v>
                </c:pt>
                <c:pt idx="4745">
                  <c:v>0.4541</c:v>
                </c:pt>
                <c:pt idx="4746">
                  <c:v>0.45419999999999999</c:v>
                </c:pt>
                <c:pt idx="4747">
                  <c:v>0.45429999999999998</c:v>
                </c:pt>
                <c:pt idx="4748">
                  <c:v>0.45440000000000003</c:v>
                </c:pt>
                <c:pt idx="4749">
                  <c:v>0.45450000000000002</c:v>
                </c:pt>
                <c:pt idx="4750">
                  <c:v>0.4546</c:v>
                </c:pt>
                <c:pt idx="4751">
                  <c:v>0.45469999999999999</c:v>
                </c:pt>
                <c:pt idx="4752">
                  <c:v>0.45479999999999998</c:v>
                </c:pt>
                <c:pt idx="4753">
                  <c:v>0.45490000000000003</c:v>
                </c:pt>
                <c:pt idx="4754">
                  <c:v>0.45500000000000002</c:v>
                </c:pt>
                <c:pt idx="4755">
                  <c:v>0.4551</c:v>
                </c:pt>
                <c:pt idx="4756">
                  <c:v>0.45519999999999999</c:v>
                </c:pt>
                <c:pt idx="4757">
                  <c:v>0.45529999999999998</c:v>
                </c:pt>
                <c:pt idx="4758">
                  <c:v>0.45540000000000003</c:v>
                </c:pt>
                <c:pt idx="4759">
                  <c:v>0.45550000000000002</c:v>
                </c:pt>
                <c:pt idx="4760">
                  <c:v>0.4556</c:v>
                </c:pt>
                <c:pt idx="4761">
                  <c:v>0.45569999999999999</c:v>
                </c:pt>
                <c:pt idx="4762">
                  <c:v>0.45579999999999998</c:v>
                </c:pt>
                <c:pt idx="4763">
                  <c:v>0.45590000000000003</c:v>
                </c:pt>
                <c:pt idx="4764">
                  <c:v>0.45600000000000002</c:v>
                </c:pt>
                <c:pt idx="4765">
                  <c:v>0.45610000000000001</c:v>
                </c:pt>
                <c:pt idx="4766">
                  <c:v>0.45619999999999999</c:v>
                </c:pt>
                <c:pt idx="4767">
                  <c:v>0.45629999999999998</c:v>
                </c:pt>
                <c:pt idx="4768">
                  <c:v>0.45639999999999997</c:v>
                </c:pt>
                <c:pt idx="4769">
                  <c:v>0.45650000000000002</c:v>
                </c:pt>
                <c:pt idx="4770">
                  <c:v>0.45660000000000001</c:v>
                </c:pt>
                <c:pt idx="4771">
                  <c:v>0.45669999999999999</c:v>
                </c:pt>
                <c:pt idx="4772">
                  <c:v>0.45679999999999998</c:v>
                </c:pt>
                <c:pt idx="4773">
                  <c:v>0.45689999999999997</c:v>
                </c:pt>
                <c:pt idx="4774">
                  <c:v>0.45700000000000002</c:v>
                </c:pt>
                <c:pt idx="4775">
                  <c:v>0.45710000000000001</c:v>
                </c:pt>
                <c:pt idx="4776">
                  <c:v>0.4572</c:v>
                </c:pt>
                <c:pt idx="4777">
                  <c:v>0.45729999999999998</c:v>
                </c:pt>
                <c:pt idx="4778">
                  <c:v>0.45739999999999997</c:v>
                </c:pt>
                <c:pt idx="4779">
                  <c:v>0.45750000000000002</c:v>
                </c:pt>
                <c:pt idx="4780">
                  <c:v>0.45760000000000001</c:v>
                </c:pt>
                <c:pt idx="4781">
                  <c:v>0.4577</c:v>
                </c:pt>
                <c:pt idx="4782">
                  <c:v>0.45779999999999998</c:v>
                </c:pt>
                <c:pt idx="4783">
                  <c:v>0.45789999999999997</c:v>
                </c:pt>
                <c:pt idx="4784">
                  <c:v>0.45800000000000002</c:v>
                </c:pt>
                <c:pt idx="4785">
                  <c:v>0.45810000000000001</c:v>
                </c:pt>
                <c:pt idx="4786">
                  <c:v>0.4582</c:v>
                </c:pt>
                <c:pt idx="4787">
                  <c:v>0.45829999999999999</c:v>
                </c:pt>
                <c:pt idx="4788">
                  <c:v>0.45839999999999997</c:v>
                </c:pt>
                <c:pt idx="4789">
                  <c:v>0.45850000000000002</c:v>
                </c:pt>
                <c:pt idx="4790">
                  <c:v>0.45860000000000001</c:v>
                </c:pt>
                <c:pt idx="4791">
                  <c:v>0.4587</c:v>
                </c:pt>
                <c:pt idx="4792">
                  <c:v>0.45879999999999999</c:v>
                </c:pt>
                <c:pt idx="4793">
                  <c:v>0.45889999999999997</c:v>
                </c:pt>
                <c:pt idx="4794">
                  <c:v>0.45900000000000002</c:v>
                </c:pt>
                <c:pt idx="4795">
                  <c:v>0.45910000000000001</c:v>
                </c:pt>
                <c:pt idx="4796">
                  <c:v>0.4592</c:v>
                </c:pt>
                <c:pt idx="4797">
                  <c:v>0.45929999999999999</c:v>
                </c:pt>
                <c:pt idx="4798">
                  <c:v>0.45939999999999998</c:v>
                </c:pt>
                <c:pt idx="4799">
                  <c:v>0.45950000000000002</c:v>
                </c:pt>
                <c:pt idx="4800">
                  <c:v>0.45960000000000001</c:v>
                </c:pt>
                <c:pt idx="4801">
                  <c:v>0.4597</c:v>
                </c:pt>
                <c:pt idx="4802">
                  <c:v>0.45979999999999999</c:v>
                </c:pt>
                <c:pt idx="4803">
                  <c:v>0.45989999999999998</c:v>
                </c:pt>
                <c:pt idx="4804">
                  <c:v>0.46</c:v>
                </c:pt>
                <c:pt idx="4805">
                  <c:v>0.46010000000000001</c:v>
                </c:pt>
                <c:pt idx="4806">
                  <c:v>0.4602</c:v>
                </c:pt>
                <c:pt idx="4807">
                  <c:v>0.46029999999999999</c:v>
                </c:pt>
                <c:pt idx="4808">
                  <c:v>0.46039999999999998</c:v>
                </c:pt>
                <c:pt idx="4809">
                  <c:v>0.46050000000000002</c:v>
                </c:pt>
                <c:pt idx="4810">
                  <c:v>0.46060000000000001</c:v>
                </c:pt>
                <c:pt idx="4811">
                  <c:v>0.4607</c:v>
                </c:pt>
                <c:pt idx="4812">
                  <c:v>0.46079999999999999</c:v>
                </c:pt>
                <c:pt idx="4813">
                  <c:v>0.46089999999999998</c:v>
                </c:pt>
                <c:pt idx="4814">
                  <c:v>0.46100000000000002</c:v>
                </c:pt>
                <c:pt idx="4815">
                  <c:v>0.46110000000000001</c:v>
                </c:pt>
                <c:pt idx="4816">
                  <c:v>0.4612</c:v>
                </c:pt>
                <c:pt idx="4817">
                  <c:v>0.46129999999999999</c:v>
                </c:pt>
                <c:pt idx="4818">
                  <c:v>0.46139999999999998</c:v>
                </c:pt>
                <c:pt idx="4819">
                  <c:v>0.46150000000000002</c:v>
                </c:pt>
                <c:pt idx="4820">
                  <c:v>0.46160000000000001</c:v>
                </c:pt>
                <c:pt idx="4821">
                  <c:v>0.4617</c:v>
                </c:pt>
                <c:pt idx="4822">
                  <c:v>0.46179999999999999</c:v>
                </c:pt>
                <c:pt idx="4823">
                  <c:v>0.46189999999999998</c:v>
                </c:pt>
                <c:pt idx="4824">
                  <c:v>0.46200000000000002</c:v>
                </c:pt>
                <c:pt idx="4825">
                  <c:v>0.46210000000000001</c:v>
                </c:pt>
                <c:pt idx="4826">
                  <c:v>0.4622</c:v>
                </c:pt>
                <c:pt idx="4827">
                  <c:v>0.46229999999999999</c:v>
                </c:pt>
                <c:pt idx="4828">
                  <c:v>0.46239999999999998</c:v>
                </c:pt>
                <c:pt idx="4829">
                  <c:v>0.46250000000000002</c:v>
                </c:pt>
                <c:pt idx="4830">
                  <c:v>0.46260000000000001</c:v>
                </c:pt>
                <c:pt idx="4831">
                  <c:v>0.4627</c:v>
                </c:pt>
                <c:pt idx="4832">
                  <c:v>0.46279999999999999</c:v>
                </c:pt>
                <c:pt idx="4833">
                  <c:v>0.46289999999999998</c:v>
                </c:pt>
                <c:pt idx="4834">
                  <c:v>0.46300000000000002</c:v>
                </c:pt>
                <c:pt idx="4835">
                  <c:v>0.46310000000000001</c:v>
                </c:pt>
                <c:pt idx="4836">
                  <c:v>0.4632</c:v>
                </c:pt>
                <c:pt idx="4837">
                  <c:v>0.46329999999999999</c:v>
                </c:pt>
                <c:pt idx="4838">
                  <c:v>0.46339999999999998</c:v>
                </c:pt>
                <c:pt idx="4839">
                  <c:v>0.46350000000000002</c:v>
                </c:pt>
                <c:pt idx="4840">
                  <c:v>0.46360000000000001</c:v>
                </c:pt>
                <c:pt idx="4841">
                  <c:v>0.4637</c:v>
                </c:pt>
                <c:pt idx="4842">
                  <c:v>0.46379999999999999</c:v>
                </c:pt>
                <c:pt idx="4843">
                  <c:v>0.46389999999999998</c:v>
                </c:pt>
                <c:pt idx="4844">
                  <c:v>0.46400000000000002</c:v>
                </c:pt>
                <c:pt idx="4845">
                  <c:v>0.46410000000000001</c:v>
                </c:pt>
                <c:pt idx="4846">
                  <c:v>0.4642</c:v>
                </c:pt>
                <c:pt idx="4847">
                  <c:v>0.46429999999999999</c:v>
                </c:pt>
                <c:pt idx="4848">
                  <c:v>0.46439999999999998</c:v>
                </c:pt>
                <c:pt idx="4849">
                  <c:v>0.46450000000000002</c:v>
                </c:pt>
                <c:pt idx="4850">
                  <c:v>0.46460000000000001</c:v>
                </c:pt>
                <c:pt idx="4851">
                  <c:v>0.4647</c:v>
                </c:pt>
                <c:pt idx="4852">
                  <c:v>0.46479999999999999</c:v>
                </c:pt>
                <c:pt idx="4853">
                  <c:v>0.46489999999999998</c:v>
                </c:pt>
                <c:pt idx="4854">
                  <c:v>0.46500000000000002</c:v>
                </c:pt>
                <c:pt idx="4855">
                  <c:v>0.46510000000000001</c:v>
                </c:pt>
                <c:pt idx="4856">
                  <c:v>0.4652</c:v>
                </c:pt>
                <c:pt idx="4857">
                  <c:v>0.46529999999999999</c:v>
                </c:pt>
                <c:pt idx="4858">
                  <c:v>0.46539999999999998</c:v>
                </c:pt>
                <c:pt idx="4859">
                  <c:v>0.46550000000000002</c:v>
                </c:pt>
                <c:pt idx="4860">
                  <c:v>0.46560000000000001</c:v>
                </c:pt>
                <c:pt idx="4861">
                  <c:v>0.4657</c:v>
                </c:pt>
                <c:pt idx="4862">
                  <c:v>0.46579999999999999</c:v>
                </c:pt>
                <c:pt idx="4863">
                  <c:v>0.46589999999999998</c:v>
                </c:pt>
                <c:pt idx="4864">
                  <c:v>0.46600000000000003</c:v>
                </c:pt>
                <c:pt idx="4865">
                  <c:v>0.46610000000000001</c:v>
                </c:pt>
                <c:pt idx="4866">
                  <c:v>0.4662</c:v>
                </c:pt>
                <c:pt idx="4867">
                  <c:v>0.46629999999999999</c:v>
                </c:pt>
                <c:pt idx="4868">
                  <c:v>0.46639999999999998</c:v>
                </c:pt>
                <c:pt idx="4869">
                  <c:v>0.46650000000000003</c:v>
                </c:pt>
                <c:pt idx="4870">
                  <c:v>0.46660000000000001</c:v>
                </c:pt>
                <c:pt idx="4871">
                  <c:v>0.4667</c:v>
                </c:pt>
                <c:pt idx="4872">
                  <c:v>0.46679999999999999</c:v>
                </c:pt>
                <c:pt idx="4873">
                  <c:v>0.46689999999999998</c:v>
                </c:pt>
                <c:pt idx="4874">
                  <c:v>0.46700000000000003</c:v>
                </c:pt>
                <c:pt idx="4875">
                  <c:v>0.46710000000000002</c:v>
                </c:pt>
                <c:pt idx="4876">
                  <c:v>0.4672</c:v>
                </c:pt>
                <c:pt idx="4877">
                  <c:v>0.46729999999999999</c:v>
                </c:pt>
                <c:pt idx="4878">
                  <c:v>0.46739999999999998</c:v>
                </c:pt>
                <c:pt idx="4879">
                  <c:v>0.46750000000000003</c:v>
                </c:pt>
                <c:pt idx="4880">
                  <c:v>0.46760000000000002</c:v>
                </c:pt>
                <c:pt idx="4881">
                  <c:v>0.4677</c:v>
                </c:pt>
                <c:pt idx="4882">
                  <c:v>0.46779999999999999</c:v>
                </c:pt>
                <c:pt idx="4883">
                  <c:v>0.46789999999999998</c:v>
                </c:pt>
                <c:pt idx="4884">
                  <c:v>0.46800000000000003</c:v>
                </c:pt>
                <c:pt idx="4885">
                  <c:v>0.46810000000000002</c:v>
                </c:pt>
                <c:pt idx="4886">
                  <c:v>0.46820000000000001</c:v>
                </c:pt>
                <c:pt idx="4887">
                  <c:v>0.46829999999999999</c:v>
                </c:pt>
                <c:pt idx="4888">
                  <c:v>0.46839999999999998</c:v>
                </c:pt>
                <c:pt idx="4889">
                  <c:v>0.46850000000000003</c:v>
                </c:pt>
                <c:pt idx="4890">
                  <c:v>0.46860000000000002</c:v>
                </c:pt>
                <c:pt idx="4891">
                  <c:v>0.46870000000000001</c:v>
                </c:pt>
                <c:pt idx="4892">
                  <c:v>0.46879999999999999</c:v>
                </c:pt>
                <c:pt idx="4893">
                  <c:v>0.46889999999999998</c:v>
                </c:pt>
                <c:pt idx="4894">
                  <c:v>0.46899999999999997</c:v>
                </c:pt>
                <c:pt idx="4895">
                  <c:v>0.46910000000000002</c:v>
                </c:pt>
                <c:pt idx="4896">
                  <c:v>0.46920000000000001</c:v>
                </c:pt>
                <c:pt idx="4897">
                  <c:v>0.46929999999999999</c:v>
                </c:pt>
                <c:pt idx="4898">
                  <c:v>0.46939999999999998</c:v>
                </c:pt>
                <c:pt idx="4899">
                  <c:v>0.46949999999999997</c:v>
                </c:pt>
                <c:pt idx="4900">
                  <c:v>0.46960000000000002</c:v>
                </c:pt>
                <c:pt idx="4901">
                  <c:v>0.46970000000000001</c:v>
                </c:pt>
                <c:pt idx="4902">
                  <c:v>0.4698</c:v>
                </c:pt>
                <c:pt idx="4903">
                  <c:v>0.46989999999999998</c:v>
                </c:pt>
                <c:pt idx="4904">
                  <c:v>0.47</c:v>
                </c:pt>
                <c:pt idx="4905">
                  <c:v>0.47010000000000002</c:v>
                </c:pt>
                <c:pt idx="4906">
                  <c:v>0.47020000000000001</c:v>
                </c:pt>
                <c:pt idx="4907">
                  <c:v>0.4703</c:v>
                </c:pt>
                <c:pt idx="4908">
                  <c:v>0.47039999999999998</c:v>
                </c:pt>
                <c:pt idx="4909">
                  <c:v>0.47049999999999997</c:v>
                </c:pt>
                <c:pt idx="4910">
                  <c:v>0.47060000000000002</c:v>
                </c:pt>
                <c:pt idx="4911">
                  <c:v>0.47070000000000001</c:v>
                </c:pt>
                <c:pt idx="4912">
                  <c:v>0.4708</c:v>
                </c:pt>
                <c:pt idx="4913">
                  <c:v>0.47089999999999999</c:v>
                </c:pt>
                <c:pt idx="4914">
                  <c:v>0.47099999999999997</c:v>
                </c:pt>
                <c:pt idx="4915">
                  <c:v>0.47110000000000002</c:v>
                </c:pt>
                <c:pt idx="4916">
                  <c:v>0.47120000000000001</c:v>
                </c:pt>
                <c:pt idx="4917">
                  <c:v>0.4713</c:v>
                </c:pt>
                <c:pt idx="4918">
                  <c:v>0.47139999999999999</c:v>
                </c:pt>
                <c:pt idx="4919">
                  <c:v>0.47149999999999997</c:v>
                </c:pt>
                <c:pt idx="4920">
                  <c:v>0.47160000000000002</c:v>
                </c:pt>
                <c:pt idx="4921">
                  <c:v>0.47170000000000001</c:v>
                </c:pt>
                <c:pt idx="4922">
                  <c:v>0.4718</c:v>
                </c:pt>
                <c:pt idx="4923">
                  <c:v>0.47189999999999999</c:v>
                </c:pt>
                <c:pt idx="4924">
                  <c:v>0.47199999999999998</c:v>
                </c:pt>
                <c:pt idx="4925">
                  <c:v>0.47210000000000002</c:v>
                </c:pt>
                <c:pt idx="4926">
                  <c:v>0.47220000000000001</c:v>
                </c:pt>
                <c:pt idx="4927">
                  <c:v>0.4723</c:v>
                </c:pt>
                <c:pt idx="4928">
                  <c:v>0.47239999999999999</c:v>
                </c:pt>
                <c:pt idx="4929">
                  <c:v>0.47249999999999998</c:v>
                </c:pt>
                <c:pt idx="4930">
                  <c:v>0.47260000000000002</c:v>
                </c:pt>
                <c:pt idx="4931">
                  <c:v>0.47270000000000001</c:v>
                </c:pt>
                <c:pt idx="4932">
                  <c:v>0.4728</c:v>
                </c:pt>
                <c:pt idx="4933">
                  <c:v>0.47289999999999999</c:v>
                </c:pt>
                <c:pt idx="4934">
                  <c:v>0.47299999999999998</c:v>
                </c:pt>
                <c:pt idx="4935">
                  <c:v>0.47310000000000002</c:v>
                </c:pt>
                <c:pt idx="4936">
                  <c:v>0.47320000000000001</c:v>
                </c:pt>
                <c:pt idx="4937">
                  <c:v>0.4733</c:v>
                </c:pt>
                <c:pt idx="4938">
                  <c:v>0.47339999999999999</c:v>
                </c:pt>
                <c:pt idx="4939">
                  <c:v>0.47349999999999998</c:v>
                </c:pt>
                <c:pt idx="4940">
                  <c:v>0.47360000000000002</c:v>
                </c:pt>
                <c:pt idx="4941">
                  <c:v>0.47370000000000001</c:v>
                </c:pt>
                <c:pt idx="4942">
                  <c:v>0.4738</c:v>
                </c:pt>
                <c:pt idx="4943">
                  <c:v>0.47389999999999999</c:v>
                </c:pt>
                <c:pt idx="4944">
                  <c:v>0.47399999999999998</c:v>
                </c:pt>
                <c:pt idx="4945">
                  <c:v>0.47410000000000002</c:v>
                </c:pt>
                <c:pt idx="4946">
                  <c:v>0.47420000000000001</c:v>
                </c:pt>
                <c:pt idx="4947">
                  <c:v>0.4743</c:v>
                </c:pt>
                <c:pt idx="4948">
                  <c:v>0.47439999999999999</c:v>
                </c:pt>
                <c:pt idx="4949">
                  <c:v>0.47449999999999998</c:v>
                </c:pt>
                <c:pt idx="4950">
                  <c:v>0.47460000000000002</c:v>
                </c:pt>
                <c:pt idx="4951">
                  <c:v>0.47470000000000001</c:v>
                </c:pt>
                <c:pt idx="4952">
                  <c:v>0.4748</c:v>
                </c:pt>
                <c:pt idx="4953">
                  <c:v>0.47489999999999999</c:v>
                </c:pt>
                <c:pt idx="4954">
                  <c:v>0.47499999999999998</c:v>
                </c:pt>
                <c:pt idx="4955">
                  <c:v>0.47510000000000002</c:v>
                </c:pt>
                <c:pt idx="4956">
                  <c:v>0.47520000000000001</c:v>
                </c:pt>
                <c:pt idx="4957">
                  <c:v>0.4753</c:v>
                </c:pt>
                <c:pt idx="4958">
                  <c:v>0.47539999999999999</c:v>
                </c:pt>
                <c:pt idx="4959">
                  <c:v>0.47549999999999998</c:v>
                </c:pt>
                <c:pt idx="4960">
                  <c:v>0.47560000000000002</c:v>
                </c:pt>
                <c:pt idx="4961">
                  <c:v>0.47570000000000001</c:v>
                </c:pt>
                <c:pt idx="4962">
                  <c:v>0.4758</c:v>
                </c:pt>
                <c:pt idx="4963">
                  <c:v>0.47589999999999999</c:v>
                </c:pt>
                <c:pt idx="4964">
                  <c:v>0.47599999999999998</c:v>
                </c:pt>
                <c:pt idx="4965">
                  <c:v>0.47610000000000002</c:v>
                </c:pt>
                <c:pt idx="4966">
                  <c:v>0.47620000000000001</c:v>
                </c:pt>
                <c:pt idx="4967">
                  <c:v>0.4763</c:v>
                </c:pt>
                <c:pt idx="4968">
                  <c:v>0.47639999999999999</c:v>
                </c:pt>
                <c:pt idx="4969">
                  <c:v>0.47649999999999998</c:v>
                </c:pt>
                <c:pt idx="4970">
                  <c:v>0.47660000000000002</c:v>
                </c:pt>
                <c:pt idx="4971">
                  <c:v>0.47670000000000001</c:v>
                </c:pt>
                <c:pt idx="4972">
                  <c:v>0.4768</c:v>
                </c:pt>
                <c:pt idx="4973">
                  <c:v>0.47689999999999999</c:v>
                </c:pt>
                <c:pt idx="4974">
                  <c:v>0.47699999999999998</c:v>
                </c:pt>
                <c:pt idx="4975">
                  <c:v>0.47710000000000002</c:v>
                </c:pt>
                <c:pt idx="4976">
                  <c:v>0.47720000000000001</c:v>
                </c:pt>
                <c:pt idx="4977">
                  <c:v>0.4773</c:v>
                </c:pt>
                <c:pt idx="4978">
                  <c:v>0.47739999999999999</c:v>
                </c:pt>
                <c:pt idx="4979">
                  <c:v>0.47749999999999998</c:v>
                </c:pt>
                <c:pt idx="4980">
                  <c:v>0.47760000000000002</c:v>
                </c:pt>
                <c:pt idx="4981">
                  <c:v>0.47770000000000001</c:v>
                </c:pt>
                <c:pt idx="4982">
                  <c:v>0.4778</c:v>
                </c:pt>
                <c:pt idx="4983">
                  <c:v>0.47789999999999999</c:v>
                </c:pt>
                <c:pt idx="4984">
                  <c:v>0.47799999999999998</c:v>
                </c:pt>
                <c:pt idx="4985">
                  <c:v>0.47810000000000002</c:v>
                </c:pt>
                <c:pt idx="4986">
                  <c:v>0.47820000000000001</c:v>
                </c:pt>
                <c:pt idx="4987">
                  <c:v>0.4783</c:v>
                </c:pt>
                <c:pt idx="4988">
                  <c:v>0.47839999999999999</c:v>
                </c:pt>
                <c:pt idx="4989">
                  <c:v>0.47849999999999998</c:v>
                </c:pt>
                <c:pt idx="4990">
                  <c:v>0.47860000000000003</c:v>
                </c:pt>
                <c:pt idx="4991">
                  <c:v>0.47870000000000001</c:v>
                </c:pt>
                <c:pt idx="4992">
                  <c:v>0.4788</c:v>
                </c:pt>
                <c:pt idx="4993">
                  <c:v>0.47889999999999999</c:v>
                </c:pt>
                <c:pt idx="4994">
                  <c:v>0.47899999999999998</c:v>
                </c:pt>
                <c:pt idx="4995">
                  <c:v>0.47910000000000003</c:v>
                </c:pt>
                <c:pt idx="4996">
                  <c:v>0.47920000000000001</c:v>
                </c:pt>
                <c:pt idx="4997">
                  <c:v>0.4793</c:v>
                </c:pt>
                <c:pt idx="4998">
                  <c:v>0.47939999999999999</c:v>
                </c:pt>
                <c:pt idx="4999">
                  <c:v>0.47949999999999998</c:v>
                </c:pt>
                <c:pt idx="5000">
                  <c:v>0.47960000000000003</c:v>
                </c:pt>
                <c:pt idx="5001">
                  <c:v>0.47970000000000002</c:v>
                </c:pt>
                <c:pt idx="5002">
                  <c:v>0.4798</c:v>
                </c:pt>
                <c:pt idx="5003">
                  <c:v>0.47989999999999999</c:v>
                </c:pt>
                <c:pt idx="5004">
                  <c:v>0.48</c:v>
                </c:pt>
                <c:pt idx="5005">
                  <c:v>0.48010000000000003</c:v>
                </c:pt>
                <c:pt idx="5006">
                  <c:v>0.48020000000000002</c:v>
                </c:pt>
                <c:pt idx="5007">
                  <c:v>0.4803</c:v>
                </c:pt>
                <c:pt idx="5008">
                  <c:v>0.48039999999999999</c:v>
                </c:pt>
                <c:pt idx="5009">
                  <c:v>0.48049999999999998</c:v>
                </c:pt>
                <c:pt idx="5010">
                  <c:v>0.48060000000000003</c:v>
                </c:pt>
                <c:pt idx="5011">
                  <c:v>0.48070000000000002</c:v>
                </c:pt>
                <c:pt idx="5012">
                  <c:v>0.48080000000000001</c:v>
                </c:pt>
                <c:pt idx="5013">
                  <c:v>0.48089999999999999</c:v>
                </c:pt>
                <c:pt idx="5014">
                  <c:v>0.48099999999999998</c:v>
                </c:pt>
                <c:pt idx="5015">
                  <c:v>0.48110000000000003</c:v>
                </c:pt>
                <c:pt idx="5016">
                  <c:v>0.48120000000000002</c:v>
                </c:pt>
                <c:pt idx="5017">
                  <c:v>0.48130000000000001</c:v>
                </c:pt>
                <c:pt idx="5018">
                  <c:v>0.48139999999999999</c:v>
                </c:pt>
                <c:pt idx="5019">
                  <c:v>0.48149999999999998</c:v>
                </c:pt>
                <c:pt idx="5020">
                  <c:v>0.48159999999999997</c:v>
                </c:pt>
                <c:pt idx="5021">
                  <c:v>0.48170000000000002</c:v>
                </c:pt>
                <c:pt idx="5022">
                  <c:v>0.48180000000000001</c:v>
                </c:pt>
                <c:pt idx="5023">
                  <c:v>0.4819</c:v>
                </c:pt>
                <c:pt idx="5024">
                  <c:v>0.48199999999999998</c:v>
                </c:pt>
                <c:pt idx="5025">
                  <c:v>0.48209999999999997</c:v>
                </c:pt>
                <c:pt idx="5026">
                  <c:v>0.48220000000000002</c:v>
                </c:pt>
                <c:pt idx="5027">
                  <c:v>0.48230000000000001</c:v>
                </c:pt>
                <c:pt idx="5028">
                  <c:v>0.4824</c:v>
                </c:pt>
                <c:pt idx="5029">
                  <c:v>0.48249999999999998</c:v>
                </c:pt>
                <c:pt idx="5030">
                  <c:v>0.48259999999999997</c:v>
                </c:pt>
                <c:pt idx="5031">
                  <c:v>0.48270000000000002</c:v>
                </c:pt>
                <c:pt idx="5032">
                  <c:v>0.48280000000000001</c:v>
                </c:pt>
                <c:pt idx="5033">
                  <c:v>0.4829</c:v>
                </c:pt>
                <c:pt idx="5034">
                  <c:v>0.48299999999999998</c:v>
                </c:pt>
                <c:pt idx="5035">
                  <c:v>0.48309999999999997</c:v>
                </c:pt>
                <c:pt idx="5036">
                  <c:v>0.48320000000000002</c:v>
                </c:pt>
                <c:pt idx="5037">
                  <c:v>0.48330000000000001</c:v>
                </c:pt>
                <c:pt idx="5038">
                  <c:v>0.4834</c:v>
                </c:pt>
                <c:pt idx="5039">
                  <c:v>0.48349999999999999</c:v>
                </c:pt>
                <c:pt idx="5040">
                  <c:v>0.48359999999999997</c:v>
                </c:pt>
                <c:pt idx="5041">
                  <c:v>0.48370000000000002</c:v>
                </c:pt>
                <c:pt idx="5042">
                  <c:v>0.48380000000000001</c:v>
                </c:pt>
                <c:pt idx="5043">
                  <c:v>0.4839</c:v>
                </c:pt>
                <c:pt idx="5044">
                  <c:v>0.48399999999999999</c:v>
                </c:pt>
                <c:pt idx="5045">
                  <c:v>0.48409999999999997</c:v>
                </c:pt>
                <c:pt idx="5046">
                  <c:v>0.48420000000000002</c:v>
                </c:pt>
                <c:pt idx="5047">
                  <c:v>0.48430000000000001</c:v>
                </c:pt>
                <c:pt idx="5048">
                  <c:v>0.4844</c:v>
                </c:pt>
                <c:pt idx="5049">
                  <c:v>0.48449999999999999</c:v>
                </c:pt>
                <c:pt idx="5050">
                  <c:v>0.48459999999999998</c:v>
                </c:pt>
                <c:pt idx="5051">
                  <c:v>0.48470000000000002</c:v>
                </c:pt>
                <c:pt idx="5052">
                  <c:v>0.48480000000000001</c:v>
                </c:pt>
                <c:pt idx="5053">
                  <c:v>0.4849</c:v>
                </c:pt>
                <c:pt idx="5054">
                  <c:v>0.48499999999999999</c:v>
                </c:pt>
                <c:pt idx="5055">
                  <c:v>0.48509999999999998</c:v>
                </c:pt>
                <c:pt idx="5056">
                  <c:v>0.48520000000000002</c:v>
                </c:pt>
                <c:pt idx="5057">
                  <c:v>0.48530000000000001</c:v>
                </c:pt>
                <c:pt idx="5058">
                  <c:v>0.4854</c:v>
                </c:pt>
                <c:pt idx="5059">
                  <c:v>0.48549999999999999</c:v>
                </c:pt>
                <c:pt idx="5060">
                  <c:v>0.48559999999999998</c:v>
                </c:pt>
                <c:pt idx="5061">
                  <c:v>0.48570000000000002</c:v>
                </c:pt>
                <c:pt idx="5062">
                  <c:v>0.48580000000000001</c:v>
                </c:pt>
                <c:pt idx="5063">
                  <c:v>0.4859</c:v>
                </c:pt>
                <c:pt idx="5064">
                  <c:v>0.48599999999999999</c:v>
                </c:pt>
                <c:pt idx="5065">
                  <c:v>0.48609999999999998</c:v>
                </c:pt>
                <c:pt idx="5066">
                  <c:v>0.48620000000000002</c:v>
                </c:pt>
                <c:pt idx="5067">
                  <c:v>0.48630000000000001</c:v>
                </c:pt>
                <c:pt idx="5068">
                  <c:v>0.4864</c:v>
                </c:pt>
                <c:pt idx="5069">
                  <c:v>0.48649999999999999</c:v>
                </c:pt>
                <c:pt idx="5070">
                  <c:v>0.48659999999999998</c:v>
                </c:pt>
                <c:pt idx="5071">
                  <c:v>0.48670000000000002</c:v>
                </c:pt>
                <c:pt idx="5072">
                  <c:v>0.48680000000000001</c:v>
                </c:pt>
                <c:pt idx="5073">
                  <c:v>0.4869</c:v>
                </c:pt>
                <c:pt idx="5074">
                  <c:v>0.48699999999999999</c:v>
                </c:pt>
                <c:pt idx="5075">
                  <c:v>0.48709999999999998</c:v>
                </c:pt>
                <c:pt idx="5076">
                  <c:v>0.48720000000000002</c:v>
                </c:pt>
                <c:pt idx="5077">
                  <c:v>0.48730000000000001</c:v>
                </c:pt>
                <c:pt idx="5078">
                  <c:v>0.4874</c:v>
                </c:pt>
                <c:pt idx="5079">
                  <c:v>0.48749999999999999</c:v>
                </c:pt>
                <c:pt idx="5080">
                  <c:v>0.48759999999999998</c:v>
                </c:pt>
                <c:pt idx="5081">
                  <c:v>0.48770000000000002</c:v>
                </c:pt>
                <c:pt idx="5082">
                  <c:v>0.48780000000000001</c:v>
                </c:pt>
                <c:pt idx="5083">
                  <c:v>0.4879</c:v>
                </c:pt>
                <c:pt idx="5084">
                  <c:v>0.48799999999999999</c:v>
                </c:pt>
                <c:pt idx="5085">
                  <c:v>0.48809999999999998</c:v>
                </c:pt>
                <c:pt idx="5086">
                  <c:v>0.48820000000000002</c:v>
                </c:pt>
                <c:pt idx="5087">
                  <c:v>0.48830000000000001</c:v>
                </c:pt>
                <c:pt idx="5088">
                  <c:v>0.4884</c:v>
                </c:pt>
                <c:pt idx="5089">
                  <c:v>0.48849999999999999</c:v>
                </c:pt>
                <c:pt idx="5090">
                  <c:v>0.48859999999999998</c:v>
                </c:pt>
                <c:pt idx="5091">
                  <c:v>0.48870000000000002</c:v>
                </c:pt>
                <c:pt idx="5092">
                  <c:v>0.48880000000000001</c:v>
                </c:pt>
                <c:pt idx="5093">
                  <c:v>0.4889</c:v>
                </c:pt>
                <c:pt idx="5094">
                  <c:v>0.48899999999999999</c:v>
                </c:pt>
                <c:pt idx="5095">
                  <c:v>0.48909999999999998</c:v>
                </c:pt>
                <c:pt idx="5096">
                  <c:v>0.48920000000000002</c:v>
                </c:pt>
                <c:pt idx="5097">
                  <c:v>0.48930000000000001</c:v>
                </c:pt>
                <c:pt idx="5098">
                  <c:v>0.4894</c:v>
                </c:pt>
                <c:pt idx="5099">
                  <c:v>0.48949999999999999</c:v>
                </c:pt>
                <c:pt idx="5100">
                  <c:v>0.48959999999999998</c:v>
                </c:pt>
                <c:pt idx="5101">
                  <c:v>0.48970000000000002</c:v>
                </c:pt>
                <c:pt idx="5102">
                  <c:v>0.48980000000000001</c:v>
                </c:pt>
                <c:pt idx="5103">
                  <c:v>0.4899</c:v>
                </c:pt>
                <c:pt idx="5104">
                  <c:v>0.49</c:v>
                </c:pt>
                <c:pt idx="5105">
                  <c:v>0.49009999999999998</c:v>
                </c:pt>
                <c:pt idx="5106">
                  <c:v>0.49020000000000002</c:v>
                </c:pt>
                <c:pt idx="5107">
                  <c:v>0.49030000000000001</c:v>
                </c:pt>
                <c:pt idx="5108">
                  <c:v>0.4904</c:v>
                </c:pt>
                <c:pt idx="5109">
                  <c:v>0.49049999999999999</c:v>
                </c:pt>
                <c:pt idx="5110">
                  <c:v>0.49059999999999998</c:v>
                </c:pt>
                <c:pt idx="5111">
                  <c:v>0.49070000000000003</c:v>
                </c:pt>
                <c:pt idx="5112">
                  <c:v>0.49080000000000001</c:v>
                </c:pt>
                <c:pt idx="5113">
                  <c:v>0.4909</c:v>
                </c:pt>
                <c:pt idx="5114">
                  <c:v>0.49099999999999999</c:v>
                </c:pt>
                <c:pt idx="5115">
                  <c:v>0.49109999999999998</c:v>
                </c:pt>
                <c:pt idx="5116">
                  <c:v>0.49120000000000003</c:v>
                </c:pt>
                <c:pt idx="5117">
                  <c:v>0.49130000000000001</c:v>
                </c:pt>
                <c:pt idx="5118">
                  <c:v>0.4914</c:v>
                </c:pt>
                <c:pt idx="5119">
                  <c:v>0.49149999999999999</c:v>
                </c:pt>
                <c:pt idx="5120">
                  <c:v>0.49159999999999998</c:v>
                </c:pt>
                <c:pt idx="5121">
                  <c:v>0.49170000000000003</c:v>
                </c:pt>
                <c:pt idx="5122">
                  <c:v>0.49180000000000001</c:v>
                </c:pt>
                <c:pt idx="5123">
                  <c:v>0.4919</c:v>
                </c:pt>
                <c:pt idx="5124">
                  <c:v>0.49199999999999999</c:v>
                </c:pt>
                <c:pt idx="5125">
                  <c:v>0.49209999999999998</c:v>
                </c:pt>
                <c:pt idx="5126">
                  <c:v>0.49220000000000003</c:v>
                </c:pt>
                <c:pt idx="5127">
                  <c:v>0.49230000000000002</c:v>
                </c:pt>
                <c:pt idx="5128">
                  <c:v>0.4924</c:v>
                </c:pt>
                <c:pt idx="5129">
                  <c:v>0.49249999999999999</c:v>
                </c:pt>
                <c:pt idx="5130">
                  <c:v>0.49259999999999998</c:v>
                </c:pt>
                <c:pt idx="5131">
                  <c:v>0.49270000000000003</c:v>
                </c:pt>
                <c:pt idx="5132">
                  <c:v>0.49280000000000002</c:v>
                </c:pt>
                <c:pt idx="5133">
                  <c:v>0.4929</c:v>
                </c:pt>
                <c:pt idx="5134">
                  <c:v>0.49299999999999999</c:v>
                </c:pt>
                <c:pt idx="5135">
                  <c:v>0.49309999999999998</c:v>
                </c:pt>
                <c:pt idx="5136">
                  <c:v>0.49320000000000003</c:v>
                </c:pt>
                <c:pt idx="5137">
                  <c:v>0.49330000000000002</c:v>
                </c:pt>
                <c:pt idx="5138">
                  <c:v>0.49340000000000001</c:v>
                </c:pt>
                <c:pt idx="5139">
                  <c:v>0.49349999999999999</c:v>
                </c:pt>
                <c:pt idx="5140">
                  <c:v>0.49359999999999998</c:v>
                </c:pt>
                <c:pt idx="5141">
                  <c:v>0.49370000000000003</c:v>
                </c:pt>
                <c:pt idx="5142">
                  <c:v>0.49380000000000002</c:v>
                </c:pt>
                <c:pt idx="5143">
                  <c:v>0.49390000000000001</c:v>
                </c:pt>
                <c:pt idx="5144">
                  <c:v>0.49399999999999999</c:v>
                </c:pt>
                <c:pt idx="5145">
                  <c:v>0.49409999999999998</c:v>
                </c:pt>
                <c:pt idx="5146">
                  <c:v>0.49419999999999997</c:v>
                </c:pt>
                <c:pt idx="5147">
                  <c:v>0.49430000000000002</c:v>
                </c:pt>
                <c:pt idx="5148">
                  <c:v>0.49440000000000001</c:v>
                </c:pt>
                <c:pt idx="5149">
                  <c:v>0.4945</c:v>
                </c:pt>
                <c:pt idx="5150">
                  <c:v>0.49459999999999998</c:v>
                </c:pt>
                <c:pt idx="5151">
                  <c:v>0.49469999999999997</c:v>
                </c:pt>
                <c:pt idx="5152">
                  <c:v>0.49480000000000002</c:v>
                </c:pt>
                <c:pt idx="5153">
                  <c:v>0.49490000000000001</c:v>
                </c:pt>
                <c:pt idx="5154">
                  <c:v>0.495</c:v>
                </c:pt>
                <c:pt idx="5155">
                  <c:v>0.49509999999999998</c:v>
                </c:pt>
                <c:pt idx="5156">
                  <c:v>0.49519999999999997</c:v>
                </c:pt>
                <c:pt idx="5157">
                  <c:v>0.49530000000000002</c:v>
                </c:pt>
                <c:pt idx="5158">
                  <c:v>0.49540000000000001</c:v>
                </c:pt>
                <c:pt idx="5159">
                  <c:v>0.4955</c:v>
                </c:pt>
                <c:pt idx="5160">
                  <c:v>0.49559999999999998</c:v>
                </c:pt>
                <c:pt idx="5161">
                  <c:v>0.49569999999999997</c:v>
                </c:pt>
                <c:pt idx="5162">
                  <c:v>0.49580000000000002</c:v>
                </c:pt>
                <c:pt idx="5163">
                  <c:v>0.49590000000000001</c:v>
                </c:pt>
                <c:pt idx="5164">
                  <c:v>0.496</c:v>
                </c:pt>
                <c:pt idx="5165">
                  <c:v>0.49609999999999999</c:v>
                </c:pt>
                <c:pt idx="5166">
                  <c:v>0.49619999999999997</c:v>
                </c:pt>
                <c:pt idx="5167">
                  <c:v>0.49630000000000002</c:v>
                </c:pt>
                <c:pt idx="5168">
                  <c:v>0.49640000000000001</c:v>
                </c:pt>
                <c:pt idx="5169">
                  <c:v>0.4965</c:v>
                </c:pt>
                <c:pt idx="5170">
                  <c:v>0.49659999999999999</c:v>
                </c:pt>
                <c:pt idx="5171">
                  <c:v>0.49669999999999997</c:v>
                </c:pt>
                <c:pt idx="5172">
                  <c:v>0.49680000000000002</c:v>
                </c:pt>
                <c:pt idx="5173">
                  <c:v>0.49690000000000001</c:v>
                </c:pt>
                <c:pt idx="5174">
                  <c:v>0.497</c:v>
                </c:pt>
                <c:pt idx="5175">
                  <c:v>0.49709999999999999</c:v>
                </c:pt>
                <c:pt idx="5176">
                  <c:v>0.49719999999999998</c:v>
                </c:pt>
                <c:pt idx="5177">
                  <c:v>0.49730000000000002</c:v>
                </c:pt>
                <c:pt idx="5178">
                  <c:v>0.49740000000000001</c:v>
                </c:pt>
                <c:pt idx="5179">
                  <c:v>0.4975</c:v>
                </c:pt>
                <c:pt idx="5180">
                  <c:v>0.49759999999999999</c:v>
                </c:pt>
                <c:pt idx="5181">
                  <c:v>0.49769999999999998</c:v>
                </c:pt>
                <c:pt idx="5182">
                  <c:v>0.49780000000000002</c:v>
                </c:pt>
                <c:pt idx="5183">
                  <c:v>0.49790000000000001</c:v>
                </c:pt>
                <c:pt idx="5184">
                  <c:v>0.498</c:v>
                </c:pt>
                <c:pt idx="5185">
                  <c:v>0.49809999999999999</c:v>
                </c:pt>
                <c:pt idx="5186">
                  <c:v>0.49819999999999998</c:v>
                </c:pt>
                <c:pt idx="5187">
                  <c:v>0.49830000000000002</c:v>
                </c:pt>
                <c:pt idx="5188">
                  <c:v>0.49840000000000001</c:v>
                </c:pt>
                <c:pt idx="5189">
                  <c:v>0.4985</c:v>
                </c:pt>
                <c:pt idx="5190">
                  <c:v>0.49859999999999999</c:v>
                </c:pt>
                <c:pt idx="5191">
                  <c:v>0.49869999999999998</c:v>
                </c:pt>
                <c:pt idx="5192">
                  <c:v>0.49880000000000002</c:v>
                </c:pt>
                <c:pt idx="5193">
                  <c:v>0.49890000000000001</c:v>
                </c:pt>
                <c:pt idx="5194">
                  <c:v>0.499</c:v>
                </c:pt>
                <c:pt idx="5195">
                  <c:v>0.49909999999999999</c:v>
                </c:pt>
                <c:pt idx="5196">
                  <c:v>0.49919999999999998</c:v>
                </c:pt>
                <c:pt idx="5197">
                  <c:v>0.49930000000000002</c:v>
                </c:pt>
                <c:pt idx="5198">
                  <c:v>0.49940000000000001</c:v>
                </c:pt>
                <c:pt idx="5199">
                  <c:v>0.4995</c:v>
                </c:pt>
                <c:pt idx="5200">
                  <c:v>0.49959999999999999</c:v>
                </c:pt>
                <c:pt idx="5201">
                  <c:v>0.49969999999999998</c:v>
                </c:pt>
                <c:pt idx="5202">
                  <c:v>0.49980000000000002</c:v>
                </c:pt>
                <c:pt idx="5203">
                  <c:v>0.49990000000000001</c:v>
                </c:pt>
                <c:pt idx="5204">
                  <c:v>0.5</c:v>
                </c:pt>
                <c:pt idx="5205">
                  <c:v>0.50009999999999999</c:v>
                </c:pt>
                <c:pt idx="5206">
                  <c:v>0.50019999999999998</c:v>
                </c:pt>
                <c:pt idx="5207">
                  <c:v>0.50029999999999997</c:v>
                </c:pt>
                <c:pt idx="5208">
                  <c:v>0.50039999999999996</c:v>
                </c:pt>
                <c:pt idx="5209">
                  <c:v>0.50049999999999994</c:v>
                </c:pt>
                <c:pt idx="5210">
                  <c:v>0.50060000000000004</c:v>
                </c:pt>
                <c:pt idx="5211">
                  <c:v>0.50070000000000003</c:v>
                </c:pt>
                <c:pt idx="5212">
                  <c:v>0.50080000000000002</c:v>
                </c:pt>
                <c:pt idx="5213">
                  <c:v>0.50090000000000001</c:v>
                </c:pt>
                <c:pt idx="5214">
                  <c:v>0.501</c:v>
                </c:pt>
                <c:pt idx="5215">
                  <c:v>0.50109999999999999</c:v>
                </c:pt>
                <c:pt idx="5216">
                  <c:v>0.50119999999999998</c:v>
                </c:pt>
                <c:pt idx="5217">
                  <c:v>0.50129999999999997</c:v>
                </c:pt>
                <c:pt idx="5218">
                  <c:v>0.50139999999999996</c:v>
                </c:pt>
                <c:pt idx="5219">
                  <c:v>0.50149999999999995</c:v>
                </c:pt>
                <c:pt idx="5220">
                  <c:v>0.50160000000000005</c:v>
                </c:pt>
                <c:pt idx="5221">
                  <c:v>0.50170000000000003</c:v>
                </c:pt>
                <c:pt idx="5222">
                  <c:v>0.50180000000000002</c:v>
                </c:pt>
                <c:pt idx="5223">
                  <c:v>0.50190000000000001</c:v>
                </c:pt>
                <c:pt idx="5224">
                  <c:v>0.502</c:v>
                </c:pt>
                <c:pt idx="5225">
                  <c:v>0.50209999999999999</c:v>
                </c:pt>
                <c:pt idx="5226">
                  <c:v>0.50219999999999998</c:v>
                </c:pt>
                <c:pt idx="5227">
                  <c:v>0.50229999999999997</c:v>
                </c:pt>
                <c:pt idx="5228">
                  <c:v>0.50239999999999996</c:v>
                </c:pt>
                <c:pt idx="5229">
                  <c:v>0.50249999999999995</c:v>
                </c:pt>
                <c:pt idx="5230">
                  <c:v>0.50260000000000005</c:v>
                </c:pt>
                <c:pt idx="5231">
                  <c:v>0.50270000000000004</c:v>
                </c:pt>
                <c:pt idx="5232">
                  <c:v>0.50280000000000002</c:v>
                </c:pt>
                <c:pt idx="5233">
                  <c:v>0.50290000000000001</c:v>
                </c:pt>
                <c:pt idx="5234">
                  <c:v>0.503</c:v>
                </c:pt>
                <c:pt idx="5235">
                  <c:v>0.50309999999999999</c:v>
                </c:pt>
                <c:pt idx="5236">
                  <c:v>0.50319999999999998</c:v>
                </c:pt>
                <c:pt idx="5237">
                  <c:v>0.50329999999999997</c:v>
                </c:pt>
                <c:pt idx="5238">
                  <c:v>0.50339999999999996</c:v>
                </c:pt>
                <c:pt idx="5239">
                  <c:v>0.50349999999999995</c:v>
                </c:pt>
                <c:pt idx="5240">
                  <c:v>0.50360000000000005</c:v>
                </c:pt>
                <c:pt idx="5241">
                  <c:v>0.50370000000000004</c:v>
                </c:pt>
                <c:pt idx="5242">
                  <c:v>0.50380000000000003</c:v>
                </c:pt>
                <c:pt idx="5243">
                  <c:v>0.50390000000000001</c:v>
                </c:pt>
                <c:pt idx="5244">
                  <c:v>0.504</c:v>
                </c:pt>
                <c:pt idx="5245">
                  <c:v>0.50409999999999999</c:v>
                </c:pt>
                <c:pt idx="5246">
                  <c:v>0.50419999999999998</c:v>
                </c:pt>
                <c:pt idx="5247">
                  <c:v>0.50429999999999997</c:v>
                </c:pt>
                <c:pt idx="5248">
                  <c:v>0.50439999999999996</c:v>
                </c:pt>
                <c:pt idx="5249">
                  <c:v>0.50449999999999995</c:v>
                </c:pt>
                <c:pt idx="5250">
                  <c:v>0.50460000000000005</c:v>
                </c:pt>
                <c:pt idx="5251">
                  <c:v>0.50470000000000004</c:v>
                </c:pt>
                <c:pt idx="5252">
                  <c:v>0.50480000000000003</c:v>
                </c:pt>
                <c:pt idx="5253">
                  <c:v>0.50490000000000002</c:v>
                </c:pt>
                <c:pt idx="5254">
                  <c:v>0.505</c:v>
                </c:pt>
                <c:pt idx="5255">
                  <c:v>0.50509999999999999</c:v>
                </c:pt>
                <c:pt idx="5256">
                  <c:v>0.50519999999999998</c:v>
                </c:pt>
                <c:pt idx="5257">
                  <c:v>0.50529999999999997</c:v>
                </c:pt>
                <c:pt idx="5258">
                  <c:v>0.50539999999999996</c:v>
                </c:pt>
                <c:pt idx="5259">
                  <c:v>0.50549999999999995</c:v>
                </c:pt>
                <c:pt idx="5260">
                  <c:v>0.50560000000000005</c:v>
                </c:pt>
                <c:pt idx="5261">
                  <c:v>0.50570000000000004</c:v>
                </c:pt>
                <c:pt idx="5262">
                  <c:v>0.50580000000000003</c:v>
                </c:pt>
                <c:pt idx="5263">
                  <c:v>0.50590000000000002</c:v>
                </c:pt>
                <c:pt idx="5264">
                  <c:v>0.50600000000000001</c:v>
                </c:pt>
                <c:pt idx="5265">
                  <c:v>0.50609999999999999</c:v>
                </c:pt>
                <c:pt idx="5266">
                  <c:v>0.50619999999999998</c:v>
                </c:pt>
                <c:pt idx="5267">
                  <c:v>0.50629999999999997</c:v>
                </c:pt>
                <c:pt idx="5268">
                  <c:v>0.50639999999999996</c:v>
                </c:pt>
                <c:pt idx="5269">
                  <c:v>0.50649999999999995</c:v>
                </c:pt>
                <c:pt idx="5270">
                  <c:v>0.50660000000000005</c:v>
                </c:pt>
                <c:pt idx="5271">
                  <c:v>0.50670000000000004</c:v>
                </c:pt>
                <c:pt idx="5272">
                  <c:v>0.50680000000000003</c:v>
                </c:pt>
                <c:pt idx="5273">
                  <c:v>0.50690000000000002</c:v>
                </c:pt>
                <c:pt idx="5274">
                  <c:v>0.50700000000000001</c:v>
                </c:pt>
                <c:pt idx="5275">
                  <c:v>0.5071</c:v>
                </c:pt>
                <c:pt idx="5276">
                  <c:v>0.50719999999999998</c:v>
                </c:pt>
                <c:pt idx="5277">
                  <c:v>0.50729999999999997</c:v>
                </c:pt>
                <c:pt idx="5278">
                  <c:v>0.50739999999999996</c:v>
                </c:pt>
                <c:pt idx="5279">
                  <c:v>0.50749999999999995</c:v>
                </c:pt>
                <c:pt idx="5280">
                  <c:v>0.50760000000000005</c:v>
                </c:pt>
                <c:pt idx="5281">
                  <c:v>0.50770000000000004</c:v>
                </c:pt>
                <c:pt idx="5282">
                  <c:v>0.50780000000000003</c:v>
                </c:pt>
                <c:pt idx="5283">
                  <c:v>0.50790000000000002</c:v>
                </c:pt>
                <c:pt idx="5284">
                  <c:v>0.50800000000000001</c:v>
                </c:pt>
                <c:pt idx="5285">
                  <c:v>0.5081</c:v>
                </c:pt>
                <c:pt idx="5286">
                  <c:v>0.50819999999999999</c:v>
                </c:pt>
                <c:pt idx="5287">
                  <c:v>0.50829999999999997</c:v>
                </c:pt>
                <c:pt idx="5288">
                  <c:v>0.50839999999999996</c:v>
                </c:pt>
                <c:pt idx="5289">
                  <c:v>0.50849999999999995</c:v>
                </c:pt>
                <c:pt idx="5290">
                  <c:v>0.50860000000000005</c:v>
                </c:pt>
                <c:pt idx="5291">
                  <c:v>0.50870000000000004</c:v>
                </c:pt>
                <c:pt idx="5292">
                  <c:v>0.50880000000000003</c:v>
                </c:pt>
                <c:pt idx="5293">
                  <c:v>0.50890000000000002</c:v>
                </c:pt>
                <c:pt idx="5294">
                  <c:v>0.50900000000000001</c:v>
                </c:pt>
                <c:pt idx="5295">
                  <c:v>0.5091</c:v>
                </c:pt>
                <c:pt idx="5296">
                  <c:v>0.50919999999999999</c:v>
                </c:pt>
                <c:pt idx="5297">
                  <c:v>0.50929999999999997</c:v>
                </c:pt>
                <c:pt idx="5298">
                  <c:v>0.50939999999999996</c:v>
                </c:pt>
                <c:pt idx="5299">
                  <c:v>0.50949999999999995</c:v>
                </c:pt>
                <c:pt idx="5300">
                  <c:v>0.50960000000000005</c:v>
                </c:pt>
                <c:pt idx="5301">
                  <c:v>0.50970000000000004</c:v>
                </c:pt>
                <c:pt idx="5302">
                  <c:v>0.50980000000000003</c:v>
                </c:pt>
                <c:pt idx="5303">
                  <c:v>0.50990000000000002</c:v>
                </c:pt>
                <c:pt idx="5304">
                  <c:v>0.51</c:v>
                </c:pt>
                <c:pt idx="5305">
                  <c:v>0.5101</c:v>
                </c:pt>
                <c:pt idx="5306">
                  <c:v>0.51019999999999999</c:v>
                </c:pt>
                <c:pt idx="5307">
                  <c:v>0.51029999999999998</c:v>
                </c:pt>
                <c:pt idx="5308">
                  <c:v>0.51039999999999996</c:v>
                </c:pt>
                <c:pt idx="5309">
                  <c:v>0.51049999999999995</c:v>
                </c:pt>
                <c:pt idx="5310">
                  <c:v>0.51060000000000005</c:v>
                </c:pt>
                <c:pt idx="5311">
                  <c:v>0.51070000000000004</c:v>
                </c:pt>
                <c:pt idx="5312">
                  <c:v>0.51080000000000003</c:v>
                </c:pt>
                <c:pt idx="5313">
                  <c:v>0.51090000000000002</c:v>
                </c:pt>
                <c:pt idx="5314">
                  <c:v>0.51100000000000001</c:v>
                </c:pt>
                <c:pt idx="5315">
                  <c:v>0.5111</c:v>
                </c:pt>
                <c:pt idx="5316">
                  <c:v>0.51119999999999999</c:v>
                </c:pt>
                <c:pt idx="5317">
                  <c:v>0.51129999999999998</c:v>
                </c:pt>
                <c:pt idx="5318">
                  <c:v>0.51139999999999997</c:v>
                </c:pt>
                <c:pt idx="5319">
                  <c:v>0.51149999999999995</c:v>
                </c:pt>
                <c:pt idx="5320">
                  <c:v>0.51160000000000005</c:v>
                </c:pt>
                <c:pt idx="5321">
                  <c:v>0.51170000000000004</c:v>
                </c:pt>
                <c:pt idx="5322">
                  <c:v>0.51180000000000003</c:v>
                </c:pt>
                <c:pt idx="5323">
                  <c:v>0.51190000000000002</c:v>
                </c:pt>
                <c:pt idx="5324">
                  <c:v>0.51200000000000001</c:v>
                </c:pt>
                <c:pt idx="5325">
                  <c:v>0.5121</c:v>
                </c:pt>
                <c:pt idx="5326">
                  <c:v>0.51219999999999999</c:v>
                </c:pt>
                <c:pt idx="5327">
                  <c:v>0.51229999999999998</c:v>
                </c:pt>
                <c:pt idx="5328">
                  <c:v>0.51239999999999997</c:v>
                </c:pt>
                <c:pt idx="5329">
                  <c:v>0.51249999999999996</c:v>
                </c:pt>
                <c:pt idx="5330">
                  <c:v>0.51259999999999994</c:v>
                </c:pt>
                <c:pt idx="5331">
                  <c:v>0.51270000000000004</c:v>
                </c:pt>
                <c:pt idx="5332">
                  <c:v>0.51280000000000003</c:v>
                </c:pt>
                <c:pt idx="5333">
                  <c:v>0.51290000000000002</c:v>
                </c:pt>
                <c:pt idx="5334">
                  <c:v>0.51300000000000001</c:v>
                </c:pt>
                <c:pt idx="5335">
                  <c:v>0.5131</c:v>
                </c:pt>
                <c:pt idx="5336">
                  <c:v>0.51319999999999999</c:v>
                </c:pt>
                <c:pt idx="5337">
                  <c:v>0.51329999999999998</c:v>
                </c:pt>
                <c:pt idx="5338">
                  <c:v>0.51339999999999997</c:v>
                </c:pt>
                <c:pt idx="5339">
                  <c:v>0.51349999999999996</c:v>
                </c:pt>
                <c:pt idx="5340">
                  <c:v>0.51359999999999995</c:v>
                </c:pt>
                <c:pt idx="5341">
                  <c:v>0.51370000000000005</c:v>
                </c:pt>
                <c:pt idx="5342">
                  <c:v>0.51380000000000003</c:v>
                </c:pt>
                <c:pt idx="5343">
                  <c:v>0.51390000000000002</c:v>
                </c:pt>
                <c:pt idx="5344">
                  <c:v>0.51400000000000001</c:v>
                </c:pt>
                <c:pt idx="5345">
                  <c:v>0.5141</c:v>
                </c:pt>
                <c:pt idx="5346">
                  <c:v>0.51419999999999999</c:v>
                </c:pt>
                <c:pt idx="5347">
                  <c:v>0.51429999999999998</c:v>
                </c:pt>
                <c:pt idx="5348">
                  <c:v>0.51439999999999997</c:v>
                </c:pt>
                <c:pt idx="5349">
                  <c:v>0.51449999999999996</c:v>
                </c:pt>
                <c:pt idx="5350">
                  <c:v>0.51459999999999995</c:v>
                </c:pt>
                <c:pt idx="5351">
                  <c:v>0.51470000000000005</c:v>
                </c:pt>
                <c:pt idx="5352">
                  <c:v>0.51480000000000004</c:v>
                </c:pt>
                <c:pt idx="5353">
                  <c:v>0.51490000000000002</c:v>
                </c:pt>
                <c:pt idx="5354">
                  <c:v>0.51500000000000001</c:v>
                </c:pt>
                <c:pt idx="5355">
                  <c:v>0.5151</c:v>
                </c:pt>
                <c:pt idx="5356">
                  <c:v>0.51519999999999999</c:v>
                </c:pt>
                <c:pt idx="5357">
                  <c:v>0.51529999999999998</c:v>
                </c:pt>
                <c:pt idx="5358">
                  <c:v>0.51539999999999997</c:v>
                </c:pt>
                <c:pt idx="5359">
                  <c:v>0.51549999999999996</c:v>
                </c:pt>
                <c:pt idx="5360">
                  <c:v>0.51559999999999995</c:v>
                </c:pt>
                <c:pt idx="5361">
                  <c:v>0.51570000000000005</c:v>
                </c:pt>
                <c:pt idx="5362">
                  <c:v>0.51580000000000004</c:v>
                </c:pt>
                <c:pt idx="5363">
                  <c:v>0.51590000000000003</c:v>
                </c:pt>
                <c:pt idx="5364">
                  <c:v>0.51600000000000001</c:v>
                </c:pt>
                <c:pt idx="5365">
                  <c:v>0.5161</c:v>
                </c:pt>
                <c:pt idx="5366">
                  <c:v>0.51619999999999999</c:v>
                </c:pt>
                <c:pt idx="5367">
                  <c:v>0.51629999999999998</c:v>
                </c:pt>
                <c:pt idx="5368">
                  <c:v>0.51639999999999997</c:v>
                </c:pt>
                <c:pt idx="5369">
                  <c:v>0.51649999999999996</c:v>
                </c:pt>
                <c:pt idx="5370">
                  <c:v>0.51659999999999995</c:v>
                </c:pt>
                <c:pt idx="5371">
                  <c:v>0.51670000000000005</c:v>
                </c:pt>
                <c:pt idx="5372">
                  <c:v>0.51680000000000004</c:v>
                </c:pt>
                <c:pt idx="5373">
                  <c:v>0.51690000000000003</c:v>
                </c:pt>
                <c:pt idx="5374">
                  <c:v>0.51700000000000002</c:v>
                </c:pt>
                <c:pt idx="5375">
                  <c:v>0.5171</c:v>
                </c:pt>
                <c:pt idx="5376">
                  <c:v>0.51719999999999999</c:v>
                </c:pt>
                <c:pt idx="5377">
                  <c:v>0.51729999999999998</c:v>
                </c:pt>
                <c:pt idx="5378">
                  <c:v>0.51739999999999997</c:v>
                </c:pt>
                <c:pt idx="5379">
                  <c:v>0.51749999999999996</c:v>
                </c:pt>
                <c:pt idx="5380">
                  <c:v>0.51759999999999995</c:v>
                </c:pt>
                <c:pt idx="5381">
                  <c:v>0.51770000000000005</c:v>
                </c:pt>
                <c:pt idx="5382">
                  <c:v>0.51780000000000004</c:v>
                </c:pt>
                <c:pt idx="5383">
                  <c:v>0.51790000000000003</c:v>
                </c:pt>
                <c:pt idx="5384">
                  <c:v>0.51800000000000002</c:v>
                </c:pt>
                <c:pt idx="5385">
                  <c:v>0.5181</c:v>
                </c:pt>
                <c:pt idx="5386">
                  <c:v>0.51819999999999999</c:v>
                </c:pt>
                <c:pt idx="5387">
                  <c:v>0.51829999999999998</c:v>
                </c:pt>
                <c:pt idx="5388">
                  <c:v>0.51839999999999997</c:v>
                </c:pt>
                <c:pt idx="5389">
                  <c:v>0.51849999999999996</c:v>
                </c:pt>
                <c:pt idx="5390">
                  <c:v>0.51859999999999995</c:v>
                </c:pt>
                <c:pt idx="5391">
                  <c:v>0.51870000000000005</c:v>
                </c:pt>
                <c:pt idx="5392">
                  <c:v>0.51880000000000004</c:v>
                </c:pt>
                <c:pt idx="5393">
                  <c:v>0.51890000000000003</c:v>
                </c:pt>
                <c:pt idx="5394">
                  <c:v>0.51900000000000002</c:v>
                </c:pt>
                <c:pt idx="5395">
                  <c:v>0.51910000000000001</c:v>
                </c:pt>
                <c:pt idx="5396">
                  <c:v>0.51919999999999999</c:v>
                </c:pt>
                <c:pt idx="5397">
                  <c:v>0.51929999999999998</c:v>
                </c:pt>
                <c:pt idx="5398">
                  <c:v>0.51939999999999997</c:v>
                </c:pt>
                <c:pt idx="5399">
                  <c:v>0.51949999999999996</c:v>
                </c:pt>
                <c:pt idx="5400">
                  <c:v>0.51959999999999995</c:v>
                </c:pt>
                <c:pt idx="5401">
                  <c:v>0.51970000000000005</c:v>
                </c:pt>
                <c:pt idx="5402">
                  <c:v>0.51980000000000004</c:v>
                </c:pt>
                <c:pt idx="5403">
                  <c:v>0.51990000000000003</c:v>
                </c:pt>
                <c:pt idx="5404">
                  <c:v>0.52</c:v>
                </c:pt>
                <c:pt idx="5405">
                  <c:v>0.52010000000000001</c:v>
                </c:pt>
                <c:pt idx="5406">
                  <c:v>0.5202</c:v>
                </c:pt>
                <c:pt idx="5407">
                  <c:v>0.52029999999999998</c:v>
                </c:pt>
                <c:pt idx="5408">
                  <c:v>0.52039999999999997</c:v>
                </c:pt>
                <c:pt idx="5409">
                  <c:v>0.52049999999999996</c:v>
                </c:pt>
                <c:pt idx="5410">
                  <c:v>0.52059999999999995</c:v>
                </c:pt>
                <c:pt idx="5411">
                  <c:v>0.52070000000000005</c:v>
                </c:pt>
                <c:pt idx="5412">
                  <c:v>0.52080000000000004</c:v>
                </c:pt>
                <c:pt idx="5413">
                  <c:v>0.52090000000000003</c:v>
                </c:pt>
                <c:pt idx="5414">
                  <c:v>0.52100000000000002</c:v>
                </c:pt>
                <c:pt idx="5415">
                  <c:v>0.52110000000000001</c:v>
                </c:pt>
                <c:pt idx="5416">
                  <c:v>0.5212</c:v>
                </c:pt>
                <c:pt idx="5417">
                  <c:v>0.52129999999999999</c:v>
                </c:pt>
                <c:pt idx="5418">
                  <c:v>0.52139999999999997</c:v>
                </c:pt>
                <c:pt idx="5419">
                  <c:v>0.52149999999999996</c:v>
                </c:pt>
                <c:pt idx="5420">
                  <c:v>0.52159999999999995</c:v>
                </c:pt>
                <c:pt idx="5421">
                  <c:v>0.52170000000000005</c:v>
                </c:pt>
                <c:pt idx="5422">
                  <c:v>0.52180000000000004</c:v>
                </c:pt>
                <c:pt idx="5423">
                  <c:v>0.52190000000000003</c:v>
                </c:pt>
                <c:pt idx="5424">
                  <c:v>0.52200000000000002</c:v>
                </c:pt>
                <c:pt idx="5425">
                  <c:v>0.52210000000000001</c:v>
                </c:pt>
                <c:pt idx="5426">
                  <c:v>0.5222</c:v>
                </c:pt>
                <c:pt idx="5427">
                  <c:v>0.52229999999999999</c:v>
                </c:pt>
                <c:pt idx="5428">
                  <c:v>0.52239999999999998</c:v>
                </c:pt>
                <c:pt idx="5429">
                  <c:v>0.52249999999999996</c:v>
                </c:pt>
                <c:pt idx="5430">
                  <c:v>0.52259999999999995</c:v>
                </c:pt>
                <c:pt idx="5431">
                  <c:v>0.52270000000000005</c:v>
                </c:pt>
                <c:pt idx="5432">
                  <c:v>0.52280000000000004</c:v>
                </c:pt>
                <c:pt idx="5433">
                  <c:v>0.52290000000000003</c:v>
                </c:pt>
                <c:pt idx="5434">
                  <c:v>0.52300000000000002</c:v>
                </c:pt>
                <c:pt idx="5435">
                  <c:v>0.52310000000000001</c:v>
                </c:pt>
                <c:pt idx="5436">
                  <c:v>0.5232</c:v>
                </c:pt>
                <c:pt idx="5437">
                  <c:v>0.52329999999999999</c:v>
                </c:pt>
                <c:pt idx="5438">
                  <c:v>0.52339999999999998</c:v>
                </c:pt>
                <c:pt idx="5439">
                  <c:v>0.52349999999999997</c:v>
                </c:pt>
                <c:pt idx="5440">
                  <c:v>0.52359999999999995</c:v>
                </c:pt>
                <c:pt idx="5441">
                  <c:v>0.52370000000000005</c:v>
                </c:pt>
                <c:pt idx="5442">
                  <c:v>0.52380000000000004</c:v>
                </c:pt>
                <c:pt idx="5443">
                  <c:v>0.52390000000000003</c:v>
                </c:pt>
                <c:pt idx="5444">
                  <c:v>0.52400000000000002</c:v>
                </c:pt>
                <c:pt idx="5445">
                  <c:v>0.52410000000000001</c:v>
                </c:pt>
                <c:pt idx="5446">
                  <c:v>0.5242</c:v>
                </c:pt>
                <c:pt idx="5447">
                  <c:v>0.52429999999999999</c:v>
                </c:pt>
                <c:pt idx="5448">
                  <c:v>0.52439999999999998</c:v>
                </c:pt>
                <c:pt idx="5449">
                  <c:v>0.52449999999999997</c:v>
                </c:pt>
                <c:pt idx="5450">
                  <c:v>0.52459999999999996</c:v>
                </c:pt>
                <c:pt idx="5451">
                  <c:v>0.52470000000000006</c:v>
                </c:pt>
                <c:pt idx="5452">
                  <c:v>0.52480000000000004</c:v>
                </c:pt>
                <c:pt idx="5453">
                  <c:v>0.52490000000000003</c:v>
                </c:pt>
                <c:pt idx="5454">
                  <c:v>0.52500000000000002</c:v>
                </c:pt>
                <c:pt idx="5455">
                  <c:v>0.52510000000000001</c:v>
                </c:pt>
                <c:pt idx="5456">
                  <c:v>0.5252</c:v>
                </c:pt>
                <c:pt idx="5457">
                  <c:v>0.52529999999999999</c:v>
                </c:pt>
                <c:pt idx="5458">
                  <c:v>0.52539999999999998</c:v>
                </c:pt>
                <c:pt idx="5459">
                  <c:v>0.52549999999999997</c:v>
                </c:pt>
                <c:pt idx="5460">
                  <c:v>0.52559999999999996</c:v>
                </c:pt>
                <c:pt idx="5461">
                  <c:v>0.52569999999999995</c:v>
                </c:pt>
                <c:pt idx="5462">
                  <c:v>0.52580000000000005</c:v>
                </c:pt>
                <c:pt idx="5463">
                  <c:v>0.52590000000000003</c:v>
                </c:pt>
                <c:pt idx="5464">
                  <c:v>0.52600000000000002</c:v>
                </c:pt>
                <c:pt idx="5465">
                  <c:v>0.52610000000000001</c:v>
                </c:pt>
                <c:pt idx="5466">
                  <c:v>0.5262</c:v>
                </c:pt>
                <c:pt idx="5467">
                  <c:v>0.52629999999999999</c:v>
                </c:pt>
                <c:pt idx="5468">
                  <c:v>0.52639999999999998</c:v>
                </c:pt>
                <c:pt idx="5469">
                  <c:v>0.52649999999999997</c:v>
                </c:pt>
                <c:pt idx="5470">
                  <c:v>0.52659999999999996</c:v>
                </c:pt>
                <c:pt idx="5471">
                  <c:v>0.52669999999999995</c:v>
                </c:pt>
                <c:pt idx="5472">
                  <c:v>0.52680000000000005</c:v>
                </c:pt>
                <c:pt idx="5473">
                  <c:v>0.52690000000000003</c:v>
                </c:pt>
                <c:pt idx="5474">
                  <c:v>0.52700000000000002</c:v>
                </c:pt>
                <c:pt idx="5475">
                  <c:v>0.52710000000000001</c:v>
                </c:pt>
                <c:pt idx="5476">
                  <c:v>0.5272</c:v>
                </c:pt>
                <c:pt idx="5477">
                  <c:v>0.52729999999999999</c:v>
                </c:pt>
                <c:pt idx="5478">
                  <c:v>0.52739999999999998</c:v>
                </c:pt>
                <c:pt idx="5479">
                  <c:v>0.52749999999999997</c:v>
                </c:pt>
                <c:pt idx="5480">
                  <c:v>0.52759999999999996</c:v>
                </c:pt>
                <c:pt idx="5481">
                  <c:v>0.52769999999999995</c:v>
                </c:pt>
                <c:pt idx="5482">
                  <c:v>0.52780000000000005</c:v>
                </c:pt>
                <c:pt idx="5483">
                  <c:v>0.52790000000000004</c:v>
                </c:pt>
                <c:pt idx="5484">
                  <c:v>0.52800000000000002</c:v>
                </c:pt>
                <c:pt idx="5485">
                  <c:v>0.52810000000000001</c:v>
                </c:pt>
                <c:pt idx="5486">
                  <c:v>0.5282</c:v>
                </c:pt>
                <c:pt idx="5487">
                  <c:v>0.52829999999999999</c:v>
                </c:pt>
                <c:pt idx="5488">
                  <c:v>0.52839999999999998</c:v>
                </c:pt>
                <c:pt idx="5489">
                  <c:v>0.52849999999999997</c:v>
                </c:pt>
                <c:pt idx="5490">
                  <c:v>0.52859999999999996</c:v>
                </c:pt>
                <c:pt idx="5491">
                  <c:v>0.52869999999999995</c:v>
                </c:pt>
                <c:pt idx="5492">
                  <c:v>0.52880000000000005</c:v>
                </c:pt>
                <c:pt idx="5493">
                  <c:v>0.52890000000000004</c:v>
                </c:pt>
                <c:pt idx="5494">
                  <c:v>0.52900000000000003</c:v>
                </c:pt>
                <c:pt idx="5495">
                  <c:v>0.52910000000000001</c:v>
                </c:pt>
                <c:pt idx="5496">
                  <c:v>0.5292</c:v>
                </c:pt>
                <c:pt idx="5497">
                  <c:v>0.52929999999999999</c:v>
                </c:pt>
                <c:pt idx="5498">
                  <c:v>0.52939999999999998</c:v>
                </c:pt>
                <c:pt idx="5499">
                  <c:v>0.52949999999999997</c:v>
                </c:pt>
                <c:pt idx="5500">
                  <c:v>0.52959999999999996</c:v>
                </c:pt>
                <c:pt idx="5501">
                  <c:v>0.52969999999999995</c:v>
                </c:pt>
                <c:pt idx="5502">
                  <c:v>0.52980000000000005</c:v>
                </c:pt>
                <c:pt idx="5503">
                  <c:v>0.52990000000000004</c:v>
                </c:pt>
                <c:pt idx="5504">
                  <c:v>0.53</c:v>
                </c:pt>
                <c:pt idx="5505">
                  <c:v>0.53010000000000002</c:v>
                </c:pt>
                <c:pt idx="5506">
                  <c:v>0.5302</c:v>
                </c:pt>
                <c:pt idx="5507">
                  <c:v>0.53029999999999999</c:v>
                </c:pt>
                <c:pt idx="5508">
                  <c:v>0.53039999999999998</c:v>
                </c:pt>
                <c:pt idx="5509">
                  <c:v>0.53049999999999997</c:v>
                </c:pt>
                <c:pt idx="5510">
                  <c:v>0.53059999999999996</c:v>
                </c:pt>
                <c:pt idx="5511">
                  <c:v>0.53069999999999995</c:v>
                </c:pt>
                <c:pt idx="5512">
                  <c:v>0.53080000000000005</c:v>
                </c:pt>
                <c:pt idx="5513">
                  <c:v>0.53090000000000004</c:v>
                </c:pt>
                <c:pt idx="5514">
                  <c:v>0.53100000000000003</c:v>
                </c:pt>
                <c:pt idx="5515">
                  <c:v>0.53110000000000002</c:v>
                </c:pt>
                <c:pt idx="5516">
                  <c:v>0.53120000000000001</c:v>
                </c:pt>
                <c:pt idx="5517">
                  <c:v>0.53129999999999999</c:v>
                </c:pt>
                <c:pt idx="5518">
                  <c:v>0.53139999999999998</c:v>
                </c:pt>
                <c:pt idx="5519">
                  <c:v>0.53149999999999997</c:v>
                </c:pt>
                <c:pt idx="5520">
                  <c:v>0.53159999999999996</c:v>
                </c:pt>
                <c:pt idx="5521">
                  <c:v>0.53169999999999995</c:v>
                </c:pt>
                <c:pt idx="5522">
                  <c:v>0.53180000000000005</c:v>
                </c:pt>
                <c:pt idx="5523">
                  <c:v>0.53190000000000004</c:v>
                </c:pt>
                <c:pt idx="5524">
                  <c:v>0.53200000000000003</c:v>
                </c:pt>
                <c:pt idx="5525">
                  <c:v>0.53210000000000002</c:v>
                </c:pt>
                <c:pt idx="5526">
                  <c:v>0.53220000000000001</c:v>
                </c:pt>
                <c:pt idx="5527">
                  <c:v>0.5323</c:v>
                </c:pt>
                <c:pt idx="5528">
                  <c:v>0.53239999999999998</c:v>
                </c:pt>
                <c:pt idx="5529">
                  <c:v>0.53249999999999997</c:v>
                </c:pt>
                <c:pt idx="5530">
                  <c:v>0.53259999999999996</c:v>
                </c:pt>
                <c:pt idx="5531">
                  <c:v>0.53269999999999995</c:v>
                </c:pt>
                <c:pt idx="5532">
                  <c:v>0.53280000000000005</c:v>
                </c:pt>
                <c:pt idx="5533">
                  <c:v>0.53290000000000004</c:v>
                </c:pt>
                <c:pt idx="5534">
                  <c:v>0.53300000000000003</c:v>
                </c:pt>
                <c:pt idx="5535">
                  <c:v>0.53310000000000002</c:v>
                </c:pt>
                <c:pt idx="5536">
                  <c:v>0.53320000000000001</c:v>
                </c:pt>
                <c:pt idx="5537">
                  <c:v>0.5333</c:v>
                </c:pt>
                <c:pt idx="5538">
                  <c:v>0.53339999999999999</c:v>
                </c:pt>
                <c:pt idx="5539">
                  <c:v>0.53349999999999997</c:v>
                </c:pt>
                <c:pt idx="5540">
                  <c:v>0.53359999999999996</c:v>
                </c:pt>
                <c:pt idx="5541">
                  <c:v>0.53369999999999995</c:v>
                </c:pt>
                <c:pt idx="5542">
                  <c:v>0.53380000000000005</c:v>
                </c:pt>
                <c:pt idx="5543">
                  <c:v>0.53390000000000004</c:v>
                </c:pt>
                <c:pt idx="5544">
                  <c:v>0.53400000000000003</c:v>
                </c:pt>
                <c:pt idx="5545">
                  <c:v>0.53410000000000002</c:v>
                </c:pt>
                <c:pt idx="5546">
                  <c:v>0.53420000000000001</c:v>
                </c:pt>
                <c:pt idx="5547">
                  <c:v>0.5343</c:v>
                </c:pt>
                <c:pt idx="5548">
                  <c:v>0.53439999999999999</c:v>
                </c:pt>
                <c:pt idx="5549">
                  <c:v>0.53449999999999998</c:v>
                </c:pt>
                <c:pt idx="5550">
                  <c:v>0.53459999999999996</c:v>
                </c:pt>
                <c:pt idx="5551">
                  <c:v>0.53469999999999995</c:v>
                </c:pt>
                <c:pt idx="5552">
                  <c:v>0.53480000000000005</c:v>
                </c:pt>
                <c:pt idx="5553">
                  <c:v>0.53490000000000004</c:v>
                </c:pt>
                <c:pt idx="5554">
                  <c:v>0.53500000000000003</c:v>
                </c:pt>
                <c:pt idx="5555">
                  <c:v>0.53510000000000002</c:v>
                </c:pt>
                <c:pt idx="5556">
                  <c:v>0.53520000000000001</c:v>
                </c:pt>
                <c:pt idx="5557">
                  <c:v>0.5353</c:v>
                </c:pt>
                <c:pt idx="5558">
                  <c:v>0.53539999999999999</c:v>
                </c:pt>
                <c:pt idx="5559">
                  <c:v>0.53549999999999998</c:v>
                </c:pt>
                <c:pt idx="5560">
                  <c:v>0.53559999999999997</c:v>
                </c:pt>
                <c:pt idx="5561">
                  <c:v>0.53569999999999995</c:v>
                </c:pt>
                <c:pt idx="5562">
                  <c:v>0.53580000000000005</c:v>
                </c:pt>
                <c:pt idx="5563">
                  <c:v>0.53590000000000004</c:v>
                </c:pt>
                <c:pt idx="5564">
                  <c:v>0.53600000000000003</c:v>
                </c:pt>
                <c:pt idx="5565">
                  <c:v>0.53610000000000002</c:v>
                </c:pt>
                <c:pt idx="5566">
                  <c:v>0.53620000000000001</c:v>
                </c:pt>
                <c:pt idx="5567">
                  <c:v>0.5363</c:v>
                </c:pt>
                <c:pt idx="5568">
                  <c:v>0.53639999999999999</c:v>
                </c:pt>
                <c:pt idx="5569">
                  <c:v>0.53649999999999998</c:v>
                </c:pt>
                <c:pt idx="5570">
                  <c:v>0.53659999999999997</c:v>
                </c:pt>
                <c:pt idx="5571">
                  <c:v>0.53669999999999995</c:v>
                </c:pt>
                <c:pt idx="5572">
                  <c:v>0.53680000000000005</c:v>
                </c:pt>
                <c:pt idx="5573">
                  <c:v>0.53690000000000004</c:v>
                </c:pt>
                <c:pt idx="5574">
                  <c:v>0.53700000000000003</c:v>
                </c:pt>
                <c:pt idx="5575">
                  <c:v>0.53710000000000002</c:v>
                </c:pt>
                <c:pt idx="5576">
                  <c:v>0.53720000000000001</c:v>
                </c:pt>
                <c:pt idx="5577">
                  <c:v>0.5373</c:v>
                </c:pt>
                <c:pt idx="5578">
                  <c:v>0.53739999999999999</c:v>
                </c:pt>
                <c:pt idx="5579">
                  <c:v>0.53749999999999998</c:v>
                </c:pt>
                <c:pt idx="5580">
                  <c:v>0.53759999999999997</c:v>
                </c:pt>
                <c:pt idx="5581">
                  <c:v>0.53769999999999996</c:v>
                </c:pt>
                <c:pt idx="5582">
                  <c:v>0.53779999999999994</c:v>
                </c:pt>
                <c:pt idx="5583">
                  <c:v>0.53790000000000004</c:v>
                </c:pt>
                <c:pt idx="5584">
                  <c:v>0.53800000000000003</c:v>
                </c:pt>
                <c:pt idx="5585">
                  <c:v>0.53810000000000002</c:v>
                </c:pt>
                <c:pt idx="5586">
                  <c:v>0.53820000000000001</c:v>
                </c:pt>
                <c:pt idx="5587">
                  <c:v>0.5383</c:v>
                </c:pt>
                <c:pt idx="5588">
                  <c:v>0.53839999999999999</c:v>
                </c:pt>
                <c:pt idx="5589">
                  <c:v>0.53849999999999998</c:v>
                </c:pt>
                <c:pt idx="5590">
                  <c:v>0.53859999999999997</c:v>
                </c:pt>
                <c:pt idx="5591">
                  <c:v>0.53869999999999996</c:v>
                </c:pt>
                <c:pt idx="5592">
                  <c:v>0.53879999999999995</c:v>
                </c:pt>
                <c:pt idx="5593">
                  <c:v>0.53890000000000005</c:v>
                </c:pt>
                <c:pt idx="5594">
                  <c:v>0.53900000000000003</c:v>
                </c:pt>
                <c:pt idx="5595">
                  <c:v>0.53910000000000002</c:v>
                </c:pt>
                <c:pt idx="5596">
                  <c:v>0.53920000000000001</c:v>
                </c:pt>
                <c:pt idx="5597">
                  <c:v>0.5393</c:v>
                </c:pt>
                <c:pt idx="5598">
                  <c:v>0.53939999999999999</c:v>
                </c:pt>
                <c:pt idx="5599">
                  <c:v>0.53949999999999998</c:v>
                </c:pt>
                <c:pt idx="5600">
                  <c:v>0.53959999999999997</c:v>
                </c:pt>
                <c:pt idx="5601">
                  <c:v>0.53969999999999996</c:v>
                </c:pt>
                <c:pt idx="5602">
                  <c:v>0.53979999999999995</c:v>
                </c:pt>
                <c:pt idx="5603">
                  <c:v>0.53990000000000005</c:v>
                </c:pt>
                <c:pt idx="5604">
                  <c:v>0.54</c:v>
                </c:pt>
                <c:pt idx="5605">
                  <c:v>0.54010000000000002</c:v>
                </c:pt>
                <c:pt idx="5606">
                  <c:v>0.54020000000000001</c:v>
                </c:pt>
                <c:pt idx="5607">
                  <c:v>0.5403</c:v>
                </c:pt>
                <c:pt idx="5608">
                  <c:v>0.54039999999999999</c:v>
                </c:pt>
                <c:pt idx="5609">
                  <c:v>0.54049999999999998</c:v>
                </c:pt>
                <c:pt idx="5610">
                  <c:v>0.54059999999999997</c:v>
                </c:pt>
                <c:pt idx="5611">
                  <c:v>0.54069999999999996</c:v>
                </c:pt>
                <c:pt idx="5612">
                  <c:v>0.54079999999999995</c:v>
                </c:pt>
                <c:pt idx="5613">
                  <c:v>0.54090000000000005</c:v>
                </c:pt>
                <c:pt idx="5614">
                  <c:v>0.54100000000000004</c:v>
                </c:pt>
                <c:pt idx="5615">
                  <c:v>0.54110000000000003</c:v>
                </c:pt>
                <c:pt idx="5616">
                  <c:v>0.54120000000000001</c:v>
                </c:pt>
                <c:pt idx="5617">
                  <c:v>0.5413</c:v>
                </c:pt>
                <c:pt idx="5618">
                  <c:v>0.54139999999999999</c:v>
                </c:pt>
                <c:pt idx="5619">
                  <c:v>0.54149999999999998</c:v>
                </c:pt>
                <c:pt idx="5620">
                  <c:v>0.54159999999999997</c:v>
                </c:pt>
                <c:pt idx="5621">
                  <c:v>0.54169999999999996</c:v>
                </c:pt>
                <c:pt idx="5622">
                  <c:v>0.54179999999999995</c:v>
                </c:pt>
                <c:pt idx="5623">
                  <c:v>0.54190000000000005</c:v>
                </c:pt>
                <c:pt idx="5624">
                  <c:v>0.54200000000000004</c:v>
                </c:pt>
                <c:pt idx="5625">
                  <c:v>0.54210000000000003</c:v>
                </c:pt>
                <c:pt idx="5626">
                  <c:v>0.54220000000000002</c:v>
                </c:pt>
                <c:pt idx="5627">
                  <c:v>0.5423</c:v>
                </c:pt>
                <c:pt idx="5628">
                  <c:v>0.54239999999999999</c:v>
                </c:pt>
                <c:pt idx="5629">
                  <c:v>0.54249999999999998</c:v>
                </c:pt>
                <c:pt idx="5630">
                  <c:v>0.54259999999999997</c:v>
                </c:pt>
                <c:pt idx="5631">
                  <c:v>0.54269999999999996</c:v>
                </c:pt>
                <c:pt idx="5632">
                  <c:v>0.54279999999999995</c:v>
                </c:pt>
                <c:pt idx="5633">
                  <c:v>0.54290000000000005</c:v>
                </c:pt>
                <c:pt idx="5634">
                  <c:v>0.54300000000000004</c:v>
                </c:pt>
                <c:pt idx="5635">
                  <c:v>0.54310000000000003</c:v>
                </c:pt>
                <c:pt idx="5636">
                  <c:v>0.54320000000000002</c:v>
                </c:pt>
                <c:pt idx="5637">
                  <c:v>0.54330000000000001</c:v>
                </c:pt>
                <c:pt idx="5638">
                  <c:v>0.54339999999999999</c:v>
                </c:pt>
                <c:pt idx="5639">
                  <c:v>0.54349999999999998</c:v>
                </c:pt>
                <c:pt idx="5640">
                  <c:v>0.54359999999999997</c:v>
                </c:pt>
                <c:pt idx="5641">
                  <c:v>0.54369999999999996</c:v>
                </c:pt>
                <c:pt idx="5642">
                  <c:v>0.54379999999999995</c:v>
                </c:pt>
                <c:pt idx="5643">
                  <c:v>0.54390000000000005</c:v>
                </c:pt>
                <c:pt idx="5644">
                  <c:v>0.54400000000000004</c:v>
                </c:pt>
                <c:pt idx="5645">
                  <c:v>0.54410000000000003</c:v>
                </c:pt>
                <c:pt idx="5646">
                  <c:v>0.54420000000000002</c:v>
                </c:pt>
                <c:pt idx="5647">
                  <c:v>0.54430000000000001</c:v>
                </c:pt>
                <c:pt idx="5648">
                  <c:v>0.5444</c:v>
                </c:pt>
                <c:pt idx="5649">
                  <c:v>0.54449999999999998</c:v>
                </c:pt>
                <c:pt idx="5650">
                  <c:v>0.54459999999999997</c:v>
                </c:pt>
                <c:pt idx="5651">
                  <c:v>0.54469999999999996</c:v>
                </c:pt>
                <c:pt idx="5652">
                  <c:v>0.54479999999999995</c:v>
                </c:pt>
                <c:pt idx="5653">
                  <c:v>0.54490000000000005</c:v>
                </c:pt>
                <c:pt idx="5654">
                  <c:v>0.54500000000000004</c:v>
                </c:pt>
                <c:pt idx="5655">
                  <c:v>0.54510000000000003</c:v>
                </c:pt>
                <c:pt idx="5656">
                  <c:v>0.54520000000000002</c:v>
                </c:pt>
                <c:pt idx="5657">
                  <c:v>0.54530000000000001</c:v>
                </c:pt>
                <c:pt idx="5658">
                  <c:v>0.5454</c:v>
                </c:pt>
                <c:pt idx="5659">
                  <c:v>0.54549999999999998</c:v>
                </c:pt>
                <c:pt idx="5660">
                  <c:v>0.54559999999999997</c:v>
                </c:pt>
                <c:pt idx="5661">
                  <c:v>0.54569999999999996</c:v>
                </c:pt>
                <c:pt idx="5662">
                  <c:v>0.54579999999999995</c:v>
                </c:pt>
                <c:pt idx="5663">
                  <c:v>0.54590000000000005</c:v>
                </c:pt>
                <c:pt idx="5664">
                  <c:v>0.54600000000000004</c:v>
                </c:pt>
                <c:pt idx="5665">
                  <c:v>0.54610000000000003</c:v>
                </c:pt>
                <c:pt idx="5666">
                  <c:v>0.54620000000000002</c:v>
                </c:pt>
                <c:pt idx="5667">
                  <c:v>0.54630000000000001</c:v>
                </c:pt>
                <c:pt idx="5668">
                  <c:v>0.5464</c:v>
                </c:pt>
                <c:pt idx="5669">
                  <c:v>0.54649999999999999</c:v>
                </c:pt>
                <c:pt idx="5670">
                  <c:v>0.54659999999999997</c:v>
                </c:pt>
                <c:pt idx="5671">
                  <c:v>0.54669999999999996</c:v>
                </c:pt>
                <c:pt idx="5672">
                  <c:v>0.54679999999999995</c:v>
                </c:pt>
                <c:pt idx="5673">
                  <c:v>0.54690000000000005</c:v>
                </c:pt>
                <c:pt idx="5674">
                  <c:v>0.54700000000000004</c:v>
                </c:pt>
                <c:pt idx="5675">
                  <c:v>0.54710000000000003</c:v>
                </c:pt>
                <c:pt idx="5676">
                  <c:v>0.54720000000000002</c:v>
                </c:pt>
                <c:pt idx="5677">
                  <c:v>0.54730000000000001</c:v>
                </c:pt>
                <c:pt idx="5678">
                  <c:v>0.5474</c:v>
                </c:pt>
                <c:pt idx="5679">
                  <c:v>0.54749999999999999</c:v>
                </c:pt>
                <c:pt idx="5680">
                  <c:v>0.54759999999999998</c:v>
                </c:pt>
                <c:pt idx="5681">
                  <c:v>0.54769999999999996</c:v>
                </c:pt>
                <c:pt idx="5682">
                  <c:v>0.54779999999999995</c:v>
                </c:pt>
                <c:pt idx="5683">
                  <c:v>0.54790000000000005</c:v>
                </c:pt>
                <c:pt idx="5684">
                  <c:v>0.54800000000000004</c:v>
                </c:pt>
                <c:pt idx="5685">
                  <c:v>0.54810000000000003</c:v>
                </c:pt>
                <c:pt idx="5686">
                  <c:v>0.54820000000000002</c:v>
                </c:pt>
                <c:pt idx="5687">
                  <c:v>0.54830000000000001</c:v>
                </c:pt>
                <c:pt idx="5688">
                  <c:v>0.5484</c:v>
                </c:pt>
                <c:pt idx="5689">
                  <c:v>0.54849999999999999</c:v>
                </c:pt>
                <c:pt idx="5690">
                  <c:v>0.54859999999999998</c:v>
                </c:pt>
                <c:pt idx="5691">
                  <c:v>0.54869999999999997</c:v>
                </c:pt>
                <c:pt idx="5692">
                  <c:v>0.54879999999999995</c:v>
                </c:pt>
                <c:pt idx="5693">
                  <c:v>0.54890000000000005</c:v>
                </c:pt>
                <c:pt idx="5694">
                  <c:v>0.54900000000000004</c:v>
                </c:pt>
                <c:pt idx="5695">
                  <c:v>0.54910000000000003</c:v>
                </c:pt>
                <c:pt idx="5696">
                  <c:v>0.54920000000000002</c:v>
                </c:pt>
                <c:pt idx="5697">
                  <c:v>0.54930000000000001</c:v>
                </c:pt>
                <c:pt idx="5698">
                  <c:v>0.5494</c:v>
                </c:pt>
                <c:pt idx="5699">
                  <c:v>0.54949999999999999</c:v>
                </c:pt>
                <c:pt idx="5700">
                  <c:v>0.54959999999999998</c:v>
                </c:pt>
                <c:pt idx="5701">
                  <c:v>0.54969999999999997</c:v>
                </c:pt>
                <c:pt idx="5702">
                  <c:v>0.54979999999999996</c:v>
                </c:pt>
                <c:pt idx="5703">
                  <c:v>0.54990000000000006</c:v>
                </c:pt>
                <c:pt idx="5704">
                  <c:v>0.55000000000000004</c:v>
                </c:pt>
                <c:pt idx="5705">
                  <c:v>0.55010000000000003</c:v>
                </c:pt>
                <c:pt idx="5706">
                  <c:v>0.55020000000000002</c:v>
                </c:pt>
                <c:pt idx="5707">
                  <c:v>0.55030000000000001</c:v>
                </c:pt>
                <c:pt idx="5708">
                  <c:v>0.5504</c:v>
                </c:pt>
                <c:pt idx="5709">
                  <c:v>0.55049999999999999</c:v>
                </c:pt>
                <c:pt idx="5710">
                  <c:v>0.55059999999999998</c:v>
                </c:pt>
                <c:pt idx="5711">
                  <c:v>0.55069999999999997</c:v>
                </c:pt>
                <c:pt idx="5712">
                  <c:v>0.55079999999999996</c:v>
                </c:pt>
                <c:pt idx="5713">
                  <c:v>0.55089999999999995</c:v>
                </c:pt>
                <c:pt idx="5714">
                  <c:v>0.55100000000000005</c:v>
                </c:pt>
                <c:pt idx="5715">
                  <c:v>0.55110000000000003</c:v>
                </c:pt>
                <c:pt idx="5716">
                  <c:v>0.55120000000000002</c:v>
                </c:pt>
                <c:pt idx="5717">
                  <c:v>0.55130000000000001</c:v>
                </c:pt>
                <c:pt idx="5718">
                  <c:v>0.5514</c:v>
                </c:pt>
                <c:pt idx="5719">
                  <c:v>0.55149999999999999</c:v>
                </c:pt>
                <c:pt idx="5720">
                  <c:v>0.55159999999999998</c:v>
                </c:pt>
                <c:pt idx="5721">
                  <c:v>0.55169999999999997</c:v>
                </c:pt>
                <c:pt idx="5722">
                  <c:v>0.55179999999999996</c:v>
                </c:pt>
                <c:pt idx="5723">
                  <c:v>0.55189999999999995</c:v>
                </c:pt>
                <c:pt idx="5724">
                  <c:v>0.55200000000000005</c:v>
                </c:pt>
                <c:pt idx="5725">
                  <c:v>0.55210000000000004</c:v>
                </c:pt>
                <c:pt idx="5726">
                  <c:v>0.55220000000000002</c:v>
                </c:pt>
                <c:pt idx="5727">
                  <c:v>0.55230000000000001</c:v>
                </c:pt>
                <c:pt idx="5728">
                  <c:v>0.5524</c:v>
                </c:pt>
                <c:pt idx="5729">
                  <c:v>0.55249999999999999</c:v>
                </c:pt>
                <c:pt idx="5730">
                  <c:v>0.55259999999999998</c:v>
                </c:pt>
                <c:pt idx="5731">
                  <c:v>0.55269999999999997</c:v>
                </c:pt>
                <c:pt idx="5732">
                  <c:v>0.55279999999999996</c:v>
                </c:pt>
                <c:pt idx="5733">
                  <c:v>0.55289999999999995</c:v>
                </c:pt>
                <c:pt idx="5734">
                  <c:v>0.55300000000000005</c:v>
                </c:pt>
                <c:pt idx="5735">
                  <c:v>0.55310000000000004</c:v>
                </c:pt>
                <c:pt idx="5736">
                  <c:v>0.55320000000000003</c:v>
                </c:pt>
                <c:pt idx="5737">
                  <c:v>0.55330000000000001</c:v>
                </c:pt>
                <c:pt idx="5738">
                  <c:v>0.5534</c:v>
                </c:pt>
                <c:pt idx="5739">
                  <c:v>0.55349999999999999</c:v>
                </c:pt>
                <c:pt idx="5740">
                  <c:v>0.55359999999999998</c:v>
                </c:pt>
                <c:pt idx="5741">
                  <c:v>0.55369999999999997</c:v>
                </c:pt>
                <c:pt idx="5742">
                  <c:v>0.55379999999999996</c:v>
                </c:pt>
                <c:pt idx="5743">
                  <c:v>0.55389999999999995</c:v>
                </c:pt>
                <c:pt idx="5744">
                  <c:v>0.55400000000000005</c:v>
                </c:pt>
                <c:pt idx="5745">
                  <c:v>0.55410000000000004</c:v>
                </c:pt>
                <c:pt idx="5746">
                  <c:v>0.55420000000000003</c:v>
                </c:pt>
                <c:pt idx="5747">
                  <c:v>0.55430000000000001</c:v>
                </c:pt>
                <c:pt idx="5748">
                  <c:v>0.5544</c:v>
                </c:pt>
                <c:pt idx="5749">
                  <c:v>0.55449999999999999</c:v>
                </c:pt>
                <c:pt idx="5750">
                  <c:v>0.55459999999999998</c:v>
                </c:pt>
                <c:pt idx="5751">
                  <c:v>0.55469999999999997</c:v>
                </c:pt>
                <c:pt idx="5752">
                  <c:v>0.55479999999999996</c:v>
                </c:pt>
                <c:pt idx="5753">
                  <c:v>0.55489999999999995</c:v>
                </c:pt>
                <c:pt idx="5754">
                  <c:v>0.55500000000000005</c:v>
                </c:pt>
                <c:pt idx="5755">
                  <c:v>0.55510000000000004</c:v>
                </c:pt>
                <c:pt idx="5756">
                  <c:v>0.55520000000000003</c:v>
                </c:pt>
                <c:pt idx="5757">
                  <c:v>0.55530000000000002</c:v>
                </c:pt>
                <c:pt idx="5758">
                  <c:v>0.5554</c:v>
                </c:pt>
                <c:pt idx="5759">
                  <c:v>0.55549999999999999</c:v>
                </c:pt>
                <c:pt idx="5760">
                  <c:v>0.55559999999999998</c:v>
                </c:pt>
                <c:pt idx="5761">
                  <c:v>0.55569999999999997</c:v>
                </c:pt>
                <c:pt idx="5762">
                  <c:v>0.55579999999999996</c:v>
                </c:pt>
                <c:pt idx="5763">
                  <c:v>0.55589999999999995</c:v>
                </c:pt>
                <c:pt idx="5764">
                  <c:v>0.55600000000000005</c:v>
                </c:pt>
                <c:pt idx="5765">
                  <c:v>0.55610000000000004</c:v>
                </c:pt>
                <c:pt idx="5766">
                  <c:v>0.55620000000000003</c:v>
                </c:pt>
                <c:pt idx="5767">
                  <c:v>0.55630000000000002</c:v>
                </c:pt>
                <c:pt idx="5768">
                  <c:v>0.55640000000000001</c:v>
                </c:pt>
                <c:pt idx="5769">
                  <c:v>0.55649999999999999</c:v>
                </c:pt>
                <c:pt idx="5770">
                  <c:v>0.55659999999999998</c:v>
                </c:pt>
                <c:pt idx="5771">
                  <c:v>0.55669999999999997</c:v>
                </c:pt>
                <c:pt idx="5772">
                  <c:v>0.55679999999999996</c:v>
                </c:pt>
                <c:pt idx="5773">
                  <c:v>0.55689999999999995</c:v>
                </c:pt>
                <c:pt idx="5774">
                  <c:v>0.55700000000000005</c:v>
                </c:pt>
                <c:pt idx="5775">
                  <c:v>0.55710000000000004</c:v>
                </c:pt>
                <c:pt idx="5776">
                  <c:v>0.55720000000000003</c:v>
                </c:pt>
                <c:pt idx="5777">
                  <c:v>0.55730000000000002</c:v>
                </c:pt>
                <c:pt idx="5778">
                  <c:v>0.55740000000000001</c:v>
                </c:pt>
                <c:pt idx="5779">
                  <c:v>0.5575</c:v>
                </c:pt>
                <c:pt idx="5780">
                  <c:v>0.55759999999999998</c:v>
                </c:pt>
                <c:pt idx="5781">
                  <c:v>0.55769999999999997</c:v>
                </c:pt>
                <c:pt idx="5782">
                  <c:v>0.55779999999999996</c:v>
                </c:pt>
                <c:pt idx="5783">
                  <c:v>0.55789999999999995</c:v>
                </c:pt>
                <c:pt idx="5784">
                  <c:v>0.55800000000000005</c:v>
                </c:pt>
                <c:pt idx="5785">
                  <c:v>0.55810000000000004</c:v>
                </c:pt>
                <c:pt idx="5786">
                  <c:v>0.55820000000000003</c:v>
                </c:pt>
                <c:pt idx="5787">
                  <c:v>0.55830000000000002</c:v>
                </c:pt>
                <c:pt idx="5788">
                  <c:v>0.55840000000000001</c:v>
                </c:pt>
                <c:pt idx="5789">
                  <c:v>0.5585</c:v>
                </c:pt>
                <c:pt idx="5790">
                  <c:v>0.55859999999999999</c:v>
                </c:pt>
                <c:pt idx="5791">
                  <c:v>0.55869999999999997</c:v>
                </c:pt>
                <c:pt idx="5792">
                  <c:v>0.55879999999999996</c:v>
                </c:pt>
                <c:pt idx="5793">
                  <c:v>0.55889999999999995</c:v>
                </c:pt>
                <c:pt idx="5794">
                  <c:v>0.55900000000000005</c:v>
                </c:pt>
                <c:pt idx="5795">
                  <c:v>0.55910000000000004</c:v>
                </c:pt>
                <c:pt idx="5796">
                  <c:v>0.55920000000000003</c:v>
                </c:pt>
                <c:pt idx="5797">
                  <c:v>0.55930000000000002</c:v>
                </c:pt>
                <c:pt idx="5798">
                  <c:v>0.55940000000000001</c:v>
                </c:pt>
                <c:pt idx="5799">
                  <c:v>0.5595</c:v>
                </c:pt>
                <c:pt idx="5800">
                  <c:v>0.55959999999999999</c:v>
                </c:pt>
                <c:pt idx="5801">
                  <c:v>0.55969999999999998</c:v>
                </c:pt>
                <c:pt idx="5802">
                  <c:v>0.55979999999999996</c:v>
                </c:pt>
                <c:pt idx="5803">
                  <c:v>0.55989999999999995</c:v>
                </c:pt>
                <c:pt idx="5804">
                  <c:v>0.56000000000000005</c:v>
                </c:pt>
                <c:pt idx="5805">
                  <c:v>0.56010000000000004</c:v>
                </c:pt>
                <c:pt idx="5806">
                  <c:v>0.56020000000000003</c:v>
                </c:pt>
                <c:pt idx="5807">
                  <c:v>0.56030000000000002</c:v>
                </c:pt>
                <c:pt idx="5808">
                  <c:v>0.56040000000000001</c:v>
                </c:pt>
                <c:pt idx="5809">
                  <c:v>0.5605</c:v>
                </c:pt>
                <c:pt idx="5810">
                  <c:v>0.56059999999999999</c:v>
                </c:pt>
                <c:pt idx="5811">
                  <c:v>0.56069999999999998</c:v>
                </c:pt>
                <c:pt idx="5812">
                  <c:v>0.56079999999999997</c:v>
                </c:pt>
                <c:pt idx="5813">
                  <c:v>0.56089999999999995</c:v>
                </c:pt>
                <c:pt idx="5814">
                  <c:v>0.56100000000000005</c:v>
                </c:pt>
                <c:pt idx="5815">
                  <c:v>0.56110000000000004</c:v>
                </c:pt>
                <c:pt idx="5816">
                  <c:v>0.56120000000000003</c:v>
                </c:pt>
                <c:pt idx="5817">
                  <c:v>0.56130000000000002</c:v>
                </c:pt>
                <c:pt idx="5818">
                  <c:v>0.56140000000000001</c:v>
                </c:pt>
                <c:pt idx="5819">
                  <c:v>0.5615</c:v>
                </c:pt>
                <c:pt idx="5820">
                  <c:v>0.56159999999999999</c:v>
                </c:pt>
                <c:pt idx="5821">
                  <c:v>0.56169999999999998</c:v>
                </c:pt>
                <c:pt idx="5822">
                  <c:v>0.56179999999999997</c:v>
                </c:pt>
                <c:pt idx="5823">
                  <c:v>0.56189999999999996</c:v>
                </c:pt>
                <c:pt idx="5824">
                  <c:v>0.56200000000000006</c:v>
                </c:pt>
                <c:pt idx="5825">
                  <c:v>0.56210000000000004</c:v>
                </c:pt>
                <c:pt idx="5826">
                  <c:v>0.56220000000000003</c:v>
                </c:pt>
                <c:pt idx="5827">
                  <c:v>0.56230000000000002</c:v>
                </c:pt>
                <c:pt idx="5828">
                  <c:v>0.56240000000000001</c:v>
                </c:pt>
                <c:pt idx="5829">
                  <c:v>0.5625</c:v>
                </c:pt>
                <c:pt idx="5830">
                  <c:v>0.56259999999999999</c:v>
                </c:pt>
                <c:pt idx="5831">
                  <c:v>0.56269999999999998</c:v>
                </c:pt>
                <c:pt idx="5832">
                  <c:v>0.56279999999999997</c:v>
                </c:pt>
                <c:pt idx="5833">
                  <c:v>0.56289999999999996</c:v>
                </c:pt>
                <c:pt idx="5834">
                  <c:v>0.56299999999999994</c:v>
                </c:pt>
                <c:pt idx="5835">
                  <c:v>0.56310000000000004</c:v>
                </c:pt>
                <c:pt idx="5836">
                  <c:v>0.56320000000000003</c:v>
                </c:pt>
                <c:pt idx="5837">
                  <c:v>0.56330000000000002</c:v>
                </c:pt>
                <c:pt idx="5838">
                  <c:v>0.56340000000000001</c:v>
                </c:pt>
                <c:pt idx="5839">
                  <c:v>0.5635</c:v>
                </c:pt>
                <c:pt idx="5840">
                  <c:v>0.56359999999999999</c:v>
                </c:pt>
                <c:pt idx="5841">
                  <c:v>0.56369999999999998</c:v>
                </c:pt>
                <c:pt idx="5842">
                  <c:v>0.56379999999999997</c:v>
                </c:pt>
                <c:pt idx="5843">
                  <c:v>0.56389999999999996</c:v>
                </c:pt>
                <c:pt idx="5844">
                  <c:v>0.56399999999999995</c:v>
                </c:pt>
                <c:pt idx="5845">
                  <c:v>0.56410000000000005</c:v>
                </c:pt>
                <c:pt idx="5846">
                  <c:v>0.56420000000000003</c:v>
                </c:pt>
                <c:pt idx="5847">
                  <c:v>0.56430000000000002</c:v>
                </c:pt>
                <c:pt idx="5848">
                  <c:v>0.56440000000000001</c:v>
                </c:pt>
                <c:pt idx="5849">
                  <c:v>0.5645</c:v>
                </c:pt>
                <c:pt idx="5850">
                  <c:v>0.56459999999999999</c:v>
                </c:pt>
                <c:pt idx="5851">
                  <c:v>0.56469999999999998</c:v>
                </c:pt>
                <c:pt idx="5852">
                  <c:v>0.56479999999999997</c:v>
                </c:pt>
                <c:pt idx="5853">
                  <c:v>0.56489999999999996</c:v>
                </c:pt>
                <c:pt idx="5854">
                  <c:v>0.56499999999999995</c:v>
                </c:pt>
                <c:pt idx="5855">
                  <c:v>0.56510000000000005</c:v>
                </c:pt>
                <c:pt idx="5856">
                  <c:v>0.56520000000000004</c:v>
                </c:pt>
                <c:pt idx="5857">
                  <c:v>0.56530000000000002</c:v>
                </c:pt>
                <c:pt idx="5858">
                  <c:v>0.56540000000000001</c:v>
                </c:pt>
                <c:pt idx="5859">
                  <c:v>0.5655</c:v>
                </c:pt>
                <c:pt idx="5860">
                  <c:v>0.56559999999999999</c:v>
                </c:pt>
                <c:pt idx="5861">
                  <c:v>0.56569999999999998</c:v>
                </c:pt>
                <c:pt idx="5862">
                  <c:v>0.56579999999999997</c:v>
                </c:pt>
                <c:pt idx="5863">
                  <c:v>0.56589999999999996</c:v>
                </c:pt>
                <c:pt idx="5864">
                  <c:v>0.56599999999999995</c:v>
                </c:pt>
                <c:pt idx="5865">
                  <c:v>0.56610000000000005</c:v>
                </c:pt>
                <c:pt idx="5866">
                  <c:v>0.56620000000000004</c:v>
                </c:pt>
                <c:pt idx="5867">
                  <c:v>0.56630000000000003</c:v>
                </c:pt>
                <c:pt idx="5868">
                  <c:v>0.56640000000000001</c:v>
                </c:pt>
                <c:pt idx="5869">
                  <c:v>0.5665</c:v>
                </c:pt>
                <c:pt idx="5870">
                  <c:v>0.56659999999999999</c:v>
                </c:pt>
                <c:pt idx="5871">
                  <c:v>0.56669999999999998</c:v>
                </c:pt>
                <c:pt idx="5872">
                  <c:v>0.56679999999999997</c:v>
                </c:pt>
                <c:pt idx="5873">
                  <c:v>0.56689999999999996</c:v>
                </c:pt>
                <c:pt idx="5874">
                  <c:v>0.56699999999999995</c:v>
                </c:pt>
                <c:pt idx="5875">
                  <c:v>0.56710000000000005</c:v>
                </c:pt>
                <c:pt idx="5876">
                  <c:v>0.56720000000000004</c:v>
                </c:pt>
                <c:pt idx="5877">
                  <c:v>0.56730000000000003</c:v>
                </c:pt>
                <c:pt idx="5878">
                  <c:v>0.56740000000000002</c:v>
                </c:pt>
                <c:pt idx="5879">
                  <c:v>0.5675</c:v>
                </c:pt>
                <c:pt idx="5880">
                  <c:v>0.56759999999999999</c:v>
                </c:pt>
                <c:pt idx="5881">
                  <c:v>0.56769999999999998</c:v>
                </c:pt>
                <c:pt idx="5882">
                  <c:v>0.56779999999999997</c:v>
                </c:pt>
                <c:pt idx="5883">
                  <c:v>0.56789999999999996</c:v>
                </c:pt>
                <c:pt idx="5884">
                  <c:v>0.56799999999999995</c:v>
                </c:pt>
                <c:pt idx="5885">
                  <c:v>0.56810000000000005</c:v>
                </c:pt>
                <c:pt idx="5886">
                  <c:v>0.56820000000000004</c:v>
                </c:pt>
                <c:pt idx="5887">
                  <c:v>0.56830000000000003</c:v>
                </c:pt>
                <c:pt idx="5888">
                  <c:v>0.56840000000000002</c:v>
                </c:pt>
                <c:pt idx="5889">
                  <c:v>0.56850000000000001</c:v>
                </c:pt>
                <c:pt idx="5890">
                  <c:v>0.56859999999999999</c:v>
                </c:pt>
                <c:pt idx="5891">
                  <c:v>0.56869999999999998</c:v>
                </c:pt>
                <c:pt idx="5892">
                  <c:v>0.56879999999999997</c:v>
                </c:pt>
                <c:pt idx="5893">
                  <c:v>0.56889999999999996</c:v>
                </c:pt>
                <c:pt idx="5894">
                  <c:v>0.56899999999999995</c:v>
                </c:pt>
                <c:pt idx="5895">
                  <c:v>0.56910000000000005</c:v>
                </c:pt>
                <c:pt idx="5896">
                  <c:v>0.56920000000000004</c:v>
                </c:pt>
                <c:pt idx="5897">
                  <c:v>0.56930000000000003</c:v>
                </c:pt>
                <c:pt idx="5898">
                  <c:v>0.56940000000000002</c:v>
                </c:pt>
                <c:pt idx="5899">
                  <c:v>0.56950000000000001</c:v>
                </c:pt>
                <c:pt idx="5900">
                  <c:v>0.5696</c:v>
                </c:pt>
                <c:pt idx="5901">
                  <c:v>0.56969999999999998</c:v>
                </c:pt>
                <c:pt idx="5902">
                  <c:v>0.56979999999999997</c:v>
                </c:pt>
                <c:pt idx="5903">
                  <c:v>0.56989999999999996</c:v>
                </c:pt>
                <c:pt idx="5904">
                  <c:v>0.56999999999999995</c:v>
                </c:pt>
                <c:pt idx="5905">
                  <c:v>0.57010000000000005</c:v>
                </c:pt>
                <c:pt idx="5906">
                  <c:v>0.57020000000000004</c:v>
                </c:pt>
                <c:pt idx="5907">
                  <c:v>0.57030000000000003</c:v>
                </c:pt>
                <c:pt idx="5908">
                  <c:v>0.57040000000000002</c:v>
                </c:pt>
                <c:pt idx="5909">
                  <c:v>0.57050000000000001</c:v>
                </c:pt>
                <c:pt idx="5910">
                  <c:v>0.5706</c:v>
                </c:pt>
                <c:pt idx="5911">
                  <c:v>0.57069999999999999</c:v>
                </c:pt>
                <c:pt idx="5912">
                  <c:v>0.57079999999999997</c:v>
                </c:pt>
                <c:pt idx="5913">
                  <c:v>0.57089999999999996</c:v>
                </c:pt>
                <c:pt idx="5914">
                  <c:v>0.57099999999999995</c:v>
                </c:pt>
                <c:pt idx="5915">
                  <c:v>0.57110000000000005</c:v>
                </c:pt>
                <c:pt idx="5916">
                  <c:v>0.57120000000000004</c:v>
                </c:pt>
                <c:pt idx="5917">
                  <c:v>0.57130000000000003</c:v>
                </c:pt>
                <c:pt idx="5918">
                  <c:v>0.57140000000000002</c:v>
                </c:pt>
                <c:pt idx="5919">
                  <c:v>0.57150000000000001</c:v>
                </c:pt>
                <c:pt idx="5920">
                  <c:v>0.5716</c:v>
                </c:pt>
                <c:pt idx="5921">
                  <c:v>0.57169999999999999</c:v>
                </c:pt>
                <c:pt idx="5922">
                  <c:v>0.57179999999999997</c:v>
                </c:pt>
                <c:pt idx="5923">
                  <c:v>0.57189999999999996</c:v>
                </c:pt>
                <c:pt idx="5924">
                  <c:v>0.57199999999999995</c:v>
                </c:pt>
                <c:pt idx="5925">
                  <c:v>0.57210000000000005</c:v>
                </c:pt>
                <c:pt idx="5926">
                  <c:v>0.57220000000000004</c:v>
                </c:pt>
                <c:pt idx="5927">
                  <c:v>0.57230000000000003</c:v>
                </c:pt>
                <c:pt idx="5928">
                  <c:v>0.57240000000000002</c:v>
                </c:pt>
                <c:pt idx="5929">
                  <c:v>0.57250000000000001</c:v>
                </c:pt>
                <c:pt idx="5930">
                  <c:v>0.5726</c:v>
                </c:pt>
                <c:pt idx="5931">
                  <c:v>0.57269999999999999</c:v>
                </c:pt>
                <c:pt idx="5932">
                  <c:v>0.57279999999999998</c:v>
                </c:pt>
                <c:pt idx="5933">
                  <c:v>0.57289999999999996</c:v>
                </c:pt>
                <c:pt idx="5934">
                  <c:v>0.57299999999999995</c:v>
                </c:pt>
                <c:pt idx="5935">
                  <c:v>0.57310000000000005</c:v>
                </c:pt>
                <c:pt idx="5936">
                  <c:v>0.57320000000000004</c:v>
                </c:pt>
                <c:pt idx="5937">
                  <c:v>0.57330000000000003</c:v>
                </c:pt>
                <c:pt idx="5938">
                  <c:v>0.57340000000000002</c:v>
                </c:pt>
                <c:pt idx="5939">
                  <c:v>0.57350000000000001</c:v>
                </c:pt>
                <c:pt idx="5940">
                  <c:v>0.5736</c:v>
                </c:pt>
                <c:pt idx="5941">
                  <c:v>0.57369999999999999</c:v>
                </c:pt>
                <c:pt idx="5942">
                  <c:v>0.57379999999999998</c:v>
                </c:pt>
                <c:pt idx="5943">
                  <c:v>0.57389999999999997</c:v>
                </c:pt>
                <c:pt idx="5944">
                  <c:v>0.57399999999999995</c:v>
                </c:pt>
                <c:pt idx="5945">
                  <c:v>0.57410000000000005</c:v>
                </c:pt>
                <c:pt idx="5946">
                  <c:v>0.57420000000000004</c:v>
                </c:pt>
                <c:pt idx="5947">
                  <c:v>0.57430000000000003</c:v>
                </c:pt>
                <c:pt idx="5948">
                  <c:v>0.57440000000000002</c:v>
                </c:pt>
                <c:pt idx="5949">
                  <c:v>0.57450000000000001</c:v>
                </c:pt>
                <c:pt idx="5950">
                  <c:v>0.5746</c:v>
                </c:pt>
                <c:pt idx="5951">
                  <c:v>0.57469999999999999</c:v>
                </c:pt>
                <c:pt idx="5952">
                  <c:v>0.57479999999999998</c:v>
                </c:pt>
                <c:pt idx="5953">
                  <c:v>0.57489999999999997</c:v>
                </c:pt>
                <c:pt idx="5954">
                  <c:v>0.57499999999999996</c:v>
                </c:pt>
                <c:pt idx="5955">
                  <c:v>0.57509999999999994</c:v>
                </c:pt>
                <c:pt idx="5956">
                  <c:v>0.57520000000000004</c:v>
                </c:pt>
                <c:pt idx="5957">
                  <c:v>0.57530000000000003</c:v>
                </c:pt>
                <c:pt idx="5958">
                  <c:v>0.57540000000000002</c:v>
                </c:pt>
                <c:pt idx="5959">
                  <c:v>0.57550000000000001</c:v>
                </c:pt>
                <c:pt idx="5960">
                  <c:v>0.5756</c:v>
                </c:pt>
                <c:pt idx="5961">
                  <c:v>0.57569999999999999</c:v>
                </c:pt>
                <c:pt idx="5962">
                  <c:v>0.57579999999999998</c:v>
                </c:pt>
                <c:pt idx="5963">
                  <c:v>0.57589999999999997</c:v>
                </c:pt>
                <c:pt idx="5964">
                  <c:v>0.57599999999999996</c:v>
                </c:pt>
                <c:pt idx="5965">
                  <c:v>0.57609999999999995</c:v>
                </c:pt>
                <c:pt idx="5966">
                  <c:v>0.57620000000000005</c:v>
                </c:pt>
                <c:pt idx="5967">
                  <c:v>0.57630000000000003</c:v>
                </c:pt>
                <c:pt idx="5968">
                  <c:v>0.57640000000000002</c:v>
                </c:pt>
                <c:pt idx="5969">
                  <c:v>0.57650000000000001</c:v>
                </c:pt>
                <c:pt idx="5970">
                  <c:v>0.5766</c:v>
                </c:pt>
                <c:pt idx="5971">
                  <c:v>0.57669999999999999</c:v>
                </c:pt>
                <c:pt idx="5972">
                  <c:v>0.57679999999999998</c:v>
                </c:pt>
                <c:pt idx="5973">
                  <c:v>0.57689999999999997</c:v>
                </c:pt>
                <c:pt idx="5974">
                  <c:v>0.57699999999999996</c:v>
                </c:pt>
                <c:pt idx="5975">
                  <c:v>0.57709999999999995</c:v>
                </c:pt>
                <c:pt idx="5976">
                  <c:v>0.57720000000000005</c:v>
                </c:pt>
                <c:pt idx="5977">
                  <c:v>0.57730000000000004</c:v>
                </c:pt>
                <c:pt idx="5978">
                  <c:v>0.57740000000000002</c:v>
                </c:pt>
                <c:pt idx="5979">
                  <c:v>0.57750000000000001</c:v>
                </c:pt>
                <c:pt idx="5980">
                  <c:v>0.5776</c:v>
                </c:pt>
                <c:pt idx="5981">
                  <c:v>0.57769999999999999</c:v>
                </c:pt>
                <c:pt idx="5982">
                  <c:v>0.57779999999999998</c:v>
                </c:pt>
                <c:pt idx="5983">
                  <c:v>0.57789999999999997</c:v>
                </c:pt>
                <c:pt idx="5984">
                  <c:v>0.57799999999999996</c:v>
                </c:pt>
                <c:pt idx="5985">
                  <c:v>0.57809999999999995</c:v>
                </c:pt>
                <c:pt idx="5986">
                  <c:v>0.57820000000000005</c:v>
                </c:pt>
                <c:pt idx="5987">
                  <c:v>0.57830000000000004</c:v>
                </c:pt>
                <c:pt idx="5988">
                  <c:v>0.57840000000000003</c:v>
                </c:pt>
                <c:pt idx="5989">
                  <c:v>0.57850000000000001</c:v>
                </c:pt>
                <c:pt idx="5990">
                  <c:v>0.5786</c:v>
                </c:pt>
                <c:pt idx="5991">
                  <c:v>0.57869999999999999</c:v>
                </c:pt>
                <c:pt idx="5992">
                  <c:v>0.57879999999999998</c:v>
                </c:pt>
                <c:pt idx="5993">
                  <c:v>0.57889999999999997</c:v>
                </c:pt>
                <c:pt idx="5994">
                  <c:v>0.57899999999999996</c:v>
                </c:pt>
                <c:pt idx="5995">
                  <c:v>0.57909999999999995</c:v>
                </c:pt>
                <c:pt idx="5996">
                  <c:v>0.57920000000000005</c:v>
                </c:pt>
                <c:pt idx="5997">
                  <c:v>0.57930000000000004</c:v>
                </c:pt>
                <c:pt idx="5998">
                  <c:v>0.57940000000000003</c:v>
                </c:pt>
                <c:pt idx="5999">
                  <c:v>0.57950000000000002</c:v>
                </c:pt>
                <c:pt idx="6000">
                  <c:v>0.5796</c:v>
                </c:pt>
                <c:pt idx="6001">
                  <c:v>0.57969999999999999</c:v>
                </c:pt>
                <c:pt idx="6002">
                  <c:v>0.57979999999999998</c:v>
                </c:pt>
                <c:pt idx="6003">
                  <c:v>0.57989999999999997</c:v>
                </c:pt>
                <c:pt idx="6004">
                  <c:v>0.57999999999999996</c:v>
                </c:pt>
                <c:pt idx="6005">
                  <c:v>0.58009999999999995</c:v>
                </c:pt>
                <c:pt idx="6006">
                  <c:v>0.58020000000000005</c:v>
                </c:pt>
                <c:pt idx="6007">
                  <c:v>0.58030000000000004</c:v>
                </c:pt>
                <c:pt idx="6008">
                  <c:v>0.58040000000000003</c:v>
                </c:pt>
                <c:pt idx="6009">
                  <c:v>0.58050000000000002</c:v>
                </c:pt>
                <c:pt idx="6010">
                  <c:v>0.5806</c:v>
                </c:pt>
                <c:pt idx="6011">
                  <c:v>0.58069999999999999</c:v>
                </c:pt>
                <c:pt idx="6012">
                  <c:v>0.58079999999999998</c:v>
                </c:pt>
                <c:pt idx="6013">
                  <c:v>0.58089999999999997</c:v>
                </c:pt>
                <c:pt idx="6014">
                  <c:v>0.58099999999999996</c:v>
                </c:pt>
                <c:pt idx="6015">
                  <c:v>0.58109999999999995</c:v>
                </c:pt>
                <c:pt idx="6016">
                  <c:v>0.58120000000000005</c:v>
                </c:pt>
                <c:pt idx="6017">
                  <c:v>0.58130000000000004</c:v>
                </c:pt>
                <c:pt idx="6018">
                  <c:v>0.58140000000000003</c:v>
                </c:pt>
                <c:pt idx="6019">
                  <c:v>0.58150000000000002</c:v>
                </c:pt>
                <c:pt idx="6020">
                  <c:v>0.58160000000000001</c:v>
                </c:pt>
                <c:pt idx="6021">
                  <c:v>0.58169999999999999</c:v>
                </c:pt>
                <c:pt idx="6022">
                  <c:v>0.58179999999999998</c:v>
                </c:pt>
                <c:pt idx="6023">
                  <c:v>0.58189999999999997</c:v>
                </c:pt>
                <c:pt idx="6024">
                  <c:v>0.58199999999999996</c:v>
                </c:pt>
                <c:pt idx="6025">
                  <c:v>0.58209999999999995</c:v>
                </c:pt>
                <c:pt idx="6026">
                  <c:v>0.58220000000000005</c:v>
                </c:pt>
                <c:pt idx="6027">
                  <c:v>0.58230000000000004</c:v>
                </c:pt>
                <c:pt idx="6028">
                  <c:v>0.58240000000000003</c:v>
                </c:pt>
                <c:pt idx="6029">
                  <c:v>0.58250000000000002</c:v>
                </c:pt>
                <c:pt idx="6030">
                  <c:v>0.58260000000000001</c:v>
                </c:pt>
                <c:pt idx="6031">
                  <c:v>0.5827</c:v>
                </c:pt>
                <c:pt idx="6032">
                  <c:v>0.58279999999999998</c:v>
                </c:pt>
                <c:pt idx="6033">
                  <c:v>0.58289999999999997</c:v>
                </c:pt>
                <c:pt idx="6034">
                  <c:v>0.58299999999999996</c:v>
                </c:pt>
                <c:pt idx="6035">
                  <c:v>0.58309999999999995</c:v>
                </c:pt>
                <c:pt idx="6036">
                  <c:v>0.58320000000000005</c:v>
                </c:pt>
                <c:pt idx="6037">
                  <c:v>0.58330000000000004</c:v>
                </c:pt>
                <c:pt idx="6038">
                  <c:v>0.58340000000000003</c:v>
                </c:pt>
                <c:pt idx="6039">
                  <c:v>0.58350000000000002</c:v>
                </c:pt>
                <c:pt idx="6040">
                  <c:v>0.58360000000000001</c:v>
                </c:pt>
                <c:pt idx="6041">
                  <c:v>0.5837</c:v>
                </c:pt>
                <c:pt idx="6042">
                  <c:v>0.58379999999999999</c:v>
                </c:pt>
                <c:pt idx="6043">
                  <c:v>0.58389999999999997</c:v>
                </c:pt>
                <c:pt idx="6044">
                  <c:v>0.58399999999999996</c:v>
                </c:pt>
                <c:pt idx="6045">
                  <c:v>0.58409999999999995</c:v>
                </c:pt>
                <c:pt idx="6046">
                  <c:v>0.58420000000000005</c:v>
                </c:pt>
                <c:pt idx="6047">
                  <c:v>0.58430000000000004</c:v>
                </c:pt>
                <c:pt idx="6048">
                  <c:v>0.58440000000000003</c:v>
                </c:pt>
                <c:pt idx="6049">
                  <c:v>0.58450000000000002</c:v>
                </c:pt>
                <c:pt idx="6050">
                  <c:v>0.58460000000000001</c:v>
                </c:pt>
                <c:pt idx="6051">
                  <c:v>0.5847</c:v>
                </c:pt>
                <c:pt idx="6052">
                  <c:v>0.58479999999999999</c:v>
                </c:pt>
                <c:pt idx="6053">
                  <c:v>0.58489999999999998</c:v>
                </c:pt>
                <c:pt idx="6054">
                  <c:v>0.58499999999999996</c:v>
                </c:pt>
                <c:pt idx="6055">
                  <c:v>0.58509999999999995</c:v>
                </c:pt>
                <c:pt idx="6056">
                  <c:v>0.58520000000000005</c:v>
                </c:pt>
                <c:pt idx="6057">
                  <c:v>0.58530000000000004</c:v>
                </c:pt>
                <c:pt idx="6058">
                  <c:v>0.58540000000000003</c:v>
                </c:pt>
                <c:pt idx="6059">
                  <c:v>0.58550000000000002</c:v>
                </c:pt>
                <c:pt idx="6060">
                  <c:v>0.58560000000000001</c:v>
                </c:pt>
                <c:pt idx="6061">
                  <c:v>0.5857</c:v>
                </c:pt>
                <c:pt idx="6062">
                  <c:v>0.58579999999999999</c:v>
                </c:pt>
                <c:pt idx="6063">
                  <c:v>0.58589999999999998</c:v>
                </c:pt>
                <c:pt idx="6064">
                  <c:v>0.58599999999999997</c:v>
                </c:pt>
                <c:pt idx="6065">
                  <c:v>0.58609999999999995</c:v>
                </c:pt>
                <c:pt idx="6066">
                  <c:v>0.58620000000000005</c:v>
                </c:pt>
                <c:pt idx="6067">
                  <c:v>0.58630000000000004</c:v>
                </c:pt>
                <c:pt idx="6068">
                  <c:v>0.58640000000000003</c:v>
                </c:pt>
                <c:pt idx="6069">
                  <c:v>0.58650000000000002</c:v>
                </c:pt>
                <c:pt idx="6070">
                  <c:v>0.58660000000000001</c:v>
                </c:pt>
                <c:pt idx="6071">
                  <c:v>0.5867</c:v>
                </c:pt>
                <c:pt idx="6072">
                  <c:v>0.58679999999999999</c:v>
                </c:pt>
                <c:pt idx="6073">
                  <c:v>0.58689999999999998</c:v>
                </c:pt>
                <c:pt idx="6074">
                  <c:v>0.58699999999999997</c:v>
                </c:pt>
                <c:pt idx="6075">
                  <c:v>0.58709999999999996</c:v>
                </c:pt>
                <c:pt idx="6076">
                  <c:v>0.58720000000000006</c:v>
                </c:pt>
                <c:pt idx="6077">
                  <c:v>0.58730000000000004</c:v>
                </c:pt>
                <c:pt idx="6078">
                  <c:v>0.58740000000000003</c:v>
                </c:pt>
                <c:pt idx="6079">
                  <c:v>0.58750000000000002</c:v>
                </c:pt>
                <c:pt idx="6080">
                  <c:v>0.58760000000000001</c:v>
                </c:pt>
                <c:pt idx="6081">
                  <c:v>0.5877</c:v>
                </c:pt>
                <c:pt idx="6082">
                  <c:v>0.58779999999999999</c:v>
                </c:pt>
                <c:pt idx="6083">
                  <c:v>0.58789999999999998</c:v>
                </c:pt>
                <c:pt idx="6084">
                  <c:v>0.58799999999999997</c:v>
                </c:pt>
                <c:pt idx="6085">
                  <c:v>0.58809999999999996</c:v>
                </c:pt>
                <c:pt idx="6086">
                  <c:v>0.58819999999999995</c:v>
                </c:pt>
                <c:pt idx="6087">
                  <c:v>0.58830000000000005</c:v>
                </c:pt>
                <c:pt idx="6088">
                  <c:v>0.58840000000000003</c:v>
                </c:pt>
                <c:pt idx="6089">
                  <c:v>0.58850000000000002</c:v>
                </c:pt>
                <c:pt idx="6090">
                  <c:v>0.58860000000000001</c:v>
                </c:pt>
                <c:pt idx="6091">
                  <c:v>0.5887</c:v>
                </c:pt>
                <c:pt idx="6092">
                  <c:v>0.58879999999999999</c:v>
                </c:pt>
                <c:pt idx="6093">
                  <c:v>0.58889999999999998</c:v>
                </c:pt>
                <c:pt idx="6094">
                  <c:v>0.58899999999999997</c:v>
                </c:pt>
                <c:pt idx="6095">
                  <c:v>0.58909999999999996</c:v>
                </c:pt>
                <c:pt idx="6096">
                  <c:v>0.58919999999999995</c:v>
                </c:pt>
                <c:pt idx="6097">
                  <c:v>0.58930000000000005</c:v>
                </c:pt>
                <c:pt idx="6098">
                  <c:v>0.58940000000000003</c:v>
                </c:pt>
                <c:pt idx="6099">
                  <c:v>0.58950000000000002</c:v>
                </c:pt>
                <c:pt idx="6100">
                  <c:v>0.58960000000000001</c:v>
                </c:pt>
                <c:pt idx="6101">
                  <c:v>0.5897</c:v>
                </c:pt>
                <c:pt idx="6102">
                  <c:v>0.58979999999999999</c:v>
                </c:pt>
                <c:pt idx="6103">
                  <c:v>0.58989999999999998</c:v>
                </c:pt>
                <c:pt idx="6104">
                  <c:v>0.59</c:v>
                </c:pt>
                <c:pt idx="6105">
                  <c:v>0.59009999999999996</c:v>
                </c:pt>
                <c:pt idx="6106">
                  <c:v>0.59019999999999995</c:v>
                </c:pt>
                <c:pt idx="6107">
                  <c:v>0.59030000000000005</c:v>
                </c:pt>
                <c:pt idx="6108">
                  <c:v>0.59040000000000004</c:v>
                </c:pt>
                <c:pt idx="6109">
                  <c:v>0.59050000000000002</c:v>
                </c:pt>
                <c:pt idx="6110">
                  <c:v>0.59060000000000001</c:v>
                </c:pt>
                <c:pt idx="6111">
                  <c:v>0.5907</c:v>
                </c:pt>
                <c:pt idx="6112">
                  <c:v>0.59079999999999999</c:v>
                </c:pt>
                <c:pt idx="6113">
                  <c:v>0.59089999999999998</c:v>
                </c:pt>
                <c:pt idx="6114">
                  <c:v>0.59099999999999997</c:v>
                </c:pt>
                <c:pt idx="6115">
                  <c:v>0.59109999999999996</c:v>
                </c:pt>
                <c:pt idx="6116">
                  <c:v>0.59119999999999995</c:v>
                </c:pt>
                <c:pt idx="6117">
                  <c:v>0.59130000000000005</c:v>
                </c:pt>
                <c:pt idx="6118">
                  <c:v>0.59140000000000004</c:v>
                </c:pt>
                <c:pt idx="6119">
                  <c:v>0.59150000000000003</c:v>
                </c:pt>
                <c:pt idx="6120">
                  <c:v>0.59160000000000001</c:v>
                </c:pt>
                <c:pt idx="6121">
                  <c:v>0.5917</c:v>
                </c:pt>
                <c:pt idx="6122">
                  <c:v>0.59179999999999999</c:v>
                </c:pt>
                <c:pt idx="6123">
                  <c:v>0.59189999999999998</c:v>
                </c:pt>
                <c:pt idx="6124">
                  <c:v>0.59199999999999997</c:v>
                </c:pt>
                <c:pt idx="6125">
                  <c:v>0.59209999999999996</c:v>
                </c:pt>
                <c:pt idx="6126">
                  <c:v>0.59219999999999995</c:v>
                </c:pt>
                <c:pt idx="6127">
                  <c:v>0.59230000000000005</c:v>
                </c:pt>
                <c:pt idx="6128">
                  <c:v>0.59240000000000004</c:v>
                </c:pt>
                <c:pt idx="6129">
                  <c:v>0.59250000000000003</c:v>
                </c:pt>
                <c:pt idx="6130">
                  <c:v>0.59260000000000002</c:v>
                </c:pt>
                <c:pt idx="6131">
                  <c:v>0.5927</c:v>
                </c:pt>
                <c:pt idx="6132">
                  <c:v>0.59279999999999999</c:v>
                </c:pt>
                <c:pt idx="6133">
                  <c:v>0.59289999999999998</c:v>
                </c:pt>
                <c:pt idx="6134">
                  <c:v>0.59299999999999997</c:v>
                </c:pt>
                <c:pt idx="6135">
                  <c:v>0.59309999999999996</c:v>
                </c:pt>
                <c:pt idx="6136">
                  <c:v>0.59319999999999995</c:v>
                </c:pt>
                <c:pt idx="6137">
                  <c:v>0.59330000000000005</c:v>
                </c:pt>
                <c:pt idx="6138">
                  <c:v>0.59340000000000004</c:v>
                </c:pt>
                <c:pt idx="6139">
                  <c:v>0.59350000000000003</c:v>
                </c:pt>
                <c:pt idx="6140">
                  <c:v>0.59360000000000002</c:v>
                </c:pt>
                <c:pt idx="6141">
                  <c:v>0.59370000000000001</c:v>
                </c:pt>
                <c:pt idx="6142">
                  <c:v>0.59379999999999999</c:v>
                </c:pt>
                <c:pt idx="6143">
                  <c:v>0.59389999999999998</c:v>
                </c:pt>
                <c:pt idx="6144">
                  <c:v>0.59399999999999997</c:v>
                </c:pt>
                <c:pt idx="6145">
                  <c:v>0.59409999999999996</c:v>
                </c:pt>
                <c:pt idx="6146">
                  <c:v>0.59419999999999995</c:v>
                </c:pt>
                <c:pt idx="6147">
                  <c:v>0.59430000000000005</c:v>
                </c:pt>
                <c:pt idx="6148">
                  <c:v>0.59440000000000004</c:v>
                </c:pt>
                <c:pt idx="6149">
                  <c:v>0.59450000000000003</c:v>
                </c:pt>
                <c:pt idx="6150">
                  <c:v>0.59460000000000002</c:v>
                </c:pt>
                <c:pt idx="6151">
                  <c:v>0.59470000000000001</c:v>
                </c:pt>
                <c:pt idx="6152">
                  <c:v>0.5948</c:v>
                </c:pt>
                <c:pt idx="6153">
                  <c:v>0.59489999999999998</c:v>
                </c:pt>
                <c:pt idx="6154">
                  <c:v>0.59499999999999997</c:v>
                </c:pt>
                <c:pt idx="6155">
                  <c:v>0.59509999999999996</c:v>
                </c:pt>
                <c:pt idx="6156">
                  <c:v>0.59519999999999995</c:v>
                </c:pt>
                <c:pt idx="6157">
                  <c:v>0.59530000000000005</c:v>
                </c:pt>
                <c:pt idx="6158">
                  <c:v>0.59540000000000004</c:v>
                </c:pt>
                <c:pt idx="6159">
                  <c:v>0.59550000000000003</c:v>
                </c:pt>
                <c:pt idx="6160">
                  <c:v>0.59560000000000002</c:v>
                </c:pt>
                <c:pt idx="6161">
                  <c:v>0.59570000000000001</c:v>
                </c:pt>
                <c:pt idx="6162">
                  <c:v>0.5958</c:v>
                </c:pt>
                <c:pt idx="6163">
                  <c:v>0.59589999999999999</c:v>
                </c:pt>
                <c:pt idx="6164">
                  <c:v>0.59599999999999997</c:v>
                </c:pt>
                <c:pt idx="6165">
                  <c:v>0.59609999999999996</c:v>
                </c:pt>
                <c:pt idx="6166">
                  <c:v>0.59619999999999995</c:v>
                </c:pt>
                <c:pt idx="6167">
                  <c:v>0.59630000000000005</c:v>
                </c:pt>
                <c:pt idx="6168">
                  <c:v>0.59640000000000004</c:v>
                </c:pt>
                <c:pt idx="6169">
                  <c:v>0.59650000000000003</c:v>
                </c:pt>
                <c:pt idx="6170">
                  <c:v>0.59660000000000002</c:v>
                </c:pt>
                <c:pt idx="6171">
                  <c:v>0.59670000000000001</c:v>
                </c:pt>
                <c:pt idx="6172">
                  <c:v>0.5968</c:v>
                </c:pt>
                <c:pt idx="6173">
                  <c:v>0.59689999999999999</c:v>
                </c:pt>
                <c:pt idx="6174">
                  <c:v>0.59699999999999998</c:v>
                </c:pt>
                <c:pt idx="6175">
                  <c:v>0.59709999999999996</c:v>
                </c:pt>
                <c:pt idx="6176">
                  <c:v>0.59719999999999995</c:v>
                </c:pt>
                <c:pt idx="6177">
                  <c:v>0.59730000000000005</c:v>
                </c:pt>
                <c:pt idx="6178">
                  <c:v>0.59740000000000004</c:v>
                </c:pt>
                <c:pt idx="6179">
                  <c:v>0.59750000000000003</c:v>
                </c:pt>
                <c:pt idx="6180">
                  <c:v>0.59760000000000002</c:v>
                </c:pt>
                <c:pt idx="6181">
                  <c:v>0.59770000000000001</c:v>
                </c:pt>
                <c:pt idx="6182">
                  <c:v>0.5978</c:v>
                </c:pt>
                <c:pt idx="6183">
                  <c:v>0.59789999999999999</c:v>
                </c:pt>
                <c:pt idx="6184">
                  <c:v>0.59799999999999998</c:v>
                </c:pt>
                <c:pt idx="6185">
                  <c:v>0.59809999999999997</c:v>
                </c:pt>
                <c:pt idx="6186">
                  <c:v>0.59819999999999995</c:v>
                </c:pt>
                <c:pt idx="6187">
                  <c:v>0.59830000000000005</c:v>
                </c:pt>
                <c:pt idx="6188">
                  <c:v>0.59840000000000004</c:v>
                </c:pt>
                <c:pt idx="6189">
                  <c:v>0.59850000000000003</c:v>
                </c:pt>
                <c:pt idx="6190">
                  <c:v>0.59860000000000002</c:v>
                </c:pt>
                <c:pt idx="6191">
                  <c:v>0.59870000000000001</c:v>
                </c:pt>
                <c:pt idx="6192">
                  <c:v>0.5988</c:v>
                </c:pt>
                <c:pt idx="6193">
                  <c:v>0.59889999999999999</c:v>
                </c:pt>
                <c:pt idx="6194">
                  <c:v>0.59899999999999998</c:v>
                </c:pt>
                <c:pt idx="6195">
                  <c:v>0.59909999999999997</c:v>
                </c:pt>
                <c:pt idx="6196">
                  <c:v>0.59919999999999995</c:v>
                </c:pt>
                <c:pt idx="6197">
                  <c:v>0.59930000000000005</c:v>
                </c:pt>
                <c:pt idx="6198">
                  <c:v>0.59940000000000004</c:v>
                </c:pt>
                <c:pt idx="6199">
                  <c:v>0.59950000000000003</c:v>
                </c:pt>
                <c:pt idx="6200">
                  <c:v>0.59960000000000002</c:v>
                </c:pt>
              </c:numCache>
            </c:numRef>
          </c:cat>
          <c:val>
            <c:numRef>
              <c:f>'Fast Logger 02-15-1750'!$B$9800:$B$16000</c:f>
              <c:numCache>
                <c:formatCode>General</c:formatCode>
                <c:ptCount val="6201"/>
                <c:pt idx="0">
                  <c:v>6016.1199207</c:v>
                </c:pt>
                <c:pt idx="1">
                  <c:v>6016.1199207</c:v>
                </c:pt>
                <c:pt idx="2">
                  <c:v>6017.0779966999999</c:v>
                </c:pt>
                <c:pt idx="3">
                  <c:v>6017.0779966999999</c:v>
                </c:pt>
                <c:pt idx="4">
                  <c:v>6017.0779966999999</c:v>
                </c:pt>
                <c:pt idx="5">
                  <c:v>6017.0779966999999</c:v>
                </c:pt>
                <c:pt idx="6">
                  <c:v>6016.1199207</c:v>
                </c:pt>
                <c:pt idx="7">
                  <c:v>6016.1199207</c:v>
                </c:pt>
                <c:pt idx="8">
                  <c:v>6017.0779966999999</c:v>
                </c:pt>
                <c:pt idx="9">
                  <c:v>6017.0779966999999</c:v>
                </c:pt>
                <c:pt idx="10">
                  <c:v>6017.0779966999999</c:v>
                </c:pt>
                <c:pt idx="11">
                  <c:v>6017.0779966999999</c:v>
                </c:pt>
                <c:pt idx="12">
                  <c:v>6016.1199207</c:v>
                </c:pt>
                <c:pt idx="13">
                  <c:v>6017.0779966999999</c:v>
                </c:pt>
                <c:pt idx="14">
                  <c:v>6017.0779966999999</c:v>
                </c:pt>
                <c:pt idx="15">
                  <c:v>6017.0779966999999</c:v>
                </c:pt>
                <c:pt idx="16">
                  <c:v>6017.0779966999999</c:v>
                </c:pt>
                <c:pt idx="17">
                  <c:v>6017.0779966999999</c:v>
                </c:pt>
                <c:pt idx="18">
                  <c:v>6017.0779966999999</c:v>
                </c:pt>
                <c:pt idx="19">
                  <c:v>6017.0779966999999</c:v>
                </c:pt>
                <c:pt idx="20">
                  <c:v>6017.0779966999999</c:v>
                </c:pt>
                <c:pt idx="21">
                  <c:v>6016.1199207</c:v>
                </c:pt>
                <c:pt idx="22">
                  <c:v>6016.1199207</c:v>
                </c:pt>
                <c:pt idx="23">
                  <c:v>6017.0779966999999</c:v>
                </c:pt>
                <c:pt idx="24">
                  <c:v>6016.1199207</c:v>
                </c:pt>
                <c:pt idx="25">
                  <c:v>6017.0779966999999</c:v>
                </c:pt>
                <c:pt idx="26">
                  <c:v>6017.0779966999999</c:v>
                </c:pt>
                <c:pt idx="27">
                  <c:v>6017.0779966999999</c:v>
                </c:pt>
                <c:pt idx="28">
                  <c:v>6017.0779966999999</c:v>
                </c:pt>
                <c:pt idx="29">
                  <c:v>6017.0779966999999</c:v>
                </c:pt>
                <c:pt idx="30">
                  <c:v>6017.0779966999999</c:v>
                </c:pt>
                <c:pt idx="31">
                  <c:v>6017.0779966999999</c:v>
                </c:pt>
                <c:pt idx="32">
                  <c:v>6017.0779966999999</c:v>
                </c:pt>
                <c:pt idx="33">
                  <c:v>6016.1199207</c:v>
                </c:pt>
                <c:pt idx="34">
                  <c:v>6017.0779966999999</c:v>
                </c:pt>
                <c:pt idx="35">
                  <c:v>6017.0779966999999</c:v>
                </c:pt>
                <c:pt idx="36">
                  <c:v>6016.1199207</c:v>
                </c:pt>
                <c:pt idx="37">
                  <c:v>6017.0779966999999</c:v>
                </c:pt>
                <c:pt idx="38">
                  <c:v>6017.0779966999999</c:v>
                </c:pt>
                <c:pt idx="39">
                  <c:v>6017.0779966999999</c:v>
                </c:pt>
                <c:pt idx="40">
                  <c:v>6017.0779966999999</c:v>
                </c:pt>
                <c:pt idx="41">
                  <c:v>6016.1199207</c:v>
                </c:pt>
                <c:pt idx="42">
                  <c:v>6017.0779966999999</c:v>
                </c:pt>
                <c:pt idx="43">
                  <c:v>6017.0779966999999</c:v>
                </c:pt>
                <c:pt idx="44">
                  <c:v>6017.0779966999999</c:v>
                </c:pt>
                <c:pt idx="45">
                  <c:v>6016.1199207</c:v>
                </c:pt>
                <c:pt idx="46">
                  <c:v>6016.1199207</c:v>
                </c:pt>
                <c:pt idx="47">
                  <c:v>6017.0779966999999</c:v>
                </c:pt>
                <c:pt idx="48">
                  <c:v>6016.1199207</c:v>
                </c:pt>
                <c:pt idx="49">
                  <c:v>6017.0779966999999</c:v>
                </c:pt>
                <c:pt idx="50">
                  <c:v>6016.1199207</c:v>
                </c:pt>
                <c:pt idx="51">
                  <c:v>6017.0779966999999</c:v>
                </c:pt>
                <c:pt idx="52">
                  <c:v>6016.1199207</c:v>
                </c:pt>
                <c:pt idx="53">
                  <c:v>6016.1199207</c:v>
                </c:pt>
                <c:pt idx="54">
                  <c:v>6017.0779966999999</c:v>
                </c:pt>
                <c:pt idx="55">
                  <c:v>6017.0779966999999</c:v>
                </c:pt>
                <c:pt idx="56">
                  <c:v>6017.0779966999999</c:v>
                </c:pt>
                <c:pt idx="57">
                  <c:v>6017.0779966999999</c:v>
                </c:pt>
                <c:pt idx="58">
                  <c:v>6018.0360725999999</c:v>
                </c:pt>
                <c:pt idx="59">
                  <c:v>6017.0779966999999</c:v>
                </c:pt>
                <c:pt idx="60">
                  <c:v>6017.0779966999999</c:v>
                </c:pt>
                <c:pt idx="61">
                  <c:v>6017.0779966999999</c:v>
                </c:pt>
                <c:pt idx="62">
                  <c:v>6017.0779966999999</c:v>
                </c:pt>
                <c:pt idx="63">
                  <c:v>6017.0779966999999</c:v>
                </c:pt>
                <c:pt idx="64">
                  <c:v>6017.0779966999999</c:v>
                </c:pt>
                <c:pt idx="65">
                  <c:v>6017.0779966999999</c:v>
                </c:pt>
                <c:pt idx="66">
                  <c:v>6017.0779966999999</c:v>
                </c:pt>
                <c:pt idx="67">
                  <c:v>6016.1199207</c:v>
                </c:pt>
                <c:pt idx="68">
                  <c:v>6017.0779966999999</c:v>
                </c:pt>
                <c:pt idx="69">
                  <c:v>6017.0779966999999</c:v>
                </c:pt>
                <c:pt idx="70">
                  <c:v>6017.0779966999999</c:v>
                </c:pt>
                <c:pt idx="71">
                  <c:v>6016.1199207</c:v>
                </c:pt>
                <c:pt idx="72">
                  <c:v>6017.0779966999999</c:v>
                </c:pt>
                <c:pt idx="73">
                  <c:v>6016.1199207</c:v>
                </c:pt>
                <c:pt idx="74">
                  <c:v>6017.0779966999999</c:v>
                </c:pt>
                <c:pt idx="75">
                  <c:v>6017.0779966999999</c:v>
                </c:pt>
                <c:pt idx="76">
                  <c:v>6017.0779966999999</c:v>
                </c:pt>
                <c:pt idx="77">
                  <c:v>6017.0779966999999</c:v>
                </c:pt>
                <c:pt idx="78">
                  <c:v>6016.1199207</c:v>
                </c:pt>
                <c:pt idx="79">
                  <c:v>6016.1199207</c:v>
                </c:pt>
                <c:pt idx="80">
                  <c:v>6017.0779966999999</c:v>
                </c:pt>
                <c:pt idx="81">
                  <c:v>6017.0779966999999</c:v>
                </c:pt>
                <c:pt idx="82">
                  <c:v>6017.0779966999999</c:v>
                </c:pt>
                <c:pt idx="83">
                  <c:v>6016.1199207</c:v>
                </c:pt>
                <c:pt idx="84">
                  <c:v>6017.0779966999999</c:v>
                </c:pt>
                <c:pt idx="85">
                  <c:v>6017.0779966999999</c:v>
                </c:pt>
                <c:pt idx="86">
                  <c:v>6016.1199207</c:v>
                </c:pt>
                <c:pt idx="87">
                  <c:v>6016.1199207</c:v>
                </c:pt>
                <c:pt idx="88">
                  <c:v>6017.0779966999999</c:v>
                </c:pt>
                <c:pt idx="89">
                  <c:v>6017.0779966999999</c:v>
                </c:pt>
                <c:pt idx="90">
                  <c:v>6017.0779966999999</c:v>
                </c:pt>
                <c:pt idx="91">
                  <c:v>6016.1199207</c:v>
                </c:pt>
                <c:pt idx="92">
                  <c:v>6017.0779966999999</c:v>
                </c:pt>
                <c:pt idx="93">
                  <c:v>6017.0779966999999</c:v>
                </c:pt>
                <c:pt idx="94">
                  <c:v>6017.0779966999999</c:v>
                </c:pt>
                <c:pt idx="95">
                  <c:v>6017.0779966999999</c:v>
                </c:pt>
                <c:pt idx="96">
                  <c:v>6017.0779966999999</c:v>
                </c:pt>
                <c:pt idx="97">
                  <c:v>6016.1199207</c:v>
                </c:pt>
                <c:pt idx="98">
                  <c:v>6016.1199207</c:v>
                </c:pt>
                <c:pt idx="99">
                  <c:v>6017.0779966999999</c:v>
                </c:pt>
                <c:pt idx="100">
                  <c:v>6016.1199207</c:v>
                </c:pt>
                <c:pt idx="101">
                  <c:v>6016.1199207</c:v>
                </c:pt>
                <c:pt idx="102">
                  <c:v>6016.1199207</c:v>
                </c:pt>
                <c:pt idx="103">
                  <c:v>6017.0779966999999</c:v>
                </c:pt>
                <c:pt idx="104">
                  <c:v>6016.1199207</c:v>
                </c:pt>
                <c:pt idx="105">
                  <c:v>6016.1199207</c:v>
                </c:pt>
                <c:pt idx="106">
                  <c:v>6017.0779966999999</c:v>
                </c:pt>
                <c:pt idx="107">
                  <c:v>6016.1199207</c:v>
                </c:pt>
                <c:pt idx="108">
                  <c:v>6017.0779966999999</c:v>
                </c:pt>
                <c:pt idx="109">
                  <c:v>6017.0779966999999</c:v>
                </c:pt>
                <c:pt idx="110">
                  <c:v>6017.0779966999999</c:v>
                </c:pt>
                <c:pt idx="111">
                  <c:v>6017.0779966999999</c:v>
                </c:pt>
                <c:pt idx="112">
                  <c:v>6016.1199207</c:v>
                </c:pt>
                <c:pt idx="113">
                  <c:v>6017.0779966999999</c:v>
                </c:pt>
                <c:pt idx="114">
                  <c:v>6017.0779966999999</c:v>
                </c:pt>
                <c:pt idx="115">
                  <c:v>6016.1199207</c:v>
                </c:pt>
                <c:pt idx="116">
                  <c:v>6018.0360725999999</c:v>
                </c:pt>
                <c:pt idx="117">
                  <c:v>6018.0360725999999</c:v>
                </c:pt>
                <c:pt idx="118">
                  <c:v>6017.0779966999999</c:v>
                </c:pt>
                <c:pt idx="119">
                  <c:v>6017.0779966999999</c:v>
                </c:pt>
                <c:pt idx="120">
                  <c:v>6017.0779966999999</c:v>
                </c:pt>
                <c:pt idx="121">
                  <c:v>6016.1199207</c:v>
                </c:pt>
                <c:pt idx="122">
                  <c:v>6016.1199207</c:v>
                </c:pt>
                <c:pt idx="123">
                  <c:v>6017.0779966999999</c:v>
                </c:pt>
                <c:pt idx="124">
                  <c:v>6016.1199207</c:v>
                </c:pt>
                <c:pt idx="125">
                  <c:v>6017.0779966999999</c:v>
                </c:pt>
                <c:pt idx="126">
                  <c:v>6017.0779966999999</c:v>
                </c:pt>
                <c:pt idx="127">
                  <c:v>6017.0779966999999</c:v>
                </c:pt>
                <c:pt idx="128">
                  <c:v>6015.1618447999999</c:v>
                </c:pt>
                <c:pt idx="129">
                  <c:v>6016.1199207</c:v>
                </c:pt>
                <c:pt idx="130">
                  <c:v>6016.1199207</c:v>
                </c:pt>
                <c:pt idx="131">
                  <c:v>6016.1199207</c:v>
                </c:pt>
                <c:pt idx="132">
                  <c:v>6017.0779966999999</c:v>
                </c:pt>
                <c:pt idx="133">
                  <c:v>6016.1199207</c:v>
                </c:pt>
                <c:pt idx="134">
                  <c:v>6017.0779966999999</c:v>
                </c:pt>
                <c:pt idx="135">
                  <c:v>6017.0779966999999</c:v>
                </c:pt>
                <c:pt idx="136">
                  <c:v>6017.0779966999999</c:v>
                </c:pt>
                <c:pt idx="137">
                  <c:v>6017.0779966999999</c:v>
                </c:pt>
                <c:pt idx="138">
                  <c:v>6016.1199207</c:v>
                </c:pt>
                <c:pt idx="139">
                  <c:v>6017.0779966999999</c:v>
                </c:pt>
                <c:pt idx="140">
                  <c:v>6017.0779966999999</c:v>
                </c:pt>
                <c:pt idx="141">
                  <c:v>6018.0360725999999</c:v>
                </c:pt>
                <c:pt idx="142">
                  <c:v>6018.0360725999999</c:v>
                </c:pt>
                <c:pt idx="143">
                  <c:v>6017.0779966999999</c:v>
                </c:pt>
                <c:pt idx="144">
                  <c:v>6016.1199207</c:v>
                </c:pt>
                <c:pt idx="145">
                  <c:v>6017.0779966999999</c:v>
                </c:pt>
                <c:pt idx="146">
                  <c:v>6017.0779966999999</c:v>
                </c:pt>
                <c:pt idx="147">
                  <c:v>6017.0779966999999</c:v>
                </c:pt>
                <c:pt idx="148">
                  <c:v>6017.0779966999999</c:v>
                </c:pt>
                <c:pt idx="149">
                  <c:v>6016.1199207</c:v>
                </c:pt>
                <c:pt idx="150">
                  <c:v>6016.1199207</c:v>
                </c:pt>
                <c:pt idx="151">
                  <c:v>6017.0779966999999</c:v>
                </c:pt>
                <c:pt idx="152">
                  <c:v>6017.0779966999999</c:v>
                </c:pt>
                <c:pt idx="153">
                  <c:v>6017.0779966999999</c:v>
                </c:pt>
                <c:pt idx="154">
                  <c:v>6017.0779966999999</c:v>
                </c:pt>
                <c:pt idx="155">
                  <c:v>6016.1199207</c:v>
                </c:pt>
                <c:pt idx="156">
                  <c:v>6016.1199207</c:v>
                </c:pt>
                <c:pt idx="157">
                  <c:v>6016.1199207</c:v>
                </c:pt>
                <c:pt idx="158">
                  <c:v>6017.0779966999999</c:v>
                </c:pt>
                <c:pt idx="159">
                  <c:v>6017.0779966999999</c:v>
                </c:pt>
                <c:pt idx="160">
                  <c:v>6017.0779966999999</c:v>
                </c:pt>
                <c:pt idx="161">
                  <c:v>6016.1199207</c:v>
                </c:pt>
                <c:pt idx="162">
                  <c:v>6017.0779966999999</c:v>
                </c:pt>
                <c:pt idx="163">
                  <c:v>6017.0779966999999</c:v>
                </c:pt>
                <c:pt idx="164">
                  <c:v>6017.0779966999999</c:v>
                </c:pt>
                <c:pt idx="165">
                  <c:v>6017.0779966999999</c:v>
                </c:pt>
                <c:pt idx="166">
                  <c:v>6017.0779966999999</c:v>
                </c:pt>
                <c:pt idx="167">
                  <c:v>6018.0360725999999</c:v>
                </c:pt>
                <c:pt idx="168">
                  <c:v>6017.0779966999999</c:v>
                </c:pt>
                <c:pt idx="169">
                  <c:v>6017.0779966999999</c:v>
                </c:pt>
                <c:pt idx="170">
                  <c:v>6017.0779966999999</c:v>
                </c:pt>
                <c:pt idx="171">
                  <c:v>6027.6168319999997</c:v>
                </c:pt>
                <c:pt idx="172">
                  <c:v>6056.3591104999996</c:v>
                </c:pt>
                <c:pt idx="173">
                  <c:v>6075.5206298000003</c:v>
                </c:pt>
                <c:pt idx="174">
                  <c:v>6089.8917694000002</c:v>
                </c:pt>
                <c:pt idx="175">
                  <c:v>6101.3886811000002</c:v>
                </c:pt>
                <c:pt idx="176">
                  <c:v>6110.0113649000004</c:v>
                </c:pt>
                <c:pt idx="177">
                  <c:v>6116.7178967999998</c:v>
                </c:pt>
                <c:pt idx="178">
                  <c:v>6121.5082768000002</c:v>
                </c:pt>
                <c:pt idx="179">
                  <c:v>6124.3825047999999</c:v>
                </c:pt>
                <c:pt idx="180">
                  <c:v>6129.1728847000004</c:v>
                </c:pt>
                <c:pt idx="181">
                  <c:v>6131.0890367000002</c:v>
                </c:pt>
                <c:pt idx="182">
                  <c:v>6133.9632646999999</c:v>
                </c:pt>
                <c:pt idx="183">
                  <c:v>6136.8374927000004</c:v>
                </c:pt>
                <c:pt idx="184">
                  <c:v>6138.7536447000002</c:v>
                </c:pt>
                <c:pt idx="185">
                  <c:v>6139.7117207000001</c:v>
                </c:pt>
                <c:pt idx="186">
                  <c:v>6141.6278726999999</c:v>
                </c:pt>
                <c:pt idx="187">
                  <c:v>6142.5859486999998</c:v>
                </c:pt>
                <c:pt idx="188">
                  <c:v>6144.5021006999996</c:v>
                </c:pt>
                <c:pt idx="189">
                  <c:v>6144.5021006999996</c:v>
                </c:pt>
                <c:pt idx="190">
                  <c:v>6144.5021006999996</c:v>
                </c:pt>
                <c:pt idx="191">
                  <c:v>6145.4601767000004</c:v>
                </c:pt>
                <c:pt idx="192">
                  <c:v>6146.4182527000003</c:v>
                </c:pt>
                <c:pt idx="193">
                  <c:v>6146.4182527000003</c:v>
                </c:pt>
                <c:pt idx="194">
                  <c:v>6147.3763288</c:v>
                </c:pt>
                <c:pt idx="195">
                  <c:v>6147.3763288</c:v>
                </c:pt>
                <c:pt idx="196">
                  <c:v>6147.3763288</c:v>
                </c:pt>
                <c:pt idx="197">
                  <c:v>6147.3763288</c:v>
                </c:pt>
                <c:pt idx="198">
                  <c:v>6147.3763288</c:v>
                </c:pt>
                <c:pt idx="199">
                  <c:v>6147.3763288</c:v>
                </c:pt>
                <c:pt idx="200">
                  <c:v>6148.3344047999999</c:v>
                </c:pt>
                <c:pt idx="201">
                  <c:v>6147.3763288</c:v>
                </c:pt>
                <c:pt idx="202">
                  <c:v>6148.3344047999999</c:v>
                </c:pt>
                <c:pt idx="203">
                  <c:v>6148.3344047999999</c:v>
                </c:pt>
                <c:pt idx="204">
                  <c:v>6143.5440246999997</c:v>
                </c:pt>
                <c:pt idx="205">
                  <c:v>6137.7955687000003</c:v>
                </c:pt>
                <c:pt idx="206">
                  <c:v>6125.3405807999998</c:v>
                </c:pt>
                <c:pt idx="207">
                  <c:v>6119.5921248000004</c:v>
                </c:pt>
                <c:pt idx="208">
                  <c:v>6111.9275169000002</c:v>
                </c:pt>
                <c:pt idx="209">
                  <c:v>6103.3048331</c:v>
                </c:pt>
                <c:pt idx="210">
                  <c:v>6096.5983011999997</c:v>
                </c:pt>
                <c:pt idx="211">
                  <c:v>6089.8917694000002</c:v>
                </c:pt>
                <c:pt idx="212">
                  <c:v>6083.1852374999999</c:v>
                </c:pt>
                <c:pt idx="213">
                  <c:v>6077.4367817000002</c:v>
                </c:pt>
                <c:pt idx="214">
                  <c:v>6069.7721739999997</c:v>
                </c:pt>
                <c:pt idx="215">
                  <c:v>6064.0237182000001</c:v>
                </c:pt>
                <c:pt idx="216">
                  <c:v>6058.2752624000004</c:v>
                </c:pt>
                <c:pt idx="217">
                  <c:v>6051.5687306999998</c:v>
                </c:pt>
                <c:pt idx="218">
                  <c:v>6044.8621991</c:v>
                </c:pt>
                <c:pt idx="219">
                  <c:v>6039.1137434000002</c:v>
                </c:pt>
                <c:pt idx="220">
                  <c:v>6033.3652877000004</c:v>
                </c:pt>
                <c:pt idx="221">
                  <c:v>6027.6168319999997</c:v>
                </c:pt>
                <c:pt idx="222">
                  <c:v>6020.9103003999999</c:v>
                </c:pt>
                <c:pt idx="223">
                  <c:v>6015.1618447999999</c:v>
                </c:pt>
                <c:pt idx="224">
                  <c:v>6009.4133892</c:v>
                </c:pt>
                <c:pt idx="225">
                  <c:v>6003.6649336</c:v>
                </c:pt>
                <c:pt idx="226">
                  <c:v>5996.9584021000001</c:v>
                </c:pt>
                <c:pt idx="227">
                  <c:v>5992.1680225</c:v>
                </c:pt>
                <c:pt idx="228">
                  <c:v>5985.461491</c:v>
                </c:pt>
                <c:pt idx="229">
                  <c:v>5980.6711114</c:v>
                </c:pt>
                <c:pt idx="230">
                  <c:v>5974.9226558999999</c:v>
                </c:pt>
                <c:pt idx="231">
                  <c:v>5969.1742003999998</c:v>
                </c:pt>
                <c:pt idx="232">
                  <c:v>5963.4257449999996</c:v>
                </c:pt>
                <c:pt idx="233">
                  <c:v>5957.6772895000004</c:v>
                </c:pt>
                <c:pt idx="234">
                  <c:v>5951.9288341000001</c:v>
                </c:pt>
                <c:pt idx="235">
                  <c:v>5947.1384545999999</c:v>
                </c:pt>
                <c:pt idx="236">
                  <c:v>5941.3899991999997</c:v>
                </c:pt>
                <c:pt idx="237">
                  <c:v>5934.6834679000003</c:v>
                </c:pt>
                <c:pt idx="238">
                  <c:v>5930.8511643000002</c:v>
                </c:pt>
                <c:pt idx="239">
                  <c:v>5924.1446330999997</c:v>
                </c:pt>
                <c:pt idx="240">
                  <c:v>5919.3542536000004</c:v>
                </c:pt>
                <c:pt idx="241">
                  <c:v>5913.6057983000001</c:v>
                </c:pt>
                <c:pt idx="242">
                  <c:v>5907.8573429999997</c:v>
                </c:pt>
                <c:pt idx="243">
                  <c:v>5902.1088878</c:v>
                </c:pt>
                <c:pt idx="244">
                  <c:v>5897.3185083999997</c:v>
                </c:pt>
                <c:pt idx="245">
                  <c:v>5891.5700531000002</c:v>
                </c:pt>
                <c:pt idx="246">
                  <c:v>5887.7377495999999</c:v>
                </c:pt>
                <c:pt idx="247">
                  <c:v>5881.0312186000001</c:v>
                </c:pt>
                <c:pt idx="248">
                  <c:v>5876.2408391999998</c:v>
                </c:pt>
                <c:pt idx="249">
                  <c:v>5870.4923840000001</c:v>
                </c:pt>
                <c:pt idx="250">
                  <c:v>5865.7020046999996</c:v>
                </c:pt>
                <c:pt idx="251">
                  <c:v>5859.9535495999999</c:v>
                </c:pt>
                <c:pt idx="252">
                  <c:v>5855.1631703000003</c:v>
                </c:pt>
                <c:pt idx="253">
                  <c:v>5849.4147151999996</c:v>
                </c:pt>
                <c:pt idx="254">
                  <c:v>5844.6243359999999</c:v>
                </c:pt>
                <c:pt idx="255">
                  <c:v>5839.8339567000003</c:v>
                </c:pt>
                <c:pt idx="256">
                  <c:v>5835.0435774999996</c:v>
                </c:pt>
                <c:pt idx="257">
                  <c:v>5828.3370465999997</c:v>
                </c:pt>
                <c:pt idx="258">
                  <c:v>5823.5466673999999</c:v>
                </c:pt>
                <c:pt idx="259">
                  <c:v>5817.7982124</c:v>
                </c:pt>
                <c:pt idx="260">
                  <c:v>5813.0078332000003</c:v>
                </c:pt>
                <c:pt idx="261">
                  <c:v>5808.2174541000004</c:v>
                </c:pt>
                <c:pt idx="262">
                  <c:v>5802.4689990999996</c:v>
                </c:pt>
                <c:pt idx="263">
                  <c:v>5797.6786199999997</c:v>
                </c:pt>
                <c:pt idx="264">
                  <c:v>5792.8882408999998</c:v>
                </c:pt>
                <c:pt idx="265">
                  <c:v>5788.0978617999999</c:v>
                </c:pt>
                <c:pt idx="266">
                  <c:v>5783.3074827</c:v>
                </c:pt>
                <c:pt idx="267">
                  <c:v>5777.5590278</c:v>
                </c:pt>
                <c:pt idx="268">
                  <c:v>5772.7686487000001</c:v>
                </c:pt>
                <c:pt idx="269">
                  <c:v>5767.0201938999999</c:v>
                </c:pt>
                <c:pt idx="270">
                  <c:v>5762.2298148</c:v>
                </c:pt>
                <c:pt idx="271">
                  <c:v>5757.4394358</c:v>
                </c:pt>
                <c:pt idx="272">
                  <c:v>5752.6490567999999</c:v>
                </c:pt>
                <c:pt idx="273">
                  <c:v>5746.9006019999997</c:v>
                </c:pt>
                <c:pt idx="274">
                  <c:v>5742.1102229999997</c:v>
                </c:pt>
                <c:pt idx="275">
                  <c:v>5737.3198441000004</c:v>
                </c:pt>
                <c:pt idx="276">
                  <c:v>5731.5713893000002</c:v>
                </c:pt>
                <c:pt idx="277">
                  <c:v>5726.7810104</c:v>
                </c:pt>
                <c:pt idx="278">
                  <c:v>5722.9487072000002</c:v>
                </c:pt>
                <c:pt idx="279">
                  <c:v>5717.2002524999998</c:v>
                </c:pt>
                <c:pt idx="280">
                  <c:v>5713.3679493999998</c:v>
                </c:pt>
                <c:pt idx="281">
                  <c:v>5707.6194947000004</c:v>
                </c:pt>
                <c:pt idx="282">
                  <c:v>5702.8291158000002</c:v>
                </c:pt>
                <c:pt idx="283">
                  <c:v>5698.0387369999999</c:v>
                </c:pt>
                <c:pt idx="284">
                  <c:v>5693.2483580999997</c:v>
                </c:pt>
                <c:pt idx="285">
                  <c:v>5688.4579793000003</c:v>
                </c:pt>
                <c:pt idx="286">
                  <c:v>5682.7095246999997</c:v>
                </c:pt>
                <c:pt idx="287">
                  <c:v>5678.8772215999998</c:v>
                </c:pt>
                <c:pt idx="288">
                  <c:v>5673.1287670000002</c:v>
                </c:pt>
                <c:pt idx="289">
                  <c:v>5669.296464</c:v>
                </c:pt>
                <c:pt idx="290">
                  <c:v>5663.5480095000003</c:v>
                </c:pt>
                <c:pt idx="291">
                  <c:v>5659.7157064000003</c:v>
                </c:pt>
                <c:pt idx="292">
                  <c:v>5653.9672518999996</c:v>
                </c:pt>
                <c:pt idx="293">
                  <c:v>5649.1768732</c:v>
                </c:pt>
                <c:pt idx="294">
                  <c:v>5644.3864944999996</c:v>
                </c:pt>
                <c:pt idx="295">
                  <c:v>5640.5541915000003</c:v>
                </c:pt>
                <c:pt idx="296">
                  <c:v>5634.8057369999997</c:v>
                </c:pt>
                <c:pt idx="297">
                  <c:v>5630.9734341000003</c:v>
                </c:pt>
                <c:pt idx="298">
                  <c:v>5626.1830553999998</c:v>
                </c:pt>
                <c:pt idx="299">
                  <c:v>5621.3926767000003</c:v>
                </c:pt>
                <c:pt idx="300">
                  <c:v>5616.6022980999996</c:v>
                </c:pt>
                <c:pt idx="301">
                  <c:v>5611.8119194000001</c:v>
                </c:pt>
                <c:pt idx="302">
                  <c:v>5607.0215408000004</c:v>
                </c:pt>
                <c:pt idx="303">
                  <c:v>5602.2311620999999</c:v>
                </c:pt>
                <c:pt idx="304">
                  <c:v>5597.4407835000002</c:v>
                </c:pt>
                <c:pt idx="305">
                  <c:v>5593.6084806999997</c:v>
                </c:pt>
                <c:pt idx="306">
                  <c:v>5587.8600262999998</c:v>
                </c:pt>
                <c:pt idx="307">
                  <c:v>5583.0696478</c:v>
                </c:pt>
                <c:pt idx="308">
                  <c:v>5578.2792692000003</c:v>
                </c:pt>
                <c:pt idx="309">
                  <c:v>5573.4888907000004</c:v>
                </c:pt>
                <c:pt idx="310">
                  <c:v>5568.6985120999998</c:v>
                </c:pt>
                <c:pt idx="311">
                  <c:v>5564.8662093000003</c:v>
                </c:pt>
                <c:pt idx="312">
                  <c:v>5561.0339064999998</c:v>
                </c:pt>
                <c:pt idx="313">
                  <c:v>5555.2854522999996</c:v>
                </c:pt>
                <c:pt idx="314">
                  <c:v>5551.4531495000001</c:v>
                </c:pt>
                <c:pt idx="315">
                  <c:v>5546.6627710000002</c:v>
                </c:pt>
                <c:pt idx="316">
                  <c:v>5540.9143168000001</c:v>
                </c:pt>
                <c:pt idx="317">
                  <c:v>5537.0820141000004</c:v>
                </c:pt>
                <c:pt idx="318">
                  <c:v>5532.2916355999996</c:v>
                </c:pt>
                <c:pt idx="319">
                  <c:v>5527.5012571999996</c:v>
                </c:pt>
                <c:pt idx="320">
                  <c:v>5522.7108787999996</c:v>
                </c:pt>
                <c:pt idx="321">
                  <c:v>5517.9205003999996</c:v>
                </c:pt>
                <c:pt idx="322">
                  <c:v>5513.1301219999996</c:v>
                </c:pt>
                <c:pt idx="323">
                  <c:v>5508.3397435999996</c:v>
                </c:pt>
                <c:pt idx="324">
                  <c:v>5504.5074408999999</c:v>
                </c:pt>
                <c:pt idx="325">
                  <c:v>5499.7170624999999</c:v>
                </c:pt>
                <c:pt idx="326">
                  <c:v>5494.9266841999997</c:v>
                </c:pt>
                <c:pt idx="327">
                  <c:v>5491.0943815000001</c:v>
                </c:pt>
                <c:pt idx="328">
                  <c:v>5486.3040031999999</c:v>
                </c:pt>
                <c:pt idx="329">
                  <c:v>5482.4717005000002</c:v>
                </c:pt>
                <c:pt idx="330">
                  <c:v>5476.7232465999996</c:v>
                </c:pt>
                <c:pt idx="331">
                  <c:v>5471.9328683000003</c:v>
                </c:pt>
                <c:pt idx="332">
                  <c:v>5467.1424900000002</c:v>
                </c:pt>
                <c:pt idx="333">
                  <c:v>5462.3521117999999</c:v>
                </c:pt>
                <c:pt idx="334">
                  <c:v>5457.5617334999997</c:v>
                </c:pt>
                <c:pt idx="335">
                  <c:v>5453.7294308999999</c:v>
                </c:pt>
                <c:pt idx="336">
                  <c:v>5448.9390526999996</c:v>
                </c:pt>
                <c:pt idx="337">
                  <c:v>5444.1486745000002</c:v>
                </c:pt>
                <c:pt idx="338">
                  <c:v>5439.3582962</c:v>
                </c:pt>
                <c:pt idx="339">
                  <c:v>5435.5259937000001</c:v>
                </c:pt>
                <c:pt idx="340">
                  <c:v>5429.7775399000002</c:v>
                </c:pt>
                <c:pt idx="341">
                  <c:v>5425.9452373000004</c:v>
                </c:pt>
                <c:pt idx="342">
                  <c:v>5420.1967834999996</c:v>
                </c:pt>
                <c:pt idx="343">
                  <c:v>5416.3644809999996</c:v>
                </c:pt>
                <c:pt idx="344">
                  <c:v>5412.5321784999996</c:v>
                </c:pt>
                <c:pt idx="345">
                  <c:v>5406.7837247999996</c:v>
                </c:pt>
                <c:pt idx="346">
                  <c:v>5402.9514222999996</c:v>
                </c:pt>
                <c:pt idx="347">
                  <c:v>5398.1610442000001</c:v>
                </c:pt>
                <c:pt idx="348">
                  <c:v>5393.3706660999997</c:v>
                </c:pt>
                <c:pt idx="349">
                  <c:v>5389.5383635999997</c:v>
                </c:pt>
                <c:pt idx="350">
                  <c:v>5384.7479856</c:v>
                </c:pt>
                <c:pt idx="351">
                  <c:v>5379.9576075000004</c:v>
                </c:pt>
                <c:pt idx="352">
                  <c:v>5376.1253051000003</c:v>
                </c:pt>
                <c:pt idx="353">
                  <c:v>5371.3349269999999</c:v>
                </c:pt>
                <c:pt idx="354">
                  <c:v>5366.5445490000002</c:v>
                </c:pt>
                <c:pt idx="355">
                  <c:v>5362.7122466000001</c:v>
                </c:pt>
                <c:pt idx="356">
                  <c:v>5356.9637929999999</c:v>
                </c:pt>
                <c:pt idx="357">
                  <c:v>5353.1314905999998</c:v>
                </c:pt>
                <c:pt idx="358">
                  <c:v>5349.2991883000004</c:v>
                </c:pt>
                <c:pt idx="359">
                  <c:v>5344.5088102999998</c:v>
                </c:pt>
                <c:pt idx="360">
                  <c:v>5339.7184323000001</c:v>
                </c:pt>
                <c:pt idx="361">
                  <c:v>5334.9280544000003</c:v>
                </c:pt>
                <c:pt idx="362">
                  <c:v>5330.1376765000005</c:v>
                </c:pt>
                <c:pt idx="363">
                  <c:v>5327.2634496999999</c:v>
                </c:pt>
                <c:pt idx="364">
                  <c:v>5322.4730718000001</c:v>
                </c:pt>
                <c:pt idx="365">
                  <c:v>5317.6826939000002</c:v>
                </c:pt>
                <c:pt idx="366">
                  <c:v>5312.8923160000004</c:v>
                </c:pt>
                <c:pt idx="367">
                  <c:v>5308.1019382000004</c:v>
                </c:pt>
                <c:pt idx="368">
                  <c:v>5304.2696359000001</c:v>
                </c:pt>
                <c:pt idx="369">
                  <c:v>5299.4792580000003</c:v>
                </c:pt>
                <c:pt idx="370">
                  <c:v>5295.6469557999999</c:v>
                </c:pt>
                <c:pt idx="371">
                  <c:v>5290.8565779</c:v>
                </c:pt>
                <c:pt idx="372">
                  <c:v>5287.0242756999996</c:v>
                </c:pt>
                <c:pt idx="373">
                  <c:v>5282.2338978999996</c:v>
                </c:pt>
                <c:pt idx="374">
                  <c:v>5277.4435200999997</c:v>
                </c:pt>
                <c:pt idx="375">
                  <c:v>5273.6112179000002</c:v>
                </c:pt>
                <c:pt idx="376">
                  <c:v>5268.8208401000002</c:v>
                </c:pt>
                <c:pt idx="377">
                  <c:v>5264.9885378999998</c:v>
                </c:pt>
                <c:pt idx="378">
                  <c:v>5260.1981600999998</c:v>
                </c:pt>
                <c:pt idx="379">
                  <c:v>5255.4077823999996</c:v>
                </c:pt>
                <c:pt idx="380">
                  <c:v>5250.6174047000004</c:v>
                </c:pt>
                <c:pt idx="381">
                  <c:v>5247.7431780999996</c:v>
                </c:pt>
                <c:pt idx="382">
                  <c:v>5242.9528002999996</c:v>
                </c:pt>
                <c:pt idx="383">
                  <c:v>5238.1624227000002</c:v>
                </c:pt>
                <c:pt idx="384">
                  <c:v>5233.3720450000001</c:v>
                </c:pt>
                <c:pt idx="385">
                  <c:v>5229.5397427999997</c:v>
                </c:pt>
                <c:pt idx="386">
                  <c:v>5225.7074407</c:v>
                </c:pt>
                <c:pt idx="387">
                  <c:v>5221.8751386000004</c:v>
                </c:pt>
                <c:pt idx="388">
                  <c:v>5217.0847610000001</c:v>
                </c:pt>
                <c:pt idx="389">
                  <c:v>5212.2943832999999</c:v>
                </c:pt>
                <c:pt idx="390">
                  <c:v>5207.5040056999997</c:v>
                </c:pt>
                <c:pt idx="391">
                  <c:v>5203.6717036</c:v>
                </c:pt>
                <c:pt idx="392">
                  <c:v>5199.8394016000002</c:v>
                </c:pt>
                <c:pt idx="393">
                  <c:v>5196.0070994999996</c:v>
                </c:pt>
                <c:pt idx="394">
                  <c:v>5191.2167219000003</c:v>
                </c:pt>
                <c:pt idx="395">
                  <c:v>5186.4263443999998</c:v>
                </c:pt>
                <c:pt idx="396">
                  <c:v>5183.5521177999999</c:v>
                </c:pt>
                <c:pt idx="397">
                  <c:v>5178.7617403000004</c:v>
                </c:pt>
                <c:pt idx="398">
                  <c:v>5173.9713628</c:v>
                </c:pt>
                <c:pt idx="399">
                  <c:v>5169.1809851999997</c:v>
                </c:pt>
                <c:pt idx="400">
                  <c:v>5165.3486831999999</c:v>
                </c:pt>
                <c:pt idx="401">
                  <c:v>5161.5163812000001</c:v>
                </c:pt>
                <c:pt idx="402">
                  <c:v>5157.6840793000001</c:v>
                </c:pt>
                <c:pt idx="403">
                  <c:v>5152.8937017999997</c:v>
                </c:pt>
                <c:pt idx="404">
                  <c:v>5149.0613997999999</c:v>
                </c:pt>
                <c:pt idx="405">
                  <c:v>5144.2710224000002</c:v>
                </c:pt>
                <c:pt idx="406">
                  <c:v>5140.4387204000004</c:v>
                </c:pt>
                <c:pt idx="407">
                  <c:v>5136.6064184999996</c:v>
                </c:pt>
                <c:pt idx="408">
                  <c:v>5131.816041</c:v>
                </c:pt>
                <c:pt idx="409">
                  <c:v>5127.9837391000001</c:v>
                </c:pt>
                <c:pt idx="410">
                  <c:v>5123.1933617000004</c:v>
                </c:pt>
                <c:pt idx="411">
                  <c:v>5119.3610597999996</c:v>
                </c:pt>
                <c:pt idx="412">
                  <c:v>5115.5287578999996</c:v>
                </c:pt>
                <c:pt idx="413">
                  <c:v>5111.6964559999997</c:v>
                </c:pt>
                <c:pt idx="414">
                  <c:v>5107.8641540999997</c:v>
                </c:pt>
                <c:pt idx="415">
                  <c:v>5102.1157013000002</c:v>
                </c:pt>
                <c:pt idx="416">
                  <c:v>5099.2414749</c:v>
                </c:pt>
                <c:pt idx="417">
                  <c:v>5095.409173</c:v>
                </c:pt>
                <c:pt idx="418">
                  <c:v>5090.6187957000002</c:v>
                </c:pt>
                <c:pt idx="419">
                  <c:v>5086.7864939000001</c:v>
                </c:pt>
                <c:pt idx="420">
                  <c:v>5082.9541920000001</c:v>
                </c:pt>
                <c:pt idx="421">
                  <c:v>5079.1218902000001</c:v>
                </c:pt>
                <c:pt idx="422">
                  <c:v>5074.3315129000002</c:v>
                </c:pt>
                <c:pt idx="423">
                  <c:v>5070.4992111000001</c:v>
                </c:pt>
                <c:pt idx="424">
                  <c:v>5065.7088339000002</c:v>
                </c:pt>
                <c:pt idx="425">
                  <c:v>5060.9184566000004</c:v>
                </c:pt>
                <c:pt idx="426">
                  <c:v>5057.0861549000001</c:v>
                </c:pt>
                <c:pt idx="427">
                  <c:v>5053.2538531</c:v>
                </c:pt>
                <c:pt idx="428">
                  <c:v>5049.4215512999999</c:v>
                </c:pt>
                <c:pt idx="429">
                  <c:v>5044.6311741</c:v>
                </c:pt>
                <c:pt idx="430">
                  <c:v>5040.7988723999997</c:v>
                </c:pt>
                <c:pt idx="431">
                  <c:v>5036.9665705999996</c:v>
                </c:pt>
                <c:pt idx="432">
                  <c:v>5033.1342689000003</c:v>
                </c:pt>
                <c:pt idx="433">
                  <c:v>5029.3019672</c:v>
                </c:pt>
                <c:pt idx="434">
                  <c:v>5025.4696653999999</c:v>
                </c:pt>
                <c:pt idx="435">
                  <c:v>5020.6792882999998</c:v>
                </c:pt>
                <c:pt idx="436">
                  <c:v>5015.8889111999997</c:v>
                </c:pt>
                <c:pt idx="437">
                  <c:v>5012.0566095000004</c:v>
                </c:pt>
                <c:pt idx="438">
                  <c:v>5008.2243078000001</c:v>
                </c:pt>
                <c:pt idx="439">
                  <c:v>5005.3500814999998</c:v>
                </c:pt>
                <c:pt idx="440">
                  <c:v>5000.5597045000004</c:v>
                </c:pt>
                <c:pt idx="441">
                  <c:v>4995.7693274000003</c:v>
                </c:pt>
                <c:pt idx="442">
                  <c:v>4992.8951010999999</c:v>
                </c:pt>
                <c:pt idx="443">
                  <c:v>4988.1047240999997</c:v>
                </c:pt>
                <c:pt idx="444">
                  <c:v>4985.2304979</c:v>
                </c:pt>
                <c:pt idx="445">
                  <c:v>4980.4401207999999</c:v>
                </c:pt>
                <c:pt idx="446">
                  <c:v>4976.6078192000004</c:v>
                </c:pt>
                <c:pt idx="447">
                  <c:v>4971.8174422000002</c:v>
                </c:pt>
                <c:pt idx="448">
                  <c:v>4967.9851405999998</c:v>
                </c:pt>
                <c:pt idx="449">
                  <c:v>4964.1528390000003</c:v>
                </c:pt>
                <c:pt idx="450">
                  <c:v>4960.3205373999999</c:v>
                </c:pt>
                <c:pt idx="451">
                  <c:v>4957.4463112000003</c:v>
                </c:pt>
                <c:pt idx="452">
                  <c:v>4952.6559342</c:v>
                </c:pt>
                <c:pt idx="453">
                  <c:v>4948.8236327000004</c:v>
                </c:pt>
                <c:pt idx="454">
                  <c:v>4945.9494064999999</c:v>
                </c:pt>
                <c:pt idx="455">
                  <c:v>4941.1590296000004</c:v>
                </c:pt>
                <c:pt idx="456">
                  <c:v>4937.326728</c:v>
                </c:pt>
                <c:pt idx="457">
                  <c:v>4933.4944265000004</c:v>
                </c:pt>
                <c:pt idx="458">
                  <c:v>4929.6621249999998</c:v>
                </c:pt>
                <c:pt idx="459">
                  <c:v>4925.8298235000002</c:v>
                </c:pt>
                <c:pt idx="460">
                  <c:v>4921.9975219999997</c:v>
                </c:pt>
                <c:pt idx="461">
                  <c:v>4917.2071451000002</c:v>
                </c:pt>
                <c:pt idx="462">
                  <c:v>4914.3329190000004</c:v>
                </c:pt>
                <c:pt idx="463">
                  <c:v>4910.5006174999999</c:v>
                </c:pt>
                <c:pt idx="464">
                  <c:v>4906.6683160000002</c:v>
                </c:pt>
                <c:pt idx="465">
                  <c:v>4902.8360144999997</c:v>
                </c:pt>
                <c:pt idx="466">
                  <c:v>4899.0037130999999</c:v>
                </c:pt>
                <c:pt idx="467">
                  <c:v>4896.1294870000002</c:v>
                </c:pt>
                <c:pt idx="468">
                  <c:v>4891.3391101999996</c:v>
                </c:pt>
                <c:pt idx="469">
                  <c:v>4887.5068087</c:v>
                </c:pt>
                <c:pt idx="470">
                  <c:v>4884.6325826000002</c:v>
                </c:pt>
                <c:pt idx="471">
                  <c:v>4880.8002812000004</c:v>
                </c:pt>
                <c:pt idx="472">
                  <c:v>4876.0099044999997</c:v>
                </c:pt>
                <c:pt idx="473">
                  <c:v>4873.1356784</c:v>
                </c:pt>
                <c:pt idx="474">
                  <c:v>4870.2614523000002</c:v>
                </c:pt>
                <c:pt idx="475">
                  <c:v>4865.4710756000004</c:v>
                </c:pt>
                <c:pt idx="476">
                  <c:v>4861.6387741999997</c:v>
                </c:pt>
                <c:pt idx="477">
                  <c:v>4858.7645481999998</c:v>
                </c:pt>
                <c:pt idx="478">
                  <c:v>4854.9322468</c:v>
                </c:pt>
                <c:pt idx="479">
                  <c:v>4851.0999454000003</c:v>
                </c:pt>
                <c:pt idx="480">
                  <c:v>4847.2676441000003</c:v>
                </c:pt>
                <c:pt idx="481">
                  <c:v>4844.3934181000004</c:v>
                </c:pt>
                <c:pt idx="482">
                  <c:v>4839.6030413999997</c:v>
                </c:pt>
                <c:pt idx="483">
                  <c:v>4836.7288153999998</c:v>
                </c:pt>
                <c:pt idx="484">
                  <c:v>4832.8965140999999</c:v>
                </c:pt>
                <c:pt idx="485">
                  <c:v>4830.0222881</c:v>
                </c:pt>
                <c:pt idx="486">
                  <c:v>4826.1899867000002</c:v>
                </c:pt>
                <c:pt idx="487">
                  <c:v>4822.3576854000003</c:v>
                </c:pt>
                <c:pt idx="488">
                  <c:v>4818.5253841000003</c:v>
                </c:pt>
                <c:pt idx="489">
                  <c:v>4814.6930829000003</c:v>
                </c:pt>
                <c:pt idx="490">
                  <c:v>4810.8607816000003</c:v>
                </c:pt>
                <c:pt idx="491">
                  <c:v>4807.9865556000004</c:v>
                </c:pt>
                <c:pt idx="492">
                  <c:v>4803.1961789999996</c:v>
                </c:pt>
                <c:pt idx="493">
                  <c:v>4800.3219531000004</c:v>
                </c:pt>
                <c:pt idx="494">
                  <c:v>4796.4896517999996</c:v>
                </c:pt>
                <c:pt idx="495">
                  <c:v>4792.6573506000004</c:v>
                </c:pt>
                <c:pt idx="496">
                  <c:v>4788.8250492999996</c:v>
                </c:pt>
                <c:pt idx="497">
                  <c:v>4784.9927481000004</c:v>
                </c:pt>
                <c:pt idx="498">
                  <c:v>4781.1604469000004</c:v>
                </c:pt>
                <c:pt idx="499">
                  <c:v>4777.3281457000003</c:v>
                </c:pt>
                <c:pt idx="500">
                  <c:v>4774.4539198000002</c:v>
                </c:pt>
                <c:pt idx="501">
                  <c:v>4770.6216186000001</c:v>
                </c:pt>
                <c:pt idx="502">
                  <c:v>4766.7893174000001</c:v>
                </c:pt>
                <c:pt idx="503">
                  <c:v>4762.9570162</c:v>
                </c:pt>
                <c:pt idx="504">
                  <c:v>4759.1247149999999</c:v>
                </c:pt>
                <c:pt idx="505">
                  <c:v>4755.2924137999998</c:v>
                </c:pt>
                <c:pt idx="506">
                  <c:v>4750.5020373999996</c:v>
                </c:pt>
                <c:pt idx="507">
                  <c:v>4747.6278114999996</c:v>
                </c:pt>
                <c:pt idx="508">
                  <c:v>4742.8374351000002</c:v>
                </c:pt>
                <c:pt idx="509">
                  <c:v>4739.9632092000002</c:v>
                </c:pt>
                <c:pt idx="510">
                  <c:v>4735.1728327999999</c:v>
                </c:pt>
                <c:pt idx="511">
                  <c:v>4732.2986069999997</c:v>
                </c:pt>
                <c:pt idx="512">
                  <c:v>4728.4663057999996</c:v>
                </c:pt>
                <c:pt idx="513">
                  <c:v>4724.6340047000003</c:v>
                </c:pt>
                <c:pt idx="514">
                  <c:v>4720.8017036000001</c:v>
                </c:pt>
                <c:pt idx="515">
                  <c:v>4716.9694024999999</c:v>
                </c:pt>
                <c:pt idx="516">
                  <c:v>4713.1371013999997</c:v>
                </c:pt>
                <c:pt idx="517">
                  <c:v>4710.2628756000004</c:v>
                </c:pt>
                <c:pt idx="518">
                  <c:v>4705.4724993</c:v>
                </c:pt>
                <c:pt idx="519">
                  <c:v>4701.6401981999998</c:v>
                </c:pt>
                <c:pt idx="520">
                  <c:v>4697.8078972000003</c:v>
                </c:pt>
                <c:pt idx="521">
                  <c:v>4694.9336714000001</c:v>
                </c:pt>
                <c:pt idx="522">
                  <c:v>4690.1432950999997</c:v>
                </c:pt>
                <c:pt idx="523">
                  <c:v>4686.3109941000002</c:v>
                </c:pt>
                <c:pt idx="524">
                  <c:v>4682.478693</c:v>
                </c:pt>
                <c:pt idx="525">
                  <c:v>4678.6463919999997</c:v>
                </c:pt>
                <c:pt idx="526">
                  <c:v>4674.8140910000002</c:v>
                </c:pt>
                <c:pt idx="527">
                  <c:v>4672.8979405</c:v>
                </c:pt>
                <c:pt idx="528">
                  <c:v>4668.1075643000004</c:v>
                </c:pt>
                <c:pt idx="529">
                  <c:v>4664.2752633</c:v>
                </c:pt>
                <c:pt idx="530">
                  <c:v>4660.4429622999996</c:v>
                </c:pt>
                <c:pt idx="531">
                  <c:v>4656.6106613000002</c:v>
                </c:pt>
                <c:pt idx="532">
                  <c:v>4652.7783603999997</c:v>
                </c:pt>
                <c:pt idx="533">
                  <c:v>4648.9460594000002</c:v>
                </c:pt>
                <c:pt idx="534">
                  <c:v>4645.1137583999998</c:v>
                </c:pt>
                <c:pt idx="535">
                  <c:v>4642.2395327000004</c:v>
                </c:pt>
                <c:pt idx="536">
                  <c:v>4637.4491565999997</c:v>
                </c:pt>
                <c:pt idx="537">
                  <c:v>4634.5749309000003</c:v>
                </c:pt>
                <c:pt idx="538">
                  <c:v>4630.7426299999997</c:v>
                </c:pt>
                <c:pt idx="539">
                  <c:v>4626.9103290000003</c:v>
                </c:pt>
                <c:pt idx="540">
                  <c:v>4623.0780280999998</c:v>
                </c:pt>
                <c:pt idx="541">
                  <c:v>4619.2457272000001</c:v>
                </c:pt>
                <c:pt idx="542">
                  <c:v>4615.4134264000004</c:v>
                </c:pt>
                <c:pt idx="543">
                  <c:v>4611.5811254999999</c:v>
                </c:pt>
                <c:pt idx="544">
                  <c:v>4607.7488246000003</c:v>
                </c:pt>
                <c:pt idx="545">
                  <c:v>4603.9165236999997</c:v>
                </c:pt>
                <c:pt idx="546">
                  <c:v>4601.0422981000002</c:v>
                </c:pt>
                <c:pt idx="547">
                  <c:v>4597.2099971999996</c:v>
                </c:pt>
                <c:pt idx="548">
                  <c:v>4592.4196211999997</c:v>
                </c:pt>
                <c:pt idx="549">
                  <c:v>4589.5453956000001</c:v>
                </c:pt>
                <c:pt idx="550">
                  <c:v>4585.7130946999996</c:v>
                </c:pt>
                <c:pt idx="551">
                  <c:v>4582.8388691</c:v>
                </c:pt>
                <c:pt idx="552">
                  <c:v>4579.0065683000003</c:v>
                </c:pt>
                <c:pt idx="553">
                  <c:v>4575.1742674999996</c:v>
                </c:pt>
                <c:pt idx="554">
                  <c:v>4571.3419666999998</c:v>
                </c:pt>
                <c:pt idx="555">
                  <c:v>4567.5096659000001</c:v>
                </c:pt>
                <c:pt idx="556">
                  <c:v>4563.6773651000003</c:v>
                </c:pt>
                <c:pt idx="557">
                  <c:v>4559.8450642999996</c:v>
                </c:pt>
                <c:pt idx="558">
                  <c:v>4556.0127635999997</c:v>
                </c:pt>
                <c:pt idx="559">
                  <c:v>4553.1385380000002</c:v>
                </c:pt>
                <c:pt idx="560">
                  <c:v>4549.3062372000004</c:v>
                </c:pt>
                <c:pt idx="561">
                  <c:v>4546.4320116999997</c:v>
                </c:pt>
                <c:pt idx="562">
                  <c:v>4542.5997109</c:v>
                </c:pt>
                <c:pt idx="563">
                  <c:v>4538.7674102000001</c:v>
                </c:pt>
                <c:pt idx="564">
                  <c:v>4535.8931845999996</c:v>
                </c:pt>
                <c:pt idx="565">
                  <c:v>4531.1028087000004</c:v>
                </c:pt>
                <c:pt idx="566">
                  <c:v>4527.2705079999996</c:v>
                </c:pt>
                <c:pt idx="567">
                  <c:v>4523.4382072999997</c:v>
                </c:pt>
                <c:pt idx="568">
                  <c:v>4521.5220570000001</c:v>
                </c:pt>
                <c:pt idx="569">
                  <c:v>4515.7736058999999</c:v>
                </c:pt>
                <c:pt idx="570">
                  <c:v>4513.8574556000003</c:v>
                </c:pt>
                <c:pt idx="571">
                  <c:v>4509.0670798000001</c:v>
                </c:pt>
                <c:pt idx="572">
                  <c:v>4506.1928543000004</c:v>
                </c:pt>
                <c:pt idx="573">
                  <c:v>4502.3605535999995</c:v>
                </c:pt>
                <c:pt idx="574">
                  <c:v>4499.4863280999998</c:v>
                </c:pt>
                <c:pt idx="575">
                  <c:v>4495.6540274999998</c:v>
                </c:pt>
                <c:pt idx="576">
                  <c:v>4490.8636517000004</c:v>
                </c:pt>
                <c:pt idx="577">
                  <c:v>4487.9894261999998</c:v>
                </c:pt>
                <c:pt idx="578">
                  <c:v>4484.1571255999997</c:v>
                </c:pt>
                <c:pt idx="579">
                  <c:v>4480.3248248999998</c:v>
                </c:pt>
                <c:pt idx="580">
                  <c:v>4477.4505995</c:v>
                </c:pt>
                <c:pt idx="581">
                  <c:v>4473.6182988999999</c:v>
                </c:pt>
                <c:pt idx="582">
                  <c:v>4469.7859982999998</c:v>
                </c:pt>
                <c:pt idx="583">
                  <c:v>4465.9536976999998</c:v>
                </c:pt>
                <c:pt idx="584">
                  <c:v>4462.1213970999997</c:v>
                </c:pt>
                <c:pt idx="585">
                  <c:v>4459.2471716999999</c:v>
                </c:pt>
                <c:pt idx="586">
                  <c:v>4456.3729463</c:v>
                </c:pt>
                <c:pt idx="587">
                  <c:v>4451.5825705999996</c:v>
                </c:pt>
                <c:pt idx="588">
                  <c:v>4448.7083451999997</c:v>
                </c:pt>
                <c:pt idx="589">
                  <c:v>4444.8760445999997</c:v>
                </c:pt>
                <c:pt idx="590">
                  <c:v>4441.0437441000004</c:v>
                </c:pt>
                <c:pt idx="591">
                  <c:v>4438.1695186999996</c:v>
                </c:pt>
                <c:pt idx="592">
                  <c:v>4434.3372181000004</c:v>
                </c:pt>
                <c:pt idx="593">
                  <c:v>4430.5049176000002</c:v>
                </c:pt>
                <c:pt idx="594">
                  <c:v>4427.6306922000003</c:v>
                </c:pt>
                <c:pt idx="595">
                  <c:v>4423.7983917000001</c:v>
                </c:pt>
                <c:pt idx="596">
                  <c:v>4420.9241664000001</c:v>
                </c:pt>
                <c:pt idx="597">
                  <c:v>4416.1337907999996</c:v>
                </c:pt>
                <c:pt idx="598">
                  <c:v>4413.2595653999997</c:v>
                </c:pt>
                <c:pt idx="599">
                  <c:v>4409.4272649000004</c:v>
                </c:pt>
                <c:pt idx="600">
                  <c:v>4405.5949645000001</c:v>
                </c:pt>
                <c:pt idx="601">
                  <c:v>4402.7207391000002</c:v>
                </c:pt>
                <c:pt idx="602">
                  <c:v>4398.8884386999998</c:v>
                </c:pt>
                <c:pt idx="603">
                  <c:v>4396.0142132999999</c:v>
                </c:pt>
                <c:pt idx="604">
                  <c:v>4393.1399879999999</c:v>
                </c:pt>
                <c:pt idx="605">
                  <c:v>4389.3076875999996</c:v>
                </c:pt>
                <c:pt idx="606">
                  <c:v>4385.4753871000003</c:v>
                </c:pt>
                <c:pt idx="607">
                  <c:v>4381.6430866999999</c:v>
                </c:pt>
                <c:pt idx="608">
                  <c:v>4377.8107862999996</c:v>
                </c:pt>
                <c:pt idx="609">
                  <c:v>4374.9365610000004</c:v>
                </c:pt>
                <c:pt idx="610">
                  <c:v>4371.1042606000001</c:v>
                </c:pt>
                <c:pt idx="611">
                  <c:v>4366.3138851000003</c:v>
                </c:pt>
                <c:pt idx="612">
                  <c:v>4364.3977348999997</c:v>
                </c:pt>
                <c:pt idx="613">
                  <c:v>4360.5654345000003</c:v>
                </c:pt>
                <c:pt idx="614">
                  <c:v>4356.7331341999998</c:v>
                </c:pt>
                <c:pt idx="615">
                  <c:v>4353.8589088999997</c:v>
                </c:pt>
                <c:pt idx="616">
                  <c:v>4350.0266086000001</c:v>
                </c:pt>
                <c:pt idx="617">
                  <c:v>4347.1523833000001</c:v>
                </c:pt>
                <c:pt idx="618">
                  <c:v>4343.3200828999998</c:v>
                </c:pt>
                <c:pt idx="619">
                  <c:v>4340.4458576999996</c:v>
                </c:pt>
                <c:pt idx="620">
                  <c:v>4337.5716324000005</c:v>
                </c:pt>
                <c:pt idx="621">
                  <c:v>4332.7812569999996</c:v>
                </c:pt>
                <c:pt idx="622">
                  <c:v>4328.9489567000001</c:v>
                </c:pt>
                <c:pt idx="623">
                  <c:v>4327.0328066000002</c:v>
                </c:pt>
                <c:pt idx="624">
                  <c:v>4323.2005062999997</c:v>
                </c:pt>
                <c:pt idx="625">
                  <c:v>4319.3682060000001</c:v>
                </c:pt>
                <c:pt idx="626">
                  <c:v>4316.4939807999999</c:v>
                </c:pt>
                <c:pt idx="627">
                  <c:v>4312.6616805000003</c:v>
                </c:pt>
                <c:pt idx="628">
                  <c:v>4308.8293801999998</c:v>
                </c:pt>
                <c:pt idx="629">
                  <c:v>4305.9551549999996</c:v>
                </c:pt>
                <c:pt idx="630">
                  <c:v>4303.0809298000004</c:v>
                </c:pt>
                <c:pt idx="631">
                  <c:v>4299.2486295999997</c:v>
                </c:pt>
                <c:pt idx="632">
                  <c:v>4295.4163293000001</c:v>
                </c:pt>
                <c:pt idx="633">
                  <c:v>4293.5001792000003</c:v>
                </c:pt>
                <c:pt idx="634">
                  <c:v>4289.6678789999996</c:v>
                </c:pt>
                <c:pt idx="635">
                  <c:v>4285.8355787</c:v>
                </c:pt>
                <c:pt idx="636">
                  <c:v>4282.9613535999997</c:v>
                </c:pt>
                <c:pt idx="637">
                  <c:v>4280.0871284000004</c:v>
                </c:pt>
                <c:pt idx="638">
                  <c:v>4277.2129033000001</c:v>
                </c:pt>
                <c:pt idx="639">
                  <c:v>4273.3806031000004</c:v>
                </c:pt>
                <c:pt idx="640">
                  <c:v>4269.5483028999997</c:v>
                </c:pt>
                <c:pt idx="641">
                  <c:v>4267.6321527999999</c:v>
                </c:pt>
                <c:pt idx="642">
                  <c:v>4263.7998526000001</c:v>
                </c:pt>
                <c:pt idx="643">
                  <c:v>4259.9675524000004</c:v>
                </c:pt>
                <c:pt idx="644">
                  <c:v>4257.0933273000001</c:v>
                </c:pt>
                <c:pt idx="645">
                  <c:v>4253.2610271000003</c:v>
                </c:pt>
                <c:pt idx="646">
                  <c:v>4250.386802</c:v>
                </c:pt>
                <c:pt idx="647">
                  <c:v>4247.5125768999997</c:v>
                </c:pt>
                <c:pt idx="648">
                  <c:v>4244.6383518000002</c:v>
                </c:pt>
                <c:pt idx="649">
                  <c:v>4240.8060517000004</c:v>
                </c:pt>
                <c:pt idx="650">
                  <c:v>4237.9318266</c:v>
                </c:pt>
                <c:pt idx="651">
                  <c:v>4234.0995264000003</c:v>
                </c:pt>
                <c:pt idx="652">
                  <c:v>4231.2253013</c:v>
                </c:pt>
                <c:pt idx="653">
                  <c:v>4228.3510763000004</c:v>
                </c:pt>
                <c:pt idx="654">
                  <c:v>4225.4768512000001</c:v>
                </c:pt>
                <c:pt idx="655">
                  <c:v>4221.6445511000002</c:v>
                </c:pt>
                <c:pt idx="656">
                  <c:v>4218.7703259999998</c:v>
                </c:pt>
                <c:pt idx="657">
                  <c:v>4215.8961010000003</c:v>
                </c:pt>
                <c:pt idx="658">
                  <c:v>4213.0218758999999</c:v>
                </c:pt>
                <c:pt idx="659">
                  <c:v>4209.1895758000001</c:v>
                </c:pt>
                <c:pt idx="660">
                  <c:v>4206.3153507999996</c:v>
                </c:pt>
                <c:pt idx="661">
                  <c:v>4203.4411257000002</c:v>
                </c:pt>
                <c:pt idx="662">
                  <c:v>4199.6088257000001</c:v>
                </c:pt>
                <c:pt idx="663">
                  <c:v>4196.7346005999998</c:v>
                </c:pt>
                <c:pt idx="664">
                  <c:v>4192.9023005999998</c:v>
                </c:pt>
                <c:pt idx="665">
                  <c:v>4190.0280756000002</c:v>
                </c:pt>
                <c:pt idx="666">
                  <c:v>4187.1538505999997</c:v>
                </c:pt>
                <c:pt idx="667">
                  <c:v>4183.3215504999998</c:v>
                </c:pt>
                <c:pt idx="668">
                  <c:v>4179.4892504999998</c:v>
                </c:pt>
                <c:pt idx="669">
                  <c:v>4176.6150255000002</c:v>
                </c:pt>
                <c:pt idx="670">
                  <c:v>4173.7408004999998</c:v>
                </c:pt>
                <c:pt idx="671">
                  <c:v>4169.9085004999997</c:v>
                </c:pt>
                <c:pt idx="672">
                  <c:v>4166.0762004999997</c:v>
                </c:pt>
                <c:pt idx="673">
                  <c:v>4163.2019755000001</c:v>
                </c:pt>
                <c:pt idx="674">
                  <c:v>4160.3277506000004</c:v>
                </c:pt>
                <c:pt idx="675">
                  <c:v>4156.4954506000004</c:v>
                </c:pt>
                <c:pt idx="676">
                  <c:v>4153.6212255999999</c:v>
                </c:pt>
                <c:pt idx="677">
                  <c:v>4149.7889256999997</c:v>
                </c:pt>
                <c:pt idx="678">
                  <c:v>4146.9147007000001</c:v>
                </c:pt>
                <c:pt idx="679">
                  <c:v>4143.0824008</c:v>
                </c:pt>
                <c:pt idx="680">
                  <c:v>4140.2081758000004</c:v>
                </c:pt>
                <c:pt idx="681">
                  <c:v>4136.3758759000002</c:v>
                </c:pt>
                <c:pt idx="682">
                  <c:v>4133.5016509999996</c:v>
                </c:pt>
                <c:pt idx="683">
                  <c:v>4130.627426</c:v>
                </c:pt>
                <c:pt idx="684">
                  <c:v>4125.8370511000003</c:v>
                </c:pt>
                <c:pt idx="685">
                  <c:v>4122.9628261999997</c:v>
                </c:pt>
                <c:pt idx="686">
                  <c:v>4120.0886012999999</c:v>
                </c:pt>
                <c:pt idx="687">
                  <c:v>4117.2143764000002</c:v>
                </c:pt>
                <c:pt idx="688">
                  <c:v>4112.4240014999996</c:v>
                </c:pt>
                <c:pt idx="689">
                  <c:v>4109.5497765999999</c:v>
                </c:pt>
                <c:pt idx="690">
                  <c:v>4105.7174768000004</c:v>
                </c:pt>
                <c:pt idx="691">
                  <c:v>4102.8432518999998</c:v>
                </c:pt>
                <c:pt idx="692">
                  <c:v>4099.9690270000001</c:v>
                </c:pt>
                <c:pt idx="693">
                  <c:v>4096.1367270999999</c:v>
                </c:pt>
                <c:pt idx="694">
                  <c:v>4093.2625022000002</c:v>
                </c:pt>
                <c:pt idx="695">
                  <c:v>4089.4302023999999</c:v>
                </c:pt>
                <c:pt idx="696">
                  <c:v>4086.5559775000002</c:v>
                </c:pt>
                <c:pt idx="697">
                  <c:v>4082.7236776999998</c:v>
                </c:pt>
                <c:pt idx="698">
                  <c:v>4078.8913779</c:v>
                </c:pt>
                <c:pt idx="699">
                  <c:v>4076.0171529999998</c:v>
                </c:pt>
                <c:pt idx="700">
                  <c:v>4073.1429281999999</c:v>
                </c:pt>
                <c:pt idx="701">
                  <c:v>4069.3106284</c:v>
                </c:pt>
                <c:pt idx="702">
                  <c:v>4066.4364036000002</c:v>
                </c:pt>
                <c:pt idx="703">
                  <c:v>4062.6041037999998</c:v>
                </c:pt>
                <c:pt idx="704">
                  <c:v>4059.729879</c:v>
                </c:pt>
                <c:pt idx="705">
                  <c:v>4056.8556540999998</c:v>
                </c:pt>
                <c:pt idx="706">
                  <c:v>4053.0233543999998</c:v>
                </c:pt>
                <c:pt idx="707">
                  <c:v>4050.1491295999999</c:v>
                </c:pt>
                <c:pt idx="708">
                  <c:v>4047.2749047000002</c:v>
                </c:pt>
                <c:pt idx="709">
                  <c:v>4043.4426050000002</c:v>
                </c:pt>
                <c:pt idx="710">
                  <c:v>4039.6103053000002</c:v>
                </c:pt>
                <c:pt idx="711">
                  <c:v>4036.7360804999998</c:v>
                </c:pt>
                <c:pt idx="712">
                  <c:v>4033.8618557</c:v>
                </c:pt>
                <c:pt idx="713">
                  <c:v>4030.029556</c:v>
                </c:pt>
                <c:pt idx="714">
                  <c:v>4027.1553312000001</c:v>
                </c:pt>
                <c:pt idx="715">
                  <c:v>4023.3230315000001</c:v>
                </c:pt>
                <c:pt idx="716">
                  <c:v>4020.4488067000002</c:v>
                </c:pt>
                <c:pt idx="717">
                  <c:v>4017.5745818999999</c:v>
                </c:pt>
                <c:pt idx="718">
                  <c:v>4014.7003571999999</c:v>
                </c:pt>
                <c:pt idx="719">
                  <c:v>4009.9099826000001</c:v>
                </c:pt>
                <c:pt idx="720">
                  <c:v>4007.0357577999998</c:v>
                </c:pt>
                <c:pt idx="721">
                  <c:v>4005.119608</c:v>
                </c:pt>
                <c:pt idx="722">
                  <c:v>4000.3292333999998</c:v>
                </c:pt>
                <c:pt idx="723">
                  <c:v>3998.4130835999999</c:v>
                </c:pt>
                <c:pt idx="724">
                  <c:v>3994.5807840000002</c:v>
                </c:pt>
                <c:pt idx="725">
                  <c:v>3991.7065591999999</c:v>
                </c:pt>
                <c:pt idx="726">
                  <c:v>3987.8742596000002</c:v>
                </c:pt>
                <c:pt idx="727">
                  <c:v>3985.0000349000002</c:v>
                </c:pt>
                <c:pt idx="728">
                  <c:v>3981.1677353</c:v>
                </c:pt>
                <c:pt idx="729">
                  <c:v>3979.2515855000001</c:v>
                </c:pt>
                <c:pt idx="730">
                  <c:v>3975.4192859</c:v>
                </c:pt>
                <c:pt idx="731">
                  <c:v>3971.5869862999998</c:v>
                </c:pt>
                <c:pt idx="732">
                  <c:v>3968.7127615999998</c:v>
                </c:pt>
                <c:pt idx="733">
                  <c:v>3965.8385368999998</c:v>
                </c:pt>
                <c:pt idx="734">
                  <c:v>3962.0062373000001</c:v>
                </c:pt>
                <c:pt idx="735">
                  <c:v>3959.1320126000001</c:v>
                </c:pt>
                <c:pt idx="736">
                  <c:v>3956.2577879</c:v>
                </c:pt>
                <c:pt idx="737">
                  <c:v>3952.4254884000002</c:v>
                </c:pt>
                <c:pt idx="738">
                  <c:v>3949.5512637000002</c:v>
                </c:pt>
                <c:pt idx="739">
                  <c:v>3946.6770391</c:v>
                </c:pt>
                <c:pt idx="740">
                  <c:v>3942.8447394999998</c:v>
                </c:pt>
                <c:pt idx="741">
                  <c:v>3939.9705149000001</c:v>
                </c:pt>
                <c:pt idx="742">
                  <c:v>3936.1382153</c:v>
                </c:pt>
                <c:pt idx="743">
                  <c:v>3933.2639906999998</c:v>
                </c:pt>
                <c:pt idx="744">
                  <c:v>3930.3897661000001</c:v>
                </c:pt>
                <c:pt idx="745">
                  <c:v>3927.5155414000001</c:v>
                </c:pt>
                <c:pt idx="746">
                  <c:v>3923.6832419000002</c:v>
                </c:pt>
                <c:pt idx="747">
                  <c:v>3920.8090173000001</c:v>
                </c:pt>
                <c:pt idx="748">
                  <c:v>3917.9347926999999</c:v>
                </c:pt>
                <c:pt idx="749">
                  <c:v>3915.0605681000002</c:v>
                </c:pt>
                <c:pt idx="750">
                  <c:v>3911.2282685999999</c:v>
                </c:pt>
                <c:pt idx="751">
                  <c:v>3908.3540440000002</c:v>
                </c:pt>
                <c:pt idx="752">
                  <c:v>3905.4798194</c:v>
                </c:pt>
                <c:pt idx="753">
                  <c:v>3901.6475199000001</c:v>
                </c:pt>
                <c:pt idx="754">
                  <c:v>3897.8152205000001</c:v>
                </c:pt>
                <c:pt idx="755">
                  <c:v>3894.9409959</c:v>
                </c:pt>
                <c:pt idx="756">
                  <c:v>3892.0667712999998</c:v>
                </c:pt>
                <c:pt idx="757">
                  <c:v>3889.1925467000001</c:v>
                </c:pt>
                <c:pt idx="758">
                  <c:v>3885.3602473000001</c:v>
                </c:pt>
                <c:pt idx="759">
                  <c:v>3882.4860226999999</c:v>
                </c:pt>
                <c:pt idx="760">
                  <c:v>3879.6117982000001</c:v>
                </c:pt>
                <c:pt idx="761">
                  <c:v>3876.7375735999999</c:v>
                </c:pt>
                <c:pt idx="762">
                  <c:v>3872.9052741999999</c:v>
                </c:pt>
                <c:pt idx="763">
                  <c:v>3870.9891244999999</c:v>
                </c:pt>
                <c:pt idx="764">
                  <c:v>3867.1568250999999</c:v>
                </c:pt>
                <c:pt idx="765">
                  <c:v>3864.2826006</c:v>
                </c:pt>
                <c:pt idx="766">
                  <c:v>3861.4083761000002</c:v>
                </c:pt>
                <c:pt idx="767">
                  <c:v>3858.5341515</c:v>
                </c:pt>
                <c:pt idx="768">
                  <c:v>3853.7437773000001</c:v>
                </c:pt>
                <c:pt idx="769">
                  <c:v>3851.8276276000001</c:v>
                </c:pt>
                <c:pt idx="770">
                  <c:v>3848.9534030999998</c:v>
                </c:pt>
                <c:pt idx="771">
                  <c:v>3846.0791786</c:v>
                </c:pt>
                <c:pt idx="772">
                  <c:v>3842.2468792999998</c:v>
                </c:pt>
                <c:pt idx="773">
                  <c:v>3839.3726548</c:v>
                </c:pt>
                <c:pt idx="774">
                  <c:v>3836.4984303000001</c:v>
                </c:pt>
                <c:pt idx="775">
                  <c:v>3833.6242057999998</c:v>
                </c:pt>
                <c:pt idx="776">
                  <c:v>3829.7919065000001</c:v>
                </c:pt>
                <c:pt idx="777">
                  <c:v>3826.9176819999998</c:v>
                </c:pt>
                <c:pt idx="778">
                  <c:v>3824.0434574999999</c:v>
                </c:pt>
                <c:pt idx="779">
                  <c:v>3820.2111581999998</c:v>
                </c:pt>
                <c:pt idx="780">
                  <c:v>3817.3369336999999</c:v>
                </c:pt>
                <c:pt idx="781">
                  <c:v>3814.4627092999999</c:v>
                </c:pt>
                <c:pt idx="782">
                  <c:v>3811.5884848000001</c:v>
                </c:pt>
                <c:pt idx="783">
                  <c:v>3809.6723351999999</c:v>
                </c:pt>
                <c:pt idx="784">
                  <c:v>3805.8400359000002</c:v>
                </c:pt>
                <c:pt idx="785">
                  <c:v>3802.0077366999999</c:v>
                </c:pt>
                <c:pt idx="786">
                  <c:v>3799.1335122</c:v>
                </c:pt>
                <c:pt idx="787">
                  <c:v>3796.2592878</c:v>
                </c:pt>
                <c:pt idx="788">
                  <c:v>3793.3850633000002</c:v>
                </c:pt>
                <c:pt idx="789">
                  <c:v>3789.5527640999999</c:v>
                </c:pt>
                <c:pt idx="790">
                  <c:v>3787.6366145000002</c:v>
                </c:pt>
                <c:pt idx="791">
                  <c:v>3784.7623901000002</c:v>
                </c:pt>
                <c:pt idx="792">
                  <c:v>3780.9300908999999</c:v>
                </c:pt>
                <c:pt idx="793">
                  <c:v>3778.0558664</c:v>
                </c:pt>
                <c:pt idx="794">
                  <c:v>3775.181642</c:v>
                </c:pt>
                <c:pt idx="795">
                  <c:v>3772.3074176</c:v>
                </c:pt>
                <c:pt idx="796">
                  <c:v>3768.4751184000002</c:v>
                </c:pt>
                <c:pt idx="797">
                  <c:v>3766.5589688</c:v>
                </c:pt>
                <c:pt idx="798">
                  <c:v>3763.6847444999999</c:v>
                </c:pt>
                <c:pt idx="799">
                  <c:v>3760.8105200999998</c:v>
                </c:pt>
                <c:pt idx="800">
                  <c:v>3756.9782209</c:v>
                </c:pt>
                <c:pt idx="801">
                  <c:v>3754.1039965</c:v>
                </c:pt>
                <c:pt idx="802">
                  <c:v>3751.2297721999998</c:v>
                </c:pt>
                <c:pt idx="803">
                  <c:v>3748.3555477999998</c:v>
                </c:pt>
                <c:pt idx="804">
                  <c:v>3745.4813233999998</c:v>
                </c:pt>
                <c:pt idx="805">
                  <c:v>3742.6070991000001</c:v>
                </c:pt>
                <c:pt idx="806">
                  <c:v>3738.7747998999998</c:v>
                </c:pt>
                <c:pt idx="807">
                  <c:v>3735.9005756000001</c:v>
                </c:pt>
                <c:pt idx="808">
                  <c:v>3733.0263513</c:v>
                </c:pt>
                <c:pt idx="809">
                  <c:v>3730.1521269</c:v>
                </c:pt>
                <c:pt idx="810">
                  <c:v>3728.2359774000001</c:v>
                </c:pt>
                <c:pt idx="811">
                  <c:v>3724.4036781999998</c:v>
                </c:pt>
                <c:pt idx="812">
                  <c:v>3722.4875287</c:v>
                </c:pt>
                <c:pt idx="813">
                  <c:v>3719.6133043999998</c:v>
                </c:pt>
                <c:pt idx="814">
                  <c:v>3715.7810052999998</c:v>
                </c:pt>
                <c:pt idx="815">
                  <c:v>3712.9067810000001</c:v>
                </c:pt>
                <c:pt idx="816">
                  <c:v>3710.9906314</c:v>
                </c:pt>
                <c:pt idx="817">
                  <c:v>3707.1583323999998</c:v>
                </c:pt>
                <c:pt idx="818">
                  <c:v>3705.2421828000001</c:v>
                </c:pt>
                <c:pt idx="819">
                  <c:v>3701.4098838</c:v>
                </c:pt>
                <c:pt idx="820">
                  <c:v>3698.5356594999998</c:v>
                </c:pt>
                <c:pt idx="821">
                  <c:v>3695.6614352000001</c:v>
                </c:pt>
                <c:pt idx="822">
                  <c:v>3691.8291361000001</c:v>
                </c:pt>
                <c:pt idx="823">
                  <c:v>3689.9129865999998</c:v>
                </c:pt>
                <c:pt idx="824">
                  <c:v>3687.9968371</c:v>
                </c:pt>
                <c:pt idx="825">
                  <c:v>3683.2064633</c:v>
                </c:pt>
                <c:pt idx="826">
                  <c:v>3681.2903138000001</c:v>
                </c:pt>
                <c:pt idx="827">
                  <c:v>3678.4160895999999</c:v>
                </c:pt>
                <c:pt idx="828">
                  <c:v>3674.5837904999998</c:v>
                </c:pt>
                <c:pt idx="829">
                  <c:v>3671.7095663</c:v>
                </c:pt>
                <c:pt idx="830">
                  <c:v>3668.8353419999999</c:v>
                </c:pt>
                <c:pt idx="831">
                  <c:v>3665.9611178</c:v>
                </c:pt>
                <c:pt idx="832">
                  <c:v>3663.0868936000002</c:v>
                </c:pt>
                <c:pt idx="833">
                  <c:v>3660.2126693</c:v>
                </c:pt>
                <c:pt idx="834">
                  <c:v>3656.3803704000002</c:v>
                </c:pt>
                <c:pt idx="835">
                  <c:v>3654.4642208999999</c:v>
                </c:pt>
                <c:pt idx="836">
                  <c:v>3651.5899967</c:v>
                </c:pt>
                <c:pt idx="837">
                  <c:v>3647.7576976999999</c:v>
                </c:pt>
                <c:pt idx="838">
                  <c:v>3644.8834735</c:v>
                </c:pt>
                <c:pt idx="839">
                  <c:v>3642.0092493000002</c:v>
                </c:pt>
                <c:pt idx="840">
                  <c:v>3639.1350250999999</c:v>
                </c:pt>
                <c:pt idx="841">
                  <c:v>3636.2608009</c:v>
                </c:pt>
                <c:pt idx="842">
                  <c:v>3633.3865767000002</c:v>
                </c:pt>
                <c:pt idx="843">
                  <c:v>3630.5123524999999</c:v>
                </c:pt>
                <c:pt idx="844">
                  <c:v>3627.6381283000001</c:v>
                </c:pt>
                <c:pt idx="845">
                  <c:v>3624.7639041000002</c:v>
                </c:pt>
                <c:pt idx="846">
                  <c:v>3620.9316051999999</c:v>
                </c:pt>
                <c:pt idx="847">
                  <c:v>3619.0154557999999</c:v>
                </c:pt>
                <c:pt idx="848">
                  <c:v>3616.1412316000001</c:v>
                </c:pt>
                <c:pt idx="849">
                  <c:v>3613.2670073999998</c:v>
                </c:pt>
                <c:pt idx="850">
                  <c:v>3609.4347085999998</c:v>
                </c:pt>
                <c:pt idx="851">
                  <c:v>3606.5604844</c:v>
                </c:pt>
                <c:pt idx="852">
                  <c:v>3603.6862603</c:v>
                </c:pt>
                <c:pt idx="853">
                  <c:v>3601.7701108000001</c:v>
                </c:pt>
                <c:pt idx="854">
                  <c:v>3597.9378120000001</c:v>
                </c:pt>
                <c:pt idx="855">
                  <c:v>3595.0635877999998</c:v>
                </c:pt>
                <c:pt idx="856">
                  <c:v>3592.1893636999998</c:v>
                </c:pt>
                <c:pt idx="857">
                  <c:v>3589.3151395999998</c:v>
                </c:pt>
                <c:pt idx="858">
                  <c:v>3586.4409154</c:v>
                </c:pt>
                <c:pt idx="859">
                  <c:v>3582.6086166</c:v>
                </c:pt>
                <c:pt idx="860">
                  <c:v>3579.7343925</c:v>
                </c:pt>
                <c:pt idx="861">
                  <c:v>3576.8601684</c:v>
                </c:pt>
                <c:pt idx="862">
                  <c:v>3574.944019</c:v>
                </c:pt>
                <c:pt idx="863">
                  <c:v>3571.1117202</c:v>
                </c:pt>
                <c:pt idx="864">
                  <c:v>3569.1955708</c:v>
                </c:pt>
                <c:pt idx="865">
                  <c:v>3566.3213467</c:v>
                </c:pt>
                <c:pt idx="866">
                  <c:v>3563.4471226000001</c:v>
                </c:pt>
                <c:pt idx="867">
                  <c:v>3559.6148238000001</c:v>
                </c:pt>
                <c:pt idx="868">
                  <c:v>3556.7405997000001</c:v>
                </c:pt>
                <c:pt idx="869">
                  <c:v>3553.8663756999999</c:v>
                </c:pt>
                <c:pt idx="870">
                  <c:v>3551.9502262999999</c:v>
                </c:pt>
                <c:pt idx="871">
                  <c:v>3548.1179275</c:v>
                </c:pt>
                <c:pt idx="872">
                  <c:v>3545.2437034999998</c:v>
                </c:pt>
                <c:pt idx="873">
                  <c:v>3542.3694793999998</c:v>
                </c:pt>
                <c:pt idx="874">
                  <c:v>3539.4952552999998</c:v>
                </c:pt>
                <c:pt idx="875">
                  <c:v>3536.6210313000001</c:v>
                </c:pt>
                <c:pt idx="876">
                  <c:v>3534.7048819000001</c:v>
                </c:pt>
                <c:pt idx="877">
                  <c:v>3530.8725832</c:v>
                </c:pt>
                <c:pt idx="878">
                  <c:v>3527.9983591999999</c:v>
                </c:pt>
                <c:pt idx="879">
                  <c:v>3525.1241350999999</c:v>
                </c:pt>
                <c:pt idx="880">
                  <c:v>3523.2079858000002</c:v>
                </c:pt>
                <c:pt idx="881">
                  <c:v>3519.3756871000001</c:v>
                </c:pt>
                <c:pt idx="882">
                  <c:v>3516.5014630999999</c:v>
                </c:pt>
                <c:pt idx="883">
                  <c:v>3513.6272389999999</c:v>
                </c:pt>
                <c:pt idx="884">
                  <c:v>3511.7110896999998</c:v>
                </c:pt>
                <c:pt idx="885">
                  <c:v>3507.8787910000001</c:v>
                </c:pt>
                <c:pt idx="886">
                  <c:v>3505.004567</c:v>
                </c:pt>
                <c:pt idx="887">
                  <c:v>3502.1303429999998</c:v>
                </c:pt>
                <c:pt idx="888">
                  <c:v>3500.2141937000001</c:v>
                </c:pt>
                <c:pt idx="889">
                  <c:v>3496.381895</c:v>
                </c:pt>
                <c:pt idx="890">
                  <c:v>3493.5076709999998</c:v>
                </c:pt>
                <c:pt idx="891">
                  <c:v>3491.5915217000002</c:v>
                </c:pt>
                <c:pt idx="892">
                  <c:v>3487.7592230999999</c:v>
                </c:pt>
                <c:pt idx="893">
                  <c:v>3485.8430738000002</c:v>
                </c:pt>
                <c:pt idx="894">
                  <c:v>3482.9688498</c:v>
                </c:pt>
                <c:pt idx="895">
                  <c:v>3479.1365512000002</c:v>
                </c:pt>
                <c:pt idx="896">
                  <c:v>3476.2623272000001</c:v>
                </c:pt>
                <c:pt idx="897">
                  <c:v>3474.3461778999999</c:v>
                </c:pt>
                <c:pt idx="898">
                  <c:v>3471.4719538999998</c:v>
                </c:pt>
                <c:pt idx="899">
                  <c:v>3469.5558046000001</c:v>
                </c:pt>
                <c:pt idx="900">
                  <c:v>3465.7235059999998</c:v>
                </c:pt>
                <c:pt idx="901">
                  <c:v>3462.8492821</c:v>
                </c:pt>
                <c:pt idx="902">
                  <c:v>3459.9750582000001</c:v>
                </c:pt>
                <c:pt idx="903">
                  <c:v>3457.1008342</c:v>
                </c:pt>
                <c:pt idx="904">
                  <c:v>3454.2266103000002</c:v>
                </c:pt>
                <c:pt idx="905">
                  <c:v>3451.3523863999999</c:v>
                </c:pt>
                <c:pt idx="906">
                  <c:v>3448.4781625000001</c:v>
                </c:pt>
                <c:pt idx="907">
                  <c:v>3445.6039384999999</c:v>
                </c:pt>
                <c:pt idx="908">
                  <c:v>3442.7297146000001</c:v>
                </c:pt>
                <c:pt idx="909">
                  <c:v>3440.8135653999998</c:v>
                </c:pt>
                <c:pt idx="910">
                  <c:v>3437.9393415</c:v>
                </c:pt>
                <c:pt idx="911">
                  <c:v>3434.1070429000001</c:v>
                </c:pt>
                <c:pt idx="912">
                  <c:v>3431.2328189999998</c:v>
                </c:pt>
                <c:pt idx="913">
                  <c:v>3428.3585951</c:v>
                </c:pt>
                <c:pt idx="914">
                  <c:v>3425.4843712000002</c:v>
                </c:pt>
                <c:pt idx="915">
                  <c:v>3423.5682219999999</c:v>
                </c:pt>
                <c:pt idx="916">
                  <c:v>3421.6520727000002</c:v>
                </c:pt>
                <c:pt idx="917">
                  <c:v>3418.7778489000002</c:v>
                </c:pt>
                <c:pt idx="918">
                  <c:v>3415.9036249999999</c:v>
                </c:pt>
                <c:pt idx="919">
                  <c:v>3412.0713264999999</c:v>
                </c:pt>
                <c:pt idx="920">
                  <c:v>3410.1551773000001</c:v>
                </c:pt>
                <c:pt idx="921">
                  <c:v>3407.2809533999998</c:v>
                </c:pt>
                <c:pt idx="922">
                  <c:v>3404.4067295</c:v>
                </c:pt>
                <c:pt idx="923">
                  <c:v>3402.4905803000001</c:v>
                </c:pt>
                <c:pt idx="924">
                  <c:v>3398.6582818000002</c:v>
                </c:pt>
                <c:pt idx="925">
                  <c:v>3396.7421325999999</c:v>
                </c:pt>
                <c:pt idx="926">
                  <c:v>3392.9098342000002</c:v>
                </c:pt>
                <c:pt idx="927">
                  <c:v>3390.0356102999999</c:v>
                </c:pt>
                <c:pt idx="928">
                  <c:v>3387.1613864999999</c:v>
                </c:pt>
                <c:pt idx="929">
                  <c:v>3386.2033118999998</c:v>
                </c:pt>
                <c:pt idx="930">
                  <c:v>3383.3290880999998</c:v>
                </c:pt>
                <c:pt idx="931">
                  <c:v>3380.4548642</c:v>
                </c:pt>
                <c:pt idx="932">
                  <c:v>3377.5806404</c:v>
                </c:pt>
                <c:pt idx="933">
                  <c:v>3374.7064166</c:v>
                </c:pt>
                <c:pt idx="934">
                  <c:v>3371.8321928</c:v>
                </c:pt>
                <c:pt idx="935">
                  <c:v>3368.957969</c:v>
                </c:pt>
                <c:pt idx="936">
                  <c:v>3366.0837452000001</c:v>
                </c:pt>
                <c:pt idx="937">
                  <c:v>3363.2095214000001</c:v>
                </c:pt>
                <c:pt idx="938">
                  <c:v>3360.3352976000001</c:v>
                </c:pt>
                <c:pt idx="939">
                  <c:v>3357.4610738000001</c:v>
                </c:pt>
                <c:pt idx="940">
                  <c:v>3354.5868501</c:v>
                </c:pt>
                <c:pt idx="941">
                  <c:v>3351.7126263</c:v>
                </c:pt>
                <c:pt idx="942">
                  <c:v>3348.8384025</c:v>
                </c:pt>
                <c:pt idx="943">
                  <c:v>3346.9222533000002</c:v>
                </c:pt>
                <c:pt idx="944">
                  <c:v>3344.0480296000001</c:v>
                </c:pt>
                <c:pt idx="945">
                  <c:v>3341.1738058000001</c:v>
                </c:pt>
                <c:pt idx="946">
                  <c:v>3338.2995820000001</c:v>
                </c:pt>
                <c:pt idx="947">
                  <c:v>3335.4253583</c:v>
                </c:pt>
                <c:pt idx="948">
                  <c:v>3333.5092091000001</c:v>
                </c:pt>
                <c:pt idx="949">
                  <c:v>3329.6769107999999</c:v>
                </c:pt>
                <c:pt idx="950">
                  <c:v>3328.7188362000002</c:v>
                </c:pt>
                <c:pt idx="951">
                  <c:v>3324.8865378999999</c:v>
                </c:pt>
                <c:pt idx="952">
                  <c:v>3322.0123142000002</c:v>
                </c:pt>
                <c:pt idx="953">
                  <c:v>3320.0961649999999</c:v>
                </c:pt>
                <c:pt idx="954">
                  <c:v>3317.2219412999998</c:v>
                </c:pt>
                <c:pt idx="955">
                  <c:v>3315.3057921</c:v>
                </c:pt>
                <c:pt idx="956">
                  <c:v>3311.4734938000001</c:v>
                </c:pt>
                <c:pt idx="957">
                  <c:v>3309.5573447000002</c:v>
                </c:pt>
                <c:pt idx="958">
                  <c:v>3306.683121</c:v>
                </c:pt>
                <c:pt idx="959">
                  <c:v>3303.8088972999999</c:v>
                </c:pt>
                <c:pt idx="960">
                  <c:v>3300.9346736000002</c:v>
                </c:pt>
                <c:pt idx="961">
                  <c:v>3298.0604499000001</c:v>
                </c:pt>
                <c:pt idx="962">
                  <c:v>3295.1862262</c:v>
                </c:pt>
                <c:pt idx="963">
                  <c:v>3293.2700771</c:v>
                </c:pt>
                <c:pt idx="964">
                  <c:v>3290.3958533999999</c:v>
                </c:pt>
                <c:pt idx="965">
                  <c:v>3287.5216297000002</c:v>
                </c:pt>
                <c:pt idx="966">
                  <c:v>3284.647406</c:v>
                </c:pt>
                <c:pt idx="967">
                  <c:v>3282.7312569000001</c:v>
                </c:pt>
                <c:pt idx="968">
                  <c:v>3279.8570331999999</c:v>
                </c:pt>
                <c:pt idx="969">
                  <c:v>3276.9828096000001</c:v>
                </c:pt>
                <c:pt idx="970">
                  <c:v>3274.1085859</c:v>
                </c:pt>
                <c:pt idx="971">
                  <c:v>3271.2343621999999</c:v>
                </c:pt>
                <c:pt idx="972">
                  <c:v>3268.3601386</c:v>
                </c:pt>
                <c:pt idx="973">
                  <c:v>3266.4439895</c:v>
                </c:pt>
                <c:pt idx="974">
                  <c:v>3263.5697657999999</c:v>
                </c:pt>
                <c:pt idx="975">
                  <c:v>3260.6955422000001</c:v>
                </c:pt>
                <c:pt idx="976">
                  <c:v>3258.7793931000001</c:v>
                </c:pt>
                <c:pt idx="977">
                  <c:v>3254.9470949000001</c:v>
                </c:pt>
                <c:pt idx="978">
                  <c:v>3253.0309458000002</c:v>
                </c:pt>
                <c:pt idx="979">
                  <c:v>3250.1567221999999</c:v>
                </c:pt>
                <c:pt idx="980">
                  <c:v>3248.2405730999999</c:v>
                </c:pt>
                <c:pt idx="981">
                  <c:v>3245.3663495000001</c:v>
                </c:pt>
                <c:pt idx="982">
                  <c:v>3242.4921258999998</c:v>
                </c:pt>
                <c:pt idx="983">
                  <c:v>3239.6179023</c:v>
                </c:pt>
                <c:pt idx="984">
                  <c:v>3236.7436787000001</c:v>
                </c:pt>
                <c:pt idx="985">
                  <c:v>3234.8275296000002</c:v>
                </c:pt>
                <c:pt idx="986">
                  <c:v>3231.9533059999999</c:v>
                </c:pt>
                <c:pt idx="987">
                  <c:v>3229.0790824000001</c:v>
                </c:pt>
                <c:pt idx="988">
                  <c:v>3226.2048587999998</c:v>
                </c:pt>
                <c:pt idx="989">
                  <c:v>3223.3306352</c:v>
                </c:pt>
                <c:pt idx="990">
                  <c:v>3221.4144861999998</c:v>
                </c:pt>
                <c:pt idx="991">
                  <c:v>3218.5402626</c:v>
                </c:pt>
                <c:pt idx="992">
                  <c:v>3216.6241135</c:v>
                </c:pt>
                <c:pt idx="993">
                  <c:v>3213.7498899000002</c:v>
                </c:pt>
                <c:pt idx="994">
                  <c:v>3209.9175918999999</c:v>
                </c:pt>
                <c:pt idx="995">
                  <c:v>3208.0014427999999</c:v>
                </c:pt>
                <c:pt idx="996">
                  <c:v>3205.1272192000001</c:v>
                </c:pt>
                <c:pt idx="997">
                  <c:v>3203.2110702</c:v>
                </c:pt>
                <c:pt idx="998">
                  <c:v>3200.3368467</c:v>
                </c:pt>
                <c:pt idx="999">
                  <c:v>3197.4626231000002</c:v>
                </c:pt>
                <c:pt idx="1000">
                  <c:v>3194.5883995999998</c:v>
                </c:pt>
                <c:pt idx="1001">
                  <c:v>3192.6722504999998</c:v>
                </c:pt>
                <c:pt idx="1002">
                  <c:v>3189.7980269999998</c:v>
                </c:pt>
                <c:pt idx="1003">
                  <c:v>3186.9238034999998</c:v>
                </c:pt>
                <c:pt idx="1004">
                  <c:v>3184.0495799</c:v>
                </c:pt>
                <c:pt idx="1005">
                  <c:v>3182.1334308999999</c:v>
                </c:pt>
                <c:pt idx="1006">
                  <c:v>3179.2592073999999</c:v>
                </c:pt>
                <c:pt idx="1007">
                  <c:v>3176.3849839</c:v>
                </c:pt>
                <c:pt idx="1008">
                  <c:v>3173.5107603000001</c:v>
                </c:pt>
                <c:pt idx="1009">
                  <c:v>3171.5946113</c:v>
                </c:pt>
                <c:pt idx="1010">
                  <c:v>3168.7203878</c:v>
                </c:pt>
                <c:pt idx="1011">
                  <c:v>3166.8042387999999</c:v>
                </c:pt>
                <c:pt idx="1012">
                  <c:v>3164.8880898000002</c:v>
                </c:pt>
                <c:pt idx="1013">
                  <c:v>3162.0138662999998</c:v>
                </c:pt>
                <c:pt idx="1014">
                  <c:v>3159.1396427999998</c:v>
                </c:pt>
                <c:pt idx="1015">
                  <c:v>3156.2654192999998</c:v>
                </c:pt>
                <c:pt idx="1016">
                  <c:v>3153.3911959000002</c:v>
                </c:pt>
                <c:pt idx="1017">
                  <c:v>3150.5169724000002</c:v>
                </c:pt>
                <c:pt idx="1018">
                  <c:v>3147.6427488999998</c:v>
                </c:pt>
                <c:pt idx="1019">
                  <c:v>3145.7265999000001</c:v>
                </c:pt>
                <c:pt idx="1020">
                  <c:v>3143.8104509</c:v>
                </c:pt>
                <c:pt idx="1021">
                  <c:v>3140.9362274999999</c:v>
                </c:pt>
                <c:pt idx="1022">
                  <c:v>3138.0620039999999</c:v>
                </c:pt>
                <c:pt idx="1023">
                  <c:v>3134.2297060999999</c:v>
                </c:pt>
                <c:pt idx="1024">
                  <c:v>3132.3135570999998</c:v>
                </c:pt>
                <c:pt idx="1025">
                  <c:v>3130.3974081000001</c:v>
                </c:pt>
                <c:pt idx="1026">
                  <c:v>3127.5231847</c:v>
                </c:pt>
                <c:pt idx="1027">
                  <c:v>3124.6489612</c:v>
                </c:pt>
                <c:pt idx="1028">
                  <c:v>3122.7328123000002</c:v>
                </c:pt>
                <c:pt idx="1029">
                  <c:v>3120.8166633000001</c:v>
                </c:pt>
                <c:pt idx="1030">
                  <c:v>3117.9424399</c:v>
                </c:pt>
                <c:pt idx="1031">
                  <c:v>3115.0682164999998</c:v>
                </c:pt>
                <c:pt idx="1032">
                  <c:v>3113.1520675000002</c:v>
                </c:pt>
                <c:pt idx="1033">
                  <c:v>3109.3197696000002</c:v>
                </c:pt>
                <c:pt idx="1034">
                  <c:v>3107.4036206999999</c:v>
                </c:pt>
                <c:pt idx="1035">
                  <c:v>3105.4874716999998</c:v>
                </c:pt>
                <c:pt idx="1036">
                  <c:v>3102.6132483000001</c:v>
                </c:pt>
                <c:pt idx="1037">
                  <c:v>3099.7390249</c:v>
                </c:pt>
                <c:pt idx="1038">
                  <c:v>3096.8648014999999</c:v>
                </c:pt>
                <c:pt idx="1039">
                  <c:v>3095.906727</c:v>
                </c:pt>
                <c:pt idx="1040">
                  <c:v>3093.0325035999999</c:v>
                </c:pt>
                <c:pt idx="1041">
                  <c:v>3090.1582803000001</c:v>
                </c:pt>
                <c:pt idx="1042">
                  <c:v>3088.2421313</c:v>
                </c:pt>
                <c:pt idx="1043">
                  <c:v>3085.3679078999999</c:v>
                </c:pt>
                <c:pt idx="1044">
                  <c:v>3082.4936846000001</c:v>
                </c:pt>
                <c:pt idx="1045">
                  <c:v>3079.6194611999999</c:v>
                </c:pt>
                <c:pt idx="1046">
                  <c:v>3077.7033123000001</c:v>
                </c:pt>
                <c:pt idx="1047">
                  <c:v>3074.8290889</c:v>
                </c:pt>
                <c:pt idx="1048">
                  <c:v>3071.9548654999999</c:v>
                </c:pt>
                <c:pt idx="1049">
                  <c:v>3069.0806422000001</c:v>
                </c:pt>
                <c:pt idx="1050">
                  <c:v>3067.1644932999998</c:v>
                </c:pt>
                <c:pt idx="1051">
                  <c:v>3065.2483444</c:v>
                </c:pt>
                <c:pt idx="1052">
                  <c:v>3062.3741209999998</c:v>
                </c:pt>
                <c:pt idx="1053">
                  <c:v>3059.4998977</c:v>
                </c:pt>
                <c:pt idx="1054">
                  <c:v>3057.5837488000002</c:v>
                </c:pt>
                <c:pt idx="1055">
                  <c:v>3053.7514510000001</c:v>
                </c:pt>
                <c:pt idx="1056">
                  <c:v>3051.8353020999998</c:v>
                </c:pt>
                <c:pt idx="1057">
                  <c:v>3049.9191532</c:v>
                </c:pt>
                <c:pt idx="1058">
                  <c:v>3048.0030043000002</c:v>
                </c:pt>
                <c:pt idx="1059">
                  <c:v>3045.1287809999999</c:v>
                </c:pt>
                <c:pt idx="1060">
                  <c:v>3042.2545577000001</c:v>
                </c:pt>
                <c:pt idx="1061">
                  <c:v>3039.3803343999998</c:v>
                </c:pt>
                <c:pt idx="1062">
                  <c:v>3037.4641855</c:v>
                </c:pt>
                <c:pt idx="1063">
                  <c:v>3035.5480366000002</c:v>
                </c:pt>
                <c:pt idx="1064">
                  <c:v>3031.7157388999999</c:v>
                </c:pt>
                <c:pt idx="1065">
                  <c:v>3029.7995900000001</c:v>
                </c:pt>
                <c:pt idx="1066">
                  <c:v>3026.9253666999998</c:v>
                </c:pt>
                <c:pt idx="1067">
                  <c:v>3025.0092178</c:v>
                </c:pt>
                <c:pt idx="1068">
                  <c:v>3022.1349945000002</c:v>
                </c:pt>
                <c:pt idx="1069">
                  <c:v>3020.2188457000002</c:v>
                </c:pt>
                <c:pt idx="1070">
                  <c:v>3018.3026967999999</c:v>
                </c:pt>
                <c:pt idx="1071">
                  <c:v>3015.4284735000001</c:v>
                </c:pt>
                <c:pt idx="1072">
                  <c:v>3012.5542503000001</c:v>
                </c:pt>
                <c:pt idx="1073">
                  <c:v>3010.6381013999999</c:v>
                </c:pt>
                <c:pt idx="1074">
                  <c:v>3007.7638781000001</c:v>
                </c:pt>
                <c:pt idx="1075">
                  <c:v>3005.8477293000001</c:v>
                </c:pt>
                <c:pt idx="1076">
                  <c:v>3002.9735059999998</c:v>
                </c:pt>
                <c:pt idx="1077">
                  <c:v>3000.0992827999999</c:v>
                </c:pt>
                <c:pt idx="1078">
                  <c:v>2998.1831339</c:v>
                </c:pt>
                <c:pt idx="1079">
                  <c:v>2995.3089107000001</c:v>
                </c:pt>
                <c:pt idx="1080">
                  <c:v>2993.3927617999998</c:v>
                </c:pt>
                <c:pt idx="1081">
                  <c:v>2991.4766129999998</c:v>
                </c:pt>
                <c:pt idx="1082">
                  <c:v>2987.6443153999999</c:v>
                </c:pt>
                <c:pt idx="1083">
                  <c:v>2985.7281665</c:v>
                </c:pt>
                <c:pt idx="1084">
                  <c:v>2983.8120177000001</c:v>
                </c:pt>
                <c:pt idx="1085">
                  <c:v>2980.9377945000001</c:v>
                </c:pt>
                <c:pt idx="1086">
                  <c:v>2979.0216457000001</c:v>
                </c:pt>
                <c:pt idx="1087">
                  <c:v>2976.1474223999999</c:v>
                </c:pt>
                <c:pt idx="1088">
                  <c:v>2973.2731991999999</c:v>
                </c:pt>
                <c:pt idx="1089">
                  <c:v>2971.3570503999999</c:v>
                </c:pt>
                <c:pt idx="1090">
                  <c:v>2968.4828272</c:v>
                </c:pt>
                <c:pt idx="1091">
                  <c:v>2965.608604</c:v>
                </c:pt>
                <c:pt idx="1092">
                  <c:v>2963.6924552</c:v>
                </c:pt>
                <c:pt idx="1093">
                  <c:v>2961.7763064000001</c:v>
                </c:pt>
                <c:pt idx="1094">
                  <c:v>2958.9020832000001</c:v>
                </c:pt>
                <c:pt idx="1095">
                  <c:v>2956.0278600000001</c:v>
                </c:pt>
                <c:pt idx="1096">
                  <c:v>2954.1117112000002</c:v>
                </c:pt>
                <c:pt idx="1097">
                  <c:v>2952.1955624000002</c:v>
                </c:pt>
                <c:pt idx="1098">
                  <c:v>2949.3213391999998</c:v>
                </c:pt>
                <c:pt idx="1099">
                  <c:v>2946.4471159999998</c:v>
                </c:pt>
                <c:pt idx="1100">
                  <c:v>2944.5309671999998</c:v>
                </c:pt>
                <c:pt idx="1101">
                  <c:v>2942.6148183999999</c:v>
                </c:pt>
                <c:pt idx="1102">
                  <c:v>2938.7825208999998</c:v>
                </c:pt>
                <c:pt idx="1103">
                  <c:v>2937.8244464999998</c:v>
                </c:pt>
                <c:pt idx="1104">
                  <c:v>2934.9502232999998</c:v>
                </c:pt>
                <c:pt idx="1105">
                  <c:v>2933.0340746000002</c:v>
                </c:pt>
                <c:pt idx="1106">
                  <c:v>2930.1598514000002</c:v>
                </c:pt>
                <c:pt idx="1107">
                  <c:v>2927.2856281999998</c:v>
                </c:pt>
                <c:pt idx="1108">
                  <c:v>2925.3694795000001</c:v>
                </c:pt>
                <c:pt idx="1109">
                  <c:v>2922.4952563000002</c:v>
                </c:pt>
                <c:pt idx="1110">
                  <c:v>2920.5791076</c:v>
                </c:pt>
                <c:pt idx="1111">
                  <c:v>2917.7048844000001</c:v>
                </c:pt>
                <c:pt idx="1112">
                  <c:v>2915.7887357</c:v>
                </c:pt>
                <c:pt idx="1113">
                  <c:v>2913.8725869</c:v>
                </c:pt>
                <c:pt idx="1114">
                  <c:v>2910.9983637999999</c:v>
                </c:pt>
                <c:pt idx="1115">
                  <c:v>2909.0822149999999</c:v>
                </c:pt>
                <c:pt idx="1116">
                  <c:v>2906.2079918999998</c:v>
                </c:pt>
                <c:pt idx="1117">
                  <c:v>2904.2918432000001</c:v>
                </c:pt>
                <c:pt idx="1118">
                  <c:v>2901.4176201</c:v>
                </c:pt>
                <c:pt idx="1119">
                  <c:v>2898.5433969000001</c:v>
                </c:pt>
                <c:pt idx="1120">
                  <c:v>2896.6272481999999</c:v>
                </c:pt>
                <c:pt idx="1121">
                  <c:v>2894.7110994999998</c:v>
                </c:pt>
                <c:pt idx="1122">
                  <c:v>2892.7949506999998</c:v>
                </c:pt>
                <c:pt idx="1123">
                  <c:v>2889.9207276000002</c:v>
                </c:pt>
                <c:pt idx="1124">
                  <c:v>2887.0465045000001</c:v>
                </c:pt>
                <c:pt idx="1125">
                  <c:v>2885.1303558</c:v>
                </c:pt>
                <c:pt idx="1126">
                  <c:v>2883.2142070999998</c:v>
                </c:pt>
                <c:pt idx="1127">
                  <c:v>2880.3399840000002</c:v>
                </c:pt>
                <c:pt idx="1128">
                  <c:v>2877.4657609000001</c:v>
                </c:pt>
                <c:pt idx="1129">
                  <c:v>2874.5915378</c:v>
                </c:pt>
                <c:pt idx="1130">
                  <c:v>2873.6334634999998</c:v>
                </c:pt>
                <c:pt idx="1131">
                  <c:v>2871.7173148000002</c:v>
                </c:pt>
                <c:pt idx="1132">
                  <c:v>2867.8850173000001</c:v>
                </c:pt>
                <c:pt idx="1133">
                  <c:v>2865.9688686</c:v>
                </c:pt>
                <c:pt idx="1134">
                  <c:v>2864.0527198999998</c:v>
                </c:pt>
                <c:pt idx="1135">
                  <c:v>2862.1365712000002</c:v>
                </c:pt>
                <c:pt idx="1136">
                  <c:v>2859.2623481999999</c:v>
                </c:pt>
                <c:pt idx="1137">
                  <c:v>2857.3461994999998</c:v>
                </c:pt>
                <c:pt idx="1138">
                  <c:v>2854.4719764000001</c:v>
                </c:pt>
                <c:pt idx="1139">
                  <c:v>2852.5558277</c:v>
                </c:pt>
                <c:pt idx="1140">
                  <c:v>2849.6816047000002</c:v>
                </c:pt>
                <c:pt idx="1141">
                  <c:v>2847.7654560000001</c:v>
                </c:pt>
                <c:pt idx="1142">
                  <c:v>2844.8912329999998</c:v>
                </c:pt>
                <c:pt idx="1143">
                  <c:v>2842.9750843000002</c:v>
                </c:pt>
                <c:pt idx="1144">
                  <c:v>2840.1008612999999</c:v>
                </c:pt>
                <c:pt idx="1145">
                  <c:v>2838.1847125999998</c:v>
                </c:pt>
                <c:pt idx="1146">
                  <c:v>2836.2685639000001</c:v>
                </c:pt>
                <c:pt idx="1147">
                  <c:v>2833.3943408999999</c:v>
                </c:pt>
                <c:pt idx="1148">
                  <c:v>2831.4781922000002</c:v>
                </c:pt>
                <c:pt idx="1149">
                  <c:v>2828.6039691999999</c:v>
                </c:pt>
                <c:pt idx="1150">
                  <c:v>2826.6878204999998</c:v>
                </c:pt>
                <c:pt idx="1151">
                  <c:v>2823.8135975</c:v>
                </c:pt>
                <c:pt idx="1152">
                  <c:v>2821.8974489000002</c:v>
                </c:pt>
                <c:pt idx="1153">
                  <c:v>2819.0232258999999</c:v>
                </c:pt>
                <c:pt idx="1154">
                  <c:v>2817.1070771999998</c:v>
                </c:pt>
                <c:pt idx="1155">
                  <c:v>2815.1909285000002</c:v>
                </c:pt>
                <c:pt idx="1156">
                  <c:v>2812.3167056000002</c:v>
                </c:pt>
                <c:pt idx="1157">
                  <c:v>2811.3586312000002</c:v>
                </c:pt>
                <c:pt idx="1158">
                  <c:v>2807.5263338999998</c:v>
                </c:pt>
                <c:pt idx="1159">
                  <c:v>2804.6521109</c:v>
                </c:pt>
                <c:pt idx="1160">
                  <c:v>2802.7359623000002</c:v>
                </c:pt>
                <c:pt idx="1161">
                  <c:v>2800.8198136999999</c:v>
                </c:pt>
                <c:pt idx="1162">
                  <c:v>2798.9036649999998</c:v>
                </c:pt>
                <c:pt idx="1163">
                  <c:v>2796.9875164</c:v>
                </c:pt>
                <c:pt idx="1164">
                  <c:v>2794.1132934000002</c:v>
                </c:pt>
                <c:pt idx="1165">
                  <c:v>2792.1971447999999</c:v>
                </c:pt>
                <c:pt idx="1166">
                  <c:v>2789.3229218000001</c:v>
                </c:pt>
                <c:pt idx="1167">
                  <c:v>2787.4067731999999</c:v>
                </c:pt>
                <c:pt idx="1168">
                  <c:v>2785.4906246</c:v>
                </c:pt>
                <c:pt idx="1169">
                  <c:v>2782.6164015999998</c:v>
                </c:pt>
                <c:pt idx="1170">
                  <c:v>2780.700253</c:v>
                </c:pt>
                <c:pt idx="1171">
                  <c:v>2778.7841044000002</c:v>
                </c:pt>
                <c:pt idx="1172">
                  <c:v>2775.9098813999999</c:v>
                </c:pt>
                <c:pt idx="1173">
                  <c:v>2773.9937328000001</c:v>
                </c:pt>
                <c:pt idx="1174">
                  <c:v>2771.1195099000001</c:v>
                </c:pt>
                <c:pt idx="1175">
                  <c:v>2768.2452870000002</c:v>
                </c:pt>
                <c:pt idx="1176">
                  <c:v>2767.2872127000001</c:v>
                </c:pt>
                <c:pt idx="1177">
                  <c:v>2763.4549154000001</c:v>
                </c:pt>
                <c:pt idx="1178">
                  <c:v>2762.4968411</c:v>
                </c:pt>
                <c:pt idx="1179">
                  <c:v>2760.5806925000002</c:v>
                </c:pt>
                <c:pt idx="1180">
                  <c:v>2757.7064696000002</c:v>
                </c:pt>
                <c:pt idx="1181">
                  <c:v>2755.7903209999999</c:v>
                </c:pt>
                <c:pt idx="1182">
                  <c:v>2753.8741724000001</c:v>
                </c:pt>
                <c:pt idx="1183">
                  <c:v>2750.9999495000002</c:v>
                </c:pt>
                <c:pt idx="1184">
                  <c:v>2749.0838008999999</c:v>
                </c:pt>
                <c:pt idx="1185">
                  <c:v>2747.1676523000001</c:v>
                </c:pt>
                <c:pt idx="1186">
                  <c:v>2745.2515038000001</c:v>
                </c:pt>
                <c:pt idx="1187">
                  <c:v>2742.3772809000002</c:v>
                </c:pt>
                <c:pt idx="1188">
                  <c:v>2740.4611322999999</c:v>
                </c:pt>
                <c:pt idx="1189">
                  <c:v>2737.5869094</c:v>
                </c:pt>
                <c:pt idx="1190">
                  <c:v>2736.6288350999998</c:v>
                </c:pt>
                <c:pt idx="1191">
                  <c:v>2733.7546121999999</c:v>
                </c:pt>
                <c:pt idx="1192">
                  <c:v>2730.8803893999998</c:v>
                </c:pt>
                <c:pt idx="1193">
                  <c:v>2728.0061664999998</c:v>
                </c:pt>
                <c:pt idx="1194">
                  <c:v>2726.0900179</c:v>
                </c:pt>
                <c:pt idx="1195">
                  <c:v>2724.1738694000001</c:v>
                </c:pt>
                <c:pt idx="1196">
                  <c:v>2722.2577207999998</c:v>
                </c:pt>
                <c:pt idx="1197">
                  <c:v>2719.3834980000001</c:v>
                </c:pt>
                <c:pt idx="1198">
                  <c:v>2717.4673493999999</c:v>
                </c:pt>
                <c:pt idx="1199">
                  <c:v>2715.5512008000001</c:v>
                </c:pt>
                <c:pt idx="1200">
                  <c:v>2712.676978</c:v>
                </c:pt>
                <c:pt idx="1201">
                  <c:v>2710.7608294000001</c:v>
                </c:pt>
                <c:pt idx="1202">
                  <c:v>2707.8866066000001</c:v>
                </c:pt>
                <c:pt idx="1203">
                  <c:v>2705.9704579999998</c:v>
                </c:pt>
                <c:pt idx="1204">
                  <c:v>2705.0123838</c:v>
                </c:pt>
                <c:pt idx="1205">
                  <c:v>2701.1800867000002</c:v>
                </c:pt>
                <c:pt idx="1206">
                  <c:v>2699.2639380999999</c:v>
                </c:pt>
                <c:pt idx="1207">
                  <c:v>2698.3058639000001</c:v>
                </c:pt>
                <c:pt idx="1208">
                  <c:v>2695.4316410000001</c:v>
                </c:pt>
                <c:pt idx="1209">
                  <c:v>2693.5154925000002</c:v>
                </c:pt>
                <c:pt idx="1210">
                  <c:v>2690.6412697000001</c:v>
                </c:pt>
                <c:pt idx="1211">
                  <c:v>2688.7251212000001</c:v>
                </c:pt>
                <c:pt idx="1212">
                  <c:v>2687.7670469</c:v>
                </c:pt>
                <c:pt idx="1213">
                  <c:v>2684.8928240999999</c:v>
                </c:pt>
                <c:pt idx="1214">
                  <c:v>2682.9766755999999</c:v>
                </c:pt>
                <c:pt idx="1215">
                  <c:v>2680.1024527999998</c:v>
                </c:pt>
                <c:pt idx="1216">
                  <c:v>2678.1863042</c:v>
                </c:pt>
                <c:pt idx="1217">
                  <c:v>2675.3120815000002</c:v>
                </c:pt>
                <c:pt idx="1218">
                  <c:v>2674.3540072000001</c:v>
                </c:pt>
                <c:pt idx="1219">
                  <c:v>2671.4797844</c:v>
                </c:pt>
                <c:pt idx="1220">
                  <c:v>2668.6055615999999</c:v>
                </c:pt>
                <c:pt idx="1221">
                  <c:v>2667.6474874</c:v>
                </c:pt>
                <c:pt idx="1222">
                  <c:v>2664.7732645999999</c:v>
                </c:pt>
                <c:pt idx="1223">
                  <c:v>2662.8571161</c:v>
                </c:pt>
                <c:pt idx="1224">
                  <c:v>2659.9828932999999</c:v>
                </c:pt>
                <c:pt idx="1225">
                  <c:v>2658.0667447999999</c:v>
                </c:pt>
                <c:pt idx="1226">
                  <c:v>2656.1505963</c:v>
                </c:pt>
                <c:pt idx="1227">
                  <c:v>2654.2344478</c:v>
                </c:pt>
                <c:pt idx="1228">
                  <c:v>2651.3602251000002</c:v>
                </c:pt>
                <c:pt idx="1229">
                  <c:v>2649.4440765999998</c:v>
                </c:pt>
                <c:pt idx="1230">
                  <c:v>2647.5279280999998</c:v>
                </c:pt>
                <c:pt idx="1231">
                  <c:v>2645.6117795999999</c:v>
                </c:pt>
                <c:pt idx="1232">
                  <c:v>2643.6956310999999</c:v>
                </c:pt>
                <c:pt idx="1233">
                  <c:v>2640.8214084000001</c:v>
                </c:pt>
                <c:pt idx="1234">
                  <c:v>2638.9052599000001</c:v>
                </c:pt>
                <c:pt idx="1235">
                  <c:v>2636.9891114000002</c:v>
                </c:pt>
                <c:pt idx="1236">
                  <c:v>2634.1148886999999</c:v>
                </c:pt>
                <c:pt idx="1237">
                  <c:v>2632.1987402</c:v>
                </c:pt>
                <c:pt idx="1238">
                  <c:v>2630.2825917</c:v>
                </c:pt>
                <c:pt idx="1239">
                  <c:v>2628.3664432</c:v>
                </c:pt>
                <c:pt idx="1240">
                  <c:v>2625.4922204999998</c:v>
                </c:pt>
                <c:pt idx="1241">
                  <c:v>2622.6179978</c:v>
                </c:pt>
                <c:pt idx="1242">
                  <c:v>2621.6599236000002</c:v>
                </c:pt>
                <c:pt idx="1243">
                  <c:v>2620.7018493</c:v>
                </c:pt>
                <c:pt idx="1244">
                  <c:v>2616.8695524</c:v>
                </c:pt>
                <c:pt idx="1245">
                  <c:v>2614.9534039</c:v>
                </c:pt>
                <c:pt idx="1246">
                  <c:v>2613.9953297000002</c:v>
                </c:pt>
                <c:pt idx="1247">
                  <c:v>2611.1211069999999</c:v>
                </c:pt>
                <c:pt idx="1248">
                  <c:v>2608.2468843000001</c:v>
                </c:pt>
                <c:pt idx="1249">
                  <c:v>2607.2888100999999</c:v>
                </c:pt>
                <c:pt idx="1250">
                  <c:v>2605.3726615999999</c:v>
                </c:pt>
                <c:pt idx="1251">
                  <c:v>2601.5403646999998</c:v>
                </c:pt>
                <c:pt idx="1252">
                  <c:v>2599.6242163000002</c:v>
                </c:pt>
                <c:pt idx="1253">
                  <c:v>2597.7080678000002</c:v>
                </c:pt>
                <c:pt idx="1254">
                  <c:v>2595.7919194000001</c:v>
                </c:pt>
                <c:pt idx="1255">
                  <c:v>2593.8757709000001</c:v>
                </c:pt>
                <c:pt idx="1256">
                  <c:v>2591.9596225</c:v>
                </c:pt>
                <c:pt idx="1257">
                  <c:v>2589.0853997999998</c:v>
                </c:pt>
                <c:pt idx="1258">
                  <c:v>2588.1273255999999</c:v>
                </c:pt>
                <c:pt idx="1259">
                  <c:v>2585.253103</c:v>
                </c:pt>
                <c:pt idx="1260">
                  <c:v>2584.2950286999999</c:v>
                </c:pt>
                <c:pt idx="1261">
                  <c:v>2581.4208060999999</c:v>
                </c:pt>
                <c:pt idx="1262">
                  <c:v>2578.5465835</c:v>
                </c:pt>
                <c:pt idx="1263">
                  <c:v>2576.630435</c:v>
                </c:pt>
                <c:pt idx="1264">
                  <c:v>2574.7142865999999</c:v>
                </c:pt>
                <c:pt idx="1265">
                  <c:v>2572.7981381999998</c:v>
                </c:pt>
                <c:pt idx="1266">
                  <c:v>2570.8819898000002</c:v>
                </c:pt>
                <c:pt idx="1267">
                  <c:v>2568.9658413000002</c:v>
                </c:pt>
                <c:pt idx="1268">
                  <c:v>2566.0916186999998</c:v>
                </c:pt>
                <c:pt idx="1269">
                  <c:v>2565.1335445</c:v>
                </c:pt>
                <c:pt idx="1270">
                  <c:v>2562.2593219</c:v>
                </c:pt>
                <c:pt idx="1271">
                  <c:v>2560.3431734999999</c:v>
                </c:pt>
                <c:pt idx="1272">
                  <c:v>2558.4270250999998</c:v>
                </c:pt>
                <c:pt idx="1273">
                  <c:v>2556.5108765999998</c:v>
                </c:pt>
                <c:pt idx="1274">
                  <c:v>2553.6366539999999</c:v>
                </c:pt>
                <c:pt idx="1275">
                  <c:v>2551.7205055999998</c:v>
                </c:pt>
                <c:pt idx="1276">
                  <c:v>2549.8043572000001</c:v>
                </c:pt>
                <c:pt idx="1277">
                  <c:v>2547.8882088</c:v>
                </c:pt>
                <c:pt idx="1278">
                  <c:v>2545.9720603999999</c:v>
                </c:pt>
                <c:pt idx="1279">
                  <c:v>2544.0559119999998</c:v>
                </c:pt>
                <c:pt idx="1280">
                  <c:v>2542.1397636000002</c:v>
                </c:pt>
                <c:pt idx="1281">
                  <c:v>2539.2655411000001</c:v>
                </c:pt>
                <c:pt idx="1282">
                  <c:v>2537.3493927</c:v>
                </c:pt>
                <c:pt idx="1283">
                  <c:v>2535.4332442999998</c:v>
                </c:pt>
                <c:pt idx="1284">
                  <c:v>2533.5170959000002</c:v>
                </c:pt>
                <c:pt idx="1285">
                  <c:v>2531.6009475000001</c:v>
                </c:pt>
                <c:pt idx="1286">
                  <c:v>2528.7267249000001</c:v>
                </c:pt>
                <c:pt idx="1287">
                  <c:v>2526.8105765999999</c:v>
                </c:pt>
                <c:pt idx="1288">
                  <c:v>2525.8525024</c:v>
                </c:pt>
                <c:pt idx="1289">
                  <c:v>2522.0202055999998</c:v>
                </c:pt>
                <c:pt idx="1290">
                  <c:v>2520.1040572000002</c:v>
                </c:pt>
                <c:pt idx="1291">
                  <c:v>2519.1459831000002</c:v>
                </c:pt>
                <c:pt idx="1292">
                  <c:v>2517.2298347000001</c:v>
                </c:pt>
                <c:pt idx="1293">
                  <c:v>2515.3136863</c:v>
                </c:pt>
                <c:pt idx="1294">
                  <c:v>2512.4394637999999</c:v>
                </c:pt>
                <c:pt idx="1295">
                  <c:v>2510.5233153999998</c:v>
                </c:pt>
                <c:pt idx="1296">
                  <c:v>2508.6071671</c:v>
                </c:pt>
                <c:pt idx="1297">
                  <c:v>2505.7329445</c:v>
                </c:pt>
                <c:pt idx="1298">
                  <c:v>2504.7748703000002</c:v>
                </c:pt>
                <c:pt idx="1299">
                  <c:v>2501.9006478000001</c:v>
                </c:pt>
                <c:pt idx="1300">
                  <c:v>2500.9425735999998</c:v>
                </c:pt>
                <c:pt idx="1301">
                  <c:v>2498.0683511000002</c:v>
                </c:pt>
                <c:pt idx="1302">
                  <c:v>2496.1522027000001</c:v>
                </c:pt>
                <c:pt idx="1303">
                  <c:v>2493.2779802</c:v>
                </c:pt>
                <c:pt idx="1304">
                  <c:v>2491.3618319000002</c:v>
                </c:pt>
                <c:pt idx="1305">
                  <c:v>2490.4037576999999</c:v>
                </c:pt>
                <c:pt idx="1306">
                  <c:v>2487.5295351999998</c:v>
                </c:pt>
                <c:pt idx="1307">
                  <c:v>2485.6133869</c:v>
                </c:pt>
                <c:pt idx="1308">
                  <c:v>2483.6972384999999</c:v>
                </c:pt>
                <c:pt idx="1309">
                  <c:v>2481.7810902000001</c:v>
                </c:pt>
                <c:pt idx="1310">
                  <c:v>2479.8649418999998</c:v>
                </c:pt>
                <c:pt idx="1311">
                  <c:v>2476.9907194000002</c:v>
                </c:pt>
                <c:pt idx="1312">
                  <c:v>2476.0326451999999</c:v>
                </c:pt>
                <c:pt idx="1313">
                  <c:v>2473.1584226999998</c:v>
                </c:pt>
                <c:pt idx="1314">
                  <c:v>2471.2422744</c:v>
                </c:pt>
                <c:pt idx="1315">
                  <c:v>2469.3261259999999</c:v>
                </c:pt>
                <c:pt idx="1316">
                  <c:v>2467.4099777000001</c:v>
                </c:pt>
                <c:pt idx="1317">
                  <c:v>2464.5357552</c:v>
                </c:pt>
                <c:pt idx="1318">
                  <c:v>2463.5776811000001</c:v>
                </c:pt>
                <c:pt idx="1319">
                  <c:v>2461.6615327999998</c:v>
                </c:pt>
                <c:pt idx="1320">
                  <c:v>2459.7453845</c:v>
                </c:pt>
                <c:pt idx="1321">
                  <c:v>2457.8292360999999</c:v>
                </c:pt>
                <c:pt idx="1322">
                  <c:v>2454.9550137000001</c:v>
                </c:pt>
                <c:pt idx="1323">
                  <c:v>2453.0388653999998</c:v>
                </c:pt>
                <c:pt idx="1324">
                  <c:v>2452.0807912</c:v>
                </c:pt>
                <c:pt idx="1325">
                  <c:v>2449.2065687999998</c:v>
                </c:pt>
                <c:pt idx="1326">
                  <c:v>2447.2904205</c:v>
                </c:pt>
                <c:pt idx="1327">
                  <c:v>2445.3742722000002</c:v>
                </c:pt>
                <c:pt idx="1328">
                  <c:v>2443.4581238999999</c:v>
                </c:pt>
                <c:pt idx="1329">
                  <c:v>2441.5419756000001</c:v>
                </c:pt>
                <c:pt idx="1330">
                  <c:v>2439.6258272999999</c:v>
                </c:pt>
                <c:pt idx="1331">
                  <c:v>2437.7096790000001</c:v>
                </c:pt>
                <c:pt idx="1332">
                  <c:v>2434.8354565</c:v>
                </c:pt>
                <c:pt idx="1333">
                  <c:v>2433.8773824</c:v>
                </c:pt>
                <c:pt idx="1334">
                  <c:v>2431.9612341000002</c:v>
                </c:pt>
                <c:pt idx="1335">
                  <c:v>2430.0450857999999</c:v>
                </c:pt>
                <c:pt idx="1336">
                  <c:v>2427.1708634000001</c:v>
                </c:pt>
                <c:pt idx="1337">
                  <c:v>2426.2127893000002</c:v>
                </c:pt>
                <c:pt idx="1338">
                  <c:v>2423.3385668000001</c:v>
                </c:pt>
                <c:pt idx="1339">
                  <c:v>2421.4224186000001</c:v>
                </c:pt>
                <c:pt idx="1340">
                  <c:v>2419.5062702999999</c:v>
                </c:pt>
                <c:pt idx="1341">
                  <c:v>2416.6320479000001</c:v>
                </c:pt>
                <c:pt idx="1342">
                  <c:v>2415.6739736999998</c:v>
                </c:pt>
                <c:pt idx="1343">
                  <c:v>2413.7578254999999</c:v>
                </c:pt>
                <c:pt idx="1344">
                  <c:v>2410.8836031000001</c:v>
                </c:pt>
                <c:pt idx="1345">
                  <c:v>2409.9255288999998</c:v>
                </c:pt>
                <c:pt idx="1346">
                  <c:v>2407.0513065</c:v>
                </c:pt>
                <c:pt idx="1347">
                  <c:v>2406.0932324</c:v>
                </c:pt>
                <c:pt idx="1348">
                  <c:v>2404.1770842000001</c:v>
                </c:pt>
                <c:pt idx="1349">
                  <c:v>2402.2609358999998</c:v>
                </c:pt>
                <c:pt idx="1350">
                  <c:v>2400.3447876</c:v>
                </c:pt>
                <c:pt idx="1351">
                  <c:v>2397.4705653000001</c:v>
                </c:pt>
                <c:pt idx="1352">
                  <c:v>2395.5544169999998</c:v>
                </c:pt>
                <c:pt idx="1353">
                  <c:v>2393.6382687999999</c:v>
                </c:pt>
                <c:pt idx="1354">
                  <c:v>2391.7221205000001</c:v>
                </c:pt>
                <c:pt idx="1355">
                  <c:v>2390.7640464000001</c:v>
                </c:pt>
                <c:pt idx="1356">
                  <c:v>2387.8898239999999</c:v>
                </c:pt>
                <c:pt idx="1357">
                  <c:v>2385.9736757999999</c:v>
                </c:pt>
                <c:pt idx="1358">
                  <c:v>2384.0575275000001</c:v>
                </c:pt>
                <c:pt idx="1359">
                  <c:v>2383.0994534000001</c:v>
                </c:pt>
                <c:pt idx="1360">
                  <c:v>2380.2252311000002</c:v>
                </c:pt>
                <c:pt idx="1361">
                  <c:v>2378.3090827999999</c:v>
                </c:pt>
                <c:pt idx="1362">
                  <c:v>2377.3510087</c:v>
                </c:pt>
                <c:pt idx="1363">
                  <c:v>2374.4767864</c:v>
                </c:pt>
                <c:pt idx="1364">
                  <c:v>2372.5606380999998</c:v>
                </c:pt>
                <c:pt idx="1365">
                  <c:v>2370.6444898999998</c:v>
                </c:pt>
                <c:pt idx="1366">
                  <c:v>2368.7283416999999</c:v>
                </c:pt>
                <c:pt idx="1367">
                  <c:v>2366.8121934000001</c:v>
                </c:pt>
                <c:pt idx="1368">
                  <c:v>2364.8960452000001</c:v>
                </c:pt>
                <c:pt idx="1369">
                  <c:v>2362.9798970000002</c:v>
                </c:pt>
                <c:pt idx="1370">
                  <c:v>2361.0637488000002</c:v>
                </c:pt>
                <c:pt idx="1371">
                  <c:v>2359.1476005999998</c:v>
                </c:pt>
                <c:pt idx="1372">
                  <c:v>2357.2314523</c:v>
                </c:pt>
                <c:pt idx="1373">
                  <c:v>2355.3153041</c:v>
                </c:pt>
                <c:pt idx="1374">
                  <c:v>2353.3991559000001</c:v>
                </c:pt>
                <c:pt idx="1375">
                  <c:v>2350.5249336000002</c:v>
                </c:pt>
                <c:pt idx="1376">
                  <c:v>2349.5668595000002</c:v>
                </c:pt>
                <c:pt idx="1377">
                  <c:v>2347.6507112999998</c:v>
                </c:pt>
                <c:pt idx="1378">
                  <c:v>2345.7345630999998</c:v>
                </c:pt>
                <c:pt idx="1379">
                  <c:v>2342.8603407999999</c:v>
                </c:pt>
                <c:pt idx="1380">
                  <c:v>2341.9022666999999</c:v>
                </c:pt>
                <c:pt idx="1381">
                  <c:v>2339.0280444</c:v>
                </c:pt>
                <c:pt idx="1382">
                  <c:v>2338.0699703</c:v>
                </c:pt>
                <c:pt idx="1383">
                  <c:v>2336.1538221000001</c:v>
                </c:pt>
                <c:pt idx="1384">
                  <c:v>2334.2376739000001</c:v>
                </c:pt>
                <c:pt idx="1385">
                  <c:v>2332.3215257000002</c:v>
                </c:pt>
                <c:pt idx="1386">
                  <c:v>2330.4053775000002</c:v>
                </c:pt>
                <c:pt idx="1387">
                  <c:v>2329.4473033999998</c:v>
                </c:pt>
                <c:pt idx="1388">
                  <c:v>2326.5730812000002</c:v>
                </c:pt>
                <c:pt idx="1389">
                  <c:v>2324.6569330000002</c:v>
                </c:pt>
                <c:pt idx="1390">
                  <c:v>2321.7827106999998</c:v>
                </c:pt>
                <c:pt idx="1391">
                  <c:v>2320.8246365999998</c:v>
                </c:pt>
                <c:pt idx="1392">
                  <c:v>2318.9084883999999</c:v>
                </c:pt>
                <c:pt idx="1393">
                  <c:v>2316.9923402999998</c:v>
                </c:pt>
                <c:pt idx="1394">
                  <c:v>2314.1181179999999</c:v>
                </c:pt>
                <c:pt idx="1395">
                  <c:v>2313.1600438999999</c:v>
                </c:pt>
                <c:pt idx="1396">
                  <c:v>2311.2438956999999</c:v>
                </c:pt>
                <c:pt idx="1397">
                  <c:v>2309.3277475999998</c:v>
                </c:pt>
                <c:pt idx="1398">
                  <c:v>2307.4115993999999</c:v>
                </c:pt>
                <c:pt idx="1399">
                  <c:v>2305.4954511999999</c:v>
                </c:pt>
                <c:pt idx="1400">
                  <c:v>2303.5793030999998</c:v>
                </c:pt>
                <c:pt idx="1401">
                  <c:v>2301.6631548999999</c:v>
                </c:pt>
                <c:pt idx="1402">
                  <c:v>2299.7470067999998</c:v>
                </c:pt>
                <c:pt idx="1403">
                  <c:v>2297.8308585999998</c:v>
                </c:pt>
                <c:pt idx="1404">
                  <c:v>2295.9147103999999</c:v>
                </c:pt>
                <c:pt idx="1405">
                  <c:v>2294.9566364000002</c:v>
                </c:pt>
                <c:pt idx="1406">
                  <c:v>2293.0404881999998</c:v>
                </c:pt>
                <c:pt idx="1407">
                  <c:v>2291.1243401000002</c:v>
                </c:pt>
                <c:pt idx="1408">
                  <c:v>2288.2501178000002</c:v>
                </c:pt>
                <c:pt idx="1409">
                  <c:v>2285.3758956000001</c:v>
                </c:pt>
                <c:pt idx="1410">
                  <c:v>2284.4178215000002</c:v>
                </c:pt>
                <c:pt idx="1411">
                  <c:v>2283.4597475</c:v>
                </c:pt>
                <c:pt idx="1412">
                  <c:v>2280.5855253</c:v>
                </c:pt>
                <c:pt idx="1413">
                  <c:v>2278.6693771</c:v>
                </c:pt>
                <c:pt idx="1414">
                  <c:v>2277.711303</c:v>
                </c:pt>
                <c:pt idx="1415">
                  <c:v>2275.7951548999999</c:v>
                </c:pt>
                <c:pt idx="1416">
                  <c:v>2273.8790067999998</c:v>
                </c:pt>
                <c:pt idx="1417">
                  <c:v>2271.9628585999999</c:v>
                </c:pt>
                <c:pt idx="1418">
                  <c:v>2270.0467104999998</c:v>
                </c:pt>
                <c:pt idx="1419">
                  <c:v>2268.1305624000001</c:v>
                </c:pt>
                <c:pt idx="1420">
                  <c:v>2266.2144143</c:v>
                </c:pt>
                <c:pt idx="1421">
                  <c:v>2264.2982661000001</c:v>
                </c:pt>
                <c:pt idx="1422">
                  <c:v>2262.382118</c:v>
                </c:pt>
                <c:pt idx="1423">
                  <c:v>2261.4240439</c:v>
                </c:pt>
                <c:pt idx="1424">
                  <c:v>2259.5078957999999</c:v>
                </c:pt>
                <c:pt idx="1425">
                  <c:v>2256.6336735999998</c:v>
                </c:pt>
                <c:pt idx="1426">
                  <c:v>2254.7175255000002</c:v>
                </c:pt>
                <c:pt idx="1427">
                  <c:v>2253.7594515000001</c:v>
                </c:pt>
                <c:pt idx="1428">
                  <c:v>2251.8433034</c:v>
                </c:pt>
                <c:pt idx="1429">
                  <c:v>2249.9271552</c:v>
                </c:pt>
                <c:pt idx="1430">
                  <c:v>2247.0529330999998</c:v>
                </c:pt>
                <c:pt idx="1431">
                  <c:v>2246.0948589999998</c:v>
                </c:pt>
                <c:pt idx="1432">
                  <c:v>2244.1787109000002</c:v>
                </c:pt>
                <c:pt idx="1433">
                  <c:v>2242.2625628000001</c:v>
                </c:pt>
                <c:pt idx="1434">
                  <c:v>2240.3464147</c:v>
                </c:pt>
                <c:pt idx="1435">
                  <c:v>2238.4302665999999</c:v>
                </c:pt>
                <c:pt idx="1436">
                  <c:v>2236.5141185000002</c:v>
                </c:pt>
                <c:pt idx="1437">
                  <c:v>2235.5560445000001</c:v>
                </c:pt>
                <c:pt idx="1438">
                  <c:v>2232.6818223</c:v>
                </c:pt>
                <c:pt idx="1439">
                  <c:v>2231.7237482999999</c:v>
                </c:pt>
                <c:pt idx="1440">
                  <c:v>2228.8495260999998</c:v>
                </c:pt>
                <c:pt idx="1441">
                  <c:v>2227.8914521000002</c:v>
                </c:pt>
                <c:pt idx="1442">
                  <c:v>2225.9753040000001</c:v>
                </c:pt>
                <c:pt idx="1443">
                  <c:v>2224.0591559</c:v>
                </c:pt>
                <c:pt idx="1444">
                  <c:v>2221.1849338000002</c:v>
                </c:pt>
                <c:pt idx="1445">
                  <c:v>2220.2268598000001</c:v>
                </c:pt>
                <c:pt idx="1446">
                  <c:v>2218.3107117</c:v>
                </c:pt>
                <c:pt idx="1447">
                  <c:v>2217.3526376</c:v>
                </c:pt>
                <c:pt idx="1448">
                  <c:v>2215.4364896000002</c:v>
                </c:pt>
                <c:pt idx="1449">
                  <c:v>2212.5622674000001</c:v>
                </c:pt>
                <c:pt idx="1450">
                  <c:v>2211.6041934</c:v>
                </c:pt>
                <c:pt idx="1451">
                  <c:v>2209.6880452999999</c:v>
                </c:pt>
                <c:pt idx="1452">
                  <c:v>2207.7718973000001</c:v>
                </c:pt>
                <c:pt idx="1453">
                  <c:v>2205.8557492</c:v>
                </c:pt>
                <c:pt idx="1454">
                  <c:v>2204.8976751999999</c:v>
                </c:pt>
                <c:pt idx="1455">
                  <c:v>2202.0234531000001</c:v>
                </c:pt>
                <c:pt idx="1456">
                  <c:v>2201.0653790000001</c:v>
                </c:pt>
                <c:pt idx="1457">
                  <c:v>2199.1492309999999</c:v>
                </c:pt>
                <c:pt idx="1458">
                  <c:v>2197.2330829000002</c:v>
                </c:pt>
                <c:pt idx="1459">
                  <c:v>2195.3169348000001</c:v>
                </c:pt>
                <c:pt idx="1460">
                  <c:v>2193.4007867999999</c:v>
                </c:pt>
                <c:pt idx="1461">
                  <c:v>2191.4846386999998</c:v>
                </c:pt>
                <c:pt idx="1462">
                  <c:v>2189.5684907</c:v>
                </c:pt>
                <c:pt idx="1463">
                  <c:v>2188.6104166</c:v>
                </c:pt>
                <c:pt idx="1464">
                  <c:v>2186.6942686000002</c:v>
                </c:pt>
                <c:pt idx="1465">
                  <c:v>2184.7781205000001</c:v>
                </c:pt>
                <c:pt idx="1466">
                  <c:v>2181.9038985000002</c:v>
                </c:pt>
                <c:pt idx="1467">
                  <c:v>2180.9458245000001</c:v>
                </c:pt>
                <c:pt idx="1468">
                  <c:v>2179.0296764</c:v>
                </c:pt>
                <c:pt idx="1469">
                  <c:v>2178.0716023999998</c:v>
                </c:pt>
                <c:pt idx="1470">
                  <c:v>2176.1554543000002</c:v>
                </c:pt>
                <c:pt idx="1471">
                  <c:v>2174.2393063</c:v>
                </c:pt>
                <c:pt idx="1472">
                  <c:v>2172.3231583000002</c:v>
                </c:pt>
                <c:pt idx="1473">
                  <c:v>2170.4070102000001</c:v>
                </c:pt>
                <c:pt idx="1474">
                  <c:v>2168.4908621999998</c:v>
                </c:pt>
                <c:pt idx="1475">
                  <c:v>2166.5747142</c:v>
                </c:pt>
                <c:pt idx="1476">
                  <c:v>2163.7004920999998</c:v>
                </c:pt>
                <c:pt idx="1477">
                  <c:v>2163.7004920999998</c:v>
                </c:pt>
                <c:pt idx="1478">
                  <c:v>2160.8262700999999</c:v>
                </c:pt>
                <c:pt idx="1479">
                  <c:v>2159.8681961000002</c:v>
                </c:pt>
                <c:pt idx="1480">
                  <c:v>2157.9520481</c:v>
                </c:pt>
                <c:pt idx="1481">
                  <c:v>2156.0358999999999</c:v>
                </c:pt>
                <c:pt idx="1482">
                  <c:v>2155.0778260000002</c:v>
                </c:pt>
                <c:pt idx="1483">
                  <c:v>2152.2036039999998</c:v>
                </c:pt>
                <c:pt idx="1484">
                  <c:v>2150.287456</c:v>
                </c:pt>
                <c:pt idx="1485">
                  <c:v>2149.3293819999999</c:v>
                </c:pt>
                <c:pt idx="1486">
                  <c:v>2148.3713080000002</c:v>
                </c:pt>
                <c:pt idx="1487">
                  <c:v>2145.4970859</c:v>
                </c:pt>
                <c:pt idx="1488">
                  <c:v>2143.5809379000002</c:v>
                </c:pt>
                <c:pt idx="1489">
                  <c:v>2142.6228639000001</c:v>
                </c:pt>
                <c:pt idx="1490">
                  <c:v>2139.7486419000002</c:v>
                </c:pt>
                <c:pt idx="1491">
                  <c:v>2138.7905679</c:v>
                </c:pt>
                <c:pt idx="1492">
                  <c:v>2136.8744198999998</c:v>
                </c:pt>
                <c:pt idx="1493">
                  <c:v>2134.9582719</c:v>
                </c:pt>
                <c:pt idx="1494">
                  <c:v>2134.0001978999999</c:v>
                </c:pt>
                <c:pt idx="1495">
                  <c:v>2133.0421239000002</c:v>
                </c:pt>
                <c:pt idx="1496">
                  <c:v>2130.1679018999998</c:v>
                </c:pt>
                <c:pt idx="1497">
                  <c:v>2128.2517539</c:v>
                </c:pt>
                <c:pt idx="1498">
                  <c:v>2126.3356058999998</c:v>
                </c:pt>
                <c:pt idx="1499">
                  <c:v>2125.3775319000001</c:v>
                </c:pt>
                <c:pt idx="1500">
                  <c:v>2122.5033100000001</c:v>
                </c:pt>
                <c:pt idx="1501">
                  <c:v>2122.5033100000001</c:v>
                </c:pt>
                <c:pt idx="1502">
                  <c:v>2120.5871619999998</c:v>
                </c:pt>
                <c:pt idx="1503">
                  <c:v>2118.671014</c:v>
                </c:pt>
                <c:pt idx="1504">
                  <c:v>2116.7548660000002</c:v>
                </c:pt>
                <c:pt idx="1505">
                  <c:v>2114.838718</c:v>
                </c:pt>
                <c:pt idx="1506">
                  <c:v>2112.9225700000002</c:v>
                </c:pt>
                <c:pt idx="1507">
                  <c:v>2111.0064220999998</c:v>
                </c:pt>
                <c:pt idx="1508">
                  <c:v>2110.0483481000001</c:v>
                </c:pt>
                <c:pt idx="1509">
                  <c:v>2107.1741261000002</c:v>
                </c:pt>
                <c:pt idx="1510">
                  <c:v>2107.1741261000002</c:v>
                </c:pt>
                <c:pt idx="1511">
                  <c:v>2105.2579780999999</c:v>
                </c:pt>
                <c:pt idx="1512">
                  <c:v>2102.3837561999999</c:v>
                </c:pt>
                <c:pt idx="1513">
                  <c:v>2101.4256822000002</c:v>
                </c:pt>
                <c:pt idx="1514">
                  <c:v>2099.5095342</c:v>
                </c:pt>
                <c:pt idx="1515">
                  <c:v>2097.5933863</c:v>
                </c:pt>
                <c:pt idx="1516">
                  <c:v>2096.6353122999999</c:v>
                </c:pt>
                <c:pt idx="1517">
                  <c:v>2094.7191643000001</c:v>
                </c:pt>
                <c:pt idx="1518">
                  <c:v>2092.8030164000002</c:v>
                </c:pt>
                <c:pt idx="1519">
                  <c:v>2090.8868683999999</c:v>
                </c:pt>
                <c:pt idx="1520">
                  <c:v>2089.9287943999998</c:v>
                </c:pt>
                <c:pt idx="1521">
                  <c:v>2087.0545725000002</c:v>
                </c:pt>
                <c:pt idx="1522">
                  <c:v>2085.1384244999999</c:v>
                </c:pt>
                <c:pt idx="1523">
                  <c:v>2084.1803506000001</c:v>
                </c:pt>
                <c:pt idx="1524">
                  <c:v>2082.2642025999999</c:v>
                </c:pt>
                <c:pt idx="1525">
                  <c:v>2081.3061286000002</c:v>
                </c:pt>
                <c:pt idx="1526">
                  <c:v>2078.4319067000001</c:v>
                </c:pt>
                <c:pt idx="1527">
                  <c:v>2077.4738327</c:v>
                </c:pt>
                <c:pt idx="1528">
                  <c:v>2075.5576848000001</c:v>
                </c:pt>
                <c:pt idx="1529">
                  <c:v>2073.6415369000001</c:v>
                </c:pt>
                <c:pt idx="1530">
                  <c:v>2072.6834629</c:v>
                </c:pt>
                <c:pt idx="1531">
                  <c:v>2069.8092409999999</c:v>
                </c:pt>
                <c:pt idx="1532">
                  <c:v>2068.8511669999998</c:v>
                </c:pt>
                <c:pt idx="1533">
                  <c:v>2066.9350190999999</c:v>
                </c:pt>
                <c:pt idx="1534">
                  <c:v>2065.9769451000002</c:v>
                </c:pt>
                <c:pt idx="1535">
                  <c:v>2064.0607971999998</c:v>
                </c:pt>
                <c:pt idx="1536">
                  <c:v>2062.1446492</c:v>
                </c:pt>
                <c:pt idx="1537">
                  <c:v>2060.2285013000001</c:v>
                </c:pt>
                <c:pt idx="1538">
                  <c:v>2058.3123534000001</c:v>
                </c:pt>
                <c:pt idx="1539">
                  <c:v>2057.3542794</c:v>
                </c:pt>
                <c:pt idx="1540">
                  <c:v>2055.4381315000001</c:v>
                </c:pt>
                <c:pt idx="1541">
                  <c:v>2053.5219836000001</c:v>
                </c:pt>
                <c:pt idx="1542">
                  <c:v>2051.6058357000002</c:v>
                </c:pt>
                <c:pt idx="1543">
                  <c:v>2050.6477617</c:v>
                </c:pt>
                <c:pt idx="1544">
                  <c:v>2047.7735398</c:v>
                </c:pt>
                <c:pt idx="1545">
                  <c:v>2046.8154658999999</c:v>
                </c:pt>
                <c:pt idx="1546">
                  <c:v>2044.8993178999999</c:v>
                </c:pt>
                <c:pt idx="1547">
                  <c:v>2043.9412440000001</c:v>
                </c:pt>
                <c:pt idx="1548">
                  <c:v>2042.98317</c:v>
                </c:pt>
                <c:pt idx="1549">
                  <c:v>2040.1089482</c:v>
                </c:pt>
                <c:pt idx="1550">
                  <c:v>2040.1089482</c:v>
                </c:pt>
                <c:pt idx="1551">
                  <c:v>2037.2347262999999</c:v>
                </c:pt>
                <c:pt idx="1552">
                  <c:v>2035.3185784</c:v>
                </c:pt>
                <c:pt idx="1553">
                  <c:v>2034.3605044000001</c:v>
                </c:pt>
                <c:pt idx="1554">
                  <c:v>2031.4862826000001</c:v>
                </c:pt>
                <c:pt idx="1555">
                  <c:v>2030.5282086</c:v>
                </c:pt>
                <c:pt idx="1556">
                  <c:v>2028.6120607</c:v>
                </c:pt>
                <c:pt idx="1557">
                  <c:v>2026.6959128000001</c:v>
                </c:pt>
                <c:pt idx="1558">
                  <c:v>2025.7378389</c:v>
                </c:pt>
                <c:pt idx="1559">
                  <c:v>2023.8216910000001</c:v>
                </c:pt>
                <c:pt idx="1560">
                  <c:v>2022.8636171000001</c:v>
                </c:pt>
                <c:pt idx="1561">
                  <c:v>2019.0313212999999</c:v>
                </c:pt>
                <c:pt idx="1562">
                  <c:v>2019.0313212999999</c:v>
                </c:pt>
                <c:pt idx="1563">
                  <c:v>2017.1151734</c:v>
                </c:pt>
                <c:pt idx="1564">
                  <c:v>2015.1990255000001</c:v>
                </c:pt>
                <c:pt idx="1565">
                  <c:v>2014.2409516</c:v>
                </c:pt>
                <c:pt idx="1566">
                  <c:v>2012.3248037000001</c:v>
                </c:pt>
                <c:pt idx="1567">
                  <c:v>2011.3667297</c:v>
                </c:pt>
                <c:pt idx="1568">
                  <c:v>2009.4505819000001</c:v>
                </c:pt>
                <c:pt idx="1569">
                  <c:v>2007.5344339999999</c:v>
                </c:pt>
                <c:pt idx="1570">
                  <c:v>2006.57636</c:v>
                </c:pt>
                <c:pt idx="1571">
                  <c:v>2003.7021382</c:v>
                </c:pt>
                <c:pt idx="1572">
                  <c:v>2002.7440643</c:v>
                </c:pt>
                <c:pt idx="1573">
                  <c:v>2001.7859903000001</c:v>
                </c:pt>
                <c:pt idx="1574">
                  <c:v>1998.9117685000001</c:v>
                </c:pt>
                <c:pt idx="1575">
                  <c:v>1997.9536946000001</c:v>
                </c:pt>
                <c:pt idx="1576">
                  <c:v>1996.0375466999999</c:v>
                </c:pt>
                <c:pt idx="1577">
                  <c:v>1994.1213989</c:v>
                </c:pt>
                <c:pt idx="1578">
                  <c:v>1993.1633248999999</c:v>
                </c:pt>
                <c:pt idx="1579">
                  <c:v>1991.2471771</c:v>
                </c:pt>
                <c:pt idx="1580">
                  <c:v>1989.3310292000001</c:v>
                </c:pt>
                <c:pt idx="1581">
                  <c:v>1987.4148814</c:v>
                </c:pt>
                <c:pt idx="1582">
                  <c:v>1986.4568073999999</c:v>
                </c:pt>
                <c:pt idx="1583">
                  <c:v>1984.5406596</c:v>
                </c:pt>
                <c:pt idx="1584">
                  <c:v>1983.5825855999999</c:v>
                </c:pt>
                <c:pt idx="1585">
                  <c:v>1980.7083639</c:v>
                </c:pt>
                <c:pt idx="1586">
                  <c:v>1979.7502899000001</c:v>
                </c:pt>
                <c:pt idx="1587">
                  <c:v>1978.7922160000001</c:v>
                </c:pt>
                <c:pt idx="1588">
                  <c:v>1975.9179942000001</c:v>
                </c:pt>
                <c:pt idx="1589">
                  <c:v>1975.9179942000001</c:v>
                </c:pt>
                <c:pt idx="1590">
                  <c:v>1974.0018464</c:v>
                </c:pt>
                <c:pt idx="1591">
                  <c:v>1972.0856985</c:v>
                </c:pt>
                <c:pt idx="1592">
                  <c:v>1970.1695506999999</c:v>
                </c:pt>
                <c:pt idx="1593">
                  <c:v>1968.2534029000001</c:v>
                </c:pt>
                <c:pt idx="1594">
                  <c:v>1967.2953289</c:v>
                </c:pt>
                <c:pt idx="1595">
                  <c:v>1965.3791811000001</c:v>
                </c:pt>
                <c:pt idx="1596">
                  <c:v>1963.4630333</c:v>
                </c:pt>
                <c:pt idx="1597">
                  <c:v>1962.5049593000001</c:v>
                </c:pt>
                <c:pt idx="1598">
                  <c:v>1960.5888115</c:v>
                </c:pt>
                <c:pt idx="1599">
                  <c:v>1959.6307376</c:v>
                </c:pt>
                <c:pt idx="1600">
                  <c:v>1957.7145898000001</c:v>
                </c:pt>
                <c:pt idx="1601">
                  <c:v>1955.7984418999999</c:v>
                </c:pt>
                <c:pt idx="1602">
                  <c:v>1954.8403679999999</c:v>
                </c:pt>
                <c:pt idx="1603">
                  <c:v>1952.9242202</c:v>
                </c:pt>
                <c:pt idx="1604">
                  <c:v>1951.0080723999999</c:v>
                </c:pt>
                <c:pt idx="1605">
                  <c:v>1949.0919246000001</c:v>
                </c:pt>
                <c:pt idx="1606">
                  <c:v>1948.1338506</c:v>
                </c:pt>
                <c:pt idx="1607">
                  <c:v>1946.2177028000001</c:v>
                </c:pt>
                <c:pt idx="1608">
                  <c:v>1945.2596289000001</c:v>
                </c:pt>
                <c:pt idx="1609">
                  <c:v>1944.301555</c:v>
                </c:pt>
                <c:pt idx="1610">
                  <c:v>1941.4273333000001</c:v>
                </c:pt>
                <c:pt idx="1611">
                  <c:v>1940.4692594000001</c:v>
                </c:pt>
                <c:pt idx="1612">
                  <c:v>1938.5531116</c:v>
                </c:pt>
                <c:pt idx="1613">
                  <c:v>1936.6369637</c:v>
                </c:pt>
                <c:pt idx="1614">
                  <c:v>1935.6788898</c:v>
                </c:pt>
                <c:pt idx="1615">
                  <c:v>1933.7627419999999</c:v>
                </c:pt>
                <c:pt idx="1616">
                  <c:v>1931.8465942</c:v>
                </c:pt>
                <c:pt idx="1617">
                  <c:v>1930.8885203</c:v>
                </c:pt>
                <c:pt idx="1618">
                  <c:v>1929.9304463999999</c:v>
                </c:pt>
                <c:pt idx="1619">
                  <c:v>1928.0142986000001</c:v>
                </c:pt>
                <c:pt idx="1620">
                  <c:v>1926.0981508</c:v>
                </c:pt>
                <c:pt idx="1621">
                  <c:v>1925.1400768999999</c:v>
                </c:pt>
                <c:pt idx="1622">
                  <c:v>1923.2239291000001</c:v>
                </c:pt>
                <c:pt idx="1623">
                  <c:v>1921.3077813</c:v>
                </c:pt>
                <c:pt idx="1624">
                  <c:v>1920.3497073999999</c:v>
                </c:pt>
                <c:pt idx="1625">
                  <c:v>1918.4335596000001</c:v>
                </c:pt>
                <c:pt idx="1626">
                  <c:v>1916.5174118</c:v>
                </c:pt>
                <c:pt idx="1627">
                  <c:v>1915.5593378999999</c:v>
                </c:pt>
                <c:pt idx="1628">
                  <c:v>1913.6431901999999</c:v>
                </c:pt>
                <c:pt idx="1629">
                  <c:v>1912.6851162999999</c:v>
                </c:pt>
                <c:pt idx="1630">
                  <c:v>1910.7689685</c:v>
                </c:pt>
                <c:pt idx="1631">
                  <c:v>1908.8528206999999</c:v>
                </c:pt>
                <c:pt idx="1632">
                  <c:v>1907.8947467999999</c:v>
                </c:pt>
                <c:pt idx="1633">
                  <c:v>1905.0205251</c:v>
                </c:pt>
                <c:pt idx="1634">
                  <c:v>1903.1043774</c:v>
                </c:pt>
                <c:pt idx="1635">
                  <c:v>1902.1463034999999</c:v>
                </c:pt>
                <c:pt idx="1636">
                  <c:v>1901.1882296000001</c:v>
                </c:pt>
                <c:pt idx="1637">
                  <c:v>1900.2301557000001</c:v>
                </c:pt>
                <c:pt idx="1638">
                  <c:v>1898.3140079</c:v>
                </c:pt>
                <c:pt idx="1639">
                  <c:v>1896.3978600999999</c:v>
                </c:pt>
                <c:pt idx="1640">
                  <c:v>1895.4397862999999</c:v>
                </c:pt>
                <c:pt idx="1641">
                  <c:v>1893.5236385000001</c:v>
                </c:pt>
                <c:pt idx="1642">
                  <c:v>1892.5655646</c:v>
                </c:pt>
                <c:pt idx="1643">
                  <c:v>1889.691343</c:v>
                </c:pt>
                <c:pt idx="1644">
                  <c:v>1889.691343</c:v>
                </c:pt>
                <c:pt idx="1645">
                  <c:v>1886.8171213000001</c:v>
                </c:pt>
                <c:pt idx="1646">
                  <c:v>1885.8590474</c:v>
                </c:pt>
                <c:pt idx="1647">
                  <c:v>1883.9428997</c:v>
                </c:pt>
                <c:pt idx="1648">
                  <c:v>1882.9848258</c:v>
                </c:pt>
                <c:pt idx="1649">
                  <c:v>1881.0686780000001</c:v>
                </c:pt>
                <c:pt idx="1650">
                  <c:v>1879.1525303000001</c:v>
                </c:pt>
                <c:pt idx="1651">
                  <c:v>1878.1944564</c:v>
                </c:pt>
                <c:pt idx="1652">
                  <c:v>1877.2363825</c:v>
                </c:pt>
                <c:pt idx="1653">
                  <c:v>1875.3202348</c:v>
                </c:pt>
                <c:pt idx="1654">
                  <c:v>1873.4040869999999</c:v>
                </c:pt>
                <c:pt idx="1655">
                  <c:v>1872.4460131000001</c:v>
                </c:pt>
                <c:pt idx="1656">
                  <c:v>1870.5298654000001</c:v>
                </c:pt>
                <c:pt idx="1657">
                  <c:v>1869.5717915</c:v>
                </c:pt>
                <c:pt idx="1658">
                  <c:v>1867.6556438</c:v>
                </c:pt>
                <c:pt idx="1659">
                  <c:v>1865.7394959999999</c:v>
                </c:pt>
                <c:pt idx="1660">
                  <c:v>1864.7814222</c:v>
                </c:pt>
                <c:pt idx="1661">
                  <c:v>1863.8233482999999</c:v>
                </c:pt>
                <c:pt idx="1662">
                  <c:v>1861.9072005999999</c:v>
                </c:pt>
                <c:pt idx="1663">
                  <c:v>1859.9910528</c:v>
                </c:pt>
                <c:pt idx="1664">
                  <c:v>1858.0749051</c:v>
                </c:pt>
                <c:pt idx="1665">
                  <c:v>1857.1168312</c:v>
                </c:pt>
                <c:pt idx="1666">
                  <c:v>1855.2006835</c:v>
                </c:pt>
                <c:pt idx="1667">
                  <c:v>1854.2426095999999</c:v>
                </c:pt>
                <c:pt idx="1668">
                  <c:v>1852.3264618999999</c:v>
                </c:pt>
                <c:pt idx="1669">
                  <c:v>1851.3683880000001</c:v>
                </c:pt>
                <c:pt idx="1670">
                  <c:v>1849.4522403000001</c:v>
                </c:pt>
                <c:pt idx="1671">
                  <c:v>1848.4941664</c:v>
                </c:pt>
                <c:pt idx="1672">
                  <c:v>1846.5780187</c:v>
                </c:pt>
                <c:pt idx="1673">
                  <c:v>1844.661871</c:v>
                </c:pt>
                <c:pt idx="1674">
                  <c:v>1843.7037971</c:v>
                </c:pt>
                <c:pt idx="1675">
                  <c:v>1840.8295754999999</c:v>
                </c:pt>
                <c:pt idx="1676">
                  <c:v>1839.8715017</c:v>
                </c:pt>
                <c:pt idx="1677">
                  <c:v>1838.9134277999999</c:v>
                </c:pt>
                <c:pt idx="1678">
                  <c:v>1837.9553539999999</c:v>
                </c:pt>
                <c:pt idx="1679">
                  <c:v>1836.0392062000001</c:v>
                </c:pt>
                <c:pt idx="1680">
                  <c:v>1834.1230585000001</c:v>
                </c:pt>
                <c:pt idx="1681">
                  <c:v>1833.1649847000001</c:v>
                </c:pt>
                <c:pt idx="1682">
                  <c:v>1831.2488370000001</c:v>
                </c:pt>
                <c:pt idx="1683">
                  <c:v>1830.2907631</c:v>
                </c:pt>
                <c:pt idx="1684">
                  <c:v>1828.3746154</c:v>
                </c:pt>
                <c:pt idx="1685">
                  <c:v>1826.4584677</c:v>
                </c:pt>
                <c:pt idx="1686">
                  <c:v>1825.5003938</c:v>
                </c:pt>
                <c:pt idx="1687">
                  <c:v>1824.54232</c:v>
                </c:pt>
                <c:pt idx="1688">
                  <c:v>1823.5842461</c:v>
                </c:pt>
                <c:pt idx="1689">
                  <c:v>1820.7100246</c:v>
                </c:pt>
                <c:pt idx="1690">
                  <c:v>1818.7938769</c:v>
                </c:pt>
                <c:pt idx="1691">
                  <c:v>1818.7938769</c:v>
                </c:pt>
                <c:pt idx="1692">
                  <c:v>1815.9196554</c:v>
                </c:pt>
                <c:pt idx="1693">
                  <c:v>1814.9615815</c:v>
                </c:pt>
                <c:pt idx="1694">
                  <c:v>1813.0454338</c:v>
                </c:pt>
                <c:pt idx="1695">
                  <c:v>1812.08736</c:v>
                </c:pt>
                <c:pt idx="1696">
                  <c:v>1810.1712123</c:v>
                </c:pt>
                <c:pt idx="1697">
                  <c:v>1809.2131383999999</c:v>
                </c:pt>
                <c:pt idx="1698">
                  <c:v>1808.2550646</c:v>
                </c:pt>
                <c:pt idx="1699">
                  <c:v>1806.3389169</c:v>
                </c:pt>
                <c:pt idx="1700">
                  <c:v>1804.4227691999999</c:v>
                </c:pt>
                <c:pt idx="1701">
                  <c:v>1803.4646954</c:v>
                </c:pt>
                <c:pt idx="1702">
                  <c:v>1801.5485477</c:v>
                </c:pt>
                <c:pt idx="1703">
                  <c:v>1800.5904739</c:v>
                </c:pt>
                <c:pt idx="1704">
                  <c:v>1798.6743262</c:v>
                </c:pt>
                <c:pt idx="1705">
                  <c:v>1797.7162523</c:v>
                </c:pt>
                <c:pt idx="1706">
                  <c:v>1796.7581785</c:v>
                </c:pt>
                <c:pt idx="1707">
                  <c:v>1793.883957</c:v>
                </c:pt>
                <c:pt idx="1708">
                  <c:v>1792.9258832</c:v>
                </c:pt>
                <c:pt idx="1709">
                  <c:v>1791.9678093</c:v>
                </c:pt>
                <c:pt idx="1710">
                  <c:v>1790.0516616</c:v>
                </c:pt>
                <c:pt idx="1711">
                  <c:v>1789.0935878</c:v>
                </c:pt>
                <c:pt idx="1712">
                  <c:v>1788.1355140000001</c:v>
                </c:pt>
                <c:pt idx="1713">
                  <c:v>1786.2193663</c:v>
                </c:pt>
                <c:pt idx="1714">
                  <c:v>1784.3032186</c:v>
                </c:pt>
                <c:pt idx="1715">
                  <c:v>1782.3870710000001</c:v>
                </c:pt>
                <c:pt idx="1716">
                  <c:v>1781.4289971000001</c:v>
                </c:pt>
                <c:pt idx="1717">
                  <c:v>1779.5128494999999</c:v>
                </c:pt>
                <c:pt idx="1718">
                  <c:v>1778.5547756999999</c:v>
                </c:pt>
                <c:pt idx="1719">
                  <c:v>1777.5967017999999</c:v>
                </c:pt>
                <c:pt idx="1720">
                  <c:v>1775.6805542</c:v>
                </c:pt>
                <c:pt idx="1721">
                  <c:v>1773.7644065</c:v>
                </c:pt>
                <c:pt idx="1722">
                  <c:v>1772.8063327</c:v>
                </c:pt>
                <c:pt idx="1723">
                  <c:v>1771.8482589</c:v>
                </c:pt>
                <c:pt idx="1724">
                  <c:v>1769.9321112</c:v>
                </c:pt>
                <c:pt idx="1725">
                  <c:v>1768.9740374</c:v>
                </c:pt>
                <c:pt idx="1726">
                  <c:v>1767.0578897</c:v>
                </c:pt>
                <c:pt idx="1727">
                  <c:v>1765.1417421000001</c:v>
                </c:pt>
                <c:pt idx="1728">
                  <c:v>1764.1836682999999</c:v>
                </c:pt>
                <c:pt idx="1729">
                  <c:v>1764.1836682999999</c:v>
                </c:pt>
                <c:pt idx="1730">
                  <c:v>1761.3094467999999</c:v>
                </c:pt>
                <c:pt idx="1731">
                  <c:v>1760.351373</c:v>
                </c:pt>
                <c:pt idx="1732">
                  <c:v>1758.4352253</c:v>
                </c:pt>
                <c:pt idx="1733">
                  <c:v>1757.4771515</c:v>
                </c:pt>
                <c:pt idx="1734">
                  <c:v>1755.5610039000001</c:v>
                </c:pt>
                <c:pt idx="1735">
                  <c:v>1754.6029301000001</c:v>
                </c:pt>
                <c:pt idx="1736">
                  <c:v>1752.6867824000001</c:v>
                </c:pt>
                <c:pt idx="1737">
                  <c:v>1751.7287085999999</c:v>
                </c:pt>
                <c:pt idx="1738">
                  <c:v>1749.812561</c:v>
                </c:pt>
                <c:pt idx="1739">
                  <c:v>1749.812561</c:v>
                </c:pt>
                <c:pt idx="1740">
                  <c:v>1747.8964132999999</c:v>
                </c:pt>
                <c:pt idx="1741">
                  <c:v>1745.9802657</c:v>
                </c:pt>
                <c:pt idx="1742">
                  <c:v>1744.0641181000001</c:v>
                </c:pt>
                <c:pt idx="1743">
                  <c:v>1742.1479704999999</c:v>
                </c:pt>
                <c:pt idx="1744">
                  <c:v>1742.1479704999999</c:v>
                </c:pt>
                <c:pt idx="1745">
                  <c:v>1740.2318227999999</c:v>
                </c:pt>
                <c:pt idx="1746">
                  <c:v>1739.273749</c:v>
                </c:pt>
                <c:pt idx="1747">
                  <c:v>1737.3576014</c:v>
                </c:pt>
                <c:pt idx="1748">
                  <c:v>1735.4414538000001</c:v>
                </c:pt>
                <c:pt idx="1749">
                  <c:v>1734.4833799999999</c:v>
                </c:pt>
                <c:pt idx="1750">
                  <c:v>1733.5253061999999</c:v>
                </c:pt>
                <c:pt idx="1751">
                  <c:v>1731.6091586</c:v>
                </c:pt>
                <c:pt idx="1752">
                  <c:v>1730.6510848</c:v>
                </c:pt>
                <c:pt idx="1753">
                  <c:v>1728.7349371</c:v>
                </c:pt>
                <c:pt idx="1754">
                  <c:v>1727.7768633000001</c:v>
                </c:pt>
                <c:pt idx="1755">
                  <c:v>1725.8607156999999</c:v>
                </c:pt>
                <c:pt idx="1756">
                  <c:v>1724.9026418999999</c:v>
                </c:pt>
                <c:pt idx="1757">
                  <c:v>1722.9864943</c:v>
                </c:pt>
                <c:pt idx="1758">
                  <c:v>1722.0284205</c:v>
                </c:pt>
                <c:pt idx="1759">
                  <c:v>1720.1122729000001</c:v>
                </c:pt>
                <c:pt idx="1760">
                  <c:v>1719.1541990999999</c:v>
                </c:pt>
                <c:pt idx="1761">
                  <c:v>1718.1961252999999</c:v>
                </c:pt>
                <c:pt idx="1762">
                  <c:v>1717.2380515</c:v>
                </c:pt>
                <c:pt idx="1763">
                  <c:v>1715.3219039000001</c:v>
                </c:pt>
                <c:pt idx="1764">
                  <c:v>1714.3638301000001</c:v>
                </c:pt>
                <c:pt idx="1765">
                  <c:v>1712.4476824999999</c:v>
                </c:pt>
                <c:pt idx="1766">
                  <c:v>1710.5315349</c:v>
                </c:pt>
                <c:pt idx="1767">
                  <c:v>1709.5734611</c:v>
                </c:pt>
                <c:pt idx="1768">
                  <c:v>1708.6153873000001</c:v>
                </c:pt>
                <c:pt idx="1769">
                  <c:v>1707.6573135000001</c:v>
                </c:pt>
                <c:pt idx="1770">
                  <c:v>1705.7411658999999</c:v>
                </c:pt>
                <c:pt idx="1771">
                  <c:v>1703.8250183</c:v>
                </c:pt>
                <c:pt idx="1772">
                  <c:v>1702.8669445999999</c:v>
                </c:pt>
                <c:pt idx="1773">
                  <c:v>1701.9088707999999</c:v>
                </c:pt>
                <c:pt idx="1774">
                  <c:v>1699.9927232</c:v>
                </c:pt>
                <c:pt idx="1775">
                  <c:v>1699.0346494</c:v>
                </c:pt>
                <c:pt idx="1776">
                  <c:v>1697.1185018000001</c:v>
                </c:pt>
                <c:pt idx="1777">
                  <c:v>1695.2023541999999</c:v>
                </c:pt>
                <c:pt idx="1778">
                  <c:v>1694.2442804</c:v>
                </c:pt>
                <c:pt idx="1779">
                  <c:v>1693.2862066</c:v>
                </c:pt>
                <c:pt idx="1780">
                  <c:v>1691.3700590999999</c:v>
                </c:pt>
                <c:pt idx="1781">
                  <c:v>1691.3700590999999</c:v>
                </c:pt>
                <c:pt idx="1782">
                  <c:v>1688.4958377</c:v>
                </c:pt>
                <c:pt idx="1783">
                  <c:v>1687.5377639000001</c:v>
                </c:pt>
                <c:pt idx="1784">
                  <c:v>1685.6216162999999</c:v>
                </c:pt>
                <c:pt idx="1785">
                  <c:v>1684.6635426</c:v>
                </c:pt>
                <c:pt idx="1786">
                  <c:v>1683.7054688000001</c:v>
                </c:pt>
                <c:pt idx="1787">
                  <c:v>1681.7893211999999</c:v>
                </c:pt>
                <c:pt idx="1788">
                  <c:v>1679.8731736</c:v>
                </c:pt>
                <c:pt idx="1789">
                  <c:v>1679.8731736</c:v>
                </c:pt>
                <c:pt idx="1790">
                  <c:v>1677.9570260999999</c:v>
                </c:pt>
                <c:pt idx="1791">
                  <c:v>1676.0408785</c:v>
                </c:pt>
                <c:pt idx="1792">
                  <c:v>1675.0828047</c:v>
                </c:pt>
                <c:pt idx="1793">
                  <c:v>1674.1247310000001</c:v>
                </c:pt>
                <c:pt idx="1794">
                  <c:v>1673.1666571999999</c:v>
                </c:pt>
                <c:pt idx="1795">
                  <c:v>1671.2505096</c:v>
                </c:pt>
                <c:pt idx="1796">
                  <c:v>1670.2924358</c:v>
                </c:pt>
                <c:pt idx="1797">
                  <c:v>1669.3343620999999</c:v>
                </c:pt>
                <c:pt idx="1798">
                  <c:v>1666.4601407</c:v>
                </c:pt>
                <c:pt idx="1799">
                  <c:v>1665.5020669999999</c:v>
                </c:pt>
                <c:pt idx="1800">
                  <c:v>1664.5439931999999</c:v>
                </c:pt>
                <c:pt idx="1801">
                  <c:v>1662.6278456</c:v>
                </c:pt>
                <c:pt idx="1802">
                  <c:v>1661.6697718999999</c:v>
                </c:pt>
                <c:pt idx="1803">
                  <c:v>1659.7536243</c:v>
                </c:pt>
                <c:pt idx="1804">
                  <c:v>1659.7536243</c:v>
                </c:pt>
                <c:pt idx="1805">
                  <c:v>1656.8794029999999</c:v>
                </c:pt>
                <c:pt idx="1806">
                  <c:v>1655.9213291999999</c:v>
                </c:pt>
                <c:pt idx="1807">
                  <c:v>1654.0051817000001</c:v>
                </c:pt>
                <c:pt idx="1808">
                  <c:v>1654.0051817000001</c:v>
                </c:pt>
                <c:pt idx="1809">
                  <c:v>1652.0890340999999</c:v>
                </c:pt>
                <c:pt idx="1810">
                  <c:v>1651.1309604</c:v>
                </c:pt>
                <c:pt idx="1811">
                  <c:v>1650.1728866000001</c:v>
                </c:pt>
                <c:pt idx="1812">
                  <c:v>1648.2567391</c:v>
                </c:pt>
                <c:pt idx="1813">
                  <c:v>1646.3405915000001</c:v>
                </c:pt>
                <c:pt idx="1814">
                  <c:v>1645.3825178</c:v>
                </c:pt>
                <c:pt idx="1815">
                  <c:v>1643.4663702</c:v>
                </c:pt>
                <c:pt idx="1816">
                  <c:v>1642.5082964999999</c:v>
                </c:pt>
                <c:pt idx="1817">
                  <c:v>1641.5502226999999</c:v>
                </c:pt>
                <c:pt idx="1818">
                  <c:v>1640.5921489</c:v>
                </c:pt>
                <c:pt idx="1819">
                  <c:v>1639.6340752000001</c:v>
                </c:pt>
                <c:pt idx="1820">
                  <c:v>1637.7179277</c:v>
                </c:pt>
                <c:pt idx="1821">
                  <c:v>1635.8017801000001</c:v>
                </c:pt>
                <c:pt idx="1822">
                  <c:v>1634.8437064</c:v>
                </c:pt>
                <c:pt idx="1823">
                  <c:v>1633.8856326</c:v>
                </c:pt>
                <c:pt idx="1824">
                  <c:v>1631.9694850999999</c:v>
                </c:pt>
                <c:pt idx="1825">
                  <c:v>1630.0533376000001</c:v>
                </c:pt>
                <c:pt idx="1826">
                  <c:v>1629.0952638000001</c:v>
                </c:pt>
                <c:pt idx="1827">
                  <c:v>1628.1371901</c:v>
                </c:pt>
                <c:pt idx="1828">
                  <c:v>1627.1791163</c:v>
                </c:pt>
                <c:pt idx="1829">
                  <c:v>1625.2629688</c:v>
                </c:pt>
                <c:pt idx="1830">
                  <c:v>1624.304895</c:v>
                </c:pt>
                <c:pt idx="1831">
                  <c:v>1623.3468213000001</c:v>
                </c:pt>
                <c:pt idx="1832">
                  <c:v>1621.4306738</c:v>
                </c:pt>
                <c:pt idx="1833">
                  <c:v>1621.4306738</c:v>
                </c:pt>
                <c:pt idx="1834">
                  <c:v>1619.5145262999999</c:v>
                </c:pt>
                <c:pt idx="1835">
                  <c:v>1617.5983788000001</c:v>
                </c:pt>
                <c:pt idx="1836">
                  <c:v>1616.6403049999999</c:v>
                </c:pt>
                <c:pt idx="1837">
                  <c:v>1615.6822311999999</c:v>
                </c:pt>
                <c:pt idx="1838">
                  <c:v>1613.7660837000001</c:v>
                </c:pt>
                <c:pt idx="1839">
                  <c:v>1611.8499362</c:v>
                </c:pt>
                <c:pt idx="1840">
                  <c:v>1611.8499362</c:v>
                </c:pt>
                <c:pt idx="1841">
                  <c:v>1609.9337886999999</c:v>
                </c:pt>
                <c:pt idx="1842">
                  <c:v>1608.975715</c:v>
                </c:pt>
                <c:pt idx="1843">
                  <c:v>1607.0595675</c:v>
                </c:pt>
                <c:pt idx="1844">
                  <c:v>1606.1014938000001</c:v>
                </c:pt>
                <c:pt idx="1845">
                  <c:v>1604.1853463</c:v>
                </c:pt>
                <c:pt idx="1846">
                  <c:v>1604.1853463</c:v>
                </c:pt>
                <c:pt idx="1847">
                  <c:v>1603.2272725</c:v>
                </c:pt>
                <c:pt idx="1848">
                  <c:v>1601.3111249999999</c:v>
                </c:pt>
                <c:pt idx="1849">
                  <c:v>1599.3949775000001</c:v>
                </c:pt>
                <c:pt idx="1850">
                  <c:v>1597.47883</c:v>
                </c:pt>
                <c:pt idx="1851">
                  <c:v>1596.5207562999999</c:v>
                </c:pt>
                <c:pt idx="1852">
                  <c:v>1595.5626826</c:v>
                </c:pt>
                <c:pt idx="1853">
                  <c:v>1594.6046088000001</c:v>
                </c:pt>
                <c:pt idx="1854">
                  <c:v>1593.6465350999999</c:v>
                </c:pt>
                <c:pt idx="1855">
                  <c:v>1591.7303876000001</c:v>
                </c:pt>
                <c:pt idx="1856">
                  <c:v>1590.7723139</c:v>
                </c:pt>
                <c:pt idx="1857">
                  <c:v>1588.8561663999999</c:v>
                </c:pt>
                <c:pt idx="1858">
                  <c:v>1587.8980925999999</c:v>
                </c:pt>
                <c:pt idx="1859">
                  <c:v>1586.9400189</c:v>
                </c:pt>
                <c:pt idx="1860">
                  <c:v>1585.0238714</c:v>
                </c:pt>
                <c:pt idx="1861">
                  <c:v>1584.0657977000001</c:v>
                </c:pt>
                <c:pt idx="1862">
                  <c:v>1582.1496502</c:v>
                </c:pt>
                <c:pt idx="1863">
                  <c:v>1582.1496502</c:v>
                </c:pt>
                <c:pt idx="1864">
                  <c:v>1580.2335026999999</c:v>
                </c:pt>
                <c:pt idx="1865">
                  <c:v>1579.275429</c:v>
                </c:pt>
                <c:pt idx="1866">
                  <c:v>1577.3592815</c:v>
                </c:pt>
                <c:pt idx="1867">
                  <c:v>1577.3592815</c:v>
                </c:pt>
                <c:pt idx="1868">
                  <c:v>1575.4431341</c:v>
                </c:pt>
                <c:pt idx="1869">
                  <c:v>1574.4850603</c:v>
                </c:pt>
                <c:pt idx="1870">
                  <c:v>1572.5689129</c:v>
                </c:pt>
                <c:pt idx="1871">
                  <c:v>1570.6527653999999</c:v>
                </c:pt>
                <c:pt idx="1872">
                  <c:v>1570.6527653999999</c:v>
                </c:pt>
                <c:pt idx="1873">
                  <c:v>1567.7785441999999</c:v>
                </c:pt>
                <c:pt idx="1874">
                  <c:v>1567.7785441999999</c:v>
                </c:pt>
                <c:pt idx="1875">
                  <c:v>1566.8204705000001</c:v>
                </c:pt>
                <c:pt idx="1876">
                  <c:v>1564.904323</c:v>
                </c:pt>
                <c:pt idx="1877">
                  <c:v>1562.9881756</c:v>
                </c:pt>
                <c:pt idx="1878">
                  <c:v>1562.9881756</c:v>
                </c:pt>
                <c:pt idx="1879">
                  <c:v>1561.0720280999999</c:v>
                </c:pt>
                <c:pt idx="1880">
                  <c:v>1560.1139544</c:v>
                </c:pt>
                <c:pt idx="1881">
                  <c:v>1559.1558806999999</c:v>
                </c:pt>
                <c:pt idx="1882">
                  <c:v>1556.2816594999999</c:v>
                </c:pt>
                <c:pt idx="1883">
                  <c:v>1556.2816594999999</c:v>
                </c:pt>
                <c:pt idx="1884">
                  <c:v>1555.3235858</c:v>
                </c:pt>
                <c:pt idx="1885">
                  <c:v>1553.4074383</c:v>
                </c:pt>
                <c:pt idx="1886">
                  <c:v>1552.4493646000001</c:v>
                </c:pt>
                <c:pt idx="1887">
                  <c:v>1551.4912909</c:v>
                </c:pt>
                <c:pt idx="1888">
                  <c:v>1550.5332172000001</c:v>
                </c:pt>
                <c:pt idx="1889">
                  <c:v>1548.6170697</c:v>
                </c:pt>
                <c:pt idx="1890">
                  <c:v>1547.6589959999999</c:v>
                </c:pt>
                <c:pt idx="1891">
                  <c:v>1545.7428485999999</c:v>
                </c:pt>
                <c:pt idx="1892">
                  <c:v>1544.7847749</c:v>
                </c:pt>
                <c:pt idx="1893">
                  <c:v>1542.8686273999999</c:v>
                </c:pt>
                <c:pt idx="1894">
                  <c:v>1541.9105537</c:v>
                </c:pt>
                <c:pt idx="1895">
                  <c:v>1540.9524799999999</c:v>
                </c:pt>
                <c:pt idx="1896">
                  <c:v>1539.9944063</c:v>
                </c:pt>
                <c:pt idx="1897">
                  <c:v>1539.0363325999999</c:v>
                </c:pt>
                <c:pt idx="1898">
                  <c:v>1537.1201851000001</c:v>
                </c:pt>
                <c:pt idx="1899">
                  <c:v>1536.1621114</c:v>
                </c:pt>
                <c:pt idx="1900">
                  <c:v>1535.2040377000001</c:v>
                </c:pt>
                <c:pt idx="1901">
                  <c:v>1534.245964</c:v>
                </c:pt>
                <c:pt idx="1902">
                  <c:v>1532.3298166</c:v>
                </c:pt>
                <c:pt idx="1903">
                  <c:v>1531.3717428</c:v>
                </c:pt>
                <c:pt idx="1904">
                  <c:v>1530.4136691000001</c:v>
                </c:pt>
                <c:pt idx="1905">
                  <c:v>1529.4555954</c:v>
                </c:pt>
                <c:pt idx="1906">
                  <c:v>1526.5813743000001</c:v>
                </c:pt>
                <c:pt idx="1907">
                  <c:v>1526.5813743000001</c:v>
                </c:pt>
                <c:pt idx="1908">
                  <c:v>1525.6233006</c:v>
                </c:pt>
                <c:pt idx="1909">
                  <c:v>1523.7071532</c:v>
                </c:pt>
                <c:pt idx="1910">
                  <c:v>1522.7490795000001</c:v>
                </c:pt>
                <c:pt idx="1911">
                  <c:v>1520.832932</c:v>
                </c:pt>
                <c:pt idx="1912">
                  <c:v>1520.832932</c:v>
                </c:pt>
                <c:pt idx="1913">
                  <c:v>1518.9167846</c:v>
                </c:pt>
                <c:pt idx="1914">
                  <c:v>1517.0006372</c:v>
                </c:pt>
                <c:pt idx="1915">
                  <c:v>1516.0425634999999</c:v>
                </c:pt>
                <c:pt idx="1916">
                  <c:v>1515.0844898</c:v>
                </c:pt>
                <c:pt idx="1917">
                  <c:v>1514.1264160999999</c:v>
                </c:pt>
                <c:pt idx="1918">
                  <c:v>1512.2102686999999</c:v>
                </c:pt>
                <c:pt idx="1919">
                  <c:v>1511.252195</c:v>
                </c:pt>
                <c:pt idx="1920">
                  <c:v>1510.2941212999999</c:v>
                </c:pt>
                <c:pt idx="1921">
                  <c:v>1508.3779738999999</c:v>
                </c:pt>
                <c:pt idx="1922">
                  <c:v>1507.4199002</c:v>
                </c:pt>
                <c:pt idx="1923">
                  <c:v>1507.4199002</c:v>
                </c:pt>
                <c:pt idx="1924">
                  <c:v>1505.5037528</c:v>
                </c:pt>
                <c:pt idx="1925">
                  <c:v>1503.5876054</c:v>
                </c:pt>
                <c:pt idx="1926">
                  <c:v>1502.6295316999999</c:v>
                </c:pt>
                <c:pt idx="1927">
                  <c:v>1501.671458</c:v>
                </c:pt>
                <c:pt idx="1928">
                  <c:v>1499.7553106</c:v>
                </c:pt>
                <c:pt idx="1929">
                  <c:v>1498.7972368999999</c:v>
                </c:pt>
                <c:pt idx="1930">
                  <c:v>1497.8391632</c:v>
                </c:pt>
                <c:pt idx="1931">
                  <c:v>1495.9230158</c:v>
                </c:pt>
                <c:pt idx="1932">
                  <c:v>1494.9649420999999</c:v>
                </c:pt>
                <c:pt idx="1933">
                  <c:v>1494.9649420999999</c:v>
                </c:pt>
                <c:pt idx="1934">
                  <c:v>1493.0487946999999</c:v>
                </c:pt>
                <c:pt idx="1935">
                  <c:v>1492.090721</c:v>
                </c:pt>
                <c:pt idx="1936">
                  <c:v>1491.1326472999999</c:v>
                </c:pt>
                <c:pt idx="1937">
                  <c:v>1490.1745737000001</c:v>
                </c:pt>
                <c:pt idx="1938">
                  <c:v>1488.2584263000001</c:v>
                </c:pt>
                <c:pt idx="1939">
                  <c:v>1486.3422789000001</c:v>
                </c:pt>
                <c:pt idx="1940">
                  <c:v>1486.3422789000001</c:v>
                </c:pt>
                <c:pt idx="1941">
                  <c:v>1484.4261315000001</c:v>
                </c:pt>
                <c:pt idx="1942">
                  <c:v>1483.4680578</c:v>
                </c:pt>
                <c:pt idx="1943">
                  <c:v>1482.5099841000001</c:v>
                </c:pt>
                <c:pt idx="1944">
                  <c:v>1481.5519104</c:v>
                </c:pt>
                <c:pt idx="1945">
                  <c:v>1479.6357631000001</c:v>
                </c:pt>
                <c:pt idx="1946">
                  <c:v>1478.6776894</c:v>
                </c:pt>
                <c:pt idx="1947">
                  <c:v>1477.7196157000001</c:v>
                </c:pt>
                <c:pt idx="1948">
                  <c:v>1476.761542</c:v>
                </c:pt>
                <c:pt idx="1949">
                  <c:v>1474.8453946</c:v>
                </c:pt>
                <c:pt idx="1950">
                  <c:v>1473.8873209999999</c:v>
                </c:pt>
                <c:pt idx="1951">
                  <c:v>1472.9292473</c:v>
                </c:pt>
                <c:pt idx="1952">
                  <c:v>1471.9711735999999</c:v>
                </c:pt>
                <c:pt idx="1953">
                  <c:v>1470.0550261999999</c:v>
                </c:pt>
                <c:pt idx="1954">
                  <c:v>1470.0550261999999</c:v>
                </c:pt>
                <c:pt idx="1955">
                  <c:v>1468.1388789</c:v>
                </c:pt>
                <c:pt idx="1956">
                  <c:v>1467.1808051999999</c:v>
                </c:pt>
                <c:pt idx="1957">
                  <c:v>1466.2227315</c:v>
                </c:pt>
                <c:pt idx="1958">
                  <c:v>1464.3065841</c:v>
                </c:pt>
                <c:pt idx="1959">
                  <c:v>1463.3485103999999</c:v>
                </c:pt>
                <c:pt idx="1960">
                  <c:v>1462.3904368000001</c:v>
                </c:pt>
                <c:pt idx="1961">
                  <c:v>1462.3904368000001</c:v>
                </c:pt>
                <c:pt idx="1962">
                  <c:v>1460.4742894000001</c:v>
                </c:pt>
                <c:pt idx="1963">
                  <c:v>1459.5162157</c:v>
                </c:pt>
                <c:pt idx="1964">
                  <c:v>1458.5581420999999</c:v>
                </c:pt>
                <c:pt idx="1965">
                  <c:v>1456.6419946999999</c:v>
                </c:pt>
                <c:pt idx="1966">
                  <c:v>1455.6839210000001</c:v>
                </c:pt>
                <c:pt idx="1967">
                  <c:v>1454.7258474</c:v>
                </c:pt>
                <c:pt idx="1968">
                  <c:v>1453.7677736999999</c:v>
                </c:pt>
                <c:pt idx="1969">
                  <c:v>1451.8516262999999</c:v>
                </c:pt>
                <c:pt idx="1970">
                  <c:v>1450.8935527000001</c:v>
                </c:pt>
                <c:pt idx="1971">
                  <c:v>1448.9774053000001</c:v>
                </c:pt>
                <c:pt idx="1972">
                  <c:v>1448.0193316</c:v>
                </c:pt>
                <c:pt idx="1973">
                  <c:v>1448.0193316</c:v>
                </c:pt>
                <c:pt idx="1974">
                  <c:v>1446.1031843000001</c:v>
                </c:pt>
                <c:pt idx="1975">
                  <c:v>1446.1031843000001</c:v>
                </c:pt>
                <c:pt idx="1976">
                  <c:v>1444.1870369000001</c:v>
                </c:pt>
                <c:pt idx="1977">
                  <c:v>1442.2708895999999</c:v>
                </c:pt>
                <c:pt idx="1978">
                  <c:v>1441.3128159</c:v>
                </c:pt>
                <c:pt idx="1979">
                  <c:v>1440.3547423</c:v>
                </c:pt>
                <c:pt idx="1980">
                  <c:v>1439.3966686000001</c:v>
                </c:pt>
                <c:pt idx="1981">
                  <c:v>1438.4385949</c:v>
                </c:pt>
                <c:pt idx="1982">
                  <c:v>1436.5224476000001</c:v>
                </c:pt>
                <c:pt idx="1983">
                  <c:v>1435.5643739</c:v>
                </c:pt>
                <c:pt idx="1984">
                  <c:v>1435.5643739</c:v>
                </c:pt>
                <c:pt idx="1985">
                  <c:v>1433.6482266</c:v>
                </c:pt>
                <c:pt idx="1986">
                  <c:v>1432.6901528999999</c:v>
                </c:pt>
                <c:pt idx="1987">
                  <c:v>1431.7320792999999</c:v>
                </c:pt>
                <c:pt idx="1988">
                  <c:v>1429.8159318999999</c:v>
                </c:pt>
                <c:pt idx="1989">
                  <c:v>1428.8578583000001</c:v>
                </c:pt>
                <c:pt idx="1990">
                  <c:v>1427.8997846</c:v>
                </c:pt>
                <c:pt idx="1991">
                  <c:v>1425.9836373000001</c:v>
                </c:pt>
                <c:pt idx="1992">
                  <c:v>1425.9836373000001</c:v>
                </c:pt>
                <c:pt idx="1993">
                  <c:v>1424.0674899999999</c:v>
                </c:pt>
                <c:pt idx="1994">
                  <c:v>1423.1094163</c:v>
                </c:pt>
                <c:pt idx="1995">
                  <c:v>1422.1513425999999</c:v>
                </c:pt>
                <c:pt idx="1996">
                  <c:v>1420.2351953</c:v>
                </c:pt>
                <c:pt idx="1997">
                  <c:v>1419.2771217</c:v>
                </c:pt>
                <c:pt idx="1998">
                  <c:v>1419.2771217</c:v>
                </c:pt>
                <c:pt idx="1999">
                  <c:v>1417.3609744</c:v>
                </c:pt>
                <c:pt idx="2000">
                  <c:v>1416.4029006999999</c:v>
                </c:pt>
                <c:pt idx="2001">
                  <c:v>1414.4867534</c:v>
                </c:pt>
                <c:pt idx="2002">
                  <c:v>1413.5286797000001</c:v>
                </c:pt>
                <c:pt idx="2003">
                  <c:v>1412.5706061000001</c:v>
                </c:pt>
                <c:pt idx="2004">
                  <c:v>1411.6125324</c:v>
                </c:pt>
                <c:pt idx="2005">
                  <c:v>1410.6544587999999</c:v>
                </c:pt>
                <c:pt idx="2006">
                  <c:v>1409.6963851</c:v>
                </c:pt>
                <c:pt idx="2007">
                  <c:v>1408.7383115</c:v>
                </c:pt>
                <c:pt idx="2008">
                  <c:v>1407.7802377999999</c:v>
                </c:pt>
                <c:pt idx="2009">
                  <c:v>1405.8640905</c:v>
                </c:pt>
                <c:pt idx="2010">
                  <c:v>1404.9060168000001</c:v>
                </c:pt>
                <c:pt idx="2011">
                  <c:v>1403.9479432000001</c:v>
                </c:pt>
                <c:pt idx="2012">
                  <c:v>1402.9898694999999</c:v>
                </c:pt>
                <c:pt idx="2013">
                  <c:v>1401.0737222</c:v>
                </c:pt>
                <c:pt idx="2014">
                  <c:v>1400.1156486</c:v>
                </c:pt>
                <c:pt idx="2015">
                  <c:v>1399.1575749000001</c:v>
                </c:pt>
                <c:pt idx="2016">
                  <c:v>1398.1995013000001</c:v>
                </c:pt>
                <c:pt idx="2017">
                  <c:v>1397.2414276</c:v>
                </c:pt>
                <c:pt idx="2018">
                  <c:v>1396.2833539999999</c:v>
                </c:pt>
                <c:pt idx="2019">
                  <c:v>1394.3672067</c:v>
                </c:pt>
                <c:pt idx="2020">
                  <c:v>1393.4091331</c:v>
                </c:pt>
                <c:pt idx="2021">
                  <c:v>1392.4510594000001</c:v>
                </c:pt>
                <c:pt idx="2022">
                  <c:v>1391.4929858</c:v>
                </c:pt>
                <c:pt idx="2023">
                  <c:v>1389.5768384999999</c:v>
                </c:pt>
                <c:pt idx="2024">
                  <c:v>1388.6187648</c:v>
                </c:pt>
                <c:pt idx="2025">
                  <c:v>1388.6187648</c:v>
                </c:pt>
                <c:pt idx="2026">
                  <c:v>1386.7026175000001</c:v>
                </c:pt>
                <c:pt idx="2027">
                  <c:v>1386.7026175000001</c:v>
                </c:pt>
                <c:pt idx="2028">
                  <c:v>1384.7864703</c:v>
                </c:pt>
                <c:pt idx="2029">
                  <c:v>1383.8283965999999</c:v>
                </c:pt>
                <c:pt idx="2030">
                  <c:v>1382.8703230000001</c:v>
                </c:pt>
                <c:pt idx="2031">
                  <c:v>1381.9122493</c:v>
                </c:pt>
                <c:pt idx="2032">
                  <c:v>1380.9541757</c:v>
                </c:pt>
                <c:pt idx="2033">
                  <c:v>1379.0380284</c:v>
                </c:pt>
                <c:pt idx="2034">
                  <c:v>1378.0799548</c:v>
                </c:pt>
                <c:pt idx="2035">
                  <c:v>1376.1638075000001</c:v>
                </c:pt>
                <c:pt idx="2036">
                  <c:v>1375.2057339</c:v>
                </c:pt>
                <c:pt idx="2037">
                  <c:v>1375.2057339</c:v>
                </c:pt>
                <c:pt idx="2038">
                  <c:v>1373.2895865999999</c:v>
                </c:pt>
                <c:pt idx="2039">
                  <c:v>1372.3315129</c:v>
                </c:pt>
                <c:pt idx="2040">
                  <c:v>1370.4153656999999</c:v>
                </c:pt>
                <c:pt idx="2041">
                  <c:v>1369.4572920000001</c:v>
                </c:pt>
                <c:pt idx="2042">
                  <c:v>1368.4992184</c:v>
                </c:pt>
                <c:pt idx="2043">
                  <c:v>1368.4992184</c:v>
                </c:pt>
                <c:pt idx="2044">
                  <c:v>1366.5830711000001</c:v>
                </c:pt>
                <c:pt idx="2045">
                  <c:v>1364.6669239</c:v>
                </c:pt>
                <c:pt idx="2046">
                  <c:v>1363.7088501999999</c:v>
                </c:pt>
                <c:pt idx="2047">
                  <c:v>1363.7088501999999</c:v>
                </c:pt>
                <c:pt idx="2048">
                  <c:v>1361.7927030000001</c:v>
                </c:pt>
                <c:pt idx="2049">
                  <c:v>1360.8346293</c:v>
                </c:pt>
                <c:pt idx="2050">
                  <c:v>1359.8765556999999</c:v>
                </c:pt>
                <c:pt idx="2051">
                  <c:v>1357.9604084</c:v>
                </c:pt>
                <c:pt idx="2052">
                  <c:v>1357.9604084</c:v>
                </c:pt>
                <c:pt idx="2053">
                  <c:v>1357.0023348</c:v>
                </c:pt>
                <c:pt idx="2054">
                  <c:v>1356.0442611999999</c:v>
                </c:pt>
                <c:pt idx="2055">
                  <c:v>1354.1281139</c:v>
                </c:pt>
                <c:pt idx="2056">
                  <c:v>1353.1700403</c:v>
                </c:pt>
                <c:pt idx="2057">
                  <c:v>1353.1700403</c:v>
                </c:pt>
                <c:pt idx="2058">
                  <c:v>1351.2538930000001</c:v>
                </c:pt>
                <c:pt idx="2059">
                  <c:v>1350.2958194</c:v>
                </c:pt>
                <c:pt idx="2060">
                  <c:v>1349.3377458</c:v>
                </c:pt>
                <c:pt idx="2061">
                  <c:v>1348.3796722</c:v>
                </c:pt>
                <c:pt idx="2062">
                  <c:v>1347.4215985000001</c:v>
                </c:pt>
                <c:pt idx="2063">
                  <c:v>1345.5054513</c:v>
                </c:pt>
                <c:pt idx="2064">
                  <c:v>1345.5054513</c:v>
                </c:pt>
                <c:pt idx="2065">
                  <c:v>1343.5893040999999</c:v>
                </c:pt>
                <c:pt idx="2066">
                  <c:v>1343.5893040999999</c:v>
                </c:pt>
                <c:pt idx="2067">
                  <c:v>1342.6312304</c:v>
                </c:pt>
                <c:pt idx="2068">
                  <c:v>1340.7150832</c:v>
                </c:pt>
                <c:pt idx="2069">
                  <c:v>1339.7570095999999</c:v>
                </c:pt>
                <c:pt idx="2070">
                  <c:v>1337.8408623</c:v>
                </c:pt>
                <c:pt idx="2071">
                  <c:v>1336.8827887</c:v>
                </c:pt>
                <c:pt idx="2072">
                  <c:v>1335.9247151</c:v>
                </c:pt>
                <c:pt idx="2073">
                  <c:v>1334.9666414999999</c:v>
                </c:pt>
                <c:pt idx="2074">
                  <c:v>1334.9666414999999</c:v>
                </c:pt>
                <c:pt idx="2075">
                  <c:v>1333.0504942</c:v>
                </c:pt>
                <c:pt idx="2076">
                  <c:v>1332.0924206</c:v>
                </c:pt>
                <c:pt idx="2077">
                  <c:v>1331.1343469999999</c:v>
                </c:pt>
                <c:pt idx="2078">
                  <c:v>1329.2181998000001</c:v>
                </c:pt>
                <c:pt idx="2079">
                  <c:v>1329.2181998000001</c:v>
                </c:pt>
                <c:pt idx="2080">
                  <c:v>1327.3020524999999</c:v>
                </c:pt>
                <c:pt idx="2081">
                  <c:v>1326.3439788999999</c:v>
                </c:pt>
                <c:pt idx="2082">
                  <c:v>1325.3859053000001</c:v>
                </c:pt>
                <c:pt idx="2083">
                  <c:v>1325.3859053000001</c:v>
                </c:pt>
                <c:pt idx="2084">
                  <c:v>1323.4697581</c:v>
                </c:pt>
                <c:pt idx="2085">
                  <c:v>1322.5116845</c:v>
                </c:pt>
                <c:pt idx="2086">
                  <c:v>1320.5955372000001</c:v>
                </c:pt>
                <c:pt idx="2087">
                  <c:v>1319.6374636</c:v>
                </c:pt>
                <c:pt idx="2088">
                  <c:v>1319.6374636</c:v>
                </c:pt>
                <c:pt idx="2089">
                  <c:v>1318.67939</c:v>
                </c:pt>
                <c:pt idx="2090">
                  <c:v>1316.7632427999999</c:v>
                </c:pt>
                <c:pt idx="2091">
                  <c:v>1315.8051691999999</c:v>
                </c:pt>
                <c:pt idx="2092">
                  <c:v>1313.8890220000001</c:v>
                </c:pt>
                <c:pt idx="2093">
                  <c:v>1313.8890220000001</c:v>
                </c:pt>
                <c:pt idx="2094">
                  <c:v>1312.9309484</c:v>
                </c:pt>
                <c:pt idx="2095">
                  <c:v>1311.9728746999999</c:v>
                </c:pt>
                <c:pt idx="2096">
                  <c:v>1310.0567275000001</c:v>
                </c:pt>
                <c:pt idx="2097">
                  <c:v>1309.0986539</c:v>
                </c:pt>
                <c:pt idx="2098">
                  <c:v>1309.0986539</c:v>
                </c:pt>
                <c:pt idx="2099">
                  <c:v>1307.1825067</c:v>
                </c:pt>
                <c:pt idx="2100">
                  <c:v>1306.2244330999999</c:v>
                </c:pt>
                <c:pt idx="2101">
                  <c:v>1305.2663594999999</c:v>
                </c:pt>
                <c:pt idx="2102">
                  <c:v>1304.3082859000001</c:v>
                </c:pt>
                <c:pt idx="2103">
                  <c:v>1303.3502123000001</c:v>
                </c:pt>
                <c:pt idx="2104">
                  <c:v>1301.4340651</c:v>
                </c:pt>
                <c:pt idx="2105">
                  <c:v>1301.4340651</c:v>
                </c:pt>
                <c:pt idx="2106">
                  <c:v>1300.4759915</c:v>
                </c:pt>
                <c:pt idx="2107">
                  <c:v>1299.5179178999999</c:v>
                </c:pt>
                <c:pt idx="2108">
                  <c:v>1297.6017707000001</c:v>
                </c:pt>
                <c:pt idx="2109">
                  <c:v>1297.6017707000001</c:v>
                </c:pt>
                <c:pt idx="2110">
                  <c:v>1295.6856235</c:v>
                </c:pt>
                <c:pt idx="2111">
                  <c:v>1294.7275499</c:v>
                </c:pt>
                <c:pt idx="2112">
                  <c:v>1294.7275499</c:v>
                </c:pt>
                <c:pt idx="2113">
                  <c:v>1292.8114026999999</c:v>
                </c:pt>
                <c:pt idx="2114">
                  <c:v>1291.8533291000001</c:v>
                </c:pt>
                <c:pt idx="2115">
                  <c:v>1291.8533291000001</c:v>
                </c:pt>
                <c:pt idx="2116">
                  <c:v>1289.9371819</c:v>
                </c:pt>
                <c:pt idx="2117">
                  <c:v>1288.9791083</c:v>
                </c:pt>
                <c:pt idx="2118">
                  <c:v>1288.0210347</c:v>
                </c:pt>
                <c:pt idx="2119">
                  <c:v>1286.1048874999999</c:v>
                </c:pt>
                <c:pt idx="2120">
                  <c:v>1286.1048874999999</c:v>
                </c:pt>
                <c:pt idx="2121">
                  <c:v>1284.1887403000001</c:v>
                </c:pt>
                <c:pt idx="2122">
                  <c:v>1284.1887403000001</c:v>
                </c:pt>
                <c:pt idx="2123">
                  <c:v>1281.3145195</c:v>
                </c:pt>
                <c:pt idx="2124">
                  <c:v>1281.3145195</c:v>
                </c:pt>
                <c:pt idx="2125">
                  <c:v>1280.3564458999999</c:v>
                </c:pt>
                <c:pt idx="2126">
                  <c:v>1280.3564458999999</c:v>
                </c:pt>
                <c:pt idx="2127">
                  <c:v>1277.4822251999999</c:v>
                </c:pt>
                <c:pt idx="2128">
                  <c:v>1277.4822251999999</c:v>
                </c:pt>
                <c:pt idx="2129">
                  <c:v>1276.5241516000001</c:v>
                </c:pt>
                <c:pt idx="2130">
                  <c:v>1275.5660780000001</c:v>
                </c:pt>
                <c:pt idx="2131">
                  <c:v>1273.6499308</c:v>
                </c:pt>
                <c:pt idx="2132">
                  <c:v>1272.6918572</c:v>
                </c:pt>
                <c:pt idx="2133">
                  <c:v>1272.6918572</c:v>
                </c:pt>
                <c:pt idx="2134">
                  <c:v>1271.7337835999999</c:v>
                </c:pt>
                <c:pt idx="2135">
                  <c:v>1270.7757099999999</c:v>
                </c:pt>
                <c:pt idx="2136">
                  <c:v>1268.8595628</c:v>
                </c:pt>
                <c:pt idx="2137">
                  <c:v>1267.9014893000001</c:v>
                </c:pt>
                <c:pt idx="2138">
                  <c:v>1266.9434157000001</c:v>
                </c:pt>
                <c:pt idx="2139">
                  <c:v>1265.9853421</c:v>
                </c:pt>
                <c:pt idx="2140">
                  <c:v>1265.0272685</c:v>
                </c:pt>
                <c:pt idx="2141">
                  <c:v>1264.0691949</c:v>
                </c:pt>
                <c:pt idx="2142">
                  <c:v>1263.1111212999999</c:v>
                </c:pt>
                <c:pt idx="2143">
                  <c:v>1262.1530476999999</c:v>
                </c:pt>
                <c:pt idx="2144">
                  <c:v>1261.1949741999999</c:v>
                </c:pt>
                <c:pt idx="2145">
                  <c:v>1260.2369005999999</c:v>
                </c:pt>
                <c:pt idx="2146">
                  <c:v>1258.3207534000001</c:v>
                </c:pt>
                <c:pt idx="2147">
                  <c:v>1258.3207534000001</c:v>
                </c:pt>
                <c:pt idx="2148">
                  <c:v>1256.4046062</c:v>
                </c:pt>
                <c:pt idx="2149">
                  <c:v>1256.4046062</c:v>
                </c:pt>
                <c:pt idx="2150">
                  <c:v>1254.4884591</c:v>
                </c:pt>
                <c:pt idx="2151">
                  <c:v>1253.5303855</c:v>
                </c:pt>
                <c:pt idx="2152">
                  <c:v>1251.6142382999999</c:v>
                </c:pt>
                <c:pt idx="2153">
                  <c:v>1251.6142382999999</c:v>
                </c:pt>
                <c:pt idx="2154">
                  <c:v>1250.6561647999999</c:v>
                </c:pt>
                <c:pt idx="2155">
                  <c:v>1249.6980911999999</c:v>
                </c:pt>
                <c:pt idx="2156">
                  <c:v>1248.7400176000001</c:v>
                </c:pt>
                <c:pt idx="2157">
                  <c:v>1247.7819440000001</c:v>
                </c:pt>
                <c:pt idx="2158">
                  <c:v>1246.8238705000001</c:v>
                </c:pt>
                <c:pt idx="2159">
                  <c:v>1245.8657969000001</c:v>
                </c:pt>
                <c:pt idx="2160">
                  <c:v>1244.9077233</c:v>
                </c:pt>
                <c:pt idx="2161">
                  <c:v>1242.9915761</c:v>
                </c:pt>
                <c:pt idx="2162">
                  <c:v>1242.9915761</c:v>
                </c:pt>
                <c:pt idx="2163">
                  <c:v>1242.0335026</c:v>
                </c:pt>
                <c:pt idx="2164">
                  <c:v>1241.075429</c:v>
                </c:pt>
                <c:pt idx="2165">
                  <c:v>1239.1592817999999</c:v>
                </c:pt>
                <c:pt idx="2166">
                  <c:v>1238.2012083</c:v>
                </c:pt>
                <c:pt idx="2167">
                  <c:v>1238.2012083</c:v>
                </c:pt>
                <c:pt idx="2168">
                  <c:v>1237.2431346999999</c:v>
                </c:pt>
                <c:pt idx="2169">
                  <c:v>1235.3269875999999</c:v>
                </c:pt>
                <c:pt idx="2170">
                  <c:v>1235.3269875999999</c:v>
                </c:pt>
                <c:pt idx="2171">
                  <c:v>1233.4108404000001</c:v>
                </c:pt>
                <c:pt idx="2172">
                  <c:v>1232.4527668000001</c:v>
                </c:pt>
                <c:pt idx="2173">
                  <c:v>1232.4527668000001</c:v>
                </c:pt>
                <c:pt idx="2174">
                  <c:v>1230.5366197000001</c:v>
                </c:pt>
                <c:pt idx="2175">
                  <c:v>1229.5785461</c:v>
                </c:pt>
                <c:pt idx="2176">
                  <c:v>1229.5785461</c:v>
                </c:pt>
                <c:pt idx="2177">
                  <c:v>1227.6623990000001</c:v>
                </c:pt>
                <c:pt idx="2178">
                  <c:v>1226.7043254</c:v>
                </c:pt>
                <c:pt idx="2179">
                  <c:v>1225.7462519000001</c:v>
                </c:pt>
                <c:pt idx="2180">
                  <c:v>1224.7881783</c:v>
                </c:pt>
                <c:pt idx="2181">
                  <c:v>1223.8301047</c:v>
                </c:pt>
                <c:pt idx="2182">
                  <c:v>1222.8720312</c:v>
                </c:pt>
                <c:pt idx="2183">
                  <c:v>1221.9139576</c:v>
                </c:pt>
                <c:pt idx="2184">
                  <c:v>1221.9139576</c:v>
                </c:pt>
                <c:pt idx="2185">
                  <c:v>1219.9978105</c:v>
                </c:pt>
                <c:pt idx="2186">
                  <c:v>1219.0397369</c:v>
                </c:pt>
                <c:pt idx="2187">
                  <c:v>1217.1235898</c:v>
                </c:pt>
                <c:pt idx="2188">
                  <c:v>1217.1235898</c:v>
                </c:pt>
                <c:pt idx="2189">
                  <c:v>1216.1655162</c:v>
                </c:pt>
                <c:pt idx="2190">
                  <c:v>1215.2074427</c:v>
                </c:pt>
                <c:pt idx="2191">
                  <c:v>1213.2912954999999</c:v>
                </c:pt>
                <c:pt idx="2192">
                  <c:v>1213.2912954999999</c:v>
                </c:pt>
                <c:pt idx="2193">
                  <c:v>1211.3751483999999</c:v>
                </c:pt>
                <c:pt idx="2194">
                  <c:v>1211.3751483999999</c:v>
                </c:pt>
                <c:pt idx="2195">
                  <c:v>1210.4170747999999</c:v>
                </c:pt>
                <c:pt idx="2196">
                  <c:v>1208.5009276999999</c:v>
                </c:pt>
                <c:pt idx="2197">
                  <c:v>1207.5428542</c:v>
                </c:pt>
                <c:pt idx="2198">
                  <c:v>1207.5428542</c:v>
                </c:pt>
                <c:pt idx="2199">
                  <c:v>1206.5847805999999</c:v>
                </c:pt>
                <c:pt idx="2200">
                  <c:v>1205.6267071</c:v>
                </c:pt>
                <c:pt idx="2201">
                  <c:v>1204.6686334999999</c:v>
                </c:pt>
                <c:pt idx="2202">
                  <c:v>1203.7105598999999</c:v>
                </c:pt>
                <c:pt idx="2203">
                  <c:v>1202.7524864</c:v>
                </c:pt>
                <c:pt idx="2204">
                  <c:v>1200.8363393</c:v>
                </c:pt>
                <c:pt idx="2205">
                  <c:v>1200.8363393</c:v>
                </c:pt>
                <c:pt idx="2206">
                  <c:v>1198.9201922</c:v>
                </c:pt>
                <c:pt idx="2207">
                  <c:v>1197.9621185999999</c:v>
                </c:pt>
                <c:pt idx="2208">
                  <c:v>1197.9621185999999</c:v>
                </c:pt>
                <c:pt idx="2209">
                  <c:v>1196.0459715</c:v>
                </c:pt>
                <c:pt idx="2210">
                  <c:v>1195.0878978999999</c:v>
                </c:pt>
                <c:pt idx="2211">
                  <c:v>1194.1298244</c:v>
                </c:pt>
                <c:pt idx="2212">
                  <c:v>1193.1717507999999</c:v>
                </c:pt>
                <c:pt idx="2213">
                  <c:v>1192.2136773</c:v>
                </c:pt>
                <c:pt idx="2214">
                  <c:v>1191.2556036999999</c:v>
                </c:pt>
                <c:pt idx="2215">
                  <c:v>1191.2556036999999</c:v>
                </c:pt>
                <c:pt idx="2216">
                  <c:v>1190.2975302</c:v>
                </c:pt>
                <c:pt idx="2217">
                  <c:v>1188.3813831</c:v>
                </c:pt>
                <c:pt idx="2218">
                  <c:v>1187.4233095</c:v>
                </c:pt>
                <c:pt idx="2219">
                  <c:v>1186.465236</c:v>
                </c:pt>
                <c:pt idx="2220">
                  <c:v>1185.5071624</c:v>
                </c:pt>
                <c:pt idx="2221">
                  <c:v>1184.5490889</c:v>
                </c:pt>
                <c:pt idx="2222">
                  <c:v>1184.5490889</c:v>
                </c:pt>
                <c:pt idx="2223">
                  <c:v>1183.5910153</c:v>
                </c:pt>
                <c:pt idx="2224">
                  <c:v>1181.6748683000001</c:v>
                </c:pt>
                <c:pt idx="2225">
                  <c:v>1181.6748683000001</c:v>
                </c:pt>
                <c:pt idx="2226">
                  <c:v>1179.7587212000001</c:v>
                </c:pt>
                <c:pt idx="2227">
                  <c:v>1178.8006476</c:v>
                </c:pt>
                <c:pt idx="2228">
                  <c:v>1178.8006476</c:v>
                </c:pt>
                <c:pt idx="2229">
                  <c:v>1176.8845005000001</c:v>
                </c:pt>
                <c:pt idx="2230">
                  <c:v>1175.9264270000001</c:v>
                </c:pt>
                <c:pt idx="2231">
                  <c:v>1175.9264270000001</c:v>
                </c:pt>
                <c:pt idx="2232">
                  <c:v>1174.9683534000001</c:v>
                </c:pt>
                <c:pt idx="2233">
                  <c:v>1173.0522063999999</c:v>
                </c:pt>
                <c:pt idx="2234">
                  <c:v>1172.0941327999999</c:v>
                </c:pt>
                <c:pt idx="2235">
                  <c:v>1171.1360592999999</c:v>
                </c:pt>
                <c:pt idx="2236">
                  <c:v>1171.1360592999999</c:v>
                </c:pt>
                <c:pt idx="2237">
                  <c:v>1169.2199122</c:v>
                </c:pt>
                <c:pt idx="2238">
                  <c:v>1169.2199122</c:v>
                </c:pt>
                <c:pt idx="2239">
                  <c:v>1167.3037651</c:v>
                </c:pt>
                <c:pt idx="2240">
                  <c:v>1166.3456916</c:v>
                </c:pt>
                <c:pt idx="2241">
                  <c:v>1166.3456916</c:v>
                </c:pt>
                <c:pt idx="2242">
                  <c:v>1164.4295445</c:v>
                </c:pt>
                <c:pt idx="2243">
                  <c:v>1164.4295445</c:v>
                </c:pt>
                <c:pt idx="2244">
                  <c:v>1163.4714710000001</c:v>
                </c:pt>
                <c:pt idx="2245">
                  <c:v>1162.5133974</c:v>
                </c:pt>
                <c:pt idx="2246">
                  <c:v>1160.5972503</c:v>
                </c:pt>
                <c:pt idx="2247">
                  <c:v>1160.5972503</c:v>
                </c:pt>
                <c:pt idx="2248">
                  <c:v>1160.5972503</c:v>
                </c:pt>
                <c:pt idx="2249">
                  <c:v>1158.6811032999999</c:v>
                </c:pt>
                <c:pt idx="2250">
                  <c:v>1157.7230297000001</c:v>
                </c:pt>
                <c:pt idx="2251">
                  <c:v>1156.7649561999999</c:v>
                </c:pt>
                <c:pt idx="2252">
                  <c:v>1155.8068827</c:v>
                </c:pt>
                <c:pt idx="2253">
                  <c:v>1154.8488090999999</c:v>
                </c:pt>
                <c:pt idx="2254">
                  <c:v>1152.9326621</c:v>
                </c:pt>
                <c:pt idx="2255">
                  <c:v>1152.9326621</c:v>
                </c:pt>
                <c:pt idx="2256">
                  <c:v>1151.9745885</c:v>
                </c:pt>
                <c:pt idx="2257">
                  <c:v>1151.016515</c:v>
                </c:pt>
                <c:pt idx="2258">
                  <c:v>1150.0584415000001</c:v>
                </c:pt>
                <c:pt idx="2259">
                  <c:v>1149.1003679</c:v>
                </c:pt>
                <c:pt idx="2260">
                  <c:v>1149.1003679</c:v>
                </c:pt>
                <c:pt idx="2261">
                  <c:v>1147.1842208999999</c:v>
                </c:pt>
                <c:pt idx="2262">
                  <c:v>1146.2261473000001</c:v>
                </c:pt>
                <c:pt idx="2263">
                  <c:v>1145.2680737999999</c:v>
                </c:pt>
                <c:pt idx="2264">
                  <c:v>1144.3100003</c:v>
                </c:pt>
                <c:pt idx="2265">
                  <c:v>1143.3519268</c:v>
                </c:pt>
                <c:pt idx="2266">
                  <c:v>1142.3938532</c:v>
                </c:pt>
                <c:pt idx="2267">
                  <c:v>1142.3938532</c:v>
                </c:pt>
                <c:pt idx="2268">
                  <c:v>1141.4357797</c:v>
                </c:pt>
                <c:pt idx="2269">
                  <c:v>1139.5196326</c:v>
                </c:pt>
                <c:pt idx="2270">
                  <c:v>1138.5615591000001</c:v>
                </c:pt>
                <c:pt idx="2271">
                  <c:v>1138.5615591000001</c:v>
                </c:pt>
                <c:pt idx="2272">
                  <c:v>1137.6034856000001</c:v>
                </c:pt>
                <c:pt idx="2273">
                  <c:v>1135.6873384999999</c:v>
                </c:pt>
                <c:pt idx="2274">
                  <c:v>1135.6873384999999</c:v>
                </c:pt>
                <c:pt idx="2275">
                  <c:v>1133.7711915</c:v>
                </c:pt>
                <c:pt idx="2276">
                  <c:v>1132.813118</c:v>
                </c:pt>
                <c:pt idx="2277">
                  <c:v>1132.813118</c:v>
                </c:pt>
                <c:pt idx="2278">
                  <c:v>1131.8550444</c:v>
                </c:pt>
                <c:pt idx="2279">
                  <c:v>1130.8969709</c:v>
                </c:pt>
                <c:pt idx="2280">
                  <c:v>1129.9388974000001</c:v>
                </c:pt>
                <c:pt idx="2281">
                  <c:v>1128.9808238999999</c:v>
                </c:pt>
                <c:pt idx="2282">
                  <c:v>1128.0227503999999</c:v>
                </c:pt>
                <c:pt idx="2283">
                  <c:v>1127.0646767999999</c:v>
                </c:pt>
                <c:pt idx="2284">
                  <c:v>1127.0646767999999</c:v>
                </c:pt>
                <c:pt idx="2285">
                  <c:v>1125.1485298</c:v>
                </c:pt>
                <c:pt idx="2286">
                  <c:v>1124.1904563000001</c:v>
                </c:pt>
                <c:pt idx="2287">
                  <c:v>1123.2323828000001</c:v>
                </c:pt>
                <c:pt idx="2288">
                  <c:v>1123.2323828000001</c:v>
                </c:pt>
                <c:pt idx="2289">
                  <c:v>1122.2743092000001</c:v>
                </c:pt>
                <c:pt idx="2290">
                  <c:v>1120.3581621999999</c:v>
                </c:pt>
                <c:pt idx="2291">
                  <c:v>1120.3581621999999</c:v>
                </c:pt>
                <c:pt idx="2292">
                  <c:v>1118.4420152</c:v>
                </c:pt>
                <c:pt idx="2293">
                  <c:v>1117.4839417000001</c:v>
                </c:pt>
                <c:pt idx="2294">
                  <c:v>1116.5258681</c:v>
                </c:pt>
                <c:pt idx="2295">
                  <c:v>1115.5677946000001</c:v>
                </c:pt>
                <c:pt idx="2296">
                  <c:v>1115.5677946000001</c:v>
                </c:pt>
                <c:pt idx="2297">
                  <c:v>1114.6097210999999</c:v>
                </c:pt>
                <c:pt idx="2298">
                  <c:v>1112.6935741</c:v>
                </c:pt>
                <c:pt idx="2299">
                  <c:v>1111.7355006</c:v>
                </c:pt>
                <c:pt idx="2300">
                  <c:v>1111.7355006</c:v>
                </c:pt>
                <c:pt idx="2301">
                  <c:v>1110.7774271000001</c:v>
                </c:pt>
                <c:pt idx="2302">
                  <c:v>1109.8193535</c:v>
                </c:pt>
                <c:pt idx="2303">
                  <c:v>1109.8193535</c:v>
                </c:pt>
                <c:pt idx="2304">
                  <c:v>1108.8612800000001</c:v>
                </c:pt>
                <c:pt idx="2305">
                  <c:v>1106.9451329999999</c:v>
                </c:pt>
                <c:pt idx="2306">
                  <c:v>1105.9870595</c:v>
                </c:pt>
                <c:pt idx="2307">
                  <c:v>1105.9870595</c:v>
                </c:pt>
                <c:pt idx="2308">
                  <c:v>1104.0709125000001</c:v>
                </c:pt>
                <c:pt idx="2309">
                  <c:v>1104.0709125000001</c:v>
                </c:pt>
                <c:pt idx="2310">
                  <c:v>1102.1547654999999</c:v>
                </c:pt>
                <c:pt idx="2311">
                  <c:v>1102.1547654999999</c:v>
                </c:pt>
                <c:pt idx="2312">
                  <c:v>1101.1966918999999</c:v>
                </c:pt>
                <c:pt idx="2313">
                  <c:v>1100.2386184</c:v>
                </c:pt>
                <c:pt idx="2314">
                  <c:v>1099.2805449</c:v>
                </c:pt>
                <c:pt idx="2315">
                  <c:v>1098.3224714</c:v>
                </c:pt>
                <c:pt idx="2316">
                  <c:v>1097.3643979000001</c:v>
                </c:pt>
                <c:pt idx="2317">
                  <c:v>1096.4063243999999</c:v>
                </c:pt>
                <c:pt idx="2318">
                  <c:v>1095.4482508999999</c:v>
                </c:pt>
                <c:pt idx="2319">
                  <c:v>1095.4482508999999</c:v>
                </c:pt>
                <c:pt idx="2320">
                  <c:v>1093.5321039</c:v>
                </c:pt>
                <c:pt idx="2321">
                  <c:v>1092.5740304000001</c:v>
                </c:pt>
                <c:pt idx="2322">
                  <c:v>1091.6159568999999</c:v>
                </c:pt>
                <c:pt idx="2323">
                  <c:v>1090.6578833999999</c:v>
                </c:pt>
                <c:pt idx="2324">
                  <c:v>1089.6998099</c:v>
                </c:pt>
                <c:pt idx="2325">
                  <c:v>1088.7417364</c:v>
                </c:pt>
                <c:pt idx="2326">
                  <c:v>1087.7836629000001</c:v>
                </c:pt>
                <c:pt idx="2327">
                  <c:v>1086.8255893999999</c:v>
                </c:pt>
                <c:pt idx="2328">
                  <c:v>1086.8255893999999</c:v>
                </c:pt>
                <c:pt idx="2329">
                  <c:v>1085.8675158999999</c:v>
                </c:pt>
                <c:pt idx="2330">
                  <c:v>1084.9094424</c:v>
                </c:pt>
                <c:pt idx="2331">
                  <c:v>1083.9513689</c:v>
                </c:pt>
                <c:pt idx="2332">
                  <c:v>1082.9932954000001</c:v>
                </c:pt>
                <c:pt idx="2333">
                  <c:v>1082.0352218999999</c:v>
                </c:pt>
                <c:pt idx="2334">
                  <c:v>1081.0771483999999</c:v>
                </c:pt>
                <c:pt idx="2335">
                  <c:v>1080.1190749</c:v>
                </c:pt>
                <c:pt idx="2336">
                  <c:v>1080.1190749</c:v>
                </c:pt>
                <c:pt idx="2337">
                  <c:v>1079.1610014</c:v>
                </c:pt>
                <c:pt idx="2338">
                  <c:v>1078.2029279000001</c:v>
                </c:pt>
                <c:pt idx="2339">
                  <c:v>1077.2448543999999</c:v>
                </c:pt>
                <c:pt idx="2340">
                  <c:v>1076.2867808999999</c:v>
                </c:pt>
                <c:pt idx="2341">
                  <c:v>1075.3287074</c:v>
                </c:pt>
                <c:pt idx="2342">
                  <c:v>1074.3706339</c:v>
                </c:pt>
                <c:pt idx="2343">
                  <c:v>1073.4125604000001</c:v>
                </c:pt>
                <c:pt idx="2344">
                  <c:v>1072.4544868999999</c:v>
                </c:pt>
                <c:pt idx="2345">
                  <c:v>1072.4544868999999</c:v>
                </c:pt>
                <c:pt idx="2346">
                  <c:v>1070.5383399</c:v>
                </c:pt>
                <c:pt idx="2347">
                  <c:v>1070.5383399</c:v>
                </c:pt>
                <c:pt idx="2348">
                  <c:v>1069.5802664</c:v>
                </c:pt>
                <c:pt idx="2349">
                  <c:v>1068.6221929000001</c:v>
                </c:pt>
                <c:pt idx="2350">
                  <c:v>1066.7060458999999</c:v>
                </c:pt>
                <c:pt idx="2351">
                  <c:v>1067.6641193999999</c:v>
                </c:pt>
                <c:pt idx="2352">
                  <c:v>1065.7479724</c:v>
                </c:pt>
                <c:pt idx="2353">
                  <c:v>1065.7479724</c:v>
                </c:pt>
                <c:pt idx="2354">
                  <c:v>1064.7898989</c:v>
                </c:pt>
                <c:pt idx="2355">
                  <c:v>1062.873752</c:v>
                </c:pt>
                <c:pt idx="2356">
                  <c:v>1062.873752</c:v>
                </c:pt>
                <c:pt idx="2357">
                  <c:v>1061.9156785</c:v>
                </c:pt>
                <c:pt idx="2358">
                  <c:v>1060.9576050000001</c:v>
                </c:pt>
                <c:pt idx="2359">
                  <c:v>1059.9995315000001</c:v>
                </c:pt>
                <c:pt idx="2360">
                  <c:v>1059.0414579999999</c:v>
                </c:pt>
                <c:pt idx="2361">
                  <c:v>1058.0833845</c:v>
                </c:pt>
                <c:pt idx="2362">
                  <c:v>1058.0833845</c:v>
                </c:pt>
                <c:pt idx="2363">
                  <c:v>1057.125311</c:v>
                </c:pt>
                <c:pt idx="2364">
                  <c:v>1056.1672375000001</c:v>
                </c:pt>
                <c:pt idx="2365">
                  <c:v>1054.2510906</c:v>
                </c:pt>
                <c:pt idx="2366">
                  <c:v>1053.2930171</c:v>
                </c:pt>
                <c:pt idx="2367">
                  <c:v>1053.2930171</c:v>
                </c:pt>
                <c:pt idx="2368">
                  <c:v>1052.3349436000001</c:v>
                </c:pt>
                <c:pt idx="2369">
                  <c:v>1051.3768700999999</c:v>
                </c:pt>
                <c:pt idx="2370">
                  <c:v>1050.4187966</c:v>
                </c:pt>
                <c:pt idx="2371">
                  <c:v>1049.4607231</c:v>
                </c:pt>
                <c:pt idx="2372">
                  <c:v>1048.5026496999999</c:v>
                </c:pt>
                <c:pt idx="2373">
                  <c:v>1048.5026496999999</c:v>
                </c:pt>
                <c:pt idx="2374">
                  <c:v>1046.5865027</c:v>
                </c:pt>
                <c:pt idx="2375">
                  <c:v>1046.5865027</c:v>
                </c:pt>
                <c:pt idx="2376">
                  <c:v>1044.6703557000001</c:v>
                </c:pt>
                <c:pt idx="2377">
                  <c:v>1044.6703557000001</c:v>
                </c:pt>
                <c:pt idx="2378">
                  <c:v>1043.7122821999999</c:v>
                </c:pt>
                <c:pt idx="2379">
                  <c:v>1042.7542088</c:v>
                </c:pt>
                <c:pt idx="2380">
                  <c:v>1041.7961353000001</c:v>
                </c:pt>
                <c:pt idx="2381">
                  <c:v>1040.8380618000001</c:v>
                </c:pt>
                <c:pt idx="2382">
                  <c:v>1039.8799882999999</c:v>
                </c:pt>
                <c:pt idx="2383">
                  <c:v>1039.8799882999999</c:v>
                </c:pt>
                <c:pt idx="2384">
                  <c:v>1038.9219148</c:v>
                </c:pt>
                <c:pt idx="2385">
                  <c:v>1037.9638414000001</c:v>
                </c:pt>
                <c:pt idx="2386">
                  <c:v>1037.0057678999999</c:v>
                </c:pt>
                <c:pt idx="2387">
                  <c:v>1036.0476944</c:v>
                </c:pt>
                <c:pt idx="2388">
                  <c:v>1035.0896209</c:v>
                </c:pt>
                <c:pt idx="2389">
                  <c:v>1034.1315474999999</c:v>
                </c:pt>
                <c:pt idx="2390">
                  <c:v>1033.1734739999999</c:v>
                </c:pt>
                <c:pt idx="2391">
                  <c:v>1033.1734739999999</c:v>
                </c:pt>
                <c:pt idx="2392">
                  <c:v>1032.2154005</c:v>
                </c:pt>
                <c:pt idx="2393">
                  <c:v>1032.2154005</c:v>
                </c:pt>
                <c:pt idx="2394">
                  <c:v>1030.2992535999999</c:v>
                </c:pt>
                <c:pt idx="2395">
                  <c:v>1029.3411801</c:v>
                </c:pt>
                <c:pt idx="2396">
                  <c:v>1028.3831066</c:v>
                </c:pt>
                <c:pt idx="2397">
                  <c:v>1028.3831066</c:v>
                </c:pt>
                <c:pt idx="2398">
                  <c:v>1027.4250331000001</c:v>
                </c:pt>
                <c:pt idx="2399">
                  <c:v>1026.4669597</c:v>
                </c:pt>
                <c:pt idx="2400">
                  <c:v>1025.5088862</c:v>
                </c:pt>
                <c:pt idx="2401">
                  <c:v>1024.5508127000001</c:v>
                </c:pt>
                <c:pt idx="2402">
                  <c:v>1023.5927392</c:v>
                </c:pt>
                <c:pt idx="2403">
                  <c:v>1022.6346658</c:v>
                </c:pt>
                <c:pt idx="2404">
                  <c:v>1022.6346658</c:v>
                </c:pt>
                <c:pt idx="2405">
                  <c:v>1021.6765923</c:v>
                </c:pt>
                <c:pt idx="2406">
                  <c:v>1020.7185188</c:v>
                </c:pt>
                <c:pt idx="2407">
                  <c:v>1018.8023719</c:v>
                </c:pt>
                <c:pt idx="2408">
                  <c:v>1018.8023719</c:v>
                </c:pt>
                <c:pt idx="2409">
                  <c:v>1017.8442984</c:v>
                </c:pt>
                <c:pt idx="2410">
                  <c:v>1016.8862249</c:v>
                </c:pt>
                <c:pt idx="2411">
                  <c:v>1015.9281515</c:v>
                </c:pt>
                <c:pt idx="2412">
                  <c:v>1014.9700779999999</c:v>
                </c:pt>
                <c:pt idx="2413">
                  <c:v>1014.9700779999999</c:v>
                </c:pt>
                <c:pt idx="2414">
                  <c:v>1014.0120045</c:v>
                </c:pt>
                <c:pt idx="2415">
                  <c:v>1012.0958576</c:v>
                </c:pt>
                <c:pt idx="2416">
                  <c:v>1013.0539311</c:v>
                </c:pt>
                <c:pt idx="2417">
                  <c:v>1011.1377841</c:v>
                </c:pt>
                <c:pt idx="2418">
                  <c:v>1011.1377841</c:v>
                </c:pt>
                <c:pt idx="2419">
                  <c:v>1010.1797107</c:v>
                </c:pt>
                <c:pt idx="2420">
                  <c:v>1009.2216372</c:v>
                </c:pt>
                <c:pt idx="2421">
                  <c:v>1007.3054903</c:v>
                </c:pt>
                <c:pt idx="2422">
                  <c:v>1007.3054903</c:v>
                </c:pt>
                <c:pt idx="2423">
                  <c:v>1006.3474168</c:v>
                </c:pt>
                <c:pt idx="2424">
                  <c:v>1005.3893433</c:v>
                </c:pt>
                <c:pt idx="2425">
                  <c:v>1005.3893433</c:v>
                </c:pt>
                <c:pt idx="2426">
                  <c:v>1003.4731964</c:v>
                </c:pt>
                <c:pt idx="2427">
                  <c:v>1002.515123</c:v>
                </c:pt>
                <c:pt idx="2428">
                  <c:v>1003.4731964</c:v>
                </c:pt>
                <c:pt idx="2429">
                  <c:v>1001.5570494999999</c:v>
                </c:pt>
                <c:pt idx="2430">
                  <c:v>1000.598976</c:v>
                </c:pt>
                <c:pt idx="2431">
                  <c:v>999.6409026</c:v>
                </c:pt>
                <c:pt idx="2432">
                  <c:v>998.68282910000005</c:v>
                </c:pt>
                <c:pt idx="2433">
                  <c:v>997.72475569999995</c:v>
                </c:pt>
                <c:pt idx="2434">
                  <c:v>997.72475569999995</c:v>
                </c:pt>
                <c:pt idx="2435">
                  <c:v>996.76668219999999</c:v>
                </c:pt>
                <c:pt idx="2436">
                  <c:v>995.80860870000004</c:v>
                </c:pt>
                <c:pt idx="2437">
                  <c:v>995.80860870000004</c:v>
                </c:pt>
                <c:pt idx="2438">
                  <c:v>994.85053530000005</c:v>
                </c:pt>
                <c:pt idx="2439">
                  <c:v>993.89246179999998</c:v>
                </c:pt>
                <c:pt idx="2440">
                  <c:v>992.93438839999999</c:v>
                </c:pt>
                <c:pt idx="2441">
                  <c:v>991.97631490000003</c:v>
                </c:pt>
                <c:pt idx="2442">
                  <c:v>991.97631490000003</c:v>
                </c:pt>
                <c:pt idx="2443">
                  <c:v>990.06016799999998</c:v>
                </c:pt>
                <c:pt idx="2444">
                  <c:v>990.06016799999998</c:v>
                </c:pt>
                <c:pt idx="2445">
                  <c:v>989.10209450000002</c:v>
                </c:pt>
                <c:pt idx="2446">
                  <c:v>988.14402110000003</c:v>
                </c:pt>
                <c:pt idx="2447">
                  <c:v>987.18594759999996</c:v>
                </c:pt>
                <c:pt idx="2448">
                  <c:v>986.22787419999997</c:v>
                </c:pt>
                <c:pt idx="2449">
                  <c:v>986.22787419999997</c:v>
                </c:pt>
                <c:pt idx="2450">
                  <c:v>984.31172730000003</c:v>
                </c:pt>
                <c:pt idx="2451">
                  <c:v>984.31172730000003</c:v>
                </c:pt>
                <c:pt idx="2452">
                  <c:v>984.31172730000003</c:v>
                </c:pt>
                <c:pt idx="2453">
                  <c:v>982.39558039999997</c:v>
                </c:pt>
                <c:pt idx="2454">
                  <c:v>982.39558039999997</c:v>
                </c:pt>
                <c:pt idx="2455">
                  <c:v>980.47943350000003</c:v>
                </c:pt>
                <c:pt idx="2456">
                  <c:v>980.47943350000003</c:v>
                </c:pt>
                <c:pt idx="2457">
                  <c:v>979.52135999999996</c:v>
                </c:pt>
                <c:pt idx="2458">
                  <c:v>978.5632865</c:v>
                </c:pt>
                <c:pt idx="2459">
                  <c:v>978.5632865</c:v>
                </c:pt>
                <c:pt idx="2460">
                  <c:v>976.64713959999995</c:v>
                </c:pt>
                <c:pt idx="2461">
                  <c:v>975.68906619999996</c:v>
                </c:pt>
                <c:pt idx="2462">
                  <c:v>975.68906619999996</c:v>
                </c:pt>
                <c:pt idx="2463">
                  <c:v>974.7309927</c:v>
                </c:pt>
                <c:pt idx="2464">
                  <c:v>973.77291930000001</c:v>
                </c:pt>
                <c:pt idx="2465">
                  <c:v>972.81484590000002</c:v>
                </c:pt>
                <c:pt idx="2466">
                  <c:v>971.85677239999995</c:v>
                </c:pt>
                <c:pt idx="2467">
                  <c:v>970.89869899999997</c:v>
                </c:pt>
                <c:pt idx="2468">
                  <c:v>970.89869899999997</c:v>
                </c:pt>
                <c:pt idx="2469">
                  <c:v>968.98255210000002</c:v>
                </c:pt>
                <c:pt idx="2470">
                  <c:v>968.02447859999995</c:v>
                </c:pt>
                <c:pt idx="2471">
                  <c:v>968.02447859999995</c:v>
                </c:pt>
                <c:pt idx="2472">
                  <c:v>967.06640519999996</c:v>
                </c:pt>
                <c:pt idx="2473">
                  <c:v>966.10833170000001</c:v>
                </c:pt>
                <c:pt idx="2474">
                  <c:v>966.10833170000001</c:v>
                </c:pt>
                <c:pt idx="2475">
                  <c:v>965.15025830000002</c:v>
                </c:pt>
                <c:pt idx="2476">
                  <c:v>964.19218479999995</c:v>
                </c:pt>
                <c:pt idx="2477">
                  <c:v>963.23411139999996</c:v>
                </c:pt>
                <c:pt idx="2478">
                  <c:v>962.27603790000001</c:v>
                </c:pt>
                <c:pt idx="2479">
                  <c:v>962.27603790000001</c:v>
                </c:pt>
                <c:pt idx="2480">
                  <c:v>961.31796450000002</c:v>
                </c:pt>
                <c:pt idx="2481">
                  <c:v>960.35989110000003</c:v>
                </c:pt>
                <c:pt idx="2482">
                  <c:v>959.40181759999996</c:v>
                </c:pt>
                <c:pt idx="2483">
                  <c:v>959.40181759999996</c:v>
                </c:pt>
                <c:pt idx="2484">
                  <c:v>958.44374419999997</c:v>
                </c:pt>
                <c:pt idx="2485">
                  <c:v>956.52759730000002</c:v>
                </c:pt>
                <c:pt idx="2486">
                  <c:v>956.52759730000002</c:v>
                </c:pt>
                <c:pt idx="2487">
                  <c:v>955.56952390000004</c:v>
                </c:pt>
                <c:pt idx="2488">
                  <c:v>954.61145039999997</c:v>
                </c:pt>
                <c:pt idx="2489">
                  <c:v>953.65337699999998</c:v>
                </c:pt>
                <c:pt idx="2490">
                  <c:v>952.69530350000002</c:v>
                </c:pt>
                <c:pt idx="2491">
                  <c:v>951.73723010000003</c:v>
                </c:pt>
                <c:pt idx="2492">
                  <c:v>950.77915670000004</c:v>
                </c:pt>
                <c:pt idx="2493">
                  <c:v>950.77915670000004</c:v>
                </c:pt>
                <c:pt idx="2494">
                  <c:v>950.77915670000004</c:v>
                </c:pt>
                <c:pt idx="2495">
                  <c:v>949.82108319999998</c:v>
                </c:pt>
                <c:pt idx="2496">
                  <c:v>949.82108319999998</c:v>
                </c:pt>
                <c:pt idx="2497">
                  <c:v>947.9049364</c:v>
                </c:pt>
                <c:pt idx="2498">
                  <c:v>946.94686290000004</c:v>
                </c:pt>
                <c:pt idx="2499">
                  <c:v>946.94686290000004</c:v>
                </c:pt>
                <c:pt idx="2500">
                  <c:v>945.98878950000005</c:v>
                </c:pt>
                <c:pt idx="2501">
                  <c:v>944.07264259999999</c:v>
                </c:pt>
                <c:pt idx="2502">
                  <c:v>944.07264259999999</c:v>
                </c:pt>
                <c:pt idx="2503">
                  <c:v>943.11456920000001</c:v>
                </c:pt>
                <c:pt idx="2504">
                  <c:v>942.15649570000005</c:v>
                </c:pt>
                <c:pt idx="2505">
                  <c:v>942.15649570000005</c:v>
                </c:pt>
                <c:pt idx="2506">
                  <c:v>941.19842229999995</c:v>
                </c:pt>
                <c:pt idx="2507">
                  <c:v>940.24034889999996</c:v>
                </c:pt>
                <c:pt idx="2508">
                  <c:v>940.24034889999996</c:v>
                </c:pt>
                <c:pt idx="2509">
                  <c:v>938.32420200000001</c:v>
                </c:pt>
                <c:pt idx="2510">
                  <c:v>938.32420200000001</c:v>
                </c:pt>
                <c:pt idx="2511">
                  <c:v>937.36612860000002</c:v>
                </c:pt>
                <c:pt idx="2512">
                  <c:v>936.40805509999996</c:v>
                </c:pt>
                <c:pt idx="2513">
                  <c:v>936.40805509999996</c:v>
                </c:pt>
                <c:pt idx="2514">
                  <c:v>934.49190829999998</c:v>
                </c:pt>
                <c:pt idx="2515">
                  <c:v>934.49190829999998</c:v>
                </c:pt>
                <c:pt idx="2516">
                  <c:v>933.53383489999999</c:v>
                </c:pt>
                <c:pt idx="2517">
                  <c:v>932.57576140000003</c:v>
                </c:pt>
                <c:pt idx="2518">
                  <c:v>931.61768800000004</c:v>
                </c:pt>
                <c:pt idx="2519">
                  <c:v>930.65961460000005</c:v>
                </c:pt>
                <c:pt idx="2520">
                  <c:v>930.65961460000005</c:v>
                </c:pt>
                <c:pt idx="2521">
                  <c:v>930.65961460000005</c:v>
                </c:pt>
                <c:pt idx="2522">
                  <c:v>929.70154109999999</c:v>
                </c:pt>
                <c:pt idx="2523">
                  <c:v>928.7434677</c:v>
                </c:pt>
                <c:pt idx="2524">
                  <c:v>927.78539430000001</c:v>
                </c:pt>
                <c:pt idx="2525">
                  <c:v>926.82732090000002</c:v>
                </c:pt>
                <c:pt idx="2526">
                  <c:v>925.86924739999995</c:v>
                </c:pt>
                <c:pt idx="2527">
                  <c:v>924.91117399999996</c:v>
                </c:pt>
                <c:pt idx="2528">
                  <c:v>924.91117399999996</c:v>
                </c:pt>
                <c:pt idx="2529">
                  <c:v>923.95310059999997</c:v>
                </c:pt>
                <c:pt idx="2530">
                  <c:v>922.99502719999998</c:v>
                </c:pt>
                <c:pt idx="2531">
                  <c:v>922.03695370000003</c:v>
                </c:pt>
                <c:pt idx="2532">
                  <c:v>921.07888030000004</c:v>
                </c:pt>
                <c:pt idx="2533">
                  <c:v>921.07888030000004</c:v>
                </c:pt>
                <c:pt idx="2534">
                  <c:v>920.12080690000005</c:v>
                </c:pt>
                <c:pt idx="2535">
                  <c:v>919.16273349999994</c:v>
                </c:pt>
                <c:pt idx="2536">
                  <c:v>918.20465999999999</c:v>
                </c:pt>
                <c:pt idx="2537">
                  <c:v>917.2465866</c:v>
                </c:pt>
                <c:pt idx="2538">
                  <c:v>917.2465866</c:v>
                </c:pt>
                <c:pt idx="2539">
                  <c:v>916.28851320000001</c:v>
                </c:pt>
                <c:pt idx="2540">
                  <c:v>916.28851320000001</c:v>
                </c:pt>
                <c:pt idx="2541">
                  <c:v>915.33043980000002</c:v>
                </c:pt>
                <c:pt idx="2542">
                  <c:v>914.37236629999995</c:v>
                </c:pt>
                <c:pt idx="2543">
                  <c:v>914.37236629999995</c:v>
                </c:pt>
                <c:pt idx="2544">
                  <c:v>912.45621949999997</c:v>
                </c:pt>
                <c:pt idx="2545">
                  <c:v>912.45621949999997</c:v>
                </c:pt>
                <c:pt idx="2546">
                  <c:v>911.49814609999999</c:v>
                </c:pt>
                <c:pt idx="2547">
                  <c:v>909.58199930000001</c:v>
                </c:pt>
                <c:pt idx="2548">
                  <c:v>909.58199930000001</c:v>
                </c:pt>
                <c:pt idx="2549">
                  <c:v>908.62392580000005</c:v>
                </c:pt>
                <c:pt idx="2550">
                  <c:v>907.66585239999995</c:v>
                </c:pt>
                <c:pt idx="2551">
                  <c:v>906.70777899999996</c:v>
                </c:pt>
                <c:pt idx="2552">
                  <c:v>907.66585239999995</c:v>
                </c:pt>
                <c:pt idx="2553">
                  <c:v>906.70777899999996</c:v>
                </c:pt>
                <c:pt idx="2554">
                  <c:v>904.79163219999998</c:v>
                </c:pt>
                <c:pt idx="2555">
                  <c:v>903.83355870000003</c:v>
                </c:pt>
                <c:pt idx="2556">
                  <c:v>903.83355870000003</c:v>
                </c:pt>
                <c:pt idx="2557">
                  <c:v>902.87548530000004</c:v>
                </c:pt>
                <c:pt idx="2558">
                  <c:v>901.91741190000005</c:v>
                </c:pt>
                <c:pt idx="2559">
                  <c:v>901.91741190000005</c:v>
                </c:pt>
                <c:pt idx="2560">
                  <c:v>901.91741190000005</c:v>
                </c:pt>
                <c:pt idx="2561">
                  <c:v>900.00126509999996</c:v>
                </c:pt>
                <c:pt idx="2562">
                  <c:v>900.00126509999996</c:v>
                </c:pt>
                <c:pt idx="2563">
                  <c:v>899.04319169999997</c:v>
                </c:pt>
                <c:pt idx="2564">
                  <c:v>898.08511829999998</c:v>
                </c:pt>
                <c:pt idx="2565">
                  <c:v>898.08511829999998</c:v>
                </c:pt>
                <c:pt idx="2566">
                  <c:v>897.12704480000002</c:v>
                </c:pt>
                <c:pt idx="2567">
                  <c:v>896.16897140000003</c:v>
                </c:pt>
                <c:pt idx="2568">
                  <c:v>895.21089800000004</c:v>
                </c:pt>
                <c:pt idx="2569">
                  <c:v>894.25282460000005</c:v>
                </c:pt>
                <c:pt idx="2570">
                  <c:v>894.25282460000005</c:v>
                </c:pt>
                <c:pt idx="2571">
                  <c:v>893.29475119999995</c:v>
                </c:pt>
                <c:pt idx="2572">
                  <c:v>892.33667779999996</c:v>
                </c:pt>
                <c:pt idx="2573">
                  <c:v>890.42053099999998</c:v>
                </c:pt>
                <c:pt idx="2574">
                  <c:v>890.42053099999998</c:v>
                </c:pt>
                <c:pt idx="2575">
                  <c:v>890.42053099999998</c:v>
                </c:pt>
                <c:pt idx="2576">
                  <c:v>889.46245759999999</c:v>
                </c:pt>
                <c:pt idx="2577">
                  <c:v>888.5043842</c:v>
                </c:pt>
                <c:pt idx="2578">
                  <c:v>888.5043842</c:v>
                </c:pt>
                <c:pt idx="2579">
                  <c:v>887.54631070000005</c:v>
                </c:pt>
                <c:pt idx="2580">
                  <c:v>886.58823729999995</c:v>
                </c:pt>
                <c:pt idx="2581">
                  <c:v>885.63016389999996</c:v>
                </c:pt>
                <c:pt idx="2582">
                  <c:v>884.67209049999997</c:v>
                </c:pt>
                <c:pt idx="2583">
                  <c:v>883.71401709999998</c:v>
                </c:pt>
                <c:pt idx="2584">
                  <c:v>884.67209049999997</c:v>
                </c:pt>
                <c:pt idx="2585">
                  <c:v>882.75594369999999</c:v>
                </c:pt>
                <c:pt idx="2586">
                  <c:v>882.75594369999999</c:v>
                </c:pt>
                <c:pt idx="2587">
                  <c:v>881.7978703</c:v>
                </c:pt>
                <c:pt idx="2588">
                  <c:v>880.83979690000001</c:v>
                </c:pt>
                <c:pt idx="2589">
                  <c:v>879.88172350000002</c:v>
                </c:pt>
                <c:pt idx="2590">
                  <c:v>879.88172350000002</c:v>
                </c:pt>
                <c:pt idx="2591">
                  <c:v>877.96557670000004</c:v>
                </c:pt>
                <c:pt idx="2592">
                  <c:v>877.96557670000004</c:v>
                </c:pt>
                <c:pt idx="2593">
                  <c:v>877.96557670000004</c:v>
                </c:pt>
                <c:pt idx="2594">
                  <c:v>876.04942989999995</c:v>
                </c:pt>
                <c:pt idx="2595">
                  <c:v>876.04942989999995</c:v>
                </c:pt>
                <c:pt idx="2596">
                  <c:v>875.09135649999996</c:v>
                </c:pt>
                <c:pt idx="2597">
                  <c:v>874.13328309999997</c:v>
                </c:pt>
                <c:pt idx="2598">
                  <c:v>874.13328309999997</c:v>
                </c:pt>
                <c:pt idx="2599">
                  <c:v>873.17520969999998</c:v>
                </c:pt>
                <c:pt idx="2600">
                  <c:v>872.21713629999999</c:v>
                </c:pt>
                <c:pt idx="2601">
                  <c:v>871.2590629</c:v>
                </c:pt>
                <c:pt idx="2602">
                  <c:v>871.2590629</c:v>
                </c:pt>
                <c:pt idx="2603">
                  <c:v>870.30098950000001</c:v>
                </c:pt>
                <c:pt idx="2604">
                  <c:v>870.30098950000001</c:v>
                </c:pt>
                <c:pt idx="2605">
                  <c:v>868.38484270000004</c:v>
                </c:pt>
                <c:pt idx="2606">
                  <c:v>868.38484270000004</c:v>
                </c:pt>
                <c:pt idx="2607">
                  <c:v>867.42676930000005</c:v>
                </c:pt>
                <c:pt idx="2608">
                  <c:v>865.51062249999995</c:v>
                </c:pt>
                <c:pt idx="2609">
                  <c:v>865.51062249999995</c:v>
                </c:pt>
                <c:pt idx="2610">
                  <c:v>865.51062249999995</c:v>
                </c:pt>
                <c:pt idx="2611">
                  <c:v>864.55254909999996</c:v>
                </c:pt>
                <c:pt idx="2612">
                  <c:v>863.59447569999998</c:v>
                </c:pt>
                <c:pt idx="2613">
                  <c:v>862.63640229999999</c:v>
                </c:pt>
                <c:pt idx="2614">
                  <c:v>861.6783289</c:v>
                </c:pt>
                <c:pt idx="2615">
                  <c:v>862.63640229999999</c:v>
                </c:pt>
                <c:pt idx="2616">
                  <c:v>861.6783289</c:v>
                </c:pt>
                <c:pt idx="2617">
                  <c:v>860.72025550000001</c:v>
                </c:pt>
                <c:pt idx="2618">
                  <c:v>858.80410870000003</c:v>
                </c:pt>
                <c:pt idx="2619">
                  <c:v>858.80410870000003</c:v>
                </c:pt>
                <c:pt idx="2620">
                  <c:v>857.84603530000004</c:v>
                </c:pt>
                <c:pt idx="2621">
                  <c:v>856.88796190000005</c:v>
                </c:pt>
                <c:pt idx="2622">
                  <c:v>856.88796190000005</c:v>
                </c:pt>
                <c:pt idx="2623">
                  <c:v>855.92988849999995</c:v>
                </c:pt>
                <c:pt idx="2624">
                  <c:v>855.92988849999995</c:v>
                </c:pt>
                <c:pt idx="2625">
                  <c:v>854.97181509999996</c:v>
                </c:pt>
                <c:pt idx="2626">
                  <c:v>854.01374169999997</c:v>
                </c:pt>
                <c:pt idx="2627">
                  <c:v>854.01374169999997</c:v>
                </c:pt>
                <c:pt idx="2628">
                  <c:v>852.09759489999999</c:v>
                </c:pt>
                <c:pt idx="2629">
                  <c:v>852.09759489999999</c:v>
                </c:pt>
                <c:pt idx="2630">
                  <c:v>851.13952159999997</c:v>
                </c:pt>
                <c:pt idx="2631">
                  <c:v>850.18144819999998</c:v>
                </c:pt>
                <c:pt idx="2632">
                  <c:v>850.18144819999998</c:v>
                </c:pt>
                <c:pt idx="2633">
                  <c:v>849.22337479999999</c:v>
                </c:pt>
                <c:pt idx="2634">
                  <c:v>848.2653014</c:v>
                </c:pt>
                <c:pt idx="2635">
                  <c:v>848.2653014</c:v>
                </c:pt>
                <c:pt idx="2636">
                  <c:v>847.30722800000001</c:v>
                </c:pt>
                <c:pt idx="2637">
                  <c:v>846.34915460000002</c:v>
                </c:pt>
                <c:pt idx="2638">
                  <c:v>846.34915460000002</c:v>
                </c:pt>
                <c:pt idx="2639">
                  <c:v>844.43300780000004</c:v>
                </c:pt>
                <c:pt idx="2640">
                  <c:v>844.43300780000004</c:v>
                </c:pt>
                <c:pt idx="2641">
                  <c:v>843.47493440000005</c:v>
                </c:pt>
                <c:pt idx="2642">
                  <c:v>842.51686110000003</c:v>
                </c:pt>
                <c:pt idx="2643">
                  <c:v>841.55878770000004</c:v>
                </c:pt>
                <c:pt idx="2644">
                  <c:v>840.60071430000005</c:v>
                </c:pt>
                <c:pt idx="2645">
                  <c:v>839.64264089999995</c:v>
                </c:pt>
                <c:pt idx="2646">
                  <c:v>840.60071430000005</c:v>
                </c:pt>
                <c:pt idx="2647">
                  <c:v>839.64264089999995</c:v>
                </c:pt>
                <c:pt idx="2648">
                  <c:v>838.68456749999996</c:v>
                </c:pt>
                <c:pt idx="2649">
                  <c:v>837.72649409999997</c:v>
                </c:pt>
                <c:pt idx="2650">
                  <c:v>836.76842069999998</c:v>
                </c:pt>
                <c:pt idx="2651">
                  <c:v>836.76842069999998</c:v>
                </c:pt>
                <c:pt idx="2652">
                  <c:v>836.76842069999998</c:v>
                </c:pt>
                <c:pt idx="2653">
                  <c:v>835.81034739999996</c:v>
                </c:pt>
                <c:pt idx="2654">
                  <c:v>834.85227399999997</c:v>
                </c:pt>
                <c:pt idx="2655">
                  <c:v>834.85227399999997</c:v>
                </c:pt>
                <c:pt idx="2656">
                  <c:v>832.93612719999999</c:v>
                </c:pt>
                <c:pt idx="2657">
                  <c:v>831.9780538</c:v>
                </c:pt>
                <c:pt idx="2658">
                  <c:v>832.93612719999999</c:v>
                </c:pt>
                <c:pt idx="2659">
                  <c:v>831.01998040000001</c:v>
                </c:pt>
                <c:pt idx="2660">
                  <c:v>831.01998040000001</c:v>
                </c:pt>
                <c:pt idx="2661">
                  <c:v>829.1038337</c:v>
                </c:pt>
                <c:pt idx="2662">
                  <c:v>829.1038337</c:v>
                </c:pt>
                <c:pt idx="2663">
                  <c:v>829.1038337</c:v>
                </c:pt>
                <c:pt idx="2664">
                  <c:v>828.14576030000001</c:v>
                </c:pt>
                <c:pt idx="2665">
                  <c:v>827.18768690000002</c:v>
                </c:pt>
                <c:pt idx="2666">
                  <c:v>827.18768690000002</c:v>
                </c:pt>
                <c:pt idx="2667">
                  <c:v>826.22961350000003</c:v>
                </c:pt>
                <c:pt idx="2668">
                  <c:v>825.2715402</c:v>
                </c:pt>
                <c:pt idx="2669">
                  <c:v>824.31346680000001</c:v>
                </c:pt>
                <c:pt idx="2670">
                  <c:v>824.31346680000001</c:v>
                </c:pt>
                <c:pt idx="2671">
                  <c:v>823.35539340000003</c:v>
                </c:pt>
                <c:pt idx="2672">
                  <c:v>823.35539340000003</c:v>
                </c:pt>
                <c:pt idx="2673">
                  <c:v>821.43924660000005</c:v>
                </c:pt>
                <c:pt idx="2674">
                  <c:v>821.43924660000005</c:v>
                </c:pt>
                <c:pt idx="2675">
                  <c:v>821.43924660000005</c:v>
                </c:pt>
                <c:pt idx="2676">
                  <c:v>819.52309990000003</c:v>
                </c:pt>
                <c:pt idx="2677">
                  <c:v>818.56502650000004</c:v>
                </c:pt>
                <c:pt idx="2678">
                  <c:v>818.56502650000004</c:v>
                </c:pt>
                <c:pt idx="2679">
                  <c:v>817.60695310000006</c:v>
                </c:pt>
                <c:pt idx="2680">
                  <c:v>816.64887980000003</c:v>
                </c:pt>
                <c:pt idx="2681">
                  <c:v>816.64887980000003</c:v>
                </c:pt>
                <c:pt idx="2682">
                  <c:v>815.69080640000004</c:v>
                </c:pt>
                <c:pt idx="2683">
                  <c:v>814.73273300000005</c:v>
                </c:pt>
                <c:pt idx="2684">
                  <c:v>815.69080640000004</c:v>
                </c:pt>
                <c:pt idx="2685">
                  <c:v>813.77465959999995</c:v>
                </c:pt>
                <c:pt idx="2686">
                  <c:v>813.77465959999995</c:v>
                </c:pt>
                <c:pt idx="2687">
                  <c:v>811.85851290000005</c:v>
                </c:pt>
                <c:pt idx="2688">
                  <c:v>811.85851290000005</c:v>
                </c:pt>
                <c:pt idx="2689">
                  <c:v>811.85851290000005</c:v>
                </c:pt>
                <c:pt idx="2690">
                  <c:v>810.90043949999995</c:v>
                </c:pt>
                <c:pt idx="2691">
                  <c:v>809.94236620000004</c:v>
                </c:pt>
                <c:pt idx="2692">
                  <c:v>809.94236620000004</c:v>
                </c:pt>
                <c:pt idx="2693">
                  <c:v>808.98429280000005</c:v>
                </c:pt>
                <c:pt idx="2694">
                  <c:v>808.02621939999995</c:v>
                </c:pt>
                <c:pt idx="2695">
                  <c:v>807.06814599999996</c:v>
                </c:pt>
                <c:pt idx="2696">
                  <c:v>807.06814599999996</c:v>
                </c:pt>
                <c:pt idx="2697">
                  <c:v>806.11007270000005</c:v>
                </c:pt>
                <c:pt idx="2698">
                  <c:v>805.15199930000006</c:v>
                </c:pt>
                <c:pt idx="2699">
                  <c:v>805.15199930000006</c:v>
                </c:pt>
                <c:pt idx="2700">
                  <c:v>804.19392589999995</c:v>
                </c:pt>
                <c:pt idx="2701">
                  <c:v>803.23585260000004</c:v>
                </c:pt>
                <c:pt idx="2702">
                  <c:v>803.23585260000004</c:v>
                </c:pt>
                <c:pt idx="2703">
                  <c:v>802.27777920000005</c:v>
                </c:pt>
                <c:pt idx="2704">
                  <c:v>801.31970579999995</c:v>
                </c:pt>
                <c:pt idx="2705">
                  <c:v>801.31970579999995</c:v>
                </c:pt>
                <c:pt idx="2706">
                  <c:v>800.36163250000004</c:v>
                </c:pt>
                <c:pt idx="2707">
                  <c:v>800.36163250000004</c:v>
                </c:pt>
                <c:pt idx="2708">
                  <c:v>799.40355910000005</c:v>
                </c:pt>
                <c:pt idx="2709">
                  <c:v>798.44548569999995</c:v>
                </c:pt>
                <c:pt idx="2710">
                  <c:v>796.52933900000005</c:v>
                </c:pt>
                <c:pt idx="2711">
                  <c:v>796.52933900000005</c:v>
                </c:pt>
                <c:pt idx="2712">
                  <c:v>796.52933900000005</c:v>
                </c:pt>
                <c:pt idx="2713">
                  <c:v>795.57126559999995</c:v>
                </c:pt>
                <c:pt idx="2714">
                  <c:v>795.57126559999995</c:v>
                </c:pt>
                <c:pt idx="2715">
                  <c:v>794.61319230000004</c:v>
                </c:pt>
                <c:pt idx="2716">
                  <c:v>793.65511890000005</c:v>
                </c:pt>
                <c:pt idx="2717">
                  <c:v>792.69704549999994</c:v>
                </c:pt>
                <c:pt idx="2718">
                  <c:v>791.73897220000003</c:v>
                </c:pt>
                <c:pt idx="2719">
                  <c:v>791.73897220000003</c:v>
                </c:pt>
                <c:pt idx="2720">
                  <c:v>790.78089880000005</c:v>
                </c:pt>
                <c:pt idx="2721">
                  <c:v>790.78089880000005</c:v>
                </c:pt>
                <c:pt idx="2722">
                  <c:v>789.82282540000006</c:v>
                </c:pt>
                <c:pt idx="2723">
                  <c:v>790.78089880000005</c:v>
                </c:pt>
                <c:pt idx="2724">
                  <c:v>788.86475210000003</c:v>
                </c:pt>
                <c:pt idx="2725">
                  <c:v>788.86475210000003</c:v>
                </c:pt>
                <c:pt idx="2726">
                  <c:v>787.90667870000004</c:v>
                </c:pt>
                <c:pt idx="2727">
                  <c:v>786.94860540000002</c:v>
                </c:pt>
                <c:pt idx="2728">
                  <c:v>785.99053200000003</c:v>
                </c:pt>
                <c:pt idx="2729">
                  <c:v>785.99053200000003</c:v>
                </c:pt>
                <c:pt idx="2730">
                  <c:v>785.99053200000003</c:v>
                </c:pt>
                <c:pt idx="2731">
                  <c:v>785.03245860000004</c:v>
                </c:pt>
                <c:pt idx="2732">
                  <c:v>783.11631190000003</c:v>
                </c:pt>
                <c:pt idx="2733">
                  <c:v>783.11631190000003</c:v>
                </c:pt>
                <c:pt idx="2734">
                  <c:v>783.11631190000003</c:v>
                </c:pt>
                <c:pt idx="2735">
                  <c:v>781.20016520000001</c:v>
                </c:pt>
                <c:pt idx="2736">
                  <c:v>781.20016520000001</c:v>
                </c:pt>
                <c:pt idx="2737">
                  <c:v>780.24209180000003</c:v>
                </c:pt>
                <c:pt idx="2738">
                  <c:v>780.24209180000003</c:v>
                </c:pt>
                <c:pt idx="2739">
                  <c:v>779.2840185</c:v>
                </c:pt>
                <c:pt idx="2740">
                  <c:v>778.32594510000001</c:v>
                </c:pt>
                <c:pt idx="2741">
                  <c:v>778.32594510000001</c:v>
                </c:pt>
                <c:pt idx="2742">
                  <c:v>777.36787179999999</c:v>
                </c:pt>
                <c:pt idx="2743">
                  <c:v>778.32594510000001</c:v>
                </c:pt>
                <c:pt idx="2744">
                  <c:v>775.45172509999998</c:v>
                </c:pt>
                <c:pt idx="2745">
                  <c:v>775.45172509999998</c:v>
                </c:pt>
                <c:pt idx="2746">
                  <c:v>775.45172509999998</c:v>
                </c:pt>
                <c:pt idx="2747">
                  <c:v>774.49365169999999</c:v>
                </c:pt>
                <c:pt idx="2748">
                  <c:v>774.49365169999999</c:v>
                </c:pt>
                <c:pt idx="2749">
                  <c:v>772.57750499999997</c:v>
                </c:pt>
                <c:pt idx="2750">
                  <c:v>772.57750499999997</c:v>
                </c:pt>
                <c:pt idx="2751">
                  <c:v>771.61943159999998</c:v>
                </c:pt>
                <c:pt idx="2752">
                  <c:v>770.66135829999996</c:v>
                </c:pt>
                <c:pt idx="2753">
                  <c:v>769.70328489999997</c:v>
                </c:pt>
                <c:pt idx="2754">
                  <c:v>769.70328489999997</c:v>
                </c:pt>
                <c:pt idx="2755">
                  <c:v>768.74521159999995</c:v>
                </c:pt>
                <c:pt idx="2756">
                  <c:v>768.74521159999995</c:v>
                </c:pt>
                <c:pt idx="2757">
                  <c:v>767.78713819999996</c:v>
                </c:pt>
                <c:pt idx="2758">
                  <c:v>767.78713819999996</c:v>
                </c:pt>
                <c:pt idx="2759">
                  <c:v>766.82906490000005</c:v>
                </c:pt>
                <c:pt idx="2760">
                  <c:v>765.87099149999995</c:v>
                </c:pt>
                <c:pt idx="2761">
                  <c:v>764.91291820000004</c:v>
                </c:pt>
                <c:pt idx="2762">
                  <c:v>764.91291820000004</c:v>
                </c:pt>
                <c:pt idx="2763">
                  <c:v>763.95484480000005</c:v>
                </c:pt>
                <c:pt idx="2764">
                  <c:v>762.99677150000002</c:v>
                </c:pt>
                <c:pt idx="2765">
                  <c:v>762.03869810000003</c:v>
                </c:pt>
                <c:pt idx="2766">
                  <c:v>762.03869810000003</c:v>
                </c:pt>
                <c:pt idx="2767">
                  <c:v>762.03869810000003</c:v>
                </c:pt>
                <c:pt idx="2768">
                  <c:v>761.08062480000001</c:v>
                </c:pt>
                <c:pt idx="2769">
                  <c:v>760.12255140000002</c:v>
                </c:pt>
                <c:pt idx="2770">
                  <c:v>759.1644781</c:v>
                </c:pt>
                <c:pt idx="2771">
                  <c:v>759.1644781</c:v>
                </c:pt>
                <c:pt idx="2772">
                  <c:v>759.1644781</c:v>
                </c:pt>
                <c:pt idx="2773">
                  <c:v>758.20640470000001</c:v>
                </c:pt>
                <c:pt idx="2774">
                  <c:v>757.24833139999998</c:v>
                </c:pt>
                <c:pt idx="2775">
                  <c:v>756.29025799999999</c:v>
                </c:pt>
                <c:pt idx="2776">
                  <c:v>756.29025799999999</c:v>
                </c:pt>
                <c:pt idx="2777">
                  <c:v>755.33218469999997</c:v>
                </c:pt>
                <c:pt idx="2778">
                  <c:v>754.37411129999998</c:v>
                </c:pt>
                <c:pt idx="2779">
                  <c:v>754.37411129999998</c:v>
                </c:pt>
                <c:pt idx="2780">
                  <c:v>753.41603799999996</c:v>
                </c:pt>
                <c:pt idx="2781">
                  <c:v>753.41603799999996</c:v>
                </c:pt>
                <c:pt idx="2782">
                  <c:v>752.45796470000005</c:v>
                </c:pt>
                <c:pt idx="2783">
                  <c:v>752.45796470000005</c:v>
                </c:pt>
                <c:pt idx="2784">
                  <c:v>750.54181800000003</c:v>
                </c:pt>
                <c:pt idx="2785">
                  <c:v>750.54181800000003</c:v>
                </c:pt>
                <c:pt idx="2786">
                  <c:v>750.54181800000003</c:v>
                </c:pt>
                <c:pt idx="2787">
                  <c:v>749.58374460000005</c:v>
                </c:pt>
                <c:pt idx="2788">
                  <c:v>748.62567130000002</c:v>
                </c:pt>
                <c:pt idx="2789">
                  <c:v>747.66759790000003</c:v>
                </c:pt>
                <c:pt idx="2790">
                  <c:v>747.66759790000003</c:v>
                </c:pt>
                <c:pt idx="2791">
                  <c:v>747.66759790000003</c:v>
                </c:pt>
                <c:pt idx="2792">
                  <c:v>746.70952460000001</c:v>
                </c:pt>
                <c:pt idx="2793">
                  <c:v>745.75145120000002</c:v>
                </c:pt>
                <c:pt idx="2794">
                  <c:v>744.7933779</c:v>
                </c:pt>
                <c:pt idx="2795">
                  <c:v>744.7933779</c:v>
                </c:pt>
                <c:pt idx="2796">
                  <c:v>743.83530459999997</c:v>
                </c:pt>
                <c:pt idx="2797">
                  <c:v>743.83530459999997</c:v>
                </c:pt>
                <c:pt idx="2798">
                  <c:v>742.87723119999998</c:v>
                </c:pt>
                <c:pt idx="2799">
                  <c:v>741.91915789999996</c:v>
                </c:pt>
                <c:pt idx="2800">
                  <c:v>740.96108449999997</c:v>
                </c:pt>
                <c:pt idx="2801">
                  <c:v>740.96108449999997</c:v>
                </c:pt>
                <c:pt idx="2802">
                  <c:v>740.00301119999995</c:v>
                </c:pt>
                <c:pt idx="2803">
                  <c:v>740.00301119999995</c:v>
                </c:pt>
                <c:pt idx="2804">
                  <c:v>739.04493790000004</c:v>
                </c:pt>
                <c:pt idx="2805">
                  <c:v>738.08686450000005</c:v>
                </c:pt>
                <c:pt idx="2806">
                  <c:v>738.08686450000005</c:v>
                </c:pt>
                <c:pt idx="2807">
                  <c:v>737.12879120000002</c:v>
                </c:pt>
                <c:pt idx="2808">
                  <c:v>736.1707179</c:v>
                </c:pt>
                <c:pt idx="2809">
                  <c:v>735.21264450000001</c:v>
                </c:pt>
                <c:pt idx="2810">
                  <c:v>735.21264450000001</c:v>
                </c:pt>
                <c:pt idx="2811">
                  <c:v>735.21264450000001</c:v>
                </c:pt>
                <c:pt idx="2812">
                  <c:v>734.25457119999999</c:v>
                </c:pt>
                <c:pt idx="2813">
                  <c:v>733.2964978</c:v>
                </c:pt>
                <c:pt idx="2814">
                  <c:v>732.33842449999997</c:v>
                </c:pt>
                <c:pt idx="2815">
                  <c:v>732.33842449999997</c:v>
                </c:pt>
                <c:pt idx="2816">
                  <c:v>732.33842449999997</c:v>
                </c:pt>
                <c:pt idx="2817">
                  <c:v>731.38035119999995</c:v>
                </c:pt>
                <c:pt idx="2818">
                  <c:v>730.42227779999996</c:v>
                </c:pt>
                <c:pt idx="2819">
                  <c:v>730.42227779999996</c:v>
                </c:pt>
                <c:pt idx="2820">
                  <c:v>729.46420450000005</c:v>
                </c:pt>
                <c:pt idx="2821">
                  <c:v>728.50613120000003</c:v>
                </c:pt>
                <c:pt idx="2822">
                  <c:v>728.50613120000003</c:v>
                </c:pt>
                <c:pt idx="2823">
                  <c:v>727.54805780000004</c:v>
                </c:pt>
                <c:pt idx="2824">
                  <c:v>726.58998450000001</c:v>
                </c:pt>
                <c:pt idx="2825">
                  <c:v>726.58998450000001</c:v>
                </c:pt>
                <c:pt idx="2826">
                  <c:v>725.63191119999999</c:v>
                </c:pt>
                <c:pt idx="2827">
                  <c:v>725.63191119999999</c:v>
                </c:pt>
                <c:pt idx="2828">
                  <c:v>724.6738378</c:v>
                </c:pt>
                <c:pt idx="2829">
                  <c:v>723.71576449999998</c:v>
                </c:pt>
                <c:pt idx="2830">
                  <c:v>723.71576449999998</c:v>
                </c:pt>
                <c:pt idx="2831">
                  <c:v>723.71576449999998</c:v>
                </c:pt>
                <c:pt idx="2832">
                  <c:v>722.75769119999995</c:v>
                </c:pt>
                <c:pt idx="2833">
                  <c:v>721.79961779999996</c:v>
                </c:pt>
                <c:pt idx="2834">
                  <c:v>720.84154450000005</c:v>
                </c:pt>
                <c:pt idx="2835">
                  <c:v>720.84154450000005</c:v>
                </c:pt>
                <c:pt idx="2836">
                  <c:v>719.88347120000003</c:v>
                </c:pt>
                <c:pt idx="2837">
                  <c:v>719.88347120000003</c:v>
                </c:pt>
                <c:pt idx="2838">
                  <c:v>718.92539790000001</c:v>
                </c:pt>
                <c:pt idx="2839">
                  <c:v>717.96732450000002</c:v>
                </c:pt>
                <c:pt idx="2840">
                  <c:v>717.96732450000002</c:v>
                </c:pt>
                <c:pt idx="2841">
                  <c:v>717.00925119999999</c:v>
                </c:pt>
                <c:pt idx="2842">
                  <c:v>717.00925119999999</c:v>
                </c:pt>
                <c:pt idx="2843">
                  <c:v>716.05117789999997</c:v>
                </c:pt>
                <c:pt idx="2844">
                  <c:v>716.05117789999997</c:v>
                </c:pt>
                <c:pt idx="2845">
                  <c:v>714.13503119999996</c:v>
                </c:pt>
                <c:pt idx="2846">
                  <c:v>714.13503119999996</c:v>
                </c:pt>
                <c:pt idx="2847">
                  <c:v>713.17695790000005</c:v>
                </c:pt>
                <c:pt idx="2848">
                  <c:v>713.17695790000005</c:v>
                </c:pt>
                <c:pt idx="2849">
                  <c:v>712.21888460000002</c:v>
                </c:pt>
                <c:pt idx="2850">
                  <c:v>712.21888460000002</c:v>
                </c:pt>
                <c:pt idx="2851">
                  <c:v>711.26081120000003</c:v>
                </c:pt>
                <c:pt idx="2852">
                  <c:v>710.30273790000001</c:v>
                </c:pt>
                <c:pt idx="2853">
                  <c:v>710.30273790000001</c:v>
                </c:pt>
                <c:pt idx="2854">
                  <c:v>709.34466459999999</c:v>
                </c:pt>
                <c:pt idx="2855">
                  <c:v>709.34466459999999</c:v>
                </c:pt>
                <c:pt idx="2856">
                  <c:v>708.38659129999996</c:v>
                </c:pt>
                <c:pt idx="2857">
                  <c:v>707.42851789999997</c:v>
                </c:pt>
                <c:pt idx="2858">
                  <c:v>707.42851789999997</c:v>
                </c:pt>
                <c:pt idx="2859">
                  <c:v>706.47044459999995</c:v>
                </c:pt>
                <c:pt idx="2860">
                  <c:v>705.51237130000004</c:v>
                </c:pt>
                <c:pt idx="2861">
                  <c:v>704.55429800000002</c:v>
                </c:pt>
                <c:pt idx="2862">
                  <c:v>704.55429800000002</c:v>
                </c:pt>
                <c:pt idx="2863">
                  <c:v>704.55429800000002</c:v>
                </c:pt>
                <c:pt idx="2864">
                  <c:v>703.59622460000003</c:v>
                </c:pt>
                <c:pt idx="2865">
                  <c:v>703.59622460000003</c:v>
                </c:pt>
                <c:pt idx="2866">
                  <c:v>702.6381513</c:v>
                </c:pt>
                <c:pt idx="2867">
                  <c:v>701.68007799999998</c:v>
                </c:pt>
                <c:pt idx="2868">
                  <c:v>700.72200469999996</c:v>
                </c:pt>
                <c:pt idx="2869">
                  <c:v>700.72200469999996</c:v>
                </c:pt>
                <c:pt idx="2870">
                  <c:v>700.72200469999996</c:v>
                </c:pt>
                <c:pt idx="2871">
                  <c:v>699.76393140000005</c:v>
                </c:pt>
                <c:pt idx="2872">
                  <c:v>698.80585799999994</c:v>
                </c:pt>
                <c:pt idx="2873">
                  <c:v>698.80585799999994</c:v>
                </c:pt>
                <c:pt idx="2874">
                  <c:v>697.84778470000003</c:v>
                </c:pt>
                <c:pt idx="2875">
                  <c:v>696.88971140000001</c:v>
                </c:pt>
                <c:pt idx="2876">
                  <c:v>696.88971140000001</c:v>
                </c:pt>
                <c:pt idx="2877">
                  <c:v>695.93163809999999</c:v>
                </c:pt>
                <c:pt idx="2878">
                  <c:v>695.93163809999999</c:v>
                </c:pt>
                <c:pt idx="2879">
                  <c:v>694.97356479999996</c:v>
                </c:pt>
                <c:pt idx="2880">
                  <c:v>694.97356479999996</c:v>
                </c:pt>
                <c:pt idx="2881">
                  <c:v>694.01549139999997</c:v>
                </c:pt>
                <c:pt idx="2882">
                  <c:v>694.01549139999997</c:v>
                </c:pt>
                <c:pt idx="2883">
                  <c:v>693.05741809999995</c:v>
                </c:pt>
                <c:pt idx="2884">
                  <c:v>693.05741809999995</c:v>
                </c:pt>
                <c:pt idx="2885">
                  <c:v>692.09934480000004</c:v>
                </c:pt>
                <c:pt idx="2886">
                  <c:v>692.09934480000004</c:v>
                </c:pt>
                <c:pt idx="2887">
                  <c:v>690.18319819999999</c:v>
                </c:pt>
                <c:pt idx="2888">
                  <c:v>690.18319819999999</c:v>
                </c:pt>
                <c:pt idx="2889">
                  <c:v>689.22512489999997</c:v>
                </c:pt>
                <c:pt idx="2890">
                  <c:v>689.22512489999997</c:v>
                </c:pt>
                <c:pt idx="2891">
                  <c:v>688.26705149999998</c:v>
                </c:pt>
                <c:pt idx="2892">
                  <c:v>688.26705149999998</c:v>
                </c:pt>
                <c:pt idx="2893">
                  <c:v>687.30897819999996</c:v>
                </c:pt>
                <c:pt idx="2894">
                  <c:v>686.35090490000005</c:v>
                </c:pt>
                <c:pt idx="2895">
                  <c:v>686.35090490000005</c:v>
                </c:pt>
                <c:pt idx="2896">
                  <c:v>686.35090490000005</c:v>
                </c:pt>
                <c:pt idx="2897">
                  <c:v>685.39283160000002</c:v>
                </c:pt>
                <c:pt idx="2898">
                  <c:v>685.39283160000002</c:v>
                </c:pt>
                <c:pt idx="2899">
                  <c:v>684.4347583</c:v>
                </c:pt>
                <c:pt idx="2900">
                  <c:v>683.47668499999997</c:v>
                </c:pt>
                <c:pt idx="2901">
                  <c:v>682.51861169999995</c:v>
                </c:pt>
                <c:pt idx="2902">
                  <c:v>682.51861169999995</c:v>
                </c:pt>
                <c:pt idx="2903">
                  <c:v>682.51861169999995</c:v>
                </c:pt>
                <c:pt idx="2904">
                  <c:v>681.56053829999996</c:v>
                </c:pt>
                <c:pt idx="2905">
                  <c:v>680.60246500000005</c:v>
                </c:pt>
                <c:pt idx="2906">
                  <c:v>680.60246500000005</c:v>
                </c:pt>
                <c:pt idx="2907">
                  <c:v>679.64439170000003</c:v>
                </c:pt>
                <c:pt idx="2908">
                  <c:v>678.6863184</c:v>
                </c:pt>
                <c:pt idx="2909">
                  <c:v>678.6863184</c:v>
                </c:pt>
                <c:pt idx="2910">
                  <c:v>677.72824509999998</c:v>
                </c:pt>
                <c:pt idx="2911">
                  <c:v>677.72824509999998</c:v>
                </c:pt>
                <c:pt idx="2912">
                  <c:v>676.77017179999996</c:v>
                </c:pt>
                <c:pt idx="2913">
                  <c:v>675.81209850000005</c:v>
                </c:pt>
                <c:pt idx="2914">
                  <c:v>675.81209850000005</c:v>
                </c:pt>
                <c:pt idx="2915">
                  <c:v>674.85402520000002</c:v>
                </c:pt>
                <c:pt idx="2916">
                  <c:v>674.85402520000002</c:v>
                </c:pt>
                <c:pt idx="2917">
                  <c:v>673.8959519</c:v>
                </c:pt>
                <c:pt idx="2918">
                  <c:v>673.8959519</c:v>
                </c:pt>
                <c:pt idx="2919">
                  <c:v>672.93787859999998</c:v>
                </c:pt>
                <c:pt idx="2920">
                  <c:v>671.97980529999995</c:v>
                </c:pt>
                <c:pt idx="2921">
                  <c:v>671.97980529999995</c:v>
                </c:pt>
                <c:pt idx="2922">
                  <c:v>671.02173189999996</c:v>
                </c:pt>
                <c:pt idx="2923">
                  <c:v>671.02173189999996</c:v>
                </c:pt>
                <c:pt idx="2924">
                  <c:v>669.10558530000003</c:v>
                </c:pt>
                <c:pt idx="2925">
                  <c:v>670.06365860000005</c:v>
                </c:pt>
                <c:pt idx="2926">
                  <c:v>669.10558530000003</c:v>
                </c:pt>
                <c:pt idx="2927">
                  <c:v>668.14751200000001</c:v>
                </c:pt>
                <c:pt idx="2928">
                  <c:v>668.14751200000001</c:v>
                </c:pt>
                <c:pt idx="2929">
                  <c:v>667.18943869999998</c:v>
                </c:pt>
                <c:pt idx="2930">
                  <c:v>667.18943869999998</c:v>
                </c:pt>
                <c:pt idx="2931">
                  <c:v>666.23136539999996</c:v>
                </c:pt>
                <c:pt idx="2932">
                  <c:v>665.27329210000005</c:v>
                </c:pt>
                <c:pt idx="2933">
                  <c:v>666.23136539999996</c:v>
                </c:pt>
                <c:pt idx="2934">
                  <c:v>665.27329210000005</c:v>
                </c:pt>
                <c:pt idx="2935">
                  <c:v>664.31521880000003</c:v>
                </c:pt>
                <c:pt idx="2936">
                  <c:v>663.3571455</c:v>
                </c:pt>
                <c:pt idx="2937">
                  <c:v>663.3571455</c:v>
                </c:pt>
                <c:pt idx="2938">
                  <c:v>663.3571455</c:v>
                </c:pt>
                <c:pt idx="2939">
                  <c:v>661.44099889999995</c:v>
                </c:pt>
                <c:pt idx="2940">
                  <c:v>661.44099889999995</c:v>
                </c:pt>
                <c:pt idx="2941">
                  <c:v>661.44099889999995</c:v>
                </c:pt>
                <c:pt idx="2942">
                  <c:v>660.48292560000004</c:v>
                </c:pt>
                <c:pt idx="2943">
                  <c:v>659.52485230000002</c:v>
                </c:pt>
                <c:pt idx="2944">
                  <c:v>659.52485230000002</c:v>
                </c:pt>
                <c:pt idx="2945">
                  <c:v>658.566779</c:v>
                </c:pt>
                <c:pt idx="2946">
                  <c:v>658.566779</c:v>
                </c:pt>
                <c:pt idx="2947">
                  <c:v>657.60870569999997</c:v>
                </c:pt>
                <c:pt idx="2948">
                  <c:v>657.60870569999997</c:v>
                </c:pt>
                <c:pt idx="2949">
                  <c:v>656.65063239999995</c:v>
                </c:pt>
                <c:pt idx="2950">
                  <c:v>656.65063239999995</c:v>
                </c:pt>
                <c:pt idx="2951">
                  <c:v>655.69255910000004</c:v>
                </c:pt>
                <c:pt idx="2952">
                  <c:v>656.65063239999995</c:v>
                </c:pt>
                <c:pt idx="2953">
                  <c:v>654.73448580000002</c:v>
                </c:pt>
                <c:pt idx="2954">
                  <c:v>653.77641249999999</c:v>
                </c:pt>
                <c:pt idx="2955">
                  <c:v>652.81833919999997</c:v>
                </c:pt>
                <c:pt idx="2956">
                  <c:v>651.86026589999994</c:v>
                </c:pt>
                <c:pt idx="2957">
                  <c:v>652.81833919999997</c:v>
                </c:pt>
                <c:pt idx="2958">
                  <c:v>650.90219260000003</c:v>
                </c:pt>
                <c:pt idx="2959">
                  <c:v>651.86026589999994</c:v>
                </c:pt>
                <c:pt idx="2960">
                  <c:v>650.90219260000003</c:v>
                </c:pt>
                <c:pt idx="2961">
                  <c:v>650.90219260000003</c:v>
                </c:pt>
                <c:pt idx="2962">
                  <c:v>649.94411930000001</c:v>
                </c:pt>
                <c:pt idx="2963">
                  <c:v>648.98604599999999</c:v>
                </c:pt>
                <c:pt idx="2964">
                  <c:v>648.98604599999999</c:v>
                </c:pt>
                <c:pt idx="2965">
                  <c:v>648.98604599999999</c:v>
                </c:pt>
                <c:pt idx="2966">
                  <c:v>648.02797269999996</c:v>
                </c:pt>
                <c:pt idx="2967">
                  <c:v>648.02797269999996</c:v>
                </c:pt>
                <c:pt idx="2968">
                  <c:v>647.06989940000005</c:v>
                </c:pt>
                <c:pt idx="2969">
                  <c:v>646.11182610000003</c:v>
                </c:pt>
                <c:pt idx="2970">
                  <c:v>646.11182610000003</c:v>
                </c:pt>
                <c:pt idx="2971">
                  <c:v>645.15375280000001</c:v>
                </c:pt>
                <c:pt idx="2972">
                  <c:v>645.15375280000001</c:v>
                </c:pt>
                <c:pt idx="2973">
                  <c:v>644.19567949999998</c:v>
                </c:pt>
                <c:pt idx="2974">
                  <c:v>643.23760619999996</c:v>
                </c:pt>
                <c:pt idx="2975">
                  <c:v>643.23760619999996</c:v>
                </c:pt>
                <c:pt idx="2976">
                  <c:v>643.23760619999996</c:v>
                </c:pt>
                <c:pt idx="2977">
                  <c:v>641.32145960000003</c:v>
                </c:pt>
                <c:pt idx="2978">
                  <c:v>640.36338639999997</c:v>
                </c:pt>
                <c:pt idx="2979">
                  <c:v>641.32145960000003</c:v>
                </c:pt>
                <c:pt idx="2980">
                  <c:v>640.36338639999997</c:v>
                </c:pt>
                <c:pt idx="2981">
                  <c:v>639.40531309999994</c:v>
                </c:pt>
                <c:pt idx="2982">
                  <c:v>639.40531309999994</c:v>
                </c:pt>
                <c:pt idx="2983">
                  <c:v>639.40531309999994</c:v>
                </c:pt>
                <c:pt idx="2984">
                  <c:v>637.48916650000001</c:v>
                </c:pt>
                <c:pt idx="2985">
                  <c:v>637.48916650000001</c:v>
                </c:pt>
                <c:pt idx="2986">
                  <c:v>637.48916650000001</c:v>
                </c:pt>
                <c:pt idx="2987">
                  <c:v>637.48916650000001</c:v>
                </c:pt>
                <c:pt idx="2988">
                  <c:v>636.53109319999999</c:v>
                </c:pt>
                <c:pt idx="2989">
                  <c:v>635.57301989999996</c:v>
                </c:pt>
                <c:pt idx="2990">
                  <c:v>635.57301989999996</c:v>
                </c:pt>
                <c:pt idx="2991">
                  <c:v>634.61494660000005</c:v>
                </c:pt>
                <c:pt idx="2992">
                  <c:v>633.65687330000003</c:v>
                </c:pt>
                <c:pt idx="2993">
                  <c:v>632.69880000000001</c:v>
                </c:pt>
                <c:pt idx="2994">
                  <c:v>632.69880000000001</c:v>
                </c:pt>
                <c:pt idx="2995">
                  <c:v>632.69880000000001</c:v>
                </c:pt>
                <c:pt idx="2996">
                  <c:v>631.74072669999998</c:v>
                </c:pt>
                <c:pt idx="2997">
                  <c:v>630.78265339999996</c:v>
                </c:pt>
                <c:pt idx="2998">
                  <c:v>630.78265339999996</c:v>
                </c:pt>
                <c:pt idx="2999">
                  <c:v>629.82458020000001</c:v>
                </c:pt>
                <c:pt idx="3000">
                  <c:v>629.82458020000001</c:v>
                </c:pt>
                <c:pt idx="3001">
                  <c:v>628.86650689999999</c:v>
                </c:pt>
                <c:pt idx="3002">
                  <c:v>628.86650689999999</c:v>
                </c:pt>
                <c:pt idx="3003">
                  <c:v>627.90843359999997</c:v>
                </c:pt>
                <c:pt idx="3004">
                  <c:v>627.90843359999997</c:v>
                </c:pt>
                <c:pt idx="3005">
                  <c:v>626.95036030000006</c:v>
                </c:pt>
                <c:pt idx="3006">
                  <c:v>625.99228700000003</c:v>
                </c:pt>
                <c:pt idx="3007">
                  <c:v>625.99228700000003</c:v>
                </c:pt>
                <c:pt idx="3008">
                  <c:v>625.99228700000003</c:v>
                </c:pt>
                <c:pt idx="3009">
                  <c:v>625.99228700000003</c:v>
                </c:pt>
                <c:pt idx="3010">
                  <c:v>625.03421370000001</c:v>
                </c:pt>
                <c:pt idx="3011">
                  <c:v>624.07614039999999</c:v>
                </c:pt>
                <c:pt idx="3012">
                  <c:v>623.11806720000004</c:v>
                </c:pt>
                <c:pt idx="3013">
                  <c:v>624.07614039999999</c:v>
                </c:pt>
                <c:pt idx="3014">
                  <c:v>622.15999390000002</c:v>
                </c:pt>
                <c:pt idx="3015">
                  <c:v>622.15999390000002</c:v>
                </c:pt>
                <c:pt idx="3016">
                  <c:v>622.15999390000002</c:v>
                </c:pt>
                <c:pt idx="3017">
                  <c:v>621.20192059999999</c:v>
                </c:pt>
                <c:pt idx="3018">
                  <c:v>620.24384729999997</c:v>
                </c:pt>
                <c:pt idx="3019">
                  <c:v>620.24384729999997</c:v>
                </c:pt>
                <c:pt idx="3020">
                  <c:v>620.24384729999997</c:v>
                </c:pt>
                <c:pt idx="3021">
                  <c:v>619.28577399999995</c:v>
                </c:pt>
                <c:pt idx="3022">
                  <c:v>619.28577399999995</c:v>
                </c:pt>
                <c:pt idx="3023">
                  <c:v>618.32770070000004</c:v>
                </c:pt>
                <c:pt idx="3024">
                  <c:v>617.36962749999998</c:v>
                </c:pt>
                <c:pt idx="3025">
                  <c:v>616.41155419999996</c:v>
                </c:pt>
                <c:pt idx="3026">
                  <c:v>616.41155419999996</c:v>
                </c:pt>
                <c:pt idx="3027">
                  <c:v>615.45348090000005</c:v>
                </c:pt>
                <c:pt idx="3028">
                  <c:v>614.49540760000002</c:v>
                </c:pt>
                <c:pt idx="3029">
                  <c:v>615.45348090000005</c:v>
                </c:pt>
                <c:pt idx="3030">
                  <c:v>615.45348090000005</c:v>
                </c:pt>
                <c:pt idx="3031">
                  <c:v>614.49540760000002</c:v>
                </c:pt>
                <c:pt idx="3032">
                  <c:v>613.5373343</c:v>
                </c:pt>
                <c:pt idx="3033">
                  <c:v>612.57926110000005</c:v>
                </c:pt>
                <c:pt idx="3034">
                  <c:v>612.57926110000005</c:v>
                </c:pt>
                <c:pt idx="3035">
                  <c:v>611.62118780000003</c:v>
                </c:pt>
                <c:pt idx="3036">
                  <c:v>610.66311450000001</c:v>
                </c:pt>
                <c:pt idx="3037">
                  <c:v>610.66311450000001</c:v>
                </c:pt>
                <c:pt idx="3038">
                  <c:v>610.66311450000001</c:v>
                </c:pt>
                <c:pt idx="3039">
                  <c:v>609.70504119999998</c:v>
                </c:pt>
                <c:pt idx="3040">
                  <c:v>609.70504119999998</c:v>
                </c:pt>
                <c:pt idx="3041">
                  <c:v>609.70504119999998</c:v>
                </c:pt>
                <c:pt idx="3042">
                  <c:v>608.74696789999996</c:v>
                </c:pt>
                <c:pt idx="3043">
                  <c:v>607.78889470000001</c:v>
                </c:pt>
                <c:pt idx="3044">
                  <c:v>607.78889470000001</c:v>
                </c:pt>
                <c:pt idx="3045">
                  <c:v>606.83082139999999</c:v>
                </c:pt>
                <c:pt idx="3046">
                  <c:v>606.83082139999999</c:v>
                </c:pt>
                <c:pt idx="3047">
                  <c:v>605.87274809999997</c:v>
                </c:pt>
                <c:pt idx="3048">
                  <c:v>604.91467479999994</c:v>
                </c:pt>
                <c:pt idx="3049">
                  <c:v>604.91467479999994</c:v>
                </c:pt>
                <c:pt idx="3050">
                  <c:v>603.9566016</c:v>
                </c:pt>
                <c:pt idx="3051">
                  <c:v>603.9566016</c:v>
                </c:pt>
                <c:pt idx="3052">
                  <c:v>603.9566016</c:v>
                </c:pt>
                <c:pt idx="3053">
                  <c:v>602.99852829999998</c:v>
                </c:pt>
                <c:pt idx="3054">
                  <c:v>602.99852829999998</c:v>
                </c:pt>
                <c:pt idx="3055">
                  <c:v>602.04045499999995</c:v>
                </c:pt>
                <c:pt idx="3056">
                  <c:v>601.08238170000004</c:v>
                </c:pt>
                <c:pt idx="3057">
                  <c:v>601.08238170000004</c:v>
                </c:pt>
                <c:pt idx="3058">
                  <c:v>600.12430849999998</c:v>
                </c:pt>
                <c:pt idx="3059">
                  <c:v>600.12430849999998</c:v>
                </c:pt>
                <c:pt idx="3060">
                  <c:v>600.12430849999998</c:v>
                </c:pt>
                <c:pt idx="3061">
                  <c:v>599.16623519999996</c:v>
                </c:pt>
                <c:pt idx="3062">
                  <c:v>599.16623519999996</c:v>
                </c:pt>
                <c:pt idx="3063">
                  <c:v>598.20816190000005</c:v>
                </c:pt>
                <c:pt idx="3064">
                  <c:v>598.20816190000005</c:v>
                </c:pt>
                <c:pt idx="3065">
                  <c:v>597.25008860000003</c:v>
                </c:pt>
                <c:pt idx="3066">
                  <c:v>597.25008860000003</c:v>
                </c:pt>
                <c:pt idx="3067">
                  <c:v>596.29201539999997</c:v>
                </c:pt>
                <c:pt idx="3068">
                  <c:v>596.29201539999997</c:v>
                </c:pt>
                <c:pt idx="3069">
                  <c:v>595.33394209999994</c:v>
                </c:pt>
                <c:pt idx="3070">
                  <c:v>594.37586880000003</c:v>
                </c:pt>
                <c:pt idx="3071">
                  <c:v>593.41779550000001</c:v>
                </c:pt>
                <c:pt idx="3072">
                  <c:v>593.41779550000001</c:v>
                </c:pt>
                <c:pt idx="3073">
                  <c:v>592.45972229999995</c:v>
                </c:pt>
                <c:pt idx="3074">
                  <c:v>592.45972229999995</c:v>
                </c:pt>
                <c:pt idx="3075">
                  <c:v>592.45972229999995</c:v>
                </c:pt>
                <c:pt idx="3076">
                  <c:v>591.50164900000004</c:v>
                </c:pt>
                <c:pt idx="3077">
                  <c:v>591.50164900000004</c:v>
                </c:pt>
                <c:pt idx="3078">
                  <c:v>590.54357570000002</c:v>
                </c:pt>
                <c:pt idx="3079">
                  <c:v>590.54357570000002</c:v>
                </c:pt>
                <c:pt idx="3080">
                  <c:v>590.54357570000002</c:v>
                </c:pt>
                <c:pt idx="3081">
                  <c:v>589.58550249999996</c:v>
                </c:pt>
                <c:pt idx="3082">
                  <c:v>589.58550249999996</c:v>
                </c:pt>
                <c:pt idx="3083">
                  <c:v>587.66935590000003</c:v>
                </c:pt>
                <c:pt idx="3084">
                  <c:v>588.62742920000005</c:v>
                </c:pt>
                <c:pt idx="3085">
                  <c:v>587.66935590000003</c:v>
                </c:pt>
                <c:pt idx="3086">
                  <c:v>586.71128269999997</c:v>
                </c:pt>
                <c:pt idx="3087">
                  <c:v>586.71128269999997</c:v>
                </c:pt>
                <c:pt idx="3088">
                  <c:v>586.71128269999997</c:v>
                </c:pt>
                <c:pt idx="3089">
                  <c:v>585.75320939999995</c:v>
                </c:pt>
                <c:pt idx="3090">
                  <c:v>584.79513610000004</c:v>
                </c:pt>
                <c:pt idx="3091">
                  <c:v>583.83706289999998</c:v>
                </c:pt>
                <c:pt idx="3092">
                  <c:v>583.83706289999998</c:v>
                </c:pt>
                <c:pt idx="3093">
                  <c:v>583.83706289999998</c:v>
                </c:pt>
                <c:pt idx="3094">
                  <c:v>582.87898959999995</c:v>
                </c:pt>
                <c:pt idx="3095">
                  <c:v>582.87898959999995</c:v>
                </c:pt>
                <c:pt idx="3096">
                  <c:v>581.92091630000004</c:v>
                </c:pt>
                <c:pt idx="3097">
                  <c:v>581.92091630000004</c:v>
                </c:pt>
                <c:pt idx="3098">
                  <c:v>580.96284309999999</c:v>
                </c:pt>
                <c:pt idx="3099">
                  <c:v>581.92091630000004</c:v>
                </c:pt>
                <c:pt idx="3100">
                  <c:v>580.96284309999999</c:v>
                </c:pt>
                <c:pt idx="3101">
                  <c:v>580.00476979999996</c:v>
                </c:pt>
                <c:pt idx="3102">
                  <c:v>579.04669650000005</c:v>
                </c:pt>
                <c:pt idx="3103">
                  <c:v>579.04669650000005</c:v>
                </c:pt>
                <c:pt idx="3104">
                  <c:v>578.08862329999999</c:v>
                </c:pt>
                <c:pt idx="3105">
                  <c:v>577.13054999999997</c:v>
                </c:pt>
                <c:pt idx="3106">
                  <c:v>577.13054999999997</c:v>
                </c:pt>
                <c:pt idx="3107">
                  <c:v>577.13054999999997</c:v>
                </c:pt>
                <c:pt idx="3108">
                  <c:v>577.13054999999997</c:v>
                </c:pt>
                <c:pt idx="3109">
                  <c:v>576.17247669999995</c:v>
                </c:pt>
                <c:pt idx="3110">
                  <c:v>575.2144035</c:v>
                </c:pt>
                <c:pt idx="3111">
                  <c:v>575.2144035</c:v>
                </c:pt>
                <c:pt idx="3112">
                  <c:v>574.25633019999998</c:v>
                </c:pt>
                <c:pt idx="3113">
                  <c:v>574.25633019999998</c:v>
                </c:pt>
                <c:pt idx="3114">
                  <c:v>572.34018370000001</c:v>
                </c:pt>
                <c:pt idx="3115">
                  <c:v>572.34018370000001</c:v>
                </c:pt>
                <c:pt idx="3116">
                  <c:v>572.34018370000001</c:v>
                </c:pt>
                <c:pt idx="3117">
                  <c:v>571.38211039999999</c:v>
                </c:pt>
                <c:pt idx="3118">
                  <c:v>572.34018370000001</c:v>
                </c:pt>
                <c:pt idx="3119">
                  <c:v>572.34018370000001</c:v>
                </c:pt>
                <c:pt idx="3120">
                  <c:v>571.38211039999999</c:v>
                </c:pt>
                <c:pt idx="3121">
                  <c:v>570.42403720000004</c:v>
                </c:pt>
                <c:pt idx="3122">
                  <c:v>569.46596390000002</c:v>
                </c:pt>
                <c:pt idx="3123">
                  <c:v>569.46596390000002</c:v>
                </c:pt>
                <c:pt idx="3124">
                  <c:v>569.46596390000002</c:v>
                </c:pt>
                <c:pt idx="3125">
                  <c:v>568.50789069999996</c:v>
                </c:pt>
                <c:pt idx="3126">
                  <c:v>567.54981740000005</c:v>
                </c:pt>
                <c:pt idx="3127">
                  <c:v>567.54981740000005</c:v>
                </c:pt>
                <c:pt idx="3128">
                  <c:v>566.59174410000003</c:v>
                </c:pt>
                <c:pt idx="3129">
                  <c:v>566.59174410000003</c:v>
                </c:pt>
                <c:pt idx="3130">
                  <c:v>566.59174410000003</c:v>
                </c:pt>
                <c:pt idx="3131">
                  <c:v>565.63367089999997</c:v>
                </c:pt>
                <c:pt idx="3132">
                  <c:v>564.67559759999995</c:v>
                </c:pt>
                <c:pt idx="3133">
                  <c:v>564.67559759999995</c:v>
                </c:pt>
                <c:pt idx="3134">
                  <c:v>564.67559759999995</c:v>
                </c:pt>
                <c:pt idx="3135">
                  <c:v>563.7175244</c:v>
                </c:pt>
                <c:pt idx="3136">
                  <c:v>563.7175244</c:v>
                </c:pt>
                <c:pt idx="3137">
                  <c:v>563.7175244</c:v>
                </c:pt>
                <c:pt idx="3138">
                  <c:v>562.75945109999998</c:v>
                </c:pt>
                <c:pt idx="3139">
                  <c:v>561.80137790000003</c:v>
                </c:pt>
                <c:pt idx="3140">
                  <c:v>560.84330460000001</c:v>
                </c:pt>
                <c:pt idx="3141">
                  <c:v>560.84330460000001</c:v>
                </c:pt>
                <c:pt idx="3142">
                  <c:v>560.84330460000001</c:v>
                </c:pt>
                <c:pt idx="3143">
                  <c:v>560.84330460000001</c:v>
                </c:pt>
                <c:pt idx="3144">
                  <c:v>558.92715810000004</c:v>
                </c:pt>
                <c:pt idx="3145">
                  <c:v>557.96908480000002</c:v>
                </c:pt>
                <c:pt idx="3146">
                  <c:v>558.92715810000004</c:v>
                </c:pt>
                <c:pt idx="3147">
                  <c:v>558.92715810000004</c:v>
                </c:pt>
                <c:pt idx="3148">
                  <c:v>557.96908480000002</c:v>
                </c:pt>
                <c:pt idx="3149">
                  <c:v>557.96908480000002</c:v>
                </c:pt>
                <c:pt idx="3150">
                  <c:v>556.05293830000005</c:v>
                </c:pt>
                <c:pt idx="3151">
                  <c:v>555.09486509999999</c:v>
                </c:pt>
                <c:pt idx="3152">
                  <c:v>555.09486509999999</c:v>
                </c:pt>
                <c:pt idx="3153">
                  <c:v>555.09486509999999</c:v>
                </c:pt>
                <c:pt idx="3154">
                  <c:v>555.09486509999999</c:v>
                </c:pt>
                <c:pt idx="3155">
                  <c:v>554.13679179999997</c:v>
                </c:pt>
                <c:pt idx="3156">
                  <c:v>555.09486509999999</c:v>
                </c:pt>
                <c:pt idx="3157">
                  <c:v>553.17871860000002</c:v>
                </c:pt>
                <c:pt idx="3158">
                  <c:v>553.17871860000002</c:v>
                </c:pt>
                <c:pt idx="3159">
                  <c:v>553.17871860000002</c:v>
                </c:pt>
                <c:pt idx="3160">
                  <c:v>551.26257210000006</c:v>
                </c:pt>
                <c:pt idx="3161">
                  <c:v>551.26257210000006</c:v>
                </c:pt>
                <c:pt idx="3162">
                  <c:v>551.26257210000006</c:v>
                </c:pt>
                <c:pt idx="3163">
                  <c:v>551.26257210000006</c:v>
                </c:pt>
                <c:pt idx="3164">
                  <c:v>550.30449880000003</c:v>
                </c:pt>
                <c:pt idx="3165">
                  <c:v>550.30449880000003</c:v>
                </c:pt>
                <c:pt idx="3166">
                  <c:v>550.30449880000003</c:v>
                </c:pt>
                <c:pt idx="3167">
                  <c:v>549.34642559999998</c:v>
                </c:pt>
                <c:pt idx="3168">
                  <c:v>549.34642559999998</c:v>
                </c:pt>
                <c:pt idx="3169">
                  <c:v>548.38835229999995</c:v>
                </c:pt>
                <c:pt idx="3170">
                  <c:v>547.43027910000001</c:v>
                </c:pt>
                <c:pt idx="3171">
                  <c:v>546.47220579999998</c:v>
                </c:pt>
                <c:pt idx="3172">
                  <c:v>546.47220579999998</c:v>
                </c:pt>
                <c:pt idx="3173">
                  <c:v>546.47220579999998</c:v>
                </c:pt>
                <c:pt idx="3174">
                  <c:v>546.47220579999998</c:v>
                </c:pt>
                <c:pt idx="3175">
                  <c:v>546.47220579999998</c:v>
                </c:pt>
                <c:pt idx="3176">
                  <c:v>545.51413260000004</c:v>
                </c:pt>
                <c:pt idx="3177">
                  <c:v>544.55605930000002</c:v>
                </c:pt>
                <c:pt idx="3178">
                  <c:v>544.55605930000002</c:v>
                </c:pt>
                <c:pt idx="3179">
                  <c:v>543.59798609999996</c:v>
                </c:pt>
                <c:pt idx="3180">
                  <c:v>543.59798609999996</c:v>
                </c:pt>
                <c:pt idx="3181">
                  <c:v>542.63991280000005</c:v>
                </c:pt>
                <c:pt idx="3182">
                  <c:v>542.63991280000005</c:v>
                </c:pt>
                <c:pt idx="3183">
                  <c:v>542.63991280000005</c:v>
                </c:pt>
                <c:pt idx="3184">
                  <c:v>541.68183959999999</c:v>
                </c:pt>
                <c:pt idx="3185">
                  <c:v>540.72376629999997</c:v>
                </c:pt>
                <c:pt idx="3186">
                  <c:v>540.72376629999997</c:v>
                </c:pt>
                <c:pt idx="3187">
                  <c:v>539.76569310000002</c:v>
                </c:pt>
                <c:pt idx="3188">
                  <c:v>539.76569310000002</c:v>
                </c:pt>
                <c:pt idx="3189">
                  <c:v>538.8076198</c:v>
                </c:pt>
                <c:pt idx="3190">
                  <c:v>538.8076198</c:v>
                </c:pt>
                <c:pt idx="3191">
                  <c:v>538.8076198</c:v>
                </c:pt>
                <c:pt idx="3192">
                  <c:v>537.84954660000005</c:v>
                </c:pt>
                <c:pt idx="3193">
                  <c:v>537.84954660000005</c:v>
                </c:pt>
                <c:pt idx="3194">
                  <c:v>537.84954660000005</c:v>
                </c:pt>
                <c:pt idx="3195">
                  <c:v>536.89147330000003</c:v>
                </c:pt>
                <c:pt idx="3196">
                  <c:v>536.89147330000003</c:v>
                </c:pt>
                <c:pt idx="3197">
                  <c:v>534.97532690000003</c:v>
                </c:pt>
                <c:pt idx="3198">
                  <c:v>535.93340009999997</c:v>
                </c:pt>
                <c:pt idx="3199">
                  <c:v>534.0172536</c:v>
                </c:pt>
                <c:pt idx="3200">
                  <c:v>534.0172536</c:v>
                </c:pt>
                <c:pt idx="3201">
                  <c:v>534.0172536</c:v>
                </c:pt>
                <c:pt idx="3202">
                  <c:v>534.0172536</c:v>
                </c:pt>
                <c:pt idx="3203">
                  <c:v>533.05918039999995</c:v>
                </c:pt>
                <c:pt idx="3204">
                  <c:v>532.10110710000004</c:v>
                </c:pt>
                <c:pt idx="3205">
                  <c:v>532.10110710000004</c:v>
                </c:pt>
                <c:pt idx="3206">
                  <c:v>531.14303389999998</c:v>
                </c:pt>
                <c:pt idx="3207">
                  <c:v>532.10110710000004</c:v>
                </c:pt>
                <c:pt idx="3208">
                  <c:v>530.18496059999995</c:v>
                </c:pt>
                <c:pt idx="3209">
                  <c:v>530.18496059999995</c:v>
                </c:pt>
                <c:pt idx="3210">
                  <c:v>529.22688740000001</c:v>
                </c:pt>
                <c:pt idx="3211">
                  <c:v>530.18496059999995</c:v>
                </c:pt>
                <c:pt idx="3212">
                  <c:v>529.22688740000001</c:v>
                </c:pt>
                <c:pt idx="3213">
                  <c:v>529.22688740000001</c:v>
                </c:pt>
                <c:pt idx="3214">
                  <c:v>528.26881419999995</c:v>
                </c:pt>
                <c:pt idx="3215">
                  <c:v>527.31074090000004</c:v>
                </c:pt>
                <c:pt idx="3216">
                  <c:v>527.31074090000004</c:v>
                </c:pt>
                <c:pt idx="3217">
                  <c:v>527.31074090000004</c:v>
                </c:pt>
                <c:pt idx="3218">
                  <c:v>526.35266769999998</c:v>
                </c:pt>
                <c:pt idx="3219">
                  <c:v>526.35266769999998</c:v>
                </c:pt>
                <c:pt idx="3220">
                  <c:v>525.39459439999996</c:v>
                </c:pt>
                <c:pt idx="3221">
                  <c:v>525.39459439999996</c:v>
                </c:pt>
                <c:pt idx="3222">
                  <c:v>524.43652120000002</c:v>
                </c:pt>
                <c:pt idx="3223">
                  <c:v>524.43652120000002</c:v>
                </c:pt>
                <c:pt idx="3224">
                  <c:v>523.47844799999996</c:v>
                </c:pt>
                <c:pt idx="3225">
                  <c:v>523.47844799999996</c:v>
                </c:pt>
                <c:pt idx="3226">
                  <c:v>523.47844799999996</c:v>
                </c:pt>
                <c:pt idx="3227">
                  <c:v>522.52037470000005</c:v>
                </c:pt>
                <c:pt idx="3228">
                  <c:v>522.52037470000005</c:v>
                </c:pt>
                <c:pt idx="3229">
                  <c:v>522.52037470000005</c:v>
                </c:pt>
                <c:pt idx="3230">
                  <c:v>520.60422830000005</c:v>
                </c:pt>
                <c:pt idx="3231">
                  <c:v>521.56230149999999</c:v>
                </c:pt>
                <c:pt idx="3232">
                  <c:v>520.60422830000005</c:v>
                </c:pt>
                <c:pt idx="3233">
                  <c:v>520.60422830000005</c:v>
                </c:pt>
                <c:pt idx="3234">
                  <c:v>519.64615500000002</c:v>
                </c:pt>
                <c:pt idx="3235">
                  <c:v>520.60422830000005</c:v>
                </c:pt>
                <c:pt idx="3236">
                  <c:v>519.64615500000002</c:v>
                </c:pt>
                <c:pt idx="3237">
                  <c:v>519.64615500000002</c:v>
                </c:pt>
                <c:pt idx="3238">
                  <c:v>518.68808179999996</c:v>
                </c:pt>
                <c:pt idx="3239">
                  <c:v>517.73000850000005</c:v>
                </c:pt>
                <c:pt idx="3240">
                  <c:v>516.7719353</c:v>
                </c:pt>
                <c:pt idx="3241">
                  <c:v>516.7719353</c:v>
                </c:pt>
                <c:pt idx="3242">
                  <c:v>515.81386210000005</c:v>
                </c:pt>
                <c:pt idx="3243">
                  <c:v>515.81386210000005</c:v>
                </c:pt>
                <c:pt idx="3244">
                  <c:v>514.85578880000003</c:v>
                </c:pt>
                <c:pt idx="3245">
                  <c:v>514.85578880000003</c:v>
                </c:pt>
                <c:pt idx="3246">
                  <c:v>513.89771559999997</c:v>
                </c:pt>
                <c:pt idx="3247">
                  <c:v>514.85578880000003</c:v>
                </c:pt>
                <c:pt idx="3248">
                  <c:v>513.89771559999997</c:v>
                </c:pt>
                <c:pt idx="3249">
                  <c:v>512.93964240000003</c:v>
                </c:pt>
                <c:pt idx="3250">
                  <c:v>512.93964240000003</c:v>
                </c:pt>
                <c:pt idx="3251">
                  <c:v>512.93964240000003</c:v>
                </c:pt>
                <c:pt idx="3252">
                  <c:v>512.93964240000003</c:v>
                </c:pt>
                <c:pt idx="3253">
                  <c:v>511.9815691</c:v>
                </c:pt>
                <c:pt idx="3254">
                  <c:v>511.9815691</c:v>
                </c:pt>
                <c:pt idx="3255">
                  <c:v>511.0234959</c:v>
                </c:pt>
                <c:pt idx="3256">
                  <c:v>510.0654227</c:v>
                </c:pt>
                <c:pt idx="3257">
                  <c:v>510.0654227</c:v>
                </c:pt>
                <c:pt idx="3258">
                  <c:v>510.0654227</c:v>
                </c:pt>
                <c:pt idx="3259">
                  <c:v>509.10734939999998</c:v>
                </c:pt>
                <c:pt idx="3260">
                  <c:v>509.10734939999998</c:v>
                </c:pt>
                <c:pt idx="3261">
                  <c:v>509.10734939999998</c:v>
                </c:pt>
                <c:pt idx="3262">
                  <c:v>508.14927619999997</c:v>
                </c:pt>
                <c:pt idx="3263">
                  <c:v>507.19120299999997</c:v>
                </c:pt>
                <c:pt idx="3264">
                  <c:v>506.23312979999997</c:v>
                </c:pt>
                <c:pt idx="3265">
                  <c:v>507.19120299999997</c:v>
                </c:pt>
                <c:pt idx="3266">
                  <c:v>505.27505650000001</c:v>
                </c:pt>
                <c:pt idx="3267">
                  <c:v>505.27505650000001</c:v>
                </c:pt>
                <c:pt idx="3268">
                  <c:v>505.27505650000001</c:v>
                </c:pt>
                <c:pt idx="3269">
                  <c:v>505.27505650000001</c:v>
                </c:pt>
                <c:pt idx="3270">
                  <c:v>504.3169833</c:v>
                </c:pt>
                <c:pt idx="3271">
                  <c:v>504.3169833</c:v>
                </c:pt>
                <c:pt idx="3272">
                  <c:v>503.3589101</c:v>
                </c:pt>
                <c:pt idx="3273">
                  <c:v>502.40083679999998</c:v>
                </c:pt>
                <c:pt idx="3274">
                  <c:v>503.3589101</c:v>
                </c:pt>
                <c:pt idx="3275">
                  <c:v>502.40083679999998</c:v>
                </c:pt>
                <c:pt idx="3276">
                  <c:v>502.40083679999998</c:v>
                </c:pt>
                <c:pt idx="3277">
                  <c:v>501.44276359999998</c:v>
                </c:pt>
                <c:pt idx="3278">
                  <c:v>501.44276359999998</c:v>
                </c:pt>
                <c:pt idx="3279">
                  <c:v>500.48469039999998</c:v>
                </c:pt>
                <c:pt idx="3280">
                  <c:v>501.44276359999998</c:v>
                </c:pt>
                <c:pt idx="3281">
                  <c:v>499.52661719999998</c:v>
                </c:pt>
                <c:pt idx="3282">
                  <c:v>498.56854390000001</c:v>
                </c:pt>
                <c:pt idx="3283">
                  <c:v>499.52661719999998</c:v>
                </c:pt>
                <c:pt idx="3284">
                  <c:v>498.56854390000001</c:v>
                </c:pt>
                <c:pt idx="3285">
                  <c:v>497.61047070000001</c:v>
                </c:pt>
                <c:pt idx="3286">
                  <c:v>498.56854390000001</c:v>
                </c:pt>
                <c:pt idx="3287">
                  <c:v>497.61047070000001</c:v>
                </c:pt>
                <c:pt idx="3288">
                  <c:v>497.61047070000001</c:v>
                </c:pt>
                <c:pt idx="3289">
                  <c:v>497.61047070000001</c:v>
                </c:pt>
                <c:pt idx="3290">
                  <c:v>495.69432419999998</c:v>
                </c:pt>
                <c:pt idx="3291">
                  <c:v>495.69432419999998</c:v>
                </c:pt>
                <c:pt idx="3292">
                  <c:v>495.69432419999998</c:v>
                </c:pt>
                <c:pt idx="3293">
                  <c:v>495.69432419999998</c:v>
                </c:pt>
                <c:pt idx="3294">
                  <c:v>494.73625099999998</c:v>
                </c:pt>
                <c:pt idx="3295">
                  <c:v>493.77817779999998</c:v>
                </c:pt>
                <c:pt idx="3296">
                  <c:v>494.73625099999998</c:v>
                </c:pt>
                <c:pt idx="3297">
                  <c:v>493.77817779999998</c:v>
                </c:pt>
                <c:pt idx="3298">
                  <c:v>493.77817779999998</c:v>
                </c:pt>
                <c:pt idx="3299">
                  <c:v>492.82010459999998</c:v>
                </c:pt>
                <c:pt idx="3300">
                  <c:v>491.86203139999998</c:v>
                </c:pt>
                <c:pt idx="3301">
                  <c:v>491.86203139999998</c:v>
                </c:pt>
                <c:pt idx="3302">
                  <c:v>492.82010459999998</c:v>
                </c:pt>
                <c:pt idx="3303">
                  <c:v>490.90395810000001</c:v>
                </c:pt>
                <c:pt idx="3304">
                  <c:v>490.90395810000001</c:v>
                </c:pt>
                <c:pt idx="3305">
                  <c:v>490.90395810000001</c:v>
                </c:pt>
                <c:pt idx="3306">
                  <c:v>489.94588490000001</c:v>
                </c:pt>
                <c:pt idx="3307">
                  <c:v>488.98781170000001</c:v>
                </c:pt>
                <c:pt idx="3308">
                  <c:v>488.98781170000001</c:v>
                </c:pt>
                <c:pt idx="3309">
                  <c:v>488.98781170000001</c:v>
                </c:pt>
                <c:pt idx="3310">
                  <c:v>488.02973850000001</c:v>
                </c:pt>
                <c:pt idx="3311">
                  <c:v>488.98781170000001</c:v>
                </c:pt>
                <c:pt idx="3312">
                  <c:v>488.02973850000001</c:v>
                </c:pt>
                <c:pt idx="3313">
                  <c:v>486.11359199999998</c:v>
                </c:pt>
                <c:pt idx="3314">
                  <c:v>486.11359199999998</c:v>
                </c:pt>
                <c:pt idx="3315">
                  <c:v>487.07166519999998</c:v>
                </c:pt>
                <c:pt idx="3316">
                  <c:v>485.15551879999998</c:v>
                </c:pt>
                <c:pt idx="3317">
                  <c:v>485.15551879999998</c:v>
                </c:pt>
                <c:pt idx="3318">
                  <c:v>485.15551879999998</c:v>
                </c:pt>
                <c:pt idx="3319">
                  <c:v>485.15551879999998</c:v>
                </c:pt>
                <c:pt idx="3320">
                  <c:v>484.19744559999998</c:v>
                </c:pt>
                <c:pt idx="3321">
                  <c:v>483.23937239999998</c:v>
                </c:pt>
                <c:pt idx="3322">
                  <c:v>483.23937239999998</c:v>
                </c:pt>
                <c:pt idx="3323">
                  <c:v>482.28129910000001</c:v>
                </c:pt>
                <c:pt idx="3324">
                  <c:v>483.23937239999998</c:v>
                </c:pt>
                <c:pt idx="3325">
                  <c:v>482.28129910000001</c:v>
                </c:pt>
                <c:pt idx="3326">
                  <c:v>482.28129910000001</c:v>
                </c:pt>
                <c:pt idx="3327">
                  <c:v>481.32322590000001</c:v>
                </c:pt>
                <c:pt idx="3328">
                  <c:v>481.32322590000001</c:v>
                </c:pt>
                <c:pt idx="3329">
                  <c:v>480.36515270000001</c:v>
                </c:pt>
                <c:pt idx="3330">
                  <c:v>480.36515270000001</c:v>
                </c:pt>
                <c:pt idx="3331">
                  <c:v>480.36515270000001</c:v>
                </c:pt>
                <c:pt idx="3332">
                  <c:v>480.36515270000001</c:v>
                </c:pt>
                <c:pt idx="3333">
                  <c:v>479.40707950000001</c:v>
                </c:pt>
                <c:pt idx="3334">
                  <c:v>478.44900630000001</c:v>
                </c:pt>
                <c:pt idx="3335">
                  <c:v>478.44900630000001</c:v>
                </c:pt>
                <c:pt idx="3336">
                  <c:v>478.44900630000001</c:v>
                </c:pt>
                <c:pt idx="3337">
                  <c:v>477.49093299999998</c:v>
                </c:pt>
                <c:pt idx="3338">
                  <c:v>476.53285979999998</c:v>
                </c:pt>
                <c:pt idx="3339">
                  <c:v>476.53285979999998</c:v>
                </c:pt>
                <c:pt idx="3340">
                  <c:v>477.49093299999998</c:v>
                </c:pt>
                <c:pt idx="3341">
                  <c:v>476.53285979999998</c:v>
                </c:pt>
                <c:pt idx="3342">
                  <c:v>475.57478659999998</c:v>
                </c:pt>
                <c:pt idx="3343">
                  <c:v>475.57478659999998</c:v>
                </c:pt>
                <c:pt idx="3344">
                  <c:v>474.61671339999998</c:v>
                </c:pt>
                <c:pt idx="3345">
                  <c:v>474.61671339999998</c:v>
                </c:pt>
                <c:pt idx="3346">
                  <c:v>474.61671339999998</c:v>
                </c:pt>
                <c:pt idx="3347">
                  <c:v>474.61671339999998</c:v>
                </c:pt>
                <c:pt idx="3348">
                  <c:v>474.61671339999998</c:v>
                </c:pt>
                <c:pt idx="3349">
                  <c:v>472.70056699999998</c:v>
                </c:pt>
                <c:pt idx="3350">
                  <c:v>472.70056699999998</c:v>
                </c:pt>
                <c:pt idx="3351">
                  <c:v>471.74249379999998</c:v>
                </c:pt>
                <c:pt idx="3352">
                  <c:v>472.70056699999998</c:v>
                </c:pt>
                <c:pt idx="3353">
                  <c:v>471.74249379999998</c:v>
                </c:pt>
                <c:pt idx="3354">
                  <c:v>470.78442050000001</c:v>
                </c:pt>
                <c:pt idx="3355">
                  <c:v>470.78442050000001</c:v>
                </c:pt>
                <c:pt idx="3356">
                  <c:v>470.78442050000001</c:v>
                </c:pt>
                <c:pt idx="3357">
                  <c:v>469.82634730000001</c:v>
                </c:pt>
                <c:pt idx="3358">
                  <c:v>469.82634730000001</c:v>
                </c:pt>
                <c:pt idx="3359">
                  <c:v>469.82634730000001</c:v>
                </c:pt>
                <c:pt idx="3360">
                  <c:v>468.86827410000001</c:v>
                </c:pt>
                <c:pt idx="3361">
                  <c:v>467.91020090000001</c:v>
                </c:pt>
                <c:pt idx="3362">
                  <c:v>468.86827410000001</c:v>
                </c:pt>
                <c:pt idx="3363">
                  <c:v>468.86827410000001</c:v>
                </c:pt>
                <c:pt idx="3364">
                  <c:v>467.91020090000001</c:v>
                </c:pt>
                <c:pt idx="3365">
                  <c:v>466.95212770000001</c:v>
                </c:pt>
                <c:pt idx="3366">
                  <c:v>465.9940545</c:v>
                </c:pt>
                <c:pt idx="3367">
                  <c:v>465.9940545</c:v>
                </c:pt>
                <c:pt idx="3368">
                  <c:v>465.9940545</c:v>
                </c:pt>
                <c:pt idx="3369">
                  <c:v>465.0359813</c:v>
                </c:pt>
                <c:pt idx="3370">
                  <c:v>465.0359813</c:v>
                </c:pt>
                <c:pt idx="3371">
                  <c:v>464.0779081</c:v>
                </c:pt>
                <c:pt idx="3372">
                  <c:v>464.0779081</c:v>
                </c:pt>
                <c:pt idx="3373">
                  <c:v>464.0779081</c:v>
                </c:pt>
                <c:pt idx="3374">
                  <c:v>463.11983479999998</c:v>
                </c:pt>
                <c:pt idx="3375">
                  <c:v>463.11983479999998</c:v>
                </c:pt>
                <c:pt idx="3376">
                  <c:v>462.16176159999998</c:v>
                </c:pt>
                <c:pt idx="3377">
                  <c:v>462.16176159999998</c:v>
                </c:pt>
                <c:pt idx="3378">
                  <c:v>461.20368839999998</c:v>
                </c:pt>
                <c:pt idx="3379">
                  <c:v>460.24561519999997</c:v>
                </c:pt>
                <c:pt idx="3380">
                  <c:v>461.20368839999998</c:v>
                </c:pt>
                <c:pt idx="3381">
                  <c:v>460.24561519999997</c:v>
                </c:pt>
                <c:pt idx="3382">
                  <c:v>460.24561519999997</c:v>
                </c:pt>
                <c:pt idx="3383">
                  <c:v>460.24561519999997</c:v>
                </c:pt>
                <c:pt idx="3384">
                  <c:v>459.28754199999997</c:v>
                </c:pt>
                <c:pt idx="3385">
                  <c:v>459.28754199999997</c:v>
                </c:pt>
                <c:pt idx="3386">
                  <c:v>459.28754199999997</c:v>
                </c:pt>
                <c:pt idx="3387">
                  <c:v>459.28754199999997</c:v>
                </c:pt>
                <c:pt idx="3388">
                  <c:v>458.32946879999997</c:v>
                </c:pt>
                <c:pt idx="3389">
                  <c:v>458.32946879999997</c:v>
                </c:pt>
                <c:pt idx="3390">
                  <c:v>457.37139560000003</c:v>
                </c:pt>
                <c:pt idx="3391">
                  <c:v>457.37139560000003</c:v>
                </c:pt>
                <c:pt idx="3392">
                  <c:v>456.41332240000003</c:v>
                </c:pt>
                <c:pt idx="3393">
                  <c:v>455.45524920000003</c:v>
                </c:pt>
                <c:pt idx="3394">
                  <c:v>455.45524920000003</c:v>
                </c:pt>
                <c:pt idx="3395">
                  <c:v>456.41332240000003</c:v>
                </c:pt>
                <c:pt idx="3396">
                  <c:v>454.49717600000002</c:v>
                </c:pt>
                <c:pt idx="3397">
                  <c:v>455.45524920000003</c:v>
                </c:pt>
                <c:pt idx="3398">
                  <c:v>454.49717600000002</c:v>
                </c:pt>
                <c:pt idx="3399">
                  <c:v>454.49717600000002</c:v>
                </c:pt>
                <c:pt idx="3400">
                  <c:v>453.53910280000002</c:v>
                </c:pt>
                <c:pt idx="3401">
                  <c:v>452.58102960000002</c:v>
                </c:pt>
                <c:pt idx="3402">
                  <c:v>453.53910280000002</c:v>
                </c:pt>
                <c:pt idx="3403">
                  <c:v>453.53910280000002</c:v>
                </c:pt>
                <c:pt idx="3404">
                  <c:v>452.58102960000002</c:v>
                </c:pt>
                <c:pt idx="3405">
                  <c:v>451.62295640000002</c:v>
                </c:pt>
                <c:pt idx="3406">
                  <c:v>451.62295640000002</c:v>
                </c:pt>
                <c:pt idx="3407">
                  <c:v>450.66488320000002</c:v>
                </c:pt>
                <c:pt idx="3408">
                  <c:v>450.66488320000002</c:v>
                </c:pt>
                <c:pt idx="3409">
                  <c:v>449.7068099</c:v>
                </c:pt>
                <c:pt idx="3410">
                  <c:v>450.66488320000002</c:v>
                </c:pt>
                <c:pt idx="3411">
                  <c:v>449.7068099</c:v>
                </c:pt>
                <c:pt idx="3412">
                  <c:v>449.7068099</c:v>
                </c:pt>
                <c:pt idx="3413">
                  <c:v>448.74873669999999</c:v>
                </c:pt>
                <c:pt idx="3414">
                  <c:v>448.74873669999999</c:v>
                </c:pt>
                <c:pt idx="3415">
                  <c:v>448.74873669999999</c:v>
                </c:pt>
                <c:pt idx="3416">
                  <c:v>447.79066349999999</c:v>
                </c:pt>
                <c:pt idx="3417">
                  <c:v>447.79066349999999</c:v>
                </c:pt>
                <c:pt idx="3418">
                  <c:v>446.83259029999999</c:v>
                </c:pt>
                <c:pt idx="3419">
                  <c:v>446.83259029999999</c:v>
                </c:pt>
                <c:pt idx="3420">
                  <c:v>446.83259029999999</c:v>
                </c:pt>
                <c:pt idx="3421">
                  <c:v>445.87451709999999</c:v>
                </c:pt>
                <c:pt idx="3422">
                  <c:v>443.95837069999999</c:v>
                </c:pt>
                <c:pt idx="3423">
                  <c:v>444.91644389999999</c:v>
                </c:pt>
                <c:pt idx="3424">
                  <c:v>444.91644389999999</c:v>
                </c:pt>
                <c:pt idx="3425">
                  <c:v>443.95837069999999</c:v>
                </c:pt>
                <c:pt idx="3426">
                  <c:v>443.95837069999999</c:v>
                </c:pt>
                <c:pt idx="3427">
                  <c:v>443.95837069999999</c:v>
                </c:pt>
                <c:pt idx="3428">
                  <c:v>443.95837069999999</c:v>
                </c:pt>
                <c:pt idx="3429">
                  <c:v>443.00029749999999</c:v>
                </c:pt>
                <c:pt idx="3430">
                  <c:v>443.00029749999999</c:v>
                </c:pt>
                <c:pt idx="3431">
                  <c:v>443.00029749999999</c:v>
                </c:pt>
                <c:pt idx="3432">
                  <c:v>442.04222429999999</c:v>
                </c:pt>
                <c:pt idx="3433">
                  <c:v>442.04222429999999</c:v>
                </c:pt>
                <c:pt idx="3434">
                  <c:v>441.08415109999999</c:v>
                </c:pt>
                <c:pt idx="3435">
                  <c:v>441.08415109999999</c:v>
                </c:pt>
                <c:pt idx="3436">
                  <c:v>440.12607789999998</c:v>
                </c:pt>
                <c:pt idx="3437">
                  <c:v>440.12607789999998</c:v>
                </c:pt>
                <c:pt idx="3438">
                  <c:v>439.16800469999998</c:v>
                </c:pt>
                <c:pt idx="3439">
                  <c:v>438.20993149999998</c:v>
                </c:pt>
                <c:pt idx="3440">
                  <c:v>438.20993149999998</c:v>
                </c:pt>
                <c:pt idx="3441">
                  <c:v>439.16800469999998</c:v>
                </c:pt>
                <c:pt idx="3442">
                  <c:v>438.20993149999998</c:v>
                </c:pt>
                <c:pt idx="3443">
                  <c:v>438.20993149999998</c:v>
                </c:pt>
                <c:pt idx="3444">
                  <c:v>437.25185829999998</c:v>
                </c:pt>
                <c:pt idx="3445">
                  <c:v>438.20993149999998</c:v>
                </c:pt>
                <c:pt idx="3446">
                  <c:v>436.29378509999998</c:v>
                </c:pt>
                <c:pt idx="3447">
                  <c:v>436.29378509999998</c:v>
                </c:pt>
                <c:pt idx="3448">
                  <c:v>435.33571189999998</c:v>
                </c:pt>
                <c:pt idx="3449">
                  <c:v>436.29378509999998</c:v>
                </c:pt>
                <c:pt idx="3450">
                  <c:v>435.33571189999998</c:v>
                </c:pt>
                <c:pt idx="3451">
                  <c:v>435.33571189999998</c:v>
                </c:pt>
                <c:pt idx="3452">
                  <c:v>434.37763869999998</c:v>
                </c:pt>
                <c:pt idx="3453">
                  <c:v>434.37763869999998</c:v>
                </c:pt>
                <c:pt idx="3454">
                  <c:v>434.37763869999998</c:v>
                </c:pt>
                <c:pt idx="3455">
                  <c:v>433.41956549999998</c:v>
                </c:pt>
                <c:pt idx="3456">
                  <c:v>432.46149229999997</c:v>
                </c:pt>
                <c:pt idx="3457">
                  <c:v>433.41956549999998</c:v>
                </c:pt>
                <c:pt idx="3458">
                  <c:v>432.46149229999997</c:v>
                </c:pt>
                <c:pt idx="3459">
                  <c:v>432.46149229999997</c:v>
                </c:pt>
                <c:pt idx="3460">
                  <c:v>431.5034192</c:v>
                </c:pt>
                <c:pt idx="3461">
                  <c:v>431.5034192</c:v>
                </c:pt>
                <c:pt idx="3462">
                  <c:v>431.5034192</c:v>
                </c:pt>
                <c:pt idx="3463">
                  <c:v>430.545346</c:v>
                </c:pt>
                <c:pt idx="3464">
                  <c:v>431.5034192</c:v>
                </c:pt>
                <c:pt idx="3465">
                  <c:v>430.545346</c:v>
                </c:pt>
                <c:pt idx="3466">
                  <c:v>429.58727279999999</c:v>
                </c:pt>
                <c:pt idx="3467">
                  <c:v>429.58727279999999</c:v>
                </c:pt>
                <c:pt idx="3468">
                  <c:v>428.62919959999999</c:v>
                </c:pt>
                <c:pt idx="3469">
                  <c:v>427.67112639999999</c:v>
                </c:pt>
                <c:pt idx="3470">
                  <c:v>428.62919959999999</c:v>
                </c:pt>
                <c:pt idx="3471">
                  <c:v>428.62919959999999</c:v>
                </c:pt>
                <c:pt idx="3472">
                  <c:v>426.71305319999999</c:v>
                </c:pt>
                <c:pt idx="3473">
                  <c:v>427.67112639999999</c:v>
                </c:pt>
                <c:pt idx="3474">
                  <c:v>426.71305319999999</c:v>
                </c:pt>
                <c:pt idx="3475">
                  <c:v>426.71305319999999</c:v>
                </c:pt>
                <c:pt idx="3476">
                  <c:v>425.75497999999999</c:v>
                </c:pt>
                <c:pt idx="3477">
                  <c:v>424.79690679999999</c:v>
                </c:pt>
                <c:pt idx="3478">
                  <c:v>425.75497999999999</c:v>
                </c:pt>
                <c:pt idx="3479">
                  <c:v>425.75497999999999</c:v>
                </c:pt>
                <c:pt idx="3480">
                  <c:v>424.79690679999999</c:v>
                </c:pt>
                <c:pt idx="3481">
                  <c:v>423.83883359999999</c:v>
                </c:pt>
                <c:pt idx="3482">
                  <c:v>424.79690679999999</c:v>
                </c:pt>
                <c:pt idx="3483">
                  <c:v>423.83883359999999</c:v>
                </c:pt>
                <c:pt idx="3484">
                  <c:v>422.88076039999999</c:v>
                </c:pt>
                <c:pt idx="3485">
                  <c:v>422.88076039999999</c:v>
                </c:pt>
                <c:pt idx="3486">
                  <c:v>421.92268719999998</c:v>
                </c:pt>
                <c:pt idx="3487">
                  <c:v>422.88076039999999</c:v>
                </c:pt>
                <c:pt idx="3488">
                  <c:v>421.92268719999998</c:v>
                </c:pt>
                <c:pt idx="3489">
                  <c:v>420.96461399999998</c:v>
                </c:pt>
                <c:pt idx="3490">
                  <c:v>420.96461399999998</c:v>
                </c:pt>
                <c:pt idx="3491">
                  <c:v>420.96461399999998</c:v>
                </c:pt>
                <c:pt idx="3492">
                  <c:v>420.96461399999998</c:v>
                </c:pt>
                <c:pt idx="3493">
                  <c:v>420.00654079999998</c:v>
                </c:pt>
                <c:pt idx="3494">
                  <c:v>420.00654079999998</c:v>
                </c:pt>
                <c:pt idx="3495">
                  <c:v>420.00654079999998</c:v>
                </c:pt>
                <c:pt idx="3496">
                  <c:v>419.04846759999998</c:v>
                </c:pt>
                <c:pt idx="3497">
                  <c:v>418.0903945</c:v>
                </c:pt>
                <c:pt idx="3498">
                  <c:v>418.0903945</c:v>
                </c:pt>
                <c:pt idx="3499">
                  <c:v>418.0903945</c:v>
                </c:pt>
                <c:pt idx="3500">
                  <c:v>418.0903945</c:v>
                </c:pt>
                <c:pt idx="3501">
                  <c:v>417.1323213</c:v>
                </c:pt>
                <c:pt idx="3502">
                  <c:v>416.1742481</c:v>
                </c:pt>
                <c:pt idx="3503">
                  <c:v>416.1742481</c:v>
                </c:pt>
                <c:pt idx="3504">
                  <c:v>416.1742481</c:v>
                </c:pt>
                <c:pt idx="3505">
                  <c:v>416.1742481</c:v>
                </c:pt>
                <c:pt idx="3506">
                  <c:v>415.2161749</c:v>
                </c:pt>
                <c:pt idx="3507">
                  <c:v>415.2161749</c:v>
                </c:pt>
                <c:pt idx="3508">
                  <c:v>415.2161749</c:v>
                </c:pt>
                <c:pt idx="3509">
                  <c:v>415.2161749</c:v>
                </c:pt>
                <c:pt idx="3510">
                  <c:v>414.2581017</c:v>
                </c:pt>
                <c:pt idx="3511">
                  <c:v>414.2581017</c:v>
                </c:pt>
                <c:pt idx="3512">
                  <c:v>413.3000285</c:v>
                </c:pt>
                <c:pt idx="3513">
                  <c:v>414.2581017</c:v>
                </c:pt>
                <c:pt idx="3514">
                  <c:v>412.3419553</c:v>
                </c:pt>
                <c:pt idx="3515">
                  <c:v>412.3419553</c:v>
                </c:pt>
                <c:pt idx="3516">
                  <c:v>412.3419553</c:v>
                </c:pt>
                <c:pt idx="3517">
                  <c:v>412.3419553</c:v>
                </c:pt>
                <c:pt idx="3518">
                  <c:v>411.38388209999999</c:v>
                </c:pt>
                <c:pt idx="3519">
                  <c:v>411.38388209999999</c:v>
                </c:pt>
                <c:pt idx="3520">
                  <c:v>410.42580900000002</c:v>
                </c:pt>
                <c:pt idx="3521">
                  <c:v>411.38388209999999</c:v>
                </c:pt>
                <c:pt idx="3522">
                  <c:v>410.42580900000002</c:v>
                </c:pt>
                <c:pt idx="3523">
                  <c:v>410.42580900000002</c:v>
                </c:pt>
                <c:pt idx="3524">
                  <c:v>410.42580900000002</c:v>
                </c:pt>
                <c:pt idx="3525">
                  <c:v>409.46773580000001</c:v>
                </c:pt>
                <c:pt idx="3526">
                  <c:v>408.50966260000001</c:v>
                </c:pt>
                <c:pt idx="3527">
                  <c:v>409.46773580000001</c:v>
                </c:pt>
                <c:pt idx="3528">
                  <c:v>408.50966260000001</c:v>
                </c:pt>
                <c:pt idx="3529">
                  <c:v>407.55158940000001</c:v>
                </c:pt>
                <c:pt idx="3530">
                  <c:v>407.55158940000001</c:v>
                </c:pt>
                <c:pt idx="3531">
                  <c:v>406.59351620000001</c:v>
                </c:pt>
                <c:pt idx="3532">
                  <c:v>406.59351620000001</c:v>
                </c:pt>
                <c:pt idx="3533">
                  <c:v>406.59351620000001</c:v>
                </c:pt>
                <c:pt idx="3534">
                  <c:v>406.59351620000001</c:v>
                </c:pt>
                <c:pt idx="3535">
                  <c:v>405.63544300000001</c:v>
                </c:pt>
                <c:pt idx="3536">
                  <c:v>404.67736989999997</c:v>
                </c:pt>
                <c:pt idx="3537">
                  <c:v>404.67736989999997</c:v>
                </c:pt>
                <c:pt idx="3538">
                  <c:v>404.67736989999997</c:v>
                </c:pt>
                <c:pt idx="3539">
                  <c:v>404.67736989999997</c:v>
                </c:pt>
                <c:pt idx="3540">
                  <c:v>403.71929669999997</c:v>
                </c:pt>
                <c:pt idx="3541">
                  <c:v>403.71929669999997</c:v>
                </c:pt>
                <c:pt idx="3542">
                  <c:v>403.71929669999997</c:v>
                </c:pt>
                <c:pt idx="3543">
                  <c:v>402.76122350000003</c:v>
                </c:pt>
                <c:pt idx="3544">
                  <c:v>402.76122350000003</c:v>
                </c:pt>
                <c:pt idx="3545">
                  <c:v>401.80315030000003</c:v>
                </c:pt>
                <c:pt idx="3546">
                  <c:v>401.80315030000003</c:v>
                </c:pt>
                <c:pt idx="3547">
                  <c:v>401.80315030000003</c:v>
                </c:pt>
                <c:pt idx="3548">
                  <c:v>400.84507710000003</c:v>
                </c:pt>
                <c:pt idx="3549">
                  <c:v>400.84507710000003</c:v>
                </c:pt>
                <c:pt idx="3550">
                  <c:v>400.84507710000003</c:v>
                </c:pt>
                <c:pt idx="3551">
                  <c:v>399.88700390000002</c:v>
                </c:pt>
                <c:pt idx="3552">
                  <c:v>399.88700390000002</c:v>
                </c:pt>
                <c:pt idx="3553">
                  <c:v>399.88700390000002</c:v>
                </c:pt>
                <c:pt idx="3554">
                  <c:v>398.92893079999999</c:v>
                </c:pt>
                <c:pt idx="3555">
                  <c:v>398.92893079999999</c:v>
                </c:pt>
                <c:pt idx="3556">
                  <c:v>398.92893079999999</c:v>
                </c:pt>
                <c:pt idx="3557">
                  <c:v>398.92893079999999</c:v>
                </c:pt>
                <c:pt idx="3558">
                  <c:v>397.97085759999999</c:v>
                </c:pt>
                <c:pt idx="3559">
                  <c:v>397.97085759999999</c:v>
                </c:pt>
                <c:pt idx="3560">
                  <c:v>397.97085759999999</c:v>
                </c:pt>
                <c:pt idx="3561">
                  <c:v>397.97085759999999</c:v>
                </c:pt>
                <c:pt idx="3562">
                  <c:v>396.05471119999999</c:v>
                </c:pt>
                <c:pt idx="3563">
                  <c:v>397.01278439999999</c:v>
                </c:pt>
                <c:pt idx="3564">
                  <c:v>397.01278439999999</c:v>
                </c:pt>
                <c:pt idx="3565">
                  <c:v>396.05471119999999</c:v>
                </c:pt>
                <c:pt idx="3566">
                  <c:v>396.05471119999999</c:v>
                </c:pt>
                <c:pt idx="3567">
                  <c:v>395.09663799999998</c:v>
                </c:pt>
                <c:pt idx="3568">
                  <c:v>395.09663799999998</c:v>
                </c:pt>
                <c:pt idx="3569">
                  <c:v>395.09663799999998</c:v>
                </c:pt>
                <c:pt idx="3570">
                  <c:v>394.13856490000001</c:v>
                </c:pt>
                <c:pt idx="3571">
                  <c:v>394.13856490000001</c:v>
                </c:pt>
                <c:pt idx="3572">
                  <c:v>394.13856490000001</c:v>
                </c:pt>
                <c:pt idx="3573">
                  <c:v>394.13856490000001</c:v>
                </c:pt>
                <c:pt idx="3574">
                  <c:v>393.1804917</c:v>
                </c:pt>
                <c:pt idx="3575">
                  <c:v>392.2224185</c:v>
                </c:pt>
                <c:pt idx="3576">
                  <c:v>392.2224185</c:v>
                </c:pt>
                <c:pt idx="3577">
                  <c:v>392.2224185</c:v>
                </c:pt>
                <c:pt idx="3578">
                  <c:v>392.2224185</c:v>
                </c:pt>
                <c:pt idx="3579">
                  <c:v>392.2224185</c:v>
                </c:pt>
                <c:pt idx="3580">
                  <c:v>391.2643453</c:v>
                </c:pt>
                <c:pt idx="3581">
                  <c:v>390.30627220000002</c:v>
                </c:pt>
                <c:pt idx="3582">
                  <c:v>390.30627220000002</c:v>
                </c:pt>
                <c:pt idx="3583">
                  <c:v>390.30627220000002</c:v>
                </c:pt>
                <c:pt idx="3584">
                  <c:v>390.30627220000002</c:v>
                </c:pt>
                <c:pt idx="3585">
                  <c:v>388.39012580000002</c:v>
                </c:pt>
                <c:pt idx="3586">
                  <c:v>389.34819900000002</c:v>
                </c:pt>
                <c:pt idx="3587">
                  <c:v>388.39012580000002</c:v>
                </c:pt>
                <c:pt idx="3588">
                  <c:v>388.39012580000002</c:v>
                </c:pt>
                <c:pt idx="3589">
                  <c:v>387.43205260000002</c:v>
                </c:pt>
                <c:pt idx="3590">
                  <c:v>388.39012580000002</c:v>
                </c:pt>
                <c:pt idx="3591">
                  <c:v>387.43205260000002</c:v>
                </c:pt>
                <c:pt idx="3592">
                  <c:v>387.43205260000002</c:v>
                </c:pt>
                <c:pt idx="3593">
                  <c:v>387.43205260000002</c:v>
                </c:pt>
                <c:pt idx="3594">
                  <c:v>386.47397949999998</c:v>
                </c:pt>
                <c:pt idx="3595">
                  <c:v>385.51590629999998</c:v>
                </c:pt>
                <c:pt idx="3596">
                  <c:v>386.47397949999998</c:v>
                </c:pt>
                <c:pt idx="3597">
                  <c:v>386.47397949999998</c:v>
                </c:pt>
                <c:pt idx="3598">
                  <c:v>384.55783309999998</c:v>
                </c:pt>
                <c:pt idx="3599">
                  <c:v>384.55783309999998</c:v>
                </c:pt>
                <c:pt idx="3600">
                  <c:v>384.55783309999998</c:v>
                </c:pt>
                <c:pt idx="3601">
                  <c:v>384.55783309999998</c:v>
                </c:pt>
                <c:pt idx="3602">
                  <c:v>384.55783309999998</c:v>
                </c:pt>
                <c:pt idx="3603">
                  <c:v>383.59975989999998</c:v>
                </c:pt>
                <c:pt idx="3604">
                  <c:v>382.6416868</c:v>
                </c:pt>
                <c:pt idx="3605">
                  <c:v>383.59975989999998</c:v>
                </c:pt>
                <c:pt idx="3606">
                  <c:v>382.6416868</c:v>
                </c:pt>
                <c:pt idx="3607">
                  <c:v>382.6416868</c:v>
                </c:pt>
                <c:pt idx="3608">
                  <c:v>382.6416868</c:v>
                </c:pt>
                <c:pt idx="3609">
                  <c:v>381.6836136</c:v>
                </c:pt>
                <c:pt idx="3610">
                  <c:v>381.6836136</c:v>
                </c:pt>
                <c:pt idx="3611">
                  <c:v>381.6836136</c:v>
                </c:pt>
                <c:pt idx="3612">
                  <c:v>380.7255404</c:v>
                </c:pt>
                <c:pt idx="3613">
                  <c:v>379.7674672</c:v>
                </c:pt>
                <c:pt idx="3614">
                  <c:v>380.7255404</c:v>
                </c:pt>
                <c:pt idx="3615">
                  <c:v>380.7255404</c:v>
                </c:pt>
                <c:pt idx="3616">
                  <c:v>379.7674672</c:v>
                </c:pt>
                <c:pt idx="3617">
                  <c:v>379.7674672</c:v>
                </c:pt>
                <c:pt idx="3618">
                  <c:v>378.80939410000002</c:v>
                </c:pt>
                <c:pt idx="3619">
                  <c:v>378.80939410000002</c:v>
                </c:pt>
                <c:pt idx="3620">
                  <c:v>378.80939410000002</c:v>
                </c:pt>
                <c:pt idx="3621">
                  <c:v>377.85132090000002</c:v>
                </c:pt>
                <c:pt idx="3622">
                  <c:v>377.85132090000002</c:v>
                </c:pt>
                <c:pt idx="3623">
                  <c:v>376.89324770000002</c:v>
                </c:pt>
                <c:pt idx="3624">
                  <c:v>376.89324770000002</c:v>
                </c:pt>
                <c:pt idx="3625">
                  <c:v>376.89324770000002</c:v>
                </c:pt>
                <c:pt idx="3626">
                  <c:v>376.89324770000002</c:v>
                </c:pt>
                <c:pt idx="3627">
                  <c:v>375.93517459999998</c:v>
                </c:pt>
                <c:pt idx="3628">
                  <c:v>375.93517459999998</c:v>
                </c:pt>
                <c:pt idx="3629">
                  <c:v>375.93517459999998</c:v>
                </c:pt>
                <c:pt idx="3630">
                  <c:v>375.93517459999998</c:v>
                </c:pt>
                <c:pt idx="3631">
                  <c:v>375.93517459999998</c:v>
                </c:pt>
                <c:pt idx="3632">
                  <c:v>374.97710139999998</c:v>
                </c:pt>
                <c:pt idx="3633">
                  <c:v>374.97710139999998</c:v>
                </c:pt>
                <c:pt idx="3634">
                  <c:v>373.0609551</c:v>
                </c:pt>
                <c:pt idx="3635">
                  <c:v>374.01902819999998</c:v>
                </c:pt>
                <c:pt idx="3636">
                  <c:v>373.0609551</c:v>
                </c:pt>
                <c:pt idx="3637">
                  <c:v>373.0609551</c:v>
                </c:pt>
                <c:pt idx="3638">
                  <c:v>372.1028819</c:v>
                </c:pt>
                <c:pt idx="3639">
                  <c:v>374.01902819999998</c:v>
                </c:pt>
                <c:pt idx="3640">
                  <c:v>372.1028819</c:v>
                </c:pt>
                <c:pt idx="3641">
                  <c:v>372.1028819</c:v>
                </c:pt>
                <c:pt idx="3642">
                  <c:v>371.1448087</c:v>
                </c:pt>
                <c:pt idx="3643">
                  <c:v>371.1448087</c:v>
                </c:pt>
                <c:pt idx="3644">
                  <c:v>370.18673560000002</c:v>
                </c:pt>
                <c:pt idx="3645">
                  <c:v>370.18673560000002</c:v>
                </c:pt>
                <c:pt idx="3646">
                  <c:v>371.1448087</c:v>
                </c:pt>
                <c:pt idx="3647">
                  <c:v>370.18673560000002</c:v>
                </c:pt>
                <c:pt idx="3648">
                  <c:v>369.22866240000002</c:v>
                </c:pt>
                <c:pt idx="3649">
                  <c:v>369.22866240000002</c:v>
                </c:pt>
                <c:pt idx="3650">
                  <c:v>369.22866240000002</c:v>
                </c:pt>
                <c:pt idx="3651">
                  <c:v>369.22866240000002</c:v>
                </c:pt>
                <c:pt idx="3652">
                  <c:v>367.31251609999998</c:v>
                </c:pt>
                <c:pt idx="3653">
                  <c:v>368.27058920000002</c:v>
                </c:pt>
                <c:pt idx="3654">
                  <c:v>368.27058920000002</c:v>
                </c:pt>
                <c:pt idx="3655">
                  <c:v>367.31251609999998</c:v>
                </c:pt>
                <c:pt idx="3656">
                  <c:v>367.31251609999998</c:v>
                </c:pt>
                <c:pt idx="3657">
                  <c:v>366.35444289999998</c:v>
                </c:pt>
                <c:pt idx="3658">
                  <c:v>367.31251609999998</c:v>
                </c:pt>
                <c:pt idx="3659">
                  <c:v>365.39636969999998</c:v>
                </c:pt>
                <c:pt idx="3660">
                  <c:v>365.39636969999998</c:v>
                </c:pt>
                <c:pt idx="3661">
                  <c:v>365.39636969999998</c:v>
                </c:pt>
                <c:pt idx="3662">
                  <c:v>365.39636969999998</c:v>
                </c:pt>
                <c:pt idx="3663">
                  <c:v>364.4382966</c:v>
                </c:pt>
                <c:pt idx="3664">
                  <c:v>364.4382966</c:v>
                </c:pt>
                <c:pt idx="3665">
                  <c:v>364.4382966</c:v>
                </c:pt>
                <c:pt idx="3666">
                  <c:v>363.4802234</c:v>
                </c:pt>
                <c:pt idx="3667">
                  <c:v>363.4802234</c:v>
                </c:pt>
                <c:pt idx="3668">
                  <c:v>363.4802234</c:v>
                </c:pt>
                <c:pt idx="3669">
                  <c:v>364.4382966</c:v>
                </c:pt>
                <c:pt idx="3670">
                  <c:v>363.4802234</c:v>
                </c:pt>
                <c:pt idx="3671">
                  <c:v>363.4802234</c:v>
                </c:pt>
                <c:pt idx="3672">
                  <c:v>361.56407710000002</c:v>
                </c:pt>
                <c:pt idx="3673">
                  <c:v>361.56407710000002</c:v>
                </c:pt>
                <c:pt idx="3674">
                  <c:v>362.5221502</c:v>
                </c:pt>
                <c:pt idx="3675">
                  <c:v>361.56407710000002</c:v>
                </c:pt>
                <c:pt idx="3676">
                  <c:v>360.60600390000002</c:v>
                </c:pt>
                <c:pt idx="3677">
                  <c:v>360.60600390000002</c:v>
                </c:pt>
                <c:pt idx="3678">
                  <c:v>360.60600390000002</c:v>
                </c:pt>
                <c:pt idx="3679">
                  <c:v>360.60600390000002</c:v>
                </c:pt>
                <c:pt idx="3680">
                  <c:v>360.60600390000002</c:v>
                </c:pt>
                <c:pt idx="3681">
                  <c:v>358.68985759999998</c:v>
                </c:pt>
                <c:pt idx="3682">
                  <c:v>359.64793070000002</c:v>
                </c:pt>
                <c:pt idx="3683">
                  <c:v>358.68985759999998</c:v>
                </c:pt>
                <c:pt idx="3684">
                  <c:v>358.68985759999998</c:v>
                </c:pt>
                <c:pt idx="3685">
                  <c:v>358.68985759999998</c:v>
                </c:pt>
                <c:pt idx="3686">
                  <c:v>358.68985759999998</c:v>
                </c:pt>
                <c:pt idx="3687">
                  <c:v>357.73178439999998</c:v>
                </c:pt>
                <c:pt idx="3688">
                  <c:v>358.68985759999998</c:v>
                </c:pt>
                <c:pt idx="3689">
                  <c:v>356.7737113</c:v>
                </c:pt>
                <c:pt idx="3690">
                  <c:v>357.73178439999998</c:v>
                </c:pt>
                <c:pt idx="3691">
                  <c:v>356.7737113</c:v>
                </c:pt>
                <c:pt idx="3692">
                  <c:v>356.7737113</c:v>
                </c:pt>
                <c:pt idx="3693">
                  <c:v>356.7737113</c:v>
                </c:pt>
                <c:pt idx="3694">
                  <c:v>355.8156381</c:v>
                </c:pt>
                <c:pt idx="3695">
                  <c:v>355.8156381</c:v>
                </c:pt>
                <c:pt idx="3696">
                  <c:v>354.8575649</c:v>
                </c:pt>
                <c:pt idx="3697">
                  <c:v>354.8575649</c:v>
                </c:pt>
                <c:pt idx="3698">
                  <c:v>354.8575649</c:v>
                </c:pt>
                <c:pt idx="3699">
                  <c:v>353.89949180000002</c:v>
                </c:pt>
                <c:pt idx="3700">
                  <c:v>353.89949180000002</c:v>
                </c:pt>
                <c:pt idx="3701">
                  <c:v>352.94141860000002</c:v>
                </c:pt>
                <c:pt idx="3702">
                  <c:v>352.94141860000002</c:v>
                </c:pt>
                <c:pt idx="3703">
                  <c:v>352.94141860000002</c:v>
                </c:pt>
                <c:pt idx="3704">
                  <c:v>351.98334549999998</c:v>
                </c:pt>
                <c:pt idx="3705">
                  <c:v>351.98334549999998</c:v>
                </c:pt>
                <c:pt idx="3706">
                  <c:v>352.94141860000002</c:v>
                </c:pt>
                <c:pt idx="3707">
                  <c:v>351.98334549999998</c:v>
                </c:pt>
                <c:pt idx="3708">
                  <c:v>351.98334549999998</c:v>
                </c:pt>
                <c:pt idx="3709">
                  <c:v>351.02527229999998</c:v>
                </c:pt>
                <c:pt idx="3710">
                  <c:v>351.02527229999998</c:v>
                </c:pt>
                <c:pt idx="3711">
                  <c:v>350.06719909999998</c:v>
                </c:pt>
                <c:pt idx="3712">
                  <c:v>350.06719909999998</c:v>
                </c:pt>
                <c:pt idx="3713">
                  <c:v>350.06719909999998</c:v>
                </c:pt>
                <c:pt idx="3714">
                  <c:v>350.06719909999998</c:v>
                </c:pt>
                <c:pt idx="3715">
                  <c:v>350.06719909999998</c:v>
                </c:pt>
                <c:pt idx="3716">
                  <c:v>350.06719909999998</c:v>
                </c:pt>
                <c:pt idx="3717">
                  <c:v>349.109126</c:v>
                </c:pt>
                <c:pt idx="3718">
                  <c:v>349.109126</c:v>
                </c:pt>
                <c:pt idx="3719">
                  <c:v>348.1510528</c:v>
                </c:pt>
                <c:pt idx="3720">
                  <c:v>348.1510528</c:v>
                </c:pt>
                <c:pt idx="3721">
                  <c:v>348.1510528</c:v>
                </c:pt>
                <c:pt idx="3722">
                  <c:v>348.1510528</c:v>
                </c:pt>
                <c:pt idx="3723">
                  <c:v>346.23490650000002</c:v>
                </c:pt>
                <c:pt idx="3724">
                  <c:v>347.19297970000002</c:v>
                </c:pt>
                <c:pt idx="3725">
                  <c:v>347.19297970000002</c:v>
                </c:pt>
                <c:pt idx="3726">
                  <c:v>346.23490650000002</c:v>
                </c:pt>
                <c:pt idx="3727">
                  <c:v>346.23490650000002</c:v>
                </c:pt>
                <c:pt idx="3728">
                  <c:v>345.27683339999999</c:v>
                </c:pt>
                <c:pt idx="3729">
                  <c:v>345.27683339999999</c:v>
                </c:pt>
                <c:pt idx="3730">
                  <c:v>345.27683339999999</c:v>
                </c:pt>
                <c:pt idx="3731">
                  <c:v>345.27683339999999</c:v>
                </c:pt>
                <c:pt idx="3732">
                  <c:v>344.31876019999999</c:v>
                </c:pt>
                <c:pt idx="3733">
                  <c:v>344.31876019999999</c:v>
                </c:pt>
                <c:pt idx="3734">
                  <c:v>344.31876019999999</c:v>
                </c:pt>
                <c:pt idx="3735">
                  <c:v>344.31876019999999</c:v>
                </c:pt>
                <c:pt idx="3736">
                  <c:v>343.36068699999998</c:v>
                </c:pt>
                <c:pt idx="3737">
                  <c:v>343.36068699999998</c:v>
                </c:pt>
                <c:pt idx="3738">
                  <c:v>342.40261390000001</c:v>
                </c:pt>
                <c:pt idx="3739">
                  <c:v>342.40261390000001</c:v>
                </c:pt>
                <c:pt idx="3740">
                  <c:v>342.40261390000001</c:v>
                </c:pt>
                <c:pt idx="3741">
                  <c:v>342.40261390000001</c:v>
                </c:pt>
                <c:pt idx="3742">
                  <c:v>341.4445407</c:v>
                </c:pt>
                <c:pt idx="3743">
                  <c:v>342.40261390000001</c:v>
                </c:pt>
                <c:pt idx="3744">
                  <c:v>341.4445407</c:v>
                </c:pt>
                <c:pt idx="3745">
                  <c:v>340.48646760000003</c:v>
                </c:pt>
                <c:pt idx="3746">
                  <c:v>341.4445407</c:v>
                </c:pt>
                <c:pt idx="3747">
                  <c:v>340.48646760000003</c:v>
                </c:pt>
                <c:pt idx="3748">
                  <c:v>340.48646760000003</c:v>
                </c:pt>
                <c:pt idx="3749">
                  <c:v>339.52839440000002</c:v>
                </c:pt>
                <c:pt idx="3750">
                  <c:v>339.52839440000002</c:v>
                </c:pt>
                <c:pt idx="3751">
                  <c:v>339.52839440000002</c:v>
                </c:pt>
                <c:pt idx="3752">
                  <c:v>339.52839440000002</c:v>
                </c:pt>
                <c:pt idx="3753">
                  <c:v>338.57032129999999</c:v>
                </c:pt>
                <c:pt idx="3754">
                  <c:v>338.57032129999999</c:v>
                </c:pt>
                <c:pt idx="3755">
                  <c:v>338.57032129999999</c:v>
                </c:pt>
                <c:pt idx="3756">
                  <c:v>337.61224809999999</c:v>
                </c:pt>
                <c:pt idx="3757">
                  <c:v>337.61224809999999</c:v>
                </c:pt>
                <c:pt idx="3758">
                  <c:v>337.61224809999999</c:v>
                </c:pt>
                <c:pt idx="3759">
                  <c:v>336.65417500000001</c:v>
                </c:pt>
                <c:pt idx="3760">
                  <c:v>336.65417500000001</c:v>
                </c:pt>
                <c:pt idx="3761">
                  <c:v>336.65417500000001</c:v>
                </c:pt>
                <c:pt idx="3762">
                  <c:v>335.69610180000001</c:v>
                </c:pt>
                <c:pt idx="3763">
                  <c:v>335.69610180000001</c:v>
                </c:pt>
                <c:pt idx="3764">
                  <c:v>335.69610180000001</c:v>
                </c:pt>
                <c:pt idx="3765">
                  <c:v>334.73802869999997</c:v>
                </c:pt>
                <c:pt idx="3766">
                  <c:v>334.73802869999997</c:v>
                </c:pt>
                <c:pt idx="3767">
                  <c:v>334.73802869999997</c:v>
                </c:pt>
                <c:pt idx="3768">
                  <c:v>334.73802869999997</c:v>
                </c:pt>
                <c:pt idx="3769">
                  <c:v>334.73802869999997</c:v>
                </c:pt>
                <c:pt idx="3770">
                  <c:v>333.77995550000003</c:v>
                </c:pt>
                <c:pt idx="3771">
                  <c:v>333.77995550000003</c:v>
                </c:pt>
                <c:pt idx="3772">
                  <c:v>332.82188239999999</c:v>
                </c:pt>
                <c:pt idx="3773">
                  <c:v>332.82188239999999</c:v>
                </c:pt>
                <c:pt idx="3774">
                  <c:v>332.82188239999999</c:v>
                </c:pt>
                <c:pt idx="3775">
                  <c:v>332.82188239999999</c:v>
                </c:pt>
                <c:pt idx="3776">
                  <c:v>331.86380919999999</c:v>
                </c:pt>
                <c:pt idx="3777">
                  <c:v>331.86380919999999</c:v>
                </c:pt>
                <c:pt idx="3778">
                  <c:v>331.86380919999999</c:v>
                </c:pt>
                <c:pt idx="3779">
                  <c:v>331.86380919999999</c:v>
                </c:pt>
                <c:pt idx="3780">
                  <c:v>330.90573610000001</c:v>
                </c:pt>
                <c:pt idx="3781">
                  <c:v>330.90573610000001</c:v>
                </c:pt>
                <c:pt idx="3782">
                  <c:v>330.90573610000001</c:v>
                </c:pt>
                <c:pt idx="3783">
                  <c:v>329.94766290000001</c:v>
                </c:pt>
                <c:pt idx="3784">
                  <c:v>329.94766290000001</c:v>
                </c:pt>
                <c:pt idx="3785">
                  <c:v>329.94766290000001</c:v>
                </c:pt>
                <c:pt idx="3786">
                  <c:v>328.98958979999998</c:v>
                </c:pt>
                <c:pt idx="3787">
                  <c:v>329.94766290000001</c:v>
                </c:pt>
                <c:pt idx="3788">
                  <c:v>328.98958979999998</c:v>
                </c:pt>
                <c:pt idx="3789">
                  <c:v>328.98958979999998</c:v>
                </c:pt>
                <c:pt idx="3790">
                  <c:v>328.03151659999997</c:v>
                </c:pt>
                <c:pt idx="3791">
                  <c:v>328.03151659999997</c:v>
                </c:pt>
                <c:pt idx="3792">
                  <c:v>328.98958979999998</c:v>
                </c:pt>
                <c:pt idx="3793">
                  <c:v>328.03151659999997</c:v>
                </c:pt>
                <c:pt idx="3794">
                  <c:v>326.1153703</c:v>
                </c:pt>
                <c:pt idx="3795">
                  <c:v>327.0734435</c:v>
                </c:pt>
                <c:pt idx="3796">
                  <c:v>327.0734435</c:v>
                </c:pt>
                <c:pt idx="3797">
                  <c:v>327.0734435</c:v>
                </c:pt>
                <c:pt idx="3798">
                  <c:v>327.0734435</c:v>
                </c:pt>
                <c:pt idx="3799">
                  <c:v>326.1153703</c:v>
                </c:pt>
                <c:pt idx="3800">
                  <c:v>326.1153703</c:v>
                </c:pt>
                <c:pt idx="3801">
                  <c:v>325.15729720000002</c:v>
                </c:pt>
                <c:pt idx="3802">
                  <c:v>325.15729720000002</c:v>
                </c:pt>
                <c:pt idx="3803">
                  <c:v>325.15729720000002</c:v>
                </c:pt>
                <c:pt idx="3804">
                  <c:v>325.15729720000002</c:v>
                </c:pt>
                <c:pt idx="3805">
                  <c:v>324.19922400000002</c:v>
                </c:pt>
                <c:pt idx="3806">
                  <c:v>324.19922400000002</c:v>
                </c:pt>
                <c:pt idx="3807">
                  <c:v>323.24115089999998</c:v>
                </c:pt>
                <c:pt idx="3808">
                  <c:v>324.19922400000002</c:v>
                </c:pt>
                <c:pt idx="3809">
                  <c:v>322.2830778</c:v>
                </c:pt>
                <c:pt idx="3810">
                  <c:v>323.24115089999998</c:v>
                </c:pt>
                <c:pt idx="3811">
                  <c:v>322.2830778</c:v>
                </c:pt>
                <c:pt idx="3812">
                  <c:v>322.2830778</c:v>
                </c:pt>
                <c:pt idx="3813">
                  <c:v>322.2830778</c:v>
                </c:pt>
                <c:pt idx="3814">
                  <c:v>321.3250046</c:v>
                </c:pt>
                <c:pt idx="3815">
                  <c:v>321.3250046</c:v>
                </c:pt>
                <c:pt idx="3816">
                  <c:v>321.3250046</c:v>
                </c:pt>
                <c:pt idx="3817">
                  <c:v>321.3250046</c:v>
                </c:pt>
                <c:pt idx="3818">
                  <c:v>320.36693150000002</c:v>
                </c:pt>
                <c:pt idx="3819">
                  <c:v>320.36693150000002</c:v>
                </c:pt>
                <c:pt idx="3820">
                  <c:v>320.36693150000002</c:v>
                </c:pt>
                <c:pt idx="3821">
                  <c:v>320.36693150000002</c:v>
                </c:pt>
                <c:pt idx="3822">
                  <c:v>320.36693150000002</c:v>
                </c:pt>
                <c:pt idx="3823">
                  <c:v>319.40885830000002</c:v>
                </c:pt>
                <c:pt idx="3824">
                  <c:v>318.45078519999998</c:v>
                </c:pt>
                <c:pt idx="3825">
                  <c:v>319.40885830000002</c:v>
                </c:pt>
                <c:pt idx="3826">
                  <c:v>317.49271199999998</c:v>
                </c:pt>
                <c:pt idx="3827">
                  <c:v>318.45078519999998</c:v>
                </c:pt>
                <c:pt idx="3828">
                  <c:v>317.49271199999998</c:v>
                </c:pt>
                <c:pt idx="3829">
                  <c:v>318.45078519999998</c:v>
                </c:pt>
                <c:pt idx="3830">
                  <c:v>318.45078519999998</c:v>
                </c:pt>
                <c:pt idx="3831">
                  <c:v>317.49271199999998</c:v>
                </c:pt>
                <c:pt idx="3832">
                  <c:v>317.49271199999998</c:v>
                </c:pt>
                <c:pt idx="3833">
                  <c:v>317.49271199999998</c:v>
                </c:pt>
                <c:pt idx="3834">
                  <c:v>316.5346389</c:v>
                </c:pt>
                <c:pt idx="3835">
                  <c:v>315.57656580000003</c:v>
                </c:pt>
                <c:pt idx="3836">
                  <c:v>315.57656580000003</c:v>
                </c:pt>
                <c:pt idx="3837">
                  <c:v>316.5346389</c:v>
                </c:pt>
                <c:pt idx="3838">
                  <c:v>315.57656580000003</c:v>
                </c:pt>
                <c:pt idx="3839">
                  <c:v>315.57656580000003</c:v>
                </c:pt>
                <c:pt idx="3840">
                  <c:v>314.61849260000002</c:v>
                </c:pt>
                <c:pt idx="3841">
                  <c:v>314.61849260000002</c:v>
                </c:pt>
                <c:pt idx="3842">
                  <c:v>315.57656580000003</c:v>
                </c:pt>
                <c:pt idx="3843">
                  <c:v>315.57656580000003</c:v>
                </c:pt>
                <c:pt idx="3844">
                  <c:v>313.66041949999999</c:v>
                </c:pt>
                <c:pt idx="3845">
                  <c:v>313.66041949999999</c:v>
                </c:pt>
                <c:pt idx="3846">
                  <c:v>313.66041949999999</c:v>
                </c:pt>
                <c:pt idx="3847">
                  <c:v>313.66041949999999</c:v>
                </c:pt>
                <c:pt idx="3848">
                  <c:v>312.70234629999999</c:v>
                </c:pt>
                <c:pt idx="3849">
                  <c:v>311.74427320000001</c:v>
                </c:pt>
                <c:pt idx="3850">
                  <c:v>312.70234629999999</c:v>
                </c:pt>
                <c:pt idx="3851">
                  <c:v>312.70234629999999</c:v>
                </c:pt>
                <c:pt idx="3852">
                  <c:v>312.70234629999999</c:v>
                </c:pt>
                <c:pt idx="3853">
                  <c:v>311.74427320000001</c:v>
                </c:pt>
                <c:pt idx="3854">
                  <c:v>311.74427320000001</c:v>
                </c:pt>
                <c:pt idx="3855">
                  <c:v>310.78620000000001</c:v>
                </c:pt>
                <c:pt idx="3856">
                  <c:v>310.78620000000001</c:v>
                </c:pt>
                <c:pt idx="3857">
                  <c:v>310.78620000000001</c:v>
                </c:pt>
                <c:pt idx="3858">
                  <c:v>309.82812689999997</c:v>
                </c:pt>
                <c:pt idx="3859">
                  <c:v>309.82812689999997</c:v>
                </c:pt>
                <c:pt idx="3860">
                  <c:v>309.82812689999997</c:v>
                </c:pt>
                <c:pt idx="3861">
                  <c:v>309.82812689999997</c:v>
                </c:pt>
                <c:pt idx="3862">
                  <c:v>309.82812689999997</c:v>
                </c:pt>
                <c:pt idx="3863">
                  <c:v>308.87005379999999</c:v>
                </c:pt>
                <c:pt idx="3864">
                  <c:v>308.87005379999999</c:v>
                </c:pt>
                <c:pt idx="3865">
                  <c:v>308.87005379999999</c:v>
                </c:pt>
                <c:pt idx="3866">
                  <c:v>308.87005379999999</c:v>
                </c:pt>
                <c:pt idx="3867">
                  <c:v>307.91198059999999</c:v>
                </c:pt>
                <c:pt idx="3868">
                  <c:v>307.91198059999999</c:v>
                </c:pt>
                <c:pt idx="3869">
                  <c:v>307.91198059999999</c:v>
                </c:pt>
                <c:pt idx="3870">
                  <c:v>306.95390750000001</c:v>
                </c:pt>
                <c:pt idx="3871">
                  <c:v>306.95390750000001</c:v>
                </c:pt>
                <c:pt idx="3872">
                  <c:v>306.95390750000001</c:v>
                </c:pt>
                <c:pt idx="3873">
                  <c:v>305.99583439999998</c:v>
                </c:pt>
                <c:pt idx="3874">
                  <c:v>305.99583439999998</c:v>
                </c:pt>
                <c:pt idx="3875">
                  <c:v>305.99583439999998</c:v>
                </c:pt>
                <c:pt idx="3876">
                  <c:v>305.99583439999998</c:v>
                </c:pt>
                <c:pt idx="3877">
                  <c:v>305.99583439999998</c:v>
                </c:pt>
                <c:pt idx="3878">
                  <c:v>305.03776119999998</c:v>
                </c:pt>
                <c:pt idx="3879">
                  <c:v>305.03776119999998</c:v>
                </c:pt>
                <c:pt idx="3880">
                  <c:v>305.03776119999998</c:v>
                </c:pt>
                <c:pt idx="3881">
                  <c:v>304.0796881</c:v>
                </c:pt>
                <c:pt idx="3882">
                  <c:v>304.0796881</c:v>
                </c:pt>
                <c:pt idx="3883">
                  <c:v>304.0796881</c:v>
                </c:pt>
                <c:pt idx="3884">
                  <c:v>304.0796881</c:v>
                </c:pt>
                <c:pt idx="3885">
                  <c:v>303.1216149</c:v>
                </c:pt>
                <c:pt idx="3886">
                  <c:v>303.1216149</c:v>
                </c:pt>
                <c:pt idx="3887">
                  <c:v>303.1216149</c:v>
                </c:pt>
                <c:pt idx="3888">
                  <c:v>303.1216149</c:v>
                </c:pt>
                <c:pt idx="3889">
                  <c:v>302.16354180000002</c:v>
                </c:pt>
                <c:pt idx="3890">
                  <c:v>302.16354180000002</c:v>
                </c:pt>
                <c:pt idx="3891">
                  <c:v>302.16354180000002</c:v>
                </c:pt>
                <c:pt idx="3892">
                  <c:v>302.16354180000002</c:v>
                </c:pt>
                <c:pt idx="3893">
                  <c:v>302.16354180000002</c:v>
                </c:pt>
                <c:pt idx="3894">
                  <c:v>301.20546869999998</c:v>
                </c:pt>
                <c:pt idx="3895">
                  <c:v>301.20546869999998</c:v>
                </c:pt>
                <c:pt idx="3896">
                  <c:v>301.20546869999998</c:v>
                </c:pt>
                <c:pt idx="3897">
                  <c:v>301.20546869999998</c:v>
                </c:pt>
                <c:pt idx="3898">
                  <c:v>300.24739549999998</c:v>
                </c:pt>
                <c:pt idx="3899">
                  <c:v>300.24739549999998</c:v>
                </c:pt>
                <c:pt idx="3900">
                  <c:v>299.2893224</c:v>
                </c:pt>
                <c:pt idx="3901">
                  <c:v>300.24739549999998</c:v>
                </c:pt>
                <c:pt idx="3902">
                  <c:v>300.24739549999998</c:v>
                </c:pt>
                <c:pt idx="3903">
                  <c:v>299.2893224</c:v>
                </c:pt>
                <c:pt idx="3904">
                  <c:v>299.2893224</c:v>
                </c:pt>
                <c:pt idx="3905">
                  <c:v>298.33124930000002</c:v>
                </c:pt>
                <c:pt idx="3906">
                  <c:v>298.33124930000002</c:v>
                </c:pt>
                <c:pt idx="3907">
                  <c:v>297.37317610000002</c:v>
                </c:pt>
                <c:pt idx="3908">
                  <c:v>298.33124930000002</c:v>
                </c:pt>
                <c:pt idx="3909">
                  <c:v>297.37317610000002</c:v>
                </c:pt>
                <c:pt idx="3910">
                  <c:v>297.37317610000002</c:v>
                </c:pt>
                <c:pt idx="3911">
                  <c:v>296.41510299999999</c:v>
                </c:pt>
                <c:pt idx="3912">
                  <c:v>297.37317610000002</c:v>
                </c:pt>
                <c:pt idx="3913">
                  <c:v>296.41510299999999</c:v>
                </c:pt>
                <c:pt idx="3914">
                  <c:v>296.41510299999999</c:v>
                </c:pt>
                <c:pt idx="3915">
                  <c:v>296.41510299999999</c:v>
                </c:pt>
                <c:pt idx="3916">
                  <c:v>295.45702990000001</c:v>
                </c:pt>
                <c:pt idx="3917">
                  <c:v>295.45702990000001</c:v>
                </c:pt>
                <c:pt idx="3918">
                  <c:v>295.45702990000001</c:v>
                </c:pt>
                <c:pt idx="3919">
                  <c:v>294.49895670000001</c:v>
                </c:pt>
                <c:pt idx="3920">
                  <c:v>294.49895670000001</c:v>
                </c:pt>
                <c:pt idx="3921">
                  <c:v>295.45702990000001</c:v>
                </c:pt>
                <c:pt idx="3922">
                  <c:v>294.49895670000001</c:v>
                </c:pt>
                <c:pt idx="3923">
                  <c:v>294.49895670000001</c:v>
                </c:pt>
                <c:pt idx="3924">
                  <c:v>294.49895670000001</c:v>
                </c:pt>
                <c:pt idx="3925">
                  <c:v>294.49895670000001</c:v>
                </c:pt>
                <c:pt idx="3926">
                  <c:v>292.58281049999999</c:v>
                </c:pt>
                <c:pt idx="3927">
                  <c:v>293.54088359999997</c:v>
                </c:pt>
                <c:pt idx="3928">
                  <c:v>293.54088359999997</c:v>
                </c:pt>
                <c:pt idx="3929">
                  <c:v>293.54088359999997</c:v>
                </c:pt>
                <c:pt idx="3930">
                  <c:v>292.58281049999999</c:v>
                </c:pt>
                <c:pt idx="3931">
                  <c:v>292.58281049999999</c:v>
                </c:pt>
                <c:pt idx="3932">
                  <c:v>291.62473729999999</c:v>
                </c:pt>
                <c:pt idx="3933">
                  <c:v>291.62473729999999</c:v>
                </c:pt>
                <c:pt idx="3934">
                  <c:v>291.62473729999999</c:v>
                </c:pt>
                <c:pt idx="3935">
                  <c:v>290.66666420000001</c:v>
                </c:pt>
                <c:pt idx="3936">
                  <c:v>290.66666420000001</c:v>
                </c:pt>
                <c:pt idx="3937">
                  <c:v>290.66666420000001</c:v>
                </c:pt>
                <c:pt idx="3938">
                  <c:v>290.66666420000001</c:v>
                </c:pt>
                <c:pt idx="3939">
                  <c:v>289.70859109999998</c:v>
                </c:pt>
                <c:pt idx="3940">
                  <c:v>290.66666420000001</c:v>
                </c:pt>
                <c:pt idx="3941">
                  <c:v>289.70859109999998</c:v>
                </c:pt>
                <c:pt idx="3942">
                  <c:v>289.70859109999998</c:v>
                </c:pt>
                <c:pt idx="3943">
                  <c:v>288.750518</c:v>
                </c:pt>
                <c:pt idx="3944">
                  <c:v>288.750518</c:v>
                </c:pt>
                <c:pt idx="3945">
                  <c:v>289.70859109999998</c:v>
                </c:pt>
                <c:pt idx="3946">
                  <c:v>287.7924448</c:v>
                </c:pt>
                <c:pt idx="3947">
                  <c:v>287.7924448</c:v>
                </c:pt>
                <c:pt idx="3948">
                  <c:v>288.750518</c:v>
                </c:pt>
                <c:pt idx="3949">
                  <c:v>288.750518</c:v>
                </c:pt>
                <c:pt idx="3950">
                  <c:v>287.7924448</c:v>
                </c:pt>
                <c:pt idx="3951">
                  <c:v>286.83437170000002</c:v>
                </c:pt>
                <c:pt idx="3952">
                  <c:v>286.83437170000002</c:v>
                </c:pt>
                <c:pt idx="3953">
                  <c:v>286.83437170000002</c:v>
                </c:pt>
                <c:pt idx="3954">
                  <c:v>285.87629859999998</c:v>
                </c:pt>
                <c:pt idx="3955">
                  <c:v>286.83437170000002</c:v>
                </c:pt>
                <c:pt idx="3956">
                  <c:v>286.83437170000002</c:v>
                </c:pt>
                <c:pt idx="3957">
                  <c:v>286.83437170000002</c:v>
                </c:pt>
                <c:pt idx="3958">
                  <c:v>284.91822539999998</c:v>
                </c:pt>
                <c:pt idx="3959">
                  <c:v>285.87629859999998</c:v>
                </c:pt>
                <c:pt idx="3960">
                  <c:v>284.91822539999998</c:v>
                </c:pt>
                <c:pt idx="3961">
                  <c:v>284.91822539999998</c:v>
                </c:pt>
                <c:pt idx="3962">
                  <c:v>284.91822539999998</c:v>
                </c:pt>
                <c:pt idx="3963">
                  <c:v>284.91822539999998</c:v>
                </c:pt>
                <c:pt idx="3964">
                  <c:v>284.91822539999998</c:v>
                </c:pt>
                <c:pt idx="3965">
                  <c:v>283.9601523</c:v>
                </c:pt>
                <c:pt idx="3966">
                  <c:v>283.9601523</c:v>
                </c:pt>
                <c:pt idx="3967">
                  <c:v>283.9601523</c:v>
                </c:pt>
                <c:pt idx="3968">
                  <c:v>283.00207920000003</c:v>
                </c:pt>
                <c:pt idx="3969">
                  <c:v>282.04400609999999</c:v>
                </c:pt>
                <c:pt idx="3970">
                  <c:v>283.00207920000003</c:v>
                </c:pt>
                <c:pt idx="3971">
                  <c:v>283.00207920000003</c:v>
                </c:pt>
                <c:pt idx="3972">
                  <c:v>282.04400609999999</c:v>
                </c:pt>
                <c:pt idx="3973">
                  <c:v>282.04400609999999</c:v>
                </c:pt>
                <c:pt idx="3974">
                  <c:v>282.04400609999999</c:v>
                </c:pt>
                <c:pt idx="3975">
                  <c:v>282.04400609999999</c:v>
                </c:pt>
                <c:pt idx="3976">
                  <c:v>282.04400609999999</c:v>
                </c:pt>
                <c:pt idx="3977">
                  <c:v>281.08593289999999</c:v>
                </c:pt>
                <c:pt idx="3978">
                  <c:v>281.08593289999999</c:v>
                </c:pt>
                <c:pt idx="3979">
                  <c:v>281.08593289999999</c:v>
                </c:pt>
                <c:pt idx="3980">
                  <c:v>281.08593289999999</c:v>
                </c:pt>
                <c:pt idx="3981">
                  <c:v>280.12785980000001</c:v>
                </c:pt>
                <c:pt idx="3982">
                  <c:v>280.12785980000001</c:v>
                </c:pt>
                <c:pt idx="3983">
                  <c:v>280.12785980000001</c:v>
                </c:pt>
                <c:pt idx="3984">
                  <c:v>279.16978669999997</c:v>
                </c:pt>
                <c:pt idx="3985">
                  <c:v>279.16978669999997</c:v>
                </c:pt>
                <c:pt idx="3986">
                  <c:v>279.16978669999997</c:v>
                </c:pt>
                <c:pt idx="3987">
                  <c:v>279.16978669999997</c:v>
                </c:pt>
                <c:pt idx="3988">
                  <c:v>279.16978669999997</c:v>
                </c:pt>
                <c:pt idx="3989">
                  <c:v>279.16978669999997</c:v>
                </c:pt>
                <c:pt idx="3990">
                  <c:v>278.2117136</c:v>
                </c:pt>
                <c:pt idx="3991">
                  <c:v>278.2117136</c:v>
                </c:pt>
                <c:pt idx="3992">
                  <c:v>277.25364039999999</c:v>
                </c:pt>
                <c:pt idx="3993">
                  <c:v>278.2117136</c:v>
                </c:pt>
                <c:pt idx="3994">
                  <c:v>277.25364039999999</c:v>
                </c:pt>
                <c:pt idx="3995">
                  <c:v>277.25364039999999</c:v>
                </c:pt>
                <c:pt idx="3996">
                  <c:v>277.25364039999999</c:v>
                </c:pt>
                <c:pt idx="3997">
                  <c:v>277.25364039999999</c:v>
                </c:pt>
                <c:pt idx="3998">
                  <c:v>276.29556730000002</c:v>
                </c:pt>
                <c:pt idx="3999">
                  <c:v>275.33749419999998</c:v>
                </c:pt>
                <c:pt idx="4000">
                  <c:v>276.29556730000002</c:v>
                </c:pt>
                <c:pt idx="4001">
                  <c:v>275.33749419999998</c:v>
                </c:pt>
                <c:pt idx="4002">
                  <c:v>274.3794211</c:v>
                </c:pt>
                <c:pt idx="4003">
                  <c:v>275.33749419999998</c:v>
                </c:pt>
                <c:pt idx="4004">
                  <c:v>274.3794211</c:v>
                </c:pt>
                <c:pt idx="4005">
                  <c:v>275.33749419999998</c:v>
                </c:pt>
                <c:pt idx="4006">
                  <c:v>274.3794211</c:v>
                </c:pt>
                <c:pt idx="4007">
                  <c:v>274.3794211</c:v>
                </c:pt>
                <c:pt idx="4008">
                  <c:v>273.4213479</c:v>
                </c:pt>
                <c:pt idx="4009">
                  <c:v>274.3794211</c:v>
                </c:pt>
                <c:pt idx="4010">
                  <c:v>273.4213479</c:v>
                </c:pt>
                <c:pt idx="4011">
                  <c:v>273.4213479</c:v>
                </c:pt>
                <c:pt idx="4012">
                  <c:v>273.4213479</c:v>
                </c:pt>
                <c:pt idx="4013">
                  <c:v>273.4213479</c:v>
                </c:pt>
                <c:pt idx="4014">
                  <c:v>272.46327480000002</c:v>
                </c:pt>
                <c:pt idx="4015">
                  <c:v>272.46327480000002</c:v>
                </c:pt>
                <c:pt idx="4016">
                  <c:v>271.50520169999999</c:v>
                </c:pt>
                <c:pt idx="4017">
                  <c:v>271.50520169999999</c:v>
                </c:pt>
                <c:pt idx="4018">
                  <c:v>271.50520169999999</c:v>
                </c:pt>
                <c:pt idx="4019">
                  <c:v>271.50520169999999</c:v>
                </c:pt>
                <c:pt idx="4020">
                  <c:v>271.50520169999999</c:v>
                </c:pt>
                <c:pt idx="4021">
                  <c:v>271.50520169999999</c:v>
                </c:pt>
                <c:pt idx="4022">
                  <c:v>271.50520169999999</c:v>
                </c:pt>
                <c:pt idx="4023">
                  <c:v>270.54712860000001</c:v>
                </c:pt>
                <c:pt idx="4024">
                  <c:v>269.58905549999997</c:v>
                </c:pt>
                <c:pt idx="4025">
                  <c:v>270.54712860000001</c:v>
                </c:pt>
                <c:pt idx="4026">
                  <c:v>269.58905549999997</c:v>
                </c:pt>
                <c:pt idx="4027">
                  <c:v>269.58905549999997</c:v>
                </c:pt>
                <c:pt idx="4028">
                  <c:v>269.58905549999997</c:v>
                </c:pt>
                <c:pt idx="4029">
                  <c:v>269.58905549999997</c:v>
                </c:pt>
                <c:pt idx="4030">
                  <c:v>269.58905549999997</c:v>
                </c:pt>
                <c:pt idx="4031">
                  <c:v>268.63098230000003</c:v>
                </c:pt>
                <c:pt idx="4032">
                  <c:v>268.63098230000003</c:v>
                </c:pt>
                <c:pt idx="4033">
                  <c:v>267.67290919999999</c:v>
                </c:pt>
                <c:pt idx="4034">
                  <c:v>267.67290919999999</c:v>
                </c:pt>
                <c:pt idx="4035">
                  <c:v>268.63098230000003</c:v>
                </c:pt>
                <c:pt idx="4036">
                  <c:v>268.63098230000003</c:v>
                </c:pt>
                <c:pt idx="4037">
                  <c:v>267.67290919999999</c:v>
                </c:pt>
                <c:pt idx="4038">
                  <c:v>267.67290919999999</c:v>
                </c:pt>
                <c:pt idx="4039">
                  <c:v>267.67290919999999</c:v>
                </c:pt>
                <c:pt idx="4040">
                  <c:v>266.71483610000001</c:v>
                </c:pt>
                <c:pt idx="4041">
                  <c:v>266.71483610000001</c:v>
                </c:pt>
                <c:pt idx="4042">
                  <c:v>266.71483610000001</c:v>
                </c:pt>
                <c:pt idx="4043">
                  <c:v>265.75676299999998</c:v>
                </c:pt>
                <c:pt idx="4044">
                  <c:v>265.75676299999998</c:v>
                </c:pt>
                <c:pt idx="4045">
                  <c:v>264.7986899</c:v>
                </c:pt>
                <c:pt idx="4046">
                  <c:v>264.7986899</c:v>
                </c:pt>
                <c:pt idx="4047">
                  <c:v>265.75676299999998</c:v>
                </c:pt>
                <c:pt idx="4048">
                  <c:v>264.7986899</c:v>
                </c:pt>
                <c:pt idx="4049">
                  <c:v>263.8406167</c:v>
                </c:pt>
                <c:pt idx="4050">
                  <c:v>263.8406167</c:v>
                </c:pt>
                <c:pt idx="4051">
                  <c:v>263.8406167</c:v>
                </c:pt>
                <c:pt idx="4052">
                  <c:v>263.8406167</c:v>
                </c:pt>
                <c:pt idx="4053">
                  <c:v>263.8406167</c:v>
                </c:pt>
                <c:pt idx="4054">
                  <c:v>263.8406167</c:v>
                </c:pt>
                <c:pt idx="4055">
                  <c:v>263.8406167</c:v>
                </c:pt>
                <c:pt idx="4056">
                  <c:v>263.8406167</c:v>
                </c:pt>
                <c:pt idx="4057">
                  <c:v>262.88254360000002</c:v>
                </c:pt>
                <c:pt idx="4058">
                  <c:v>262.88254360000002</c:v>
                </c:pt>
                <c:pt idx="4059">
                  <c:v>262.88254360000002</c:v>
                </c:pt>
                <c:pt idx="4060">
                  <c:v>262.88254360000002</c:v>
                </c:pt>
                <c:pt idx="4061">
                  <c:v>262.88254360000002</c:v>
                </c:pt>
                <c:pt idx="4062">
                  <c:v>261.92447049999998</c:v>
                </c:pt>
                <c:pt idx="4063">
                  <c:v>261.92447049999998</c:v>
                </c:pt>
                <c:pt idx="4064">
                  <c:v>261.92447049999998</c:v>
                </c:pt>
                <c:pt idx="4065">
                  <c:v>261.92447049999998</c:v>
                </c:pt>
                <c:pt idx="4066">
                  <c:v>260.96639740000001</c:v>
                </c:pt>
                <c:pt idx="4067">
                  <c:v>260.96639740000001</c:v>
                </c:pt>
                <c:pt idx="4068">
                  <c:v>260.00832430000003</c:v>
                </c:pt>
                <c:pt idx="4069">
                  <c:v>260.00832430000003</c:v>
                </c:pt>
                <c:pt idx="4070">
                  <c:v>260.96639740000001</c:v>
                </c:pt>
                <c:pt idx="4071">
                  <c:v>260.00832430000003</c:v>
                </c:pt>
                <c:pt idx="4072">
                  <c:v>260.00832430000003</c:v>
                </c:pt>
                <c:pt idx="4073">
                  <c:v>260.00832430000003</c:v>
                </c:pt>
                <c:pt idx="4074">
                  <c:v>259.05025119999999</c:v>
                </c:pt>
                <c:pt idx="4075">
                  <c:v>258.09217799999999</c:v>
                </c:pt>
                <c:pt idx="4076">
                  <c:v>260.00832430000003</c:v>
                </c:pt>
                <c:pt idx="4077">
                  <c:v>258.09217799999999</c:v>
                </c:pt>
                <c:pt idx="4078">
                  <c:v>258.09217799999999</c:v>
                </c:pt>
                <c:pt idx="4079">
                  <c:v>258.09217799999999</c:v>
                </c:pt>
                <c:pt idx="4080">
                  <c:v>257.13410490000001</c:v>
                </c:pt>
                <c:pt idx="4081">
                  <c:v>258.09217799999999</c:v>
                </c:pt>
                <c:pt idx="4082">
                  <c:v>258.09217799999999</c:v>
                </c:pt>
                <c:pt idx="4083">
                  <c:v>257.13410490000001</c:v>
                </c:pt>
                <c:pt idx="4084">
                  <c:v>257.13410490000001</c:v>
                </c:pt>
                <c:pt idx="4085">
                  <c:v>258.09217799999999</c:v>
                </c:pt>
                <c:pt idx="4086">
                  <c:v>257.13410490000001</c:v>
                </c:pt>
                <c:pt idx="4087">
                  <c:v>256.17603179999998</c:v>
                </c:pt>
                <c:pt idx="4088">
                  <c:v>256.17603179999998</c:v>
                </c:pt>
                <c:pt idx="4089">
                  <c:v>255.2179587</c:v>
                </c:pt>
                <c:pt idx="4090">
                  <c:v>256.17603179999998</c:v>
                </c:pt>
                <c:pt idx="4091">
                  <c:v>255.2179587</c:v>
                </c:pt>
                <c:pt idx="4092">
                  <c:v>256.17603179999998</c:v>
                </c:pt>
                <c:pt idx="4093">
                  <c:v>254.25988559999999</c:v>
                </c:pt>
                <c:pt idx="4094">
                  <c:v>254.25988559999999</c:v>
                </c:pt>
                <c:pt idx="4095">
                  <c:v>255.2179587</c:v>
                </c:pt>
                <c:pt idx="4096">
                  <c:v>254.25988559999999</c:v>
                </c:pt>
                <c:pt idx="4097">
                  <c:v>254.25988559999999</c:v>
                </c:pt>
                <c:pt idx="4098">
                  <c:v>254.25988559999999</c:v>
                </c:pt>
                <c:pt idx="4099">
                  <c:v>253.30181250000001</c:v>
                </c:pt>
                <c:pt idx="4100">
                  <c:v>254.25988559999999</c:v>
                </c:pt>
                <c:pt idx="4101">
                  <c:v>253.30181250000001</c:v>
                </c:pt>
                <c:pt idx="4102">
                  <c:v>253.30181250000001</c:v>
                </c:pt>
                <c:pt idx="4103">
                  <c:v>253.30181250000001</c:v>
                </c:pt>
                <c:pt idx="4104">
                  <c:v>252.3437394</c:v>
                </c:pt>
                <c:pt idx="4105">
                  <c:v>252.3437394</c:v>
                </c:pt>
                <c:pt idx="4106">
                  <c:v>252.3437394</c:v>
                </c:pt>
                <c:pt idx="4107">
                  <c:v>252.3437394</c:v>
                </c:pt>
                <c:pt idx="4108">
                  <c:v>252.3437394</c:v>
                </c:pt>
                <c:pt idx="4109">
                  <c:v>252.3437394</c:v>
                </c:pt>
                <c:pt idx="4110">
                  <c:v>251.3856663</c:v>
                </c:pt>
                <c:pt idx="4111">
                  <c:v>252.3437394</c:v>
                </c:pt>
                <c:pt idx="4112">
                  <c:v>251.3856663</c:v>
                </c:pt>
                <c:pt idx="4113">
                  <c:v>251.3856663</c:v>
                </c:pt>
                <c:pt idx="4114">
                  <c:v>251.3856663</c:v>
                </c:pt>
                <c:pt idx="4115">
                  <c:v>251.3856663</c:v>
                </c:pt>
                <c:pt idx="4116">
                  <c:v>250.4275931</c:v>
                </c:pt>
                <c:pt idx="4117">
                  <c:v>250.4275931</c:v>
                </c:pt>
                <c:pt idx="4118">
                  <c:v>249.46951999999999</c:v>
                </c:pt>
                <c:pt idx="4119">
                  <c:v>250.4275931</c:v>
                </c:pt>
                <c:pt idx="4120">
                  <c:v>249.46951999999999</c:v>
                </c:pt>
                <c:pt idx="4121">
                  <c:v>249.46951999999999</c:v>
                </c:pt>
                <c:pt idx="4122">
                  <c:v>249.46951999999999</c:v>
                </c:pt>
                <c:pt idx="4123">
                  <c:v>248.51144690000001</c:v>
                </c:pt>
                <c:pt idx="4124">
                  <c:v>249.46951999999999</c:v>
                </c:pt>
                <c:pt idx="4125">
                  <c:v>248.51144690000001</c:v>
                </c:pt>
                <c:pt idx="4126">
                  <c:v>248.51144690000001</c:v>
                </c:pt>
                <c:pt idx="4127">
                  <c:v>248.51144690000001</c:v>
                </c:pt>
                <c:pt idx="4128">
                  <c:v>248.51144690000001</c:v>
                </c:pt>
                <c:pt idx="4129">
                  <c:v>247.5533738</c:v>
                </c:pt>
                <c:pt idx="4130">
                  <c:v>247.5533738</c:v>
                </c:pt>
                <c:pt idx="4131">
                  <c:v>246.5953007</c:v>
                </c:pt>
                <c:pt idx="4132">
                  <c:v>246.5953007</c:v>
                </c:pt>
                <c:pt idx="4133">
                  <c:v>246.5953007</c:v>
                </c:pt>
                <c:pt idx="4134">
                  <c:v>246.5953007</c:v>
                </c:pt>
                <c:pt idx="4135">
                  <c:v>245.63722759999999</c:v>
                </c:pt>
                <c:pt idx="4136">
                  <c:v>245.63722759999999</c:v>
                </c:pt>
                <c:pt idx="4137">
                  <c:v>246.5953007</c:v>
                </c:pt>
                <c:pt idx="4138">
                  <c:v>245.63722759999999</c:v>
                </c:pt>
                <c:pt idx="4139">
                  <c:v>245.63722759999999</c:v>
                </c:pt>
                <c:pt idx="4140">
                  <c:v>244.67915450000001</c:v>
                </c:pt>
                <c:pt idx="4141">
                  <c:v>244.67915450000001</c:v>
                </c:pt>
                <c:pt idx="4142">
                  <c:v>244.67915450000001</c:v>
                </c:pt>
                <c:pt idx="4143">
                  <c:v>244.67915450000001</c:v>
                </c:pt>
                <c:pt idx="4144">
                  <c:v>244.67915450000001</c:v>
                </c:pt>
                <c:pt idx="4145">
                  <c:v>243.7210814</c:v>
                </c:pt>
                <c:pt idx="4146">
                  <c:v>244.67915450000001</c:v>
                </c:pt>
                <c:pt idx="4147">
                  <c:v>244.67915450000001</c:v>
                </c:pt>
                <c:pt idx="4148">
                  <c:v>243.7210814</c:v>
                </c:pt>
                <c:pt idx="4149">
                  <c:v>242.7630083</c:v>
                </c:pt>
                <c:pt idx="4150">
                  <c:v>242.7630083</c:v>
                </c:pt>
                <c:pt idx="4151">
                  <c:v>242.7630083</c:v>
                </c:pt>
                <c:pt idx="4152">
                  <c:v>242.7630083</c:v>
                </c:pt>
                <c:pt idx="4153">
                  <c:v>242.7630083</c:v>
                </c:pt>
                <c:pt idx="4154">
                  <c:v>241.80493519999999</c:v>
                </c:pt>
                <c:pt idx="4155">
                  <c:v>241.80493519999999</c:v>
                </c:pt>
                <c:pt idx="4156">
                  <c:v>241.80493519999999</c:v>
                </c:pt>
                <c:pt idx="4157">
                  <c:v>240.84686199999999</c:v>
                </c:pt>
                <c:pt idx="4158">
                  <c:v>241.80493519999999</c:v>
                </c:pt>
                <c:pt idx="4159">
                  <c:v>241.80493519999999</c:v>
                </c:pt>
                <c:pt idx="4160">
                  <c:v>241.80493519999999</c:v>
                </c:pt>
                <c:pt idx="4161">
                  <c:v>240.84686199999999</c:v>
                </c:pt>
                <c:pt idx="4162">
                  <c:v>241.80493519999999</c:v>
                </c:pt>
                <c:pt idx="4163">
                  <c:v>239.88878890000001</c:v>
                </c:pt>
                <c:pt idx="4164">
                  <c:v>240.84686199999999</c:v>
                </c:pt>
                <c:pt idx="4165">
                  <c:v>239.88878890000001</c:v>
                </c:pt>
                <c:pt idx="4166">
                  <c:v>240.84686199999999</c:v>
                </c:pt>
                <c:pt idx="4167">
                  <c:v>239.88878890000001</c:v>
                </c:pt>
                <c:pt idx="4168">
                  <c:v>239.88878890000001</c:v>
                </c:pt>
                <c:pt idx="4169">
                  <c:v>239.88878890000001</c:v>
                </c:pt>
                <c:pt idx="4170">
                  <c:v>239.88878890000001</c:v>
                </c:pt>
                <c:pt idx="4171">
                  <c:v>238.9307158</c:v>
                </c:pt>
                <c:pt idx="4172">
                  <c:v>238.9307158</c:v>
                </c:pt>
                <c:pt idx="4173">
                  <c:v>238.9307158</c:v>
                </c:pt>
                <c:pt idx="4174">
                  <c:v>238.9307158</c:v>
                </c:pt>
                <c:pt idx="4175">
                  <c:v>237.97264269999999</c:v>
                </c:pt>
                <c:pt idx="4176">
                  <c:v>237.97264269999999</c:v>
                </c:pt>
                <c:pt idx="4177">
                  <c:v>237.97264269999999</c:v>
                </c:pt>
                <c:pt idx="4178">
                  <c:v>237.01456959999999</c:v>
                </c:pt>
                <c:pt idx="4179">
                  <c:v>237.01456959999999</c:v>
                </c:pt>
                <c:pt idx="4180">
                  <c:v>237.01456959999999</c:v>
                </c:pt>
                <c:pt idx="4181">
                  <c:v>237.01456959999999</c:v>
                </c:pt>
                <c:pt idx="4182">
                  <c:v>237.01456959999999</c:v>
                </c:pt>
                <c:pt idx="4183">
                  <c:v>236.05649650000001</c:v>
                </c:pt>
                <c:pt idx="4184">
                  <c:v>236.05649650000001</c:v>
                </c:pt>
                <c:pt idx="4185">
                  <c:v>237.01456959999999</c:v>
                </c:pt>
                <c:pt idx="4186">
                  <c:v>236.05649650000001</c:v>
                </c:pt>
                <c:pt idx="4187">
                  <c:v>236.05649650000001</c:v>
                </c:pt>
                <c:pt idx="4188">
                  <c:v>236.05649650000001</c:v>
                </c:pt>
                <c:pt idx="4189">
                  <c:v>235.0984234</c:v>
                </c:pt>
                <c:pt idx="4190">
                  <c:v>235.0984234</c:v>
                </c:pt>
                <c:pt idx="4191">
                  <c:v>235.0984234</c:v>
                </c:pt>
                <c:pt idx="4192">
                  <c:v>235.0984234</c:v>
                </c:pt>
                <c:pt idx="4193">
                  <c:v>235.0984234</c:v>
                </c:pt>
                <c:pt idx="4194">
                  <c:v>235.0984234</c:v>
                </c:pt>
                <c:pt idx="4195">
                  <c:v>235.0984234</c:v>
                </c:pt>
                <c:pt idx="4196">
                  <c:v>233.18227719999999</c:v>
                </c:pt>
                <c:pt idx="4197">
                  <c:v>234.14035029999999</c:v>
                </c:pt>
                <c:pt idx="4198">
                  <c:v>234.14035029999999</c:v>
                </c:pt>
                <c:pt idx="4199">
                  <c:v>233.18227719999999</c:v>
                </c:pt>
                <c:pt idx="4200">
                  <c:v>233.18227719999999</c:v>
                </c:pt>
                <c:pt idx="4201">
                  <c:v>233.18227719999999</c:v>
                </c:pt>
                <c:pt idx="4202">
                  <c:v>233.18227719999999</c:v>
                </c:pt>
                <c:pt idx="4203">
                  <c:v>232.22420410000001</c:v>
                </c:pt>
                <c:pt idx="4204">
                  <c:v>232.22420410000001</c:v>
                </c:pt>
                <c:pt idx="4205">
                  <c:v>231.266131</c:v>
                </c:pt>
                <c:pt idx="4206">
                  <c:v>231.266131</c:v>
                </c:pt>
                <c:pt idx="4207">
                  <c:v>232.22420410000001</c:v>
                </c:pt>
                <c:pt idx="4208">
                  <c:v>231.266131</c:v>
                </c:pt>
                <c:pt idx="4209">
                  <c:v>232.22420410000001</c:v>
                </c:pt>
                <c:pt idx="4210">
                  <c:v>231.266131</c:v>
                </c:pt>
                <c:pt idx="4211">
                  <c:v>231.266131</c:v>
                </c:pt>
                <c:pt idx="4212">
                  <c:v>230.30805789999999</c:v>
                </c:pt>
                <c:pt idx="4213">
                  <c:v>230.30805789999999</c:v>
                </c:pt>
                <c:pt idx="4214">
                  <c:v>230.30805789999999</c:v>
                </c:pt>
                <c:pt idx="4215">
                  <c:v>230.30805789999999</c:v>
                </c:pt>
                <c:pt idx="4216">
                  <c:v>230.30805789999999</c:v>
                </c:pt>
                <c:pt idx="4217">
                  <c:v>229.34998479999999</c:v>
                </c:pt>
                <c:pt idx="4218">
                  <c:v>230.30805789999999</c:v>
                </c:pt>
                <c:pt idx="4219">
                  <c:v>230.30805789999999</c:v>
                </c:pt>
                <c:pt idx="4220">
                  <c:v>229.34998479999999</c:v>
                </c:pt>
                <c:pt idx="4221">
                  <c:v>229.34998479999999</c:v>
                </c:pt>
                <c:pt idx="4222">
                  <c:v>229.34998479999999</c:v>
                </c:pt>
                <c:pt idx="4223">
                  <c:v>229.34998479999999</c:v>
                </c:pt>
                <c:pt idx="4224">
                  <c:v>228.39191170000001</c:v>
                </c:pt>
                <c:pt idx="4225">
                  <c:v>229.34998479999999</c:v>
                </c:pt>
                <c:pt idx="4226">
                  <c:v>229.34998479999999</c:v>
                </c:pt>
                <c:pt idx="4227">
                  <c:v>228.39191170000001</c:v>
                </c:pt>
                <c:pt idx="4228">
                  <c:v>227.4338386</c:v>
                </c:pt>
                <c:pt idx="4229">
                  <c:v>228.39191170000001</c:v>
                </c:pt>
                <c:pt idx="4230">
                  <c:v>227.4338386</c:v>
                </c:pt>
                <c:pt idx="4231">
                  <c:v>227.4338386</c:v>
                </c:pt>
                <c:pt idx="4232">
                  <c:v>228.39191170000001</c:v>
                </c:pt>
                <c:pt idx="4233">
                  <c:v>227.4338386</c:v>
                </c:pt>
                <c:pt idx="4234">
                  <c:v>226.47576549999999</c:v>
                </c:pt>
                <c:pt idx="4235">
                  <c:v>227.4338386</c:v>
                </c:pt>
                <c:pt idx="4236">
                  <c:v>226.47576549999999</c:v>
                </c:pt>
                <c:pt idx="4237">
                  <c:v>226.47576549999999</c:v>
                </c:pt>
                <c:pt idx="4238">
                  <c:v>226.47576549999999</c:v>
                </c:pt>
                <c:pt idx="4239">
                  <c:v>225.51769239999999</c:v>
                </c:pt>
                <c:pt idx="4240">
                  <c:v>225.51769239999999</c:v>
                </c:pt>
                <c:pt idx="4241">
                  <c:v>225.51769239999999</c:v>
                </c:pt>
                <c:pt idx="4242">
                  <c:v>225.51769239999999</c:v>
                </c:pt>
                <c:pt idx="4243">
                  <c:v>225.51769239999999</c:v>
                </c:pt>
                <c:pt idx="4244">
                  <c:v>225.51769239999999</c:v>
                </c:pt>
                <c:pt idx="4245">
                  <c:v>224.55961930000001</c:v>
                </c:pt>
                <c:pt idx="4246">
                  <c:v>224.55961930000001</c:v>
                </c:pt>
                <c:pt idx="4247">
                  <c:v>223.6015462</c:v>
                </c:pt>
                <c:pt idx="4248">
                  <c:v>224.55961930000001</c:v>
                </c:pt>
                <c:pt idx="4249">
                  <c:v>223.6015462</c:v>
                </c:pt>
                <c:pt idx="4250">
                  <c:v>223.6015462</c:v>
                </c:pt>
                <c:pt idx="4251">
                  <c:v>223.6015462</c:v>
                </c:pt>
                <c:pt idx="4252">
                  <c:v>224.55961930000001</c:v>
                </c:pt>
                <c:pt idx="4253">
                  <c:v>223.6015462</c:v>
                </c:pt>
                <c:pt idx="4254">
                  <c:v>223.6015462</c:v>
                </c:pt>
                <c:pt idx="4255">
                  <c:v>222.64347309999999</c:v>
                </c:pt>
                <c:pt idx="4256">
                  <c:v>222.64347309999999</c:v>
                </c:pt>
                <c:pt idx="4257">
                  <c:v>222.64347309999999</c:v>
                </c:pt>
                <c:pt idx="4258">
                  <c:v>222.64347309999999</c:v>
                </c:pt>
                <c:pt idx="4259">
                  <c:v>221.68539999999999</c:v>
                </c:pt>
                <c:pt idx="4260">
                  <c:v>221.68539999999999</c:v>
                </c:pt>
                <c:pt idx="4261">
                  <c:v>221.68539999999999</c:v>
                </c:pt>
                <c:pt idx="4262">
                  <c:v>221.68539999999999</c:v>
                </c:pt>
                <c:pt idx="4263">
                  <c:v>221.68539999999999</c:v>
                </c:pt>
                <c:pt idx="4264">
                  <c:v>220.72732690000001</c:v>
                </c:pt>
                <c:pt idx="4265">
                  <c:v>220.72732690000001</c:v>
                </c:pt>
                <c:pt idx="4266">
                  <c:v>221.68539999999999</c:v>
                </c:pt>
                <c:pt idx="4267">
                  <c:v>220.72732690000001</c:v>
                </c:pt>
                <c:pt idx="4268">
                  <c:v>220.72732690000001</c:v>
                </c:pt>
                <c:pt idx="4269">
                  <c:v>219.7692538</c:v>
                </c:pt>
                <c:pt idx="4270">
                  <c:v>220.72732690000001</c:v>
                </c:pt>
                <c:pt idx="4271">
                  <c:v>220.72732690000001</c:v>
                </c:pt>
                <c:pt idx="4272">
                  <c:v>219.7692538</c:v>
                </c:pt>
                <c:pt idx="4273">
                  <c:v>219.7692538</c:v>
                </c:pt>
                <c:pt idx="4274">
                  <c:v>219.7692538</c:v>
                </c:pt>
                <c:pt idx="4275">
                  <c:v>218.81118069999999</c:v>
                </c:pt>
                <c:pt idx="4276">
                  <c:v>218.81118069999999</c:v>
                </c:pt>
                <c:pt idx="4277">
                  <c:v>218.81118069999999</c:v>
                </c:pt>
                <c:pt idx="4278">
                  <c:v>218.81118069999999</c:v>
                </c:pt>
                <c:pt idx="4279">
                  <c:v>218.81118069999999</c:v>
                </c:pt>
                <c:pt idx="4280">
                  <c:v>218.81118069999999</c:v>
                </c:pt>
                <c:pt idx="4281">
                  <c:v>217.85310759999999</c:v>
                </c:pt>
                <c:pt idx="4282">
                  <c:v>218.81118069999999</c:v>
                </c:pt>
                <c:pt idx="4283">
                  <c:v>217.85310759999999</c:v>
                </c:pt>
                <c:pt idx="4284">
                  <c:v>217.85310759999999</c:v>
                </c:pt>
                <c:pt idx="4285">
                  <c:v>217.85310759999999</c:v>
                </c:pt>
                <c:pt idx="4286">
                  <c:v>217.85310759999999</c:v>
                </c:pt>
                <c:pt idx="4287">
                  <c:v>217.85310759999999</c:v>
                </c:pt>
                <c:pt idx="4288">
                  <c:v>216.89503450000001</c:v>
                </c:pt>
                <c:pt idx="4289">
                  <c:v>215.9369614</c:v>
                </c:pt>
                <c:pt idx="4290">
                  <c:v>215.9369614</c:v>
                </c:pt>
                <c:pt idx="4291">
                  <c:v>216.89503450000001</c:v>
                </c:pt>
                <c:pt idx="4292">
                  <c:v>215.9369614</c:v>
                </c:pt>
                <c:pt idx="4293">
                  <c:v>215.9369614</c:v>
                </c:pt>
                <c:pt idx="4294">
                  <c:v>216.89503450000001</c:v>
                </c:pt>
                <c:pt idx="4295">
                  <c:v>214.97888829999999</c:v>
                </c:pt>
                <c:pt idx="4296">
                  <c:v>214.97888829999999</c:v>
                </c:pt>
                <c:pt idx="4297">
                  <c:v>215.9369614</c:v>
                </c:pt>
                <c:pt idx="4298">
                  <c:v>214.02081519999999</c:v>
                </c:pt>
                <c:pt idx="4299">
                  <c:v>214.97888829999999</c:v>
                </c:pt>
                <c:pt idx="4300">
                  <c:v>214.02081519999999</c:v>
                </c:pt>
                <c:pt idx="4301">
                  <c:v>214.02081519999999</c:v>
                </c:pt>
                <c:pt idx="4302">
                  <c:v>214.02081519999999</c:v>
                </c:pt>
                <c:pt idx="4303">
                  <c:v>214.02081519999999</c:v>
                </c:pt>
                <c:pt idx="4304">
                  <c:v>214.02081519999999</c:v>
                </c:pt>
                <c:pt idx="4305">
                  <c:v>214.02081519999999</c:v>
                </c:pt>
                <c:pt idx="4306">
                  <c:v>214.02081519999999</c:v>
                </c:pt>
                <c:pt idx="4307">
                  <c:v>213.06274210000001</c:v>
                </c:pt>
                <c:pt idx="4308">
                  <c:v>213.06274210000001</c:v>
                </c:pt>
                <c:pt idx="4309">
                  <c:v>213.06274210000001</c:v>
                </c:pt>
                <c:pt idx="4310">
                  <c:v>212.104669</c:v>
                </c:pt>
                <c:pt idx="4311">
                  <c:v>213.06274210000001</c:v>
                </c:pt>
                <c:pt idx="4312">
                  <c:v>213.06274210000001</c:v>
                </c:pt>
                <c:pt idx="4313">
                  <c:v>212.104669</c:v>
                </c:pt>
                <c:pt idx="4314">
                  <c:v>212.104669</c:v>
                </c:pt>
                <c:pt idx="4315">
                  <c:v>211.14659589999999</c:v>
                </c:pt>
                <c:pt idx="4316">
                  <c:v>212.104669</c:v>
                </c:pt>
                <c:pt idx="4317">
                  <c:v>211.14659589999999</c:v>
                </c:pt>
                <c:pt idx="4318">
                  <c:v>211.14659589999999</c:v>
                </c:pt>
                <c:pt idx="4319">
                  <c:v>211.14659589999999</c:v>
                </c:pt>
                <c:pt idx="4320">
                  <c:v>210.18852279999999</c:v>
                </c:pt>
                <c:pt idx="4321">
                  <c:v>211.14659589999999</c:v>
                </c:pt>
                <c:pt idx="4322">
                  <c:v>211.14659589999999</c:v>
                </c:pt>
                <c:pt idx="4323">
                  <c:v>210.18852279999999</c:v>
                </c:pt>
                <c:pt idx="4324">
                  <c:v>210.18852279999999</c:v>
                </c:pt>
                <c:pt idx="4325">
                  <c:v>210.18852279999999</c:v>
                </c:pt>
                <c:pt idx="4326">
                  <c:v>210.18852279999999</c:v>
                </c:pt>
                <c:pt idx="4327">
                  <c:v>210.18852279999999</c:v>
                </c:pt>
                <c:pt idx="4328">
                  <c:v>210.18852279999999</c:v>
                </c:pt>
                <c:pt idx="4329">
                  <c:v>210.18852279999999</c:v>
                </c:pt>
                <c:pt idx="4330">
                  <c:v>209.2304498</c:v>
                </c:pt>
                <c:pt idx="4331">
                  <c:v>208.2723767</c:v>
                </c:pt>
                <c:pt idx="4332">
                  <c:v>209.2304498</c:v>
                </c:pt>
                <c:pt idx="4333">
                  <c:v>209.2304498</c:v>
                </c:pt>
                <c:pt idx="4334">
                  <c:v>208.2723767</c:v>
                </c:pt>
                <c:pt idx="4335">
                  <c:v>208.2723767</c:v>
                </c:pt>
                <c:pt idx="4336">
                  <c:v>208.2723767</c:v>
                </c:pt>
                <c:pt idx="4337">
                  <c:v>208.2723767</c:v>
                </c:pt>
                <c:pt idx="4338">
                  <c:v>208.2723767</c:v>
                </c:pt>
                <c:pt idx="4339">
                  <c:v>207.31430359999999</c:v>
                </c:pt>
                <c:pt idx="4340">
                  <c:v>208.2723767</c:v>
                </c:pt>
                <c:pt idx="4341">
                  <c:v>206.35623050000001</c:v>
                </c:pt>
                <c:pt idx="4342">
                  <c:v>207.31430359999999</c:v>
                </c:pt>
                <c:pt idx="4343">
                  <c:v>207.31430359999999</c:v>
                </c:pt>
                <c:pt idx="4344">
                  <c:v>207.31430359999999</c:v>
                </c:pt>
                <c:pt idx="4345">
                  <c:v>206.35623050000001</c:v>
                </c:pt>
                <c:pt idx="4346">
                  <c:v>206.35623050000001</c:v>
                </c:pt>
                <c:pt idx="4347">
                  <c:v>206.35623050000001</c:v>
                </c:pt>
                <c:pt idx="4348">
                  <c:v>206.35623050000001</c:v>
                </c:pt>
                <c:pt idx="4349">
                  <c:v>206.35623050000001</c:v>
                </c:pt>
                <c:pt idx="4350">
                  <c:v>205.3981574</c:v>
                </c:pt>
                <c:pt idx="4351">
                  <c:v>205.3981574</c:v>
                </c:pt>
                <c:pt idx="4352">
                  <c:v>205.3981574</c:v>
                </c:pt>
                <c:pt idx="4353">
                  <c:v>205.3981574</c:v>
                </c:pt>
                <c:pt idx="4354">
                  <c:v>205.3981574</c:v>
                </c:pt>
                <c:pt idx="4355">
                  <c:v>204.4400843</c:v>
                </c:pt>
                <c:pt idx="4356">
                  <c:v>203.48201119999999</c:v>
                </c:pt>
                <c:pt idx="4357">
                  <c:v>204.4400843</c:v>
                </c:pt>
                <c:pt idx="4358">
                  <c:v>203.48201119999999</c:v>
                </c:pt>
                <c:pt idx="4359">
                  <c:v>204.4400843</c:v>
                </c:pt>
                <c:pt idx="4360">
                  <c:v>204.4400843</c:v>
                </c:pt>
                <c:pt idx="4361">
                  <c:v>203.48201119999999</c:v>
                </c:pt>
                <c:pt idx="4362">
                  <c:v>203.48201119999999</c:v>
                </c:pt>
                <c:pt idx="4363">
                  <c:v>203.48201119999999</c:v>
                </c:pt>
                <c:pt idx="4364">
                  <c:v>203.48201119999999</c:v>
                </c:pt>
                <c:pt idx="4365">
                  <c:v>203.48201119999999</c:v>
                </c:pt>
                <c:pt idx="4366">
                  <c:v>203.48201119999999</c:v>
                </c:pt>
                <c:pt idx="4367">
                  <c:v>202.52393810000001</c:v>
                </c:pt>
                <c:pt idx="4368">
                  <c:v>202.52393810000001</c:v>
                </c:pt>
                <c:pt idx="4369">
                  <c:v>201.565865</c:v>
                </c:pt>
                <c:pt idx="4370">
                  <c:v>201.565865</c:v>
                </c:pt>
                <c:pt idx="4371">
                  <c:v>202.52393810000001</c:v>
                </c:pt>
                <c:pt idx="4372">
                  <c:v>201.565865</c:v>
                </c:pt>
                <c:pt idx="4373">
                  <c:v>201.565865</c:v>
                </c:pt>
                <c:pt idx="4374">
                  <c:v>200.6077919</c:v>
                </c:pt>
                <c:pt idx="4375">
                  <c:v>202.52393810000001</c:v>
                </c:pt>
                <c:pt idx="4376">
                  <c:v>201.565865</c:v>
                </c:pt>
                <c:pt idx="4377">
                  <c:v>201.565865</c:v>
                </c:pt>
                <c:pt idx="4378">
                  <c:v>200.6077919</c:v>
                </c:pt>
                <c:pt idx="4379">
                  <c:v>200.6077919</c:v>
                </c:pt>
                <c:pt idx="4380">
                  <c:v>200.6077919</c:v>
                </c:pt>
                <c:pt idx="4381">
                  <c:v>200.6077919</c:v>
                </c:pt>
                <c:pt idx="4382">
                  <c:v>199.64971879999999</c:v>
                </c:pt>
                <c:pt idx="4383">
                  <c:v>199.64971879999999</c:v>
                </c:pt>
                <c:pt idx="4384">
                  <c:v>199.64971879999999</c:v>
                </c:pt>
                <c:pt idx="4385">
                  <c:v>199.64971879999999</c:v>
                </c:pt>
                <c:pt idx="4386">
                  <c:v>199.64971879999999</c:v>
                </c:pt>
                <c:pt idx="4387">
                  <c:v>199.64971879999999</c:v>
                </c:pt>
                <c:pt idx="4388">
                  <c:v>198.6916458</c:v>
                </c:pt>
                <c:pt idx="4389">
                  <c:v>198.6916458</c:v>
                </c:pt>
                <c:pt idx="4390">
                  <c:v>198.6916458</c:v>
                </c:pt>
                <c:pt idx="4391">
                  <c:v>198.6916458</c:v>
                </c:pt>
                <c:pt idx="4392">
                  <c:v>198.6916458</c:v>
                </c:pt>
                <c:pt idx="4393">
                  <c:v>197.7335727</c:v>
                </c:pt>
                <c:pt idx="4394">
                  <c:v>197.7335727</c:v>
                </c:pt>
                <c:pt idx="4395">
                  <c:v>197.7335727</c:v>
                </c:pt>
                <c:pt idx="4396">
                  <c:v>197.7335727</c:v>
                </c:pt>
                <c:pt idx="4397">
                  <c:v>197.7335727</c:v>
                </c:pt>
                <c:pt idx="4398">
                  <c:v>197.7335727</c:v>
                </c:pt>
                <c:pt idx="4399">
                  <c:v>197.7335727</c:v>
                </c:pt>
                <c:pt idx="4400">
                  <c:v>196.77549959999999</c:v>
                </c:pt>
                <c:pt idx="4401">
                  <c:v>197.7335727</c:v>
                </c:pt>
                <c:pt idx="4402">
                  <c:v>197.7335727</c:v>
                </c:pt>
                <c:pt idx="4403">
                  <c:v>196.77549959999999</c:v>
                </c:pt>
                <c:pt idx="4404">
                  <c:v>196.77549959999999</c:v>
                </c:pt>
                <c:pt idx="4405">
                  <c:v>195.81742650000001</c:v>
                </c:pt>
                <c:pt idx="4406">
                  <c:v>196.77549959999999</c:v>
                </c:pt>
                <c:pt idx="4407">
                  <c:v>195.81742650000001</c:v>
                </c:pt>
                <c:pt idx="4408">
                  <c:v>196.77549959999999</c:v>
                </c:pt>
                <c:pt idx="4409">
                  <c:v>195.81742650000001</c:v>
                </c:pt>
                <c:pt idx="4410">
                  <c:v>194.8593534</c:v>
                </c:pt>
                <c:pt idx="4411">
                  <c:v>195.81742650000001</c:v>
                </c:pt>
                <c:pt idx="4412">
                  <c:v>194.8593534</c:v>
                </c:pt>
                <c:pt idx="4413">
                  <c:v>194.8593534</c:v>
                </c:pt>
                <c:pt idx="4414">
                  <c:v>194.8593534</c:v>
                </c:pt>
                <c:pt idx="4415">
                  <c:v>194.8593534</c:v>
                </c:pt>
                <c:pt idx="4416">
                  <c:v>194.8593534</c:v>
                </c:pt>
                <c:pt idx="4417">
                  <c:v>194.8593534</c:v>
                </c:pt>
                <c:pt idx="4418">
                  <c:v>193.9012803</c:v>
                </c:pt>
                <c:pt idx="4419">
                  <c:v>194.8593534</c:v>
                </c:pt>
                <c:pt idx="4420">
                  <c:v>193.9012803</c:v>
                </c:pt>
                <c:pt idx="4421">
                  <c:v>193.9012803</c:v>
                </c:pt>
                <c:pt idx="4422">
                  <c:v>193.9012803</c:v>
                </c:pt>
                <c:pt idx="4423">
                  <c:v>192.94320719999999</c:v>
                </c:pt>
                <c:pt idx="4424">
                  <c:v>192.94320719999999</c:v>
                </c:pt>
                <c:pt idx="4425">
                  <c:v>192.94320719999999</c:v>
                </c:pt>
                <c:pt idx="4426">
                  <c:v>192.94320719999999</c:v>
                </c:pt>
                <c:pt idx="4427">
                  <c:v>192.94320719999999</c:v>
                </c:pt>
                <c:pt idx="4428">
                  <c:v>192.94320719999999</c:v>
                </c:pt>
                <c:pt idx="4429">
                  <c:v>192.94320719999999</c:v>
                </c:pt>
                <c:pt idx="4430">
                  <c:v>192.94320719999999</c:v>
                </c:pt>
                <c:pt idx="4431">
                  <c:v>191.9851342</c:v>
                </c:pt>
                <c:pt idx="4432">
                  <c:v>191.0270611</c:v>
                </c:pt>
                <c:pt idx="4433">
                  <c:v>191.9851342</c:v>
                </c:pt>
                <c:pt idx="4434">
                  <c:v>191.9851342</c:v>
                </c:pt>
                <c:pt idx="4435">
                  <c:v>191.0270611</c:v>
                </c:pt>
                <c:pt idx="4436">
                  <c:v>191.0270611</c:v>
                </c:pt>
                <c:pt idx="4437">
                  <c:v>191.9851342</c:v>
                </c:pt>
                <c:pt idx="4438">
                  <c:v>191.0270611</c:v>
                </c:pt>
                <c:pt idx="4439">
                  <c:v>191.9851342</c:v>
                </c:pt>
                <c:pt idx="4440">
                  <c:v>190.06898799999999</c:v>
                </c:pt>
                <c:pt idx="4441">
                  <c:v>191.0270611</c:v>
                </c:pt>
                <c:pt idx="4442">
                  <c:v>190.06898799999999</c:v>
                </c:pt>
                <c:pt idx="4443">
                  <c:v>189.11091490000001</c:v>
                </c:pt>
                <c:pt idx="4444">
                  <c:v>190.06898799999999</c:v>
                </c:pt>
                <c:pt idx="4445">
                  <c:v>190.06898799999999</c:v>
                </c:pt>
                <c:pt idx="4446">
                  <c:v>190.06898799999999</c:v>
                </c:pt>
                <c:pt idx="4447">
                  <c:v>190.06898799999999</c:v>
                </c:pt>
                <c:pt idx="4448">
                  <c:v>190.06898799999999</c:v>
                </c:pt>
                <c:pt idx="4449">
                  <c:v>189.11091490000001</c:v>
                </c:pt>
                <c:pt idx="4450">
                  <c:v>189.11091490000001</c:v>
                </c:pt>
                <c:pt idx="4451">
                  <c:v>189.11091490000001</c:v>
                </c:pt>
                <c:pt idx="4452">
                  <c:v>189.11091490000001</c:v>
                </c:pt>
                <c:pt idx="4453">
                  <c:v>189.11091490000001</c:v>
                </c:pt>
                <c:pt idx="4454">
                  <c:v>188.1528418</c:v>
                </c:pt>
                <c:pt idx="4455">
                  <c:v>188.1528418</c:v>
                </c:pt>
                <c:pt idx="4456">
                  <c:v>188.1528418</c:v>
                </c:pt>
                <c:pt idx="4457">
                  <c:v>188.1528418</c:v>
                </c:pt>
                <c:pt idx="4458">
                  <c:v>188.1528418</c:v>
                </c:pt>
                <c:pt idx="4459">
                  <c:v>187.1947687</c:v>
                </c:pt>
                <c:pt idx="4460">
                  <c:v>187.1947687</c:v>
                </c:pt>
                <c:pt idx="4461">
                  <c:v>187.1947687</c:v>
                </c:pt>
                <c:pt idx="4462">
                  <c:v>188.1528418</c:v>
                </c:pt>
                <c:pt idx="4463">
                  <c:v>187.1947687</c:v>
                </c:pt>
                <c:pt idx="4464">
                  <c:v>187.1947687</c:v>
                </c:pt>
                <c:pt idx="4465">
                  <c:v>187.1947687</c:v>
                </c:pt>
                <c:pt idx="4466">
                  <c:v>186.23669570000001</c:v>
                </c:pt>
                <c:pt idx="4467">
                  <c:v>187.1947687</c:v>
                </c:pt>
                <c:pt idx="4468">
                  <c:v>186.23669570000001</c:v>
                </c:pt>
                <c:pt idx="4469">
                  <c:v>187.1947687</c:v>
                </c:pt>
                <c:pt idx="4470">
                  <c:v>185.27862260000001</c:v>
                </c:pt>
                <c:pt idx="4471">
                  <c:v>185.27862260000001</c:v>
                </c:pt>
                <c:pt idx="4472">
                  <c:v>185.27862260000001</c:v>
                </c:pt>
                <c:pt idx="4473">
                  <c:v>185.27862260000001</c:v>
                </c:pt>
                <c:pt idx="4474">
                  <c:v>185.27862260000001</c:v>
                </c:pt>
                <c:pt idx="4475">
                  <c:v>185.27862260000001</c:v>
                </c:pt>
                <c:pt idx="4476">
                  <c:v>184.3205495</c:v>
                </c:pt>
                <c:pt idx="4477">
                  <c:v>185.27862260000001</c:v>
                </c:pt>
                <c:pt idx="4478">
                  <c:v>185.27862260000001</c:v>
                </c:pt>
                <c:pt idx="4479">
                  <c:v>184.3205495</c:v>
                </c:pt>
                <c:pt idx="4480">
                  <c:v>184.3205495</c:v>
                </c:pt>
                <c:pt idx="4481">
                  <c:v>184.3205495</c:v>
                </c:pt>
                <c:pt idx="4482">
                  <c:v>183.36247639999999</c:v>
                </c:pt>
                <c:pt idx="4483">
                  <c:v>183.36247639999999</c:v>
                </c:pt>
                <c:pt idx="4484">
                  <c:v>184.3205495</c:v>
                </c:pt>
                <c:pt idx="4485">
                  <c:v>184.3205495</c:v>
                </c:pt>
                <c:pt idx="4486">
                  <c:v>183.36247639999999</c:v>
                </c:pt>
                <c:pt idx="4487">
                  <c:v>183.36247639999999</c:v>
                </c:pt>
                <c:pt idx="4488">
                  <c:v>183.36247639999999</c:v>
                </c:pt>
                <c:pt idx="4489">
                  <c:v>183.36247639999999</c:v>
                </c:pt>
                <c:pt idx="4490">
                  <c:v>183.36247639999999</c:v>
                </c:pt>
                <c:pt idx="4491">
                  <c:v>182.40440330000001</c:v>
                </c:pt>
                <c:pt idx="4492">
                  <c:v>182.40440330000001</c:v>
                </c:pt>
                <c:pt idx="4493">
                  <c:v>182.40440330000001</c:v>
                </c:pt>
                <c:pt idx="4494">
                  <c:v>181.4463303</c:v>
                </c:pt>
                <c:pt idx="4495">
                  <c:v>182.40440330000001</c:v>
                </c:pt>
                <c:pt idx="4496">
                  <c:v>181.4463303</c:v>
                </c:pt>
                <c:pt idx="4497">
                  <c:v>180.48825719999999</c:v>
                </c:pt>
                <c:pt idx="4498">
                  <c:v>181.4463303</c:v>
                </c:pt>
                <c:pt idx="4499">
                  <c:v>181.4463303</c:v>
                </c:pt>
                <c:pt idx="4500">
                  <c:v>181.4463303</c:v>
                </c:pt>
                <c:pt idx="4501">
                  <c:v>181.4463303</c:v>
                </c:pt>
                <c:pt idx="4502">
                  <c:v>180.48825719999999</c:v>
                </c:pt>
                <c:pt idx="4503">
                  <c:v>180.48825719999999</c:v>
                </c:pt>
                <c:pt idx="4504">
                  <c:v>180.48825719999999</c:v>
                </c:pt>
                <c:pt idx="4505">
                  <c:v>179.53018410000001</c:v>
                </c:pt>
                <c:pt idx="4506">
                  <c:v>180.48825719999999</c:v>
                </c:pt>
                <c:pt idx="4507">
                  <c:v>180.48825719999999</c:v>
                </c:pt>
                <c:pt idx="4508">
                  <c:v>180.48825719999999</c:v>
                </c:pt>
                <c:pt idx="4509">
                  <c:v>179.53018410000001</c:v>
                </c:pt>
                <c:pt idx="4510">
                  <c:v>179.53018410000001</c:v>
                </c:pt>
                <c:pt idx="4511">
                  <c:v>179.53018410000001</c:v>
                </c:pt>
                <c:pt idx="4512">
                  <c:v>179.53018410000001</c:v>
                </c:pt>
                <c:pt idx="4513">
                  <c:v>178.57211100000001</c:v>
                </c:pt>
                <c:pt idx="4514">
                  <c:v>179.53018410000001</c:v>
                </c:pt>
                <c:pt idx="4515">
                  <c:v>178.57211100000001</c:v>
                </c:pt>
                <c:pt idx="4516">
                  <c:v>178.57211100000001</c:v>
                </c:pt>
                <c:pt idx="4517">
                  <c:v>179.53018410000001</c:v>
                </c:pt>
                <c:pt idx="4518">
                  <c:v>177.6140379</c:v>
                </c:pt>
                <c:pt idx="4519">
                  <c:v>178.57211100000001</c:v>
                </c:pt>
                <c:pt idx="4520">
                  <c:v>177.6140379</c:v>
                </c:pt>
                <c:pt idx="4521">
                  <c:v>177.6140379</c:v>
                </c:pt>
                <c:pt idx="4522">
                  <c:v>177.6140379</c:v>
                </c:pt>
                <c:pt idx="4523">
                  <c:v>176.65596489999999</c:v>
                </c:pt>
                <c:pt idx="4524">
                  <c:v>177.6140379</c:v>
                </c:pt>
                <c:pt idx="4525">
                  <c:v>177.6140379</c:v>
                </c:pt>
                <c:pt idx="4526">
                  <c:v>177.6140379</c:v>
                </c:pt>
                <c:pt idx="4527">
                  <c:v>176.65596489999999</c:v>
                </c:pt>
                <c:pt idx="4528">
                  <c:v>176.65596489999999</c:v>
                </c:pt>
                <c:pt idx="4529">
                  <c:v>176.65596489999999</c:v>
                </c:pt>
                <c:pt idx="4530">
                  <c:v>177.6140379</c:v>
                </c:pt>
                <c:pt idx="4531">
                  <c:v>175.69789180000001</c:v>
                </c:pt>
                <c:pt idx="4532">
                  <c:v>175.69789180000001</c:v>
                </c:pt>
                <c:pt idx="4533">
                  <c:v>176.65596489999999</c:v>
                </c:pt>
                <c:pt idx="4534">
                  <c:v>175.69789180000001</c:v>
                </c:pt>
                <c:pt idx="4535">
                  <c:v>176.65596489999999</c:v>
                </c:pt>
                <c:pt idx="4536">
                  <c:v>175.69789180000001</c:v>
                </c:pt>
                <c:pt idx="4537">
                  <c:v>175.69789180000001</c:v>
                </c:pt>
                <c:pt idx="4538">
                  <c:v>174.7398187</c:v>
                </c:pt>
                <c:pt idx="4539">
                  <c:v>174.7398187</c:v>
                </c:pt>
                <c:pt idx="4540">
                  <c:v>174.7398187</c:v>
                </c:pt>
                <c:pt idx="4541">
                  <c:v>175.69789180000001</c:v>
                </c:pt>
                <c:pt idx="4542">
                  <c:v>174.7398187</c:v>
                </c:pt>
                <c:pt idx="4543">
                  <c:v>175.69789180000001</c:v>
                </c:pt>
                <c:pt idx="4544">
                  <c:v>174.7398187</c:v>
                </c:pt>
                <c:pt idx="4545">
                  <c:v>174.7398187</c:v>
                </c:pt>
                <c:pt idx="4546">
                  <c:v>173.78174559999999</c:v>
                </c:pt>
                <c:pt idx="4547">
                  <c:v>173.78174559999999</c:v>
                </c:pt>
                <c:pt idx="4548">
                  <c:v>173.78174559999999</c:v>
                </c:pt>
                <c:pt idx="4549">
                  <c:v>173.78174559999999</c:v>
                </c:pt>
                <c:pt idx="4550">
                  <c:v>172.82367260000001</c:v>
                </c:pt>
                <c:pt idx="4551">
                  <c:v>173.78174559999999</c:v>
                </c:pt>
                <c:pt idx="4552">
                  <c:v>173.78174559999999</c:v>
                </c:pt>
                <c:pt idx="4553">
                  <c:v>173.78174559999999</c:v>
                </c:pt>
                <c:pt idx="4554">
                  <c:v>172.82367260000001</c:v>
                </c:pt>
                <c:pt idx="4555">
                  <c:v>172.82367260000001</c:v>
                </c:pt>
                <c:pt idx="4556">
                  <c:v>172.82367260000001</c:v>
                </c:pt>
                <c:pt idx="4557">
                  <c:v>172.82367260000001</c:v>
                </c:pt>
                <c:pt idx="4558">
                  <c:v>172.82367260000001</c:v>
                </c:pt>
                <c:pt idx="4559">
                  <c:v>172.82367260000001</c:v>
                </c:pt>
                <c:pt idx="4560">
                  <c:v>171.8655995</c:v>
                </c:pt>
                <c:pt idx="4561">
                  <c:v>172.82367260000001</c:v>
                </c:pt>
                <c:pt idx="4562">
                  <c:v>171.8655995</c:v>
                </c:pt>
                <c:pt idx="4563">
                  <c:v>171.8655995</c:v>
                </c:pt>
                <c:pt idx="4564">
                  <c:v>171.8655995</c:v>
                </c:pt>
                <c:pt idx="4565">
                  <c:v>170.90752639999999</c:v>
                </c:pt>
                <c:pt idx="4566">
                  <c:v>171.8655995</c:v>
                </c:pt>
                <c:pt idx="4567">
                  <c:v>171.8655995</c:v>
                </c:pt>
                <c:pt idx="4568">
                  <c:v>170.90752639999999</c:v>
                </c:pt>
                <c:pt idx="4569">
                  <c:v>170.90752639999999</c:v>
                </c:pt>
                <c:pt idx="4570">
                  <c:v>171.8655995</c:v>
                </c:pt>
                <c:pt idx="4571">
                  <c:v>170.90752639999999</c:v>
                </c:pt>
                <c:pt idx="4572">
                  <c:v>170.90752639999999</c:v>
                </c:pt>
                <c:pt idx="4573">
                  <c:v>169.94945329999999</c:v>
                </c:pt>
                <c:pt idx="4574">
                  <c:v>169.94945329999999</c:v>
                </c:pt>
                <c:pt idx="4575">
                  <c:v>169.94945329999999</c:v>
                </c:pt>
                <c:pt idx="4576">
                  <c:v>169.94945329999999</c:v>
                </c:pt>
                <c:pt idx="4577">
                  <c:v>168.9913803</c:v>
                </c:pt>
                <c:pt idx="4578">
                  <c:v>168.9913803</c:v>
                </c:pt>
                <c:pt idx="4579">
                  <c:v>168.9913803</c:v>
                </c:pt>
                <c:pt idx="4580">
                  <c:v>169.94945329999999</c:v>
                </c:pt>
                <c:pt idx="4581">
                  <c:v>169.94945329999999</c:v>
                </c:pt>
                <c:pt idx="4582">
                  <c:v>168.9913803</c:v>
                </c:pt>
                <c:pt idx="4583">
                  <c:v>168.9913803</c:v>
                </c:pt>
                <c:pt idx="4584">
                  <c:v>168.9913803</c:v>
                </c:pt>
                <c:pt idx="4585">
                  <c:v>168.9913803</c:v>
                </c:pt>
                <c:pt idx="4586">
                  <c:v>168.9913803</c:v>
                </c:pt>
                <c:pt idx="4587">
                  <c:v>168.9913803</c:v>
                </c:pt>
                <c:pt idx="4588">
                  <c:v>168.9913803</c:v>
                </c:pt>
                <c:pt idx="4589">
                  <c:v>168.0333072</c:v>
                </c:pt>
                <c:pt idx="4590">
                  <c:v>168.0333072</c:v>
                </c:pt>
                <c:pt idx="4591">
                  <c:v>168.0333072</c:v>
                </c:pt>
                <c:pt idx="4592">
                  <c:v>167.07523409999999</c:v>
                </c:pt>
                <c:pt idx="4593">
                  <c:v>167.07523409999999</c:v>
                </c:pt>
                <c:pt idx="4594">
                  <c:v>167.07523409999999</c:v>
                </c:pt>
                <c:pt idx="4595">
                  <c:v>167.07523409999999</c:v>
                </c:pt>
                <c:pt idx="4596">
                  <c:v>168.0333072</c:v>
                </c:pt>
                <c:pt idx="4597">
                  <c:v>168.0333072</c:v>
                </c:pt>
                <c:pt idx="4598">
                  <c:v>167.07523409999999</c:v>
                </c:pt>
                <c:pt idx="4599">
                  <c:v>167.07523409999999</c:v>
                </c:pt>
                <c:pt idx="4600">
                  <c:v>167.07523409999999</c:v>
                </c:pt>
                <c:pt idx="4601">
                  <c:v>167.07523409999999</c:v>
                </c:pt>
                <c:pt idx="4602">
                  <c:v>166.11716100000001</c:v>
                </c:pt>
                <c:pt idx="4603">
                  <c:v>166.11716100000001</c:v>
                </c:pt>
                <c:pt idx="4604">
                  <c:v>166.11716100000001</c:v>
                </c:pt>
                <c:pt idx="4605">
                  <c:v>165.159088</c:v>
                </c:pt>
                <c:pt idx="4606">
                  <c:v>166.11716100000001</c:v>
                </c:pt>
                <c:pt idx="4607">
                  <c:v>165.159088</c:v>
                </c:pt>
                <c:pt idx="4608">
                  <c:v>166.11716100000001</c:v>
                </c:pt>
                <c:pt idx="4609">
                  <c:v>164.20101489999999</c:v>
                </c:pt>
                <c:pt idx="4610">
                  <c:v>165.159088</c:v>
                </c:pt>
                <c:pt idx="4611">
                  <c:v>165.159088</c:v>
                </c:pt>
                <c:pt idx="4612">
                  <c:v>164.20101489999999</c:v>
                </c:pt>
                <c:pt idx="4613">
                  <c:v>164.20101489999999</c:v>
                </c:pt>
                <c:pt idx="4614">
                  <c:v>165.159088</c:v>
                </c:pt>
                <c:pt idx="4615">
                  <c:v>164.20101489999999</c:v>
                </c:pt>
                <c:pt idx="4616">
                  <c:v>164.20101489999999</c:v>
                </c:pt>
                <c:pt idx="4617">
                  <c:v>164.20101489999999</c:v>
                </c:pt>
                <c:pt idx="4618">
                  <c:v>164.20101489999999</c:v>
                </c:pt>
                <c:pt idx="4619">
                  <c:v>164.20101489999999</c:v>
                </c:pt>
                <c:pt idx="4620">
                  <c:v>164.20101489999999</c:v>
                </c:pt>
                <c:pt idx="4621">
                  <c:v>163.24294180000001</c:v>
                </c:pt>
                <c:pt idx="4622">
                  <c:v>163.24294180000001</c:v>
                </c:pt>
                <c:pt idx="4623">
                  <c:v>163.24294180000001</c:v>
                </c:pt>
                <c:pt idx="4624">
                  <c:v>162.2848687</c:v>
                </c:pt>
                <c:pt idx="4625">
                  <c:v>162.2848687</c:v>
                </c:pt>
                <c:pt idx="4626">
                  <c:v>162.2848687</c:v>
                </c:pt>
                <c:pt idx="4627">
                  <c:v>162.2848687</c:v>
                </c:pt>
                <c:pt idx="4628">
                  <c:v>162.2848687</c:v>
                </c:pt>
                <c:pt idx="4629">
                  <c:v>162.2848687</c:v>
                </c:pt>
                <c:pt idx="4630">
                  <c:v>162.2848687</c:v>
                </c:pt>
                <c:pt idx="4631">
                  <c:v>162.2848687</c:v>
                </c:pt>
                <c:pt idx="4632">
                  <c:v>162.2848687</c:v>
                </c:pt>
                <c:pt idx="4633">
                  <c:v>161.32679569999999</c:v>
                </c:pt>
                <c:pt idx="4634">
                  <c:v>162.2848687</c:v>
                </c:pt>
                <c:pt idx="4635">
                  <c:v>161.32679569999999</c:v>
                </c:pt>
                <c:pt idx="4636">
                  <c:v>161.32679569999999</c:v>
                </c:pt>
                <c:pt idx="4637">
                  <c:v>161.32679569999999</c:v>
                </c:pt>
                <c:pt idx="4638">
                  <c:v>161.32679569999999</c:v>
                </c:pt>
                <c:pt idx="4639">
                  <c:v>161.32679569999999</c:v>
                </c:pt>
                <c:pt idx="4640">
                  <c:v>161.32679569999999</c:v>
                </c:pt>
                <c:pt idx="4641">
                  <c:v>161.32679569999999</c:v>
                </c:pt>
                <c:pt idx="4642">
                  <c:v>161.32679569999999</c:v>
                </c:pt>
                <c:pt idx="4643">
                  <c:v>160.36872260000001</c:v>
                </c:pt>
                <c:pt idx="4644">
                  <c:v>160.36872260000001</c:v>
                </c:pt>
                <c:pt idx="4645">
                  <c:v>160.36872260000001</c:v>
                </c:pt>
                <c:pt idx="4646">
                  <c:v>159.41064950000001</c:v>
                </c:pt>
                <c:pt idx="4647">
                  <c:v>159.41064950000001</c:v>
                </c:pt>
                <c:pt idx="4648">
                  <c:v>160.36872260000001</c:v>
                </c:pt>
                <c:pt idx="4649">
                  <c:v>159.41064950000001</c:v>
                </c:pt>
                <c:pt idx="4650">
                  <c:v>159.41064950000001</c:v>
                </c:pt>
                <c:pt idx="4651">
                  <c:v>159.41064950000001</c:v>
                </c:pt>
                <c:pt idx="4652">
                  <c:v>159.41064950000001</c:v>
                </c:pt>
                <c:pt idx="4653">
                  <c:v>158.45257649999999</c:v>
                </c:pt>
                <c:pt idx="4654">
                  <c:v>158.45257649999999</c:v>
                </c:pt>
                <c:pt idx="4655">
                  <c:v>158.45257649999999</c:v>
                </c:pt>
                <c:pt idx="4656">
                  <c:v>158.45257649999999</c:v>
                </c:pt>
                <c:pt idx="4657">
                  <c:v>158.45257649999999</c:v>
                </c:pt>
                <c:pt idx="4658">
                  <c:v>158.45257649999999</c:v>
                </c:pt>
                <c:pt idx="4659">
                  <c:v>158.45257649999999</c:v>
                </c:pt>
                <c:pt idx="4660">
                  <c:v>158.45257649999999</c:v>
                </c:pt>
                <c:pt idx="4661">
                  <c:v>157.49450340000001</c:v>
                </c:pt>
                <c:pt idx="4662">
                  <c:v>158.45257649999999</c:v>
                </c:pt>
                <c:pt idx="4663">
                  <c:v>158.45257649999999</c:v>
                </c:pt>
                <c:pt idx="4664">
                  <c:v>157.49450340000001</c:v>
                </c:pt>
                <c:pt idx="4665">
                  <c:v>157.49450340000001</c:v>
                </c:pt>
                <c:pt idx="4666">
                  <c:v>157.49450340000001</c:v>
                </c:pt>
                <c:pt idx="4667">
                  <c:v>157.49450340000001</c:v>
                </c:pt>
                <c:pt idx="4668">
                  <c:v>156.53643030000001</c:v>
                </c:pt>
                <c:pt idx="4669">
                  <c:v>156.53643030000001</c:v>
                </c:pt>
                <c:pt idx="4670">
                  <c:v>156.53643030000001</c:v>
                </c:pt>
                <c:pt idx="4671">
                  <c:v>156.53643030000001</c:v>
                </c:pt>
                <c:pt idx="4672">
                  <c:v>156.53643030000001</c:v>
                </c:pt>
                <c:pt idx="4673">
                  <c:v>156.53643030000001</c:v>
                </c:pt>
                <c:pt idx="4674">
                  <c:v>156.53643030000001</c:v>
                </c:pt>
                <c:pt idx="4675">
                  <c:v>156.53643030000001</c:v>
                </c:pt>
                <c:pt idx="4676">
                  <c:v>155.57835729999999</c:v>
                </c:pt>
                <c:pt idx="4677">
                  <c:v>156.53643030000001</c:v>
                </c:pt>
                <c:pt idx="4678">
                  <c:v>155.57835729999999</c:v>
                </c:pt>
                <c:pt idx="4679">
                  <c:v>155.57835729999999</c:v>
                </c:pt>
                <c:pt idx="4680">
                  <c:v>155.57835729999999</c:v>
                </c:pt>
                <c:pt idx="4681">
                  <c:v>155.57835729999999</c:v>
                </c:pt>
                <c:pt idx="4682">
                  <c:v>155.57835729999999</c:v>
                </c:pt>
                <c:pt idx="4683">
                  <c:v>155.57835729999999</c:v>
                </c:pt>
                <c:pt idx="4684">
                  <c:v>154.62028419999999</c:v>
                </c:pt>
                <c:pt idx="4685">
                  <c:v>155.57835729999999</c:v>
                </c:pt>
                <c:pt idx="4686">
                  <c:v>153.66221110000001</c:v>
                </c:pt>
                <c:pt idx="4687">
                  <c:v>154.62028419999999</c:v>
                </c:pt>
                <c:pt idx="4688">
                  <c:v>154.62028419999999</c:v>
                </c:pt>
                <c:pt idx="4689">
                  <c:v>153.66221110000001</c:v>
                </c:pt>
                <c:pt idx="4690">
                  <c:v>152.70413809999999</c:v>
                </c:pt>
                <c:pt idx="4691">
                  <c:v>153.66221110000001</c:v>
                </c:pt>
                <c:pt idx="4692">
                  <c:v>154.62028419999999</c:v>
                </c:pt>
                <c:pt idx="4693">
                  <c:v>153.66221110000001</c:v>
                </c:pt>
                <c:pt idx="4694">
                  <c:v>153.66221110000001</c:v>
                </c:pt>
                <c:pt idx="4695">
                  <c:v>153.66221110000001</c:v>
                </c:pt>
                <c:pt idx="4696">
                  <c:v>153.66221110000001</c:v>
                </c:pt>
                <c:pt idx="4697">
                  <c:v>152.70413809999999</c:v>
                </c:pt>
                <c:pt idx="4698">
                  <c:v>152.70413809999999</c:v>
                </c:pt>
                <c:pt idx="4699">
                  <c:v>152.70413809999999</c:v>
                </c:pt>
                <c:pt idx="4700">
                  <c:v>152.70413809999999</c:v>
                </c:pt>
                <c:pt idx="4701">
                  <c:v>152.70413809999999</c:v>
                </c:pt>
                <c:pt idx="4702">
                  <c:v>152.70413809999999</c:v>
                </c:pt>
                <c:pt idx="4703">
                  <c:v>152.70413809999999</c:v>
                </c:pt>
                <c:pt idx="4704">
                  <c:v>152.70413809999999</c:v>
                </c:pt>
                <c:pt idx="4705">
                  <c:v>150.78799190000001</c:v>
                </c:pt>
                <c:pt idx="4706">
                  <c:v>151.74606499999999</c:v>
                </c:pt>
                <c:pt idx="4707">
                  <c:v>151.74606499999999</c:v>
                </c:pt>
                <c:pt idx="4708">
                  <c:v>151.74606499999999</c:v>
                </c:pt>
                <c:pt idx="4709">
                  <c:v>151.74606499999999</c:v>
                </c:pt>
                <c:pt idx="4710">
                  <c:v>150.78799190000001</c:v>
                </c:pt>
                <c:pt idx="4711">
                  <c:v>151.74606499999999</c:v>
                </c:pt>
                <c:pt idx="4712">
                  <c:v>151.74606499999999</c:v>
                </c:pt>
                <c:pt idx="4713">
                  <c:v>150.78799190000001</c:v>
                </c:pt>
                <c:pt idx="4714">
                  <c:v>150.78799190000001</c:v>
                </c:pt>
                <c:pt idx="4715">
                  <c:v>150.78799190000001</c:v>
                </c:pt>
                <c:pt idx="4716">
                  <c:v>149.8299189</c:v>
                </c:pt>
                <c:pt idx="4717">
                  <c:v>150.78799190000001</c:v>
                </c:pt>
                <c:pt idx="4718">
                  <c:v>150.78799190000001</c:v>
                </c:pt>
                <c:pt idx="4719">
                  <c:v>150.78799190000001</c:v>
                </c:pt>
                <c:pt idx="4720">
                  <c:v>148.87184579999999</c:v>
                </c:pt>
                <c:pt idx="4721">
                  <c:v>149.8299189</c:v>
                </c:pt>
                <c:pt idx="4722">
                  <c:v>149.8299189</c:v>
                </c:pt>
                <c:pt idx="4723">
                  <c:v>149.8299189</c:v>
                </c:pt>
                <c:pt idx="4724">
                  <c:v>149.8299189</c:v>
                </c:pt>
                <c:pt idx="4725">
                  <c:v>149.8299189</c:v>
                </c:pt>
                <c:pt idx="4726">
                  <c:v>149.8299189</c:v>
                </c:pt>
                <c:pt idx="4727">
                  <c:v>149.8299189</c:v>
                </c:pt>
                <c:pt idx="4728">
                  <c:v>148.87184579999999</c:v>
                </c:pt>
                <c:pt idx="4729">
                  <c:v>148.87184579999999</c:v>
                </c:pt>
                <c:pt idx="4730">
                  <c:v>148.87184579999999</c:v>
                </c:pt>
                <c:pt idx="4731">
                  <c:v>148.87184579999999</c:v>
                </c:pt>
                <c:pt idx="4732">
                  <c:v>148.87184579999999</c:v>
                </c:pt>
                <c:pt idx="4733">
                  <c:v>147.91377270000001</c:v>
                </c:pt>
                <c:pt idx="4734">
                  <c:v>148.87184579999999</c:v>
                </c:pt>
                <c:pt idx="4735">
                  <c:v>148.87184579999999</c:v>
                </c:pt>
                <c:pt idx="4736">
                  <c:v>148.87184579999999</c:v>
                </c:pt>
                <c:pt idx="4737">
                  <c:v>148.87184579999999</c:v>
                </c:pt>
                <c:pt idx="4738">
                  <c:v>147.91377270000001</c:v>
                </c:pt>
                <c:pt idx="4739">
                  <c:v>148.87184579999999</c:v>
                </c:pt>
                <c:pt idx="4740">
                  <c:v>147.91377270000001</c:v>
                </c:pt>
                <c:pt idx="4741">
                  <c:v>147.91377270000001</c:v>
                </c:pt>
                <c:pt idx="4742">
                  <c:v>147.91377270000001</c:v>
                </c:pt>
                <c:pt idx="4743">
                  <c:v>147.91377270000001</c:v>
                </c:pt>
                <c:pt idx="4744">
                  <c:v>146.9556997</c:v>
                </c:pt>
                <c:pt idx="4745">
                  <c:v>147.91377270000001</c:v>
                </c:pt>
                <c:pt idx="4746">
                  <c:v>146.9556997</c:v>
                </c:pt>
                <c:pt idx="4747">
                  <c:v>146.9556997</c:v>
                </c:pt>
                <c:pt idx="4748">
                  <c:v>146.9556997</c:v>
                </c:pt>
                <c:pt idx="4749">
                  <c:v>146.9556997</c:v>
                </c:pt>
                <c:pt idx="4750">
                  <c:v>146.9556997</c:v>
                </c:pt>
                <c:pt idx="4751">
                  <c:v>145.99762659999999</c:v>
                </c:pt>
                <c:pt idx="4752">
                  <c:v>145.99762659999999</c:v>
                </c:pt>
                <c:pt idx="4753">
                  <c:v>145.03955350000001</c:v>
                </c:pt>
                <c:pt idx="4754">
                  <c:v>145.99762659999999</c:v>
                </c:pt>
                <c:pt idx="4755">
                  <c:v>145.99762659999999</c:v>
                </c:pt>
                <c:pt idx="4756">
                  <c:v>145.03955350000001</c:v>
                </c:pt>
                <c:pt idx="4757">
                  <c:v>145.99762659999999</c:v>
                </c:pt>
                <c:pt idx="4758">
                  <c:v>145.03955350000001</c:v>
                </c:pt>
                <c:pt idx="4759">
                  <c:v>145.03955350000001</c:v>
                </c:pt>
                <c:pt idx="4760">
                  <c:v>145.03955350000001</c:v>
                </c:pt>
                <c:pt idx="4761">
                  <c:v>145.03955350000001</c:v>
                </c:pt>
                <c:pt idx="4762">
                  <c:v>145.03955350000001</c:v>
                </c:pt>
                <c:pt idx="4763">
                  <c:v>145.03955350000001</c:v>
                </c:pt>
                <c:pt idx="4764">
                  <c:v>144.0814805</c:v>
                </c:pt>
                <c:pt idx="4765">
                  <c:v>145.03955350000001</c:v>
                </c:pt>
                <c:pt idx="4766">
                  <c:v>144.0814805</c:v>
                </c:pt>
                <c:pt idx="4767">
                  <c:v>144.0814805</c:v>
                </c:pt>
                <c:pt idx="4768">
                  <c:v>144.0814805</c:v>
                </c:pt>
                <c:pt idx="4769">
                  <c:v>144.0814805</c:v>
                </c:pt>
                <c:pt idx="4770">
                  <c:v>143.12340739999999</c:v>
                </c:pt>
                <c:pt idx="4771">
                  <c:v>144.0814805</c:v>
                </c:pt>
                <c:pt idx="4772">
                  <c:v>144.0814805</c:v>
                </c:pt>
                <c:pt idx="4773">
                  <c:v>144.0814805</c:v>
                </c:pt>
                <c:pt idx="4774">
                  <c:v>143.12340739999999</c:v>
                </c:pt>
                <c:pt idx="4775">
                  <c:v>143.12340739999999</c:v>
                </c:pt>
                <c:pt idx="4776">
                  <c:v>143.12340739999999</c:v>
                </c:pt>
                <c:pt idx="4777">
                  <c:v>143.12340739999999</c:v>
                </c:pt>
                <c:pt idx="4778">
                  <c:v>143.12340739999999</c:v>
                </c:pt>
                <c:pt idx="4779">
                  <c:v>143.12340739999999</c:v>
                </c:pt>
                <c:pt idx="4780">
                  <c:v>142.16533440000001</c:v>
                </c:pt>
                <c:pt idx="4781">
                  <c:v>142.16533440000001</c:v>
                </c:pt>
                <c:pt idx="4782">
                  <c:v>143.12340739999999</c:v>
                </c:pt>
                <c:pt idx="4783">
                  <c:v>142.16533440000001</c:v>
                </c:pt>
                <c:pt idx="4784">
                  <c:v>142.16533440000001</c:v>
                </c:pt>
                <c:pt idx="4785">
                  <c:v>142.16533440000001</c:v>
                </c:pt>
                <c:pt idx="4786">
                  <c:v>142.16533440000001</c:v>
                </c:pt>
                <c:pt idx="4787">
                  <c:v>142.16533440000001</c:v>
                </c:pt>
                <c:pt idx="4788">
                  <c:v>142.16533440000001</c:v>
                </c:pt>
                <c:pt idx="4789">
                  <c:v>142.16533440000001</c:v>
                </c:pt>
                <c:pt idx="4790">
                  <c:v>141.2072613</c:v>
                </c:pt>
                <c:pt idx="4791">
                  <c:v>141.2072613</c:v>
                </c:pt>
                <c:pt idx="4792">
                  <c:v>141.2072613</c:v>
                </c:pt>
                <c:pt idx="4793">
                  <c:v>141.2072613</c:v>
                </c:pt>
                <c:pt idx="4794">
                  <c:v>141.2072613</c:v>
                </c:pt>
                <c:pt idx="4795">
                  <c:v>141.2072613</c:v>
                </c:pt>
                <c:pt idx="4796">
                  <c:v>141.2072613</c:v>
                </c:pt>
                <c:pt idx="4797">
                  <c:v>140.24918819999999</c:v>
                </c:pt>
                <c:pt idx="4798">
                  <c:v>140.24918819999999</c:v>
                </c:pt>
                <c:pt idx="4799">
                  <c:v>140.24918819999999</c:v>
                </c:pt>
                <c:pt idx="4800">
                  <c:v>140.24918819999999</c:v>
                </c:pt>
                <c:pt idx="4801">
                  <c:v>140.24918819999999</c:v>
                </c:pt>
                <c:pt idx="4802">
                  <c:v>140.24918819999999</c:v>
                </c:pt>
                <c:pt idx="4803">
                  <c:v>140.24918819999999</c:v>
                </c:pt>
                <c:pt idx="4804">
                  <c:v>140.24918819999999</c:v>
                </c:pt>
                <c:pt idx="4805">
                  <c:v>139.29111520000001</c:v>
                </c:pt>
                <c:pt idx="4806">
                  <c:v>140.24918819999999</c:v>
                </c:pt>
                <c:pt idx="4807">
                  <c:v>139.29111520000001</c:v>
                </c:pt>
                <c:pt idx="4808">
                  <c:v>139.29111520000001</c:v>
                </c:pt>
                <c:pt idx="4809">
                  <c:v>139.29111520000001</c:v>
                </c:pt>
                <c:pt idx="4810">
                  <c:v>139.29111520000001</c:v>
                </c:pt>
                <c:pt idx="4811">
                  <c:v>138.3330421</c:v>
                </c:pt>
                <c:pt idx="4812">
                  <c:v>139.29111520000001</c:v>
                </c:pt>
                <c:pt idx="4813">
                  <c:v>138.3330421</c:v>
                </c:pt>
                <c:pt idx="4814">
                  <c:v>138.3330421</c:v>
                </c:pt>
                <c:pt idx="4815">
                  <c:v>139.29111520000001</c:v>
                </c:pt>
                <c:pt idx="4816">
                  <c:v>138.3330421</c:v>
                </c:pt>
                <c:pt idx="4817">
                  <c:v>138.3330421</c:v>
                </c:pt>
                <c:pt idx="4818">
                  <c:v>138.3330421</c:v>
                </c:pt>
                <c:pt idx="4819">
                  <c:v>137.37496909999999</c:v>
                </c:pt>
                <c:pt idx="4820">
                  <c:v>137.37496909999999</c:v>
                </c:pt>
                <c:pt idx="4821">
                  <c:v>137.37496909999999</c:v>
                </c:pt>
                <c:pt idx="4822">
                  <c:v>138.3330421</c:v>
                </c:pt>
                <c:pt idx="4823">
                  <c:v>137.37496909999999</c:v>
                </c:pt>
                <c:pt idx="4824">
                  <c:v>137.37496909999999</c:v>
                </c:pt>
                <c:pt idx="4825">
                  <c:v>137.37496909999999</c:v>
                </c:pt>
                <c:pt idx="4826">
                  <c:v>137.37496909999999</c:v>
                </c:pt>
                <c:pt idx="4827">
                  <c:v>137.37496909999999</c:v>
                </c:pt>
                <c:pt idx="4828">
                  <c:v>136.41689600000001</c:v>
                </c:pt>
                <c:pt idx="4829">
                  <c:v>136.41689600000001</c:v>
                </c:pt>
                <c:pt idx="4830">
                  <c:v>135.4588229</c:v>
                </c:pt>
                <c:pt idx="4831">
                  <c:v>136.41689600000001</c:v>
                </c:pt>
                <c:pt idx="4832">
                  <c:v>135.4588229</c:v>
                </c:pt>
                <c:pt idx="4833">
                  <c:v>137.37496909999999</c:v>
                </c:pt>
                <c:pt idx="4834">
                  <c:v>135.4588229</c:v>
                </c:pt>
                <c:pt idx="4835">
                  <c:v>136.41689600000001</c:v>
                </c:pt>
                <c:pt idx="4836">
                  <c:v>136.41689600000001</c:v>
                </c:pt>
                <c:pt idx="4837">
                  <c:v>135.4588229</c:v>
                </c:pt>
                <c:pt idx="4838">
                  <c:v>135.4588229</c:v>
                </c:pt>
                <c:pt idx="4839">
                  <c:v>135.4588229</c:v>
                </c:pt>
                <c:pt idx="4840">
                  <c:v>135.4588229</c:v>
                </c:pt>
                <c:pt idx="4841">
                  <c:v>134.50074989999999</c:v>
                </c:pt>
                <c:pt idx="4842">
                  <c:v>135.4588229</c:v>
                </c:pt>
                <c:pt idx="4843">
                  <c:v>135.4588229</c:v>
                </c:pt>
                <c:pt idx="4844">
                  <c:v>135.4588229</c:v>
                </c:pt>
                <c:pt idx="4845">
                  <c:v>135.4588229</c:v>
                </c:pt>
                <c:pt idx="4846">
                  <c:v>134.50074989999999</c:v>
                </c:pt>
                <c:pt idx="4847">
                  <c:v>134.50074989999999</c:v>
                </c:pt>
                <c:pt idx="4848">
                  <c:v>134.50074989999999</c:v>
                </c:pt>
                <c:pt idx="4849">
                  <c:v>133.54267680000001</c:v>
                </c:pt>
                <c:pt idx="4850">
                  <c:v>135.4588229</c:v>
                </c:pt>
                <c:pt idx="4851">
                  <c:v>134.50074989999999</c:v>
                </c:pt>
                <c:pt idx="4852">
                  <c:v>134.50074989999999</c:v>
                </c:pt>
                <c:pt idx="4853">
                  <c:v>134.50074989999999</c:v>
                </c:pt>
                <c:pt idx="4854">
                  <c:v>134.50074989999999</c:v>
                </c:pt>
                <c:pt idx="4855">
                  <c:v>133.54267680000001</c:v>
                </c:pt>
                <c:pt idx="4856">
                  <c:v>133.54267680000001</c:v>
                </c:pt>
                <c:pt idx="4857">
                  <c:v>132.5846038</c:v>
                </c:pt>
                <c:pt idx="4858">
                  <c:v>133.54267680000001</c:v>
                </c:pt>
                <c:pt idx="4859">
                  <c:v>132.5846038</c:v>
                </c:pt>
                <c:pt idx="4860">
                  <c:v>133.54267680000001</c:v>
                </c:pt>
                <c:pt idx="4861">
                  <c:v>133.54267680000001</c:v>
                </c:pt>
                <c:pt idx="4862">
                  <c:v>132.5846038</c:v>
                </c:pt>
                <c:pt idx="4863">
                  <c:v>132.5846038</c:v>
                </c:pt>
                <c:pt idx="4864">
                  <c:v>132.5846038</c:v>
                </c:pt>
                <c:pt idx="4865">
                  <c:v>132.5846038</c:v>
                </c:pt>
                <c:pt idx="4866">
                  <c:v>131.62653069999999</c:v>
                </c:pt>
                <c:pt idx="4867">
                  <c:v>132.5846038</c:v>
                </c:pt>
                <c:pt idx="4868">
                  <c:v>132.5846038</c:v>
                </c:pt>
                <c:pt idx="4869">
                  <c:v>131.62653069999999</c:v>
                </c:pt>
                <c:pt idx="4870">
                  <c:v>131.62653069999999</c:v>
                </c:pt>
                <c:pt idx="4871">
                  <c:v>131.62653069999999</c:v>
                </c:pt>
                <c:pt idx="4872">
                  <c:v>131.62653069999999</c:v>
                </c:pt>
                <c:pt idx="4873">
                  <c:v>131.62653069999999</c:v>
                </c:pt>
                <c:pt idx="4874">
                  <c:v>131.62653069999999</c:v>
                </c:pt>
                <c:pt idx="4875">
                  <c:v>131.62653069999999</c:v>
                </c:pt>
                <c:pt idx="4876">
                  <c:v>130.66845760000001</c:v>
                </c:pt>
                <c:pt idx="4877">
                  <c:v>130.66845760000001</c:v>
                </c:pt>
                <c:pt idx="4878">
                  <c:v>130.66845760000001</c:v>
                </c:pt>
                <c:pt idx="4879">
                  <c:v>131.62653069999999</c:v>
                </c:pt>
                <c:pt idx="4880">
                  <c:v>131.62653069999999</c:v>
                </c:pt>
                <c:pt idx="4881">
                  <c:v>131.62653069999999</c:v>
                </c:pt>
                <c:pt idx="4882">
                  <c:v>130.66845760000001</c:v>
                </c:pt>
                <c:pt idx="4883">
                  <c:v>130.66845760000001</c:v>
                </c:pt>
                <c:pt idx="4884">
                  <c:v>130.66845760000001</c:v>
                </c:pt>
                <c:pt idx="4885">
                  <c:v>129.7103846</c:v>
                </c:pt>
                <c:pt idx="4886">
                  <c:v>130.66845760000001</c:v>
                </c:pt>
                <c:pt idx="4887">
                  <c:v>129.7103846</c:v>
                </c:pt>
                <c:pt idx="4888">
                  <c:v>129.7103846</c:v>
                </c:pt>
                <c:pt idx="4889">
                  <c:v>129.7103846</c:v>
                </c:pt>
                <c:pt idx="4890">
                  <c:v>129.7103846</c:v>
                </c:pt>
                <c:pt idx="4891">
                  <c:v>129.7103846</c:v>
                </c:pt>
                <c:pt idx="4892">
                  <c:v>129.7103846</c:v>
                </c:pt>
                <c:pt idx="4893">
                  <c:v>129.7103846</c:v>
                </c:pt>
                <c:pt idx="4894">
                  <c:v>129.7103846</c:v>
                </c:pt>
                <c:pt idx="4895">
                  <c:v>128.75231149999999</c:v>
                </c:pt>
                <c:pt idx="4896">
                  <c:v>128.75231149999999</c:v>
                </c:pt>
                <c:pt idx="4897">
                  <c:v>128.75231149999999</c:v>
                </c:pt>
                <c:pt idx="4898">
                  <c:v>128.75231149999999</c:v>
                </c:pt>
                <c:pt idx="4899">
                  <c:v>128.75231149999999</c:v>
                </c:pt>
                <c:pt idx="4900">
                  <c:v>129.7103846</c:v>
                </c:pt>
                <c:pt idx="4901">
                  <c:v>129.7103846</c:v>
                </c:pt>
                <c:pt idx="4902">
                  <c:v>128.75231149999999</c:v>
                </c:pt>
                <c:pt idx="4903">
                  <c:v>128.75231149999999</c:v>
                </c:pt>
                <c:pt idx="4904">
                  <c:v>128.75231149999999</c:v>
                </c:pt>
                <c:pt idx="4905">
                  <c:v>127.79423850000001</c:v>
                </c:pt>
                <c:pt idx="4906">
                  <c:v>126.8361654</c:v>
                </c:pt>
                <c:pt idx="4907">
                  <c:v>127.79423850000001</c:v>
                </c:pt>
                <c:pt idx="4908">
                  <c:v>127.79423850000001</c:v>
                </c:pt>
                <c:pt idx="4909">
                  <c:v>127.79423850000001</c:v>
                </c:pt>
                <c:pt idx="4910">
                  <c:v>127.79423850000001</c:v>
                </c:pt>
                <c:pt idx="4911">
                  <c:v>127.79423850000001</c:v>
                </c:pt>
                <c:pt idx="4912">
                  <c:v>127.79423850000001</c:v>
                </c:pt>
                <c:pt idx="4913">
                  <c:v>126.8361654</c:v>
                </c:pt>
                <c:pt idx="4914">
                  <c:v>126.8361654</c:v>
                </c:pt>
                <c:pt idx="4915">
                  <c:v>126.8361654</c:v>
                </c:pt>
                <c:pt idx="4916">
                  <c:v>126.8361654</c:v>
                </c:pt>
                <c:pt idx="4917">
                  <c:v>125.8780924</c:v>
                </c:pt>
                <c:pt idx="4918">
                  <c:v>125.8780924</c:v>
                </c:pt>
                <c:pt idx="4919">
                  <c:v>125.8780924</c:v>
                </c:pt>
                <c:pt idx="4920">
                  <c:v>124.92001930000001</c:v>
                </c:pt>
                <c:pt idx="4921">
                  <c:v>125.8780924</c:v>
                </c:pt>
                <c:pt idx="4922">
                  <c:v>126.8361654</c:v>
                </c:pt>
                <c:pt idx="4923">
                  <c:v>126.8361654</c:v>
                </c:pt>
                <c:pt idx="4924">
                  <c:v>125.8780924</c:v>
                </c:pt>
                <c:pt idx="4925">
                  <c:v>126.8361654</c:v>
                </c:pt>
                <c:pt idx="4926">
                  <c:v>124.92001930000001</c:v>
                </c:pt>
                <c:pt idx="4927">
                  <c:v>125.8780924</c:v>
                </c:pt>
                <c:pt idx="4928">
                  <c:v>125.8780924</c:v>
                </c:pt>
                <c:pt idx="4929">
                  <c:v>125.8780924</c:v>
                </c:pt>
                <c:pt idx="4930">
                  <c:v>125.8780924</c:v>
                </c:pt>
                <c:pt idx="4931">
                  <c:v>124.92001930000001</c:v>
                </c:pt>
                <c:pt idx="4932">
                  <c:v>124.92001930000001</c:v>
                </c:pt>
                <c:pt idx="4933">
                  <c:v>124.92001930000001</c:v>
                </c:pt>
                <c:pt idx="4934">
                  <c:v>124.92001930000001</c:v>
                </c:pt>
                <c:pt idx="4935">
                  <c:v>124.92001930000001</c:v>
                </c:pt>
                <c:pt idx="4936">
                  <c:v>124.92001930000001</c:v>
                </c:pt>
                <c:pt idx="4937">
                  <c:v>123.96194629999999</c:v>
                </c:pt>
                <c:pt idx="4938">
                  <c:v>123.96194629999999</c:v>
                </c:pt>
                <c:pt idx="4939">
                  <c:v>123.96194629999999</c:v>
                </c:pt>
                <c:pt idx="4940">
                  <c:v>123.96194629999999</c:v>
                </c:pt>
                <c:pt idx="4941">
                  <c:v>123.96194629999999</c:v>
                </c:pt>
                <c:pt idx="4942">
                  <c:v>123.96194629999999</c:v>
                </c:pt>
                <c:pt idx="4943">
                  <c:v>123.96194629999999</c:v>
                </c:pt>
                <c:pt idx="4944">
                  <c:v>123.96194629999999</c:v>
                </c:pt>
                <c:pt idx="4945">
                  <c:v>123.96194629999999</c:v>
                </c:pt>
                <c:pt idx="4946">
                  <c:v>123.96194629999999</c:v>
                </c:pt>
                <c:pt idx="4947">
                  <c:v>123.96194629999999</c:v>
                </c:pt>
                <c:pt idx="4948">
                  <c:v>123.96194629999999</c:v>
                </c:pt>
                <c:pt idx="4949">
                  <c:v>123.0038732</c:v>
                </c:pt>
                <c:pt idx="4950">
                  <c:v>123.0038732</c:v>
                </c:pt>
                <c:pt idx="4951">
                  <c:v>123.0038732</c:v>
                </c:pt>
                <c:pt idx="4952">
                  <c:v>123.0038732</c:v>
                </c:pt>
                <c:pt idx="4953">
                  <c:v>123.0038732</c:v>
                </c:pt>
                <c:pt idx="4954">
                  <c:v>122.0458002</c:v>
                </c:pt>
                <c:pt idx="4955">
                  <c:v>122.0458002</c:v>
                </c:pt>
                <c:pt idx="4956">
                  <c:v>122.0458002</c:v>
                </c:pt>
                <c:pt idx="4957">
                  <c:v>123.0038732</c:v>
                </c:pt>
                <c:pt idx="4958">
                  <c:v>123.0038732</c:v>
                </c:pt>
                <c:pt idx="4959">
                  <c:v>122.0458002</c:v>
                </c:pt>
                <c:pt idx="4960">
                  <c:v>123.0038732</c:v>
                </c:pt>
                <c:pt idx="4961">
                  <c:v>122.0458002</c:v>
                </c:pt>
                <c:pt idx="4962">
                  <c:v>122.0458002</c:v>
                </c:pt>
                <c:pt idx="4963">
                  <c:v>121.0877271</c:v>
                </c:pt>
                <c:pt idx="4964">
                  <c:v>122.0458002</c:v>
                </c:pt>
                <c:pt idx="4965">
                  <c:v>122.0458002</c:v>
                </c:pt>
                <c:pt idx="4966">
                  <c:v>122.0458002</c:v>
                </c:pt>
                <c:pt idx="4967">
                  <c:v>122.0458002</c:v>
                </c:pt>
                <c:pt idx="4968">
                  <c:v>121.0877271</c:v>
                </c:pt>
                <c:pt idx="4969">
                  <c:v>121.0877271</c:v>
                </c:pt>
                <c:pt idx="4970">
                  <c:v>121.0877271</c:v>
                </c:pt>
                <c:pt idx="4971">
                  <c:v>121.0877271</c:v>
                </c:pt>
                <c:pt idx="4972">
                  <c:v>120.1296541</c:v>
                </c:pt>
                <c:pt idx="4973">
                  <c:v>120.1296541</c:v>
                </c:pt>
                <c:pt idx="4974">
                  <c:v>121.0877271</c:v>
                </c:pt>
                <c:pt idx="4975">
                  <c:v>120.1296541</c:v>
                </c:pt>
                <c:pt idx="4976">
                  <c:v>120.1296541</c:v>
                </c:pt>
                <c:pt idx="4977">
                  <c:v>120.1296541</c:v>
                </c:pt>
                <c:pt idx="4978">
                  <c:v>120.1296541</c:v>
                </c:pt>
                <c:pt idx="4979">
                  <c:v>119.171581</c:v>
                </c:pt>
                <c:pt idx="4980">
                  <c:v>120.1296541</c:v>
                </c:pt>
                <c:pt idx="4981">
                  <c:v>119.171581</c:v>
                </c:pt>
                <c:pt idx="4982">
                  <c:v>119.171581</c:v>
                </c:pt>
                <c:pt idx="4983">
                  <c:v>120.1296541</c:v>
                </c:pt>
                <c:pt idx="4984">
                  <c:v>120.1296541</c:v>
                </c:pt>
                <c:pt idx="4985">
                  <c:v>119.171581</c:v>
                </c:pt>
                <c:pt idx="4986">
                  <c:v>118.213508</c:v>
                </c:pt>
                <c:pt idx="4987">
                  <c:v>119.171581</c:v>
                </c:pt>
                <c:pt idx="4988">
                  <c:v>118.213508</c:v>
                </c:pt>
                <c:pt idx="4989">
                  <c:v>119.171581</c:v>
                </c:pt>
                <c:pt idx="4990">
                  <c:v>119.171581</c:v>
                </c:pt>
                <c:pt idx="4991">
                  <c:v>119.171581</c:v>
                </c:pt>
                <c:pt idx="4992">
                  <c:v>118.213508</c:v>
                </c:pt>
                <c:pt idx="4993">
                  <c:v>118.213508</c:v>
                </c:pt>
                <c:pt idx="4994">
                  <c:v>119.171581</c:v>
                </c:pt>
                <c:pt idx="4995">
                  <c:v>118.213508</c:v>
                </c:pt>
                <c:pt idx="4996">
                  <c:v>118.213508</c:v>
                </c:pt>
                <c:pt idx="4997">
                  <c:v>117.2554349</c:v>
                </c:pt>
                <c:pt idx="4998">
                  <c:v>118.213508</c:v>
                </c:pt>
                <c:pt idx="4999">
                  <c:v>118.213508</c:v>
                </c:pt>
                <c:pt idx="5000">
                  <c:v>118.213508</c:v>
                </c:pt>
                <c:pt idx="5001">
                  <c:v>117.2554349</c:v>
                </c:pt>
                <c:pt idx="5002">
                  <c:v>117.2554349</c:v>
                </c:pt>
                <c:pt idx="5003">
                  <c:v>118.213508</c:v>
                </c:pt>
                <c:pt idx="5004">
                  <c:v>117.2554349</c:v>
                </c:pt>
                <c:pt idx="5005">
                  <c:v>117.2554349</c:v>
                </c:pt>
                <c:pt idx="5006">
                  <c:v>117.2554349</c:v>
                </c:pt>
                <c:pt idx="5007">
                  <c:v>116.2973619</c:v>
                </c:pt>
                <c:pt idx="5008">
                  <c:v>116.2973619</c:v>
                </c:pt>
                <c:pt idx="5009">
                  <c:v>116.2973619</c:v>
                </c:pt>
                <c:pt idx="5010">
                  <c:v>117.2554349</c:v>
                </c:pt>
                <c:pt idx="5011">
                  <c:v>116.2973619</c:v>
                </c:pt>
                <c:pt idx="5012">
                  <c:v>116.2973619</c:v>
                </c:pt>
                <c:pt idx="5013">
                  <c:v>117.2554349</c:v>
                </c:pt>
                <c:pt idx="5014">
                  <c:v>116.2973619</c:v>
                </c:pt>
                <c:pt idx="5015">
                  <c:v>116.2973619</c:v>
                </c:pt>
                <c:pt idx="5016">
                  <c:v>117.2554349</c:v>
                </c:pt>
                <c:pt idx="5017">
                  <c:v>116.2973619</c:v>
                </c:pt>
                <c:pt idx="5018">
                  <c:v>116.2973619</c:v>
                </c:pt>
                <c:pt idx="5019">
                  <c:v>116.2973619</c:v>
                </c:pt>
                <c:pt idx="5020">
                  <c:v>116.2973619</c:v>
                </c:pt>
                <c:pt idx="5021">
                  <c:v>116.2973619</c:v>
                </c:pt>
                <c:pt idx="5022">
                  <c:v>116.2973619</c:v>
                </c:pt>
                <c:pt idx="5023">
                  <c:v>115.33928880000001</c:v>
                </c:pt>
                <c:pt idx="5024">
                  <c:v>115.33928880000001</c:v>
                </c:pt>
                <c:pt idx="5025">
                  <c:v>115.33928880000001</c:v>
                </c:pt>
                <c:pt idx="5026">
                  <c:v>115.33928880000001</c:v>
                </c:pt>
                <c:pt idx="5027">
                  <c:v>114.38121580000001</c:v>
                </c:pt>
                <c:pt idx="5028">
                  <c:v>115.33928880000001</c:v>
                </c:pt>
                <c:pt idx="5029">
                  <c:v>116.2973619</c:v>
                </c:pt>
                <c:pt idx="5030">
                  <c:v>115.33928880000001</c:v>
                </c:pt>
                <c:pt idx="5031">
                  <c:v>114.38121580000001</c:v>
                </c:pt>
                <c:pt idx="5032">
                  <c:v>114.38121580000001</c:v>
                </c:pt>
                <c:pt idx="5033">
                  <c:v>114.38121580000001</c:v>
                </c:pt>
                <c:pt idx="5034">
                  <c:v>114.38121580000001</c:v>
                </c:pt>
                <c:pt idx="5035">
                  <c:v>114.38121580000001</c:v>
                </c:pt>
                <c:pt idx="5036">
                  <c:v>113.4231427</c:v>
                </c:pt>
                <c:pt idx="5037">
                  <c:v>114.38121580000001</c:v>
                </c:pt>
                <c:pt idx="5038">
                  <c:v>113.4231427</c:v>
                </c:pt>
                <c:pt idx="5039">
                  <c:v>114.38121580000001</c:v>
                </c:pt>
                <c:pt idx="5040">
                  <c:v>114.38121580000001</c:v>
                </c:pt>
                <c:pt idx="5041">
                  <c:v>114.38121580000001</c:v>
                </c:pt>
                <c:pt idx="5042">
                  <c:v>113.4231427</c:v>
                </c:pt>
                <c:pt idx="5043">
                  <c:v>113.4231427</c:v>
                </c:pt>
                <c:pt idx="5044">
                  <c:v>113.4231427</c:v>
                </c:pt>
                <c:pt idx="5045">
                  <c:v>113.4231427</c:v>
                </c:pt>
                <c:pt idx="5046">
                  <c:v>113.4231427</c:v>
                </c:pt>
                <c:pt idx="5047">
                  <c:v>113.4231427</c:v>
                </c:pt>
                <c:pt idx="5048">
                  <c:v>112.4650697</c:v>
                </c:pt>
                <c:pt idx="5049">
                  <c:v>113.4231427</c:v>
                </c:pt>
                <c:pt idx="5050">
                  <c:v>112.4650697</c:v>
                </c:pt>
                <c:pt idx="5051">
                  <c:v>112.4650697</c:v>
                </c:pt>
                <c:pt idx="5052">
                  <c:v>112.4650697</c:v>
                </c:pt>
                <c:pt idx="5053">
                  <c:v>112.4650697</c:v>
                </c:pt>
                <c:pt idx="5054">
                  <c:v>111.50699659999999</c:v>
                </c:pt>
                <c:pt idx="5055">
                  <c:v>111.50699659999999</c:v>
                </c:pt>
                <c:pt idx="5056">
                  <c:v>111.50699659999999</c:v>
                </c:pt>
                <c:pt idx="5057">
                  <c:v>111.50699659999999</c:v>
                </c:pt>
                <c:pt idx="5058">
                  <c:v>111.50699659999999</c:v>
                </c:pt>
                <c:pt idx="5059">
                  <c:v>112.4650697</c:v>
                </c:pt>
                <c:pt idx="5060">
                  <c:v>111.50699659999999</c:v>
                </c:pt>
                <c:pt idx="5061">
                  <c:v>112.4650697</c:v>
                </c:pt>
                <c:pt idx="5062">
                  <c:v>111.50699659999999</c:v>
                </c:pt>
                <c:pt idx="5063">
                  <c:v>111.50699659999999</c:v>
                </c:pt>
                <c:pt idx="5064">
                  <c:v>111.50699659999999</c:v>
                </c:pt>
                <c:pt idx="5065">
                  <c:v>111.50699659999999</c:v>
                </c:pt>
                <c:pt idx="5066">
                  <c:v>110.54892359999999</c:v>
                </c:pt>
                <c:pt idx="5067">
                  <c:v>111.50699659999999</c:v>
                </c:pt>
                <c:pt idx="5068">
                  <c:v>110.54892359999999</c:v>
                </c:pt>
                <c:pt idx="5069">
                  <c:v>110.54892359999999</c:v>
                </c:pt>
                <c:pt idx="5070">
                  <c:v>110.54892359999999</c:v>
                </c:pt>
                <c:pt idx="5071">
                  <c:v>110.54892359999999</c:v>
                </c:pt>
                <c:pt idx="5072">
                  <c:v>110.54892359999999</c:v>
                </c:pt>
                <c:pt idx="5073">
                  <c:v>110.54892359999999</c:v>
                </c:pt>
                <c:pt idx="5074">
                  <c:v>111.50699659999999</c:v>
                </c:pt>
                <c:pt idx="5075">
                  <c:v>110.54892359999999</c:v>
                </c:pt>
                <c:pt idx="5076">
                  <c:v>110.54892359999999</c:v>
                </c:pt>
                <c:pt idx="5077">
                  <c:v>109.5908505</c:v>
                </c:pt>
                <c:pt idx="5078">
                  <c:v>110.54892359999999</c:v>
                </c:pt>
                <c:pt idx="5079">
                  <c:v>109.5908505</c:v>
                </c:pt>
                <c:pt idx="5080">
                  <c:v>109.5908505</c:v>
                </c:pt>
                <c:pt idx="5081">
                  <c:v>109.5908505</c:v>
                </c:pt>
                <c:pt idx="5082">
                  <c:v>109.5908505</c:v>
                </c:pt>
                <c:pt idx="5083">
                  <c:v>109.5908505</c:v>
                </c:pt>
                <c:pt idx="5084">
                  <c:v>109.5908505</c:v>
                </c:pt>
                <c:pt idx="5085">
                  <c:v>108.6327775</c:v>
                </c:pt>
                <c:pt idx="5086">
                  <c:v>109.5908505</c:v>
                </c:pt>
                <c:pt idx="5087">
                  <c:v>109.5908505</c:v>
                </c:pt>
                <c:pt idx="5088">
                  <c:v>108.6327775</c:v>
                </c:pt>
                <c:pt idx="5089">
                  <c:v>107.6747044</c:v>
                </c:pt>
                <c:pt idx="5090">
                  <c:v>108.6327775</c:v>
                </c:pt>
                <c:pt idx="5091">
                  <c:v>109.5908505</c:v>
                </c:pt>
                <c:pt idx="5092">
                  <c:v>108.6327775</c:v>
                </c:pt>
                <c:pt idx="5093">
                  <c:v>108.6327775</c:v>
                </c:pt>
                <c:pt idx="5094">
                  <c:v>107.6747044</c:v>
                </c:pt>
                <c:pt idx="5095">
                  <c:v>108.6327775</c:v>
                </c:pt>
                <c:pt idx="5096">
                  <c:v>108.6327775</c:v>
                </c:pt>
                <c:pt idx="5097">
                  <c:v>107.6747044</c:v>
                </c:pt>
                <c:pt idx="5098">
                  <c:v>108.6327775</c:v>
                </c:pt>
                <c:pt idx="5099">
                  <c:v>107.6747044</c:v>
                </c:pt>
                <c:pt idx="5100">
                  <c:v>107.6747044</c:v>
                </c:pt>
                <c:pt idx="5101">
                  <c:v>107.6747044</c:v>
                </c:pt>
                <c:pt idx="5102">
                  <c:v>107.6747044</c:v>
                </c:pt>
                <c:pt idx="5103">
                  <c:v>107.6747044</c:v>
                </c:pt>
                <c:pt idx="5104">
                  <c:v>107.6747044</c:v>
                </c:pt>
                <c:pt idx="5105">
                  <c:v>107.6747044</c:v>
                </c:pt>
                <c:pt idx="5106">
                  <c:v>106.7166314</c:v>
                </c:pt>
                <c:pt idx="5107">
                  <c:v>107.6747044</c:v>
                </c:pt>
                <c:pt idx="5108">
                  <c:v>106.7166314</c:v>
                </c:pt>
                <c:pt idx="5109">
                  <c:v>106.7166314</c:v>
                </c:pt>
                <c:pt idx="5110">
                  <c:v>106.7166314</c:v>
                </c:pt>
                <c:pt idx="5111">
                  <c:v>106.7166314</c:v>
                </c:pt>
                <c:pt idx="5112">
                  <c:v>106.7166314</c:v>
                </c:pt>
                <c:pt idx="5113">
                  <c:v>106.7166314</c:v>
                </c:pt>
                <c:pt idx="5114">
                  <c:v>106.7166314</c:v>
                </c:pt>
                <c:pt idx="5115">
                  <c:v>106.7166314</c:v>
                </c:pt>
                <c:pt idx="5116">
                  <c:v>105.7585583</c:v>
                </c:pt>
                <c:pt idx="5117">
                  <c:v>106.7166314</c:v>
                </c:pt>
                <c:pt idx="5118">
                  <c:v>105.7585583</c:v>
                </c:pt>
                <c:pt idx="5119">
                  <c:v>105.7585583</c:v>
                </c:pt>
                <c:pt idx="5120">
                  <c:v>105.7585583</c:v>
                </c:pt>
                <c:pt idx="5121">
                  <c:v>105.7585583</c:v>
                </c:pt>
                <c:pt idx="5122">
                  <c:v>105.7585583</c:v>
                </c:pt>
                <c:pt idx="5123">
                  <c:v>105.7585583</c:v>
                </c:pt>
                <c:pt idx="5124">
                  <c:v>105.7585583</c:v>
                </c:pt>
                <c:pt idx="5125">
                  <c:v>105.7585583</c:v>
                </c:pt>
                <c:pt idx="5126">
                  <c:v>105.7585583</c:v>
                </c:pt>
                <c:pt idx="5127">
                  <c:v>104.80048530000001</c:v>
                </c:pt>
                <c:pt idx="5128">
                  <c:v>104.80048530000001</c:v>
                </c:pt>
                <c:pt idx="5129">
                  <c:v>104.80048530000001</c:v>
                </c:pt>
                <c:pt idx="5130">
                  <c:v>104.80048530000001</c:v>
                </c:pt>
                <c:pt idx="5131">
                  <c:v>104.80048530000001</c:v>
                </c:pt>
                <c:pt idx="5132">
                  <c:v>104.80048530000001</c:v>
                </c:pt>
                <c:pt idx="5133">
                  <c:v>103.8424122</c:v>
                </c:pt>
                <c:pt idx="5134">
                  <c:v>104.80048530000001</c:v>
                </c:pt>
                <c:pt idx="5135">
                  <c:v>104.80048530000001</c:v>
                </c:pt>
                <c:pt idx="5136">
                  <c:v>103.8424122</c:v>
                </c:pt>
                <c:pt idx="5137">
                  <c:v>104.80048530000001</c:v>
                </c:pt>
                <c:pt idx="5138">
                  <c:v>104.80048530000001</c:v>
                </c:pt>
                <c:pt idx="5139">
                  <c:v>104.80048530000001</c:v>
                </c:pt>
                <c:pt idx="5140">
                  <c:v>103.8424122</c:v>
                </c:pt>
                <c:pt idx="5141">
                  <c:v>103.8424122</c:v>
                </c:pt>
                <c:pt idx="5142">
                  <c:v>103.8424122</c:v>
                </c:pt>
                <c:pt idx="5143">
                  <c:v>103.8424122</c:v>
                </c:pt>
                <c:pt idx="5144">
                  <c:v>103.8424122</c:v>
                </c:pt>
                <c:pt idx="5145">
                  <c:v>103.8424122</c:v>
                </c:pt>
                <c:pt idx="5146">
                  <c:v>104.80048530000001</c:v>
                </c:pt>
                <c:pt idx="5147">
                  <c:v>102.8843392</c:v>
                </c:pt>
                <c:pt idx="5148">
                  <c:v>102.8843392</c:v>
                </c:pt>
                <c:pt idx="5149">
                  <c:v>102.8843392</c:v>
                </c:pt>
                <c:pt idx="5150">
                  <c:v>102.8843392</c:v>
                </c:pt>
                <c:pt idx="5151">
                  <c:v>102.8843392</c:v>
                </c:pt>
                <c:pt idx="5152">
                  <c:v>102.8843392</c:v>
                </c:pt>
                <c:pt idx="5153">
                  <c:v>102.8843392</c:v>
                </c:pt>
                <c:pt idx="5154">
                  <c:v>102.8843392</c:v>
                </c:pt>
                <c:pt idx="5155">
                  <c:v>102.8843392</c:v>
                </c:pt>
                <c:pt idx="5156">
                  <c:v>101.9262662</c:v>
                </c:pt>
                <c:pt idx="5157">
                  <c:v>101.9262662</c:v>
                </c:pt>
                <c:pt idx="5158">
                  <c:v>102.8843392</c:v>
                </c:pt>
                <c:pt idx="5159">
                  <c:v>101.9262662</c:v>
                </c:pt>
                <c:pt idx="5160">
                  <c:v>101.9262662</c:v>
                </c:pt>
                <c:pt idx="5161">
                  <c:v>101.9262662</c:v>
                </c:pt>
                <c:pt idx="5162">
                  <c:v>102.8843392</c:v>
                </c:pt>
                <c:pt idx="5163">
                  <c:v>102.8843392</c:v>
                </c:pt>
                <c:pt idx="5164">
                  <c:v>101.9262662</c:v>
                </c:pt>
                <c:pt idx="5165">
                  <c:v>101.9262662</c:v>
                </c:pt>
                <c:pt idx="5166">
                  <c:v>101.9262662</c:v>
                </c:pt>
                <c:pt idx="5167">
                  <c:v>100.96819309999999</c:v>
                </c:pt>
                <c:pt idx="5168">
                  <c:v>101.9262662</c:v>
                </c:pt>
                <c:pt idx="5169">
                  <c:v>101.9262662</c:v>
                </c:pt>
                <c:pt idx="5170">
                  <c:v>101.9262662</c:v>
                </c:pt>
                <c:pt idx="5171">
                  <c:v>100.96819309999999</c:v>
                </c:pt>
                <c:pt idx="5172">
                  <c:v>100.96819309999999</c:v>
                </c:pt>
                <c:pt idx="5173">
                  <c:v>101.9262662</c:v>
                </c:pt>
                <c:pt idx="5174">
                  <c:v>100.96819309999999</c:v>
                </c:pt>
                <c:pt idx="5175">
                  <c:v>100.96819309999999</c:v>
                </c:pt>
                <c:pt idx="5176">
                  <c:v>100.96819309999999</c:v>
                </c:pt>
                <c:pt idx="5177">
                  <c:v>100.96819309999999</c:v>
                </c:pt>
                <c:pt idx="5178">
                  <c:v>100.96819309999999</c:v>
                </c:pt>
                <c:pt idx="5179">
                  <c:v>100.96819309999999</c:v>
                </c:pt>
                <c:pt idx="5180">
                  <c:v>100.01012009999999</c:v>
                </c:pt>
                <c:pt idx="5181">
                  <c:v>100.96819309999999</c:v>
                </c:pt>
                <c:pt idx="5182">
                  <c:v>100.96819309999999</c:v>
                </c:pt>
                <c:pt idx="5183">
                  <c:v>100.01012009999999</c:v>
                </c:pt>
                <c:pt idx="5184">
                  <c:v>100.01012009999999</c:v>
                </c:pt>
                <c:pt idx="5185">
                  <c:v>100.01012009999999</c:v>
                </c:pt>
                <c:pt idx="5186">
                  <c:v>100.01012009999999</c:v>
                </c:pt>
                <c:pt idx="5187">
                  <c:v>100.01012009999999</c:v>
                </c:pt>
                <c:pt idx="5188">
                  <c:v>99.052047000000002</c:v>
                </c:pt>
                <c:pt idx="5189">
                  <c:v>100.01012009999999</c:v>
                </c:pt>
                <c:pt idx="5190">
                  <c:v>100.01012009999999</c:v>
                </c:pt>
                <c:pt idx="5191">
                  <c:v>99.052047000000002</c:v>
                </c:pt>
                <c:pt idx="5192">
                  <c:v>100.01012009999999</c:v>
                </c:pt>
                <c:pt idx="5193">
                  <c:v>99.052047000000002</c:v>
                </c:pt>
                <c:pt idx="5194">
                  <c:v>99.052047000000002</c:v>
                </c:pt>
                <c:pt idx="5195">
                  <c:v>100.01012009999999</c:v>
                </c:pt>
                <c:pt idx="5196">
                  <c:v>99.052047000000002</c:v>
                </c:pt>
                <c:pt idx="5197">
                  <c:v>99.052047000000002</c:v>
                </c:pt>
                <c:pt idx="5198">
                  <c:v>99.052047000000002</c:v>
                </c:pt>
                <c:pt idx="5199">
                  <c:v>99.052047000000002</c:v>
                </c:pt>
                <c:pt idx="5200">
                  <c:v>99.052047000000002</c:v>
                </c:pt>
                <c:pt idx="5201">
                  <c:v>99.052047000000002</c:v>
                </c:pt>
                <c:pt idx="5202">
                  <c:v>99.052047000000002</c:v>
                </c:pt>
                <c:pt idx="5203">
                  <c:v>99.052047000000002</c:v>
                </c:pt>
                <c:pt idx="5204">
                  <c:v>98.093974000000003</c:v>
                </c:pt>
                <c:pt idx="5205">
                  <c:v>98.093974000000003</c:v>
                </c:pt>
                <c:pt idx="5206">
                  <c:v>98.093974000000003</c:v>
                </c:pt>
                <c:pt idx="5207">
                  <c:v>98.093974000000003</c:v>
                </c:pt>
                <c:pt idx="5208">
                  <c:v>98.093974000000003</c:v>
                </c:pt>
                <c:pt idx="5209">
                  <c:v>98.093974000000003</c:v>
                </c:pt>
                <c:pt idx="5210">
                  <c:v>98.093974000000003</c:v>
                </c:pt>
                <c:pt idx="5211">
                  <c:v>98.093974000000003</c:v>
                </c:pt>
                <c:pt idx="5212">
                  <c:v>97.135901000000004</c:v>
                </c:pt>
                <c:pt idx="5213">
                  <c:v>98.093974000000003</c:v>
                </c:pt>
                <c:pt idx="5214">
                  <c:v>97.135901000000004</c:v>
                </c:pt>
                <c:pt idx="5215">
                  <c:v>97.135901000000004</c:v>
                </c:pt>
                <c:pt idx="5216">
                  <c:v>98.093974000000003</c:v>
                </c:pt>
                <c:pt idx="5217">
                  <c:v>98.093974000000003</c:v>
                </c:pt>
                <c:pt idx="5218">
                  <c:v>97.135901000000004</c:v>
                </c:pt>
                <c:pt idx="5219">
                  <c:v>96.177827899999997</c:v>
                </c:pt>
                <c:pt idx="5220">
                  <c:v>96.177827899999997</c:v>
                </c:pt>
                <c:pt idx="5221">
                  <c:v>97.135901000000004</c:v>
                </c:pt>
                <c:pt idx="5222">
                  <c:v>97.135901000000004</c:v>
                </c:pt>
                <c:pt idx="5223">
                  <c:v>96.177827899999997</c:v>
                </c:pt>
                <c:pt idx="5224">
                  <c:v>97.135901000000004</c:v>
                </c:pt>
                <c:pt idx="5225">
                  <c:v>96.177827899999997</c:v>
                </c:pt>
                <c:pt idx="5226">
                  <c:v>96.177827899999997</c:v>
                </c:pt>
                <c:pt idx="5227">
                  <c:v>97.135901000000004</c:v>
                </c:pt>
                <c:pt idx="5228">
                  <c:v>96.177827899999997</c:v>
                </c:pt>
                <c:pt idx="5229">
                  <c:v>96.177827899999997</c:v>
                </c:pt>
                <c:pt idx="5230">
                  <c:v>96.177827899999997</c:v>
                </c:pt>
                <c:pt idx="5231">
                  <c:v>95.219754899999998</c:v>
                </c:pt>
                <c:pt idx="5232">
                  <c:v>96.177827899999997</c:v>
                </c:pt>
                <c:pt idx="5233">
                  <c:v>96.177827899999997</c:v>
                </c:pt>
                <c:pt idx="5234">
                  <c:v>96.177827899999997</c:v>
                </c:pt>
                <c:pt idx="5235">
                  <c:v>96.177827899999997</c:v>
                </c:pt>
                <c:pt idx="5236">
                  <c:v>96.177827899999997</c:v>
                </c:pt>
                <c:pt idx="5237">
                  <c:v>95.219754899999998</c:v>
                </c:pt>
                <c:pt idx="5238">
                  <c:v>95.219754899999998</c:v>
                </c:pt>
                <c:pt idx="5239">
                  <c:v>95.219754899999998</c:v>
                </c:pt>
                <c:pt idx="5240">
                  <c:v>95.219754899999998</c:v>
                </c:pt>
                <c:pt idx="5241">
                  <c:v>95.219754899999998</c:v>
                </c:pt>
                <c:pt idx="5242">
                  <c:v>95.219754899999998</c:v>
                </c:pt>
                <c:pt idx="5243">
                  <c:v>95.219754899999998</c:v>
                </c:pt>
                <c:pt idx="5244">
                  <c:v>95.219754899999998</c:v>
                </c:pt>
                <c:pt idx="5245">
                  <c:v>95.219754899999998</c:v>
                </c:pt>
                <c:pt idx="5246">
                  <c:v>95.219754899999998</c:v>
                </c:pt>
                <c:pt idx="5247">
                  <c:v>95.219754899999998</c:v>
                </c:pt>
                <c:pt idx="5248">
                  <c:v>95.219754899999998</c:v>
                </c:pt>
                <c:pt idx="5249">
                  <c:v>95.219754899999998</c:v>
                </c:pt>
                <c:pt idx="5250">
                  <c:v>95.219754899999998</c:v>
                </c:pt>
                <c:pt idx="5251">
                  <c:v>93.303608800000006</c:v>
                </c:pt>
                <c:pt idx="5252">
                  <c:v>94.261681800000005</c:v>
                </c:pt>
                <c:pt idx="5253">
                  <c:v>94.261681800000005</c:v>
                </c:pt>
                <c:pt idx="5254">
                  <c:v>94.261681800000005</c:v>
                </c:pt>
                <c:pt idx="5255">
                  <c:v>93.303608800000006</c:v>
                </c:pt>
                <c:pt idx="5256">
                  <c:v>93.303608800000006</c:v>
                </c:pt>
                <c:pt idx="5257">
                  <c:v>93.303608800000006</c:v>
                </c:pt>
                <c:pt idx="5258">
                  <c:v>93.303608800000006</c:v>
                </c:pt>
                <c:pt idx="5259">
                  <c:v>93.303608800000006</c:v>
                </c:pt>
                <c:pt idx="5260">
                  <c:v>94.261681800000005</c:v>
                </c:pt>
                <c:pt idx="5261">
                  <c:v>93.303608800000006</c:v>
                </c:pt>
                <c:pt idx="5262">
                  <c:v>93.303608800000006</c:v>
                </c:pt>
                <c:pt idx="5263">
                  <c:v>93.303608800000006</c:v>
                </c:pt>
                <c:pt idx="5264">
                  <c:v>94.261681800000005</c:v>
                </c:pt>
                <c:pt idx="5265">
                  <c:v>93.303608800000006</c:v>
                </c:pt>
                <c:pt idx="5266">
                  <c:v>93.303608800000006</c:v>
                </c:pt>
                <c:pt idx="5267">
                  <c:v>92.345535799999993</c:v>
                </c:pt>
                <c:pt idx="5268">
                  <c:v>93.303608800000006</c:v>
                </c:pt>
                <c:pt idx="5269">
                  <c:v>93.303608800000006</c:v>
                </c:pt>
                <c:pt idx="5270">
                  <c:v>92.345535799999993</c:v>
                </c:pt>
                <c:pt idx="5271">
                  <c:v>92.345535799999993</c:v>
                </c:pt>
                <c:pt idx="5272">
                  <c:v>92.345535799999993</c:v>
                </c:pt>
                <c:pt idx="5273">
                  <c:v>92.345535799999993</c:v>
                </c:pt>
                <c:pt idx="5274">
                  <c:v>92.345535799999993</c:v>
                </c:pt>
                <c:pt idx="5275">
                  <c:v>92.345535799999993</c:v>
                </c:pt>
                <c:pt idx="5276">
                  <c:v>91.3874627</c:v>
                </c:pt>
                <c:pt idx="5277">
                  <c:v>92.345535799999993</c:v>
                </c:pt>
                <c:pt idx="5278">
                  <c:v>91.3874627</c:v>
                </c:pt>
                <c:pt idx="5279">
                  <c:v>92.345535799999993</c:v>
                </c:pt>
                <c:pt idx="5280">
                  <c:v>91.3874627</c:v>
                </c:pt>
                <c:pt idx="5281">
                  <c:v>91.3874627</c:v>
                </c:pt>
                <c:pt idx="5282">
                  <c:v>91.3874627</c:v>
                </c:pt>
                <c:pt idx="5283">
                  <c:v>92.345535799999993</c:v>
                </c:pt>
                <c:pt idx="5284">
                  <c:v>91.3874627</c:v>
                </c:pt>
                <c:pt idx="5285">
                  <c:v>91.3874627</c:v>
                </c:pt>
                <c:pt idx="5286">
                  <c:v>91.3874627</c:v>
                </c:pt>
                <c:pt idx="5287">
                  <c:v>91.3874627</c:v>
                </c:pt>
                <c:pt idx="5288">
                  <c:v>91.3874627</c:v>
                </c:pt>
                <c:pt idx="5289">
                  <c:v>91.3874627</c:v>
                </c:pt>
                <c:pt idx="5290">
                  <c:v>90.429389700000002</c:v>
                </c:pt>
                <c:pt idx="5291">
                  <c:v>90.429389700000002</c:v>
                </c:pt>
                <c:pt idx="5292">
                  <c:v>91.3874627</c:v>
                </c:pt>
                <c:pt idx="5293">
                  <c:v>91.3874627</c:v>
                </c:pt>
                <c:pt idx="5294">
                  <c:v>90.429389700000002</c:v>
                </c:pt>
                <c:pt idx="5295">
                  <c:v>90.429389700000002</c:v>
                </c:pt>
                <c:pt idx="5296">
                  <c:v>90.429389700000002</c:v>
                </c:pt>
                <c:pt idx="5297">
                  <c:v>90.429389700000002</c:v>
                </c:pt>
                <c:pt idx="5298">
                  <c:v>90.429389700000002</c:v>
                </c:pt>
                <c:pt idx="5299">
                  <c:v>91.3874627</c:v>
                </c:pt>
                <c:pt idx="5300">
                  <c:v>91.3874627</c:v>
                </c:pt>
                <c:pt idx="5301">
                  <c:v>90.429389700000002</c:v>
                </c:pt>
                <c:pt idx="5302">
                  <c:v>90.429389700000002</c:v>
                </c:pt>
                <c:pt idx="5303">
                  <c:v>90.429389700000002</c:v>
                </c:pt>
                <c:pt idx="5304">
                  <c:v>89.471316599999994</c:v>
                </c:pt>
                <c:pt idx="5305">
                  <c:v>89.471316599999994</c:v>
                </c:pt>
                <c:pt idx="5306">
                  <c:v>89.471316599999994</c:v>
                </c:pt>
                <c:pt idx="5307">
                  <c:v>89.471316599999994</c:v>
                </c:pt>
                <c:pt idx="5308">
                  <c:v>89.471316599999994</c:v>
                </c:pt>
                <c:pt idx="5309">
                  <c:v>90.429389700000002</c:v>
                </c:pt>
                <c:pt idx="5310">
                  <c:v>88.513243599999996</c:v>
                </c:pt>
                <c:pt idx="5311">
                  <c:v>89.471316599999994</c:v>
                </c:pt>
                <c:pt idx="5312">
                  <c:v>89.471316599999994</c:v>
                </c:pt>
                <c:pt idx="5313">
                  <c:v>89.471316599999994</c:v>
                </c:pt>
                <c:pt idx="5314">
                  <c:v>88.513243599999996</c:v>
                </c:pt>
                <c:pt idx="5315">
                  <c:v>89.471316599999994</c:v>
                </c:pt>
                <c:pt idx="5316">
                  <c:v>89.471316599999994</c:v>
                </c:pt>
                <c:pt idx="5317">
                  <c:v>88.513243599999996</c:v>
                </c:pt>
                <c:pt idx="5318">
                  <c:v>89.471316599999994</c:v>
                </c:pt>
                <c:pt idx="5319">
                  <c:v>88.513243599999996</c:v>
                </c:pt>
                <c:pt idx="5320">
                  <c:v>89.471316599999994</c:v>
                </c:pt>
                <c:pt idx="5321">
                  <c:v>88.513243599999996</c:v>
                </c:pt>
                <c:pt idx="5322">
                  <c:v>88.513243599999996</c:v>
                </c:pt>
                <c:pt idx="5323">
                  <c:v>88.513243599999996</c:v>
                </c:pt>
                <c:pt idx="5324">
                  <c:v>87.555170599999997</c:v>
                </c:pt>
                <c:pt idx="5325">
                  <c:v>88.513243599999996</c:v>
                </c:pt>
                <c:pt idx="5326">
                  <c:v>88.513243599999996</c:v>
                </c:pt>
                <c:pt idx="5327">
                  <c:v>88.513243599999996</c:v>
                </c:pt>
                <c:pt idx="5328">
                  <c:v>87.555170599999997</c:v>
                </c:pt>
                <c:pt idx="5329">
                  <c:v>87.555170599999997</c:v>
                </c:pt>
                <c:pt idx="5330">
                  <c:v>87.555170599999997</c:v>
                </c:pt>
                <c:pt idx="5331">
                  <c:v>87.555170599999997</c:v>
                </c:pt>
                <c:pt idx="5332">
                  <c:v>87.555170599999997</c:v>
                </c:pt>
                <c:pt idx="5333">
                  <c:v>87.555170599999997</c:v>
                </c:pt>
                <c:pt idx="5334">
                  <c:v>87.555170599999997</c:v>
                </c:pt>
                <c:pt idx="5335">
                  <c:v>87.555170599999997</c:v>
                </c:pt>
                <c:pt idx="5336">
                  <c:v>87.555170599999997</c:v>
                </c:pt>
                <c:pt idx="5337">
                  <c:v>87.555170599999997</c:v>
                </c:pt>
                <c:pt idx="5338">
                  <c:v>87.555170599999997</c:v>
                </c:pt>
                <c:pt idx="5339">
                  <c:v>86.597097500000004</c:v>
                </c:pt>
                <c:pt idx="5340">
                  <c:v>87.555170599999997</c:v>
                </c:pt>
                <c:pt idx="5341">
                  <c:v>86.597097500000004</c:v>
                </c:pt>
                <c:pt idx="5342">
                  <c:v>86.597097500000004</c:v>
                </c:pt>
                <c:pt idx="5343">
                  <c:v>86.597097500000004</c:v>
                </c:pt>
                <c:pt idx="5344">
                  <c:v>87.555170599999997</c:v>
                </c:pt>
                <c:pt idx="5345">
                  <c:v>85.639024500000005</c:v>
                </c:pt>
                <c:pt idx="5346">
                  <c:v>85.639024500000005</c:v>
                </c:pt>
                <c:pt idx="5347">
                  <c:v>86.597097500000004</c:v>
                </c:pt>
                <c:pt idx="5348">
                  <c:v>86.597097500000004</c:v>
                </c:pt>
                <c:pt idx="5349">
                  <c:v>86.597097500000004</c:v>
                </c:pt>
                <c:pt idx="5350">
                  <c:v>86.597097500000004</c:v>
                </c:pt>
                <c:pt idx="5351">
                  <c:v>85.639024500000005</c:v>
                </c:pt>
                <c:pt idx="5352">
                  <c:v>85.639024500000005</c:v>
                </c:pt>
                <c:pt idx="5353">
                  <c:v>86.597097500000004</c:v>
                </c:pt>
                <c:pt idx="5354">
                  <c:v>85.639024500000005</c:v>
                </c:pt>
                <c:pt idx="5355">
                  <c:v>86.597097500000004</c:v>
                </c:pt>
                <c:pt idx="5356">
                  <c:v>84.680951500000006</c:v>
                </c:pt>
                <c:pt idx="5357">
                  <c:v>86.597097500000004</c:v>
                </c:pt>
                <c:pt idx="5358">
                  <c:v>85.639024500000005</c:v>
                </c:pt>
                <c:pt idx="5359">
                  <c:v>85.639024500000005</c:v>
                </c:pt>
                <c:pt idx="5360">
                  <c:v>85.639024500000005</c:v>
                </c:pt>
                <c:pt idx="5361">
                  <c:v>85.639024500000005</c:v>
                </c:pt>
                <c:pt idx="5362">
                  <c:v>84.680951500000006</c:v>
                </c:pt>
                <c:pt idx="5363">
                  <c:v>85.639024500000005</c:v>
                </c:pt>
                <c:pt idx="5364">
                  <c:v>84.680951500000006</c:v>
                </c:pt>
                <c:pt idx="5365">
                  <c:v>84.680951500000006</c:v>
                </c:pt>
                <c:pt idx="5366">
                  <c:v>85.639024500000005</c:v>
                </c:pt>
                <c:pt idx="5367">
                  <c:v>84.680951500000006</c:v>
                </c:pt>
                <c:pt idx="5368">
                  <c:v>84.680951500000006</c:v>
                </c:pt>
                <c:pt idx="5369">
                  <c:v>84.680951500000006</c:v>
                </c:pt>
                <c:pt idx="5370">
                  <c:v>84.680951500000006</c:v>
                </c:pt>
                <c:pt idx="5371">
                  <c:v>84.680951500000006</c:v>
                </c:pt>
                <c:pt idx="5372">
                  <c:v>83.722878399999999</c:v>
                </c:pt>
                <c:pt idx="5373">
                  <c:v>84.680951500000006</c:v>
                </c:pt>
                <c:pt idx="5374">
                  <c:v>83.722878399999999</c:v>
                </c:pt>
                <c:pt idx="5375">
                  <c:v>84.680951500000006</c:v>
                </c:pt>
                <c:pt idx="5376">
                  <c:v>83.722878399999999</c:v>
                </c:pt>
                <c:pt idx="5377">
                  <c:v>84.680951500000006</c:v>
                </c:pt>
                <c:pt idx="5378">
                  <c:v>83.722878399999999</c:v>
                </c:pt>
                <c:pt idx="5379">
                  <c:v>83.722878399999999</c:v>
                </c:pt>
                <c:pt idx="5380">
                  <c:v>82.7648054</c:v>
                </c:pt>
                <c:pt idx="5381">
                  <c:v>83.722878399999999</c:v>
                </c:pt>
                <c:pt idx="5382">
                  <c:v>83.722878399999999</c:v>
                </c:pt>
                <c:pt idx="5383">
                  <c:v>83.722878399999999</c:v>
                </c:pt>
                <c:pt idx="5384">
                  <c:v>83.722878399999999</c:v>
                </c:pt>
                <c:pt idx="5385">
                  <c:v>83.722878399999999</c:v>
                </c:pt>
                <c:pt idx="5386">
                  <c:v>82.7648054</c:v>
                </c:pt>
                <c:pt idx="5387">
                  <c:v>83.722878399999999</c:v>
                </c:pt>
                <c:pt idx="5388">
                  <c:v>83.722878399999999</c:v>
                </c:pt>
                <c:pt idx="5389">
                  <c:v>82.7648054</c:v>
                </c:pt>
                <c:pt idx="5390">
                  <c:v>82.7648054</c:v>
                </c:pt>
                <c:pt idx="5391">
                  <c:v>82.7648054</c:v>
                </c:pt>
                <c:pt idx="5392">
                  <c:v>83.722878399999999</c:v>
                </c:pt>
                <c:pt idx="5393">
                  <c:v>82.7648054</c:v>
                </c:pt>
                <c:pt idx="5394">
                  <c:v>82.7648054</c:v>
                </c:pt>
                <c:pt idx="5395">
                  <c:v>82.7648054</c:v>
                </c:pt>
                <c:pt idx="5396">
                  <c:v>82.7648054</c:v>
                </c:pt>
                <c:pt idx="5397">
                  <c:v>82.7648054</c:v>
                </c:pt>
                <c:pt idx="5398">
                  <c:v>81.806732400000001</c:v>
                </c:pt>
                <c:pt idx="5399">
                  <c:v>82.7648054</c:v>
                </c:pt>
                <c:pt idx="5400">
                  <c:v>81.806732400000001</c:v>
                </c:pt>
                <c:pt idx="5401">
                  <c:v>81.806732400000001</c:v>
                </c:pt>
                <c:pt idx="5402">
                  <c:v>82.7648054</c:v>
                </c:pt>
                <c:pt idx="5403">
                  <c:v>81.806732400000001</c:v>
                </c:pt>
                <c:pt idx="5404">
                  <c:v>82.7648054</c:v>
                </c:pt>
                <c:pt idx="5405">
                  <c:v>81.806732400000001</c:v>
                </c:pt>
                <c:pt idx="5406">
                  <c:v>81.806732400000001</c:v>
                </c:pt>
                <c:pt idx="5407">
                  <c:v>81.806732400000001</c:v>
                </c:pt>
                <c:pt idx="5408">
                  <c:v>81.806732400000001</c:v>
                </c:pt>
                <c:pt idx="5409">
                  <c:v>81.806732400000001</c:v>
                </c:pt>
                <c:pt idx="5410">
                  <c:v>80.848659299999994</c:v>
                </c:pt>
                <c:pt idx="5411">
                  <c:v>81.806732400000001</c:v>
                </c:pt>
                <c:pt idx="5412">
                  <c:v>80.848659299999994</c:v>
                </c:pt>
                <c:pt idx="5413">
                  <c:v>80.848659299999994</c:v>
                </c:pt>
                <c:pt idx="5414">
                  <c:v>80.848659299999994</c:v>
                </c:pt>
                <c:pt idx="5415">
                  <c:v>80.848659299999994</c:v>
                </c:pt>
                <c:pt idx="5416">
                  <c:v>80.848659299999994</c:v>
                </c:pt>
                <c:pt idx="5417">
                  <c:v>80.848659299999994</c:v>
                </c:pt>
                <c:pt idx="5418">
                  <c:v>80.848659299999994</c:v>
                </c:pt>
                <c:pt idx="5419">
                  <c:v>80.848659299999994</c:v>
                </c:pt>
                <c:pt idx="5420">
                  <c:v>80.848659299999994</c:v>
                </c:pt>
                <c:pt idx="5421">
                  <c:v>80.848659299999994</c:v>
                </c:pt>
                <c:pt idx="5422">
                  <c:v>80.848659299999994</c:v>
                </c:pt>
                <c:pt idx="5423">
                  <c:v>79.890586299999995</c:v>
                </c:pt>
                <c:pt idx="5424">
                  <c:v>80.848659299999994</c:v>
                </c:pt>
                <c:pt idx="5425">
                  <c:v>80.848659299999994</c:v>
                </c:pt>
                <c:pt idx="5426">
                  <c:v>79.890586299999995</c:v>
                </c:pt>
                <c:pt idx="5427">
                  <c:v>80.848659299999994</c:v>
                </c:pt>
                <c:pt idx="5428">
                  <c:v>79.890586299999995</c:v>
                </c:pt>
                <c:pt idx="5429">
                  <c:v>80.848659299999994</c:v>
                </c:pt>
                <c:pt idx="5430">
                  <c:v>79.890586299999995</c:v>
                </c:pt>
                <c:pt idx="5431">
                  <c:v>79.890586299999995</c:v>
                </c:pt>
                <c:pt idx="5432">
                  <c:v>79.890586299999995</c:v>
                </c:pt>
                <c:pt idx="5433">
                  <c:v>79.890586299999995</c:v>
                </c:pt>
                <c:pt idx="5434">
                  <c:v>79.890586299999995</c:v>
                </c:pt>
                <c:pt idx="5435">
                  <c:v>79.890586299999995</c:v>
                </c:pt>
                <c:pt idx="5436">
                  <c:v>79.890586299999995</c:v>
                </c:pt>
                <c:pt idx="5437">
                  <c:v>79.890586299999995</c:v>
                </c:pt>
                <c:pt idx="5438">
                  <c:v>80.848659299999994</c:v>
                </c:pt>
                <c:pt idx="5439">
                  <c:v>79.890586299999995</c:v>
                </c:pt>
                <c:pt idx="5440">
                  <c:v>79.890586299999995</c:v>
                </c:pt>
                <c:pt idx="5441">
                  <c:v>79.890586299999995</c:v>
                </c:pt>
                <c:pt idx="5442">
                  <c:v>79.890586299999995</c:v>
                </c:pt>
                <c:pt idx="5443">
                  <c:v>79.890586299999995</c:v>
                </c:pt>
                <c:pt idx="5444">
                  <c:v>79.890586299999995</c:v>
                </c:pt>
                <c:pt idx="5445">
                  <c:v>79.890586299999995</c:v>
                </c:pt>
                <c:pt idx="5446">
                  <c:v>79.890586299999995</c:v>
                </c:pt>
                <c:pt idx="5447">
                  <c:v>77.974440200000004</c:v>
                </c:pt>
                <c:pt idx="5448">
                  <c:v>77.974440200000004</c:v>
                </c:pt>
                <c:pt idx="5449">
                  <c:v>78.932513299999997</c:v>
                </c:pt>
                <c:pt idx="5450">
                  <c:v>77.974440200000004</c:v>
                </c:pt>
                <c:pt idx="5451">
                  <c:v>78.932513299999997</c:v>
                </c:pt>
                <c:pt idx="5452">
                  <c:v>77.974440200000004</c:v>
                </c:pt>
                <c:pt idx="5453">
                  <c:v>78.932513299999997</c:v>
                </c:pt>
                <c:pt idx="5454">
                  <c:v>78.932513299999997</c:v>
                </c:pt>
                <c:pt idx="5455">
                  <c:v>77.974440200000004</c:v>
                </c:pt>
                <c:pt idx="5456">
                  <c:v>78.932513299999997</c:v>
                </c:pt>
                <c:pt idx="5457">
                  <c:v>78.932513299999997</c:v>
                </c:pt>
                <c:pt idx="5458">
                  <c:v>77.974440200000004</c:v>
                </c:pt>
                <c:pt idx="5459">
                  <c:v>77.974440200000004</c:v>
                </c:pt>
                <c:pt idx="5460">
                  <c:v>78.932513299999997</c:v>
                </c:pt>
                <c:pt idx="5461">
                  <c:v>77.974440200000004</c:v>
                </c:pt>
                <c:pt idx="5462">
                  <c:v>78.932513299999997</c:v>
                </c:pt>
                <c:pt idx="5463">
                  <c:v>77.974440200000004</c:v>
                </c:pt>
                <c:pt idx="5464">
                  <c:v>77.974440200000004</c:v>
                </c:pt>
                <c:pt idx="5465">
                  <c:v>77.974440200000004</c:v>
                </c:pt>
                <c:pt idx="5466">
                  <c:v>77.016367200000005</c:v>
                </c:pt>
                <c:pt idx="5467">
                  <c:v>77.974440200000004</c:v>
                </c:pt>
                <c:pt idx="5468">
                  <c:v>77.016367200000005</c:v>
                </c:pt>
                <c:pt idx="5469">
                  <c:v>77.016367200000005</c:v>
                </c:pt>
                <c:pt idx="5470">
                  <c:v>77.974440200000004</c:v>
                </c:pt>
                <c:pt idx="5471">
                  <c:v>77.974440200000004</c:v>
                </c:pt>
                <c:pt idx="5472">
                  <c:v>77.016367200000005</c:v>
                </c:pt>
                <c:pt idx="5473">
                  <c:v>76.058294200000006</c:v>
                </c:pt>
                <c:pt idx="5474">
                  <c:v>77.016367200000005</c:v>
                </c:pt>
                <c:pt idx="5475">
                  <c:v>77.016367200000005</c:v>
                </c:pt>
                <c:pt idx="5476">
                  <c:v>77.016367200000005</c:v>
                </c:pt>
                <c:pt idx="5477">
                  <c:v>76.058294200000006</c:v>
                </c:pt>
                <c:pt idx="5478">
                  <c:v>77.016367200000005</c:v>
                </c:pt>
                <c:pt idx="5479">
                  <c:v>77.016367200000005</c:v>
                </c:pt>
                <c:pt idx="5480">
                  <c:v>76.058294200000006</c:v>
                </c:pt>
                <c:pt idx="5481">
                  <c:v>77.016367200000005</c:v>
                </c:pt>
                <c:pt idx="5482">
                  <c:v>76.058294200000006</c:v>
                </c:pt>
                <c:pt idx="5483">
                  <c:v>77.016367200000005</c:v>
                </c:pt>
                <c:pt idx="5484">
                  <c:v>76.058294200000006</c:v>
                </c:pt>
                <c:pt idx="5485">
                  <c:v>76.058294200000006</c:v>
                </c:pt>
                <c:pt idx="5486">
                  <c:v>75.100221099999999</c:v>
                </c:pt>
                <c:pt idx="5487">
                  <c:v>76.058294200000006</c:v>
                </c:pt>
                <c:pt idx="5488">
                  <c:v>76.058294200000006</c:v>
                </c:pt>
                <c:pt idx="5489">
                  <c:v>76.058294200000006</c:v>
                </c:pt>
                <c:pt idx="5490">
                  <c:v>76.058294200000006</c:v>
                </c:pt>
                <c:pt idx="5491">
                  <c:v>76.058294200000006</c:v>
                </c:pt>
                <c:pt idx="5492">
                  <c:v>76.058294200000006</c:v>
                </c:pt>
                <c:pt idx="5493">
                  <c:v>76.058294200000006</c:v>
                </c:pt>
                <c:pt idx="5494">
                  <c:v>75.100221099999999</c:v>
                </c:pt>
                <c:pt idx="5495">
                  <c:v>75.100221099999999</c:v>
                </c:pt>
                <c:pt idx="5496">
                  <c:v>76.058294200000006</c:v>
                </c:pt>
                <c:pt idx="5497">
                  <c:v>75.100221099999999</c:v>
                </c:pt>
                <c:pt idx="5498">
                  <c:v>75.100221099999999</c:v>
                </c:pt>
                <c:pt idx="5499">
                  <c:v>76.058294200000006</c:v>
                </c:pt>
                <c:pt idx="5500">
                  <c:v>75.100221099999999</c:v>
                </c:pt>
                <c:pt idx="5501">
                  <c:v>75.100221099999999</c:v>
                </c:pt>
                <c:pt idx="5502">
                  <c:v>75.100221099999999</c:v>
                </c:pt>
                <c:pt idx="5503">
                  <c:v>75.100221099999999</c:v>
                </c:pt>
                <c:pt idx="5504">
                  <c:v>76.058294200000006</c:v>
                </c:pt>
                <c:pt idx="5505">
                  <c:v>75.100221099999999</c:v>
                </c:pt>
                <c:pt idx="5506">
                  <c:v>74.1421481</c:v>
                </c:pt>
                <c:pt idx="5507">
                  <c:v>74.1421481</c:v>
                </c:pt>
                <c:pt idx="5508">
                  <c:v>75.100221099999999</c:v>
                </c:pt>
                <c:pt idx="5509">
                  <c:v>74.1421481</c:v>
                </c:pt>
                <c:pt idx="5510">
                  <c:v>74.1421481</c:v>
                </c:pt>
                <c:pt idx="5511">
                  <c:v>75.100221099999999</c:v>
                </c:pt>
                <c:pt idx="5512">
                  <c:v>74.1421481</c:v>
                </c:pt>
                <c:pt idx="5513">
                  <c:v>74.1421481</c:v>
                </c:pt>
                <c:pt idx="5514">
                  <c:v>74.1421481</c:v>
                </c:pt>
                <c:pt idx="5515">
                  <c:v>74.1421481</c:v>
                </c:pt>
                <c:pt idx="5516">
                  <c:v>74.1421481</c:v>
                </c:pt>
                <c:pt idx="5517">
                  <c:v>75.100221099999999</c:v>
                </c:pt>
                <c:pt idx="5518">
                  <c:v>74.1421481</c:v>
                </c:pt>
                <c:pt idx="5519">
                  <c:v>74.1421481</c:v>
                </c:pt>
                <c:pt idx="5520">
                  <c:v>74.1421481</c:v>
                </c:pt>
                <c:pt idx="5521">
                  <c:v>74.1421481</c:v>
                </c:pt>
                <c:pt idx="5522">
                  <c:v>73.184075100000001</c:v>
                </c:pt>
                <c:pt idx="5523">
                  <c:v>73.184075100000001</c:v>
                </c:pt>
                <c:pt idx="5524">
                  <c:v>74.1421481</c:v>
                </c:pt>
                <c:pt idx="5525">
                  <c:v>73.184075100000001</c:v>
                </c:pt>
                <c:pt idx="5526">
                  <c:v>74.1421481</c:v>
                </c:pt>
                <c:pt idx="5527">
                  <c:v>74.1421481</c:v>
                </c:pt>
                <c:pt idx="5528">
                  <c:v>74.1421481</c:v>
                </c:pt>
                <c:pt idx="5529">
                  <c:v>73.184075100000001</c:v>
                </c:pt>
                <c:pt idx="5530">
                  <c:v>73.184075100000001</c:v>
                </c:pt>
                <c:pt idx="5531">
                  <c:v>73.184075100000001</c:v>
                </c:pt>
                <c:pt idx="5532">
                  <c:v>72.226001999999994</c:v>
                </c:pt>
                <c:pt idx="5533">
                  <c:v>73.184075100000001</c:v>
                </c:pt>
                <c:pt idx="5534">
                  <c:v>72.226001999999994</c:v>
                </c:pt>
                <c:pt idx="5535">
                  <c:v>72.226001999999994</c:v>
                </c:pt>
                <c:pt idx="5536">
                  <c:v>72.226001999999994</c:v>
                </c:pt>
                <c:pt idx="5537">
                  <c:v>72.226001999999994</c:v>
                </c:pt>
                <c:pt idx="5538">
                  <c:v>73.184075100000001</c:v>
                </c:pt>
                <c:pt idx="5539">
                  <c:v>72.226001999999994</c:v>
                </c:pt>
                <c:pt idx="5540">
                  <c:v>72.226001999999994</c:v>
                </c:pt>
                <c:pt idx="5541">
                  <c:v>72.226001999999994</c:v>
                </c:pt>
                <c:pt idx="5542">
                  <c:v>72.226001999999994</c:v>
                </c:pt>
                <c:pt idx="5543">
                  <c:v>72.226001999999994</c:v>
                </c:pt>
                <c:pt idx="5544">
                  <c:v>72.226001999999994</c:v>
                </c:pt>
                <c:pt idx="5545">
                  <c:v>72.226001999999994</c:v>
                </c:pt>
                <c:pt idx="5546">
                  <c:v>72.226001999999994</c:v>
                </c:pt>
                <c:pt idx="5547">
                  <c:v>72.226001999999994</c:v>
                </c:pt>
                <c:pt idx="5548">
                  <c:v>72.226001999999994</c:v>
                </c:pt>
                <c:pt idx="5549">
                  <c:v>72.226001999999994</c:v>
                </c:pt>
                <c:pt idx="5550">
                  <c:v>71.267928999999995</c:v>
                </c:pt>
                <c:pt idx="5551">
                  <c:v>71.267928999999995</c:v>
                </c:pt>
                <c:pt idx="5552">
                  <c:v>71.267928999999995</c:v>
                </c:pt>
                <c:pt idx="5553">
                  <c:v>71.267928999999995</c:v>
                </c:pt>
                <c:pt idx="5554">
                  <c:v>71.267928999999995</c:v>
                </c:pt>
                <c:pt idx="5555">
                  <c:v>71.267928999999995</c:v>
                </c:pt>
                <c:pt idx="5556">
                  <c:v>71.267928999999995</c:v>
                </c:pt>
                <c:pt idx="5557">
                  <c:v>70.309855999999996</c:v>
                </c:pt>
                <c:pt idx="5558">
                  <c:v>71.267928999999995</c:v>
                </c:pt>
                <c:pt idx="5559">
                  <c:v>71.267928999999995</c:v>
                </c:pt>
                <c:pt idx="5560">
                  <c:v>71.267928999999995</c:v>
                </c:pt>
                <c:pt idx="5561">
                  <c:v>71.267928999999995</c:v>
                </c:pt>
                <c:pt idx="5562">
                  <c:v>71.267928999999995</c:v>
                </c:pt>
                <c:pt idx="5563">
                  <c:v>71.267928999999995</c:v>
                </c:pt>
                <c:pt idx="5564">
                  <c:v>71.267928999999995</c:v>
                </c:pt>
                <c:pt idx="5565">
                  <c:v>70.309855999999996</c:v>
                </c:pt>
                <c:pt idx="5566">
                  <c:v>70.309855999999996</c:v>
                </c:pt>
                <c:pt idx="5567">
                  <c:v>71.267928999999995</c:v>
                </c:pt>
                <c:pt idx="5568">
                  <c:v>70.309855999999996</c:v>
                </c:pt>
                <c:pt idx="5569">
                  <c:v>70.309855999999996</c:v>
                </c:pt>
                <c:pt idx="5570">
                  <c:v>70.309855999999996</c:v>
                </c:pt>
                <c:pt idx="5571">
                  <c:v>71.267928999999995</c:v>
                </c:pt>
                <c:pt idx="5572">
                  <c:v>70.309855999999996</c:v>
                </c:pt>
                <c:pt idx="5573">
                  <c:v>70.309855999999996</c:v>
                </c:pt>
                <c:pt idx="5574">
                  <c:v>70.309855999999996</c:v>
                </c:pt>
                <c:pt idx="5575">
                  <c:v>70.309855999999996</c:v>
                </c:pt>
                <c:pt idx="5576">
                  <c:v>70.309855999999996</c:v>
                </c:pt>
                <c:pt idx="5577">
                  <c:v>69.351782999999998</c:v>
                </c:pt>
                <c:pt idx="5578">
                  <c:v>70.309855999999996</c:v>
                </c:pt>
                <c:pt idx="5579">
                  <c:v>69.351782999999998</c:v>
                </c:pt>
                <c:pt idx="5580">
                  <c:v>69.351782999999998</c:v>
                </c:pt>
                <c:pt idx="5581">
                  <c:v>70.309855999999996</c:v>
                </c:pt>
                <c:pt idx="5582">
                  <c:v>69.351782999999998</c:v>
                </c:pt>
                <c:pt idx="5583">
                  <c:v>69.351782999999998</c:v>
                </c:pt>
                <c:pt idx="5584">
                  <c:v>69.351782999999998</c:v>
                </c:pt>
                <c:pt idx="5585">
                  <c:v>70.309855999999996</c:v>
                </c:pt>
                <c:pt idx="5586">
                  <c:v>69.351782999999998</c:v>
                </c:pt>
                <c:pt idx="5587">
                  <c:v>70.309855999999996</c:v>
                </c:pt>
                <c:pt idx="5588">
                  <c:v>69.351782999999998</c:v>
                </c:pt>
                <c:pt idx="5589">
                  <c:v>69.351782999999998</c:v>
                </c:pt>
                <c:pt idx="5590">
                  <c:v>69.351782999999998</c:v>
                </c:pt>
                <c:pt idx="5591">
                  <c:v>69.351782999999998</c:v>
                </c:pt>
                <c:pt idx="5592">
                  <c:v>69.351782999999998</c:v>
                </c:pt>
                <c:pt idx="5593">
                  <c:v>69.351782999999998</c:v>
                </c:pt>
                <c:pt idx="5594">
                  <c:v>69.351782999999998</c:v>
                </c:pt>
                <c:pt idx="5595">
                  <c:v>68.393709900000005</c:v>
                </c:pt>
                <c:pt idx="5596">
                  <c:v>68.393709900000005</c:v>
                </c:pt>
                <c:pt idx="5597">
                  <c:v>68.393709900000005</c:v>
                </c:pt>
                <c:pt idx="5598">
                  <c:v>68.393709900000005</c:v>
                </c:pt>
                <c:pt idx="5599">
                  <c:v>68.393709900000005</c:v>
                </c:pt>
                <c:pt idx="5600">
                  <c:v>68.393709900000005</c:v>
                </c:pt>
                <c:pt idx="5601">
                  <c:v>68.393709900000005</c:v>
                </c:pt>
                <c:pt idx="5602">
                  <c:v>68.393709900000005</c:v>
                </c:pt>
                <c:pt idx="5603">
                  <c:v>68.393709900000005</c:v>
                </c:pt>
                <c:pt idx="5604">
                  <c:v>68.393709900000005</c:v>
                </c:pt>
                <c:pt idx="5605">
                  <c:v>68.393709900000005</c:v>
                </c:pt>
                <c:pt idx="5606">
                  <c:v>67.435636900000006</c:v>
                </c:pt>
                <c:pt idx="5607">
                  <c:v>68.393709900000005</c:v>
                </c:pt>
                <c:pt idx="5608">
                  <c:v>68.393709900000005</c:v>
                </c:pt>
                <c:pt idx="5609">
                  <c:v>67.435636900000006</c:v>
                </c:pt>
                <c:pt idx="5610">
                  <c:v>67.435636900000006</c:v>
                </c:pt>
                <c:pt idx="5611">
                  <c:v>68.393709900000005</c:v>
                </c:pt>
                <c:pt idx="5612">
                  <c:v>67.435636900000006</c:v>
                </c:pt>
                <c:pt idx="5613">
                  <c:v>68.393709900000005</c:v>
                </c:pt>
                <c:pt idx="5614">
                  <c:v>67.435636900000006</c:v>
                </c:pt>
                <c:pt idx="5615">
                  <c:v>68.393709900000005</c:v>
                </c:pt>
                <c:pt idx="5616">
                  <c:v>67.435636900000006</c:v>
                </c:pt>
                <c:pt idx="5617">
                  <c:v>67.435636900000006</c:v>
                </c:pt>
                <c:pt idx="5618">
                  <c:v>67.435636900000006</c:v>
                </c:pt>
                <c:pt idx="5619">
                  <c:v>67.435636900000006</c:v>
                </c:pt>
                <c:pt idx="5620">
                  <c:v>67.435636900000006</c:v>
                </c:pt>
                <c:pt idx="5621">
                  <c:v>67.435636900000006</c:v>
                </c:pt>
                <c:pt idx="5622">
                  <c:v>66.477563900000007</c:v>
                </c:pt>
                <c:pt idx="5623">
                  <c:v>66.477563900000007</c:v>
                </c:pt>
                <c:pt idx="5624">
                  <c:v>66.477563900000007</c:v>
                </c:pt>
                <c:pt idx="5625">
                  <c:v>66.477563900000007</c:v>
                </c:pt>
                <c:pt idx="5626">
                  <c:v>67.435636900000006</c:v>
                </c:pt>
                <c:pt idx="5627">
                  <c:v>66.477563900000007</c:v>
                </c:pt>
                <c:pt idx="5628">
                  <c:v>66.477563900000007</c:v>
                </c:pt>
                <c:pt idx="5629">
                  <c:v>67.435636900000006</c:v>
                </c:pt>
                <c:pt idx="5630">
                  <c:v>66.477563900000007</c:v>
                </c:pt>
                <c:pt idx="5631">
                  <c:v>66.477563900000007</c:v>
                </c:pt>
                <c:pt idx="5632">
                  <c:v>66.477563900000007</c:v>
                </c:pt>
                <c:pt idx="5633">
                  <c:v>66.477563900000007</c:v>
                </c:pt>
                <c:pt idx="5634">
                  <c:v>66.477563900000007</c:v>
                </c:pt>
                <c:pt idx="5635">
                  <c:v>66.477563900000007</c:v>
                </c:pt>
                <c:pt idx="5636">
                  <c:v>66.477563900000007</c:v>
                </c:pt>
                <c:pt idx="5637">
                  <c:v>66.477563900000007</c:v>
                </c:pt>
                <c:pt idx="5638">
                  <c:v>66.477563900000007</c:v>
                </c:pt>
                <c:pt idx="5639">
                  <c:v>66.477563900000007</c:v>
                </c:pt>
                <c:pt idx="5640">
                  <c:v>65.5194908</c:v>
                </c:pt>
                <c:pt idx="5641">
                  <c:v>65.5194908</c:v>
                </c:pt>
                <c:pt idx="5642">
                  <c:v>65.5194908</c:v>
                </c:pt>
                <c:pt idx="5643">
                  <c:v>65.5194908</c:v>
                </c:pt>
                <c:pt idx="5644">
                  <c:v>65.5194908</c:v>
                </c:pt>
                <c:pt idx="5645">
                  <c:v>65.5194908</c:v>
                </c:pt>
                <c:pt idx="5646">
                  <c:v>64.561417800000001</c:v>
                </c:pt>
                <c:pt idx="5647">
                  <c:v>65.5194908</c:v>
                </c:pt>
                <c:pt idx="5648">
                  <c:v>65.5194908</c:v>
                </c:pt>
                <c:pt idx="5649">
                  <c:v>65.5194908</c:v>
                </c:pt>
                <c:pt idx="5650">
                  <c:v>65.5194908</c:v>
                </c:pt>
                <c:pt idx="5651">
                  <c:v>65.5194908</c:v>
                </c:pt>
                <c:pt idx="5652">
                  <c:v>65.5194908</c:v>
                </c:pt>
                <c:pt idx="5653">
                  <c:v>64.561417800000001</c:v>
                </c:pt>
                <c:pt idx="5654">
                  <c:v>64.561417800000001</c:v>
                </c:pt>
                <c:pt idx="5655">
                  <c:v>64.561417800000001</c:v>
                </c:pt>
                <c:pt idx="5656">
                  <c:v>64.561417800000001</c:v>
                </c:pt>
                <c:pt idx="5657">
                  <c:v>64.561417800000001</c:v>
                </c:pt>
                <c:pt idx="5658">
                  <c:v>65.5194908</c:v>
                </c:pt>
                <c:pt idx="5659">
                  <c:v>64.561417800000001</c:v>
                </c:pt>
                <c:pt idx="5660">
                  <c:v>64.561417800000001</c:v>
                </c:pt>
                <c:pt idx="5661">
                  <c:v>64.561417800000001</c:v>
                </c:pt>
                <c:pt idx="5662">
                  <c:v>64.561417800000001</c:v>
                </c:pt>
                <c:pt idx="5663">
                  <c:v>64.561417800000001</c:v>
                </c:pt>
                <c:pt idx="5664">
                  <c:v>63.603344800000002</c:v>
                </c:pt>
                <c:pt idx="5665">
                  <c:v>64.561417800000001</c:v>
                </c:pt>
                <c:pt idx="5666">
                  <c:v>64.561417800000001</c:v>
                </c:pt>
                <c:pt idx="5667">
                  <c:v>64.561417800000001</c:v>
                </c:pt>
                <c:pt idx="5668">
                  <c:v>64.561417800000001</c:v>
                </c:pt>
                <c:pt idx="5669">
                  <c:v>64.561417800000001</c:v>
                </c:pt>
                <c:pt idx="5670">
                  <c:v>64.561417800000001</c:v>
                </c:pt>
                <c:pt idx="5671">
                  <c:v>63.603344800000002</c:v>
                </c:pt>
                <c:pt idx="5672">
                  <c:v>63.603344800000002</c:v>
                </c:pt>
                <c:pt idx="5673">
                  <c:v>64.561417800000001</c:v>
                </c:pt>
                <c:pt idx="5674">
                  <c:v>63.603344800000002</c:v>
                </c:pt>
                <c:pt idx="5675">
                  <c:v>63.603344800000002</c:v>
                </c:pt>
                <c:pt idx="5676">
                  <c:v>63.603344800000002</c:v>
                </c:pt>
                <c:pt idx="5677">
                  <c:v>63.603344800000002</c:v>
                </c:pt>
                <c:pt idx="5678">
                  <c:v>63.603344800000002</c:v>
                </c:pt>
                <c:pt idx="5679">
                  <c:v>62.645271800000003</c:v>
                </c:pt>
                <c:pt idx="5680">
                  <c:v>62.645271800000003</c:v>
                </c:pt>
                <c:pt idx="5681">
                  <c:v>63.603344800000002</c:v>
                </c:pt>
                <c:pt idx="5682">
                  <c:v>63.603344800000002</c:v>
                </c:pt>
                <c:pt idx="5683">
                  <c:v>62.645271800000003</c:v>
                </c:pt>
                <c:pt idx="5684">
                  <c:v>63.603344800000002</c:v>
                </c:pt>
                <c:pt idx="5685">
                  <c:v>63.603344800000002</c:v>
                </c:pt>
                <c:pt idx="5686">
                  <c:v>62.645271800000003</c:v>
                </c:pt>
                <c:pt idx="5687">
                  <c:v>62.645271800000003</c:v>
                </c:pt>
                <c:pt idx="5688">
                  <c:v>62.645271800000003</c:v>
                </c:pt>
                <c:pt idx="5689">
                  <c:v>63.603344800000002</c:v>
                </c:pt>
                <c:pt idx="5690">
                  <c:v>62.645271800000003</c:v>
                </c:pt>
                <c:pt idx="5691">
                  <c:v>62.645271800000003</c:v>
                </c:pt>
                <c:pt idx="5692">
                  <c:v>62.645271800000003</c:v>
                </c:pt>
                <c:pt idx="5693">
                  <c:v>62.645271800000003</c:v>
                </c:pt>
                <c:pt idx="5694">
                  <c:v>63.603344800000002</c:v>
                </c:pt>
                <c:pt idx="5695">
                  <c:v>62.645271800000003</c:v>
                </c:pt>
                <c:pt idx="5696">
                  <c:v>62.645271800000003</c:v>
                </c:pt>
                <c:pt idx="5697">
                  <c:v>62.645271800000003</c:v>
                </c:pt>
                <c:pt idx="5698">
                  <c:v>62.645271800000003</c:v>
                </c:pt>
                <c:pt idx="5699">
                  <c:v>62.645271800000003</c:v>
                </c:pt>
                <c:pt idx="5700">
                  <c:v>62.645271800000003</c:v>
                </c:pt>
                <c:pt idx="5701">
                  <c:v>62.645271800000003</c:v>
                </c:pt>
                <c:pt idx="5702">
                  <c:v>62.645271800000003</c:v>
                </c:pt>
                <c:pt idx="5703">
                  <c:v>61.687198700000003</c:v>
                </c:pt>
                <c:pt idx="5704">
                  <c:v>61.687198700000003</c:v>
                </c:pt>
                <c:pt idx="5705">
                  <c:v>62.645271800000003</c:v>
                </c:pt>
                <c:pt idx="5706">
                  <c:v>62.645271800000003</c:v>
                </c:pt>
                <c:pt idx="5707">
                  <c:v>61.687198700000003</c:v>
                </c:pt>
                <c:pt idx="5708">
                  <c:v>61.687198700000003</c:v>
                </c:pt>
                <c:pt idx="5709">
                  <c:v>62.645271800000003</c:v>
                </c:pt>
                <c:pt idx="5710">
                  <c:v>61.687198700000003</c:v>
                </c:pt>
                <c:pt idx="5711">
                  <c:v>60.729125699999997</c:v>
                </c:pt>
                <c:pt idx="5712">
                  <c:v>61.687198700000003</c:v>
                </c:pt>
                <c:pt idx="5713">
                  <c:v>60.729125699999997</c:v>
                </c:pt>
                <c:pt idx="5714">
                  <c:v>60.729125699999997</c:v>
                </c:pt>
                <c:pt idx="5715">
                  <c:v>60.729125699999997</c:v>
                </c:pt>
                <c:pt idx="5716">
                  <c:v>61.687198700000003</c:v>
                </c:pt>
                <c:pt idx="5717">
                  <c:v>60.729125699999997</c:v>
                </c:pt>
                <c:pt idx="5718">
                  <c:v>60.729125699999997</c:v>
                </c:pt>
                <c:pt idx="5719">
                  <c:v>61.687198700000003</c:v>
                </c:pt>
                <c:pt idx="5720">
                  <c:v>61.687198700000003</c:v>
                </c:pt>
                <c:pt idx="5721">
                  <c:v>61.687198700000003</c:v>
                </c:pt>
                <c:pt idx="5722">
                  <c:v>60.729125699999997</c:v>
                </c:pt>
                <c:pt idx="5723">
                  <c:v>59.771052699999998</c:v>
                </c:pt>
                <c:pt idx="5724">
                  <c:v>60.729125699999997</c:v>
                </c:pt>
                <c:pt idx="5725">
                  <c:v>60.729125699999997</c:v>
                </c:pt>
                <c:pt idx="5726">
                  <c:v>61.687198700000003</c:v>
                </c:pt>
                <c:pt idx="5727">
                  <c:v>59.771052699999998</c:v>
                </c:pt>
                <c:pt idx="5728">
                  <c:v>60.729125699999997</c:v>
                </c:pt>
                <c:pt idx="5729">
                  <c:v>60.729125699999997</c:v>
                </c:pt>
                <c:pt idx="5730">
                  <c:v>60.729125699999997</c:v>
                </c:pt>
                <c:pt idx="5731">
                  <c:v>60.729125699999997</c:v>
                </c:pt>
                <c:pt idx="5732">
                  <c:v>59.771052699999998</c:v>
                </c:pt>
                <c:pt idx="5733">
                  <c:v>59.771052699999998</c:v>
                </c:pt>
                <c:pt idx="5734">
                  <c:v>60.729125699999997</c:v>
                </c:pt>
                <c:pt idx="5735">
                  <c:v>59.771052699999998</c:v>
                </c:pt>
                <c:pt idx="5736">
                  <c:v>60.729125699999997</c:v>
                </c:pt>
                <c:pt idx="5737">
                  <c:v>59.771052699999998</c:v>
                </c:pt>
                <c:pt idx="5738">
                  <c:v>59.771052699999998</c:v>
                </c:pt>
                <c:pt idx="5739">
                  <c:v>59.771052699999998</c:v>
                </c:pt>
                <c:pt idx="5740">
                  <c:v>59.771052699999998</c:v>
                </c:pt>
                <c:pt idx="5741">
                  <c:v>59.771052699999998</c:v>
                </c:pt>
                <c:pt idx="5742">
                  <c:v>60.729125699999997</c:v>
                </c:pt>
                <c:pt idx="5743">
                  <c:v>60.729125699999997</c:v>
                </c:pt>
                <c:pt idx="5744">
                  <c:v>60.729125699999997</c:v>
                </c:pt>
                <c:pt idx="5745">
                  <c:v>59.771052699999998</c:v>
                </c:pt>
                <c:pt idx="5746">
                  <c:v>59.771052699999998</c:v>
                </c:pt>
                <c:pt idx="5747">
                  <c:v>59.771052699999998</c:v>
                </c:pt>
                <c:pt idx="5748">
                  <c:v>60.729125699999997</c:v>
                </c:pt>
                <c:pt idx="5749">
                  <c:v>59.771052699999998</c:v>
                </c:pt>
                <c:pt idx="5750">
                  <c:v>59.771052699999998</c:v>
                </c:pt>
                <c:pt idx="5751">
                  <c:v>58.8129797</c:v>
                </c:pt>
                <c:pt idx="5752">
                  <c:v>59.771052699999998</c:v>
                </c:pt>
                <c:pt idx="5753">
                  <c:v>58.8129797</c:v>
                </c:pt>
                <c:pt idx="5754">
                  <c:v>58.8129797</c:v>
                </c:pt>
                <c:pt idx="5755">
                  <c:v>58.8129797</c:v>
                </c:pt>
                <c:pt idx="5756">
                  <c:v>58.8129797</c:v>
                </c:pt>
                <c:pt idx="5757">
                  <c:v>58.8129797</c:v>
                </c:pt>
                <c:pt idx="5758">
                  <c:v>58.8129797</c:v>
                </c:pt>
                <c:pt idx="5759">
                  <c:v>58.8129797</c:v>
                </c:pt>
                <c:pt idx="5760">
                  <c:v>59.771052699999998</c:v>
                </c:pt>
                <c:pt idx="5761">
                  <c:v>58.8129797</c:v>
                </c:pt>
                <c:pt idx="5762">
                  <c:v>58.8129797</c:v>
                </c:pt>
                <c:pt idx="5763">
                  <c:v>58.8129797</c:v>
                </c:pt>
                <c:pt idx="5764">
                  <c:v>57.8549066</c:v>
                </c:pt>
                <c:pt idx="5765">
                  <c:v>58.8129797</c:v>
                </c:pt>
                <c:pt idx="5766">
                  <c:v>58.8129797</c:v>
                </c:pt>
                <c:pt idx="5767">
                  <c:v>57.8549066</c:v>
                </c:pt>
                <c:pt idx="5768">
                  <c:v>58.8129797</c:v>
                </c:pt>
                <c:pt idx="5769">
                  <c:v>58.8129797</c:v>
                </c:pt>
                <c:pt idx="5770">
                  <c:v>58.8129797</c:v>
                </c:pt>
                <c:pt idx="5771">
                  <c:v>57.8549066</c:v>
                </c:pt>
                <c:pt idx="5772">
                  <c:v>58.8129797</c:v>
                </c:pt>
                <c:pt idx="5773">
                  <c:v>57.8549066</c:v>
                </c:pt>
                <c:pt idx="5774">
                  <c:v>57.8549066</c:v>
                </c:pt>
                <c:pt idx="5775">
                  <c:v>57.8549066</c:v>
                </c:pt>
                <c:pt idx="5776">
                  <c:v>58.8129797</c:v>
                </c:pt>
                <c:pt idx="5777">
                  <c:v>57.8549066</c:v>
                </c:pt>
                <c:pt idx="5778">
                  <c:v>57.8549066</c:v>
                </c:pt>
                <c:pt idx="5779">
                  <c:v>56.896833600000001</c:v>
                </c:pt>
                <c:pt idx="5780">
                  <c:v>57.8549066</c:v>
                </c:pt>
                <c:pt idx="5781">
                  <c:v>57.8549066</c:v>
                </c:pt>
                <c:pt idx="5782">
                  <c:v>57.8549066</c:v>
                </c:pt>
                <c:pt idx="5783">
                  <c:v>56.896833600000001</c:v>
                </c:pt>
                <c:pt idx="5784">
                  <c:v>56.896833600000001</c:v>
                </c:pt>
                <c:pt idx="5785">
                  <c:v>57.8549066</c:v>
                </c:pt>
                <c:pt idx="5786">
                  <c:v>56.896833600000001</c:v>
                </c:pt>
                <c:pt idx="5787">
                  <c:v>56.896833600000001</c:v>
                </c:pt>
                <c:pt idx="5788">
                  <c:v>56.896833600000001</c:v>
                </c:pt>
                <c:pt idx="5789">
                  <c:v>57.8549066</c:v>
                </c:pt>
                <c:pt idx="5790">
                  <c:v>55.938760600000002</c:v>
                </c:pt>
                <c:pt idx="5791">
                  <c:v>56.896833600000001</c:v>
                </c:pt>
                <c:pt idx="5792">
                  <c:v>57.8549066</c:v>
                </c:pt>
                <c:pt idx="5793">
                  <c:v>56.896833600000001</c:v>
                </c:pt>
                <c:pt idx="5794">
                  <c:v>56.896833600000001</c:v>
                </c:pt>
                <c:pt idx="5795">
                  <c:v>56.896833600000001</c:v>
                </c:pt>
                <c:pt idx="5796">
                  <c:v>56.896833600000001</c:v>
                </c:pt>
                <c:pt idx="5797">
                  <c:v>55.938760600000002</c:v>
                </c:pt>
                <c:pt idx="5798">
                  <c:v>56.896833600000001</c:v>
                </c:pt>
                <c:pt idx="5799">
                  <c:v>55.938760600000002</c:v>
                </c:pt>
                <c:pt idx="5800">
                  <c:v>56.896833600000001</c:v>
                </c:pt>
                <c:pt idx="5801">
                  <c:v>55.938760600000002</c:v>
                </c:pt>
                <c:pt idx="5802">
                  <c:v>56.896833600000001</c:v>
                </c:pt>
                <c:pt idx="5803">
                  <c:v>55.938760600000002</c:v>
                </c:pt>
                <c:pt idx="5804">
                  <c:v>56.896833600000001</c:v>
                </c:pt>
                <c:pt idx="5805">
                  <c:v>56.896833600000001</c:v>
                </c:pt>
                <c:pt idx="5806">
                  <c:v>56.896833600000001</c:v>
                </c:pt>
                <c:pt idx="5807">
                  <c:v>55.938760600000002</c:v>
                </c:pt>
                <c:pt idx="5808">
                  <c:v>55.938760600000002</c:v>
                </c:pt>
                <c:pt idx="5809">
                  <c:v>55.938760600000002</c:v>
                </c:pt>
                <c:pt idx="5810">
                  <c:v>55.938760600000002</c:v>
                </c:pt>
                <c:pt idx="5811">
                  <c:v>56.896833600000001</c:v>
                </c:pt>
                <c:pt idx="5812">
                  <c:v>55.938760600000002</c:v>
                </c:pt>
                <c:pt idx="5813">
                  <c:v>55.938760600000002</c:v>
                </c:pt>
                <c:pt idx="5814">
                  <c:v>54.980687600000003</c:v>
                </c:pt>
                <c:pt idx="5815">
                  <c:v>55.938760600000002</c:v>
                </c:pt>
                <c:pt idx="5816">
                  <c:v>54.980687600000003</c:v>
                </c:pt>
                <c:pt idx="5817">
                  <c:v>55.938760600000002</c:v>
                </c:pt>
                <c:pt idx="5818">
                  <c:v>55.938760600000002</c:v>
                </c:pt>
                <c:pt idx="5819">
                  <c:v>54.980687600000003</c:v>
                </c:pt>
                <c:pt idx="5820">
                  <c:v>54.980687600000003</c:v>
                </c:pt>
                <c:pt idx="5821">
                  <c:v>54.980687600000003</c:v>
                </c:pt>
                <c:pt idx="5822">
                  <c:v>55.938760600000002</c:v>
                </c:pt>
                <c:pt idx="5823">
                  <c:v>54.980687600000003</c:v>
                </c:pt>
                <c:pt idx="5824">
                  <c:v>54.980687600000003</c:v>
                </c:pt>
                <c:pt idx="5825">
                  <c:v>54.980687600000003</c:v>
                </c:pt>
                <c:pt idx="5826">
                  <c:v>55.938760600000002</c:v>
                </c:pt>
                <c:pt idx="5827">
                  <c:v>55.938760600000002</c:v>
                </c:pt>
                <c:pt idx="5828">
                  <c:v>54.980687600000003</c:v>
                </c:pt>
                <c:pt idx="5829">
                  <c:v>54.980687600000003</c:v>
                </c:pt>
                <c:pt idx="5830">
                  <c:v>54.980687600000003</c:v>
                </c:pt>
                <c:pt idx="5831">
                  <c:v>54.980687600000003</c:v>
                </c:pt>
                <c:pt idx="5832">
                  <c:v>54.980687600000003</c:v>
                </c:pt>
                <c:pt idx="5833">
                  <c:v>54.980687600000003</c:v>
                </c:pt>
                <c:pt idx="5834">
                  <c:v>54.980687600000003</c:v>
                </c:pt>
                <c:pt idx="5835">
                  <c:v>54.022614599999997</c:v>
                </c:pt>
                <c:pt idx="5836">
                  <c:v>54.980687600000003</c:v>
                </c:pt>
                <c:pt idx="5837">
                  <c:v>54.980687600000003</c:v>
                </c:pt>
                <c:pt idx="5838">
                  <c:v>54.980687600000003</c:v>
                </c:pt>
                <c:pt idx="5839">
                  <c:v>54.980687600000003</c:v>
                </c:pt>
                <c:pt idx="5840">
                  <c:v>54.980687600000003</c:v>
                </c:pt>
                <c:pt idx="5841">
                  <c:v>54.022614599999997</c:v>
                </c:pt>
                <c:pt idx="5842">
                  <c:v>54.980687600000003</c:v>
                </c:pt>
                <c:pt idx="5843">
                  <c:v>54.022614599999997</c:v>
                </c:pt>
                <c:pt idx="5844">
                  <c:v>54.022614599999997</c:v>
                </c:pt>
                <c:pt idx="5845">
                  <c:v>54.980687600000003</c:v>
                </c:pt>
                <c:pt idx="5846">
                  <c:v>54.022614599999997</c:v>
                </c:pt>
                <c:pt idx="5847">
                  <c:v>54.022614599999997</c:v>
                </c:pt>
                <c:pt idx="5848">
                  <c:v>54.022614599999997</c:v>
                </c:pt>
                <c:pt idx="5849">
                  <c:v>54.022614599999997</c:v>
                </c:pt>
                <c:pt idx="5850">
                  <c:v>54.022614599999997</c:v>
                </c:pt>
                <c:pt idx="5851">
                  <c:v>54.022614599999997</c:v>
                </c:pt>
                <c:pt idx="5852">
                  <c:v>54.022614599999997</c:v>
                </c:pt>
                <c:pt idx="5853">
                  <c:v>53.064541499999997</c:v>
                </c:pt>
                <c:pt idx="5854">
                  <c:v>54.022614599999997</c:v>
                </c:pt>
                <c:pt idx="5855">
                  <c:v>53.064541499999997</c:v>
                </c:pt>
                <c:pt idx="5856">
                  <c:v>54.022614599999997</c:v>
                </c:pt>
                <c:pt idx="5857">
                  <c:v>54.022614599999997</c:v>
                </c:pt>
                <c:pt idx="5858">
                  <c:v>54.022614599999997</c:v>
                </c:pt>
                <c:pt idx="5859">
                  <c:v>54.022614599999997</c:v>
                </c:pt>
                <c:pt idx="5860">
                  <c:v>53.064541499999997</c:v>
                </c:pt>
                <c:pt idx="5861">
                  <c:v>54.022614599999997</c:v>
                </c:pt>
                <c:pt idx="5862">
                  <c:v>53.064541499999997</c:v>
                </c:pt>
                <c:pt idx="5863">
                  <c:v>53.064541499999997</c:v>
                </c:pt>
                <c:pt idx="5864">
                  <c:v>53.064541499999997</c:v>
                </c:pt>
                <c:pt idx="5865">
                  <c:v>53.064541499999997</c:v>
                </c:pt>
                <c:pt idx="5866">
                  <c:v>53.064541499999997</c:v>
                </c:pt>
                <c:pt idx="5867">
                  <c:v>53.064541499999997</c:v>
                </c:pt>
                <c:pt idx="5868">
                  <c:v>53.064541499999997</c:v>
                </c:pt>
                <c:pt idx="5869">
                  <c:v>53.064541499999997</c:v>
                </c:pt>
                <c:pt idx="5870">
                  <c:v>53.064541499999997</c:v>
                </c:pt>
                <c:pt idx="5871">
                  <c:v>53.064541499999997</c:v>
                </c:pt>
                <c:pt idx="5872">
                  <c:v>53.064541499999997</c:v>
                </c:pt>
                <c:pt idx="5873">
                  <c:v>52.106468499999998</c:v>
                </c:pt>
                <c:pt idx="5874">
                  <c:v>53.064541499999997</c:v>
                </c:pt>
                <c:pt idx="5875">
                  <c:v>52.106468499999998</c:v>
                </c:pt>
                <c:pt idx="5876">
                  <c:v>52.106468499999998</c:v>
                </c:pt>
                <c:pt idx="5877">
                  <c:v>52.106468499999998</c:v>
                </c:pt>
                <c:pt idx="5878">
                  <c:v>53.064541499999997</c:v>
                </c:pt>
                <c:pt idx="5879">
                  <c:v>52.106468499999998</c:v>
                </c:pt>
                <c:pt idx="5880">
                  <c:v>52.106468499999998</c:v>
                </c:pt>
                <c:pt idx="5881">
                  <c:v>52.106468499999998</c:v>
                </c:pt>
                <c:pt idx="5882">
                  <c:v>53.064541499999997</c:v>
                </c:pt>
                <c:pt idx="5883">
                  <c:v>52.106468499999998</c:v>
                </c:pt>
                <c:pt idx="5884">
                  <c:v>51.148395499999999</c:v>
                </c:pt>
                <c:pt idx="5885">
                  <c:v>52.106468499999998</c:v>
                </c:pt>
                <c:pt idx="5886">
                  <c:v>53.064541499999997</c:v>
                </c:pt>
                <c:pt idx="5887">
                  <c:v>51.148395499999999</c:v>
                </c:pt>
                <c:pt idx="5888">
                  <c:v>52.106468499999998</c:v>
                </c:pt>
                <c:pt idx="5889">
                  <c:v>51.148395499999999</c:v>
                </c:pt>
                <c:pt idx="5890">
                  <c:v>52.106468499999998</c:v>
                </c:pt>
                <c:pt idx="5891">
                  <c:v>52.106468499999998</c:v>
                </c:pt>
                <c:pt idx="5892">
                  <c:v>51.148395499999999</c:v>
                </c:pt>
                <c:pt idx="5893">
                  <c:v>51.148395499999999</c:v>
                </c:pt>
                <c:pt idx="5894">
                  <c:v>52.106468499999998</c:v>
                </c:pt>
                <c:pt idx="5895">
                  <c:v>51.148395499999999</c:v>
                </c:pt>
                <c:pt idx="5896">
                  <c:v>51.148395499999999</c:v>
                </c:pt>
                <c:pt idx="5897">
                  <c:v>52.106468499999998</c:v>
                </c:pt>
                <c:pt idx="5898">
                  <c:v>51.148395499999999</c:v>
                </c:pt>
                <c:pt idx="5899">
                  <c:v>52.106468499999998</c:v>
                </c:pt>
                <c:pt idx="5900">
                  <c:v>52.106468499999998</c:v>
                </c:pt>
                <c:pt idx="5901">
                  <c:v>52.106468499999998</c:v>
                </c:pt>
                <c:pt idx="5902">
                  <c:v>51.148395499999999</c:v>
                </c:pt>
                <c:pt idx="5903">
                  <c:v>51.148395499999999</c:v>
                </c:pt>
                <c:pt idx="5904">
                  <c:v>51.148395499999999</c:v>
                </c:pt>
                <c:pt idx="5905">
                  <c:v>50.190322500000001</c:v>
                </c:pt>
                <c:pt idx="5906">
                  <c:v>51.148395499999999</c:v>
                </c:pt>
                <c:pt idx="5907">
                  <c:v>51.148395499999999</c:v>
                </c:pt>
                <c:pt idx="5908">
                  <c:v>51.148395499999999</c:v>
                </c:pt>
                <c:pt idx="5909">
                  <c:v>50.190322500000001</c:v>
                </c:pt>
                <c:pt idx="5910">
                  <c:v>51.148395499999999</c:v>
                </c:pt>
                <c:pt idx="5911">
                  <c:v>51.148395499999999</c:v>
                </c:pt>
                <c:pt idx="5912">
                  <c:v>51.148395499999999</c:v>
                </c:pt>
                <c:pt idx="5913">
                  <c:v>51.148395499999999</c:v>
                </c:pt>
                <c:pt idx="5914">
                  <c:v>51.148395499999999</c:v>
                </c:pt>
                <c:pt idx="5915">
                  <c:v>51.148395499999999</c:v>
                </c:pt>
                <c:pt idx="5916">
                  <c:v>50.190322500000001</c:v>
                </c:pt>
                <c:pt idx="5917">
                  <c:v>51.148395499999999</c:v>
                </c:pt>
                <c:pt idx="5918">
                  <c:v>50.190322500000001</c:v>
                </c:pt>
                <c:pt idx="5919">
                  <c:v>50.190322500000001</c:v>
                </c:pt>
                <c:pt idx="5920">
                  <c:v>51.148395499999999</c:v>
                </c:pt>
                <c:pt idx="5921">
                  <c:v>51.148395499999999</c:v>
                </c:pt>
                <c:pt idx="5922">
                  <c:v>50.190322500000001</c:v>
                </c:pt>
                <c:pt idx="5923">
                  <c:v>50.190322500000001</c:v>
                </c:pt>
                <c:pt idx="5924">
                  <c:v>51.148395499999999</c:v>
                </c:pt>
                <c:pt idx="5925">
                  <c:v>50.190322500000001</c:v>
                </c:pt>
                <c:pt idx="5926">
                  <c:v>50.190322500000001</c:v>
                </c:pt>
                <c:pt idx="5927">
                  <c:v>49.232249500000002</c:v>
                </c:pt>
                <c:pt idx="5928">
                  <c:v>50.190322500000001</c:v>
                </c:pt>
                <c:pt idx="5929">
                  <c:v>50.190322500000001</c:v>
                </c:pt>
                <c:pt idx="5930">
                  <c:v>50.190322500000001</c:v>
                </c:pt>
                <c:pt idx="5931">
                  <c:v>50.190322500000001</c:v>
                </c:pt>
                <c:pt idx="5932">
                  <c:v>50.190322500000001</c:v>
                </c:pt>
                <c:pt idx="5933">
                  <c:v>49.232249500000002</c:v>
                </c:pt>
                <c:pt idx="5934">
                  <c:v>50.190322500000001</c:v>
                </c:pt>
                <c:pt idx="5935">
                  <c:v>50.190322500000001</c:v>
                </c:pt>
                <c:pt idx="5936">
                  <c:v>49.232249500000002</c:v>
                </c:pt>
                <c:pt idx="5937">
                  <c:v>49.232249500000002</c:v>
                </c:pt>
                <c:pt idx="5938">
                  <c:v>50.190322500000001</c:v>
                </c:pt>
                <c:pt idx="5939">
                  <c:v>49.232249500000002</c:v>
                </c:pt>
                <c:pt idx="5940">
                  <c:v>50.190322500000001</c:v>
                </c:pt>
                <c:pt idx="5941">
                  <c:v>50.190322500000001</c:v>
                </c:pt>
                <c:pt idx="5942">
                  <c:v>49.232249500000002</c:v>
                </c:pt>
                <c:pt idx="5943">
                  <c:v>48.274176400000002</c:v>
                </c:pt>
                <c:pt idx="5944">
                  <c:v>48.274176400000002</c:v>
                </c:pt>
                <c:pt idx="5945">
                  <c:v>49.232249500000002</c:v>
                </c:pt>
                <c:pt idx="5946">
                  <c:v>49.232249500000002</c:v>
                </c:pt>
                <c:pt idx="5947">
                  <c:v>49.232249500000002</c:v>
                </c:pt>
                <c:pt idx="5948">
                  <c:v>49.232249500000002</c:v>
                </c:pt>
                <c:pt idx="5949">
                  <c:v>49.232249500000002</c:v>
                </c:pt>
                <c:pt idx="5950">
                  <c:v>49.232249500000002</c:v>
                </c:pt>
                <c:pt idx="5951">
                  <c:v>48.274176400000002</c:v>
                </c:pt>
                <c:pt idx="5952">
                  <c:v>49.232249500000002</c:v>
                </c:pt>
                <c:pt idx="5953">
                  <c:v>49.232249500000002</c:v>
                </c:pt>
                <c:pt idx="5954">
                  <c:v>49.232249500000002</c:v>
                </c:pt>
                <c:pt idx="5955">
                  <c:v>49.232249500000002</c:v>
                </c:pt>
                <c:pt idx="5956">
                  <c:v>49.232249500000002</c:v>
                </c:pt>
                <c:pt idx="5957">
                  <c:v>49.232249500000002</c:v>
                </c:pt>
                <c:pt idx="5958">
                  <c:v>48.274176400000002</c:v>
                </c:pt>
                <c:pt idx="5959">
                  <c:v>49.232249500000002</c:v>
                </c:pt>
                <c:pt idx="5960">
                  <c:v>48.274176400000002</c:v>
                </c:pt>
                <c:pt idx="5961">
                  <c:v>48.274176400000002</c:v>
                </c:pt>
                <c:pt idx="5962">
                  <c:v>48.274176400000002</c:v>
                </c:pt>
                <c:pt idx="5963">
                  <c:v>48.274176400000002</c:v>
                </c:pt>
                <c:pt idx="5964">
                  <c:v>48.274176400000002</c:v>
                </c:pt>
                <c:pt idx="5965">
                  <c:v>47.316103400000003</c:v>
                </c:pt>
                <c:pt idx="5966">
                  <c:v>48.274176400000002</c:v>
                </c:pt>
                <c:pt idx="5967">
                  <c:v>48.274176400000002</c:v>
                </c:pt>
                <c:pt idx="5968">
                  <c:v>47.316103400000003</c:v>
                </c:pt>
                <c:pt idx="5969">
                  <c:v>48.274176400000002</c:v>
                </c:pt>
                <c:pt idx="5970">
                  <c:v>47.316103400000003</c:v>
                </c:pt>
                <c:pt idx="5971">
                  <c:v>48.274176400000002</c:v>
                </c:pt>
                <c:pt idx="5972">
                  <c:v>47.316103400000003</c:v>
                </c:pt>
                <c:pt idx="5973">
                  <c:v>47.316103400000003</c:v>
                </c:pt>
                <c:pt idx="5974">
                  <c:v>48.274176400000002</c:v>
                </c:pt>
                <c:pt idx="5975">
                  <c:v>47.316103400000003</c:v>
                </c:pt>
                <c:pt idx="5976">
                  <c:v>47.316103400000003</c:v>
                </c:pt>
                <c:pt idx="5977">
                  <c:v>48.274176400000002</c:v>
                </c:pt>
                <c:pt idx="5978">
                  <c:v>48.274176400000002</c:v>
                </c:pt>
                <c:pt idx="5979">
                  <c:v>47.316103400000003</c:v>
                </c:pt>
                <c:pt idx="5980">
                  <c:v>47.316103400000003</c:v>
                </c:pt>
                <c:pt idx="5981">
                  <c:v>47.316103400000003</c:v>
                </c:pt>
                <c:pt idx="5982">
                  <c:v>47.316103400000003</c:v>
                </c:pt>
                <c:pt idx="5983">
                  <c:v>47.316103400000003</c:v>
                </c:pt>
                <c:pt idx="5984">
                  <c:v>47.316103400000003</c:v>
                </c:pt>
                <c:pt idx="5985">
                  <c:v>47.316103400000003</c:v>
                </c:pt>
                <c:pt idx="5986">
                  <c:v>46.358030399999997</c:v>
                </c:pt>
                <c:pt idx="5987">
                  <c:v>46.358030399999997</c:v>
                </c:pt>
                <c:pt idx="5988">
                  <c:v>47.316103400000003</c:v>
                </c:pt>
                <c:pt idx="5989">
                  <c:v>47.316103400000003</c:v>
                </c:pt>
                <c:pt idx="5990">
                  <c:v>46.358030399999997</c:v>
                </c:pt>
                <c:pt idx="5991">
                  <c:v>47.316103400000003</c:v>
                </c:pt>
                <c:pt idx="5992">
                  <c:v>46.358030399999997</c:v>
                </c:pt>
                <c:pt idx="5993">
                  <c:v>46.358030399999997</c:v>
                </c:pt>
                <c:pt idx="5994">
                  <c:v>46.358030399999997</c:v>
                </c:pt>
                <c:pt idx="5995">
                  <c:v>47.316103400000003</c:v>
                </c:pt>
                <c:pt idx="5996">
                  <c:v>46.358030399999997</c:v>
                </c:pt>
                <c:pt idx="5997">
                  <c:v>47.316103400000003</c:v>
                </c:pt>
                <c:pt idx="5998">
                  <c:v>46.358030399999997</c:v>
                </c:pt>
                <c:pt idx="5999">
                  <c:v>46.358030399999997</c:v>
                </c:pt>
                <c:pt idx="6000">
                  <c:v>46.358030399999997</c:v>
                </c:pt>
                <c:pt idx="6001">
                  <c:v>47.316103400000003</c:v>
                </c:pt>
                <c:pt idx="6002">
                  <c:v>47.316103400000003</c:v>
                </c:pt>
                <c:pt idx="6003">
                  <c:v>46.358030399999997</c:v>
                </c:pt>
                <c:pt idx="6004">
                  <c:v>45.399957399999998</c:v>
                </c:pt>
                <c:pt idx="6005">
                  <c:v>46.358030399999997</c:v>
                </c:pt>
                <c:pt idx="6006">
                  <c:v>46.358030399999997</c:v>
                </c:pt>
                <c:pt idx="6007">
                  <c:v>45.399957399999998</c:v>
                </c:pt>
                <c:pt idx="6008">
                  <c:v>45.399957399999998</c:v>
                </c:pt>
                <c:pt idx="6009">
                  <c:v>46.358030399999997</c:v>
                </c:pt>
                <c:pt idx="6010">
                  <c:v>45.399957399999998</c:v>
                </c:pt>
                <c:pt idx="6011">
                  <c:v>46.358030399999997</c:v>
                </c:pt>
                <c:pt idx="6012">
                  <c:v>45.399957399999998</c:v>
                </c:pt>
                <c:pt idx="6013">
                  <c:v>46.358030399999997</c:v>
                </c:pt>
                <c:pt idx="6014">
                  <c:v>46.358030399999997</c:v>
                </c:pt>
                <c:pt idx="6015">
                  <c:v>45.399957399999998</c:v>
                </c:pt>
                <c:pt idx="6016">
                  <c:v>45.399957399999998</c:v>
                </c:pt>
                <c:pt idx="6017">
                  <c:v>45.399957399999998</c:v>
                </c:pt>
                <c:pt idx="6018">
                  <c:v>45.399957399999998</c:v>
                </c:pt>
                <c:pt idx="6019">
                  <c:v>45.399957399999998</c:v>
                </c:pt>
                <c:pt idx="6020">
                  <c:v>45.399957399999998</c:v>
                </c:pt>
                <c:pt idx="6021">
                  <c:v>46.358030399999997</c:v>
                </c:pt>
                <c:pt idx="6022">
                  <c:v>44.441884399999999</c:v>
                </c:pt>
                <c:pt idx="6023">
                  <c:v>45.399957399999998</c:v>
                </c:pt>
                <c:pt idx="6024">
                  <c:v>45.399957399999998</c:v>
                </c:pt>
                <c:pt idx="6025">
                  <c:v>45.399957399999998</c:v>
                </c:pt>
                <c:pt idx="6026">
                  <c:v>45.399957399999998</c:v>
                </c:pt>
                <c:pt idx="6027">
                  <c:v>44.441884399999999</c:v>
                </c:pt>
                <c:pt idx="6028">
                  <c:v>44.441884399999999</c:v>
                </c:pt>
                <c:pt idx="6029">
                  <c:v>45.399957399999998</c:v>
                </c:pt>
                <c:pt idx="6030">
                  <c:v>45.399957399999998</c:v>
                </c:pt>
                <c:pt idx="6031">
                  <c:v>45.399957399999998</c:v>
                </c:pt>
                <c:pt idx="6032">
                  <c:v>44.441884399999999</c:v>
                </c:pt>
                <c:pt idx="6033">
                  <c:v>44.441884399999999</c:v>
                </c:pt>
                <c:pt idx="6034">
                  <c:v>45.399957399999998</c:v>
                </c:pt>
                <c:pt idx="6035">
                  <c:v>45.399957399999998</c:v>
                </c:pt>
                <c:pt idx="6036">
                  <c:v>45.399957399999998</c:v>
                </c:pt>
                <c:pt idx="6037">
                  <c:v>44.441884399999999</c:v>
                </c:pt>
                <c:pt idx="6038">
                  <c:v>44.441884399999999</c:v>
                </c:pt>
                <c:pt idx="6039">
                  <c:v>44.441884399999999</c:v>
                </c:pt>
                <c:pt idx="6040">
                  <c:v>45.399957399999998</c:v>
                </c:pt>
                <c:pt idx="6041">
                  <c:v>44.441884399999999</c:v>
                </c:pt>
                <c:pt idx="6042">
                  <c:v>44.441884399999999</c:v>
                </c:pt>
                <c:pt idx="6043">
                  <c:v>44.441884399999999</c:v>
                </c:pt>
                <c:pt idx="6044">
                  <c:v>43.4838114</c:v>
                </c:pt>
                <c:pt idx="6045">
                  <c:v>44.441884399999999</c:v>
                </c:pt>
                <c:pt idx="6046">
                  <c:v>44.441884399999999</c:v>
                </c:pt>
                <c:pt idx="6047">
                  <c:v>44.441884399999999</c:v>
                </c:pt>
                <c:pt idx="6048">
                  <c:v>43.4838114</c:v>
                </c:pt>
                <c:pt idx="6049">
                  <c:v>44.441884399999999</c:v>
                </c:pt>
                <c:pt idx="6050">
                  <c:v>44.441884399999999</c:v>
                </c:pt>
                <c:pt idx="6051">
                  <c:v>44.441884399999999</c:v>
                </c:pt>
                <c:pt idx="6052">
                  <c:v>43.4838114</c:v>
                </c:pt>
                <c:pt idx="6053">
                  <c:v>43.4838114</c:v>
                </c:pt>
                <c:pt idx="6054">
                  <c:v>44.441884399999999</c:v>
                </c:pt>
                <c:pt idx="6055">
                  <c:v>43.4838114</c:v>
                </c:pt>
                <c:pt idx="6056">
                  <c:v>44.441884399999999</c:v>
                </c:pt>
                <c:pt idx="6057">
                  <c:v>43.4838114</c:v>
                </c:pt>
                <c:pt idx="6058">
                  <c:v>43.4838114</c:v>
                </c:pt>
                <c:pt idx="6059">
                  <c:v>43.4838114</c:v>
                </c:pt>
                <c:pt idx="6060">
                  <c:v>44.441884399999999</c:v>
                </c:pt>
                <c:pt idx="6061">
                  <c:v>43.4838114</c:v>
                </c:pt>
                <c:pt idx="6062">
                  <c:v>43.4838114</c:v>
                </c:pt>
                <c:pt idx="6063">
                  <c:v>44.441884399999999</c:v>
                </c:pt>
                <c:pt idx="6064">
                  <c:v>43.4838114</c:v>
                </c:pt>
                <c:pt idx="6065">
                  <c:v>43.4838114</c:v>
                </c:pt>
                <c:pt idx="6066">
                  <c:v>42.5257383</c:v>
                </c:pt>
                <c:pt idx="6067">
                  <c:v>43.4838114</c:v>
                </c:pt>
                <c:pt idx="6068">
                  <c:v>43.4838114</c:v>
                </c:pt>
                <c:pt idx="6069">
                  <c:v>43.4838114</c:v>
                </c:pt>
                <c:pt idx="6070">
                  <c:v>43.4838114</c:v>
                </c:pt>
                <c:pt idx="6071">
                  <c:v>43.4838114</c:v>
                </c:pt>
                <c:pt idx="6072">
                  <c:v>43.4838114</c:v>
                </c:pt>
                <c:pt idx="6073">
                  <c:v>43.4838114</c:v>
                </c:pt>
                <c:pt idx="6074">
                  <c:v>43.4838114</c:v>
                </c:pt>
                <c:pt idx="6075">
                  <c:v>42.5257383</c:v>
                </c:pt>
                <c:pt idx="6076">
                  <c:v>43.4838114</c:v>
                </c:pt>
                <c:pt idx="6077">
                  <c:v>43.4838114</c:v>
                </c:pt>
                <c:pt idx="6078">
                  <c:v>43.4838114</c:v>
                </c:pt>
                <c:pt idx="6079">
                  <c:v>43.4838114</c:v>
                </c:pt>
                <c:pt idx="6080">
                  <c:v>43.4838114</c:v>
                </c:pt>
                <c:pt idx="6081">
                  <c:v>43.4838114</c:v>
                </c:pt>
                <c:pt idx="6082">
                  <c:v>42.5257383</c:v>
                </c:pt>
                <c:pt idx="6083">
                  <c:v>43.4838114</c:v>
                </c:pt>
                <c:pt idx="6084">
                  <c:v>43.4838114</c:v>
                </c:pt>
                <c:pt idx="6085">
                  <c:v>42.5257383</c:v>
                </c:pt>
                <c:pt idx="6086">
                  <c:v>42.5257383</c:v>
                </c:pt>
                <c:pt idx="6087">
                  <c:v>42.5257383</c:v>
                </c:pt>
                <c:pt idx="6088">
                  <c:v>42.5257383</c:v>
                </c:pt>
                <c:pt idx="6089">
                  <c:v>41.567665300000002</c:v>
                </c:pt>
                <c:pt idx="6090">
                  <c:v>42.5257383</c:v>
                </c:pt>
                <c:pt idx="6091">
                  <c:v>42.5257383</c:v>
                </c:pt>
                <c:pt idx="6092">
                  <c:v>42.5257383</c:v>
                </c:pt>
                <c:pt idx="6093">
                  <c:v>42.5257383</c:v>
                </c:pt>
                <c:pt idx="6094">
                  <c:v>42.5257383</c:v>
                </c:pt>
                <c:pt idx="6095">
                  <c:v>42.5257383</c:v>
                </c:pt>
                <c:pt idx="6096">
                  <c:v>41.567665300000002</c:v>
                </c:pt>
                <c:pt idx="6097">
                  <c:v>42.5257383</c:v>
                </c:pt>
                <c:pt idx="6098">
                  <c:v>41.567665300000002</c:v>
                </c:pt>
                <c:pt idx="6099">
                  <c:v>41.567665300000002</c:v>
                </c:pt>
                <c:pt idx="6100">
                  <c:v>41.567665300000002</c:v>
                </c:pt>
                <c:pt idx="6101">
                  <c:v>41.567665300000002</c:v>
                </c:pt>
                <c:pt idx="6102">
                  <c:v>41.567665300000002</c:v>
                </c:pt>
                <c:pt idx="6103">
                  <c:v>42.5257383</c:v>
                </c:pt>
                <c:pt idx="6104">
                  <c:v>41.567665300000002</c:v>
                </c:pt>
                <c:pt idx="6105">
                  <c:v>41.567665300000002</c:v>
                </c:pt>
                <c:pt idx="6106">
                  <c:v>41.567665300000002</c:v>
                </c:pt>
                <c:pt idx="6107">
                  <c:v>41.567665300000002</c:v>
                </c:pt>
                <c:pt idx="6108">
                  <c:v>41.567665300000002</c:v>
                </c:pt>
                <c:pt idx="6109">
                  <c:v>41.567665300000002</c:v>
                </c:pt>
                <c:pt idx="6110">
                  <c:v>41.567665300000002</c:v>
                </c:pt>
                <c:pt idx="6111">
                  <c:v>41.567665300000002</c:v>
                </c:pt>
                <c:pt idx="6112">
                  <c:v>41.567665300000002</c:v>
                </c:pt>
                <c:pt idx="6113">
                  <c:v>41.567665300000002</c:v>
                </c:pt>
                <c:pt idx="6114">
                  <c:v>41.567665300000002</c:v>
                </c:pt>
                <c:pt idx="6115">
                  <c:v>41.567665300000002</c:v>
                </c:pt>
                <c:pt idx="6116">
                  <c:v>41.567665300000002</c:v>
                </c:pt>
                <c:pt idx="6117">
                  <c:v>41.567665300000002</c:v>
                </c:pt>
                <c:pt idx="6118">
                  <c:v>41.567665300000002</c:v>
                </c:pt>
                <c:pt idx="6119">
                  <c:v>40.609592300000003</c:v>
                </c:pt>
                <c:pt idx="6120">
                  <c:v>41.567665300000002</c:v>
                </c:pt>
                <c:pt idx="6121">
                  <c:v>41.567665300000002</c:v>
                </c:pt>
                <c:pt idx="6122">
                  <c:v>40.609592300000003</c:v>
                </c:pt>
                <c:pt idx="6123">
                  <c:v>41.567665300000002</c:v>
                </c:pt>
                <c:pt idx="6124">
                  <c:v>40.609592300000003</c:v>
                </c:pt>
                <c:pt idx="6125">
                  <c:v>41.567665300000002</c:v>
                </c:pt>
                <c:pt idx="6126">
                  <c:v>40.609592300000003</c:v>
                </c:pt>
                <c:pt idx="6127">
                  <c:v>40.609592300000003</c:v>
                </c:pt>
                <c:pt idx="6128">
                  <c:v>41.567665300000002</c:v>
                </c:pt>
                <c:pt idx="6129">
                  <c:v>40.609592300000003</c:v>
                </c:pt>
                <c:pt idx="6130">
                  <c:v>41.567665300000002</c:v>
                </c:pt>
                <c:pt idx="6131">
                  <c:v>40.609592300000003</c:v>
                </c:pt>
                <c:pt idx="6132">
                  <c:v>40.609592300000003</c:v>
                </c:pt>
                <c:pt idx="6133">
                  <c:v>40.609592300000003</c:v>
                </c:pt>
                <c:pt idx="6134">
                  <c:v>40.609592300000003</c:v>
                </c:pt>
                <c:pt idx="6135">
                  <c:v>41.567665300000002</c:v>
                </c:pt>
                <c:pt idx="6136">
                  <c:v>40.609592300000003</c:v>
                </c:pt>
                <c:pt idx="6137">
                  <c:v>40.609592300000003</c:v>
                </c:pt>
                <c:pt idx="6138">
                  <c:v>40.609592300000003</c:v>
                </c:pt>
                <c:pt idx="6139">
                  <c:v>39.651519299999997</c:v>
                </c:pt>
                <c:pt idx="6140">
                  <c:v>40.609592300000003</c:v>
                </c:pt>
                <c:pt idx="6141">
                  <c:v>40.609592300000003</c:v>
                </c:pt>
                <c:pt idx="6142">
                  <c:v>39.651519299999997</c:v>
                </c:pt>
                <c:pt idx="6143">
                  <c:v>39.651519299999997</c:v>
                </c:pt>
                <c:pt idx="6144">
                  <c:v>40.609592300000003</c:v>
                </c:pt>
                <c:pt idx="6145">
                  <c:v>40.609592300000003</c:v>
                </c:pt>
                <c:pt idx="6146">
                  <c:v>40.609592300000003</c:v>
                </c:pt>
                <c:pt idx="6147">
                  <c:v>39.651519299999997</c:v>
                </c:pt>
                <c:pt idx="6148">
                  <c:v>39.651519299999997</c:v>
                </c:pt>
                <c:pt idx="6149">
                  <c:v>39.651519299999997</c:v>
                </c:pt>
                <c:pt idx="6150">
                  <c:v>39.651519299999997</c:v>
                </c:pt>
                <c:pt idx="6151">
                  <c:v>39.651519299999997</c:v>
                </c:pt>
                <c:pt idx="6152">
                  <c:v>39.651519299999997</c:v>
                </c:pt>
                <c:pt idx="6153">
                  <c:v>39.651519299999997</c:v>
                </c:pt>
                <c:pt idx="6154">
                  <c:v>40.609592300000003</c:v>
                </c:pt>
                <c:pt idx="6155">
                  <c:v>38.693446299999998</c:v>
                </c:pt>
                <c:pt idx="6156">
                  <c:v>39.651519299999997</c:v>
                </c:pt>
                <c:pt idx="6157">
                  <c:v>38.693446299999998</c:v>
                </c:pt>
                <c:pt idx="6158">
                  <c:v>39.651519299999997</c:v>
                </c:pt>
                <c:pt idx="6159">
                  <c:v>38.693446299999998</c:v>
                </c:pt>
                <c:pt idx="6160">
                  <c:v>39.651519299999997</c:v>
                </c:pt>
                <c:pt idx="6161">
                  <c:v>39.651519299999997</c:v>
                </c:pt>
                <c:pt idx="6162">
                  <c:v>39.651519299999997</c:v>
                </c:pt>
                <c:pt idx="6163">
                  <c:v>38.693446299999998</c:v>
                </c:pt>
                <c:pt idx="6164">
                  <c:v>39.651519299999997</c:v>
                </c:pt>
                <c:pt idx="6165">
                  <c:v>38.693446299999998</c:v>
                </c:pt>
                <c:pt idx="6166">
                  <c:v>39.651519299999997</c:v>
                </c:pt>
                <c:pt idx="6167">
                  <c:v>39.651519299999997</c:v>
                </c:pt>
                <c:pt idx="6168">
                  <c:v>39.651519299999997</c:v>
                </c:pt>
                <c:pt idx="6169">
                  <c:v>39.651519299999997</c:v>
                </c:pt>
                <c:pt idx="6170">
                  <c:v>38.693446299999998</c:v>
                </c:pt>
                <c:pt idx="6171">
                  <c:v>38.693446299999998</c:v>
                </c:pt>
                <c:pt idx="6172">
                  <c:v>38.693446299999998</c:v>
                </c:pt>
                <c:pt idx="6173">
                  <c:v>38.693446299999998</c:v>
                </c:pt>
                <c:pt idx="6174">
                  <c:v>39.651519299999997</c:v>
                </c:pt>
                <c:pt idx="6175">
                  <c:v>38.693446299999998</c:v>
                </c:pt>
                <c:pt idx="6176">
                  <c:v>39.651519299999997</c:v>
                </c:pt>
                <c:pt idx="6177">
                  <c:v>38.693446299999998</c:v>
                </c:pt>
                <c:pt idx="6178">
                  <c:v>38.693446299999998</c:v>
                </c:pt>
                <c:pt idx="6179">
                  <c:v>38.693446299999998</c:v>
                </c:pt>
                <c:pt idx="6180">
                  <c:v>38.693446299999998</c:v>
                </c:pt>
                <c:pt idx="6181">
                  <c:v>38.693446299999998</c:v>
                </c:pt>
                <c:pt idx="6182">
                  <c:v>38.693446299999998</c:v>
                </c:pt>
                <c:pt idx="6183">
                  <c:v>37.735373299999999</c:v>
                </c:pt>
                <c:pt idx="6184">
                  <c:v>38.693446299999998</c:v>
                </c:pt>
                <c:pt idx="6185">
                  <c:v>38.693446299999998</c:v>
                </c:pt>
                <c:pt idx="6186">
                  <c:v>38.693446299999998</c:v>
                </c:pt>
                <c:pt idx="6187">
                  <c:v>38.693446299999998</c:v>
                </c:pt>
                <c:pt idx="6188">
                  <c:v>38.693446299999998</c:v>
                </c:pt>
                <c:pt idx="6189">
                  <c:v>38.693446299999998</c:v>
                </c:pt>
                <c:pt idx="6190">
                  <c:v>38.693446299999998</c:v>
                </c:pt>
                <c:pt idx="6191">
                  <c:v>37.735373299999999</c:v>
                </c:pt>
                <c:pt idx="6192">
                  <c:v>37.735373299999999</c:v>
                </c:pt>
                <c:pt idx="6193">
                  <c:v>37.735373299999999</c:v>
                </c:pt>
                <c:pt idx="6194">
                  <c:v>37.735373299999999</c:v>
                </c:pt>
                <c:pt idx="6195">
                  <c:v>37.735373299999999</c:v>
                </c:pt>
                <c:pt idx="6196">
                  <c:v>37.735373299999999</c:v>
                </c:pt>
                <c:pt idx="6197">
                  <c:v>37.735373299999999</c:v>
                </c:pt>
                <c:pt idx="6198">
                  <c:v>37.735373299999999</c:v>
                </c:pt>
                <c:pt idx="6199">
                  <c:v>37.735373299999999</c:v>
                </c:pt>
                <c:pt idx="6200">
                  <c:v>37.735373299999999</c:v>
                </c:pt>
              </c:numCache>
            </c:numRef>
          </c:val>
          <c:smooth val="0"/>
          <c:extLst>
            <c:ext xmlns:c16="http://schemas.microsoft.com/office/drawing/2014/chart" uri="{C3380CC4-5D6E-409C-BE32-E72D297353CC}">
              <c16:uniqueId val="{00000000-6332-49A5-95BC-415E5EE9D00F}"/>
            </c:ext>
          </c:extLst>
        </c:ser>
        <c:dLbls>
          <c:showLegendKey val="0"/>
          <c:showVal val="0"/>
          <c:showCatName val="0"/>
          <c:showSerName val="0"/>
          <c:showPercent val="0"/>
          <c:showBubbleSize val="0"/>
        </c:dLbls>
        <c:smooth val="0"/>
        <c:axId val="93216768"/>
        <c:axId val="93218304"/>
      </c:lineChart>
      <c:catAx>
        <c:axId val="93216768"/>
        <c:scaling>
          <c:orientation val="minMax"/>
        </c:scaling>
        <c:delete val="0"/>
        <c:axPos val="b"/>
        <c:numFmt formatCode="General" sourceLinked="1"/>
        <c:majorTickMark val="out"/>
        <c:minorTickMark val="none"/>
        <c:tickLblPos val="nextTo"/>
        <c:crossAx val="93218304"/>
        <c:crosses val="autoZero"/>
        <c:auto val="1"/>
        <c:lblAlgn val="ctr"/>
        <c:lblOffset val="100"/>
        <c:noMultiLvlLbl val="0"/>
      </c:catAx>
      <c:valAx>
        <c:axId val="9321830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9321676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9D2C41-C2D0-FF45-8B99-3885B7F78EB1}" type="datetimeFigureOut">
              <a:rPr lang="en-US" smtClean="0"/>
              <a:t>5/15/2019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9AC406-2681-664E-BB07-370330405AEA}" type="slidenum">
              <a:rPr lang="en-US" smtClean="0"/>
              <a:t>‹#›</a:t>
            </a:fld>
            <a:endParaRPr lang="en-US" dirty="0"/>
          </a:p>
        </p:txBody>
      </p:sp>
    </p:spTree>
    <p:extLst>
      <p:ext uri="{BB962C8B-B14F-4D97-AF65-F5344CB8AC3E}">
        <p14:creationId xmlns:p14="http://schemas.microsoft.com/office/powerpoint/2010/main" val="46136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948ED6-3360-EB40-9D40-476C2156E9E8}" type="datetimeFigureOut">
              <a:rPr lang="en-US" smtClean="0"/>
              <a:t>5/15/2019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C10DA6-9909-7D4F-83A2-7593F71DDB5D}" type="slidenum">
              <a:rPr lang="en-US" smtClean="0"/>
              <a:t>‹#›</a:t>
            </a:fld>
            <a:endParaRPr lang="en-US" dirty="0"/>
          </a:p>
        </p:txBody>
      </p:sp>
    </p:spTree>
    <p:extLst>
      <p:ext uri="{BB962C8B-B14F-4D97-AF65-F5344CB8AC3E}">
        <p14:creationId xmlns:p14="http://schemas.microsoft.com/office/powerpoint/2010/main" val="3250252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C10DA6-9909-7D4F-83A2-7593F71DDB5D}" type="slidenum">
              <a:rPr lang="en-US" smtClean="0"/>
              <a:t>1</a:t>
            </a:fld>
            <a:endParaRPr lang="en-US" dirty="0"/>
          </a:p>
        </p:txBody>
      </p:sp>
    </p:spTree>
    <p:extLst>
      <p:ext uri="{BB962C8B-B14F-4D97-AF65-F5344CB8AC3E}">
        <p14:creationId xmlns:p14="http://schemas.microsoft.com/office/powerpoint/2010/main" val="425905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10DA6-9909-7D4F-83A2-7593F71DDB5D}" type="slidenum">
              <a:rPr lang="en-US" smtClean="0"/>
              <a:t>2</a:t>
            </a:fld>
            <a:endParaRPr lang="en-US" dirty="0"/>
          </a:p>
        </p:txBody>
      </p:sp>
    </p:spTree>
    <p:extLst>
      <p:ext uri="{BB962C8B-B14F-4D97-AF65-F5344CB8AC3E}">
        <p14:creationId xmlns:p14="http://schemas.microsoft.com/office/powerpoint/2010/main" val="289688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024E4F-A446-4EC0-AE6A-67E7C17BF582}" type="slidenum">
              <a:rPr lang="en-US" smtClean="0"/>
              <a:pPr>
                <a:defRPr/>
              </a:pPr>
              <a:t>7</a:t>
            </a:fld>
            <a:endParaRPr lang="en-US"/>
          </a:p>
        </p:txBody>
      </p:sp>
    </p:spTree>
    <p:extLst>
      <p:ext uri="{BB962C8B-B14F-4D97-AF65-F5344CB8AC3E}">
        <p14:creationId xmlns:p14="http://schemas.microsoft.com/office/powerpoint/2010/main" val="1166459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3" y="0"/>
            <a:ext cx="9143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707572" y="0"/>
            <a:ext cx="6436428"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260E43B-7F43-FA45-AAB7-E054FD6CC4E3}" type="slidenum">
              <a:rPr lang="en-US" smtClean="0"/>
              <a:t>‹#›</a:t>
            </a:fld>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43" y="123515"/>
            <a:ext cx="2064288" cy="889536"/>
          </a:xfrm>
          <a:prstGeom prst="rect">
            <a:avLst/>
          </a:prstGeom>
        </p:spPr>
      </p:pic>
    </p:spTree>
    <p:extLst>
      <p:ext uri="{BB962C8B-B14F-4D97-AF65-F5344CB8AC3E}">
        <p14:creationId xmlns:p14="http://schemas.microsoft.com/office/powerpoint/2010/main" val="220510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
            <a:ext cx="9144000" cy="6313727"/>
          </a:xfrm>
          <a:prstGeom prst="rect">
            <a:avLst/>
          </a:prstGeom>
        </p:spPr>
      </p:pic>
      <p:sp>
        <p:nvSpPr>
          <p:cNvPr id="11" name="Rectangle 10"/>
          <p:cNvSpPr/>
          <p:nvPr userDrawn="1"/>
        </p:nvSpPr>
        <p:spPr>
          <a:xfrm>
            <a:off x="0" y="4891939"/>
            <a:ext cx="9144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458791" y="4891939"/>
            <a:ext cx="8226425"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9144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5"/>
          <p:cNvSpPr>
            <a:spLocks noGrp="1"/>
          </p:cNvSpPr>
          <p:nvPr>
            <p:ph type="body" sz="quarter" idx="10"/>
          </p:nvPr>
        </p:nvSpPr>
        <p:spPr>
          <a:xfrm>
            <a:off x="458788" y="2538981"/>
            <a:ext cx="8226426"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8594" y="186643"/>
            <a:ext cx="2842337" cy="1020399"/>
          </a:xfrm>
          <a:prstGeom prst="rect">
            <a:avLst/>
          </a:prstGeom>
        </p:spPr>
      </p:pic>
    </p:spTree>
    <p:extLst>
      <p:ext uri="{BB962C8B-B14F-4D97-AF65-F5344CB8AC3E}">
        <p14:creationId xmlns:p14="http://schemas.microsoft.com/office/powerpoint/2010/main" val="132333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743200" y="90488"/>
            <a:ext cx="6094413" cy="808037"/>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94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313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42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43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20160714_001-2-Edit_blueppt.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
            <a:ext cx="9144000" cy="6313727"/>
          </a:xfrm>
          <a:prstGeom prst="rect">
            <a:avLst/>
          </a:prstGeom>
        </p:spPr>
      </p:pic>
      <p:sp>
        <p:nvSpPr>
          <p:cNvPr id="11" name="Rectangle 10"/>
          <p:cNvSpPr/>
          <p:nvPr userDrawn="1"/>
        </p:nvSpPr>
        <p:spPr>
          <a:xfrm>
            <a:off x="0" y="4891939"/>
            <a:ext cx="9144000" cy="1421788"/>
          </a:xfrm>
          <a:prstGeom prst="rect">
            <a:avLst/>
          </a:prstGeom>
          <a:gradFill>
            <a:gsLst>
              <a:gs pos="0">
                <a:schemeClr val="tx2">
                  <a:alpha val="61000"/>
                </a:schemeClr>
              </a:gs>
              <a:gs pos="100000">
                <a:schemeClr val="accent3">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Subtitle 2"/>
          <p:cNvSpPr>
            <a:spLocks noGrp="1"/>
          </p:cNvSpPr>
          <p:nvPr>
            <p:ph type="subTitle" idx="1"/>
          </p:nvPr>
        </p:nvSpPr>
        <p:spPr>
          <a:xfrm>
            <a:off x="458791" y="4891939"/>
            <a:ext cx="8226425" cy="805052"/>
          </a:xfrm>
        </p:spPr>
        <p:txBody>
          <a:bodyPr anchor="b" anchorCtr="0"/>
          <a:lstStyle>
            <a:lvl1pPr marL="0" indent="0" algn="ctr">
              <a:buNone/>
              <a:defRPr>
                <a:solidFill>
                  <a:schemeClr val="bg1"/>
                </a:solidFill>
                <a:latin typeface="+mn-lt"/>
                <a:cs typeface="Helvetic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Rectangle 4"/>
          <p:cNvSpPr/>
          <p:nvPr userDrawn="1"/>
        </p:nvSpPr>
        <p:spPr>
          <a:xfrm>
            <a:off x="0" y="2183808"/>
            <a:ext cx="9144000" cy="2183808"/>
          </a:xfrm>
          <a:prstGeom prst="rect">
            <a:avLst/>
          </a:prstGeom>
          <a:solidFill>
            <a:srgbClr val="00395A">
              <a:alpha val="9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Text Placeholder 5"/>
          <p:cNvSpPr>
            <a:spLocks noGrp="1"/>
          </p:cNvSpPr>
          <p:nvPr>
            <p:ph type="body" sz="quarter" idx="10"/>
          </p:nvPr>
        </p:nvSpPr>
        <p:spPr>
          <a:xfrm>
            <a:off x="458788" y="2538981"/>
            <a:ext cx="8226426" cy="1574800"/>
          </a:xfrm>
        </p:spPr>
        <p:txBody>
          <a:bodyPr anchor="ctr" anchorCtr="1">
            <a:normAutofit/>
          </a:bodyPr>
          <a:lstStyle>
            <a:lvl1pPr marL="0" indent="0" algn="ctr">
              <a:buNone/>
              <a:defRPr sz="2700">
                <a:solidFill>
                  <a:schemeClr val="bg1"/>
                </a:solidFill>
                <a:latin typeface="+mj-lt"/>
              </a:defRPr>
            </a:lvl1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8594" y="186643"/>
            <a:ext cx="2842337" cy="1020399"/>
          </a:xfrm>
          <a:prstGeom prst="rect">
            <a:avLst/>
          </a:prstGeom>
        </p:spPr>
      </p:pic>
    </p:spTree>
    <p:extLst>
      <p:ext uri="{BB962C8B-B14F-4D97-AF65-F5344CB8AC3E}">
        <p14:creationId xmlns:p14="http://schemas.microsoft.com/office/powerpoint/2010/main" val="427418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6" y="2130852"/>
            <a:ext cx="7773293" cy="1470049"/>
          </a:xfrm>
        </p:spPr>
        <p:txBody>
          <a:bodyPr/>
          <a:lstStyle/>
          <a:p>
            <a:r>
              <a:rPr lang="en-US"/>
              <a:t>Click to edit Master title style</a:t>
            </a:r>
          </a:p>
        </p:txBody>
      </p:sp>
      <p:sp>
        <p:nvSpPr>
          <p:cNvPr id="3" name="Subtitle 2"/>
          <p:cNvSpPr>
            <a:spLocks noGrp="1"/>
          </p:cNvSpPr>
          <p:nvPr>
            <p:ph type="subTitle" idx="1"/>
          </p:nvPr>
        </p:nvSpPr>
        <p:spPr>
          <a:xfrm>
            <a:off x="1371825" y="3886651"/>
            <a:ext cx="6400354" cy="1752451"/>
          </a:xfrm>
        </p:spPr>
        <p:txBody>
          <a:bodyPr/>
          <a:lstStyle>
            <a:lvl1pPr marL="0" indent="0" algn="ctr">
              <a:buNone/>
              <a:defRPr/>
            </a:lvl1pPr>
            <a:lvl2pPr marL="241093" indent="0" algn="ctr">
              <a:buNone/>
              <a:defRPr/>
            </a:lvl2pPr>
            <a:lvl3pPr marL="482186" indent="0" algn="ctr">
              <a:buNone/>
              <a:defRPr/>
            </a:lvl3pPr>
            <a:lvl4pPr marL="723279" indent="0" algn="ctr">
              <a:buNone/>
              <a:defRPr/>
            </a:lvl4pPr>
            <a:lvl5pPr marL="964372" indent="0" algn="ctr">
              <a:buNone/>
              <a:defRPr/>
            </a:lvl5pPr>
            <a:lvl6pPr marL="1205465" indent="0" algn="ctr">
              <a:buNone/>
              <a:defRPr/>
            </a:lvl6pPr>
            <a:lvl7pPr marL="1446558" indent="0" algn="ctr">
              <a:buNone/>
              <a:defRPr/>
            </a:lvl7pPr>
            <a:lvl8pPr marL="1687651" indent="0" algn="ctr">
              <a:buNone/>
              <a:defRPr/>
            </a:lvl8pPr>
            <a:lvl9pPr marL="1928744" indent="0" algn="ctr">
              <a:buNone/>
              <a:defRPr/>
            </a:lvl9pPr>
          </a:lstStyle>
          <a:p>
            <a:r>
              <a:rPr lang="en-US"/>
              <a:t>Click to edit Master subtitle style</a:t>
            </a:r>
          </a:p>
        </p:txBody>
      </p:sp>
    </p:spTree>
    <p:extLst>
      <p:ext uri="{BB962C8B-B14F-4D97-AF65-F5344CB8AC3E}">
        <p14:creationId xmlns:p14="http://schemas.microsoft.com/office/powerpoint/2010/main" val="241299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170127" y="6356354"/>
            <a:ext cx="516675" cy="365125"/>
          </a:xfrm>
          <a:prstGeom prst="rect">
            <a:avLst/>
          </a:prstGeom>
        </p:spPr>
        <p:txBody>
          <a:bodyPr vert="horz" lIns="91440" tIns="45720" rIns="91440" bIns="45720" rtlCol="0" anchor="ctr"/>
          <a:lstStyle>
            <a:lvl1pPr algn="r">
              <a:defRPr sz="750">
                <a:solidFill>
                  <a:srgbClr val="898989"/>
                </a:solidFill>
              </a:defRPr>
            </a:lvl1pPr>
          </a:lstStyle>
          <a:p>
            <a:fld id="{D260E43B-7F43-FA45-AAB7-E054FD6CC4E3}" type="slidenum">
              <a:rPr lang="en-US" smtClean="0"/>
              <a:pPr/>
              <a:t>‹#›</a:t>
            </a:fld>
            <a:endParaRPr lang="en-US" dirty="0"/>
          </a:p>
        </p:txBody>
      </p:sp>
      <p:grpSp>
        <p:nvGrpSpPr>
          <p:cNvPr id="10" name="Group 9"/>
          <p:cNvGrpSpPr/>
          <p:nvPr userDrawn="1"/>
        </p:nvGrpSpPr>
        <p:grpSpPr>
          <a:xfrm>
            <a:off x="-158720" y="-142629"/>
            <a:ext cx="9447494"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461" y="6323778"/>
            <a:ext cx="91661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a:defRPr/>
            </a:pPr>
            <a:endParaRPr lang="en-US" sz="1350" dirty="0">
              <a:solidFill>
                <a:srgbClr val="FFFFFF"/>
              </a:solidFill>
              <a:latin typeface="Arial" charset="0"/>
              <a:ea typeface="ＭＳ Ｐゴシック" charset="0"/>
              <a:cs typeface="ＭＳ Ｐゴシック" charset="0"/>
            </a:endParaRPr>
          </a:p>
          <a:p>
            <a:pPr algn="ctr" defTabSz="342812">
              <a:defRPr/>
            </a:pPr>
            <a:endParaRPr lang="en-US" sz="1350" dirty="0">
              <a:solidFill>
                <a:srgbClr val="FFFFFF"/>
              </a:solidFill>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6644" y="6457861"/>
            <a:ext cx="1570468" cy="263614"/>
          </a:xfrm>
          <a:prstGeom prst="rect">
            <a:avLst/>
          </a:prstGeom>
        </p:spPr>
      </p:pic>
      <p:sp>
        <p:nvSpPr>
          <p:cNvPr id="49" name="Rectangle 48">
            <a:extLst>
              <a:ext uri="{FF2B5EF4-FFF2-40B4-BE49-F238E27FC236}">
                <a16:creationId xmlns:a16="http://schemas.microsoft.com/office/drawing/2014/main" id="{B08FBF34-4E67-6C47-A78A-9C135843AE40}"/>
              </a:ext>
            </a:extLst>
          </p:cNvPr>
          <p:cNvSpPr/>
          <p:nvPr userDrawn="1"/>
        </p:nvSpPr>
        <p:spPr>
          <a:xfrm>
            <a:off x="3" y="0"/>
            <a:ext cx="9143999" cy="1143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0" name="Title 1">
            <a:extLst>
              <a:ext uri="{FF2B5EF4-FFF2-40B4-BE49-F238E27FC236}">
                <a16:creationId xmlns:a16="http://schemas.microsoft.com/office/drawing/2014/main" id="{24CD79B7-4787-7344-A8E3-991F38CC2D9C}"/>
              </a:ext>
            </a:extLst>
          </p:cNvPr>
          <p:cNvSpPr txBox="1">
            <a:spLocks/>
          </p:cNvSpPr>
          <p:nvPr userDrawn="1"/>
        </p:nvSpPr>
        <p:spPr>
          <a:xfrm>
            <a:off x="2707572" y="0"/>
            <a:ext cx="6436428" cy="1143000"/>
          </a:xfrm>
          <a:prstGeom prst="rect">
            <a:avLst/>
          </a:prstGeom>
        </p:spPr>
        <p:txBody>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a:t>Click to edit Master title style</a:t>
            </a:r>
            <a:endParaRPr lang="en-US" dirty="0"/>
          </a:p>
        </p:txBody>
      </p:sp>
      <p:pic>
        <p:nvPicPr>
          <p:cNvPr id="51" name="Picture 50">
            <a:extLst>
              <a:ext uri="{FF2B5EF4-FFF2-40B4-BE49-F238E27FC236}">
                <a16:creationId xmlns:a16="http://schemas.microsoft.com/office/drawing/2014/main" id="{11AF6C34-0601-C649-8859-7C59EC754F8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21643" y="123515"/>
            <a:ext cx="2064288" cy="889536"/>
          </a:xfrm>
          <a:prstGeom prst="rect">
            <a:avLst/>
          </a:prstGeom>
        </p:spPr>
      </p:pic>
    </p:spTree>
    <p:extLst>
      <p:ext uri="{BB962C8B-B14F-4D97-AF65-F5344CB8AC3E}">
        <p14:creationId xmlns:p14="http://schemas.microsoft.com/office/powerpoint/2010/main" val="1905364349"/>
      </p:ext>
    </p:extLst>
  </p:cSld>
  <p:clrMap bg1="lt1" tx1="dk1" bg2="lt2" tx2="dk2" accent1="accent1" accent2="accent2" accent3="accent3" accent4="accent4" accent5="accent5" accent6="accent6" hlink="hlink" folHlink="folHlink"/>
  <p:sldLayoutIdLst>
    <p:sldLayoutId id="2147483670" r:id="rId1"/>
    <p:sldLayoutId id="2147483669" r:id="rId2"/>
    <p:sldLayoutId id="2147483683" r:id="rId3"/>
    <p:sldLayoutId id="2147483684" r:id="rId4"/>
    <p:sldLayoutId id="2147483685" r:id="rId5"/>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a:solidFill>
            <a:schemeClr val="tx2"/>
          </a:solidFill>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170127" y="6356354"/>
            <a:ext cx="516675" cy="365125"/>
          </a:xfrm>
          <a:prstGeom prst="rect">
            <a:avLst/>
          </a:prstGeom>
        </p:spPr>
        <p:txBody>
          <a:bodyPr vert="horz" lIns="91440" tIns="45720" rIns="91440" bIns="45720" rtlCol="0" anchor="ctr"/>
          <a:lstStyle>
            <a:lvl1pPr algn="r">
              <a:defRPr sz="750">
                <a:solidFill>
                  <a:srgbClr val="898989"/>
                </a:solidFill>
              </a:defRPr>
            </a:lvl1pPr>
          </a:lstStyle>
          <a:p>
            <a:pPr>
              <a:defRPr/>
            </a:pPr>
            <a:fld id="{D260E43B-7F43-FA45-AAB7-E054FD6CC4E3}" type="slidenum">
              <a:rPr lang="en-US" smtClean="0"/>
              <a:pPr>
                <a:defRPr/>
              </a:pPr>
              <a:t>‹#›</a:t>
            </a:fld>
            <a:endParaRPr lang="en-US" dirty="0"/>
          </a:p>
        </p:txBody>
      </p:sp>
      <p:grpSp>
        <p:nvGrpSpPr>
          <p:cNvPr id="10" name="Group 9"/>
          <p:cNvGrpSpPr/>
          <p:nvPr userDrawn="1"/>
        </p:nvGrpSpPr>
        <p:grpSpPr>
          <a:xfrm>
            <a:off x="-158720" y="-142629"/>
            <a:ext cx="9447494" cy="7137992"/>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47" name="Rectangle 46"/>
          <p:cNvSpPr/>
          <p:nvPr userDrawn="1"/>
        </p:nvSpPr>
        <p:spPr>
          <a:xfrm>
            <a:off x="461" y="6323778"/>
            <a:ext cx="9166199"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34281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pic>
        <p:nvPicPr>
          <p:cNvPr id="48" name="Picture 47" descr="RGB_White-Seal_White-Mark_SC_Horizontal–400dp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6644" y="6457861"/>
            <a:ext cx="1570468" cy="263614"/>
          </a:xfrm>
          <a:prstGeom prst="rect">
            <a:avLst/>
          </a:prstGeom>
        </p:spPr>
      </p:pic>
    </p:spTree>
    <p:extLst>
      <p:ext uri="{BB962C8B-B14F-4D97-AF65-F5344CB8AC3E}">
        <p14:creationId xmlns:p14="http://schemas.microsoft.com/office/powerpoint/2010/main" val="14489794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hf sldNum="0" hdr="0" dt="0"/>
  <p:txStyles>
    <p:titleStyle>
      <a:lvl1pPr algn="ctr" defTabSz="342900" rtl="0" eaLnBrk="1" latinLnBrk="0" hangingPunct="1">
        <a:spcBef>
          <a:spcPct val="0"/>
        </a:spcBef>
        <a:buNone/>
        <a:defRPr sz="210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mj-lt"/>
          <a:ea typeface="+mn-ea"/>
          <a:cs typeface="+mn-cs"/>
        </a:defRPr>
      </a:lvl1pPr>
      <a:lvl2pPr marL="557213" indent="-214313" algn="l" defTabSz="342900" rtl="0" eaLnBrk="1" latinLnBrk="0" hangingPunct="1">
        <a:spcBef>
          <a:spcPct val="20000"/>
        </a:spcBef>
        <a:buFont typeface="Courier New"/>
        <a:buChar char="o"/>
        <a:defRPr sz="1500" kern="1200">
          <a:solidFill>
            <a:srgbClr val="1F497D"/>
          </a:solidFill>
          <a:latin typeface="+mj-lt"/>
          <a:ea typeface="+mn-ea"/>
          <a:cs typeface="+mn-cs"/>
        </a:defRPr>
      </a:lvl2pPr>
      <a:lvl3pPr marL="857250" indent="-171450" algn="l" defTabSz="342900" rtl="0" eaLnBrk="1" latinLnBrk="0" hangingPunct="1">
        <a:spcBef>
          <a:spcPct val="20000"/>
        </a:spcBef>
        <a:buFont typeface="Arial"/>
        <a:buChar char="•"/>
        <a:defRPr sz="1500" kern="1200">
          <a:solidFill>
            <a:srgbClr val="1F497D"/>
          </a:solidFill>
          <a:latin typeface="+mj-lt"/>
          <a:ea typeface="+mn-ea"/>
          <a:cs typeface="+mn-cs"/>
        </a:defRPr>
      </a:lvl3pPr>
      <a:lvl4pPr marL="1200150" indent="-171450" algn="l" defTabSz="342900" rtl="0" eaLnBrk="1" latinLnBrk="0" hangingPunct="1">
        <a:spcBef>
          <a:spcPct val="20000"/>
        </a:spcBef>
        <a:buFont typeface="Arial"/>
        <a:buChar char="–"/>
        <a:defRPr sz="1500" kern="1200">
          <a:solidFill>
            <a:srgbClr val="1F497D"/>
          </a:solidFill>
          <a:latin typeface="+mj-lt"/>
          <a:ea typeface="+mn-ea"/>
          <a:cs typeface="+mn-cs"/>
        </a:defRPr>
      </a:lvl4pPr>
      <a:lvl5pPr marL="1543050" indent="-171450" algn="l" defTabSz="342900" rtl="0" eaLnBrk="1" latinLnBrk="0" hangingPunct="1">
        <a:spcBef>
          <a:spcPct val="20000"/>
        </a:spcBef>
        <a:buFont typeface="Arial"/>
        <a:buChar char="»"/>
        <a:defRPr sz="1500" kern="1200">
          <a:solidFill>
            <a:srgbClr val="1F497D"/>
          </a:solidFill>
          <a:latin typeface="+mj-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10890" y="5218058"/>
            <a:ext cx="6169819" cy="1048428"/>
          </a:xfrm>
        </p:spPr>
        <p:txBody>
          <a:bodyPr>
            <a:normAutofit/>
          </a:bodyPr>
          <a:lstStyle/>
          <a:p>
            <a:r>
              <a:rPr lang="en-US" sz="2800" b="1" dirty="0"/>
              <a:t>Ramesh Gupta</a:t>
            </a:r>
          </a:p>
          <a:p>
            <a:r>
              <a:rPr lang="en-US" sz="2800" dirty="0"/>
              <a:t>Brookhaven National Laboratory</a:t>
            </a:r>
          </a:p>
        </p:txBody>
      </p:sp>
      <p:sp>
        <p:nvSpPr>
          <p:cNvPr id="3" name="Rectangle 2"/>
          <p:cNvSpPr/>
          <p:nvPr/>
        </p:nvSpPr>
        <p:spPr>
          <a:xfrm>
            <a:off x="243840" y="2319016"/>
            <a:ext cx="8503920" cy="1938992"/>
          </a:xfrm>
          <a:prstGeom prst="rect">
            <a:avLst/>
          </a:prstGeom>
        </p:spPr>
        <p:txBody>
          <a:bodyPr wrap="square">
            <a:spAutoFit/>
          </a:bodyPr>
          <a:lstStyle/>
          <a:p>
            <a:pPr algn="ctr"/>
            <a:r>
              <a:rPr lang="en-US" sz="3600" b="1" dirty="0">
                <a:solidFill>
                  <a:schemeClr val="bg1"/>
                </a:solidFill>
              </a:rPr>
              <a:t>BNL experience related to </a:t>
            </a:r>
          </a:p>
          <a:p>
            <a:pPr algn="ctr"/>
            <a:r>
              <a:rPr lang="en-US" sz="3600" b="1" dirty="0">
                <a:solidFill>
                  <a:schemeClr val="bg1"/>
                </a:solidFill>
              </a:rPr>
              <a:t>HTS accelerator magnets</a:t>
            </a:r>
          </a:p>
          <a:p>
            <a:pPr algn="ctr"/>
            <a:endParaRPr lang="en-US" sz="2000" dirty="0">
              <a:solidFill>
                <a:schemeClr val="bg1"/>
              </a:solidFill>
            </a:endParaRPr>
          </a:p>
          <a:p>
            <a:pPr algn="ctr"/>
            <a:r>
              <a:rPr lang="en-US" sz="2800" dirty="0">
                <a:solidFill>
                  <a:schemeClr val="bg1"/>
                </a:solidFill>
              </a:rPr>
              <a:t>MDP Videoconference on May 15, 2019</a:t>
            </a:r>
          </a:p>
        </p:txBody>
      </p:sp>
    </p:spTree>
    <p:extLst>
      <p:ext uri="{BB962C8B-B14F-4D97-AF65-F5344CB8AC3E}">
        <p14:creationId xmlns:p14="http://schemas.microsoft.com/office/powerpoint/2010/main" val="7408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9363-5664-403C-8148-359CE3C4A9D9}"/>
              </a:ext>
            </a:extLst>
          </p:cNvPr>
          <p:cNvSpPr>
            <a:spLocks noGrp="1"/>
          </p:cNvSpPr>
          <p:nvPr>
            <p:ph type="title"/>
          </p:nvPr>
        </p:nvSpPr>
        <p:spPr>
          <a:xfrm>
            <a:off x="2515986" y="0"/>
            <a:ext cx="6554384" cy="1170363"/>
          </a:xfrm>
        </p:spPr>
        <p:txBody>
          <a:bodyPr>
            <a:noAutofit/>
          </a:bodyPr>
          <a:lstStyle/>
          <a:p>
            <a:r>
              <a:rPr lang="en-US" sz="3600" dirty="0"/>
              <a:t>HTS Curved Coil with Cryo-cooler</a:t>
            </a:r>
            <a:br>
              <a:rPr lang="en-US" sz="3600" dirty="0"/>
            </a:br>
            <a:r>
              <a:rPr lang="en-US" sz="3600" dirty="0"/>
              <a:t>(SBIR Phase II with Muons, Inc.)</a:t>
            </a:r>
          </a:p>
        </p:txBody>
      </p:sp>
      <p:pic>
        <p:nvPicPr>
          <p:cNvPr id="3" name="Picture 2">
            <a:extLst>
              <a:ext uri="{FF2B5EF4-FFF2-40B4-BE49-F238E27FC236}">
                <a16:creationId xmlns:a16="http://schemas.microsoft.com/office/drawing/2014/main" id="{3816563B-A8C5-4B99-91D7-22F2BC2F789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447800"/>
            <a:ext cx="3190875" cy="2686050"/>
          </a:xfrm>
          <a:prstGeom prst="rect">
            <a:avLst/>
          </a:prstGeom>
          <a:noFill/>
          <a:ln>
            <a:noFill/>
          </a:ln>
        </p:spPr>
      </p:pic>
      <p:pic>
        <p:nvPicPr>
          <p:cNvPr id="5" name="Picture 4" descr="Fig 10">
            <a:extLst>
              <a:ext uri="{FF2B5EF4-FFF2-40B4-BE49-F238E27FC236}">
                <a16:creationId xmlns:a16="http://schemas.microsoft.com/office/drawing/2014/main" id="{D833F77F-BFE7-4E58-9846-D3A00FC32F9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58" y="4483331"/>
            <a:ext cx="2668893" cy="1712422"/>
          </a:xfrm>
          <a:prstGeom prst="rect">
            <a:avLst/>
          </a:prstGeom>
          <a:noFill/>
          <a:ln>
            <a:noFill/>
          </a:ln>
        </p:spPr>
      </p:pic>
      <p:pic>
        <p:nvPicPr>
          <p:cNvPr id="6" name="Picture 5" descr="Fig 8">
            <a:extLst>
              <a:ext uri="{FF2B5EF4-FFF2-40B4-BE49-F238E27FC236}">
                <a16:creationId xmlns:a16="http://schemas.microsoft.com/office/drawing/2014/main" id="{CF881C3D-05ED-45F0-B13A-AA3BA21EAEB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8494" y="4400204"/>
            <a:ext cx="3158837" cy="1795549"/>
          </a:xfrm>
          <a:prstGeom prst="rect">
            <a:avLst/>
          </a:prstGeom>
          <a:noFill/>
          <a:ln>
            <a:noFill/>
          </a:ln>
        </p:spPr>
      </p:pic>
      <p:pic>
        <p:nvPicPr>
          <p:cNvPr id="7" name="Picture 6" descr="Fig 11">
            <a:extLst>
              <a:ext uri="{FF2B5EF4-FFF2-40B4-BE49-F238E27FC236}">
                <a16:creationId xmlns:a16="http://schemas.microsoft.com/office/drawing/2014/main" id="{13F98A4B-74BC-440C-8EAD-C595E6B39C2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11040" y="1339932"/>
            <a:ext cx="4326573" cy="2852775"/>
          </a:xfrm>
          <a:prstGeom prst="rect">
            <a:avLst/>
          </a:prstGeom>
          <a:noFill/>
          <a:ln>
            <a:noFill/>
          </a:ln>
        </p:spPr>
      </p:pic>
      <p:pic>
        <p:nvPicPr>
          <p:cNvPr id="8" name="Picture 7" descr="Fig 6">
            <a:extLst>
              <a:ext uri="{FF2B5EF4-FFF2-40B4-BE49-F238E27FC236}">
                <a16:creationId xmlns:a16="http://schemas.microsoft.com/office/drawing/2014/main" id="{44C5063B-5238-4087-8F36-9D467885271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5752" y="4329892"/>
            <a:ext cx="2702688" cy="1865861"/>
          </a:xfrm>
          <a:prstGeom prst="rect">
            <a:avLst/>
          </a:prstGeom>
          <a:noFill/>
          <a:ln>
            <a:noFill/>
          </a:ln>
        </p:spPr>
      </p:pic>
    </p:spTree>
    <p:extLst>
      <p:ext uri="{BB962C8B-B14F-4D97-AF65-F5344CB8AC3E}">
        <p14:creationId xmlns:p14="http://schemas.microsoft.com/office/powerpoint/2010/main" val="137661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D470-962D-4A8C-BA35-8A840BCB00CE}"/>
              </a:ext>
            </a:extLst>
          </p:cNvPr>
          <p:cNvSpPr>
            <a:spLocks noGrp="1"/>
          </p:cNvSpPr>
          <p:nvPr>
            <p:ph type="title"/>
          </p:nvPr>
        </p:nvSpPr>
        <p:spPr>
          <a:xfrm>
            <a:off x="2504902" y="0"/>
            <a:ext cx="6639098" cy="892233"/>
          </a:xfrm>
        </p:spPr>
        <p:txBody>
          <a:bodyPr/>
          <a:lstStyle/>
          <a:p>
            <a:r>
              <a:rPr lang="en-US" dirty="0"/>
              <a:t>SBIR on CORC Cable with ACT</a:t>
            </a:r>
            <a:br>
              <a:rPr lang="en-US" dirty="0"/>
            </a:br>
            <a:r>
              <a:rPr lang="en-US" dirty="0"/>
              <a:t>(Phase I and Phase II)</a:t>
            </a:r>
          </a:p>
        </p:txBody>
      </p:sp>
      <p:pic>
        <p:nvPicPr>
          <p:cNvPr id="3" name="Picture 2">
            <a:extLst>
              <a:ext uri="{FF2B5EF4-FFF2-40B4-BE49-F238E27FC236}">
                <a16:creationId xmlns:a16="http://schemas.microsoft.com/office/drawing/2014/main" id="{5F01A5A7-731E-434A-8CF5-B1180C926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870" y="1156855"/>
            <a:ext cx="6752501" cy="50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128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A495-B6E1-4BB5-9AB4-35288CBC9781}"/>
              </a:ext>
            </a:extLst>
          </p:cNvPr>
          <p:cNvSpPr>
            <a:spLocks noGrp="1"/>
          </p:cNvSpPr>
          <p:nvPr>
            <p:ph type="title"/>
          </p:nvPr>
        </p:nvSpPr>
        <p:spPr>
          <a:xfrm>
            <a:off x="2815243" y="98090"/>
            <a:ext cx="6284422" cy="892233"/>
          </a:xfrm>
        </p:spPr>
        <p:txBody>
          <a:bodyPr>
            <a:normAutofit fontScale="90000"/>
          </a:bodyPr>
          <a:lstStyle/>
          <a:p>
            <a:r>
              <a:rPr lang="en-US" sz="3600" dirty="0"/>
              <a:t>CORC Cable Test at BNL</a:t>
            </a:r>
            <a:br>
              <a:rPr lang="en-US" sz="3600" dirty="0"/>
            </a:br>
            <a:r>
              <a:rPr lang="en-US" sz="3600" dirty="0"/>
              <a:t>(Phase I SBIR with ACT) </a:t>
            </a:r>
          </a:p>
        </p:txBody>
      </p:sp>
      <p:pic>
        <p:nvPicPr>
          <p:cNvPr id="4" name="Picture 3">
            <a:extLst>
              <a:ext uri="{FF2B5EF4-FFF2-40B4-BE49-F238E27FC236}">
                <a16:creationId xmlns:a16="http://schemas.microsoft.com/office/drawing/2014/main" id="{F39805D3-24F7-48F0-84FE-56C5ABA599B6}"/>
              </a:ext>
            </a:extLst>
          </p:cNvPr>
          <p:cNvPicPr>
            <a:picLocks noChangeAspect="1"/>
          </p:cNvPicPr>
          <p:nvPr/>
        </p:nvPicPr>
        <p:blipFill>
          <a:blip r:embed="rId2"/>
          <a:stretch>
            <a:fillRect/>
          </a:stretch>
        </p:blipFill>
        <p:spPr>
          <a:xfrm>
            <a:off x="120694" y="1049343"/>
            <a:ext cx="7321968" cy="5438756"/>
          </a:xfrm>
          <a:prstGeom prst="rect">
            <a:avLst/>
          </a:prstGeom>
        </p:spPr>
      </p:pic>
    </p:spTree>
    <p:extLst>
      <p:ext uri="{BB962C8B-B14F-4D97-AF65-F5344CB8AC3E}">
        <p14:creationId xmlns:p14="http://schemas.microsoft.com/office/powerpoint/2010/main" val="103376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5892-192D-4571-9C94-B64C9B446575}"/>
              </a:ext>
            </a:extLst>
          </p:cNvPr>
          <p:cNvSpPr>
            <a:spLocks noGrp="1"/>
          </p:cNvSpPr>
          <p:nvPr>
            <p:ph type="title"/>
          </p:nvPr>
        </p:nvSpPr>
        <p:spPr>
          <a:xfrm>
            <a:off x="2787534" y="0"/>
            <a:ext cx="6356465" cy="947651"/>
          </a:xfrm>
        </p:spPr>
        <p:txBody>
          <a:bodyPr>
            <a:normAutofit/>
          </a:bodyPr>
          <a:lstStyle/>
          <a:p>
            <a:r>
              <a:rPr lang="en-US" sz="2800" dirty="0"/>
              <a:t>Measurements at the original V-taps</a:t>
            </a:r>
          </a:p>
        </p:txBody>
      </p:sp>
      <p:pic>
        <p:nvPicPr>
          <p:cNvPr id="3" name="Picture 2">
            <a:extLst>
              <a:ext uri="{FF2B5EF4-FFF2-40B4-BE49-F238E27FC236}">
                <a16:creationId xmlns:a16="http://schemas.microsoft.com/office/drawing/2014/main" id="{B07036CB-B98C-447A-B2BE-EE92126DE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54975"/>
            <a:ext cx="6437313"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314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0B782-C36F-429C-9D6D-179F07611FE2}"/>
              </a:ext>
            </a:extLst>
          </p:cNvPr>
          <p:cNvPicPr>
            <a:picLocks noChangeAspect="1"/>
          </p:cNvPicPr>
          <p:nvPr/>
        </p:nvPicPr>
        <p:blipFill>
          <a:blip r:embed="rId2"/>
          <a:stretch>
            <a:fillRect/>
          </a:stretch>
        </p:blipFill>
        <p:spPr>
          <a:xfrm>
            <a:off x="81907" y="1143000"/>
            <a:ext cx="7837351" cy="5150411"/>
          </a:xfrm>
          <a:prstGeom prst="rect">
            <a:avLst/>
          </a:prstGeom>
        </p:spPr>
      </p:pic>
      <p:sp>
        <p:nvSpPr>
          <p:cNvPr id="4" name="Title 2">
            <a:extLst>
              <a:ext uri="{FF2B5EF4-FFF2-40B4-BE49-F238E27FC236}">
                <a16:creationId xmlns:a16="http://schemas.microsoft.com/office/drawing/2014/main" id="{8CE596B9-2533-4305-AFBA-D04CEE6151E0}"/>
              </a:ext>
            </a:extLst>
          </p:cNvPr>
          <p:cNvSpPr>
            <a:spLocks noGrp="1"/>
          </p:cNvSpPr>
          <p:nvPr>
            <p:ph type="title"/>
          </p:nvPr>
        </p:nvSpPr>
        <p:spPr>
          <a:xfrm>
            <a:off x="2394064" y="0"/>
            <a:ext cx="6749935" cy="1143000"/>
          </a:xfrm>
        </p:spPr>
        <p:txBody>
          <a:bodyPr>
            <a:normAutofit fontScale="90000"/>
          </a:bodyPr>
          <a:lstStyle/>
          <a:p>
            <a:r>
              <a:rPr lang="en-US" sz="2800" dirty="0"/>
              <a:t>Measurements at the additional v-taps on the leads </a:t>
            </a:r>
            <a:r>
              <a:rPr lang="en-US" sz="2200" dirty="0">
                <a:solidFill>
                  <a:srgbClr val="FFFF00"/>
                </a:solidFill>
              </a:rPr>
              <a:t>(data recorded with fast logger every 100 </a:t>
            </a:r>
            <a:r>
              <a:rPr lang="en-US" sz="2200" dirty="0" err="1">
                <a:solidFill>
                  <a:srgbClr val="FFFF00"/>
                </a:solidFill>
              </a:rPr>
              <a:t>microsec</a:t>
            </a:r>
            <a:r>
              <a:rPr lang="en-US" sz="2200" dirty="0">
                <a:solidFill>
                  <a:srgbClr val="FFFF00"/>
                </a:solidFill>
              </a:rPr>
              <a:t>)</a:t>
            </a:r>
          </a:p>
        </p:txBody>
      </p:sp>
      <p:sp>
        <p:nvSpPr>
          <p:cNvPr id="5" name="TextBox 4">
            <a:extLst>
              <a:ext uri="{FF2B5EF4-FFF2-40B4-BE49-F238E27FC236}">
                <a16:creationId xmlns:a16="http://schemas.microsoft.com/office/drawing/2014/main" id="{EDEEFC1A-82EF-4E8F-9009-E34B11EB667D}"/>
              </a:ext>
            </a:extLst>
          </p:cNvPr>
          <p:cNvSpPr txBox="1"/>
          <p:nvPr/>
        </p:nvSpPr>
        <p:spPr>
          <a:xfrm>
            <a:off x="6633557" y="1374371"/>
            <a:ext cx="2259721"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b="1" dirty="0"/>
              <a:t>77 K Test to ~3000 A</a:t>
            </a:r>
          </a:p>
        </p:txBody>
      </p:sp>
    </p:spTree>
    <p:extLst>
      <p:ext uri="{BB962C8B-B14F-4D97-AF65-F5344CB8AC3E}">
        <p14:creationId xmlns:p14="http://schemas.microsoft.com/office/powerpoint/2010/main" val="2409606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546D-4C15-4E2E-A81A-968B591B4B27}"/>
              </a:ext>
            </a:extLst>
          </p:cNvPr>
          <p:cNvSpPr>
            <a:spLocks noGrp="1"/>
          </p:cNvSpPr>
          <p:nvPr>
            <p:ph type="title"/>
          </p:nvPr>
        </p:nvSpPr>
        <p:spPr/>
        <p:txBody>
          <a:bodyPr/>
          <a:lstStyle/>
          <a:p>
            <a:r>
              <a:rPr lang="en-US" dirty="0"/>
              <a:t>HTS Coil with Bi 2212 Rutherford Cable</a:t>
            </a:r>
            <a:br>
              <a:rPr lang="en-US" dirty="0"/>
            </a:br>
            <a:r>
              <a:rPr lang="en-US" dirty="0"/>
              <a:t>(React &amp; Wind)</a:t>
            </a:r>
          </a:p>
        </p:txBody>
      </p:sp>
      <p:pic>
        <p:nvPicPr>
          <p:cNvPr id="5" name="Picture 5" descr="C:\Conferences\mt18\HTS\talk\108-0859_IMG.JPG">
            <a:extLst>
              <a:ext uri="{FF2B5EF4-FFF2-40B4-BE49-F238E27FC236}">
                <a16:creationId xmlns:a16="http://schemas.microsoft.com/office/drawing/2014/main" id="{60CBE785-F598-4756-B3EC-E24E72EB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91" t="25352" r="3380" b="19719"/>
          <a:stretch>
            <a:fillRect/>
          </a:stretch>
        </p:blipFill>
        <p:spPr bwMode="auto">
          <a:xfrm>
            <a:off x="463550" y="1187335"/>
            <a:ext cx="81534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012E1363-E73E-458C-8C55-EC84FBB8100B}"/>
              </a:ext>
            </a:extLst>
          </p:cNvPr>
          <p:cNvSpPr txBox="1">
            <a:spLocks noChangeArrowheads="1"/>
          </p:cNvSpPr>
          <p:nvPr/>
        </p:nvSpPr>
        <p:spPr bwMode="auto">
          <a:xfrm>
            <a:off x="1752600" y="4871129"/>
            <a:ext cx="7315200" cy="12618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2000" b="1" dirty="0">
                <a:solidFill>
                  <a:srgbClr val="CC6600"/>
                </a:solidFill>
              </a:rPr>
              <a:t>Several Bi2212 cable racetrack R&amp;D coil built and tested at BNL.</a:t>
            </a:r>
          </a:p>
          <a:p>
            <a:pPr lvl="1">
              <a:spcBef>
                <a:spcPct val="0"/>
              </a:spcBef>
            </a:pPr>
            <a:r>
              <a:rPr lang="en-US" altLang="en-US" sz="2000" b="1" dirty="0">
                <a:solidFill>
                  <a:srgbClr val="008000"/>
                </a:solidFill>
              </a:rPr>
              <a:t>Minimum bend radius 70 mm; Cable thickness ~1.6 mm.</a:t>
            </a:r>
          </a:p>
          <a:p>
            <a:pPr lvl="2">
              <a:spcBef>
                <a:spcPct val="0"/>
              </a:spcBef>
            </a:pPr>
            <a:r>
              <a:rPr lang="en-US" altLang="en-US" sz="1800" b="1" dirty="0">
                <a:solidFill>
                  <a:srgbClr val="FF0000"/>
                </a:solidFill>
              </a:rPr>
              <a:t>Bending strain 1.4% or 0.7% depending on whether the wires in the cable are sintered or not.</a:t>
            </a:r>
          </a:p>
        </p:txBody>
      </p:sp>
      <p:pic>
        <p:nvPicPr>
          <p:cNvPr id="7" name="Picture 7" descr="C:\My Documents\中電\ラザフォード撚り線.jpg">
            <a:extLst>
              <a:ext uri="{FF2B5EF4-FFF2-40B4-BE49-F238E27FC236}">
                <a16:creationId xmlns:a16="http://schemas.microsoft.com/office/drawing/2014/main" id="{7D873D66-9141-4CC4-AF52-FB2A7EE63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41" r="27431"/>
          <a:stretch>
            <a:fillRect/>
          </a:stretch>
        </p:blipFill>
        <p:spPr bwMode="auto">
          <a:xfrm>
            <a:off x="76200" y="4708410"/>
            <a:ext cx="1600200" cy="155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61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78D0-132D-4B51-8EED-09DF30D9EF25}"/>
              </a:ext>
            </a:extLst>
          </p:cNvPr>
          <p:cNvSpPr>
            <a:spLocks noGrp="1"/>
          </p:cNvSpPr>
          <p:nvPr>
            <p:ph type="title"/>
          </p:nvPr>
        </p:nvSpPr>
        <p:spPr/>
        <p:txBody>
          <a:bodyPr>
            <a:normAutofit/>
          </a:bodyPr>
          <a:lstStyle/>
          <a:p>
            <a:r>
              <a:rPr lang="en-US" sz="3200" dirty="0"/>
              <a:t>Bi2212 Ruther Coils and Magnets</a:t>
            </a:r>
          </a:p>
        </p:txBody>
      </p:sp>
      <p:pic>
        <p:nvPicPr>
          <p:cNvPr id="6" name="Picture 3">
            <a:extLst>
              <a:ext uri="{FF2B5EF4-FFF2-40B4-BE49-F238E27FC236}">
                <a16:creationId xmlns:a16="http://schemas.microsoft.com/office/drawing/2014/main" id="{E61BCA06-4B10-474C-AA82-D3970DAFF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41368"/>
            <a:ext cx="5387163" cy="50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a:extLst>
              <a:ext uri="{FF2B5EF4-FFF2-40B4-BE49-F238E27FC236}">
                <a16:creationId xmlns:a16="http://schemas.microsoft.com/office/drawing/2014/main" id="{BF01DC65-5672-412B-A8C2-BB10BE745FC0}"/>
              </a:ext>
            </a:extLst>
          </p:cNvPr>
          <p:cNvSpPr txBox="1">
            <a:spLocks noChangeArrowheads="1"/>
          </p:cNvSpPr>
          <p:nvPr/>
        </p:nvSpPr>
        <p:spPr bwMode="auto">
          <a:xfrm>
            <a:off x="6705600" y="1916084"/>
            <a:ext cx="1997075" cy="1628775"/>
          </a:xfrm>
          <a:prstGeom prst="rect">
            <a:avLst/>
          </a:prstGeom>
          <a:noFill/>
          <a:ln w="76200" cmpd="tri">
            <a:solidFill>
              <a:srgbClr val="008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a:solidFill>
                  <a:srgbClr val="CC6600"/>
                </a:solidFill>
              </a:rPr>
              <a:t>Five Accelerator Type R&amp;D Magnets</a:t>
            </a:r>
          </a:p>
        </p:txBody>
      </p:sp>
      <p:sp>
        <p:nvSpPr>
          <p:cNvPr id="8" name="Text Box 7">
            <a:extLst>
              <a:ext uri="{FF2B5EF4-FFF2-40B4-BE49-F238E27FC236}">
                <a16:creationId xmlns:a16="http://schemas.microsoft.com/office/drawing/2014/main" id="{D1383ED2-A4D5-4DC9-B429-1CA19C524099}"/>
              </a:ext>
            </a:extLst>
          </p:cNvPr>
          <p:cNvSpPr txBox="1">
            <a:spLocks noChangeArrowheads="1"/>
          </p:cNvSpPr>
          <p:nvPr/>
        </p:nvSpPr>
        <p:spPr bwMode="auto">
          <a:xfrm>
            <a:off x="6068291" y="4551334"/>
            <a:ext cx="2855046" cy="1200329"/>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solidFill>
                  <a:srgbClr val="FF0000"/>
                </a:solidFill>
              </a:rPr>
              <a:t>HTS from Showa</a:t>
            </a:r>
          </a:p>
          <a:p>
            <a:pPr algn="ctr"/>
            <a:r>
              <a:rPr lang="en-US" altLang="en-US" sz="2400" b="1" dirty="0">
                <a:solidFill>
                  <a:srgbClr val="0000CC"/>
                </a:solidFill>
              </a:rPr>
              <a:t>Cables made at LBL</a:t>
            </a:r>
          </a:p>
          <a:p>
            <a:pPr algn="ctr"/>
            <a:r>
              <a:rPr lang="en-US" altLang="en-US" sz="2400" b="1" dirty="0">
                <a:solidFill>
                  <a:srgbClr val="006600"/>
                </a:solidFill>
              </a:rPr>
              <a:t>All React &amp; Wind</a:t>
            </a:r>
          </a:p>
        </p:txBody>
      </p:sp>
    </p:spTree>
    <p:extLst>
      <p:ext uri="{BB962C8B-B14F-4D97-AF65-F5344CB8AC3E}">
        <p14:creationId xmlns:p14="http://schemas.microsoft.com/office/powerpoint/2010/main" val="27003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78D0-132D-4B51-8EED-09DF30D9EF25}"/>
              </a:ext>
            </a:extLst>
          </p:cNvPr>
          <p:cNvSpPr>
            <a:spLocks noGrp="1"/>
          </p:cNvSpPr>
          <p:nvPr>
            <p:ph type="title"/>
          </p:nvPr>
        </p:nvSpPr>
        <p:spPr/>
        <p:txBody>
          <a:bodyPr>
            <a:normAutofit/>
          </a:bodyPr>
          <a:lstStyle/>
          <a:p>
            <a:r>
              <a:rPr lang="en-US" sz="3200" dirty="0"/>
              <a:t>Bi2212/Nb</a:t>
            </a:r>
            <a:r>
              <a:rPr lang="en-US" sz="3200" baseline="-25000" dirty="0"/>
              <a:t>3</a:t>
            </a:r>
            <a:r>
              <a:rPr lang="en-US" sz="3200" dirty="0"/>
              <a:t>Sn Hybrid Dipole</a:t>
            </a:r>
          </a:p>
        </p:txBody>
      </p:sp>
      <p:grpSp>
        <p:nvGrpSpPr>
          <p:cNvPr id="9" name="Group 27">
            <a:extLst>
              <a:ext uri="{FF2B5EF4-FFF2-40B4-BE49-F238E27FC236}">
                <a16:creationId xmlns:a16="http://schemas.microsoft.com/office/drawing/2014/main" id="{CEDED4B2-7B12-49A5-8BB2-1BA71C8001F9}"/>
              </a:ext>
            </a:extLst>
          </p:cNvPr>
          <p:cNvGrpSpPr>
            <a:grpSpLocks/>
          </p:cNvGrpSpPr>
          <p:nvPr/>
        </p:nvGrpSpPr>
        <p:grpSpPr bwMode="auto">
          <a:xfrm>
            <a:off x="1219200" y="2038350"/>
            <a:ext cx="5995988" cy="3810000"/>
            <a:chOff x="0" y="968"/>
            <a:chExt cx="3777" cy="2400"/>
          </a:xfrm>
        </p:grpSpPr>
        <p:grpSp>
          <p:nvGrpSpPr>
            <p:cNvPr id="10" name="Group 26">
              <a:extLst>
                <a:ext uri="{FF2B5EF4-FFF2-40B4-BE49-F238E27FC236}">
                  <a16:creationId xmlns:a16="http://schemas.microsoft.com/office/drawing/2014/main" id="{BFB7819E-2566-4815-AD55-C2AB04F155C3}"/>
                </a:ext>
              </a:extLst>
            </p:cNvPr>
            <p:cNvGrpSpPr>
              <a:grpSpLocks/>
            </p:cNvGrpSpPr>
            <p:nvPr/>
          </p:nvGrpSpPr>
          <p:grpSpPr bwMode="auto">
            <a:xfrm>
              <a:off x="0" y="968"/>
              <a:ext cx="3777" cy="2400"/>
              <a:chOff x="0" y="968"/>
              <a:chExt cx="3777" cy="2400"/>
            </a:xfrm>
          </p:grpSpPr>
          <p:grpSp>
            <p:nvGrpSpPr>
              <p:cNvPr id="12" name="Group 23">
                <a:extLst>
                  <a:ext uri="{FF2B5EF4-FFF2-40B4-BE49-F238E27FC236}">
                    <a16:creationId xmlns:a16="http://schemas.microsoft.com/office/drawing/2014/main" id="{26EE01BE-CFE6-4323-9107-A390769B2F28}"/>
                  </a:ext>
                </a:extLst>
              </p:cNvPr>
              <p:cNvGrpSpPr>
                <a:grpSpLocks/>
              </p:cNvGrpSpPr>
              <p:nvPr/>
            </p:nvGrpSpPr>
            <p:grpSpPr bwMode="auto">
              <a:xfrm>
                <a:off x="0" y="968"/>
                <a:ext cx="3677" cy="2400"/>
                <a:chOff x="56" y="968"/>
                <a:chExt cx="3677" cy="2400"/>
              </a:xfrm>
            </p:grpSpPr>
            <p:grpSp>
              <p:nvGrpSpPr>
                <p:cNvPr id="17" name="Group 20">
                  <a:extLst>
                    <a:ext uri="{FF2B5EF4-FFF2-40B4-BE49-F238E27FC236}">
                      <a16:creationId xmlns:a16="http://schemas.microsoft.com/office/drawing/2014/main" id="{D26CE26C-EA4C-4EBC-86DA-9F6F696F446D}"/>
                    </a:ext>
                  </a:extLst>
                </p:cNvPr>
                <p:cNvGrpSpPr>
                  <a:grpSpLocks/>
                </p:cNvGrpSpPr>
                <p:nvPr/>
              </p:nvGrpSpPr>
              <p:grpSpPr bwMode="auto">
                <a:xfrm>
                  <a:off x="56" y="968"/>
                  <a:ext cx="3677" cy="2400"/>
                  <a:chOff x="56" y="968"/>
                  <a:chExt cx="3677" cy="2400"/>
                </a:xfrm>
              </p:grpSpPr>
              <p:pic>
                <p:nvPicPr>
                  <p:cNvPr id="20" name="Picture 7">
                    <a:extLst>
                      <a:ext uri="{FF2B5EF4-FFF2-40B4-BE49-F238E27FC236}">
                        <a16:creationId xmlns:a16="http://schemas.microsoft.com/office/drawing/2014/main" id="{A7166379-E58C-4FE5-ACF9-F33DB1F11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 y="968"/>
                    <a:ext cx="3677"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8">
                    <a:extLst>
                      <a:ext uri="{FF2B5EF4-FFF2-40B4-BE49-F238E27FC236}">
                        <a16:creationId xmlns:a16="http://schemas.microsoft.com/office/drawing/2014/main" id="{015F4B73-0B6D-4A52-B7B8-0A3B6B3BF7C0}"/>
                      </a:ext>
                    </a:extLst>
                  </p:cNvPr>
                  <p:cNvSpPr txBox="1">
                    <a:spLocks noChangeArrowheads="1"/>
                  </p:cNvSpPr>
                  <p:nvPr/>
                </p:nvSpPr>
                <p:spPr bwMode="auto">
                  <a:xfrm>
                    <a:off x="3109" y="1894"/>
                    <a:ext cx="48" cy="163"/>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spAutoFit/>
                  </a:bodyPr>
                  <a:lstStyle/>
                  <a:p>
                    <a:pPr>
                      <a:spcBef>
                        <a:spcPct val="50000"/>
                      </a:spcBef>
                    </a:pPr>
                    <a:r>
                      <a:rPr lang="en-US" altLang="en-US" sz="1400" b="1">
                        <a:solidFill>
                          <a:srgbClr val="FF00FF"/>
                        </a:solidFill>
                      </a:rPr>
                      <a:t>6</a:t>
                    </a:r>
                  </a:p>
                </p:txBody>
              </p:sp>
              <p:sp>
                <p:nvSpPr>
                  <p:cNvPr id="22" name="Text Box 19">
                    <a:extLst>
                      <a:ext uri="{FF2B5EF4-FFF2-40B4-BE49-F238E27FC236}">
                        <a16:creationId xmlns:a16="http://schemas.microsoft.com/office/drawing/2014/main" id="{6710F2C0-2610-4295-85C5-978C09B736E1}"/>
                      </a:ext>
                    </a:extLst>
                  </p:cNvPr>
                  <p:cNvSpPr txBox="1">
                    <a:spLocks noChangeArrowheads="1"/>
                  </p:cNvSpPr>
                  <p:nvPr/>
                </p:nvSpPr>
                <p:spPr bwMode="auto">
                  <a:xfrm>
                    <a:off x="1824" y="1536"/>
                    <a:ext cx="48" cy="163"/>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spAutoFit/>
                  </a:bodyPr>
                  <a:lstStyle/>
                  <a:p>
                    <a:pPr>
                      <a:spcBef>
                        <a:spcPct val="50000"/>
                      </a:spcBef>
                    </a:pPr>
                    <a:r>
                      <a:rPr lang="en-US" altLang="en-US" sz="1400" b="1">
                        <a:solidFill>
                          <a:srgbClr val="FF00FF"/>
                        </a:solidFill>
                      </a:rPr>
                      <a:t>6</a:t>
                    </a:r>
                  </a:p>
                </p:txBody>
              </p:sp>
            </p:grpSp>
            <p:sp>
              <p:nvSpPr>
                <p:cNvPr id="18" name="Text Box 21">
                  <a:extLst>
                    <a:ext uri="{FF2B5EF4-FFF2-40B4-BE49-F238E27FC236}">
                      <a16:creationId xmlns:a16="http://schemas.microsoft.com/office/drawing/2014/main" id="{6777AF1D-F44E-40EB-B9AF-CF72B33BAECC}"/>
                    </a:ext>
                  </a:extLst>
                </p:cNvPr>
                <p:cNvSpPr txBox="1">
                  <a:spLocks noChangeArrowheads="1"/>
                </p:cNvSpPr>
                <p:nvPr/>
              </p:nvSpPr>
              <p:spPr bwMode="auto">
                <a:xfrm>
                  <a:off x="3247" y="2280"/>
                  <a:ext cx="48" cy="115"/>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b="1">
                      <a:solidFill>
                        <a:srgbClr val="3333FF"/>
                      </a:solidFill>
                    </a:rPr>
                    <a:t>7</a:t>
                  </a:r>
                </a:p>
              </p:txBody>
            </p:sp>
            <p:sp>
              <p:nvSpPr>
                <p:cNvPr id="19" name="Text Box 22">
                  <a:extLst>
                    <a:ext uri="{FF2B5EF4-FFF2-40B4-BE49-F238E27FC236}">
                      <a16:creationId xmlns:a16="http://schemas.microsoft.com/office/drawing/2014/main" id="{C3B79978-DE75-496F-BF4F-99313BCA1265}"/>
                    </a:ext>
                  </a:extLst>
                </p:cNvPr>
                <p:cNvSpPr txBox="1">
                  <a:spLocks noChangeArrowheads="1"/>
                </p:cNvSpPr>
                <p:nvPr/>
              </p:nvSpPr>
              <p:spPr bwMode="auto">
                <a:xfrm>
                  <a:off x="1301" y="1284"/>
                  <a:ext cx="48" cy="115"/>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b="1">
                      <a:solidFill>
                        <a:srgbClr val="3333FF"/>
                      </a:solidFill>
                    </a:rPr>
                    <a:t>7</a:t>
                  </a:r>
                </a:p>
              </p:txBody>
            </p:sp>
          </p:grpSp>
          <p:sp>
            <p:nvSpPr>
              <p:cNvPr id="13" name="Line 10">
                <a:extLst>
                  <a:ext uri="{FF2B5EF4-FFF2-40B4-BE49-F238E27FC236}">
                    <a16:creationId xmlns:a16="http://schemas.microsoft.com/office/drawing/2014/main" id="{8ECE4DDD-67E4-4EBA-95DC-DEF0FB0D14DE}"/>
                  </a:ext>
                </a:extLst>
              </p:cNvPr>
              <p:cNvSpPr>
                <a:spLocks noChangeShapeType="1"/>
              </p:cNvSpPr>
              <p:nvPr/>
            </p:nvSpPr>
            <p:spPr bwMode="auto">
              <a:xfrm>
                <a:off x="2242" y="1338"/>
                <a:ext cx="571" cy="1"/>
              </a:xfrm>
              <a:prstGeom prst="line">
                <a:avLst/>
              </a:prstGeom>
              <a:noFill/>
              <a:ln w="12700">
                <a:solidFill>
                  <a:srgbClr val="33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1">
                <a:extLst>
                  <a:ext uri="{FF2B5EF4-FFF2-40B4-BE49-F238E27FC236}">
                    <a16:creationId xmlns:a16="http://schemas.microsoft.com/office/drawing/2014/main" id="{118CB6FC-96F5-4CEC-A16E-663B8FA1CEB5}"/>
                  </a:ext>
                </a:extLst>
              </p:cNvPr>
              <p:cNvSpPr>
                <a:spLocks noChangeShapeType="1"/>
              </p:cNvSpPr>
              <p:nvPr/>
            </p:nvSpPr>
            <p:spPr bwMode="auto">
              <a:xfrm flipV="1">
                <a:off x="2107" y="1338"/>
                <a:ext cx="706" cy="168"/>
              </a:xfrm>
              <a:prstGeom prst="line">
                <a:avLst/>
              </a:prstGeom>
              <a:noFill/>
              <a:ln w="20638">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Rectangle 13">
                <a:extLst>
                  <a:ext uri="{FF2B5EF4-FFF2-40B4-BE49-F238E27FC236}">
                    <a16:creationId xmlns:a16="http://schemas.microsoft.com/office/drawing/2014/main" id="{317424DA-D6C2-4B9F-8DC1-587D0CAC9436}"/>
                  </a:ext>
                </a:extLst>
              </p:cNvPr>
              <p:cNvSpPr>
                <a:spLocks noChangeArrowheads="1"/>
              </p:cNvSpPr>
              <p:nvPr/>
            </p:nvSpPr>
            <p:spPr bwMode="auto">
              <a:xfrm>
                <a:off x="2855" y="1296"/>
                <a:ext cx="7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b="1">
                    <a:solidFill>
                      <a:srgbClr val="0000CC"/>
                    </a:solidFill>
                  </a:rPr>
                  <a:t>(Magnet DCC014)</a:t>
                </a:r>
                <a:endParaRPr lang="en-US" altLang="en-US"/>
              </a:p>
            </p:txBody>
          </p:sp>
          <p:sp>
            <p:nvSpPr>
              <p:cNvPr id="16" name="Rectangle 24">
                <a:extLst>
                  <a:ext uri="{FF2B5EF4-FFF2-40B4-BE49-F238E27FC236}">
                    <a16:creationId xmlns:a16="http://schemas.microsoft.com/office/drawing/2014/main" id="{76AEBDD3-A508-4E03-8309-CCB468D26DA9}"/>
                  </a:ext>
                </a:extLst>
              </p:cNvPr>
              <p:cNvSpPr>
                <a:spLocks noChangeArrowheads="1"/>
              </p:cNvSpPr>
              <p:nvPr/>
            </p:nvSpPr>
            <p:spPr bwMode="auto">
              <a:xfrm>
                <a:off x="3048" y="2654"/>
                <a:ext cx="729"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b="1">
                    <a:solidFill>
                      <a:srgbClr val="FF0000"/>
                    </a:solidFill>
                  </a:rPr>
                  <a:t>(Magnet DCC012)</a:t>
                </a:r>
                <a:endParaRPr lang="en-US" altLang="en-US"/>
              </a:p>
            </p:txBody>
          </p:sp>
        </p:grpSp>
        <p:sp>
          <p:nvSpPr>
            <p:cNvPr id="11" name="Rectangle 16">
              <a:extLst>
                <a:ext uri="{FF2B5EF4-FFF2-40B4-BE49-F238E27FC236}">
                  <a16:creationId xmlns:a16="http://schemas.microsoft.com/office/drawing/2014/main" id="{C5C3CC28-F4F7-4334-9328-03A8EAD51620}"/>
                </a:ext>
              </a:extLst>
            </p:cNvPr>
            <p:cNvSpPr>
              <a:spLocks noChangeArrowheads="1"/>
            </p:cNvSpPr>
            <p:nvPr/>
          </p:nvSpPr>
          <p:spPr bwMode="auto">
            <a:xfrm>
              <a:off x="1569" y="2767"/>
              <a:ext cx="773"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100" b="1">
                  <a:solidFill>
                    <a:srgbClr val="008000"/>
                  </a:solidFill>
                </a:rPr>
                <a:t>(Magnet DCC008)</a:t>
              </a:r>
              <a:endParaRPr lang="en-US" altLang="en-US"/>
            </a:p>
          </p:txBody>
        </p:sp>
      </p:grpSp>
      <p:sp>
        <p:nvSpPr>
          <p:cNvPr id="3" name="Rectangle 2">
            <a:extLst>
              <a:ext uri="{FF2B5EF4-FFF2-40B4-BE49-F238E27FC236}">
                <a16:creationId xmlns:a16="http://schemas.microsoft.com/office/drawing/2014/main" id="{5FEBDC14-472F-461C-ABF7-AFADCB27F568}"/>
              </a:ext>
            </a:extLst>
          </p:cNvPr>
          <p:cNvSpPr/>
          <p:nvPr/>
        </p:nvSpPr>
        <p:spPr>
          <a:xfrm>
            <a:off x="127463" y="1409481"/>
            <a:ext cx="8850282" cy="461665"/>
          </a:xfrm>
          <a:prstGeom prst="rect">
            <a:avLst/>
          </a:prstGeom>
        </p:spPr>
        <p:txBody>
          <a:bodyPr wrap="square">
            <a:spAutoFit/>
          </a:bodyPr>
          <a:lstStyle/>
          <a:p>
            <a:r>
              <a:rPr lang="en-US" altLang="en-US" sz="2400" b="1" dirty="0">
                <a:solidFill>
                  <a:srgbClr val="0000CC"/>
                </a:solidFill>
                <a:latin typeface="Times New Roman" panose="02020603050405020304" pitchFamily="18" charset="0"/>
              </a:rPr>
              <a:t>HTS/LTS Hybrid Magnets (background field provided by Nb</a:t>
            </a:r>
            <a:r>
              <a:rPr lang="en-US" altLang="en-US" sz="2400" b="1" baseline="-25000" dirty="0">
                <a:solidFill>
                  <a:srgbClr val="0000CC"/>
                </a:solidFill>
                <a:latin typeface="Times New Roman" panose="02020603050405020304" pitchFamily="18" charset="0"/>
              </a:rPr>
              <a:t>3</a:t>
            </a:r>
            <a:r>
              <a:rPr lang="en-US" altLang="en-US" sz="2400" b="1" dirty="0">
                <a:solidFill>
                  <a:srgbClr val="0000CC"/>
                </a:solidFill>
                <a:latin typeface="Times New Roman" panose="02020603050405020304" pitchFamily="18" charset="0"/>
              </a:rPr>
              <a:t>Sn)</a:t>
            </a:r>
            <a:endParaRPr lang="en-US" sz="2400" dirty="0"/>
          </a:p>
        </p:txBody>
      </p:sp>
    </p:spTree>
    <p:extLst>
      <p:ext uri="{BB962C8B-B14F-4D97-AF65-F5344CB8AC3E}">
        <p14:creationId xmlns:p14="http://schemas.microsoft.com/office/powerpoint/2010/main" val="2368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999" y="73423"/>
            <a:ext cx="5850775" cy="907598"/>
          </a:xfrm>
        </p:spPr>
        <p:txBody>
          <a:bodyPr>
            <a:noAutofit/>
          </a:bodyPr>
          <a:lstStyle/>
          <a:p>
            <a:r>
              <a:rPr lang="en-US" sz="2800" dirty="0"/>
              <a:t>Freeway Overpass/</a:t>
            </a:r>
            <a:r>
              <a:rPr lang="en-US" sz="2800" dirty="0" err="1"/>
              <a:t>UnderPass</a:t>
            </a:r>
            <a:r>
              <a:rPr lang="en-US" sz="2800" dirty="0"/>
              <a:t> </a:t>
            </a:r>
            <a:br>
              <a:rPr lang="en-US" sz="2800" dirty="0"/>
            </a:br>
            <a:r>
              <a:rPr lang="en-US" sz="2800" dirty="0"/>
              <a:t>(or clover-leaf) Ends</a:t>
            </a:r>
          </a:p>
        </p:txBody>
      </p:sp>
      <p:pic>
        <p:nvPicPr>
          <p:cNvPr id="7" name="Picture 68" descr="C:\LTSW\ltsw16\highway\rg3a.jpg"/>
          <p:cNvPicPr>
            <a:picLocks noChangeAspect="1" noChangeArrowheads="1"/>
          </p:cNvPicPr>
          <p:nvPr/>
        </p:nvPicPr>
        <p:blipFill rotWithShape="1">
          <a:blip r:embed="rId2">
            <a:extLst>
              <a:ext uri="{28A0092B-C50C-407E-A947-70E740481C1C}">
                <a14:useLocalDpi xmlns:a14="http://schemas.microsoft.com/office/drawing/2010/main" val="0"/>
              </a:ext>
            </a:extLst>
          </a:blip>
          <a:srcRect l="7224" t="1181" r="1108" b="24389"/>
          <a:stretch/>
        </p:blipFill>
        <p:spPr bwMode="auto">
          <a:xfrm>
            <a:off x="152400" y="1200383"/>
            <a:ext cx="3823252" cy="31580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1227725"/>
            <a:ext cx="2855269" cy="830997"/>
          </a:xfrm>
          <a:prstGeom prst="rect">
            <a:avLst/>
          </a:prstGeom>
          <a:noFill/>
        </p:spPr>
        <p:txBody>
          <a:bodyPr wrap="none" rtlCol="0">
            <a:spAutoFit/>
          </a:bodyPr>
          <a:lstStyle/>
          <a:p>
            <a:r>
              <a:rPr lang="en-US" sz="4800" b="1" dirty="0">
                <a:solidFill>
                  <a:srgbClr val="FFFF00"/>
                </a:solidFill>
              </a:rPr>
              <a:t>ASC2002</a:t>
            </a:r>
          </a:p>
        </p:txBody>
      </p:sp>
      <p:sp>
        <p:nvSpPr>
          <p:cNvPr id="3" name="TextBox 2"/>
          <p:cNvSpPr txBox="1"/>
          <p:nvPr/>
        </p:nvSpPr>
        <p:spPr>
          <a:xfrm>
            <a:off x="4372494" y="1679403"/>
            <a:ext cx="4572000" cy="830997"/>
          </a:xfrm>
          <a:prstGeom prst="rect">
            <a:avLst/>
          </a:prstGeom>
          <a:noFill/>
        </p:spPr>
        <p:txBody>
          <a:bodyPr wrap="square" rtlCol="0">
            <a:spAutoFit/>
          </a:bodyPr>
          <a:lstStyle/>
          <a:p>
            <a:pPr marL="457200" indent="-457200">
              <a:spcBef>
                <a:spcPts val="600"/>
              </a:spcBef>
              <a:buFont typeface="Wingdings" panose="05000000000000000000" pitchFamily="2" charset="2"/>
              <a:buChar char="Ø"/>
            </a:pPr>
            <a:r>
              <a:rPr lang="en-US" sz="2400" b="1" dirty="0">
                <a:solidFill>
                  <a:srgbClr val="00B050"/>
                </a:solidFill>
              </a:rPr>
              <a:t>HTS test coil wound in Phase I with e2P/BNL SBIR</a:t>
            </a:r>
          </a:p>
        </p:txBody>
      </p:sp>
      <p:sp>
        <p:nvSpPr>
          <p:cNvPr id="8" name="TextBox 7">
            <a:extLst>
              <a:ext uri="{FF2B5EF4-FFF2-40B4-BE49-F238E27FC236}">
                <a16:creationId xmlns:a16="http://schemas.microsoft.com/office/drawing/2014/main" id="{B29622C6-0A78-4B1D-A17A-AC74DF4F44A2}"/>
              </a:ext>
            </a:extLst>
          </p:cNvPr>
          <p:cNvSpPr txBox="1"/>
          <p:nvPr/>
        </p:nvSpPr>
        <p:spPr>
          <a:xfrm rot="-5400000">
            <a:off x="3034046" y="3097514"/>
            <a:ext cx="1237839" cy="707886"/>
          </a:xfrm>
          <a:prstGeom prst="rect">
            <a:avLst/>
          </a:prstGeom>
          <a:noFill/>
        </p:spPr>
        <p:txBody>
          <a:bodyPr wrap="none" rtlCol="0">
            <a:spAutoFit/>
          </a:bodyPr>
          <a:lstStyle/>
          <a:p>
            <a:r>
              <a:rPr lang="en-US" sz="4000" b="1" dirty="0">
                <a:solidFill>
                  <a:srgbClr val="FFFF00"/>
                </a:solidFill>
              </a:rPr>
              <a:t>BNL</a:t>
            </a:r>
          </a:p>
        </p:txBody>
      </p:sp>
      <p:pic>
        <p:nvPicPr>
          <p:cNvPr id="5" name="Picture 4">
            <a:extLst>
              <a:ext uri="{FF2B5EF4-FFF2-40B4-BE49-F238E27FC236}">
                <a16:creationId xmlns:a16="http://schemas.microsoft.com/office/drawing/2014/main" id="{4372CDDE-62C1-4126-B425-43F556AC9A09}"/>
              </a:ext>
            </a:extLst>
          </p:cNvPr>
          <p:cNvPicPr>
            <a:picLocks noChangeAspect="1"/>
          </p:cNvPicPr>
          <p:nvPr/>
        </p:nvPicPr>
        <p:blipFill>
          <a:blip r:embed="rId3"/>
          <a:stretch>
            <a:fillRect/>
          </a:stretch>
        </p:blipFill>
        <p:spPr>
          <a:xfrm>
            <a:off x="0" y="4762549"/>
            <a:ext cx="4572000" cy="1319615"/>
          </a:xfrm>
          <a:prstGeom prst="rect">
            <a:avLst/>
          </a:prstGeom>
        </p:spPr>
      </p:pic>
      <p:sp>
        <p:nvSpPr>
          <p:cNvPr id="9" name="Rectangle 8">
            <a:extLst>
              <a:ext uri="{FF2B5EF4-FFF2-40B4-BE49-F238E27FC236}">
                <a16:creationId xmlns:a16="http://schemas.microsoft.com/office/drawing/2014/main" id="{EF3D7AB1-9313-446A-929D-39A5AB96F8C0}"/>
              </a:ext>
            </a:extLst>
          </p:cNvPr>
          <p:cNvSpPr/>
          <p:nvPr/>
        </p:nvSpPr>
        <p:spPr>
          <a:xfrm>
            <a:off x="0" y="4372052"/>
            <a:ext cx="1962397" cy="584775"/>
          </a:xfrm>
          <a:prstGeom prst="rect">
            <a:avLst/>
          </a:prstGeom>
          <a:noFill/>
        </p:spPr>
        <p:txBody>
          <a:bodyPr wrap="none" lIns="91440" tIns="45720" rIns="91440" bIns="45720">
            <a:spAutoFit/>
          </a:bodyPr>
          <a:lstStyle/>
          <a:p>
            <a:pPr algn="ctr"/>
            <a:r>
              <a:rPr lang="en-US" sz="3200" b="1" cap="none" spc="0" dirty="0">
                <a:ln w="12700" cmpd="sng">
                  <a:solidFill>
                    <a:schemeClr val="accent4"/>
                  </a:solidFill>
                  <a:prstDash val="solid"/>
                </a:ln>
                <a:solidFill>
                  <a:srgbClr val="FF0000"/>
                </a:solidFill>
                <a:effectLst/>
              </a:rPr>
              <a:t>ASC2018</a:t>
            </a:r>
          </a:p>
        </p:txBody>
      </p:sp>
      <p:sp>
        <p:nvSpPr>
          <p:cNvPr id="12" name="Rectangle 11">
            <a:extLst>
              <a:ext uri="{FF2B5EF4-FFF2-40B4-BE49-F238E27FC236}">
                <a16:creationId xmlns:a16="http://schemas.microsoft.com/office/drawing/2014/main" id="{9BA319A7-5F60-44D8-BE75-32E33D740B77}"/>
              </a:ext>
            </a:extLst>
          </p:cNvPr>
          <p:cNvSpPr/>
          <p:nvPr/>
        </p:nvSpPr>
        <p:spPr>
          <a:xfrm>
            <a:off x="3301428" y="5789776"/>
            <a:ext cx="1348447" cy="584775"/>
          </a:xfrm>
          <a:prstGeom prst="rect">
            <a:avLst/>
          </a:prstGeom>
          <a:noFill/>
        </p:spPr>
        <p:txBody>
          <a:bodyPr wrap="none" lIns="91440" tIns="45720" rIns="91440" bIns="45720">
            <a:spAutoFit/>
          </a:bodyPr>
          <a:lstStyle/>
          <a:p>
            <a:pPr algn="ctr"/>
            <a:r>
              <a:rPr lang="en-US" sz="3200" b="1" cap="none" spc="0" dirty="0">
                <a:ln w="12700" cmpd="sng">
                  <a:solidFill>
                    <a:schemeClr val="accent4"/>
                  </a:solidFill>
                  <a:prstDash val="solid"/>
                </a:ln>
                <a:solidFill>
                  <a:srgbClr val="FF0000"/>
                </a:solidFill>
                <a:effectLst/>
              </a:rPr>
              <a:t>CERN</a:t>
            </a:r>
          </a:p>
        </p:txBody>
      </p:sp>
    </p:spTree>
    <p:extLst>
      <p:ext uri="{BB962C8B-B14F-4D97-AF65-F5344CB8AC3E}">
        <p14:creationId xmlns:p14="http://schemas.microsoft.com/office/powerpoint/2010/main" val="1539171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490" y="138473"/>
            <a:ext cx="6476999" cy="891381"/>
          </a:xfrm>
        </p:spPr>
        <p:txBody>
          <a:bodyPr>
            <a:normAutofit fontScale="90000"/>
          </a:bodyPr>
          <a:lstStyle/>
          <a:p>
            <a:r>
              <a:rPr lang="en-US" sz="2800" dirty="0"/>
              <a:t>Demonstrations of the Overpass/Underpass in Phase I</a:t>
            </a:r>
            <a:endParaRPr lang="en-US" sz="2800" dirty="0">
              <a:solidFill>
                <a:srgbClr val="006600"/>
              </a:solidFill>
            </a:endParaRPr>
          </a:p>
        </p:txBody>
      </p:sp>
      <p:pic>
        <p:nvPicPr>
          <p:cNvPr id="4" name="Picture 79" descr="C:\LTSW\ltsw16\e2p\IMG_43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611" b="18053"/>
          <a:stretch/>
        </p:blipFill>
        <p:spPr bwMode="auto">
          <a:xfrm>
            <a:off x="684917" y="4058202"/>
            <a:ext cx="446049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193" y="4094595"/>
            <a:ext cx="3965255"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1190624"/>
            <a:ext cx="47926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4" descr="C:\LTSW\ltsw16\IMG_42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1229909"/>
            <a:ext cx="3505200"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4832" y="4686479"/>
            <a:ext cx="2042547"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US" sz="2000" b="1" dirty="0"/>
              <a:t>12 mm wide tape</a:t>
            </a:r>
          </a:p>
          <a:p>
            <a:pPr algn="ctr"/>
            <a:r>
              <a:rPr lang="en-US" sz="2000" b="1" dirty="0"/>
              <a:t>No degradation</a:t>
            </a:r>
          </a:p>
        </p:txBody>
      </p:sp>
      <p:sp>
        <p:nvSpPr>
          <p:cNvPr id="7" name="TextBox 6"/>
          <p:cNvSpPr txBox="1"/>
          <p:nvPr/>
        </p:nvSpPr>
        <p:spPr>
          <a:xfrm rot="-5400000">
            <a:off x="-715787" y="4933047"/>
            <a:ext cx="213856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b="1" dirty="0">
                <a:solidFill>
                  <a:srgbClr val="FFFF00"/>
                </a:solidFill>
              </a:rPr>
              <a:t>SBIR with e2P</a:t>
            </a:r>
          </a:p>
        </p:txBody>
      </p:sp>
      <p:sp>
        <p:nvSpPr>
          <p:cNvPr id="8" name="TextBox 7"/>
          <p:cNvSpPr txBox="1"/>
          <p:nvPr/>
        </p:nvSpPr>
        <p:spPr>
          <a:xfrm>
            <a:off x="6107568" y="3858809"/>
            <a:ext cx="2070503" cy="400110"/>
          </a:xfrm>
          <a:prstGeom prst="rect">
            <a:avLst/>
          </a:prstGeom>
          <a:noFill/>
        </p:spPr>
        <p:txBody>
          <a:bodyPr wrap="none" rtlCol="0">
            <a:spAutoFit/>
          </a:bodyPr>
          <a:lstStyle/>
          <a:p>
            <a:r>
              <a:rPr lang="en-US" sz="2000" b="1" dirty="0"/>
              <a:t>77 K Test Results</a:t>
            </a:r>
          </a:p>
        </p:txBody>
      </p:sp>
    </p:spTree>
    <p:extLst>
      <p:ext uri="{BB962C8B-B14F-4D97-AF65-F5344CB8AC3E}">
        <p14:creationId xmlns:p14="http://schemas.microsoft.com/office/powerpoint/2010/main" val="426331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70AF-5531-44EF-9AB4-111F97536935}"/>
              </a:ext>
            </a:extLst>
          </p:cNvPr>
          <p:cNvSpPr>
            <a:spLocks noGrp="1"/>
          </p:cNvSpPr>
          <p:nvPr>
            <p:ph type="title"/>
          </p:nvPr>
        </p:nvSpPr>
        <p:spPr>
          <a:xfrm>
            <a:off x="2743201" y="90488"/>
            <a:ext cx="4343399" cy="808037"/>
          </a:xfrm>
        </p:spPr>
        <p:txBody>
          <a:bodyPr>
            <a:normAutofit fontScale="90000"/>
          </a:bodyPr>
          <a:lstStyle/>
          <a:p>
            <a:r>
              <a:rPr lang="en-US" sz="5400" dirty="0"/>
              <a:t>BNL at USMSP</a:t>
            </a:r>
          </a:p>
        </p:txBody>
      </p:sp>
      <p:sp>
        <p:nvSpPr>
          <p:cNvPr id="3" name="Content Placeholder 2">
            <a:extLst>
              <a:ext uri="{FF2B5EF4-FFF2-40B4-BE49-F238E27FC236}">
                <a16:creationId xmlns:a16="http://schemas.microsoft.com/office/drawing/2014/main" id="{3EBAE43F-EAC1-4C13-9322-E9DF84A1BF89}"/>
              </a:ext>
            </a:extLst>
          </p:cNvPr>
          <p:cNvSpPr>
            <a:spLocks noGrp="1"/>
          </p:cNvSpPr>
          <p:nvPr>
            <p:ph idx="1"/>
          </p:nvPr>
        </p:nvSpPr>
        <p:spPr>
          <a:xfrm>
            <a:off x="88669" y="1219200"/>
            <a:ext cx="9055331" cy="5166360"/>
          </a:xfrm>
        </p:spPr>
        <p:txBody>
          <a:bodyPr>
            <a:normAutofit lnSpcReduction="10000"/>
          </a:bodyPr>
          <a:lstStyle/>
          <a:p>
            <a:pPr>
              <a:spcBef>
                <a:spcPts val="1200"/>
              </a:spcBef>
            </a:pPr>
            <a:r>
              <a:rPr lang="en-US" sz="2400" b="1" dirty="0"/>
              <a:t>BNL is glad to join US magnet development program…</a:t>
            </a:r>
          </a:p>
          <a:p>
            <a:pPr>
              <a:spcBef>
                <a:spcPts val="1200"/>
              </a:spcBef>
            </a:pPr>
            <a:r>
              <a:rPr lang="en-US" sz="2400" b="1" dirty="0"/>
              <a:t>Funding is in place in May FIN plan, which means we can start working soon.</a:t>
            </a:r>
          </a:p>
          <a:p>
            <a:pPr>
              <a:spcBef>
                <a:spcPts val="1200"/>
              </a:spcBef>
            </a:pPr>
            <a:r>
              <a:rPr lang="en-US" sz="2400" b="1" dirty="0"/>
              <a:t>Key memorandum is being signed, if not done already.</a:t>
            </a:r>
          </a:p>
          <a:p>
            <a:pPr>
              <a:spcBef>
                <a:spcPts val="1200"/>
              </a:spcBef>
            </a:pPr>
            <a:r>
              <a:rPr lang="en-US" sz="2400" b="1" dirty="0"/>
              <a:t>The initial scope of work for this year was planned to do (a) quench studies on CORC cable and (b) magnetization studies of HTS tape coils (field primarily parallel to the wider face), both in the background field of BNL 10 T common coil dipole.</a:t>
            </a:r>
          </a:p>
          <a:p>
            <a:pPr>
              <a:spcBef>
                <a:spcPts val="1200"/>
              </a:spcBef>
            </a:pPr>
            <a:r>
              <a:rPr lang="en-US" sz="2400" b="1" dirty="0"/>
              <a:t>A detailed plan for will be presented in a future presentation for your feedback. We are already in discussion with LBL and ACT. </a:t>
            </a:r>
          </a:p>
          <a:p>
            <a:pPr>
              <a:spcBef>
                <a:spcPts val="1200"/>
              </a:spcBef>
            </a:pPr>
            <a:r>
              <a:rPr lang="en-US" sz="2400" b="1" dirty="0"/>
              <a:t>The purpose of this presentation is to review previous BNL HTS magnet programs related to accelerators. We are open to sharing experimental data for better scientific understanding.</a:t>
            </a:r>
          </a:p>
        </p:txBody>
      </p:sp>
    </p:spTree>
    <p:extLst>
      <p:ext uri="{BB962C8B-B14F-4D97-AF65-F5344CB8AC3E}">
        <p14:creationId xmlns:p14="http://schemas.microsoft.com/office/powerpoint/2010/main" val="1290871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973" y="88856"/>
            <a:ext cx="5229587" cy="978315"/>
          </a:xfrm>
          <a:effectLst>
            <a:outerShdw blurRad="50800" dist="38100" dir="2700000" algn="tl" rotWithShape="0">
              <a:prstClr val="black">
                <a:alpha val="40000"/>
              </a:prstClr>
            </a:outerShdw>
          </a:effectLst>
        </p:spPr>
        <p:txBody>
          <a:bodyPr>
            <a:noAutofit/>
          </a:bodyPr>
          <a:lstStyle/>
          <a:p>
            <a:pPr>
              <a:lnSpc>
                <a:spcPts val="3200"/>
              </a:lnSpc>
              <a:spcBef>
                <a:spcPts val="1200"/>
              </a:spcBef>
            </a:pPr>
            <a:r>
              <a:rPr lang="en-US" sz="3600" dirty="0"/>
              <a:t>PBL/BNL STTR on HTS/LTS Hybrid Dipole</a:t>
            </a:r>
          </a:p>
        </p:txBody>
      </p:sp>
      <p:sp>
        <p:nvSpPr>
          <p:cNvPr id="7" name="Text Box 4"/>
          <p:cNvSpPr txBox="1">
            <a:spLocks noChangeArrowheads="1"/>
          </p:cNvSpPr>
          <p:nvPr/>
        </p:nvSpPr>
        <p:spPr bwMode="auto">
          <a:xfrm>
            <a:off x="30599" y="1233279"/>
            <a:ext cx="9066738" cy="14003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pPr>
            <a:r>
              <a:rPr lang="en-US" altLang="en-US" sz="2000" b="1" u="sng" dirty="0">
                <a:solidFill>
                  <a:srgbClr val="0033CC"/>
                </a:solidFill>
                <a:latin typeface="Arial" charset="0"/>
              </a:rPr>
              <a:t>A unique feature of BNL’s common coil dipole</a:t>
            </a:r>
            <a:r>
              <a:rPr lang="en-US" altLang="en-US" sz="2000" dirty="0">
                <a:solidFill>
                  <a:srgbClr val="0033CC"/>
                </a:solidFill>
                <a:latin typeface="Arial" charset="0"/>
              </a:rPr>
              <a:t>: </a:t>
            </a:r>
            <a:r>
              <a:rPr lang="en-US" altLang="en-US" sz="2000" dirty="0">
                <a:solidFill>
                  <a:srgbClr val="00B050"/>
                </a:solidFill>
                <a:latin typeface="Arial" charset="0"/>
              </a:rPr>
              <a:t>large open space for inserting &amp; testing “coils” without any disassembly (rapid around, lower cost)</a:t>
            </a:r>
          </a:p>
          <a:p>
            <a:pPr>
              <a:spcBef>
                <a:spcPts val="600"/>
              </a:spcBef>
              <a:buFontTx/>
              <a:buNone/>
            </a:pPr>
            <a:r>
              <a:rPr lang="en-US" altLang="en-US" sz="2000" dirty="0">
                <a:solidFill>
                  <a:srgbClr val="0033CC"/>
                </a:solidFill>
                <a:latin typeface="Arial" charset="0"/>
              </a:rPr>
              <a:t>STTR Phase II for (1) Demonstration and protection of High field HTS/LTS hybrid dipole (2) measurement of field </a:t>
            </a:r>
            <a:r>
              <a:rPr lang="en-US" altLang="en-US" sz="2000" strike="sngStrike" dirty="0">
                <a:solidFill>
                  <a:srgbClr val="FF0000"/>
                </a:solidFill>
                <a:highlight>
                  <a:srgbClr val="FFFF00"/>
                </a:highlight>
                <a:latin typeface="Arial" charset="0"/>
              </a:rPr>
              <a:t>parallel and </a:t>
            </a:r>
            <a:r>
              <a:rPr lang="en-US" altLang="en-US" sz="2000" dirty="0">
                <a:solidFill>
                  <a:srgbClr val="0033CC"/>
                </a:solidFill>
                <a:latin typeface="Arial" charset="0"/>
              </a:rPr>
              <a:t>perpendicular field quality</a:t>
            </a:r>
            <a:r>
              <a:rPr lang="en-US" altLang="en-US" sz="2000" dirty="0">
                <a:solidFill>
                  <a:srgbClr val="FF0000"/>
                </a:solidFill>
                <a:latin typeface="Arial" charset="0"/>
              </a:rPr>
              <a:t>  </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3755" t="12593" r="12910" b="-1483"/>
          <a:stretch/>
        </p:blipFill>
        <p:spPr>
          <a:xfrm rot="5400000">
            <a:off x="-70394" y="2762208"/>
            <a:ext cx="2816352" cy="2560320"/>
          </a:xfrm>
          <a:prstGeom prst="rect">
            <a:avLst/>
          </a:prstGeom>
          <a:solidFill>
            <a:srgbClr val="FFFF00"/>
          </a:solidFill>
        </p:spPr>
      </p:pic>
      <p:sp>
        <p:nvSpPr>
          <p:cNvPr id="20" name="TextBox 19"/>
          <p:cNvSpPr txBox="1"/>
          <p:nvPr/>
        </p:nvSpPr>
        <p:spPr>
          <a:xfrm>
            <a:off x="57622" y="5536774"/>
            <a:ext cx="2680546" cy="830997"/>
          </a:xfrm>
          <a:prstGeom prst="rect">
            <a:avLst/>
          </a:prstGeom>
          <a:noFill/>
        </p:spPr>
        <p:txBody>
          <a:bodyPr wrap="square" rtlCol="0">
            <a:spAutoFit/>
          </a:bodyPr>
          <a:lstStyle/>
          <a:p>
            <a:r>
              <a:rPr lang="en-US" sz="1600" b="1" dirty="0"/>
              <a:t>BNL Nb</a:t>
            </a:r>
            <a:r>
              <a:rPr lang="en-US" sz="1600" b="1" baseline="-25000" dirty="0"/>
              <a:t>3</a:t>
            </a:r>
            <a:r>
              <a:rPr lang="en-US" sz="1600" b="1" dirty="0"/>
              <a:t>Sn common coil dipole DCC017 without insert coils</a:t>
            </a:r>
          </a:p>
        </p:txBody>
      </p:sp>
      <p:sp>
        <p:nvSpPr>
          <p:cNvPr id="3" name="TextBox 2"/>
          <p:cNvSpPr txBox="1"/>
          <p:nvPr/>
        </p:nvSpPr>
        <p:spPr>
          <a:xfrm>
            <a:off x="1600200" y="3682068"/>
            <a:ext cx="800918" cy="523220"/>
          </a:xfrm>
          <a:prstGeom prst="rect">
            <a:avLst/>
          </a:prstGeom>
          <a:noFill/>
        </p:spPr>
        <p:txBody>
          <a:bodyPr wrap="square" rtlCol="0">
            <a:spAutoFit/>
          </a:bodyPr>
          <a:lstStyle/>
          <a:p>
            <a:r>
              <a:rPr lang="en-US" sz="1400" b="1" dirty="0">
                <a:solidFill>
                  <a:srgbClr val="FFFF00"/>
                </a:solidFill>
              </a:rPr>
              <a:t>Empty space</a:t>
            </a:r>
          </a:p>
        </p:txBody>
      </p:sp>
      <p:sp>
        <p:nvSpPr>
          <p:cNvPr id="4" name="Notched Right Arrow 3"/>
          <p:cNvSpPr/>
          <p:nvPr/>
        </p:nvSpPr>
        <p:spPr bwMode="auto">
          <a:xfrm rot="10800000">
            <a:off x="1371600" y="3848437"/>
            <a:ext cx="304800" cy="209878"/>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48" charset="-128"/>
            </a:endParaRPr>
          </a:p>
        </p:txBody>
      </p:sp>
      <p:grpSp>
        <p:nvGrpSpPr>
          <p:cNvPr id="8" name="Group 7"/>
          <p:cNvGrpSpPr/>
          <p:nvPr/>
        </p:nvGrpSpPr>
        <p:grpSpPr>
          <a:xfrm>
            <a:off x="5813163" y="2634192"/>
            <a:ext cx="3284174" cy="3491355"/>
            <a:chOff x="2664604" y="2637832"/>
            <a:chExt cx="3284174" cy="3491355"/>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29349" t="4348" r="2173" b="4348"/>
            <a:stretch/>
          </p:blipFill>
          <p:spPr>
            <a:xfrm rot="5400000">
              <a:off x="2830484" y="2637832"/>
              <a:ext cx="2834640" cy="2834640"/>
            </a:xfrm>
            <a:prstGeom prst="rect">
              <a:avLst/>
            </a:prstGeom>
          </p:spPr>
        </p:pic>
        <p:sp>
          <p:nvSpPr>
            <p:cNvPr id="21" name="TextBox 20"/>
            <p:cNvSpPr txBox="1"/>
            <p:nvPr/>
          </p:nvSpPr>
          <p:spPr>
            <a:xfrm>
              <a:off x="2664604" y="5544412"/>
              <a:ext cx="3284174" cy="584775"/>
            </a:xfrm>
            <a:prstGeom prst="rect">
              <a:avLst/>
            </a:prstGeom>
            <a:noFill/>
          </p:spPr>
          <p:txBody>
            <a:bodyPr wrap="square" rtlCol="0">
              <a:spAutoFit/>
            </a:bodyPr>
            <a:lstStyle/>
            <a:p>
              <a:pPr algn="ctr"/>
              <a:r>
                <a:rPr lang="en-US" sz="1600" b="1" dirty="0"/>
                <a:t>HTS coils inside Nb</a:t>
              </a:r>
              <a:r>
                <a:rPr lang="en-US" sz="1600" b="1" baseline="-25000" dirty="0"/>
                <a:t>3</a:t>
              </a:r>
              <a:r>
                <a:rPr lang="en-US" sz="1600" b="1" dirty="0"/>
                <a:t>Sn dipole - early experience of HTS/LTS hybrid dipole</a:t>
              </a:r>
            </a:p>
          </p:txBody>
        </p:sp>
        <p:sp>
          <p:nvSpPr>
            <p:cNvPr id="12" name="TextBox 11"/>
            <p:cNvSpPr txBox="1"/>
            <p:nvPr/>
          </p:nvSpPr>
          <p:spPr>
            <a:xfrm>
              <a:off x="3634887" y="2637832"/>
              <a:ext cx="1343608" cy="430887"/>
            </a:xfrm>
            <a:prstGeom prst="rect">
              <a:avLst/>
            </a:prstGeom>
            <a:noFill/>
          </p:spPr>
          <p:txBody>
            <a:bodyPr wrap="square" rtlCol="0">
              <a:spAutoFit/>
            </a:bodyPr>
            <a:lstStyle/>
            <a:p>
              <a:r>
                <a:rPr lang="en-US" sz="1100" b="1" dirty="0">
                  <a:solidFill>
                    <a:srgbClr val="FFFF00"/>
                  </a:solidFill>
                </a:rPr>
                <a:t>Insert coils in Empty space</a:t>
              </a:r>
            </a:p>
          </p:txBody>
        </p:sp>
        <p:sp>
          <p:nvSpPr>
            <p:cNvPr id="13" name="Notched Right Arrow 12"/>
            <p:cNvSpPr/>
            <p:nvPr/>
          </p:nvSpPr>
          <p:spPr bwMode="auto">
            <a:xfrm rot="5400000">
              <a:off x="4049352" y="3158955"/>
              <a:ext cx="304800" cy="209878"/>
            </a:xfrm>
            <a:prstGeom prst="notched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pitchFamily="48" charset="-128"/>
              </a:endParaRPr>
            </a:p>
          </p:txBody>
        </p:sp>
      </p:grpSp>
      <p:pic>
        <p:nvPicPr>
          <p:cNvPr id="17" name="Picture 2" descr="E:\sbir-sttr\PBL\FY15-PhaseII\pic\HTS Insert Coil in Common Coil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 t="1" r="18334" b="1071"/>
          <a:stretch/>
        </p:blipFill>
        <p:spPr bwMode="auto">
          <a:xfrm>
            <a:off x="2834640" y="2651760"/>
            <a:ext cx="2967564" cy="28346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49040" y="2578608"/>
            <a:ext cx="2118599" cy="369332"/>
          </a:xfrm>
          <a:prstGeom prst="rect">
            <a:avLst/>
          </a:prstGeom>
          <a:noFill/>
        </p:spPr>
        <p:txBody>
          <a:bodyPr wrap="square" rtlCol="0">
            <a:spAutoFit/>
          </a:bodyPr>
          <a:lstStyle/>
          <a:p>
            <a:pPr algn="r"/>
            <a:r>
              <a:rPr lang="en-US" sz="1800" b="1" dirty="0">
                <a:solidFill>
                  <a:srgbClr val="FFFF00"/>
                </a:solidFill>
              </a:rPr>
              <a:t>Original structure</a:t>
            </a:r>
          </a:p>
        </p:txBody>
      </p:sp>
      <p:sp>
        <p:nvSpPr>
          <p:cNvPr id="10" name="Down Arrow 9"/>
          <p:cNvSpPr/>
          <p:nvPr/>
        </p:nvSpPr>
        <p:spPr bwMode="auto">
          <a:xfrm>
            <a:off x="4602599" y="2928913"/>
            <a:ext cx="228600" cy="456998"/>
          </a:xfrm>
          <a:prstGeom prst="downArrow">
            <a:avLst/>
          </a:prstGeom>
          <a:solidFill>
            <a:srgbClr val="FFFF00"/>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TextBox 21"/>
          <p:cNvSpPr txBox="1"/>
          <p:nvPr/>
        </p:nvSpPr>
        <p:spPr>
          <a:xfrm>
            <a:off x="2738168" y="5123637"/>
            <a:ext cx="1757632" cy="369332"/>
          </a:xfrm>
          <a:prstGeom prst="rect">
            <a:avLst/>
          </a:prstGeom>
          <a:noFill/>
        </p:spPr>
        <p:txBody>
          <a:bodyPr wrap="square" rtlCol="0">
            <a:spAutoFit/>
          </a:bodyPr>
          <a:lstStyle/>
          <a:p>
            <a:pPr algn="r"/>
            <a:r>
              <a:rPr lang="en-US" sz="1800" b="1" dirty="0">
                <a:solidFill>
                  <a:srgbClr val="FF0000"/>
                </a:solidFill>
              </a:rPr>
              <a:t>New structure</a:t>
            </a:r>
          </a:p>
        </p:txBody>
      </p:sp>
      <p:sp>
        <p:nvSpPr>
          <p:cNvPr id="23" name="Down Arrow 22"/>
          <p:cNvSpPr/>
          <p:nvPr/>
        </p:nvSpPr>
        <p:spPr bwMode="auto">
          <a:xfrm rot="10800000">
            <a:off x="3460865" y="4572000"/>
            <a:ext cx="228600" cy="609398"/>
          </a:xfrm>
          <a:prstGeom prst="downArrow">
            <a:avLst/>
          </a:prstGeom>
          <a:solidFill>
            <a:srgbClr val="FF0000"/>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4" name="TextBox 23"/>
          <p:cNvSpPr txBox="1"/>
          <p:nvPr/>
        </p:nvSpPr>
        <p:spPr>
          <a:xfrm>
            <a:off x="2702816" y="5530205"/>
            <a:ext cx="3124687" cy="830997"/>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b="1" dirty="0">
                <a:solidFill>
                  <a:srgbClr val="00B050"/>
                </a:solidFill>
              </a:rPr>
              <a:t>New HTS coils with the existing Nb</a:t>
            </a:r>
            <a:r>
              <a:rPr lang="en-US" sz="1600" b="1" baseline="-25000" dirty="0">
                <a:solidFill>
                  <a:srgbClr val="00B050"/>
                </a:solidFill>
              </a:rPr>
              <a:t>3</a:t>
            </a:r>
            <a:r>
              <a:rPr lang="en-US" sz="1600" b="1" dirty="0">
                <a:solidFill>
                  <a:srgbClr val="00B050"/>
                </a:solidFill>
              </a:rPr>
              <a:t>Sn coils and become part of the magnet </a:t>
            </a:r>
          </a:p>
        </p:txBody>
      </p:sp>
    </p:spTree>
    <p:extLst>
      <p:ext uri="{BB962C8B-B14F-4D97-AF65-F5344CB8AC3E}">
        <p14:creationId xmlns:p14="http://schemas.microsoft.com/office/powerpoint/2010/main" val="3589514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6887"/>
            <a:ext cx="5273040" cy="1112530"/>
          </a:xfrm>
        </p:spPr>
        <p:txBody>
          <a:bodyPr>
            <a:normAutofit/>
          </a:bodyPr>
          <a:lstStyle/>
          <a:p>
            <a:r>
              <a:rPr lang="en-US" sz="3200" dirty="0"/>
              <a:t>Retest of Nb</a:t>
            </a:r>
            <a:r>
              <a:rPr lang="en-US" sz="3200" baseline="-25000" dirty="0"/>
              <a:t>3</a:t>
            </a:r>
            <a:r>
              <a:rPr lang="en-US" sz="3200" dirty="0"/>
              <a:t>Sn Common Coil Dipole After a Decade</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0" t="574" r="29181" b="7551"/>
          <a:stretch/>
        </p:blipFill>
        <p:spPr bwMode="auto">
          <a:xfrm>
            <a:off x="157859" y="2083524"/>
            <a:ext cx="5313301" cy="419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5400000">
            <a:off x="387169" y="3621301"/>
            <a:ext cx="2082621" cy="523220"/>
          </a:xfrm>
          <a:prstGeom prst="rect">
            <a:avLst/>
          </a:prstGeom>
          <a:solidFill>
            <a:schemeClr val="bg1"/>
          </a:solidFill>
        </p:spPr>
        <p:txBody>
          <a:bodyPr wrap="none" rtlCol="0">
            <a:spAutoFit/>
          </a:bodyPr>
          <a:lstStyle/>
          <a:p>
            <a:pPr fontAlgn="base">
              <a:spcBef>
                <a:spcPct val="0"/>
              </a:spcBef>
              <a:spcAft>
                <a:spcPct val="0"/>
              </a:spcAft>
            </a:pPr>
            <a:r>
              <a:rPr lang="en-US" sz="2800" b="1" dirty="0">
                <a:solidFill>
                  <a:srgbClr val="000000"/>
                </a:solidFill>
                <a:latin typeface="Arial" charset="0"/>
                <a:ea typeface="ＭＳ Ｐゴシック"/>
              </a:rPr>
              <a:t>Current (A)</a:t>
            </a:r>
          </a:p>
        </p:txBody>
      </p:sp>
      <p:sp>
        <p:nvSpPr>
          <p:cNvPr id="6" name="TextBox 5"/>
          <p:cNvSpPr txBox="1"/>
          <p:nvPr/>
        </p:nvSpPr>
        <p:spPr>
          <a:xfrm>
            <a:off x="4321451" y="2342719"/>
            <a:ext cx="1710725" cy="400110"/>
          </a:xfrm>
          <a:prstGeom prst="rect">
            <a:avLst/>
          </a:prstGeom>
          <a:noFill/>
        </p:spPr>
        <p:txBody>
          <a:bodyPr wrap="none" rtlCol="0">
            <a:spAutoFit/>
          </a:bodyPr>
          <a:lstStyle/>
          <a:p>
            <a:pPr eaLnBrk="0" fontAlgn="base" hangingPunct="0">
              <a:spcBef>
                <a:spcPct val="20000"/>
              </a:spcBef>
              <a:spcAft>
                <a:spcPct val="0"/>
              </a:spcAft>
            </a:pPr>
            <a:r>
              <a:rPr lang="en-US" sz="2000" b="1" dirty="0">
                <a:solidFill>
                  <a:srgbClr val="6600CC"/>
                </a:solidFill>
              </a:rPr>
              <a:t>~9.5T@10kA</a:t>
            </a:r>
          </a:p>
        </p:txBody>
      </p:sp>
      <p:sp>
        <p:nvSpPr>
          <p:cNvPr id="7" name="TextBox 6"/>
          <p:cNvSpPr txBox="1"/>
          <p:nvPr/>
        </p:nvSpPr>
        <p:spPr>
          <a:xfrm>
            <a:off x="1" y="1252527"/>
            <a:ext cx="9144000" cy="830997"/>
          </a:xfrm>
          <a:prstGeom prst="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274320" marR="0" lvl="0" indent="-27432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FF00"/>
                </a:solidFill>
                <a:effectLst/>
                <a:uLnTx/>
                <a:uFillTx/>
                <a:latin typeface="Times New Roman"/>
                <a:ea typeface="+mn-ea"/>
                <a:cs typeface="+mn-cs"/>
              </a:rPr>
              <a:t>Short Sample: 10.8 kA/10.2 T  (reached during 2006 test)</a:t>
            </a:r>
          </a:p>
          <a:p>
            <a:pPr marL="274320" marR="0" lvl="0" indent="-27432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FF00"/>
                </a:solidFill>
                <a:effectLst/>
                <a:uLnTx/>
                <a:uFillTx/>
                <a:latin typeface="Times New Roman"/>
                <a:ea typeface="+mn-ea"/>
                <a:cs typeface="+mn-cs"/>
              </a:rPr>
              <a:t>Retest: No quench to 10 kA/9.5 T (&gt;92% of </a:t>
            </a:r>
            <a:r>
              <a:rPr lang="en-US" sz="2400" b="1" kern="0" dirty="0">
                <a:solidFill>
                  <a:srgbClr val="FFFF00"/>
                </a:solidFill>
                <a:latin typeface="Times New Roman"/>
              </a:rPr>
              <a:t>quench, leads limited</a:t>
            </a:r>
            <a:r>
              <a:rPr kumimoji="0" lang="en-US" sz="2400" b="1" i="0" u="none" strike="noStrike" kern="0" cap="none" spc="0" normalizeH="0" baseline="0" noProof="0" dirty="0">
                <a:ln>
                  <a:noFill/>
                </a:ln>
                <a:solidFill>
                  <a:srgbClr val="FFFF00"/>
                </a:solidFill>
                <a:effectLst/>
                <a:uLnTx/>
                <a:uFillTx/>
                <a:latin typeface="Times New Roman"/>
                <a:ea typeface="+mn-ea"/>
                <a:cs typeface="+mn-cs"/>
              </a:rPr>
              <a:t>)</a:t>
            </a:r>
          </a:p>
        </p:txBody>
      </p:sp>
      <p:pic>
        <p:nvPicPr>
          <p:cNvPr id="9" name="Picture 3" descr="PC290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999" t="5849" b="8188"/>
          <a:stretch/>
        </p:blipFill>
        <p:spPr bwMode="auto">
          <a:xfrm>
            <a:off x="3906899" y="3882911"/>
            <a:ext cx="1920240" cy="18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1380FEE-2F7F-4FE3-B993-6616E7BBD695}"/>
              </a:ext>
            </a:extLst>
          </p:cNvPr>
          <p:cNvSpPr txBox="1"/>
          <p:nvPr/>
        </p:nvSpPr>
        <p:spPr>
          <a:xfrm>
            <a:off x="6309360" y="2742829"/>
            <a:ext cx="2498287" cy="1754326"/>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3600" b="1" dirty="0">
                <a:solidFill>
                  <a:srgbClr val="1F497D"/>
                </a:solidFill>
              </a:rPr>
              <a:t>A reliable magnet for test facility</a:t>
            </a:r>
          </a:p>
        </p:txBody>
      </p:sp>
    </p:spTree>
    <p:extLst>
      <p:ext uri="{BB962C8B-B14F-4D97-AF65-F5344CB8AC3E}">
        <p14:creationId xmlns:p14="http://schemas.microsoft.com/office/powerpoint/2010/main" val="869956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442" y="77585"/>
            <a:ext cx="6506095" cy="759229"/>
          </a:xfrm>
        </p:spPr>
        <p:txBody>
          <a:bodyPr>
            <a:noAutofit/>
          </a:bodyPr>
          <a:lstStyle/>
          <a:p>
            <a:r>
              <a:rPr lang="en-US" sz="4400" dirty="0"/>
              <a:t>HTS Quench Protection</a:t>
            </a:r>
          </a:p>
        </p:txBody>
      </p:sp>
      <p:pic>
        <p:nvPicPr>
          <p:cNvPr id="182274" name="Picture 2" descr="C:\FCC\usmdp2017\IMG_16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33400" y="1828800"/>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82275" name="Picture 3" descr="C:\FCC\usmdp2017\IMG_1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38600" y="1828799"/>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828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5E96-398B-4A42-AF8C-5C1E9C864987}"/>
              </a:ext>
            </a:extLst>
          </p:cNvPr>
          <p:cNvSpPr>
            <a:spLocks noGrp="1"/>
          </p:cNvSpPr>
          <p:nvPr>
            <p:ph type="title"/>
          </p:nvPr>
        </p:nvSpPr>
        <p:spPr>
          <a:xfrm>
            <a:off x="2492416" y="17123"/>
            <a:ext cx="6475413" cy="985946"/>
          </a:xfrm>
        </p:spPr>
        <p:txBody>
          <a:bodyPr>
            <a:normAutofit fontScale="90000"/>
          </a:bodyPr>
          <a:lstStyle/>
          <a:p>
            <a:r>
              <a:rPr lang="en-US" sz="3600" dirty="0"/>
              <a:t>HTS Coil Quench Test in</a:t>
            </a:r>
            <a:br>
              <a:rPr lang="en-US" sz="3600" dirty="0"/>
            </a:br>
            <a:r>
              <a:rPr lang="en-US" sz="3600" dirty="0"/>
              <a:t>HTS/LTS Hybrid Dipole Structure</a:t>
            </a:r>
          </a:p>
        </p:txBody>
      </p:sp>
      <p:sp>
        <p:nvSpPr>
          <p:cNvPr id="5" name="Slide Number Placeholder 2">
            <a:extLst>
              <a:ext uri="{FF2B5EF4-FFF2-40B4-BE49-F238E27FC236}">
                <a16:creationId xmlns:a16="http://schemas.microsoft.com/office/drawing/2014/main" id="{2B8E4CCC-E73B-4B04-81AF-3D5081DD7CE8}"/>
              </a:ext>
            </a:extLst>
          </p:cNvPr>
          <p:cNvSpPr txBox="1">
            <a:spLocks/>
          </p:cNvSpPr>
          <p:nvPr/>
        </p:nvSpPr>
        <p:spPr>
          <a:xfrm>
            <a:off x="23191" y="327226"/>
            <a:ext cx="0" cy="0"/>
          </a:xfrm>
        </p:spPr>
        <p:txBody>
          <a:bodyPr/>
          <a:lstStyle>
            <a:defPPr>
              <a:defRPr lang="en-US"/>
            </a:defPPr>
            <a:lvl1pPr algn="l" rtl="0" fontAlgn="base">
              <a:spcBef>
                <a:spcPct val="0"/>
              </a:spcBef>
              <a:spcAft>
                <a:spcPct val="0"/>
              </a:spcAft>
              <a:defRPr sz="28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8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8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8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800" kern="1200">
                <a:solidFill>
                  <a:schemeClr val="tx1"/>
                </a:solidFill>
                <a:latin typeface="Arial" charset="0"/>
                <a:ea typeface="ＭＳ Ｐゴシック"/>
                <a:cs typeface="ＭＳ Ｐゴシック"/>
              </a:defRPr>
            </a:lvl5pPr>
            <a:lvl6pPr marL="2286000" algn="l" defTabSz="914400" rtl="0" eaLnBrk="1" latinLnBrk="0" hangingPunct="1">
              <a:defRPr sz="2800" kern="1200">
                <a:solidFill>
                  <a:schemeClr val="tx1"/>
                </a:solidFill>
                <a:latin typeface="Arial" charset="0"/>
                <a:ea typeface="ＭＳ Ｐゴシック"/>
                <a:cs typeface="ＭＳ Ｐゴシック"/>
              </a:defRPr>
            </a:lvl6pPr>
            <a:lvl7pPr marL="2743200" algn="l" defTabSz="914400" rtl="0" eaLnBrk="1" latinLnBrk="0" hangingPunct="1">
              <a:defRPr sz="2800" kern="1200">
                <a:solidFill>
                  <a:schemeClr val="tx1"/>
                </a:solidFill>
                <a:latin typeface="Arial" charset="0"/>
                <a:ea typeface="ＭＳ Ｐゴシック"/>
                <a:cs typeface="ＭＳ Ｐゴシック"/>
              </a:defRPr>
            </a:lvl7pPr>
            <a:lvl8pPr marL="3200400" algn="l" defTabSz="914400" rtl="0" eaLnBrk="1" latinLnBrk="0" hangingPunct="1">
              <a:defRPr sz="2800" kern="1200">
                <a:solidFill>
                  <a:schemeClr val="tx1"/>
                </a:solidFill>
                <a:latin typeface="Arial" charset="0"/>
                <a:ea typeface="ＭＳ Ｐゴシック"/>
                <a:cs typeface="ＭＳ Ｐゴシック"/>
              </a:defRPr>
            </a:lvl8pPr>
            <a:lvl9pPr marL="3657600" algn="l" defTabSz="914400" rtl="0" eaLnBrk="1" latinLnBrk="0" hangingPunct="1">
              <a:defRPr sz="2800" kern="1200">
                <a:solidFill>
                  <a:schemeClr val="tx1"/>
                </a:solidFill>
                <a:latin typeface="Arial" charset="0"/>
                <a:ea typeface="ＭＳ Ｐゴシック"/>
                <a:cs typeface="ＭＳ Ｐゴシック"/>
              </a:defRPr>
            </a:lvl9pPr>
          </a:lstStyle>
          <a:p>
            <a:endParaRPr lang="en-US" dirty="0"/>
          </a:p>
        </p:txBody>
      </p:sp>
      <p:graphicFrame>
        <p:nvGraphicFramePr>
          <p:cNvPr id="6" name="Chart 5">
            <a:extLst>
              <a:ext uri="{FF2B5EF4-FFF2-40B4-BE49-F238E27FC236}">
                <a16:creationId xmlns:a16="http://schemas.microsoft.com/office/drawing/2014/main" id="{5A82B236-3B6F-47B9-B13F-AD30DD1FDC6D}"/>
              </a:ext>
            </a:extLst>
          </p:cNvPr>
          <p:cNvGraphicFramePr>
            <a:graphicFrameLocks/>
          </p:cNvGraphicFramePr>
          <p:nvPr>
            <p:extLst>
              <p:ext uri="{D42A27DB-BD31-4B8C-83A1-F6EECF244321}">
                <p14:modId xmlns:p14="http://schemas.microsoft.com/office/powerpoint/2010/main" val="3397963565"/>
              </p:ext>
            </p:extLst>
          </p:nvPr>
        </p:nvGraphicFramePr>
        <p:xfrm>
          <a:off x="82770" y="1422755"/>
          <a:ext cx="5294448" cy="4704536"/>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
            <a:extLst>
              <a:ext uri="{FF2B5EF4-FFF2-40B4-BE49-F238E27FC236}">
                <a16:creationId xmlns:a16="http://schemas.microsoft.com/office/drawing/2014/main" id="{E19A67B5-5B19-4FA4-83A6-989568763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60000">
            <a:off x="3987267" y="1266664"/>
            <a:ext cx="1651545" cy="12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BDD7064-F9AE-4ACF-83A3-90B6B36238CE}"/>
              </a:ext>
            </a:extLst>
          </p:cNvPr>
          <p:cNvSpPr txBox="1"/>
          <p:nvPr/>
        </p:nvSpPr>
        <p:spPr>
          <a:xfrm>
            <a:off x="5212080" y="1213576"/>
            <a:ext cx="3931920" cy="4221669"/>
          </a:xfrm>
          <a:prstGeom prst="rect">
            <a:avLst/>
          </a:prstGeom>
          <a:noFill/>
        </p:spPr>
        <p:txBody>
          <a:bodyPr wrap="square" rtlCol="0">
            <a:spAutoFit/>
          </a:bodyPr>
          <a:lstStyle/>
          <a:p>
            <a:pPr>
              <a:lnSpc>
                <a:spcPts val="3200"/>
              </a:lnSpc>
              <a:spcBef>
                <a:spcPts val="600"/>
              </a:spcBef>
            </a:pPr>
            <a:r>
              <a:rPr lang="en-US" sz="2400" b="1" u="sng" dirty="0">
                <a:latin typeface="+mj-lt"/>
              </a:rPr>
              <a:t>Encouraging Results:</a:t>
            </a:r>
          </a:p>
          <a:p>
            <a:pPr marL="342900" indent="-342900">
              <a:lnSpc>
                <a:spcPts val="3200"/>
              </a:lnSpc>
              <a:spcBef>
                <a:spcPts val="600"/>
              </a:spcBef>
              <a:buFont typeface="Wingdings" panose="05000000000000000000" pitchFamily="2" charset="2"/>
              <a:buChar char="q"/>
            </a:pPr>
            <a:r>
              <a:rPr lang="en-US" sz="2400" b="1" dirty="0"/>
              <a:t>HTS coils were ramped to quench, just like LTS coils</a:t>
            </a:r>
          </a:p>
          <a:p>
            <a:pPr marL="342900" indent="-342900">
              <a:lnSpc>
                <a:spcPts val="3200"/>
              </a:lnSpc>
              <a:spcBef>
                <a:spcPts val="600"/>
              </a:spcBef>
              <a:buFont typeface="Wingdings" panose="05000000000000000000" pitchFamily="2" charset="2"/>
              <a:buChar char="q"/>
            </a:pPr>
            <a:r>
              <a:rPr lang="en-US" sz="2400" b="1" dirty="0"/>
              <a:t>No degradation in HTS coils despite a number of quenches</a:t>
            </a:r>
          </a:p>
          <a:p>
            <a:pPr marL="342900" indent="-342900">
              <a:lnSpc>
                <a:spcPts val="2800"/>
              </a:lnSpc>
              <a:spcBef>
                <a:spcPts val="600"/>
              </a:spcBef>
              <a:buFont typeface="Wingdings" panose="05000000000000000000" pitchFamily="2" charset="2"/>
              <a:buChar char="q"/>
            </a:pPr>
            <a:r>
              <a:rPr lang="en-US" sz="2400" b="1" dirty="0"/>
              <a:t>Significant demonstration.  8.7 T may be the highest field HTS/LTS  hybrid dipole magnet</a:t>
            </a:r>
          </a:p>
        </p:txBody>
      </p:sp>
    </p:spTree>
    <p:extLst>
      <p:ext uri="{BB962C8B-B14F-4D97-AF65-F5344CB8AC3E}">
        <p14:creationId xmlns:p14="http://schemas.microsoft.com/office/powerpoint/2010/main" val="11440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0563-7602-49EE-BF57-58AC5FF17A3A}"/>
              </a:ext>
            </a:extLst>
          </p:cNvPr>
          <p:cNvSpPr>
            <a:spLocks noGrp="1"/>
          </p:cNvSpPr>
          <p:nvPr>
            <p:ph type="title"/>
          </p:nvPr>
        </p:nvSpPr>
        <p:spPr>
          <a:xfrm>
            <a:off x="2682240" y="0"/>
            <a:ext cx="6461760" cy="1066800"/>
          </a:xfrm>
        </p:spPr>
        <p:txBody>
          <a:bodyPr>
            <a:normAutofit/>
          </a:bodyPr>
          <a:lstStyle/>
          <a:p>
            <a:r>
              <a:rPr lang="en-US" sz="4400" dirty="0"/>
              <a:t>Operation of HTS Coils</a:t>
            </a:r>
          </a:p>
        </p:txBody>
      </p:sp>
      <p:graphicFrame>
        <p:nvGraphicFramePr>
          <p:cNvPr id="3" name="Chart 2">
            <a:extLst>
              <a:ext uri="{FF2B5EF4-FFF2-40B4-BE49-F238E27FC236}">
                <a16:creationId xmlns:a16="http://schemas.microsoft.com/office/drawing/2014/main" id="{B09750A2-E3FC-488B-BE22-8A3ED4DC6F06}"/>
              </a:ext>
            </a:extLst>
          </p:cNvPr>
          <p:cNvGraphicFramePr>
            <a:graphicFrameLocks/>
          </p:cNvGraphicFramePr>
          <p:nvPr>
            <p:extLst>
              <p:ext uri="{D42A27DB-BD31-4B8C-83A1-F6EECF244321}">
                <p14:modId xmlns:p14="http://schemas.microsoft.com/office/powerpoint/2010/main" val="3518089310"/>
              </p:ext>
            </p:extLst>
          </p:nvPr>
        </p:nvGraphicFramePr>
        <p:xfrm>
          <a:off x="802333" y="2118360"/>
          <a:ext cx="7205819" cy="446076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EAFF44D-6308-46B8-9050-CBA911DAD875}"/>
              </a:ext>
            </a:extLst>
          </p:cNvPr>
          <p:cNvSpPr txBox="1"/>
          <p:nvPr/>
        </p:nvSpPr>
        <p:spPr>
          <a:xfrm>
            <a:off x="1464154" y="1188720"/>
            <a:ext cx="7205819" cy="1101840"/>
          </a:xfrm>
          <a:prstGeom prst="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defTabSz="91440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Times New Roman"/>
                <a:ea typeface="+mn-ea"/>
                <a:cs typeface="+mn-cs"/>
              </a:rPr>
              <a:t>HTS coils operated like LTS coils</a:t>
            </a:r>
          </a:p>
          <a:p>
            <a:pPr marL="457200" marR="0" lvl="0" indent="-457200" defTabSz="914400" eaLnBrk="0" fontAlgn="base" latinLnBrk="0" hangingPunct="0">
              <a:lnSpc>
                <a:spcPct val="100000"/>
              </a:lnSpc>
              <a:spcBef>
                <a:spcPct val="20000"/>
              </a:spcBef>
              <a:spcAft>
                <a:spcPct val="0"/>
              </a:spcAft>
              <a:buClrTx/>
              <a:buSzTx/>
              <a:buFont typeface="Wingdings" panose="05000000000000000000" pitchFamily="2" charset="2"/>
              <a:buChar char="q"/>
              <a:tabLst/>
              <a:defRPr/>
            </a:pPr>
            <a:r>
              <a:rPr kumimoji="0" lang="en-US" sz="2800" b="1" i="0" u="none" strike="noStrike" kern="0" cap="none" spc="0" normalizeH="0" baseline="0" noProof="0" dirty="0">
                <a:ln>
                  <a:noFill/>
                </a:ln>
                <a:solidFill>
                  <a:srgbClr val="FFFF00"/>
                </a:solidFill>
                <a:effectLst/>
                <a:uLnTx/>
                <a:uFillTx/>
                <a:latin typeface="Times New Roman"/>
                <a:ea typeface="+mn-ea"/>
                <a:cs typeface="+mn-cs"/>
              </a:rPr>
              <a:t>Significant voltage in HTS coils: &gt;0.2 Volts</a:t>
            </a:r>
          </a:p>
        </p:txBody>
      </p:sp>
    </p:spTree>
    <p:extLst>
      <p:ext uri="{BB962C8B-B14F-4D97-AF65-F5344CB8AC3E}">
        <p14:creationId xmlns:p14="http://schemas.microsoft.com/office/powerpoint/2010/main" val="1190076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112" y="46839"/>
            <a:ext cx="6627813" cy="900112"/>
          </a:xfrm>
        </p:spPr>
        <p:txBody>
          <a:bodyPr>
            <a:normAutofit fontScale="90000"/>
          </a:bodyPr>
          <a:lstStyle/>
          <a:p>
            <a:pPr algn="ctr"/>
            <a:r>
              <a:rPr lang="en-US" sz="2800" dirty="0"/>
              <a:t>HTS and LTS Currents </a:t>
            </a:r>
            <a:br>
              <a:rPr lang="en-US" sz="2800" dirty="0"/>
            </a:br>
            <a:r>
              <a:rPr lang="en-US" sz="2800" dirty="0"/>
              <a:t>(just before and after the quench)</a:t>
            </a:r>
          </a:p>
        </p:txBody>
      </p:sp>
      <p:graphicFrame>
        <p:nvGraphicFramePr>
          <p:cNvPr id="3" name="Chart 2"/>
          <p:cNvGraphicFramePr>
            <a:graphicFrameLocks/>
          </p:cNvGraphicFramePr>
          <p:nvPr>
            <p:extLst>
              <p:ext uri="{D42A27DB-BD31-4B8C-83A1-F6EECF244321}">
                <p14:modId xmlns:p14="http://schemas.microsoft.com/office/powerpoint/2010/main" val="110374541"/>
              </p:ext>
            </p:extLst>
          </p:nvPr>
        </p:nvGraphicFramePr>
        <p:xfrm>
          <a:off x="153649" y="1263350"/>
          <a:ext cx="4014788" cy="3886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617827162"/>
              </p:ext>
            </p:extLst>
          </p:nvPr>
        </p:nvGraphicFramePr>
        <p:xfrm>
          <a:off x="4567237" y="1369384"/>
          <a:ext cx="4262437"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47637" y="5361617"/>
            <a:ext cx="883920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a:ea typeface="+mn-ea"/>
                <a:cs typeface="+mn-cs"/>
              </a:rPr>
              <a:t>Separate power supplies and separate energy extraction for HTS and LTS coils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a:ea typeface="+mn-ea"/>
                <a:cs typeface="+mn-cs"/>
              </a:rPr>
              <a:t>HTS and LTS coils have different inductances and different characteristics</a:t>
            </a:r>
          </a:p>
        </p:txBody>
      </p:sp>
      <p:sp>
        <p:nvSpPr>
          <p:cNvPr id="7" name="TextBox 6"/>
          <p:cNvSpPr txBox="1"/>
          <p:nvPr/>
        </p:nvSpPr>
        <p:spPr>
          <a:xfrm>
            <a:off x="5154427" y="1110035"/>
            <a:ext cx="38124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LTS Common Coil Current (A)</a:t>
            </a:r>
          </a:p>
        </p:txBody>
      </p:sp>
    </p:spTree>
    <p:extLst>
      <p:ext uri="{BB962C8B-B14F-4D97-AF65-F5344CB8AC3E}">
        <p14:creationId xmlns:p14="http://schemas.microsoft.com/office/powerpoint/2010/main" val="2197172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692" y="1646332"/>
            <a:ext cx="7564272" cy="3154267"/>
          </a:xfrm>
        </p:spPr>
        <p:txBody>
          <a:bodyPr>
            <a:noAutofit/>
          </a:bodyPr>
          <a:lstStyle/>
          <a:p>
            <a:pPr algn="ctr">
              <a:lnSpc>
                <a:spcPct val="150000"/>
              </a:lnSpc>
            </a:pPr>
            <a:r>
              <a:rPr lang="en-US" dirty="0"/>
              <a:t>Magnetization studies in high field at 4 K in magnets made with the HTS tapes</a:t>
            </a:r>
            <a:br>
              <a:rPr lang="en-US" dirty="0"/>
            </a:br>
            <a:r>
              <a:rPr lang="en-US" dirty="0">
                <a:solidFill>
                  <a:srgbClr val="0000CC"/>
                </a:solidFill>
                <a:highlight>
                  <a:srgbClr val="FFFF00"/>
                </a:highlight>
              </a:rPr>
              <a:t>(Hall probe measurements)</a:t>
            </a:r>
          </a:p>
        </p:txBody>
      </p:sp>
      <p:sp>
        <p:nvSpPr>
          <p:cNvPr id="4" name="TextBox 3">
            <a:extLst>
              <a:ext uri="{FF2B5EF4-FFF2-40B4-BE49-F238E27FC236}">
                <a16:creationId xmlns:a16="http://schemas.microsoft.com/office/drawing/2014/main" id="{7E07B909-69AD-41DD-8926-AE231C749336}"/>
              </a:ext>
            </a:extLst>
          </p:cNvPr>
          <p:cNvSpPr txBox="1"/>
          <p:nvPr/>
        </p:nvSpPr>
        <p:spPr>
          <a:xfrm>
            <a:off x="803564" y="5183959"/>
            <a:ext cx="6336543" cy="830997"/>
          </a:xfrm>
          <a:prstGeom prst="rect">
            <a:avLst/>
          </a:prstGeom>
          <a:noFill/>
        </p:spPr>
        <p:txBody>
          <a:bodyPr wrap="none" rtlCol="0">
            <a:spAutoFit/>
          </a:bodyPr>
          <a:lstStyle/>
          <a:p>
            <a:pPr marL="342900" indent="-342900">
              <a:buFont typeface="Wingdings" panose="05000000000000000000" pitchFamily="2" charset="2"/>
              <a:buChar char="Ø"/>
            </a:pPr>
            <a:r>
              <a:rPr lang="en-US" sz="2400" b="1" dirty="0"/>
              <a:t>A select data presented in a couple of slides.</a:t>
            </a:r>
          </a:p>
          <a:p>
            <a:pPr marL="342900" indent="-342900">
              <a:buFont typeface="Wingdings" panose="05000000000000000000" pitchFamily="2" charset="2"/>
              <a:buChar char="Ø"/>
            </a:pPr>
            <a:r>
              <a:rPr lang="en-US" sz="2400" b="1" dirty="0"/>
              <a:t>A significantly more data available. </a:t>
            </a:r>
          </a:p>
        </p:txBody>
      </p:sp>
    </p:spTree>
    <p:extLst>
      <p:ext uri="{BB962C8B-B14F-4D97-AF65-F5344CB8AC3E}">
        <p14:creationId xmlns:p14="http://schemas.microsoft.com/office/powerpoint/2010/main" val="1061872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9847" y="0"/>
            <a:ext cx="6652592" cy="1066273"/>
          </a:xfrm>
        </p:spPr>
        <p:txBody>
          <a:bodyPr>
            <a:noAutofit/>
          </a:bodyPr>
          <a:lstStyle/>
          <a:p>
            <a:r>
              <a:rPr lang="en-US" sz="3200" dirty="0"/>
              <a:t>Test Run at 4 K (in 2 T background field from Nb</a:t>
            </a:r>
            <a:r>
              <a:rPr lang="en-US" sz="3200" baseline="-25000" dirty="0"/>
              <a:t>3</a:t>
            </a:r>
            <a:r>
              <a:rPr lang="en-US" sz="3200" dirty="0"/>
              <a:t>Sn coils)</a:t>
            </a:r>
            <a:endParaRPr lang="en-US" sz="3200" dirty="0">
              <a:solidFill>
                <a:srgbClr val="00B05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6" y="2133600"/>
            <a:ext cx="7406640" cy="439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246" y="1122883"/>
            <a:ext cx="8562571" cy="954107"/>
          </a:xfrm>
          <a:prstGeom prst="rect">
            <a:avLst/>
          </a:prstGeom>
          <a:noFill/>
        </p:spPr>
        <p:txBody>
          <a:bodyPr wrap="square" rtlCol="0">
            <a:spAutoFit/>
          </a:bodyPr>
          <a:lstStyle/>
          <a:p>
            <a:pPr algn="ctr"/>
            <a:r>
              <a:rPr lang="en-US" sz="2800" b="1" dirty="0">
                <a:solidFill>
                  <a:srgbClr val="0000CC"/>
                </a:solidFill>
              </a:rPr>
              <a:t>Additional field from the HTS coils in up and down ramp</a:t>
            </a:r>
          </a:p>
          <a:p>
            <a:pPr algn="ctr"/>
            <a:r>
              <a:rPr lang="en-US" sz="2800" b="1" dirty="0">
                <a:solidFill>
                  <a:srgbClr val="0000CC"/>
                </a:solidFill>
              </a:rPr>
              <a:t>(offset to start from zero to start up-ramp) </a:t>
            </a:r>
          </a:p>
        </p:txBody>
      </p:sp>
      <p:pic>
        <p:nvPicPr>
          <p:cNvPr id="6" name="Picture 2" descr="C:\FCC\usmdp2017\IMG_0714 (1).JPG">
            <a:extLst>
              <a:ext uri="{FF2B5EF4-FFF2-40B4-BE49-F238E27FC236}">
                <a16:creationId xmlns:a16="http://schemas.microsoft.com/office/drawing/2014/main" id="{F2C16FF5-D5D8-4760-8B67-4EC27ADC901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12" r="7914"/>
          <a:stretch/>
        </p:blipFill>
        <p:spPr bwMode="auto">
          <a:xfrm>
            <a:off x="6548239" y="2215490"/>
            <a:ext cx="2468880" cy="23095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5A45F6-A09D-4D2C-94B8-9A8976C67743}"/>
              </a:ext>
            </a:extLst>
          </p:cNvPr>
          <p:cNvSpPr txBox="1"/>
          <p:nvPr/>
        </p:nvSpPr>
        <p:spPr>
          <a:xfrm>
            <a:off x="2595762" y="1984657"/>
            <a:ext cx="2103717" cy="461665"/>
          </a:xfrm>
          <a:prstGeom prst="rect">
            <a:avLst/>
          </a:prstGeom>
          <a:noFill/>
        </p:spPr>
        <p:txBody>
          <a:bodyPr wrap="none" rtlCol="0">
            <a:spAutoFit/>
          </a:bodyPr>
          <a:lstStyle/>
          <a:p>
            <a:r>
              <a:rPr lang="en-US" sz="2400" b="1" dirty="0">
                <a:solidFill>
                  <a:srgbClr val="FF0000"/>
                </a:solidFill>
              </a:rPr>
              <a:t>PBL/BNL STTR</a:t>
            </a:r>
          </a:p>
        </p:txBody>
      </p:sp>
      <p:sp>
        <p:nvSpPr>
          <p:cNvPr id="4" name="Rectangle 3">
            <a:extLst>
              <a:ext uri="{FF2B5EF4-FFF2-40B4-BE49-F238E27FC236}">
                <a16:creationId xmlns:a16="http://schemas.microsoft.com/office/drawing/2014/main" id="{FB45B725-7FC7-4EB2-8D46-818160A8CB0F}"/>
              </a:ext>
            </a:extLst>
          </p:cNvPr>
          <p:cNvSpPr/>
          <p:nvPr/>
        </p:nvSpPr>
        <p:spPr>
          <a:xfrm>
            <a:off x="7061760" y="4443196"/>
            <a:ext cx="2082240" cy="1200329"/>
          </a:xfrm>
          <a:prstGeom prst="rect">
            <a:avLst/>
          </a:prstGeom>
        </p:spPr>
        <p:txBody>
          <a:bodyPr wrap="square">
            <a:spAutoFit/>
          </a:bodyPr>
          <a:lstStyle/>
          <a:p>
            <a:pPr algn="ctr"/>
            <a:r>
              <a:rPr lang="en-US" sz="2400" b="1" dirty="0"/>
              <a:t>field perpendicular configuration</a:t>
            </a:r>
          </a:p>
        </p:txBody>
      </p:sp>
    </p:spTree>
    <p:extLst>
      <p:ext uri="{BB962C8B-B14F-4D97-AF65-F5344CB8AC3E}">
        <p14:creationId xmlns:p14="http://schemas.microsoft.com/office/powerpoint/2010/main" val="218717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91" y="972157"/>
            <a:ext cx="8229600" cy="488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5173"/>
          <a:stretch/>
        </p:blipFill>
        <p:spPr bwMode="auto">
          <a:xfrm>
            <a:off x="4023360" y="3537151"/>
            <a:ext cx="5029200" cy="314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2510444" y="5635"/>
            <a:ext cx="6542114" cy="900813"/>
          </a:xfrm>
          <a:prstGeom prst="rect">
            <a:avLst/>
          </a:prstGeom>
          <a:solidFill>
            <a:schemeClr val="tx2"/>
          </a:solidFill>
        </p:spPr>
        <p:txBody>
          <a:bodyPr vert="horz" lIns="91440" tIns="45720" rIns="91440" bIns="45720" rtlCol="0" anchor="t">
            <a:noAutofit/>
          </a:bodyPr>
          <a:lstStyle>
            <a:lvl1pPr algn="l" defTabSz="914400" rtl="0" eaLnBrk="1" latinLnBrk="0" hangingPunct="1">
              <a:lnSpc>
                <a:spcPct val="90000"/>
              </a:lnSpc>
              <a:spcBef>
                <a:spcPct val="0"/>
              </a:spcBef>
              <a:buNone/>
              <a:defRPr sz="3600" b="1" i="1" kern="1200">
                <a:solidFill>
                  <a:srgbClr val="FF0000"/>
                </a:solidFill>
                <a:latin typeface="+mj-lt"/>
                <a:ea typeface="+mj-ea"/>
                <a:cs typeface="+mj-cs"/>
              </a:defRPr>
            </a:lvl1pPr>
          </a:lstStyle>
          <a:p>
            <a:pPr algn="ctr"/>
            <a:r>
              <a:rPr lang="en-US" dirty="0">
                <a:solidFill>
                  <a:schemeClr val="bg1"/>
                </a:solidFill>
              </a:rPr>
              <a:t>Decay of Trapped Field</a:t>
            </a:r>
          </a:p>
          <a:p>
            <a:pPr algn="ctr"/>
            <a:r>
              <a:rPr lang="en-US" sz="2000" dirty="0">
                <a:solidFill>
                  <a:schemeClr val="bg1"/>
                </a:solidFill>
              </a:rPr>
              <a:t>(after the final run to ~8.7 T hybrid field @ 4 K)</a:t>
            </a:r>
          </a:p>
        </p:txBody>
      </p:sp>
      <p:sp>
        <p:nvSpPr>
          <p:cNvPr id="2" name="TextBox 1"/>
          <p:cNvSpPr txBox="1"/>
          <p:nvPr/>
        </p:nvSpPr>
        <p:spPr>
          <a:xfrm>
            <a:off x="3264394" y="6315495"/>
            <a:ext cx="1261884" cy="369332"/>
          </a:xfrm>
          <a:prstGeom prst="rect">
            <a:avLst/>
          </a:prstGeom>
          <a:noFill/>
        </p:spPr>
        <p:txBody>
          <a:bodyPr wrap="none" rtlCol="0">
            <a:spAutoFit/>
          </a:bodyPr>
          <a:lstStyle/>
          <a:p>
            <a:r>
              <a:rPr lang="en-US" dirty="0"/>
              <a:t>Flux creep</a:t>
            </a:r>
          </a:p>
        </p:txBody>
      </p:sp>
    </p:spTree>
    <p:extLst>
      <p:ext uri="{BB962C8B-B14F-4D97-AF65-F5344CB8AC3E}">
        <p14:creationId xmlns:p14="http://schemas.microsoft.com/office/powerpoint/2010/main" val="18530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4598-F242-4702-B6D3-10CC2C42E1F0}"/>
              </a:ext>
            </a:extLst>
          </p:cNvPr>
          <p:cNvSpPr>
            <a:spLocks noGrp="1"/>
          </p:cNvSpPr>
          <p:nvPr>
            <p:ph type="title"/>
          </p:nvPr>
        </p:nvSpPr>
        <p:spPr/>
        <p:txBody>
          <a:bodyPr>
            <a:normAutofit/>
          </a:bodyPr>
          <a:lstStyle/>
          <a:p>
            <a:r>
              <a:rPr lang="en-US" sz="4000" dirty="0"/>
              <a:t>Summary and Conclusions</a:t>
            </a:r>
          </a:p>
        </p:txBody>
      </p:sp>
      <p:sp>
        <p:nvSpPr>
          <p:cNvPr id="3" name="Content Placeholder 2">
            <a:extLst>
              <a:ext uri="{FF2B5EF4-FFF2-40B4-BE49-F238E27FC236}">
                <a16:creationId xmlns:a16="http://schemas.microsoft.com/office/drawing/2014/main" id="{45AFEC5C-77AD-4901-9A49-245645AB997C}"/>
              </a:ext>
            </a:extLst>
          </p:cNvPr>
          <p:cNvSpPr>
            <a:spLocks noGrp="1"/>
          </p:cNvSpPr>
          <p:nvPr>
            <p:ph idx="1"/>
          </p:nvPr>
        </p:nvSpPr>
        <p:spPr>
          <a:xfrm>
            <a:off x="0" y="1295400"/>
            <a:ext cx="9163050" cy="5334000"/>
          </a:xfrm>
        </p:spPr>
        <p:txBody>
          <a:bodyPr>
            <a:normAutofit/>
          </a:bodyPr>
          <a:lstStyle/>
          <a:p>
            <a:pPr marL="274320" indent="-274320">
              <a:spcBef>
                <a:spcPts val="1800"/>
              </a:spcBef>
            </a:pPr>
            <a:r>
              <a:rPr lang="en-US" sz="2400" b="1" dirty="0">
                <a:solidFill>
                  <a:schemeClr val="tx1"/>
                </a:solidFill>
              </a:rPr>
              <a:t>With it’s vast and unique experience with various HTS, BNL can provide a strong contribution to US high field Magnet Development Program, particularly in the area of HTS magnets</a:t>
            </a:r>
          </a:p>
          <a:p>
            <a:pPr marL="274320" indent="-274320">
              <a:spcBef>
                <a:spcPts val="1800"/>
              </a:spcBef>
            </a:pPr>
            <a:r>
              <a:rPr lang="en-US" sz="2400" b="1" dirty="0">
                <a:solidFill>
                  <a:schemeClr val="tx1"/>
                </a:solidFill>
              </a:rPr>
              <a:t>With a unique team experienced in large scale magnet productions in partnership with industry for superconducting colliders, BNL can help develop HTS magnets that industry can build</a:t>
            </a:r>
          </a:p>
          <a:p>
            <a:pPr marL="274320" indent="-274320">
              <a:spcBef>
                <a:spcPts val="1800"/>
              </a:spcBef>
            </a:pPr>
            <a:r>
              <a:rPr lang="en-US" sz="2400" b="1" dirty="0">
                <a:solidFill>
                  <a:schemeClr val="tx1"/>
                </a:solidFill>
              </a:rPr>
              <a:t>BNL common coil magnet provides immediately a unique fast turn around, low cost magnet development test facility</a:t>
            </a:r>
          </a:p>
          <a:p>
            <a:pPr marL="274320" indent="-274320">
              <a:spcBef>
                <a:spcPts val="1800"/>
              </a:spcBef>
            </a:pPr>
            <a:r>
              <a:rPr lang="en-US" sz="2400" b="1" dirty="0">
                <a:solidFill>
                  <a:schemeClr val="tx1"/>
                </a:solidFill>
              </a:rPr>
              <a:t>BNL can make unique and significant contributions by providing answers to key basic science and technology within a year</a:t>
            </a:r>
          </a:p>
        </p:txBody>
      </p:sp>
    </p:spTree>
    <p:extLst>
      <p:ext uri="{BB962C8B-B14F-4D97-AF65-F5344CB8AC3E}">
        <p14:creationId xmlns:p14="http://schemas.microsoft.com/office/powerpoint/2010/main" val="43517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2582486" y="76200"/>
            <a:ext cx="6409113" cy="863602"/>
          </a:xfrm>
        </p:spPr>
        <p:txBody>
          <a:bodyPr>
            <a:noAutofit/>
          </a:bodyPr>
          <a:lstStyle/>
          <a:p>
            <a:r>
              <a:rPr lang="en-US" altLang="en-US" sz="3200" dirty="0"/>
              <a:t>HTS Dipole and Quadrupole Magnet Programs at BNL for Accelerators </a:t>
            </a:r>
          </a:p>
        </p:txBody>
      </p:sp>
      <p:sp>
        <p:nvSpPr>
          <p:cNvPr id="29699" name="Rectangle 3" descr="Water droplets"/>
          <p:cNvSpPr>
            <a:spLocks noGrp="1" noChangeArrowheads="1"/>
          </p:cNvSpPr>
          <p:nvPr>
            <p:ph type="body" idx="4294967295"/>
          </p:nvPr>
        </p:nvSpPr>
        <p:spPr>
          <a:xfrm>
            <a:off x="69272" y="1104668"/>
            <a:ext cx="9005455" cy="4446386"/>
          </a:xfrm>
        </p:spPr>
        <p:txBody>
          <a:bodyPr>
            <a:noAutofit/>
          </a:bodyPr>
          <a:lstStyle/>
          <a:p>
            <a:pPr>
              <a:spcBef>
                <a:spcPct val="30000"/>
              </a:spcBef>
            </a:pPr>
            <a:r>
              <a:rPr lang="en-US" altLang="en-US" sz="2000" b="1" dirty="0">
                <a:solidFill>
                  <a:srgbClr val="FF0000"/>
                </a:solidFill>
              </a:rPr>
              <a:t>Hybrid Dipole with CORC® Cable (Phase II SBIR)</a:t>
            </a:r>
          </a:p>
          <a:p>
            <a:pPr>
              <a:spcBef>
                <a:spcPct val="30000"/>
              </a:spcBef>
            </a:pPr>
            <a:r>
              <a:rPr lang="en-US" altLang="en-US" sz="2000" b="1" dirty="0">
                <a:solidFill>
                  <a:srgbClr val="0000CC"/>
                </a:solidFill>
              </a:rPr>
              <a:t>High field hybrid collider dipole (Phase II STTR) </a:t>
            </a:r>
          </a:p>
          <a:p>
            <a:pPr>
              <a:spcBef>
                <a:spcPct val="30000"/>
              </a:spcBef>
            </a:pPr>
            <a:r>
              <a:rPr lang="en-US" altLang="en-US" sz="2000" b="1" dirty="0">
                <a:solidFill>
                  <a:srgbClr val="0000CC"/>
                </a:solidFill>
              </a:rPr>
              <a:t>Overpass/Underpass HTS dipole (Phase I SBIR)</a:t>
            </a:r>
          </a:p>
          <a:p>
            <a:pPr>
              <a:spcBef>
                <a:spcPct val="30000"/>
              </a:spcBef>
            </a:pPr>
            <a:r>
              <a:rPr lang="en-US" altLang="en-US" sz="2000" b="1" dirty="0">
                <a:solidFill>
                  <a:srgbClr val="0000CC"/>
                </a:solidFill>
              </a:rPr>
              <a:t>Curved dipole with the </a:t>
            </a:r>
            <a:r>
              <a:rPr lang="en-US" altLang="en-US" sz="2000" b="1" dirty="0" err="1">
                <a:solidFill>
                  <a:srgbClr val="0000CC"/>
                </a:solidFill>
              </a:rPr>
              <a:t>ReBCO</a:t>
            </a:r>
            <a:r>
              <a:rPr lang="en-US" altLang="en-US" sz="2000" b="1" dirty="0">
                <a:solidFill>
                  <a:srgbClr val="0000CC"/>
                </a:solidFill>
              </a:rPr>
              <a:t> tape (Phase II SBIR)</a:t>
            </a:r>
          </a:p>
          <a:p>
            <a:pPr>
              <a:spcBef>
                <a:spcPct val="30000"/>
              </a:spcBef>
            </a:pPr>
            <a:r>
              <a:rPr lang="en-US" altLang="en-US" sz="2000" b="1" dirty="0">
                <a:solidFill>
                  <a:srgbClr val="0000CC"/>
                </a:solidFill>
              </a:rPr>
              <a:t>High radiation HTS Quadrupole for FRIB (FRIB/DOE)</a:t>
            </a:r>
          </a:p>
          <a:p>
            <a:pPr>
              <a:spcBef>
                <a:spcPct val="30000"/>
              </a:spcBef>
            </a:pPr>
            <a:r>
              <a:rPr lang="en-US" altLang="en-US" sz="2000" b="1" dirty="0">
                <a:solidFill>
                  <a:srgbClr val="0000FF"/>
                </a:solidFill>
              </a:rPr>
              <a:t>Bi2223 HTS tape common coil dipole (DOE)</a:t>
            </a:r>
          </a:p>
          <a:p>
            <a:pPr>
              <a:spcBef>
                <a:spcPct val="30000"/>
              </a:spcBef>
            </a:pPr>
            <a:r>
              <a:rPr lang="en-US" altLang="en-US" sz="2000" b="1" dirty="0">
                <a:solidFill>
                  <a:schemeClr val="tx1"/>
                </a:solidFill>
              </a:rPr>
              <a:t>HTS magnet for NSLS (BNL Project) </a:t>
            </a:r>
          </a:p>
          <a:p>
            <a:pPr>
              <a:spcBef>
                <a:spcPct val="30000"/>
              </a:spcBef>
            </a:pPr>
            <a:r>
              <a:rPr lang="en-US" altLang="en-US" sz="2000" b="1" dirty="0">
                <a:solidFill>
                  <a:srgbClr val="990000"/>
                </a:solidFill>
              </a:rPr>
              <a:t>HTS quadrupole for RIA (funded by DOE)</a:t>
            </a:r>
            <a:endParaRPr lang="en-US" altLang="en-US" sz="2000" b="1" dirty="0">
              <a:solidFill>
                <a:srgbClr val="0000FF"/>
              </a:solidFill>
            </a:endParaRPr>
          </a:p>
          <a:p>
            <a:pPr>
              <a:spcBef>
                <a:spcPct val="30000"/>
              </a:spcBef>
            </a:pPr>
            <a:r>
              <a:rPr lang="en-US" altLang="en-US" sz="2000" b="1" dirty="0">
                <a:solidFill>
                  <a:srgbClr val="006600"/>
                </a:solidFill>
              </a:rPr>
              <a:t>Bi2212 Rutherford cable Common Coil Collider Dipole (DOE)</a:t>
            </a:r>
          </a:p>
          <a:p>
            <a:r>
              <a:rPr lang="en-US" altLang="en-US" sz="2000" b="1" dirty="0">
                <a:solidFill>
                  <a:srgbClr val="006600"/>
                </a:solidFill>
              </a:rPr>
              <a:t>Cosine theta dipole with 4 mm YBCO/</a:t>
            </a:r>
            <a:r>
              <a:rPr lang="en-US" altLang="en-US" sz="2000" b="1" dirty="0" err="1">
                <a:solidFill>
                  <a:srgbClr val="006600"/>
                </a:solidFill>
              </a:rPr>
              <a:t>ReBCO</a:t>
            </a:r>
            <a:r>
              <a:rPr lang="en-US" altLang="en-US" sz="2000" b="1" dirty="0">
                <a:solidFill>
                  <a:srgbClr val="006600"/>
                </a:solidFill>
              </a:rPr>
              <a:t> tape (SBIR)</a:t>
            </a:r>
          </a:p>
          <a:p>
            <a:pPr>
              <a:spcBef>
                <a:spcPct val="30000"/>
              </a:spcBef>
            </a:pPr>
            <a:r>
              <a:rPr lang="en-US" altLang="en-US" sz="2000" b="1" dirty="0">
                <a:solidFill>
                  <a:srgbClr val="006600"/>
                </a:solidFill>
              </a:rPr>
              <a:t>Cosine theta dipole with 12 mm YBCO/</a:t>
            </a:r>
            <a:r>
              <a:rPr lang="en-US" altLang="en-US" sz="2000" b="1" dirty="0" err="1">
                <a:solidFill>
                  <a:srgbClr val="006600"/>
                </a:solidFill>
              </a:rPr>
              <a:t>ReBCO</a:t>
            </a:r>
            <a:r>
              <a:rPr lang="en-US" altLang="en-US" sz="2000" b="1" dirty="0">
                <a:solidFill>
                  <a:srgbClr val="006600"/>
                </a:solidFill>
              </a:rPr>
              <a:t> tape (SBIR)</a:t>
            </a:r>
            <a:endParaRPr lang="en-US" altLang="en-US" sz="2000" b="1" dirty="0">
              <a:solidFill>
                <a:srgbClr val="0000CC"/>
              </a:solidFill>
            </a:endParaRPr>
          </a:p>
        </p:txBody>
      </p:sp>
      <p:sp>
        <p:nvSpPr>
          <p:cNvPr id="2" name="TextBox 1">
            <a:extLst>
              <a:ext uri="{FF2B5EF4-FFF2-40B4-BE49-F238E27FC236}">
                <a16:creationId xmlns:a16="http://schemas.microsoft.com/office/drawing/2014/main" id="{1C645727-74FD-46F2-9089-FF50E486E3BE}"/>
              </a:ext>
            </a:extLst>
          </p:cNvPr>
          <p:cNvSpPr txBox="1"/>
          <p:nvPr/>
        </p:nvSpPr>
        <p:spPr>
          <a:xfrm>
            <a:off x="138545" y="5519651"/>
            <a:ext cx="8916788"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rgbClr val="FFFF00"/>
                </a:solidFill>
              </a:rPr>
              <a:t>BNL can make a significant contribution to the US MDP for developing high field HTS accelerator magnet technology with the above and other high field HTS solenoid programs</a:t>
            </a:r>
          </a:p>
        </p:txBody>
      </p:sp>
    </p:spTree>
    <p:extLst>
      <p:ext uri="{BB962C8B-B14F-4D97-AF65-F5344CB8AC3E}">
        <p14:creationId xmlns:p14="http://schemas.microsoft.com/office/powerpoint/2010/main" val="1449716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FBC7-5656-4671-8C5F-C0C868AE91C4}"/>
              </a:ext>
            </a:extLst>
          </p:cNvPr>
          <p:cNvSpPr>
            <a:spLocks noGrp="1"/>
          </p:cNvSpPr>
          <p:nvPr>
            <p:ph type="title"/>
          </p:nvPr>
        </p:nvSpPr>
        <p:spPr>
          <a:xfrm>
            <a:off x="310342" y="2643447"/>
            <a:ext cx="8007927" cy="1143000"/>
          </a:xfrm>
        </p:spPr>
        <p:txBody>
          <a:bodyPr/>
          <a:lstStyle/>
          <a:p>
            <a:r>
              <a:rPr lang="en-US" dirty="0"/>
              <a:t>Extra Slides on FRIB Quench Studies</a:t>
            </a:r>
          </a:p>
        </p:txBody>
      </p:sp>
    </p:spTree>
    <p:extLst>
      <p:ext uri="{BB962C8B-B14F-4D97-AF65-F5344CB8AC3E}">
        <p14:creationId xmlns:p14="http://schemas.microsoft.com/office/powerpoint/2010/main" val="1465933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0488"/>
            <a:ext cx="7694613" cy="900112"/>
          </a:xfrm>
        </p:spPr>
        <p:txBody>
          <a:bodyPr>
            <a:normAutofit fontScale="90000"/>
          </a:bodyPr>
          <a:lstStyle/>
          <a:p>
            <a:r>
              <a:rPr lang="en-US" sz="2800" dirty="0"/>
              <a:t>Protection of HTS Magnet During an Operational </a:t>
            </a:r>
            <a:r>
              <a:rPr lang="en-US" sz="2800"/>
              <a:t>Accident Near </a:t>
            </a:r>
            <a:r>
              <a:rPr lang="en-US" sz="2800" dirty="0"/>
              <a:t>Design Current</a:t>
            </a:r>
          </a:p>
        </p:txBody>
      </p:sp>
      <p:pic>
        <p:nvPicPr>
          <p:cNvPr id="261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88719"/>
            <a:ext cx="8229600" cy="525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176790"/>
            <a:ext cx="798617" cy="400110"/>
          </a:xfrm>
          <a:prstGeom prst="rect">
            <a:avLst/>
          </a:prstGeom>
          <a:noFill/>
        </p:spPr>
        <p:txBody>
          <a:bodyPr wrap="none" rtlCol="0">
            <a:spAutoFit/>
          </a:bodyPr>
          <a:lstStyle/>
          <a:p>
            <a:r>
              <a:rPr lang="en-US" sz="2000" b="1" dirty="0">
                <a:solidFill>
                  <a:srgbClr val="FF0000"/>
                </a:solidFill>
              </a:rPr>
              <a:t>175A</a:t>
            </a:r>
          </a:p>
        </p:txBody>
      </p:sp>
      <p:sp>
        <p:nvSpPr>
          <p:cNvPr id="5" name="TextBox 4"/>
          <p:cNvSpPr txBox="1"/>
          <p:nvPr/>
        </p:nvSpPr>
        <p:spPr>
          <a:xfrm>
            <a:off x="0" y="1447800"/>
            <a:ext cx="798617" cy="400110"/>
          </a:xfrm>
          <a:prstGeom prst="rect">
            <a:avLst/>
          </a:prstGeom>
          <a:noFill/>
        </p:spPr>
        <p:txBody>
          <a:bodyPr wrap="none" rtlCol="0">
            <a:spAutoFit/>
          </a:bodyPr>
          <a:lstStyle/>
          <a:p>
            <a:r>
              <a:rPr lang="en-US" sz="2000" b="1" dirty="0">
                <a:solidFill>
                  <a:srgbClr val="FF0000"/>
                </a:solidFill>
              </a:rPr>
              <a:t>185A</a:t>
            </a:r>
          </a:p>
        </p:txBody>
      </p:sp>
      <p:sp>
        <p:nvSpPr>
          <p:cNvPr id="4" name="TextBox 3"/>
          <p:cNvSpPr txBox="1"/>
          <p:nvPr/>
        </p:nvSpPr>
        <p:spPr>
          <a:xfrm>
            <a:off x="1828800" y="1188719"/>
            <a:ext cx="3266087" cy="400110"/>
          </a:xfrm>
          <a:prstGeom prst="rect">
            <a:avLst/>
          </a:prstGeom>
          <a:noFill/>
        </p:spPr>
        <p:txBody>
          <a:bodyPr wrap="none" rtlCol="0">
            <a:spAutoFit/>
          </a:bodyPr>
          <a:lstStyle/>
          <a:p>
            <a:r>
              <a:rPr lang="en-US" sz="2000" b="1" dirty="0">
                <a:solidFill>
                  <a:srgbClr val="FF0000"/>
                </a:solidFill>
              </a:rPr>
              <a:t>Design: 210 A in SP Coils</a:t>
            </a:r>
          </a:p>
        </p:txBody>
      </p:sp>
      <p:sp>
        <p:nvSpPr>
          <p:cNvPr id="6" name="TextBox 5"/>
          <p:cNvSpPr txBox="1"/>
          <p:nvPr/>
        </p:nvSpPr>
        <p:spPr>
          <a:xfrm>
            <a:off x="5943600" y="3460348"/>
            <a:ext cx="3200399" cy="707886"/>
          </a:xfrm>
          <a:prstGeom prst="rect">
            <a:avLst/>
          </a:prstGeom>
          <a:solidFill>
            <a:schemeClr val="bg1"/>
          </a:solidFill>
        </p:spPr>
        <p:txBody>
          <a:bodyPr wrap="square" rtlCol="0">
            <a:spAutoFit/>
          </a:bodyPr>
          <a:lstStyle/>
          <a:p>
            <a:r>
              <a:rPr lang="en-US" sz="2000" b="1" dirty="0">
                <a:solidFill>
                  <a:srgbClr val="0000CC"/>
                </a:solidFill>
              </a:rPr>
              <a:t>Ringing in power supply made situation worse</a:t>
            </a:r>
          </a:p>
        </p:txBody>
      </p:sp>
      <p:sp>
        <p:nvSpPr>
          <p:cNvPr id="8" name="TextBox 7"/>
          <p:cNvSpPr txBox="1"/>
          <p:nvPr/>
        </p:nvSpPr>
        <p:spPr>
          <a:xfrm>
            <a:off x="0" y="4648200"/>
            <a:ext cx="869149" cy="400110"/>
          </a:xfrm>
          <a:prstGeom prst="rect">
            <a:avLst/>
          </a:prstGeom>
          <a:noFill/>
        </p:spPr>
        <p:txBody>
          <a:bodyPr wrap="none" rtlCol="0">
            <a:spAutoFit/>
          </a:bodyPr>
          <a:lstStyle/>
          <a:p>
            <a:r>
              <a:rPr lang="en-US" sz="2000" b="1" dirty="0">
                <a:solidFill>
                  <a:srgbClr val="FF0000"/>
                </a:solidFill>
              </a:rPr>
              <a:t>90mV</a:t>
            </a:r>
          </a:p>
        </p:txBody>
      </p:sp>
    </p:spTree>
    <p:extLst>
      <p:ext uri="{BB962C8B-B14F-4D97-AF65-F5344CB8AC3E}">
        <p14:creationId xmlns:p14="http://schemas.microsoft.com/office/powerpoint/2010/main" val="29831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90488"/>
            <a:ext cx="6704013" cy="808037"/>
          </a:xfrm>
        </p:spPr>
        <p:txBody>
          <a:bodyPr>
            <a:normAutofit fontScale="90000"/>
          </a:bodyPr>
          <a:lstStyle/>
          <a:p>
            <a:r>
              <a:rPr lang="en-US" sz="2800" dirty="0"/>
              <a:t>Snap Shot of the Event (Quench?) that Triggered the Shut-off</a:t>
            </a:r>
          </a:p>
        </p:txBody>
      </p:sp>
      <p:pic>
        <p:nvPicPr>
          <p:cNvPr id="5122" name="Picture 2"/>
          <p:cNvPicPr>
            <a:picLocks noChangeAspect="1" noChangeArrowheads="1"/>
          </p:cNvPicPr>
          <p:nvPr/>
        </p:nvPicPr>
        <p:blipFill>
          <a:blip r:embed="rId2" cstate="print"/>
          <a:srcRect/>
          <a:stretch>
            <a:fillRect/>
          </a:stretch>
        </p:blipFill>
        <p:spPr bwMode="auto">
          <a:xfrm>
            <a:off x="304800" y="1143000"/>
            <a:ext cx="4581525" cy="27527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4552950" y="3481536"/>
            <a:ext cx="4581525" cy="2752725"/>
          </a:xfrm>
          <a:prstGeom prst="rect">
            <a:avLst/>
          </a:prstGeom>
          <a:noFill/>
          <a:ln w="9525">
            <a:noFill/>
            <a:miter lim="800000"/>
            <a:headEnd/>
            <a:tailEnd/>
          </a:ln>
          <a:effectLst/>
        </p:spPr>
      </p:pic>
      <p:sp>
        <p:nvSpPr>
          <p:cNvPr id="6" name="TextBox 5"/>
          <p:cNvSpPr txBox="1"/>
          <p:nvPr/>
        </p:nvSpPr>
        <p:spPr>
          <a:xfrm>
            <a:off x="4886325" y="1143000"/>
            <a:ext cx="3190875" cy="830997"/>
          </a:xfrm>
          <a:prstGeom prst="rect">
            <a:avLst/>
          </a:prstGeom>
          <a:solidFill>
            <a:schemeClr val="bg1"/>
          </a:solidFill>
          <a:ln>
            <a:solidFill>
              <a:schemeClr val="accent1"/>
            </a:solidFill>
          </a:ln>
        </p:spPr>
        <p:txBody>
          <a:bodyPr wrap="square" rtlCol="0">
            <a:spAutoFit/>
          </a:bodyPr>
          <a:lstStyle/>
          <a:p>
            <a:r>
              <a:rPr lang="en-US" sz="2400" b="1" dirty="0">
                <a:solidFill>
                  <a:srgbClr val="008000"/>
                </a:solidFill>
              </a:rPr>
              <a:t>Fast data logger: </a:t>
            </a:r>
          </a:p>
          <a:p>
            <a:r>
              <a:rPr lang="en-US" sz="2400" b="1" dirty="0">
                <a:solidFill>
                  <a:srgbClr val="008000"/>
                </a:solidFill>
              </a:rPr>
              <a:t>        One point/</a:t>
            </a:r>
            <a:r>
              <a:rPr lang="en-US" sz="2400" b="1" dirty="0" err="1">
                <a:solidFill>
                  <a:srgbClr val="008000"/>
                </a:solidFill>
              </a:rPr>
              <a:t>msec</a:t>
            </a:r>
            <a:endParaRPr lang="en-US" sz="2400" b="1" dirty="0">
              <a:solidFill>
                <a:srgbClr val="008000"/>
              </a:solidFill>
            </a:endParaRPr>
          </a:p>
        </p:txBody>
      </p:sp>
      <p:sp>
        <p:nvSpPr>
          <p:cNvPr id="3" name="TextBox 2"/>
          <p:cNvSpPr txBox="1"/>
          <p:nvPr/>
        </p:nvSpPr>
        <p:spPr>
          <a:xfrm>
            <a:off x="4768084" y="2238761"/>
            <a:ext cx="4257675" cy="830997"/>
          </a:xfrm>
          <a:prstGeom prst="rect">
            <a:avLst/>
          </a:prstGeom>
          <a:noFill/>
        </p:spPr>
        <p:txBody>
          <a:bodyPr wrap="square" rtlCol="0">
            <a:spAutoFit/>
          </a:bodyPr>
          <a:lstStyle/>
          <a:p>
            <a:pPr algn="r"/>
            <a:r>
              <a:rPr lang="en-US" sz="2400" b="1" dirty="0">
                <a:solidFill>
                  <a:srgbClr val="C00000"/>
                </a:solidFill>
              </a:rPr>
              <a:t>Large inductive voltage in individual coils (ramp)</a:t>
            </a:r>
          </a:p>
        </p:txBody>
      </p:sp>
      <p:sp>
        <p:nvSpPr>
          <p:cNvPr id="9" name="Striped Right Arrow 8"/>
          <p:cNvSpPr/>
          <p:nvPr/>
        </p:nvSpPr>
        <p:spPr bwMode="auto">
          <a:xfrm rot="5400000">
            <a:off x="5019153" y="2962394"/>
            <a:ext cx="943034" cy="419100"/>
          </a:xfrm>
          <a:prstGeom prst="stripedRightArrow">
            <a:avLst/>
          </a:prstGeom>
          <a:solidFill>
            <a:schemeClr val="bg1"/>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0" name="TextBox 9"/>
          <p:cNvSpPr txBox="1"/>
          <p:nvPr/>
        </p:nvSpPr>
        <p:spPr>
          <a:xfrm>
            <a:off x="224822" y="3938736"/>
            <a:ext cx="4759216" cy="1569660"/>
          </a:xfrm>
          <a:prstGeom prst="rect">
            <a:avLst/>
          </a:prstGeom>
          <a:noFill/>
        </p:spPr>
        <p:txBody>
          <a:bodyPr wrap="square" rtlCol="0">
            <a:spAutoFit/>
          </a:bodyPr>
          <a:lstStyle/>
          <a:p>
            <a:r>
              <a:rPr lang="en-US" sz="2400" b="1" dirty="0"/>
              <a:t>Small quench detection threshold (2 mV) kept during the ramp by monitoring difference voltage </a:t>
            </a:r>
          </a:p>
        </p:txBody>
      </p:sp>
      <p:cxnSp>
        <p:nvCxnSpPr>
          <p:cNvPr id="8" name="Straight Arrow Connector 7"/>
          <p:cNvCxnSpPr/>
          <p:nvPr/>
        </p:nvCxnSpPr>
        <p:spPr bwMode="auto">
          <a:xfrm>
            <a:off x="3056868" y="5339239"/>
            <a:ext cx="2029646" cy="0"/>
          </a:xfrm>
          <a:prstGeom prst="straightConnector1">
            <a:avLst/>
          </a:prstGeom>
          <a:solidFill>
            <a:schemeClr val="bg1"/>
          </a:solidFill>
          <a:ln w="63500" cap="flat" cmpd="sng" algn="ctr">
            <a:solidFill>
              <a:schemeClr val="tx1"/>
            </a:solidFill>
            <a:prstDash val="solid"/>
            <a:round/>
            <a:headEnd type="none" w="med" len="med"/>
            <a:tailEnd type="arrow"/>
          </a:ln>
          <a:effectLst/>
        </p:spPr>
      </p:cxnSp>
      <p:sp>
        <p:nvSpPr>
          <p:cNvPr id="4" name="TextBox 3"/>
          <p:cNvSpPr txBox="1"/>
          <p:nvPr/>
        </p:nvSpPr>
        <p:spPr>
          <a:xfrm>
            <a:off x="1142999" y="1343055"/>
            <a:ext cx="902811" cy="584775"/>
          </a:xfrm>
          <a:prstGeom prst="rect">
            <a:avLst/>
          </a:prstGeom>
          <a:noFill/>
        </p:spPr>
        <p:txBody>
          <a:bodyPr wrap="none" rtlCol="0">
            <a:spAutoFit/>
          </a:bodyPr>
          <a:lstStyle/>
          <a:p>
            <a:r>
              <a:rPr lang="en-US" sz="1600" b="1" dirty="0"/>
              <a:t>Diff </a:t>
            </a:r>
          </a:p>
          <a:p>
            <a:r>
              <a:rPr lang="en-US" sz="1600" b="1" dirty="0"/>
              <a:t>voltage</a:t>
            </a:r>
          </a:p>
        </p:txBody>
      </p:sp>
      <p:cxnSp>
        <p:nvCxnSpPr>
          <p:cNvPr id="7" name="Straight Arrow Connector 6"/>
          <p:cNvCxnSpPr/>
          <p:nvPr/>
        </p:nvCxnSpPr>
        <p:spPr bwMode="auto">
          <a:xfrm flipV="1">
            <a:off x="1594403" y="1543050"/>
            <a:ext cx="457200" cy="60"/>
          </a:xfrm>
          <a:prstGeom prst="straightConnector1">
            <a:avLst/>
          </a:prstGeom>
          <a:solidFill>
            <a:schemeClr val="bg1"/>
          </a:solidFill>
          <a:ln w="38100" cap="flat" cmpd="sng" algn="ctr">
            <a:solidFill>
              <a:schemeClr val="tx1"/>
            </a:solidFill>
            <a:prstDash val="solid"/>
            <a:round/>
            <a:headEnd type="none" w="med" len="med"/>
            <a:tailEnd type="arrow"/>
          </a:ln>
          <a:effectLst/>
        </p:spPr>
      </p:cxnSp>
      <p:sp>
        <p:nvSpPr>
          <p:cNvPr id="11" name="TextBox 10"/>
          <p:cNvSpPr txBox="1"/>
          <p:nvPr/>
        </p:nvSpPr>
        <p:spPr>
          <a:xfrm>
            <a:off x="309562" y="6220419"/>
            <a:ext cx="6834756"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b="1" dirty="0">
                <a:solidFill>
                  <a:srgbClr val="FFFF00"/>
                </a:solidFill>
              </a:rPr>
              <a:t>No degradation in coil performance after the event</a:t>
            </a:r>
          </a:p>
        </p:txBody>
      </p:sp>
    </p:spTree>
    <p:extLst>
      <p:ext uri="{BB962C8B-B14F-4D97-AF65-F5344CB8AC3E}">
        <p14:creationId xmlns:p14="http://schemas.microsoft.com/office/powerpoint/2010/main" val="3430748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r="37411"/>
          <a:stretch>
            <a:fillRect/>
          </a:stretch>
        </p:blipFill>
        <p:spPr bwMode="auto">
          <a:xfrm>
            <a:off x="152400" y="457200"/>
            <a:ext cx="8720345" cy="2079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r="37411"/>
          <a:stretch>
            <a:fillRect/>
          </a:stretch>
        </p:blipFill>
        <p:spPr bwMode="auto">
          <a:xfrm>
            <a:off x="152400" y="4572000"/>
            <a:ext cx="8720273" cy="20790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r="37411"/>
          <a:stretch>
            <a:fillRect/>
          </a:stretch>
        </p:blipFill>
        <p:spPr bwMode="auto">
          <a:xfrm>
            <a:off x="152303" y="2482438"/>
            <a:ext cx="8720370" cy="2079000"/>
          </a:xfrm>
          <a:prstGeom prst="rect">
            <a:avLst/>
          </a:prstGeom>
          <a:noFill/>
          <a:ln w="9525">
            <a:noFill/>
            <a:miter lim="800000"/>
            <a:headEnd/>
            <a:tailEnd/>
          </a:ln>
          <a:effectLst/>
        </p:spPr>
      </p:pic>
      <p:sp>
        <p:nvSpPr>
          <p:cNvPr id="2" name="Title 1"/>
          <p:cNvSpPr>
            <a:spLocks noGrp="1"/>
          </p:cNvSpPr>
          <p:nvPr>
            <p:ph type="title"/>
          </p:nvPr>
        </p:nvSpPr>
        <p:spPr>
          <a:xfrm>
            <a:off x="1278181" y="76200"/>
            <a:ext cx="7408619" cy="685800"/>
          </a:xfrm>
        </p:spPr>
        <p:txBody>
          <a:bodyPr>
            <a:normAutofit fontScale="90000"/>
          </a:bodyPr>
          <a:lstStyle/>
          <a:p>
            <a:r>
              <a:rPr lang="en-US" sz="2400" dirty="0"/>
              <a:t>Event (Quench?) while ASC Coils were held at 382 A (design: 310 A) at ~50 K (design: 38 K)</a:t>
            </a:r>
          </a:p>
        </p:txBody>
      </p:sp>
      <p:sp>
        <p:nvSpPr>
          <p:cNvPr id="7" name="TextBox 6"/>
          <p:cNvSpPr txBox="1"/>
          <p:nvPr/>
        </p:nvSpPr>
        <p:spPr>
          <a:xfrm rot="-5400000">
            <a:off x="302622" y="1139279"/>
            <a:ext cx="1402948" cy="369332"/>
          </a:xfrm>
          <a:prstGeom prst="rect">
            <a:avLst/>
          </a:prstGeom>
          <a:solidFill>
            <a:schemeClr val="bg1"/>
          </a:solidFill>
        </p:spPr>
        <p:txBody>
          <a:bodyPr wrap="none" rtlCol="0">
            <a:spAutoFit/>
          </a:bodyPr>
          <a:lstStyle/>
          <a:p>
            <a:r>
              <a:rPr lang="en-US" sz="1800" b="1" dirty="0">
                <a:solidFill>
                  <a:srgbClr val="0000FF"/>
                </a:solidFill>
              </a:rPr>
              <a:t>Current (A)</a:t>
            </a:r>
          </a:p>
        </p:txBody>
      </p:sp>
      <p:sp>
        <p:nvSpPr>
          <p:cNvPr id="8" name="TextBox 7"/>
          <p:cNvSpPr txBox="1"/>
          <p:nvPr/>
        </p:nvSpPr>
        <p:spPr>
          <a:xfrm rot="-5400000">
            <a:off x="408920" y="3032334"/>
            <a:ext cx="1629485" cy="701731"/>
          </a:xfrm>
          <a:prstGeom prst="rect">
            <a:avLst/>
          </a:prstGeom>
          <a:solidFill>
            <a:schemeClr val="bg1"/>
          </a:solidFill>
        </p:spPr>
        <p:txBody>
          <a:bodyPr wrap="none" rtlCol="0">
            <a:spAutoFit/>
          </a:bodyPr>
          <a:lstStyle/>
          <a:p>
            <a:pPr algn="ctr"/>
            <a:r>
              <a:rPr lang="en-US" sz="1800" b="1" dirty="0">
                <a:solidFill>
                  <a:srgbClr val="0000FF"/>
                </a:solidFill>
              </a:rPr>
              <a:t>Coil Voltages</a:t>
            </a:r>
          </a:p>
          <a:p>
            <a:pPr algn="ctr"/>
            <a:r>
              <a:rPr lang="en-US" sz="1800" b="1" dirty="0">
                <a:solidFill>
                  <a:srgbClr val="0000FF"/>
                </a:solidFill>
              </a:rPr>
              <a:t> (mV)</a:t>
            </a:r>
          </a:p>
        </p:txBody>
      </p:sp>
      <p:sp>
        <p:nvSpPr>
          <p:cNvPr id="10" name="Striped Right Arrow 9"/>
          <p:cNvSpPr/>
          <p:nvPr/>
        </p:nvSpPr>
        <p:spPr bwMode="auto">
          <a:xfrm rot="5400000">
            <a:off x="1640862" y="3633046"/>
            <a:ext cx="2057400" cy="838200"/>
          </a:xfrm>
          <a:prstGeom prst="stripedRightArrow">
            <a:avLst/>
          </a:prstGeom>
          <a:solidFill>
            <a:schemeClr val="bg1"/>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1" name="TextBox 10"/>
          <p:cNvSpPr txBox="1"/>
          <p:nvPr/>
        </p:nvSpPr>
        <p:spPr>
          <a:xfrm rot="-5400000">
            <a:off x="2192432" y="3852090"/>
            <a:ext cx="954261" cy="400110"/>
          </a:xfrm>
          <a:prstGeom prst="rect">
            <a:avLst/>
          </a:prstGeom>
          <a:noFill/>
        </p:spPr>
        <p:txBody>
          <a:bodyPr wrap="square" rtlCol="0">
            <a:spAutoFit/>
          </a:bodyPr>
          <a:lstStyle/>
          <a:p>
            <a:r>
              <a:rPr lang="en-US" sz="2000" b="1" dirty="0">
                <a:solidFill>
                  <a:srgbClr val="0000FF"/>
                </a:solidFill>
              </a:rPr>
              <a:t>Zoom</a:t>
            </a:r>
          </a:p>
        </p:txBody>
      </p:sp>
      <p:sp>
        <p:nvSpPr>
          <p:cNvPr id="3" name="TextBox 2"/>
          <p:cNvSpPr txBox="1"/>
          <p:nvPr/>
        </p:nvSpPr>
        <p:spPr>
          <a:xfrm>
            <a:off x="6887471" y="4869004"/>
            <a:ext cx="1879041" cy="707886"/>
          </a:xfrm>
          <a:prstGeom prst="rect">
            <a:avLst/>
          </a:prstGeom>
          <a:solidFill>
            <a:schemeClr val="bg1"/>
          </a:solidFill>
          <a:ln>
            <a:solidFill>
              <a:schemeClr val="accent1"/>
            </a:solidFill>
          </a:ln>
        </p:spPr>
        <p:txBody>
          <a:bodyPr wrap="none" rtlCol="0">
            <a:spAutoFit/>
          </a:bodyPr>
          <a:lstStyle/>
          <a:p>
            <a:r>
              <a:rPr lang="en-US" sz="2000" b="1" dirty="0">
                <a:solidFill>
                  <a:srgbClr val="008000"/>
                </a:solidFill>
              </a:rPr>
              <a:t>Slow logger:</a:t>
            </a:r>
          </a:p>
          <a:p>
            <a:r>
              <a:rPr lang="en-US" sz="2000" b="1" dirty="0">
                <a:solidFill>
                  <a:srgbClr val="008000"/>
                </a:solidFill>
              </a:rPr>
              <a:t>One point/sec</a:t>
            </a:r>
          </a:p>
        </p:txBody>
      </p:sp>
      <p:sp>
        <p:nvSpPr>
          <p:cNvPr id="4" name="TextBox 3"/>
          <p:cNvSpPr txBox="1"/>
          <p:nvPr/>
        </p:nvSpPr>
        <p:spPr>
          <a:xfrm>
            <a:off x="6858000" y="1323945"/>
            <a:ext cx="1362874" cy="461665"/>
          </a:xfrm>
          <a:prstGeom prst="rect">
            <a:avLst/>
          </a:prstGeom>
          <a:solidFill>
            <a:schemeClr val="bg1"/>
          </a:solidFill>
        </p:spPr>
        <p:txBody>
          <a:bodyPr wrap="none" rtlCol="0">
            <a:spAutoFit/>
          </a:bodyPr>
          <a:lstStyle/>
          <a:p>
            <a:r>
              <a:rPr lang="en-US" sz="2400" b="1" dirty="0"/>
              <a:t>Shut-off</a:t>
            </a:r>
          </a:p>
        </p:txBody>
      </p:sp>
      <p:sp>
        <p:nvSpPr>
          <p:cNvPr id="13" name="TextBox 12"/>
          <p:cNvSpPr txBox="1"/>
          <p:nvPr/>
        </p:nvSpPr>
        <p:spPr>
          <a:xfrm>
            <a:off x="7162800" y="3124200"/>
            <a:ext cx="1362874" cy="461665"/>
          </a:xfrm>
          <a:prstGeom prst="rect">
            <a:avLst/>
          </a:prstGeom>
          <a:solidFill>
            <a:schemeClr val="bg1"/>
          </a:solidFill>
        </p:spPr>
        <p:txBody>
          <a:bodyPr wrap="none" rtlCol="0">
            <a:spAutoFit/>
          </a:bodyPr>
          <a:lstStyle/>
          <a:p>
            <a:r>
              <a:rPr lang="en-US" sz="2400" b="1" dirty="0"/>
              <a:t>Shut-off</a:t>
            </a:r>
          </a:p>
        </p:txBody>
      </p:sp>
      <p:sp>
        <p:nvSpPr>
          <p:cNvPr id="14" name="TextBox 13"/>
          <p:cNvSpPr txBox="1"/>
          <p:nvPr/>
        </p:nvSpPr>
        <p:spPr>
          <a:xfrm>
            <a:off x="4395626" y="5015076"/>
            <a:ext cx="1750800" cy="707886"/>
          </a:xfrm>
          <a:prstGeom prst="rect">
            <a:avLst/>
          </a:prstGeom>
          <a:solidFill>
            <a:schemeClr val="bg1"/>
          </a:solidFill>
        </p:spPr>
        <p:txBody>
          <a:bodyPr wrap="none" rtlCol="0">
            <a:spAutoFit/>
          </a:bodyPr>
          <a:lstStyle/>
          <a:p>
            <a:pPr algn="ctr"/>
            <a:r>
              <a:rPr lang="en-US" sz="2000" b="1" dirty="0"/>
              <a:t>Events prior </a:t>
            </a:r>
          </a:p>
          <a:p>
            <a:pPr algn="ctr"/>
            <a:r>
              <a:rPr lang="en-US" sz="2000" b="1" dirty="0"/>
              <a:t>to Shut-off</a:t>
            </a:r>
          </a:p>
        </p:txBody>
      </p:sp>
      <p:sp>
        <p:nvSpPr>
          <p:cNvPr id="15" name="TextBox 14"/>
          <p:cNvSpPr txBox="1"/>
          <p:nvPr/>
        </p:nvSpPr>
        <p:spPr>
          <a:xfrm rot="-5400000">
            <a:off x="463438" y="5057477"/>
            <a:ext cx="1629485" cy="701731"/>
          </a:xfrm>
          <a:prstGeom prst="rect">
            <a:avLst/>
          </a:prstGeom>
          <a:solidFill>
            <a:schemeClr val="bg1"/>
          </a:solidFill>
        </p:spPr>
        <p:txBody>
          <a:bodyPr wrap="none" rtlCol="0">
            <a:spAutoFit/>
          </a:bodyPr>
          <a:lstStyle/>
          <a:p>
            <a:pPr algn="ctr"/>
            <a:r>
              <a:rPr lang="en-US" sz="1800" b="1" dirty="0">
                <a:solidFill>
                  <a:srgbClr val="0000FF"/>
                </a:solidFill>
              </a:rPr>
              <a:t>Coil Voltages</a:t>
            </a:r>
          </a:p>
          <a:p>
            <a:pPr algn="ctr"/>
            <a:r>
              <a:rPr lang="en-US" sz="1800" b="1" dirty="0">
                <a:solidFill>
                  <a:srgbClr val="0000FF"/>
                </a:solidFill>
              </a:rPr>
              <a:t> (mV)</a:t>
            </a:r>
          </a:p>
        </p:txBody>
      </p:sp>
    </p:spTree>
    <p:extLst>
      <p:ext uri="{BB962C8B-B14F-4D97-AF65-F5344CB8AC3E}">
        <p14:creationId xmlns:p14="http://schemas.microsoft.com/office/powerpoint/2010/main" val="3245007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90488"/>
            <a:ext cx="6704013" cy="900112"/>
          </a:xfrm>
        </p:spPr>
        <p:txBody>
          <a:bodyPr>
            <a:normAutofit fontScale="90000"/>
          </a:bodyPr>
          <a:lstStyle/>
          <a:p>
            <a:r>
              <a:rPr lang="en-US" sz="2800" dirty="0"/>
              <a:t>Snap Shot of the Event in ASC Coils</a:t>
            </a:r>
            <a:br>
              <a:rPr lang="en-US" sz="2800" dirty="0"/>
            </a:br>
            <a:r>
              <a:rPr lang="en-US" sz="2800" dirty="0"/>
              <a:t>(individual and difference voltages)</a:t>
            </a:r>
          </a:p>
        </p:txBody>
      </p:sp>
      <p:grpSp>
        <p:nvGrpSpPr>
          <p:cNvPr id="3" name="Group 2"/>
          <p:cNvGrpSpPr>
            <a:grpSpLocks noChangeAspect="1"/>
          </p:cNvGrpSpPr>
          <p:nvPr/>
        </p:nvGrpSpPr>
        <p:grpSpPr>
          <a:xfrm>
            <a:off x="2590799" y="1094807"/>
            <a:ext cx="6416230" cy="4179305"/>
            <a:chOff x="304800" y="1050927"/>
            <a:chExt cx="8544286" cy="5565446"/>
          </a:xfrm>
        </p:grpSpPr>
        <p:pic>
          <p:nvPicPr>
            <p:cNvPr id="2051" name="Picture 3"/>
            <p:cNvPicPr>
              <a:picLocks noChangeAspect="1" noChangeArrowheads="1"/>
            </p:cNvPicPr>
            <p:nvPr/>
          </p:nvPicPr>
          <p:blipFill>
            <a:blip r:embed="rId2" cstate="print"/>
            <a:srcRect/>
            <a:stretch>
              <a:fillRect/>
            </a:stretch>
          </p:blipFill>
          <p:spPr bwMode="auto">
            <a:xfrm>
              <a:off x="304800" y="1050927"/>
              <a:ext cx="7472779" cy="4800600"/>
            </a:xfrm>
            <a:prstGeom prst="rect">
              <a:avLst/>
            </a:prstGeom>
            <a:noFill/>
            <a:ln w="9525">
              <a:noFill/>
              <a:miter lim="800000"/>
              <a:headEnd/>
              <a:tailEnd/>
            </a:ln>
            <a:effectLst/>
          </p:spPr>
        </p:pic>
        <p:sp>
          <p:nvSpPr>
            <p:cNvPr id="6" name="TextBox 5"/>
            <p:cNvSpPr txBox="1"/>
            <p:nvPr/>
          </p:nvSpPr>
          <p:spPr>
            <a:xfrm rot="16200000">
              <a:off x="7121387" y="3825994"/>
              <a:ext cx="2921336" cy="491827"/>
            </a:xfrm>
            <a:prstGeom prst="rect">
              <a:avLst/>
            </a:prstGeom>
            <a:noFill/>
          </p:spPr>
          <p:txBody>
            <a:bodyPr wrap="none" rtlCol="0">
              <a:spAutoFit/>
            </a:bodyPr>
            <a:lstStyle/>
            <a:p>
              <a:r>
                <a:rPr lang="en-US" sz="1800" b="1" dirty="0"/>
                <a:t>Difference Voltage</a:t>
              </a:r>
            </a:p>
          </p:txBody>
        </p:sp>
        <p:sp>
          <p:nvSpPr>
            <p:cNvPr id="7" name="Down Arrow 6"/>
            <p:cNvSpPr/>
            <p:nvPr/>
          </p:nvSpPr>
          <p:spPr bwMode="auto">
            <a:xfrm rot="5400000">
              <a:off x="7817428" y="3505200"/>
              <a:ext cx="228600" cy="685800"/>
            </a:xfrm>
            <a:prstGeom prst="downArrow">
              <a:avLst/>
            </a:prstGeom>
            <a:solidFill>
              <a:schemeClr val="bg1"/>
            </a:solidFill>
            <a:ln w="952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TextBox 7"/>
            <p:cNvSpPr txBox="1"/>
            <p:nvPr/>
          </p:nvSpPr>
          <p:spPr>
            <a:xfrm>
              <a:off x="1600200" y="2094346"/>
              <a:ext cx="2619663" cy="860698"/>
            </a:xfrm>
            <a:prstGeom prst="rect">
              <a:avLst/>
            </a:prstGeom>
            <a:solidFill>
              <a:schemeClr val="bg1"/>
            </a:solidFill>
            <a:ln>
              <a:solidFill>
                <a:schemeClr val="accent1"/>
              </a:solidFill>
            </a:ln>
          </p:spPr>
          <p:txBody>
            <a:bodyPr wrap="none" rtlCol="0">
              <a:spAutoFit/>
            </a:bodyPr>
            <a:lstStyle/>
            <a:p>
              <a:r>
                <a:rPr lang="en-US" sz="1800" b="1" dirty="0">
                  <a:solidFill>
                    <a:srgbClr val="008000"/>
                  </a:solidFill>
                </a:rPr>
                <a:t>Fast data logger</a:t>
              </a:r>
            </a:p>
            <a:p>
              <a:r>
                <a:rPr lang="en-US" sz="1800" b="1" dirty="0">
                  <a:solidFill>
                    <a:srgbClr val="008000"/>
                  </a:solidFill>
                </a:rPr>
                <a:t>One point/</a:t>
              </a:r>
              <a:r>
                <a:rPr lang="en-US" sz="1800" b="1" dirty="0" err="1">
                  <a:solidFill>
                    <a:srgbClr val="008000"/>
                  </a:solidFill>
                </a:rPr>
                <a:t>msec</a:t>
              </a:r>
              <a:endParaRPr lang="en-US" sz="1800" b="1" dirty="0">
                <a:solidFill>
                  <a:srgbClr val="008000"/>
                </a:solidFill>
              </a:endParaRPr>
            </a:p>
          </p:txBody>
        </p:sp>
        <p:cxnSp>
          <p:nvCxnSpPr>
            <p:cNvPr id="4" name="Straight Arrow Connector 3"/>
            <p:cNvCxnSpPr/>
            <p:nvPr/>
          </p:nvCxnSpPr>
          <p:spPr bwMode="auto">
            <a:xfrm>
              <a:off x="7495309" y="4708527"/>
              <a:ext cx="0" cy="1387473"/>
            </a:xfrm>
            <a:prstGeom prst="straightConnector1">
              <a:avLst/>
            </a:prstGeom>
            <a:solidFill>
              <a:schemeClr val="bg1"/>
            </a:solidFill>
            <a:ln w="38100" cap="flat" cmpd="sng" algn="ctr">
              <a:solidFill>
                <a:schemeClr val="accent2"/>
              </a:solidFill>
              <a:prstDash val="dash"/>
              <a:round/>
              <a:headEnd type="none" w="med" len="med"/>
              <a:tailEnd type="arrow"/>
            </a:ln>
            <a:effectLst/>
          </p:spPr>
        </p:cxnSp>
        <p:sp>
          <p:nvSpPr>
            <p:cNvPr id="9" name="TextBox 8"/>
            <p:cNvSpPr txBox="1"/>
            <p:nvPr/>
          </p:nvSpPr>
          <p:spPr>
            <a:xfrm>
              <a:off x="7424836" y="6124545"/>
              <a:ext cx="1424250" cy="491828"/>
            </a:xfrm>
            <a:prstGeom prst="rect">
              <a:avLst/>
            </a:prstGeom>
            <a:noFill/>
          </p:spPr>
          <p:txBody>
            <a:bodyPr wrap="none" rtlCol="0">
              <a:spAutoFit/>
            </a:bodyPr>
            <a:lstStyle/>
            <a:p>
              <a:r>
                <a:rPr lang="en-US" sz="1800" b="1" dirty="0">
                  <a:solidFill>
                    <a:srgbClr val="0000FF"/>
                  </a:solidFill>
                </a:rPr>
                <a:t>Shut-off</a:t>
              </a:r>
            </a:p>
          </p:txBody>
        </p:sp>
      </p:grpSp>
      <p:sp>
        <p:nvSpPr>
          <p:cNvPr id="5" name="TextBox 4"/>
          <p:cNvSpPr txBox="1"/>
          <p:nvPr/>
        </p:nvSpPr>
        <p:spPr>
          <a:xfrm>
            <a:off x="33337" y="4950738"/>
            <a:ext cx="8987979" cy="1015663"/>
          </a:xfrm>
          <a:prstGeom prst="rect">
            <a:avLst/>
          </a:prstGeom>
          <a:noFill/>
        </p:spPr>
        <p:txBody>
          <a:bodyPr wrap="square" rtlCol="0">
            <a:spAutoFit/>
          </a:bodyPr>
          <a:lstStyle/>
          <a:p>
            <a:pPr marL="182880" indent="-182880">
              <a:lnSpc>
                <a:spcPct val="150000"/>
              </a:lnSpc>
              <a:buFont typeface="Arial" panose="020B0604020202020204" pitchFamily="34" charset="0"/>
              <a:buChar char="•"/>
            </a:pPr>
            <a:r>
              <a:rPr lang="en-US" sz="2000" b="1" dirty="0"/>
              <a:t>This and previous event appear to be the sign of flux jump</a:t>
            </a:r>
          </a:p>
          <a:p>
            <a:pPr marL="182880" indent="-182880">
              <a:lnSpc>
                <a:spcPct val="150000"/>
              </a:lnSpc>
              <a:buFont typeface="Arial" panose="020B0604020202020204" pitchFamily="34" charset="0"/>
              <a:buChar char="•"/>
            </a:pPr>
            <a:r>
              <a:rPr lang="en-US" sz="2000" b="1" dirty="0"/>
              <a:t>This exceeded quench threshold, triggered shutoff &amp; energy extraction</a:t>
            </a:r>
          </a:p>
        </p:txBody>
      </p:sp>
      <p:sp>
        <p:nvSpPr>
          <p:cNvPr id="10" name="TextBox 9"/>
          <p:cNvSpPr txBox="1"/>
          <p:nvPr/>
        </p:nvSpPr>
        <p:spPr>
          <a:xfrm>
            <a:off x="85724" y="1687266"/>
            <a:ext cx="2505075" cy="1938992"/>
          </a:xfrm>
          <a:prstGeom prst="rect">
            <a:avLst/>
          </a:prstGeom>
          <a:solidFill>
            <a:srgbClr val="CCFF66"/>
          </a:solidFill>
          <a:ln>
            <a:solidFill>
              <a:srgbClr val="C00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a:solidFill>
                  <a:srgbClr val="FF0000"/>
                </a:solidFill>
              </a:rPr>
              <a:t>Event at  (a)12 K above the design temperature and (b) at 24% above design current </a:t>
            </a:r>
          </a:p>
        </p:txBody>
      </p:sp>
      <p:sp>
        <p:nvSpPr>
          <p:cNvPr id="11" name="TextBox 10"/>
          <p:cNvSpPr txBox="1"/>
          <p:nvPr/>
        </p:nvSpPr>
        <p:spPr>
          <a:xfrm>
            <a:off x="381000" y="5986790"/>
            <a:ext cx="7114448" cy="523220"/>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it-IT" b="1" dirty="0">
                <a:solidFill>
                  <a:srgbClr val="FFFF00"/>
                </a:solidFill>
              </a:rPr>
              <a:t>No degradation in coil performance observed</a:t>
            </a:r>
          </a:p>
        </p:txBody>
      </p:sp>
    </p:spTree>
    <p:extLst>
      <p:ext uri="{BB962C8B-B14F-4D97-AF65-F5344CB8AC3E}">
        <p14:creationId xmlns:p14="http://schemas.microsoft.com/office/powerpoint/2010/main" val="3236396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90488"/>
            <a:ext cx="6551613" cy="808037"/>
          </a:xfrm>
        </p:spPr>
        <p:txBody>
          <a:bodyPr>
            <a:normAutofit fontScale="90000"/>
          </a:bodyPr>
          <a:lstStyle/>
          <a:p>
            <a:r>
              <a:rPr lang="en-US" sz="2800" dirty="0"/>
              <a:t>Operation Well Beyond the Quench Detection Threshold Voltage (~ mV)</a:t>
            </a:r>
          </a:p>
        </p:txBody>
      </p:sp>
      <p:pic>
        <p:nvPicPr>
          <p:cNvPr id="260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066800"/>
            <a:ext cx="8143072" cy="46265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5693333"/>
            <a:ext cx="8839200" cy="83099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a:solidFill>
                  <a:srgbClr val="FFFF00"/>
                </a:solidFill>
              </a:rPr>
              <a:t>Operated at about two order of magnitude beyond the quench detection threshold. No degradation in coil performance observed.</a:t>
            </a:r>
          </a:p>
        </p:txBody>
      </p:sp>
      <p:sp>
        <p:nvSpPr>
          <p:cNvPr id="4" name="TextBox 3"/>
          <p:cNvSpPr txBox="1"/>
          <p:nvPr/>
        </p:nvSpPr>
        <p:spPr>
          <a:xfrm rot="-5400000">
            <a:off x="6838759" y="3044390"/>
            <a:ext cx="3682867" cy="769441"/>
          </a:xfrm>
          <a:prstGeom prst="rect">
            <a:avLst/>
          </a:prstGeom>
          <a:noFill/>
        </p:spPr>
        <p:txBody>
          <a:bodyPr wrap="none" rtlCol="0">
            <a:spAutoFit/>
          </a:bodyPr>
          <a:lstStyle/>
          <a:p>
            <a:pPr algn="ctr"/>
            <a:r>
              <a:rPr lang="en-US" sz="2400" dirty="0"/>
              <a:t>Test temperature: ~67 K</a:t>
            </a:r>
          </a:p>
          <a:p>
            <a:pPr algn="ctr"/>
            <a:r>
              <a:rPr lang="en-US" sz="2000" dirty="0"/>
              <a:t>(ASC to 150 Amp; SP to 100A)</a:t>
            </a:r>
          </a:p>
        </p:txBody>
      </p:sp>
    </p:spTree>
    <p:extLst>
      <p:ext uri="{BB962C8B-B14F-4D97-AF65-F5344CB8AC3E}">
        <p14:creationId xmlns:p14="http://schemas.microsoft.com/office/powerpoint/2010/main" val="25885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70AF-5531-44EF-9AB4-111F97536935}"/>
              </a:ext>
            </a:extLst>
          </p:cNvPr>
          <p:cNvSpPr>
            <a:spLocks noGrp="1"/>
          </p:cNvSpPr>
          <p:nvPr>
            <p:ph type="title"/>
          </p:nvPr>
        </p:nvSpPr>
        <p:spPr>
          <a:xfrm>
            <a:off x="2743201" y="90488"/>
            <a:ext cx="4343399" cy="808037"/>
          </a:xfrm>
        </p:spPr>
        <p:txBody>
          <a:bodyPr>
            <a:normAutofit fontScale="90000"/>
          </a:bodyPr>
          <a:lstStyle/>
          <a:p>
            <a:r>
              <a:rPr lang="en-US" sz="5400" dirty="0"/>
              <a:t>Overview</a:t>
            </a:r>
          </a:p>
        </p:txBody>
      </p:sp>
      <p:sp>
        <p:nvSpPr>
          <p:cNvPr id="3" name="Content Placeholder 2">
            <a:extLst>
              <a:ext uri="{FF2B5EF4-FFF2-40B4-BE49-F238E27FC236}">
                <a16:creationId xmlns:a16="http://schemas.microsoft.com/office/drawing/2014/main" id="{3EBAE43F-EAC1-4C13-9322-E9DF84A1BF89}"/>
              </a:ext>
            </a:extLst>
          </p:cNvPr>
          <p:cNvSpPr>
            <a:spLocks noGrp="1"/>
          </p:cNvSpPr>
          <p:nvPr>
            <p:ph idx="1"/>
          </p:nvPr>
        </p:nvSpPr>
        <p:spPr>
          <a:xfrm>
            <a:off x="76200" y="1512916"/>
            <a:ext cx="8991600" cy="2538153"/>
          </a:xfrm>
        </p:spPr>
        <p:txBody>
          <a:bodyPr>
            <a:normAutofit/>
          </a:bodyPr>
          <a:lstStyle/>
          <a:p>
            <a:pPr>
              <a:spcBef>
                <a:spcPts val="1200"/>
              </a:spcBef>
            </a:pPr>
            <a:r>
              <a:rPr lang="en-US" sz="3200" b="1" dirty="0"/>
              <a:t>The goal of this presentation to (re)familiarize everyone with some of these programs to help collaboration to benefit from that experience</a:t>
            </a:r>
          </a:p>
        </p:txBody>
      </p:sp>
    </p:spTree>
    <p:extLst>
      <p:ext uri="{BB962C8B-B14F-4D97-AF65-F5344CB8AC3E}">
        <p14:creationId xmlns:p14="http://schemas.microsoft.com/office/powerpoint/2010/main" val="182605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B8B-1591-4859-888A-B47E52F56EB1}"/>
              </a:ext>
            </a:extLst>
          </p:cNvPr>
          <p:cNvSpPr>
            <a:spLocks noGrp="1"/>
          </p:cNvSpPr>
          <p:nvPr>
            <p:ph type="title"/>
          </p:nvPr>
        </p:nvSpPr>
        <p:spPr>
          <a:xfrm>
            <a:off x="2427798" y="195470"/>
            <a:ext cx="6627813" cy="838200"/>
          </a:xfrm>
        </p:spPr>
        <p:txBody>
          <a:bodyPr>
            <a:noAutofit/>
          </a:bodyPr>
          <a:lstStyle/>
          <a:p>
            <a:r>
              <a:rPr lang="en-US" sz="3200" dirty="0"/>
              <a:t>Cosine Theta Coil with </a:t>
            </a:r>
            <a:br>
              <a:rPr lang="en-US" sz="3200" dirty="0"/>
            </a:br>
            <a:r>
              <a:rPr lang="en-US" sz="3200" dirty="0"/>
              <a:t>4 mm HTS Tape - SBIR Phase I (1)</a:t>
            </a:r>
          </a:p>
        </p:txBody>
      </p:sp>
      <p:pic>
        <p:nvPicPr>
          <p:cNvPr id="9" name="Picture 2" descr="E:\sbir-sttr\PBL\FY14-PhaseI\hts-hf-scanlan\pic\WP_20140703_001.jpg">
            <a:extLst>
              <a:ext uri="{FF2B5EF4-FFF2-40B4-BE49-F238E27FC236}">
                <a16:creationId xmlns:a16="http://schemas.microsoft.com/office/drawing/2014/main" id="{05A0CA73-9655-4778-A626-882FFFFCDB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14038" y="3604619"/>
            <a:ext cx="3657600" cy="2054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sbir-sttr\PBL\FY14-PhaseI\hts-hf-scanlan\pic\WP_20140702_005.jpg">
            <a:extLst>
              <a:ext uri="{FF2B5EF4-FFF2-40B4-BE49-F238E27FC236}">
                <a16:creationId xmlns:a16="http://schemas.microsoft.com/office/drawing/2014/main" id="{16424E44-67F3-41D2-A5FA-367CC004B0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4038" y="7411269"/>
            <a:ext cx="3657600" cy="2054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sbir-sttr\PBL\FY14-PhaseI\hts-hf-scanlan\pic\WP_20140707_011.jpg">
            <a:extLst>
              <a:ext uri="{FF2B5EF4-FFF2-40B4-BE49-F238E27FC236}">
                <a16:creationId xmlns:a16="http://schemas.microsoft.com/office/drawing/2014/main" id="{35FD9F5E-3EC0-45D4-B1BC-48E25A8908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 b="-1729"/>
          <a:stretch/>
        </p:blipFill>
        <p:spPr bwMode="auto">
          <a:xfrm>
            <a:off x="30111293" y="11238819"/>
            <a:ext cx="3657600" cy="2090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sbir-sttr\PBL\FY14-PhaseI\hts-hf-scanlan\pic\WP_20140707_005.jpg">
            <a:extLst>
              <a:ext uri="{FF2B5EF4-FFF2-40B4-BE49-F238E27FC236}">
                <a16:creationId xmlns:a16="http://schemas.microsoft.com/office/drawing/2014/main" id="{87E8F20B-00BD-4EC5-8B63-977F9969F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41063" y="15061680"/>
            <a:ext cx="3657600" cy="20545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CAAABA7-92B5-46E1-83B0-0E7E71216652}"/>
              </a:ext>
            </a:extLst>
          </p:cNvPr>
          <p:cNvPicPr>
            <a:picLocks noChangeAspect="1"/>
          </p:cNvPicPr>
          <p:nvPr/>
        </p:nvPicPr>
        <p:blipFill rotWithShape="1">
          <a:blip r:embed="rId6"/>
          <a:srcRect t="3" b="33331"/>
          <a:stretch/>
        </p:blipFill>
        <p:spPr>
          <a:xfrm>
            <a:off x="160952" y="1400464"/>
            <a:ext cx="4114800" cy="4768433"/>
          </a:xfrm>
          <a:prstGeom prst="rect">
            <a:avLst/>
          </a:prstGeom>
        </p:spPr>
      </p:pic>
      <p:pic>
        <p:nvPicPr>
          <p:cNvPr id="14" name="Picture 13">
            <a:extLst>
              <a:ext uri="{FF2B5EF4-FFF2-40B4-BE49-F238E27FC236}">
                <a16:creationId xmlns:a16="http://schemas.microsoft.com/office/drawing/2014/main" id="{11ADA2BE-BDB5-4ECE-84A0-06440A0C4EE1}"/>
              </a:ext>
            </a:extLst>
          </p:cNvPr>
          <p:cNvPicPr>
            <a:picLocks noChangeAspect="1"/>
          </p:cNvPicPr>
          <p:nvPr/>
        </p:nvPicPr>
        <p:blipFill rotWithShape="1">
          <a:blip r:embed="rId7"/>
          <a:srcRect t="49323" r="-1951" b="12"/>
          <a:stretch/>
        </p:blipFill>
        <p:spPr>
          <a:xfrm>
            <a:off x="4407922" y="1212039"/>
            <a:ext cx="4297680" cy="4948850"/>
          </a:xfrm>
          <a:prstGeom prst="rect">
            <a:avLst/>
          </a:prstGeom>
        </p:spPr>
      </p:pic>
    </p:spTree>
    <p:extLst>
      <p:ext uri="{BB962C8B-B14F-4D97-AF65-F5344CB8AC3E}">
        <p14:creationId xmlns:p14="http://schemas.microsoft.com/office/powerpoint/2010/main" val="2083217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B8B-1591-4859-888A-B47E52F56EB1}"/>
              </a:ext>
            </a:extLst>
          </p:cNvPr>
          <p:cNvSpPr>
            <a:spLocks noGrp="1"/>
          </p:cNvSpPr>
          <p:nvPr>
            <p:ph type="title"/>
          </p:nvPr>
        </p:nvSpPr>
        <p:spPr>
          <a:xfrm>
            <a:off x="2427798" y="195470"/>
            <a:ext cx="6627813" cy="838200"/>
          </a:xfrm>
        </p:spPr>
        <p:txBody>
          <a:bodyPr>
            <a:noAutofit/>
          </a:bodyPr>
          <a:lstStyle/>
          <a:p>
            <a:r>
              <a:rPr lang="en-US" sz="3200" dirty="0"/>
              <a:t>Cosine Theta Coil with </a:t>
            </a:r>
            <a:br>
              <a:rPr lang="en-US" sz="3200" dirty="0"/>
            </a:br>
            <a:r>
              <a:rPr lang="en-US" sz="3200" dirty="0"/>
              <a:t>4 mm HTS Tape - SBIR Phase I  (2)</a:t>
            </a:r>
          </a:p>
        </p:txBody>
      </p:sp>
      <p:pic>
        <p:nvPicPr>
          <p:cNvPr id="11" name="Picture 2" descr="E:\sbir-sttr\PBL\FY14-PhaseI\hts-hf-scanlan\pic\WP_20140707_011.jpg">
            <a:extLst>
              <a:ext uri="{FF2B5EF4-FFF2-40B4-BE49-F238E27FC236}">
                <a16:creationId xmlns:a16="http://schemas.microsoft.com/office/drawing/2014/main" id="{35FD9F5E-3EC0-45D4-B1BC-48E25A8908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 b="-1729"/>
          <a:stretch/>
        </p:blipFill>
        <p:spPr bwMode="auto">
          <a:xfrm>
            <a:off x="30111293" y="11238819"/>
            <a:ext cx="3657600" cy="2090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sbir-sttr\PBL\FY14-PhaseI\hts-hf-scanlan\pic\WP_20140707_005.jpg">
            <a:extLst>
              <a:ext uri="{FF2B5EF4-FFF2-40B4-BE49-F238E27FC236}">
                <a16:creationId xmlns:a16="http://schemas.microsoft.com/office/drawing/2014/main" id="{87E8F20B-00BD-4EC5-8B63-977F9969F3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1063" y="15061680"/>
            <a:ext cx="3657600" cy="20545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8D79A10-C1F4-4290-AB27-54C7D4D7BF70}"/>
              </a:ext>
            </a:extLst>
          </p:cNvPr>
          <p:cNvPicPr>
            <a:picLocks noChangeAspect="1"/>
          </p:cNvPicPr>
          <p:nvPr/>
        </p:nvPicPr>
        <p:blipFill>
          <a:blip r:embed="rId4"/>
          <a:stretch>
            <a:fillRect/>
          </a:stretch>
        </p:blipFill>
        <p:spPr>
          <a:xfrm>
            <a:off x="641774" y="1315662"/>
            <a:ext cx="7565526" cy="4661805"/>
          </a:xfrm>
          <a:prstGeom prst="rect">
            <a:avLst/>
          </a:prstGeom>
        </p:spPr>
      </p:pic>
      <p:sp>
        <p:nvSpPr>
          <p:cNvPr id="4" name="TextBox 3">
            <a:extLst>
              <a:ext uri="{FF2B5EF4-FFF2-40B4-BE49-F238E27FC236}">
                <a16:creationId xmlns:a16="http://schemas.microsoft.com/office/drawing/2014/main" id="{2888CF3F-69B8-4B55-A5AC-D3E476783DE6}"/>
              </a:ext>
            </a:extLst>
          </p:cNvPr>
          <p:cNvSpPr txBox="1"/>
          <p:nvPr/>
        </p:nvSpPr>
        <p:spPr>
          <a:xfrm>
            <a:off x="5971822" y="5836356"/>
            <a:ext cx="2900153"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b="1" dirty="0"/>
              <a:t>No measurable degradation</a:t>
            </a:r>
          </a:p>
        </p:txBody>
      </p:sp>
    </p:spTree>
    <p:extLst>
      <p:ext uri="{BB962C8B-B14F-4D97-AF65-F5344CB8AC3E}">
        <p14:creationId xmlns:p14="http://schemas.microsoft.com/office/powerpoint/2010/main" val="391821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324" y="27183"/>
            <a:ext cx="6780213" cy="919422"/>
          </a:xfrm>
        </p:spPr>
        <p:txBody>
          <a:bodyPr>
            <a:normAutofit fontScale="90000"/>
          </a:bodyPr>
          <a:lstStyle/>
          <a:p>
            <a:r>
              <a:rPr lang="en-US" sz="2800" dirty="0"/>
              <a:t>Kapton-Ci Insulation on </a:t>
            </a:r>
            <a:r>
              <a:rPr lang="en-US" sz="2800" dirty="0" err="1"/>
              <a:t>ReBCO</a:t>
            </a:r>
            <a:r>
              <a:rPr lang="en-US" sz="2800" dirty="0"/>
              <a:t> Tape </a:t>
            </a:r>
            <a:br>
              <a:rPr lang="en-US" sz="2800" dirty="0"/>
            </a:br>
            <a:r>
              <a:rPr lang="en-US" sz="2800" dirty="0"/>
              <a:t>(and Making a </a:t>
            </a:r>
            <a:r>
              <a:rPr lang="en-US" sz="2800" dirty="0" err="1"/>
              <a:t>NbTi</a:t>
            </a:r>
            <a:r>
              <a:rPr lang="en-US" sz="2800" dirty="0"/>
              <a:t> Type Cured Coil) </a:t>
            </a:r>
          </a:p>
        </p:txBody>
      </p:sp>
      <p:pic>
        <p:nvPicPr>
          <p:cNvPr id="186370" name="Picture 2" descr="C:\FCC\usmdp2017\IMG_15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6371" name="Picture 3" descr="C:\FCC\usmdp2017\IMG_15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6240" y="12954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6372" name="Picture 4" descr="C:\FCC\usmdp2017\IMG_4329.JPG"/>
          <p:cNvPicPr>
            <a:picLocks noChangeAspect="1" noChangeArrowheads="1"/>
          </p:cNvPicPr>
          <p:nvPr/>
        </p:nvPicPr>
        <p:blipFill rotWithShape="1">
          <a:blip r:embed="rId5">
            <a:extLst>
              <a:ext uri="{28A0092B-C50C-407E-A947-70E740481C1C}">
                <a14:useLocalDpi xmlns:a14="http://schemas.microsoft.com/office/drawing/2010/main" val="0"/>
              </a:ext>
            </a:extLst>
          </a:blip>
          <a:srcRect t="30000" b="16666"/>
          <a:stretch/>
        </p:blipFill>
        <p:spPr bwMode="auto">
          <a:xfrm>
            <a:off x="225287" y="4249212"/>
            <a:ext cx="365760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86373" name="Picture 5" descr="C:\FCC\usmdp2017\IMG_4330.JPG"/>
          <p:cNvPicPr>
            <a:picLocks noChangeAspect="1" noChangeArrowheads="1"/>
          </p:cNvPicPr>
          <p:nvPr/>
        </p:nvPicPr>
        <p:blipFill rotWithShape="1">
          <a:blip r:embed="rId6">
            <a:extLst>
              <a:ext uri="{28A0092B-C50C-407E-A947-70E740481C1C}">
                <a14:useLocalDpi xmlns:a14="http://schemas.microsoft.com/office/drawing/2010/main" val="0"/>
              </a:ext>
            </a:extLst>
          </a:blip>
          <a:srcRect l="13611" t="-1" r="1388" b="63334"/>
          <a:stretch/>
        </p:blipFill>
        <p:spPr bwMode="auto">
          <a:xfrm>
            <a:off x="4206240" y="4190997"/>
            <a:ext cx="4767128" cy="15423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65167" y="5832918"/>
            <a:ext cx="5855770"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b="1" dirty="0">
                <a:solidFill>
                  <a:schemeClr val="tx1"/>
                </a:solidFill>
              </a:rPr>
              <a:t>77 K tests show no degradation in conductor performance</a:t>
            </a:r>
          </a:p>
        </p:txBody>
      </p:sp>
      <p:sp>
        <p:nvSpPr>
          <p:cNvPr id="4" name="TextBox 3"/>
          <p:cNvSpPr txBox="1"/>
          <p:nvPr/>
        </p:nvSpPr>
        <p:spPr>
          <a:xfrm rot="-5400000">
            <a:off x="7123055" y="2361361"/>
            <a:ext cx="2522357" cy="400110"/>
          </a:xfrm>
          <a:prstGeom prst="rect">
            <a:avLst/>
          </a:prstGeom>
          <a:noFill/>
        </p:spPr>
        <p:txBody>
          <a:bodyPr wrap="none" rtlCol="0">
            <a:spAutoFit/>
          </a:bodyPr>
          <a:lstStyle/>
          <a:p>
            <a:r>
              <a:rPr lang="en-US" sz="2000" b="1" dirty="0">
                <a:solidFill>
                  <a:srgbClr val="C00000"/>
                </a:solidFill>
              </a:rPr>
              <a:t>Part of an same STTR</a:t>
            </a:r>
          </a:p>
        </p:txBody>
      </p:sp>
    </p:spTree>
    <p:extLst>
      <p:ext uri="{BB962C8B-B14F-4D97-AF65-F5344CB8AC3E}">
        <p14:creationId xmlns:p14="http://schemas.microsoft.com/office/powerpoint/2010/main" val="175116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B8B-1591-4859-888A-B47E52F56EB1}"/>
              </a:ext>
            </a:extLst>
          </p:cNvPr>
          <p:cNvSpPr>
            <a:spLocks noGrp="1"/>
          </p:cNvSpPr>
          <p:nvPr>
            <p:ph type="title"/>
          </p:nvPr>
        </p:nvSpPr>
        <p:spPr>
          <a:xfrm>
            <a:off x="2427798" y="195470"/>
            <a:ext cx="6627813" cy="838200"/>
          </a:xfrm>
        </p:spPr>
        <p:txBody>
          <a:bodyPr>
            <a:noAutofit/>
          </a:bodyPr>
          <a:lstStyle/>
          <a:p>
            <a:r>
              <a:rPr lang="en-US" sz="3200" dirty="0"/>
              <a:t>Cosine Theta Coil with </a:t>
            </a:r>
            <a:br>
              <a:rPr lang="en-US" sz="3200" dirty="0"/>
            </a:br>
            <a:r>
              <a:rPr lang="en-US" sz="3200" dirty="0"/>
              <a:t>12 mm HTS Tape - SBIR Phase I (1)</a:t>
            </a:r>
          </a:p>
        </p:txBody>
      </p:sp>
      <p:pic>
        <p:nvPicPr>
          <p:cNvPr id="9" name="Picture 2" descr="E:\sbir-sttr\PBL\FY14-PhaseI\hts-hf-scanlan\pic\WP_20140703_001.jpg">
            <a:extLst>
              <a:ext uri="{FF2B5EF4-FFF2-40B4-BE49-F238E27FC236}">
                <a16:creationId xmlns:a16="http://schemas.microsoft.com/office/drawing/2014/main" id="{05A0CA73-9655-4778-A626-882FFFFCDB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14038" y="3604619"/>
            <a:ext cx="3657600" cy="2054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sbir-sttr\PBL\FY14-PhaseI\hts-hf-scanlan\pic\WP_20140702_005.jpg">
            <a:extLst>
              <a:ext uri="{FF2B5EF4-FFF2-40B4-BE49-F238E27FC236}">
                <a16:creationId xmlns:a16="http://schemas.microsoft.com/office/drawing/2014/main" id="{16424E44-67F3-41D2-A5FA-367CC004B0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4038" y="7411269"/>
            <a:ext cx="3657600" cy="2054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sbir-sttr\PBL\FY14-PhaseI\hts-hf-scanlan\pic\WP_20140707_011.jpg">
            <a:extLst>
              <a:ext uri="{FF2B5EF4-FFF2-40B4-BE49-F238E27FC236}">
                <a16:creationId xmlns:a16="http://schemas.microsoft.com/office/drawing/2014/main" id="{35FD9F5E-3EC0-45D4-B1BC-48E25A8908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 b="-1729"/>
          <a:stretch/>
        </p:blipFill>
        <p:spPr bwMode="auto">
          <a:xfrm>
            <a:off x="30111293" y="11238819"/>
            <a:ext cx="3657600" cy="2090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sbir-sttr\PBL\FY14-PhaseI\hts-hf-scanlan\pic\WP_20140707_005.jpg">
            <a:extLst>
              <a:ext uri="{FF2B5EF4-FFF2-40B4-BE49-F238E27FC236}">
                <a16:creationId xmlns:a16="http://schemas.microsoft.com/office/drawing/2014/main" id="{87E8F20B-00BD-4EC5-8B63-977F9969F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41063" y="15061680"/>
            <a:ext cx="3657600" cy="20545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A20577-E085-47BC-B4CA-641C6D27BDD3}"/>
              </a:ext>
            </a:extLst>
          </p:cNvPr>
          <p:cNvPicPr>
            <a:picLocks noChangeAspect="1"/>
          </p:cNvPicPr>
          <p:nvPr/>
        </p:nvPicPr>
        <p:blipFill>
          <a:blip r:embed="rId6"/>
          <a:stretch>
            <a:fillRect/>
          </a:stretch>
        </p:blipFill>
        <p:spPr>
          <a:xfrm>
            <a:off x="118255" y="1318297"/>
            <a:ext cx="6401355" cy="3036071"/>
          </a:xfrm>
          <a:prstGeom prst="rect">
            <a:avLst/>
          </a:prstGeom>
        </p:spPr>
      </p:pic>
      <p:pic>
        <p:nvPicPr>
          <p:cNvPr id="4" name="Picture 3">
            <a:extLst>
              <a:ext uri="{FF2B5EF4-FFF2-40B4-BE49-F238E27FC236}">
                <a16:creationId xmlns:a16="http://schemas.microsoft.com/office/drawing/2014/main" id="{47C153CA-2212-40FC-81E8-F5C32845E3B5}"/>
              </a:ext>
            </a:extLst>
          </p:cNvPr>
          <p:cNvPicPr>
            <a:picLocks noChangeAspect="1"/>
          </p:cNvPicPr>
          <p:nvPr/>
        </p:nvPicPr>
        <p:blipFill>
          <a:blip r:embed="rId7"/>
          <a:stretch>
            <a:fillRect/>
          </a:stretch>
        </p:blipFill>
        <p:spPr>
          <a:xfrm>
            <a:off x="6730650" y="1318298"/>
            <a:ext cx="1877128" cy="2610235"/>
          </a:xfrm>
          <a:prstGeom prst="rect">
            <a:avLst/>
          </a:prstGeom>
        </p:spPr>
      </p:pic>
      <p:pic>
        <p:nvPicPr>
          <p:cNvPr id="5" name="Picture 4">
            <a:extLst>
              <a:ext uri="{FF2B5EF4-FFF2-40B4-BE49-F238E27FC236}">
                <a16:creationId xmlns:a16="http://schemas.microsoft.com/office/drawing/2014/main" id="{24731BE6-9974-4880-A034-866D265037ED}"/>
              </a:ext>
            </a:extLst>
          </p:cNvPr>
          <p:cNvPicPr>
            <a:picLocks noChangeAspect="1"/>
          </p:cNvPicPr>
          <p:nvPr/>
        </p:nvPicPr>
        <p:blipFill>
          <a:blip r:embed="rId8"/>
          <a:stretch>
            <a:fillRect/>
          </a:stretch>
        </p:blipFill>
        <p:spPr>
          <a:xfrm>
            <a:off x="6662853" y="3998685"/>
            <a:ext cx="2362892" cy="2185675"/>
          </a:xfrm>
          <a:prstGeom prst="rect">
            <a:avLst/>
          </a:prstGeom>
        </p:spPr>
      </p:pic>
      <p:pic>
        <p:nvPicPr>
          <p:cNvPr id="6" name="Picture 5">
            <a:extLst>
              <a:ext uri="{FF2B5EF4-FFF2-40B4-BE49-F238E27FC236}">
                <a16:creationId xmlns:a16="http://schemas.microsoft.com/office/drawing/2014/main" id="{15DA9BE6-BB9D-406A-BB77-2472A8A2503D}"/>
              </a:ext>
            </a:extLst>
          </p:cNvPr>
          <p:cNvPicPr>
            <a:picLocks noChangeAspect="1"/>
          </p:cNvPicPr>
          <p:nvPr/>
        </p:nvPicPr>
        <p:blipFill rotWithShape="1">
          <a:blip r:embed="rId9"/>
          <a:srcRect t="5393" b="32426"/>
          <a:stretch/>
        </p:blipFill>
        <p:spPr>
          <a:xfrm>
            <a:off x="612282" y="4459111"/>
            <a:ext cx="5669280" cy="1849930"/>
          </a:xfrm>
          <a:prstGeom prst="rect">
            <a:avLst/>
          </a:prstGeom>
        </p:spPr>
      </p:pic>
    </p:spTree>
    <p:extLst>
      <p:ext uri="{BB962C8B-B14F-4D97-AF65-F5344CB8AC3E}">
        <p14:creationId xmlns:p14="http://schemas.microsoft.com/office/powerpoint/2010/main" val="1961401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B8B-1591-4859-888A-B47E52F56EB1}"/>
              </a:ext>
            </a:extLst>
          </p:cNvPr>
          <p:cNvSpPr>
            <a:spLocks noGrp="1"/>
          </p:cNvSpPr>
          <p:nvPr>
            <p:ph type="title"/>
          </p:nvPr>
        </p:nvSpPr>
        <p:spPr>
          <a:xfrm>
            <a:off x="2427798" y="195470"/>
            <a:ext cx="6627813" cy="838200"/>
          </a:xfrm>
        </p:spPr>
        <p:txBody>
          <a:bodyPr>
            <a:noAutofit/>
          </a:bodyPr>
          <a:lstStyle/>
          <a:p>
            <a:r>
              <a:rPr lang="en-US" sz="3200" dirty="0"/>
              <a:t>Cosine Theta Coil with </a:t>
            </a:r>
            <a:br>
              <a:rPr lang="en-US" sz="3200" dirty="0"/>
            </a:br>
            <a:r>
              <a:rPr lang="en-US" sz="3200" dirty="0"/>
              <a:t>12 mm HTS Tape - SBIR Phase I  (2)</a:t>
            </a:r>
          </a:p>
        </p:txBody>
      </p:sp>
      <p:pic>
        <p:nvPicPr>
          <p:cNvPr id="9" name="Picture 262">
            <a:extLst>
              <a:ext uri="{FF2B5EF4-FFF2-40B4-BE49-F238E27FC236}">
                <a16:creationId xmlns:a16="http://schemas.microsoft.com/office/drawing/2014/main" id="{E7CC9630-402D-4EC7-AED8-94FD86DCFA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36" b="5831"/>
          <a:stretch/>
        </p:blipFill>
        <p:spPr bwMode="auto">
          <a:xfrm>
            <a:off x="354674" y="1338349"/>
            <a:ext cx="8249060"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8F8C98EA-D47B-420C-A0AE-FF70AE400721}"/>
              </a:ext>
            </a:extLst>
          </p:cNvPr>
          <p:cNvSpPr txBox="1"/>
          <p:nvPr/>
        </p:nvSpPr>
        <p:spPr>
          <a:xfrm>
            <a:off x="6155458" y="5550851"/>
            <a:ext cx="2900153" cy="369332"/>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b="1" dirty="0"/>
              <a:t>No measurable degradation</a:t>
            </a:r>
          </a:p>
        </p:txBody>
      </p:sp>
    </p:spTree>
    <p:extLst>
      <p:ext uri="{BB962C8B-B14F-4D97-AF65-F5344CB8AC3E}">
        <p14:creationId xmlns:p14="http://schemas.microsoft.com/office/powerpoint/2010/main" val="973757860"/>
      </p:ext>
    </p:extLst>
  </p:cSld>
  <p:clrMapOvr>
    <a:masterClrMapping/>
  </p:clrMapOvr>
</p:sld>
</file>

<file path=ppt/theme/theme1.xml><?xml version="1.0" encoding="utf-8"?>
<a:theme xmlns:a="http://schemas.openxmlformats.org/drawingml/2006/main" name="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ATAP No Footer">
  <a:themeElements>
    <a:clrScheme name="Custom 10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63580</TotalTime>
  <Words>1330</Words>
  <Application>Microsoft Office PowerPoint</Application>
  <PresentationFormat>On-screen Show (4:3)</PresentationFormat>
  <Paragraphs>164</Paragraphs>
  <Slides>35</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ＭＳ Ｐゴシック</vt:lpstr>
      <vt:lpstr>Arial</vt:lpstr>
      <vt:lpstr>Calibri</vt:lpstr>
      <vt:lpstr>Courier New</vt:lpstr>
      <vt:lpstr>Franklin Gothic Book</vt:lpstr>
      <vt:lpstr>Franklin Gothic Medium</vt:lpstr>
      <vt:lpstr>Helvetica</vt:lpstr>
      <vt:lpstr>Times New Roman</vt:lpstr>
      <vt:lpstr>Wingdings</vt:lpstr>
      <vt:lpstr>ATAP No Footer</vt:lpstr>
      <vt:lpstr>1_ATAP No Footer</vt:lpstr>
      <vt:lpstr>PowerPoint Presentation</vt:lpstr>
      <vt:lpstr>BNL at USMSP</vt:lpstr>
      <vt:lpstr>HTS Dipole and Quadrupole Magnet Programs at BNL for Accelerators </vt:lpstr>
      <vt:lpstr>Overview</vt:lpstr>
      <vt:lpstr>Cosine Theta Coil with  4 mm HTS Tape - SBIR Phase I (1)</vt:lpstr>
      <vt:lpstr>Cosine Theta Coil with  4 mm HTS Tape - SBIR Phase I  (2)</vt:lpstr>
      <vt:lpstr>Kapton-Ci Insulation on ReBCO Tape  (and Making a NbTi Type Cured Coil) </vt:lpstr>
      <vt:lpstr>Cosine Theta Coil with  12 mm HTS Tape - SBIR Phase I (1)</vt:lpstr>
      <vt:lpstr>Cosine Theta Coil with  12 mm HTS Tape - SBIR Phase I  (2)</vt:lpstr>
      <vt:lpstr>HTS Curved Coil with Cryo-cooler (SBIR Phase II with Muons, Inc.)</vt:lpstr>
      <vt:lpstr>SBIR on CORC Cable with ACT (Phase I and Phase II)</vt:lpstr>
      <vt:lpstr>CORC Cable Test at BNL (Phase I SBIR with ACT) </vt:lpstr>
      <vt:lpstr>Measurements at the original V-taps</vt:lpstr>
      <vt:lpstr>Measurements at the additional v-taps on the leads (data recorded with fast logger every 100 microsec)</vt:lpstr>
      <vt:lpstr>HTS Coil with Bi 2212 Rutherford Cable (React &amp; Wind)</vt:lpstr>
      <vt:lpstr>Bi2212 Ruther Coils and Magnets</vt:lpstr>
      <vt:lpstr>Bi2212/Nb3Sn Hybrid Dipole</vt:lpstr>
      <vt:lpstr>Freeway Overpass/UnderPass  (or clover-leaf) Ends</vt:lpstr>
      <vt:lpstr>Demonstrations of the Overpass/Underpass in Phase I</vt:lpstr>
      <vt:lpstr>PBL/BNL STTR on HTS/LTS Hybrid Dipole</vt:lpstr>
      <vt:lpstr>Retest of Nb3Sn Common Coil Dipole After a Decade</vt:lpstr>
      <vt:lpstr>HTS Quench Protection</vt:lpstr>
      <vt:lpstr>HTS Coil Quench Test in HTS/LTS Hybrid Dipole Structure</vt:lpstr>
      <vt:lpstr>Operation of HTS Coils</vt:lpstr>
      <vt:lpstr>HTS and LTS Currents  (just before and after the quench)</vt:lpstr>
      <vt:lpstr>Magnetization studies in high field at 4 K in magnets made with the HTS tapes (Hall probe measurements)</vt:lpstr>
      <vt:lpstr>Test Run at 4 K (in 2 T background field from Nb3Sn coils)</vt:lpstr>
      <vt:lpstr>PowerPoint Presentation</vt:lpstr>
      <vt:lpstr>Summary and Conclusions</vt:lpstr>
      <vt:lpstr>Extra Slides on FRIB Quench Studies</vt:lpstr>
      <vt:lpstr>Protection of HTS Magnet During an Operational Accident Near Design Current</vt:lpstr>
      <vt:lpstr>Snap Shot of the Event (Quench?) that Triggered the Shut-off</vt:lpstr>
      <vt:lpstr>Event (Quench?) while ASC Coils were held at 382 A (design: 310 A) at ~50 K (design: 38 K)</vt:lpstr>
      <vt:lpstr>Snap Shot of the Event in ASC Coils (individual and difference voltages)</vt:lpstr>
      <vt:lpstr>Operation Well Beyond the Quench Detection Threshold Voltage (~ mV)</vt:lpstr>
    </vt:vector>
  </TitlesOfParts>
  <Company>Lawrence Berkekley Nationl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Gupta, Ramesh C</cp:lastModifiedBy>
  <cp:revision>718</cp:revision>
  <cp:lastPrinted>2019-05-15T18:36:20Z</cp:lastPrinted>
  <dcterms:created xsi:type="dcterms:W3CDTF">2015-07-10T17:44:33Z</dcterms:created>
  <dcterms:modified xsi:type="dcterms:W3CDTF">2019-05-15T19:40:30Z</dcterms:modified>
</cp:coreProperties>
</file>