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6858000" cx="12192000"/>
  <p:notesSz cx="6858000" cy="9144000"/>
  <p:embeddedFontLst>
    <p:embeddedFont>
      <p:font typeface="Libre Franklin"/>
      <p:regular r:id="rId16"/>
      <p:bold r:id="rId17"/>
      <p:italic r:id="rId18"/>
      <p:boldItalic r:id="rId19"/>
    </p:embeddedFont>
    <p:embeddedFont>
      <p:font typeface="Roboto"/>
      <p:regular r:id="rId20"/>
      <p:bold r:id="rId21"/>
      <p:italic r:id="rId22"/>
      <p:boldItalic r:id="rId23"/>
    </p:embeddedFont>
    <p:embeddedFont>
      <p:font typeface="Libre Franklin Medium"/>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4128">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CAEBD9-687E-4DA7-B98A-EEEFAAA59A36}">
  <a:tblStyle styleId="{6BCAEBD9-687E-4DA7-B98A-EEEFAAA59A3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4128"/>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LibreFranklinMedium-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ibreFranklinMedium-italic.fntdata"/><Relationship Id="rId25" Type="http://schemas.openxmlformats.org/officeDocument/2006/relationships/font" Target="fonts/LibreFranklinMedium-bold.fntdata"/><Relationship Id="rId27" Type="http://schemas.openxmlformats.org/officeDocument/2006/relationships/font" Target="fonts/LibreFranklinMedium-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LibreFranklin-bold.fntdata"/><Relationship Id="rId16" Type="http://schemas.openxmlformats.org/officeDocument/2006/relationships/font" Target="fonts/LibreFranklin-regular.fntdata"/><Relationship Id="rId19" Type="http://schemas.openxmlformats.org/officeDocument/2006/relationships/font" Target="fonts/LibreFranklin-boldItalic.fntdata"/><Relationship Id="rId18" Type="http://schemas.openxmlformats.org/officeDocument/2006/relationships/font" Target="fonts/LibreFranklin-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 name="Google Shape;4;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5" name="Google Shape;5;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6" name="Google Shape;6;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7" name="Google Shape;7;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8" name="Google Shape;8;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9" name="Google Shape;9;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0" name="Google Shape;10;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 name="Google Shape;11;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2" name="Google Shape;12;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3" name="Google Shape;13;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4" name="Google Shape;14;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5" name="Google Shape;15;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6" name="Google Shape;16;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7" name="Google Shape;17;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8" name="Google Shape;18;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9" name="Google Shape;19;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0" name="Google Shape;20;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1" name="Google Shape;21;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2" name="Google Shape;22;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3" name="Google Shape;23;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4" name="Google Shape;24;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5" name="Google Shape;25;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6" name="Google Shape;26;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7" name="Google Shape;27;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 name="Google Shape;28;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9" name="Google Shape;29;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 name="Google Shape;30;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1" name="Google Shape;31;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2" name="Google Shape;32;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3" name="Google Shape;33;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 name="Google Shape;34;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5" name="Google Shape;35;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6" name="Google Shape;36;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 name="Google Shape;37;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8" name="Google Shape;38;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9" name="Google Shape;39;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 name="Google Shape;40;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1" name="Google Shape;41;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2" name="Google Shape;42;n"/>
          <p:cNvSpPr/>
          <p:nvPr/>
        </p:nvSpPr>
        <p:spPr>
          <a:xfrm>
            <a:off x="0" y="0"/>
            <a:ext cx="6858000" cy="91440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 name="Google Shape;43;n"/>
          <p:cNvSpPr txBox="1"/>
          <p:nvPr/>
        </p:nvSpPr>
        <p:spPr>
          <a:xfrm>
            <a:off x="0" y="0"/>
            <a:ext cx="29718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4" name="Google Shape;44;n"/>
          <p:cNvSpPr txBox="1"/>
          <p:nvPr>
            <p:ph idx="10" type="dt"/>
          </p:nvPr>
        </p:nvSpPr>
        <p:spPr>
          <a:xfrm>
            <a:off x="3884613" y="0"/>
            <a:ext cx="2908300" cy="393700"/>
          </a:xfrm>
          <a:prstGeom prst="rect">
            <a:avLst/>
          </a:prstGeom>
          <a:noFill/>
          <a:ln>
            <a:noFill/>
          </a:ln>
        </p:spPr>
        <p:txBody>
          <a:bodyPr anchorCtr="0" anchor="t" bIns="46800" lIns="90000" spcFirstLastPara="1" rIns="90000" wrap="square" tIns="46800">
            <a:noAutofit/>
          </a:bodyPr>
          <a:lstStyle>
            <a:lvl1pPr lvl="0" marR="0" rtl="0" algn="r">
              <a:spcBef>
                <a:spcPts val="0"/>
              </a:spcBef>
              <a:spcAft>
                <a:spcPts val="0"/>
              </a:spcAft>
              <a:buClr>
                <a:srgbClr val="000000"/>
              </a:buClr>
              <a:buSzPts val="1200"/>
              <a:buFont typeface="Times New Roman"/>
              <a:buNone/>
              <a:defRPr sz="1200">
                <a:solidFill>
                  <a:srgbClr val="000000"/>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lt1"/>
                </a:solidFill>
                <a:latin typeface="Libre Franklin"/>
                <a:ea typeface="Libre Franklin"/>
                <a:cs typeface="Libre Franklin"/>
                <a:sym typeface="Libre Franklin"/>
              </a:defRPr>
            </a:lvl9pPr>
          </a:lstStyle>
          <a:p/>
        </p:txBody>
      </p:sp>
      <p:sp>
        <p:nvSpPr>
          <p:cNvPr id="45" name="Google Shape;45;n"/>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a:noFill/>
          <a:ln cap="sq" cmpd="sng" w="12600">
            <a:solidFill>
              <a:srgbClr val="000000"/>
            </a:solidFill>
            <a:prstDash val="solid"/>
            <a:miter lim="800000"/>
            <a:headEnd len="sm" w="sm" type="none"/>
            <a:tailEnd len="sm" w="sm" type="none"/>
          </a:ln>
        </p:spPr>
      </p:sp>
      <p:sp>
        <p:nvSpPr>
          <p:cNvPr id="46" name="Google Shape;46;n"/>
          <p:cNvSpPr txBox="1"/>
          <p:nvPr>
            <p:ph idx="1" type="body"/>
          </p:nvPr>
        </p:nvSpPr>
        <p:spPr>
          <a:xfrm>
            <a:off x="685800" y="4343400"/>
            <a:ext cx="5422900" cy="4051300"/>
          </a:xfrm>
          <a:prstGeom prst="rect">
            <a:avLst/>
          </a:prstGeom>
          <a:noFill/>
          <a:ln>
            <a:noFill/>
          </a:ln>
        </p:spPr>
        <p:txBody>
          <a:bodyPr anchorCtr="0" anchor="t" bIns="46800" lIns="90000" spcFirstLastPara="1" rIns="90000" wrap="square" tIns="46800">
            <a:noAutofit/>
          </a:bodyPr>
          <a:lstStyle>
            <a:lvl1pPr indent="-228600" lvl="0" marL="4572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1pPr>
            <a:lvl2pPr indent="-228600" lvl="1" marL="9144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2pPr>
            <a:lvl3pPr indent="-228600" lvl="2" marL="13716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3pPr>
            <a:lvl4pPr indent="-228600" lvl="3" marL="18288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4pPr>
            <a:lvl5pPr indent="-228600" lvl="4" marL="2286000" marR="0" rtl="0" algn="l">
              <a:spcBef>
                <a:spcPts val="360"/>
              </a:spcBef>
              <a:spcAft>
                <a:spcPts val="0"/>
              </a:spcAft>
              <a:buSzPts val="1400"/>
              <a:buNone/>
              <a:defRPr b="0" i="0" sz="1200" u="none" cap="none" strike="noStrike">
                <a:solidFill>
                  <a:srgbClr val="000000"/>
                </a:solidFill>
                <a:latin typeface="Times New Roman"/>
                <a:ea typeface="Times New Roman"/>
                <a:cs typeface="Times New Roman"/>
                <a:sym typeface="Times New Roman"/>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47" name="Google Shape;47;n"/>
          <p:cNvSpPr txBox="1"/>
          <p:nvPr/>
        </p:nvSpPr>
        <p:spPr>
          <a:xfrm>
            <a:off x="0" y="8685213"/>
            <a:ext cx="2971800" cy="457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8" name="Google Shape;48;n"/>
          <p:cNvSpPr txBox="1"/>
          <p:nvPr>
            <p:ph idx="12" type="sldNum"/>
          </p:nvPr>
        </p:nvSpPr>
        <p:spPr>
          <a:xfrm>
            <a:off x="3884613" y="8685213"/>
            <a:ext cx="2908300" cy="393700"/>
          </a:xfrm>
          <a:prstGeom prst="rect">
            <a:avLst/>
          </a:prstGeom>
          <a:noFill/>
          <a:ln>
            <a:noFill/>
          </a:ln>
        </p:spPr>
        <p:txBody>
          <a:bodyPr anchorCtr="0" anchor="b" bIns="46800" lIns="90000" spcFirstLastPara="1" rIns="90000" wrap="square" tIns="46800">
            <a:noAutofit/>
          </a:bodyPr>
          <a:lstStyle/>
          <a:p>
            <a:pPr indent="0" lvl="0" marL="0" marR="0" rtl="0" algn="r">
              <a:spcBef>
                <a:spcPts val="0"/>
              </a:spcBef>
              <a:spcAft>
                <a:spcPts val="0"/>
              </a:spcAft>
              <a:buClr>
                <a:srgbClr val="000000"/>
              </a:buClr>
              <a:buSzPts val="1200"/>
              <a:buFont typeface="Times New Roman"/>
              <a:buNone/>
            </a:pPr>
            <a:fld id="{00000000-1234-1234-1234-123412341234}" type="slidenum">
              <a:rPr b="0" lang="en-US" sz="1200" u="none">
                <a:solidFill>
                  <a:srgbClr val="000000"/>
                </a:solidFill>
                <a:latin typeface="Calibri"/>
                <a:ea typeface="Calibri"/>
                <a:cs typeface="Calibri"/>
                <a:sym typeface="Calibri"/>
              </a:rPr>
              <a:t>‹#›</a:t>
            </a:fld>
            <a:endParaRPr b="0" sz="1200" u="none">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a:noFill/>
          <a:ln cap="sq" cmpd="sng" w="12600">
            <a:solidFill>
              <a:srgbClr val="000000"/>
            </a:solidFill>
            <a:prstDash val="solid"/>
            <a:miter lim="800000"/>
            <a:headEnd len="sm" w="sm" type="none"/>
            <a:tailEnd len="sm" w="sm" type="none"/>
          </a:ln>
        </p:spPr>
      </p:sp>
      <p:sp>
        <p:nvSpPr>
          <p:cNvPr id="106" name="Google Shape;106;p1:notes"/>
          <p:cNvSpPr txBox="1"/>
          <p:nvPr>
            <p:ph idx="1" type="body"/>
          </p:nvPr>
        </p:nvSpPr>
        <p:spPr>
          <a:xfrm>
            <a:off x="685800" y="4343400"/>
            <a:ext cx="5422900" cy="4051300"/>
          </a:xfrm>
          <a:prstGeom prst="rect">
            <a:avLst/>
          </a:prstGeom>
          <a:noFill/>
          <a:ln>
            <a:noFill/>
          </a:ln>
        </p:spPr>
        <p:txBody>
          <a:bodyPr anchorCtr="0" anchor="t" bIns="46800" lIns="90000" spcFirstLastPara="1" rIns="90000" wrap="square" tIns="46800">
            <a:noAutofit/>
          </a:bodyPr>
          <a:lstStyle/>
          <a:p>
            <a:pPr indent="0" lvl="0" marL="0" rtl="0" algn="l">
              <a:spcBef>
                <a:spcPts val="0"/>
              </a:spcBef>
              <a:spcAft>
                <a:spcPts val="0"/>
              </a:spcAft>
              <a:buNone/>
            </a:pPr>
            <a:r>
              <a:t/>
            </a:r>
            <a:endParaRPr/>
          </a:p>
        </p:txBody>
      </p:sp>
      <p:sp>
        <p:nvSpPr>
          <p:cNvPr id="107" name="Google Shape;107;p1:notes"/>
          <p:cNvSpPr txBox="1"/>
          <p:nvPr>
            <p:ph idx="12" type="sldNum"/>
          </p:nvPr>
        </p:nvSpPr>
        <p:spPr>
          <a:xfrm>
            <a:off x="3884613" y="8685213"/>
            <a:ext cx="2908300" cy="393700"/>
          </a:xfrm>
          <a:prstGeom prst="rect">
            <a:avLst/>
          </a:prstGeom>
          <a:noFill/>
          <a:ln>
            <a:noFill/>
          </a:ln>
        </p:spPr>
        <p:txBody>
          <a:bodyPr anchorCtr="0" anchor="b" bIns="46800" lIns="90000" spcFirstLastPara="1" rIns="90000" wrap="square" tIns="468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343400"/>
            <a:ext cx="5422900" cy="40513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119" name="Google Shape;119;p2:notes"/>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85800" y="4343400"/>
            <a:ext cx="5422900" cy="40513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128" name="Google Shape;128;p3:notes"/>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6:notes"/>
          <p:cNvSpPr txBox="1"/>
          <p:nvPr>
            <p:ph idx="1" type="body"/>
          </p:nvPr>
        </p:nvSpPr>
        <p:spPr>
          <a:xfrm>
            <a:off x="685800" y="4343400"/>
            <a:ext cx="5422900" cy="40513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137" name="Google Shape;137;p6:notes"/>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22900" cy="40513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161" name="Google Shape;161;p7:notes"/>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343400"/>
            <a:ext cx="5422900" cy="40513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178" name="Google Shape;178;p8:notes"/>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txBox="1"/>
          <p:nvPr>
            <p:ph idx="1" type="body"/>
          </p:nvPr>
        </p:nvSpPr>
        <p:spPr>
          <a:xfrm>
            <a:off x="685800" y="4343400"/>
            <a:ext cx="5422900" cy="40513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185" name="Google Shape;185;p16:notes"/>
          <p:cNvSpPr/>
          <p:nvPr>
            <p:ph idx="2" type="sldImg"/>
          </p:nvPr>
        </p:nvSpPr>
        <p:spPr>
          <a:xfrm>
            <a:off x="406400" y="685800"/>
            <a:ext cx="5981700" cy="336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39dd631d57_0_0:notes"/>
          <p:cNvSpPr/>
          <p:nvPr>
            <p:ph idx="2" type="sldImg"/>
          </p:nvPr>
        </p:nvSpPr>
        <p:spPr>
          <a:xfrm>
            <a:off x="406400" y="685800"/>
            <a:ext cx="5981700" cy="33654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39dd631d57_0_0:notes"/>
          <p:cNvSpPr txBox="1"/>
          <p:nvPr>
            <p:ph idx="1" type="body"/>
          </p:nvPr>
        </p:nvSpPr>
        <p:spPr>
          <a:xfrm>
            <a:off x="685800" y="4343400"/>
            <a:ext cx="5422800" cy="40512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194" name="Google Shape;194;g339dd631d57_0_0:notes"/>
          <p:cNvSpPr txBox="1"/>
          <p:nvPr>
            <p:ph idx="12" type="sldNum"/>
          </p:nvPr>
        </p:nvSpPr>
        <p:spPr>
          <a:xfrm>
            <a:off x="3884613" y="8685213"/>
            <a:ext cx="2908200" cy="393600"/>
          </a:xfrm>
          <a:prstGeom prst="rect">
            <a:avLst/>
          </a:prstGeom>
        </p:spPr>
        <p:txBody>
          <a:bodyPr anchorCtr="0" anchor="b" bIns="46800" lIns="90000" spcFirstLastPara="1" rIns="90000" wrap="square" tIns="468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321c9a5c05_0_0:notes"/>
          <p:cNvSpPr/>
          <p:nvPr>
            <p:ph idx="2" type="sldImg"/>
          </p:nvPr>
        </p:nvSpPr>
        <p:spPr>
          <a:xfrm>
            <a:off x="406400" y="685800"/>
            <a:ext cx="5981700" cy="33654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321c9a5c05_0_0:notes"/>
          <p:cNvSpPr txBox="1"/>
          <p:nvPr>
            <p:ph idx="1" type="body"/>
          </p:nvPr>
        </p:nvSpPr>
        <p:spPr>
          <a:xfrm>
            <a:off x="685800" y="4343400"/>
            <a:ext cx="5422800" cy="4051200"/>
          </a:xfrm>
          <a:prstGeom prst="rect">
            <a:avLst/>
          </a:prstGeom>
        </p:spPr>
        <p:txBody>
          <a:bodyPr anchorCtr="0" anchor="t" bIns="46800" lIns="90000" spcFirstLastPara="1" rIns="90000" wrap="square" tIns="46800">
            <a:noAutofit/>
          </a:bodyPr>
          <a:lstStyle/>
          <a:p>
            <a:pPr indent="0" lvl="0" marL="0" rtl="0" algn="l">
              <a:spcBef>
                <a:spcPts val="360"/>
              </a:spcBef>
              <a:spcAft>
                <a:spcPts val="0"/>
              </a:spcAft>
              <a:buNone/>
            </a:pPr>
            <a:r>
              <a:t/>
            </a:r>
            <a:endParaRPr/>
          </a:p>
        </p:txBody>
      </p:sp>
      <p:sp>
        <p:nvSpPr>
          <p:cNvPr id="202" name="Google Shape;202;g3321c9a5c05_0_0:notes"/>
          <p:cNvSpPr txBox="1"/>
          <p:nvPr>
            <p:ph idx="12" type="sldNum"/>
          </p:nvPr>
        </p:nvSpPr>
        <p:spPr>
          <a:xfrm>
            <a:off x="3884613" y="8685213"/>
            <a:ext cx="2908200" cy="393600"/>
          </a:xfrm>
          <a:prstGeom prst="rect">
            <a:avLst/>
          </a:prstGeom>
        </p:spPr>
        <p:txBody>
          <a:bodyPr anchorCtr="0" anchor="b" bIns="46800" lIns="90000" spcFirstLastPara="1" rIns="90000" wrap="square" tIns="468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OE template">
  <p:cSld name="1_DOE template">
    <p:spTree>
      <p:nvGrpSpPr>
        <p:cNvPr id="88" name="Shape 88"/>
        <p:cNvGrpSpPr/>
        <p:nvPr/>
      </p:nvGrpSpPr>
      <p:grpSpPr>
        <a:xfrm>
          <a:off x="0" y="0"/>
          <a:ext cx="0" cy="0"/>
          <a:chOff x="0" y="0"/>
          <a:chExt cx="0" cy="0"/>
        </a:xfrm>
      </p:grpSpPr>
      <p:sp>
        <p:nvSpPr>
          <p:cNvPr id="89" name="Google Shape;89;p2"/>
          <p:cNvSpPr/>
          <p:nvPr/>
        </p:nvSpPr>
        <p:spPr>
          <a:xfrm>
            <a:off x="0" y="1"/>
            <a:ext cx="12192000" cy="855663"/>
          </a:xfrm>
          <a:prstGeom prst="rect">
            <a:avLst/>
          </a:prstGeom>
          <a:solidFill>
            <a:srgbClr val="1F497D"/>
          </a:solidFill>
          <a:ln>
            <a:noFill/>
          </a:ln>
          <a:effectLst>
            <a:outerShdw blurRad="50800" rotWithShape="0" algn="t" dir="5400000" dist="38100">
              <a:srgbClr val="000000">
                <a:alpha val="3960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0" name="Google Shape;90;p2"/>
          <p:cNvSpPr txBox="1"/>
          <p:nvPr>
            <p:ph type="title"/>
          </p:nvPr>
        </p:nvSpPr>
        <p:spPr>
          <a:xfrm>
            <a:off x="0" y="12579"/>
            <a:ext cx="12192000" cy="843086"/>
          </a:xfrm>
          <a:prstGeom prst="rect">
            <a:avLst/>
          </a:prstGeom>
          <a:solidFill>
            <a:srgbClr val="00395A"/>
          </a:solidFill>
          <a:ln>
            <a:noFill/>
          </a:ln>
          <a:effectLst>
            <a:outerShdw blurRad="50800" rotWithShape="0" algn="tl" dir="2700000" dist="38100">
              <a:srgbClr val="000000">
                <a:alpha val="42745"/>
              </a:srgbClr>
            </a:outerShdw>
          </a:effectLst>
        </p:spPr>
        <p:txBody>
          <a:bodyPr anchorCtr="0" anchor="ctr" bIns="45700" lIns="91425" spcFirstLastPara="1" rIns="91425" wrap="square" tIns="45700">
            <a:normAutofit/>
          </a:bodyPr>
          <a:lstStyle>
            <a:lvl1pPr lvl="0" algn="ctr">
              <a:spcBef>
                <a:spcPts val="0"/>
              </a:spcBef>
              <a:spcAft>
                <a:spcPts val="0"/>
              </a:spcAft>
              <a:buClr>
                <a:srgbClr val="FFFFFF"/>
              </a:buClr>
              <a:buSzPts val="2800"/>
              <a:buFont typeface="Arial"/>
              <a:buNone/>
              <a:defRPr sz="2800">
                <a:solidFill>
                  <a:srgbClr val="FFFFF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2"/>
          <p:cNvSpPr txBox="1"/>
          <p:nvPr>
            <p:ph idx="12" type="sldNum"/>
          </p:nvPr>
        </p:nvSpPr>
        <p:spPr>
          <a:xfrm>
            <a:off x="10972800" y="6400800"/>
            <a:ext cx="688900" cy="347833"/>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a:solidFill>
                  <a:schemeClr val="lt1"/>
                </a:solidFill>
                <a:latin typeface="Arial"/>
                <a:ea typeface="Arial"/>
                <a:cs typeface="Arial"/>
                <a:sym typeface="Arial"/>
              </a:defRPr>
            </a:lvl1pPr>
            <a:lvl2pPr indent="0" lvl="1" marL="0" marR="0" algn="r">
              <a:spcBef>
                <a:spcPts val="0"/>
              </a:spcBef>
              <a:spcAft>
                <a:spcPts val="0"/>
              </a:spcAft>
              <a:buNone/>
              <a:defRPr b="0" i="0" sz="1000">
                <a:solidFill>
                  <a:schemeClr val="lt1"/>
                </a:solidFill>
                <a:latin typeface="Arial"/>
                <a:ea typeface="Arial"/>
                <a:cs typeface="Arial"/>
                <a:sym typeface="Arial"/>
              </a:defRPr>
            </a:lvl2pPr>
            <a:lvl3pPr indent="0" lvl="2" marL="0" marR="0" algn="r">
              <a:spcBef>
                <a:spcPts val="0"/>
              </a:spcBef>
              <a:spcAft>
                <a:spcPts val="0"/>
              </a:spcAft>
              <a:buNone/>
              <a:defRPr b="0" i="0" sz="1000">
                <a:solidFill>
                  <a:schemeClr val="lt1"/>
                </a:solidFill>
                <a:latin typeface="Arial"/>
                <a:ea typeface="Arial"/>
                <a:cs typeface="Arial"/>
                <a:sym typeface="Arial"/>
              </a:defRPr>
            </a:lvl3pPr>
            <a:lvl4pPr indent="0" lvl="3" marL="0" marR="0" algn="r">
              <a:spcBef>
                <a:spcPts val="0"/>
              </a:spcBef>
              <a:spcAft>
                <a:spcPts val="0"/>
              </a:spcAft>
              <a:buNone/>
              <a:defRPr b="0" i="0" sz="1000">
                <a:solidFill>
                  <a:schemeClr val="lt1"/>
                </a:solidFill>
                <a:latin typeface="Arial"/>
                <a:ea typeface="Arial"/>
                <a:cs typeface="Arial"/>
                <a:sym typeface="Arial"/>
              </a:defRPr>
            </a:lvl4pPr>
            <a:lvl5pPr indent="0" lvl="4" marL="0" marR="0" algn="r">
              <a:spcBef>
                <a:spcPts val="0"/>
              </a:spcBef>
              <a:spcAft>
                <a:spcPts val="0"/>
              </a:spcAft>
              <a:buNone/>
              <a:defRPr b="0" i="0" sz="1000">
                <a:solidFill>
                  <a:schemeClr val="lt1"/>
                </a:solidFill>
                <a:latin typeface="Arial"/>
                <a:ea typeface="Arial"/>
                <a:cs typeface="Arial"/>
                <a:sym typeface="Arial"/>
              </a:defRPr>
            </a:lvl5pPr>
            <a:lvl6pPr indent="0" lvl="5" marL="0" marR="0" algn="r">
              <a:spcBef>
                <a:spcPts val="0"/>
              </a:spcBef>
              <a:spcAft>
                <a:spcPts val="0"/>
              </a:spcAft>
              <a:buNone/>
              <a:defRPr b="0" i="0" sz="1000">
                <a:solidFill>
                  <a:schemeClr val="lt1"/>
                </a:solidFill>
                <a:latin typeface="Arial"/>
                <a:ea typeface="Arial"/>
                <a:cs typeface="Arial"/>
                <a:sym typeface="Arial"/>
              </a:defRPr>
            </a:lvl6pPr>
            <a:lvl7pPr indent="0" lvl="6" marL="0" marR="0" algn="r">
              <a:spcBef>
                <a:spcPts val="0"/>
              </a:spcBef>
              <a:spcAft>
                <a:spcPts val="0"/>
              </a:spcAft>
              <a:buNone/>
              <a:defRPr b="0" i="0" sz="1000">
                <a:solidFill>
                  <a:schemeClr val="lt1"/>
                </a:solidFill>
                <a:latin typeface="Arial"/>
                <a:ea typeface="Arial"/>
                <a:cs typeface="Arial"/>
                <a:sym typeface="Arial"/>
              </a:defRPr>
            </a:lvl7pPr>
            <a:lvl8pPr indent="0" lvl="7" marL="0" marR="0" algn="r">
              <a:spcBef>
                <a:spcPts val="0"/>
              </a:spcBef>
              <a:spcAft>
                <a:spcPts val="0"/>
              </a:spcAft>
              <a:buNone/>
              <a:defRPr b="0" i="0" sz="1000">
                <a:solidFill>
                  <a:schemeClr val="lt1"/>
                </a:solidFill>
                <a:latin typeface="Arial"/>
                <a:ea typeface="Arial"/>
                <a:cs typeface="Arial"/>
                <a:sym typeface="Arial"/>
              </a:defRPr>
            </a:lvl8pPr>
            <a:lvl9pPr indent="0" lvl="8" marL="0" marR="0" algn="r">
              <a:spcBef>
                <a:spcPts val="0"/>
              </a:spcBef>
              <a:spcAft>
                <a:spcPts val="0"/>
              </a:spcAft>
              <a:buNone/>
              <a:defRPr b="0" i="0"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hite background">
  <p:cSld name="1_Text slide white background">
    <p:bg>
      <p:bgPr>
        <a:solidFill>
          <a:schemeClr val="lt1"/>
        </a:solidFill>
      </p:bgPr>
    </p:bg>
    <p:spTree>
      <p:nvGrpSpPr>
        <p:cNvPr id="92" name="Shape 92"/>
        <p:cNvGrpSpPr/>
        <p:nvPr/>
      </p:nvGrpSpPr>
      <p:grpSpPr>
        <a:xfrm>
          <a:off x="0" y="0"/>
          <a:ext cx="0" cy="0"/>
          <a:chOff x="0" y="0"/>
          <a:chExt cx="0" cy="0"/>
        </a:xfrm>
      </p:grpSpPr>
      <p:sp>
        <p:nvSpPr>
          <p:cNvPr id="93" name="Google Shape;93;p3"/>
          <p:cNvSpPr txBox="1"/>
          <p:nvPr>
            <p:ph idx="1" type="body"/>
          </p:nvPr>
        </p:nvSpPr>
        <p:spPr>
          <a:xfrm>
            <a:off x="473529" y="1284289"/>
            <a:ext cx="11244943" cy="4504506"/>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2"/>
              </a:buClr>
              <a:buSzPts val="1800"/>
              <a:buChar char="•"/>
              <a:defRPr/>
            </a:lvl1pPr>
            <a:lvl2pPr indent="-342900" lvl="1" marL="914400" algn="l">
              <a:spcBef>
                <a:spcPts val="360"/>
              </a:spcBef>
              <a:spcAft>
                <a:spcPts val="0"/>
              </a:spcAft>
              <a:buClr>
                <a:srgbClr val="1F497D"/>
              </a:buClr>
              <a:buSzPts val="1800"/>
              <a:buChar char="o"/>
              <a:defRPr/>
            </a:lvl2pPr>
            <a:lvl3pPr indent="-342900" lvl="2" marL="1371600" algn="l">
              <a:spcBef>
                <a:spcPts val="360"/>
              </a:spcBef>
              <a:spcAft>
                <a:spcPts val="0"/>
              </a:spcAft>
              <a:buClr>
                <a:srgbClr val="1F497D"/>
              </a:buClr>
              <a:buSzPts val="1800"/>
              <a:buChar char="•"/>
              <a:defRPr/>
            </a:lvl3pPr>
            <a:lvl4pPr indent="-342900" lvl="3" marL="1828800" algn="l">
              <a:spcBef>
                <a:spcPts val="360"/>
              </a:spcBef>
              <a:spcAft>
                <a:spcPts val="0"/>
              </a:spcAft>
              <a:buClr>
                <a:srgbClr val="1F497D"/>
              </a:buClr>
              <a:buSzPts val="1800"/>
              <a:buChar char="–"/>
              <a:defRPr/>
            </a:lvl4pPr>
            <a:lvl5pPr indent="-342900" lvl="4" marL="2286000" algn="l">
              <a:spcBef>
                <a:spcPts val="360"/>
              </a:spcBef>
              <a:spcAft>
                <a:spcPts val="0"/>
              </a:spcAft>
              <a:buClr>
                <a:srgbClr val="1F497D"/>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94" name="Google Shape;94;p3"/>
          <p:cNvPicPr preferRelativeResize="0"/>
          <p:nvPr/>
        </p:nvPicPr>
        <p:blipFill rotWithShape="1">
          <a:blip r:embed="rId2">
            <a:alphaModFix/>
          </a:blip>
          <a:srcRect b="0" l="0" r="0" t="0"/>
          <a:stretch/>
        </p:blipFill>
        <p:spPr>
          <a:xfrm>
            <a:off x="0" y="0"/>
            <a:ext cx="12192000" cy="952882"/>
          </a:xfrm>
          <a:prstGeom prst="rect">
            <a:avLst/>
          </a:prstGeom>
          <a:noFill/>
          <a:ln>
            <a:noFill/>
          </a:ln>
        </p:spPr>
      </p:pic>
      <p:sp>
        <p:nvSpPr>
          <p:cNvPr id="95" name="Google Shape;95;p3"/>
          <p:cNvSpPr txBox="1"/>
          <p:nvPr>
            <p:ph idx="2" type="body"/>
          </p:nvPr>
        </p:nvSpPr>
        <p:spPr>
          <a:xfrm>
            <a:off x="1817688" y="196622"/>
            <a:ext cx="8556625" cy="543605"/>
          </a:xfrm>
          <a:prstGeom prst="rect">
            <a:avLst/>
          </a:prstGeom>
          <a:noFill/>
          <a:ln>
            <a:noFill/>
          </a:ln>
        </p:spPr>
        <p:txBody>
          <a:bodyPr anchorCtr="0" anchor="t" bIns="45700" lIns="91425" spcFirstLastPara="1" rIns="91425" wrap="square" tIns="45700">
            <a:normAutofit/>
          </a:bodyPr>
          <a:lstStyle>
            <a:lvl1pPr indent="-228600" lvl="0" marL="457200" algn="ctr">
              <a:spcBef>
                <a:spcPts val="560"/>
              </a:spcBef>
              <a:spcAft>
                <a:spcPts val="0"/>
              </a:spcAft>
              <a:buClr>
                <a:schemeClr val="lt1"/>
              </a:buClr>
              <a:buSzPts val="2800"/>
              <a:buNone/>
              <a:defRPr b="1" sz="2800">
                <a:solidFill>
                  <a:schemeClr val="lt1"/>
                </a:solidFill>
              </a:defRPr>
            </a:lvl1pPr>
            <a:lvl2pPr indent="-228600" lvl="1" marL="914400" algn="l">
              <a:spcBef>
                <a:spcPts val="400"/>
              </a:spcBef>
              <a:spcAft>
                <a:spcPts val="0"/>
              </a:spcAft>
              <a:buClr>
                <a:srgbClr val="1F497D"/>
              </a:buClr>
              <a:buSzPts val="2000"/>
              <a:buNone/>
              <a:defRPr/>
            </a:lvl2pPr>
            <a:lvl3pPr indent="-228600" lvl="2" marL="1371600" algn="l">
              <a:spcBef>
                <a:spcPts val="400"/>
              </a:spcBef>
              <a:spcAft>
                <a:spcPts val="0"/>
              </a:spcAft>
              <a:buClr>
                <a:srgbClr val="1F497D"/>
              </a:buClr>
              <a:buSzPts val="2000"/>
              <a:buNone/>
              <a:defRPr/>
            </a:lvl3pPr>
            <a:lvl4pPr indent="-228600" lvl="3" marL="1828800" algn="l">
              <a:spcBef>
                <a:spcPts val="400"/>
              </a:spcBef>
              <a:spcAft>
                <a:spcPts val="0"/>
              </a:spcAft>
              <a:buClr>
                <a:srgbClr val="1F497D"/>
              </a:buClr>
              <a:buSzPts val="2000"/>
              <a:buNone/>
              <a:defRPr/>
            </a:lvl4pPr>
            <a:lvl5pPr indent="-228600" lvl="4" marL="2286000" algn="l">
              <a:spcBef>
                <a:spcPts val="400"/>
              </a:spcBef>
              <a:spcAft>
                <a:spcPts val="0"/>
              </a:spcAft>
              <a:buClr>
                <a:srgbClr val="1F497D"/>
              </a:buClr>
              <a:buSzPts val="20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6" name="Google Shape;96;p3"/>
          <p:cNvSpPr txBox="1"/>
          <p:nvPr>
            <p:ph idx="12" type="sldNum"/>
          </p:nvPr>
        </p:nvSpPr>
        <p:spPr>
          <a:xfrm>
            <a:off x="11512784" y="6486249"/>
            <a:ext cx="679216"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1pPr>
            <a:lvl2pPr indent="0" lvl="1"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2pPr>
            <a:lvl3pPr indent="0" lvl="2"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3pPr>
            <a:lvl4pPr indent="0" lvl="3"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4pPr>
            <a:lvl5pPr indent="0" lvl="4"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5pPr>
            <a:lvl6pPr indent="0" lvl="5"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6pPr>
            <a:lvl7pPr indent="0" lvl="6"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7pPr>
            <a:lvl8pPr indent="0" lvl="7"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8pPr>
            <a:lvl9pPr indent="0" lvl="8" marL="0" marR="0" algn="r">
              <a:spcBef>
                <a:spcPts val="0"/>
              </a:spcBef>
              <a:spcAft>
                <a:spcPts val="0"/>
              </a:spcAft>
              <a:buClr>
                <a:schemeClr val="dk1"/>
              </a:buClr>
              <a:buSzPts val="1000"/>
              <a:buFont typeface="Times New Roman"/>
              <a:buNone/>
              <a:defRPr b="0" i="0" sz="10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7" name="Shape 97"/>
        <p:cNvGrpSpPr/>
        <p:nvPr/>
      </p:nvGrpSpPr>
      <p:grpSpPr>
        <a:xfrm>
          <a:off x="0" y="0"/>
          <a:ext cx="0" cy="0"/>
          <a:chOff x="0" y="0"/>
          <a:chExt cx="0" cy="0"/>
        </a:xfrm>
      </p:grpSpPr>
      <p:sp>
        <p:nvSpPr>
          <p:cNvPr id="98" name="Google Shape;98;p4"/>
          <p:cNvSpPr txBox="1"/>
          <p:nvPr>
            <p:ph type="title"/>
          </p:nvPr>
        </p:nvSpPr>
        <p:spPr>
          <a:xfrm>
            <a:off x="0" y="0"/>
            <a:ext cx="12192000" cy="914400"/>
          </a:xfrm>
          <a:prstGeom prst="rect">
            <a:avLst/>
          </a:prstGeom>
          <a:solidFill>
            <a:srgbClr val="00395A"/>
          </a:solidFill>
          <a:ln>
            <a:noFill/>
          </a:ln>
          <a:effectLst>
            <a:outerShdw blurRad="50800" rotWithShape="0" algn="tl" dir="2700000" dist="38100">
              <a:srgbClr val="000000">
                <a:alpha val="42745"/>
              </a:srgbClr>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2800"/>
              <a:buFont typeface="Arial"/>
              <a:buNone/>
              <a:defRPr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4"/>
          <p:cNvSpPr txBox="1"/>
          <p:nvPr>
            <p:ph idx="1" type="body"/>
          </p:nvPr>
        </p:nvSpPr>
        <p:spPr>
          <a:xfrm>
            <a:off x="533400" y="1600200"/>
            <a:ext cx="11052100" cy="452596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solidFill>
                  <a:schemeClr val="dk1"/>
                </a:solidFill>
                <a:latin typeface="Arial"/>
                <a:ea typeface="Arial"/>
                <a:cs typeface="Arial"/>
                <a:sym typeface="Arial"/>
              </a:defRPr>
            </a:lvl1pPr>
            <a:lvl2pPr indent="-355600" lvl="1" marL="914400" algn="l">
              <a:spcBef>
                <a:spcPts val="400"/>
              </a:spcBef>
              <a:spcAft>
                <a:spcPts val="0"/>
              </a:spcAft>
              <a:buClr>
                <a:schemeClr val="dk1"/>
              </a:buClr>
              <a:buSzPts val="2000"/>
              <a:buChar char="o"/>
              <a:defRPr>
                <a:solidFill>
                  <a:schemeClr val="dk1"/>
                </a:solidFill>
                <a:latin typeface="Arial"/>
                <a:ea typeface="Arial"/>
                <a:cs typeface="Arial"/>
                <a:sym typeface="Arial"/>
              </a:defRPr>
            </a:lvl2pPr>
            <a:lvl3pPr indent="-355600" lvl="2" marL="1371600" algn="l">
              <a:spcBef>
                <a:spcPts val="400"/>
              </a:spcBef>
              <a:spcAft>
                <a:spcPts val="0"/>
              </a:spcAft>
              <a:buClr>
                <a:schemeClr val="dk1"/>
              </a:buClr>
              <a:buSzPts val="2000"/>
              <a:buChar char="•"/>
              <a:defRPr>
                <a:solidFill>
                  <a:schemeClr val="dk1"/>
                </a:solidFill>
                <a:latin typeface="Arial"/>
                <a:ea typeface="Arial"/>
                <a:cs typeface="Arial"/>
                <a:sym typeface="Arial"/>
              </a:defRPr>
            </a:lvl3pPr>
            <a:lvl4pPr indent="-355600" lvl="3" marL="1828800" algn="l">
              <a:spcBef>
                <a:spcPts val="400"/>
              </a:spcBef>
              <a:spcAft>
                <a:spcPts val="0"/>
              </a:spcAft>
              <a:buClr>
                <a:schemeClr val="dk1"/>
              </a:buClr>
              <a:buSzPts val="2000"/>
              <a:buChar char="–"/>
              <a:defRPr>
                <a:solidFill>
                  <a:schemeClr val="dk1"/>
                </a:solidFill>
                <a:latin typeface="Arial"/>
                <a:ea typeface="Arial"/>
                <a:cs typeface="Arial"/>
                <a:sym typeface="Arial"/>
              </a:defRPr>
            </a:lvl4pPr>
            <a:lvl5pPr indent="-355600" lvl="4" marL="2286000" algn="l">
              <a:spcBef>
                <a:spcPts val="400"/>
              </a:spcBef>
              <a:spcAft>
                <a:spcPts val="0"/>
              </a:spcAft>
              <a:buClr>
                <a:schemeClr val="dk1"/>
              </a:buClr>
              <a:buSzPts val="2000"/>
              <a:buChar char="»"/>
              <a:defRPr>
                <a:solidFill>
                  <a:schemeClr val="dk1"/>
                </a:solidFill>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4"/>
          <p:cNvSpPr txBox="1"/>
          <p:nvPr>
            <p:ph idx="12" type="sldNum"/>
          </p:nvPr>
        </p:nvSpPr>
        <p:spPr>
          <a:xfrm>
            <a:off x="10896600" y="6324600"/>
            <a:ext cx="6889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b="0" i="0" sz="1000">
                <a:solidFill>
                  <a:srgbClr val="FFFFFF"/>
                </a:solidFill>
                <a:latin typeface="Arial"/>
                <a:ea typeface="Arial"/>
                <a:cs typeface="Arial"/>
                <a:sym typeface="Arial"/>
              </a:defRPr>
            </a:lvl1pPr>
            <a:lvl2pPr indent="0" lvl="1" marL="0" algn="r">
              <a:spcBef>
                <a:spcPts val="0"/>
              </a:spcBef>
              <a:spcAft>
                <a:spcPts val="0"/>
              </a:spcAft>
              <a:buNone/>
              <a:defRPr b="0" i="0" sz="1000">
                <a:solidFill>
                  <a:srgbClr val="FFFFFF"/>
                </a:solidFill>
                <a:latin typeface="Arial"/>
                <a:ea typeface="Arial"/>
                <a:cs typeface="Arial"/>
                <a:sym typeface="Arial"/>
              </a:defRPr>
            </a:lvl2pPr>
            <a:lvl3pPr indent="0" lvl="2" marL="0" algn="r">
              <a:spcBef>
                <a:spcPts val="0"/>
              </a:spcBef>
              <a:spcAft>
                <a:spcPts val="0"/>
              </a:spcAft>
              <a:buNone/>
              <a:defRPr b="0" i="0" sz="1000">
                <a:solidFill>
                  <a:srgbClr val="FFFFFF"/>
                </a:solidFill>
                <a:latin typeface="Arial"/>
                <a:ea typeface="Arial"/>
                <a:cs typeface="Arial"/>
                <a:sym typeface="Arial"/>
              </a:defRPr>
            </a:lvl3pPr>
            <a:lvl4pPr indent="0" lvl="3" marL="0" algn="r">
              <a:spcBef>
                <a:spcPts val="0"/>
              </a:spcBef>
              <a:spcAft>
                <a:spcPts val="0"/>
              </a:spcAft>
              <a:buNone/>
              <a:defRPr b="0" i="0" sz="1000">
                <a:solidFill>
                  <a:srgbClr val="FFFFFF"/>
                </a:solidFill>
                <a:latin typeface="Arial"/>
                <a:ea typeface="Arial"/>
                <a:cs typeface="Arial"/>
                <a:sym typeface="Arial"/>
              </a:defRPr>
            </a:lvl4pPr>
            <a:lvl5pPr indent="0" lvl="4" marL="0" algn="r">
              <a:spcBef>
                <a:spcPts val="0"/>
              </a:spcBef>
              <a:spcAft>
                <a:spcPts val="0"/>
              </a:spcAft>
              <a:buNone/>
              <a:defRPr b="0" i="0" sz="1000">
                <a:solidFill>
                  <a:srgbClr val="FFFFFF"/>
                </a:solidFill>
                <a:latin typeface="Arial"/>
                <a:ea typeface="Arial"/>
                <a:cs typeface="Arial"/>
                <a:sym typeface="Arial"/>
              </a:defRPr>
            </a:lvl5pPr>
            <a:lvl6pPr indent="0" lvl="5" marL="0" algn="r">
              <a:spcBef>
                <a:spcPts val="0"/>
              </a:spcBef>
              <a:spcAft>
                <a:spcPts val="0"/>
              </a:spcAft>
              <a:buNone/>
              <a:defRPr b="0" i="0" sz="1000">
                <a:solidFill>
                  <a:srgbClr val="FFFFFF"/>
                </a:solidFill>
                <a:latin typeface="Arial"/>
                <a:ea typeface="Arial"/>
                <a:cs typeface="Arial"/>
                <a:sym typeface="Arial"/>
              </a:defRPr>
            </a:lvl6pPr>
            <a:lvl7pPr indent="0" lvl="6" marL="0" algn="r">
              <a:spcBef>
                <a:spcPts val="0"/>
              </a:spcBef>
              <a:spcAft>
                <a:spcPts val="0"/>
              </a:spcAft>
              <a:buNone/>
              <a:defRPr b="0" i="0" sz="1000">
                <a:solidFill>
                  <a:srgbClr val="FFFFFF"/>
                </a:solidFill>
                <a:latin typeface="Arial"/>
                <a:ea typeface="Arial"/>
                <a:cs typeface="Arial"/>
                <a:sym typeface="Arial"/>
              </a:defRPr>
            </a:lvl7pPr>
            <a:lvl8pPr indent="0" lvl="7" marL="0" algn="r">
              <a:spcBef>
                <a:spcPts val="0"/>
              </a:spcBef>
              <a:spcAft>
                <a:spcPts val="0"/>
              </a:spcAft>
              <a:buNone/>
              <a:defRPr b="0" i="0" sz="1000">
                <a:solidFill>
                  <a:srgbClr val="FFFFFF"/>
                </a:solidFill>
                <a:latin typeface="Arial"/>
                <a:ea typeface="Arial"/>
                <a:cs typeface="Arial"/>
                <a:sym typeface="Arial"/>
              </a:defRPr>
            </a:lvl8pPr>
            <a:lvl9pPr indent="0" lvl="8" marL="0" algn="r">
              <a:spcBef>
                <a:spcPts val="0"/>
              </a:spcBef>
              <a:spcAft>
                <a:spcPts val="0"/>
              </a:spcAft>
              <a:buNone/>
              <a:defRPr b="0" i="0" sz="10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1" name="Shape 101"/>
        <p:cNvGrpSpPr/>
        <p:nvPr/>
      </p:nvGrpSpPr>
      <p:grpSpPr>
        <a:xfrm>
          <a:off x="0" y="0"/>
          <a:ext cx="0" cy="0"/>
          <a:chOff x="0" y="0"/>
          <a:chExt cx="0" cy="0"/>
        </a:xfrm>
      </p:grpSpPr>
      <p:sp>
        <p:nvSpPr>
          <p:cNvPr id="102" name="Google Shape;102;p5"/>
          <p:cNvSpPr txBox="1"/>
          <p:nvPr>
            <p:ph type="title"/>
          </p:nvPr>
        </p:nvSpPr>
        <p:spPr>
          <a:xfrm>
            <a:off x="0" y="0"/>
            <a:ext cx="12192000" cy="914400"/>
          </a:xfrm>
          <a:prstGeom prst="rect">
            <a:avLst/>
          </a:prstGeom>
          <a:solidFill>
            <a:srgbClr val="00395A"/>
          </a:solidFill>
          <a:ln>
            <a:noFill/>
          </a:ln>
          <a:effectLst>
            <a:outerShdw blurRad="50800" rotWithShape="0" algn="tl" dir="2700000" dist="38100">
              <a:srgbClr val="000000">
                <a:alpha val="42745"/>
              </a:srgbClr>
            </a:outerShdw>
          </a:effectLst>
        </p:spPr>
        <p:txBody>
          <a:bodyPr anchorCtr="0" anchor="ctr" bIns="45700" lIns="91425" spcFirstLastPara="1" rIns="91425" wrap="square" tIns="45700">
            <a:normAutofit/>
          </a:bodyPr>
          <a:lstStyle>
            <a:lvl1pPr lvl="0" algn="ctr">
              <a:spcBef>
                <a:spcPts val="0"/>
              </a:spcBef>
              <a:spcAft>
                <a:spcPts val="0"/>
              </a:spcAft>
              <a:buClr>
                <a:schemeClr val="lt1"/>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5"/>
          <p:cNvSpPr txBox="1"/>
          <p:nvPr>
            <p:ph idx="12" type="sldNum"/>
          </p:nvPr>
        </p:nvSpPr>
        <p:spPr>
          <a:xfrm>
            <a:off x="10820400" y="6324600"/>
            <a:ext cx="815901"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000">
                <a:solidFill>
                  <a:srgbClr val="FFFFFF"/>
                </a:solidFill>
                <a:latin typeface="Arial"/>
                <a:ea typeface="Arial"/>
                <a:cs typeface="Arial"/>
                <a:sym typeface="Arial"/>
              </a:defRPr>
            </a:lvl1pPr>
            <a:lvl2pPr indent="0" lvl="1" marL="0" marR="0" algn="r">
              <a:spcBef>
                <a:spcPts val="0"/>
              </a:spcBef>
              <a:spcAft>
                <a:spcPts val="0"/>
              </a:spcAft>
              <a:buNone/>
              <a:defRPr b="0" i="0" sz="1000">
                <a:solidFill>
                  <a:srgbClr val="FFFFFF"/>
                </a:solidFill>
                <a:latin typeface="Arial"/>
                <a:ea typeface="Arial"/>
                <a:cs typeface="Arial"/>
                <a:sym typeface="Arial"/>
              </a:defRPr>
            </a:lvl2pPr>
            <a:lvl3pPr indent="0" lvl="2" marL="0" marR="0" algn="r">
              <a:spcBef>
                <a:spcPts val="0"/>
              </a:spcBef>
              <a:spcAft>
                <a:spcPts val="0"/>
              </a:spcAft>
              <a:buNone/>
              <a:defRPr b="0" i="0" sz="1000">
                <a:solidFill>
                  <a:srgbClr val="FFFFFF"/>
                </a:solidFill>
                <a:latin typeface="Arial"/>
                <a:ea typeface="Arial"/>
                <a:cs typeface="Arial"/>
                <a:sym typeface="Arial"/>
              </a:defRPr>
            </a:lvl3pPr>
            <a:lvl4pPr indent="0" lvl="3" marL="0" marR="0" algn="r">
              <a:spcBef>
                <a:spcPts val="0"/>
              </a:spcBef>
              <a:spcAft>
                <a:spcPts val="0"/>
              </a:spcAft>
              <a:buNone/>
              <a:defRPr b="0" i="0" sz="1000">
                <a:solidFill>
                  <a:srgbClr val="FFFFFF"/>
                </a:solidFill>
                <a:latin typeface="Arial"/>
                <a:ea typeface="Arial"/>
                <a:cs typeface="Arial"/>
                <a:sym typeface="Arial"/>
              </a:defRPr>
            </a:lvl4pPr>
            <a:lvl5pPr indent="0" lvl="4" marL="0" marR="0" algn="r">
              <a:spcBef>
                <a:spcPts val="0"/>
              </a:spcBef>
              <a:spcAft>
                <a:spcPts val="0"/>
              </a:spcAft>
              <a:buNone/>
              <a:defRPr b="0" i="0" sz="1000">
                <a:solidFill>
                  <a:srgbClr val="FFFFFF"/>
                </a:solidFill>
                <a:latin typeface="Arial"/>
                <a:ea typeface="Arial"/>
                <a:cs typeface="Arial"/>
                <a:sym typeface="Arial"/>
              </a:defRPr>
            </a:lvl5pPr>
            <a:lvl6pPr indent="0" lvl="5" marL="0" marR="0" algn="r">
              <a:spcBef>
                <a:spcPts val="0"/>
              </a:spcBef>
              <a:spcAft>
                <a:spcPts val="0"/>
              </a:spcAft>
              <a:buNone/>
              <a:defRPr b="0" i="0" sz="1000">
                <a:solidFill>
                  <a:srgbClr val="FFFFFF"/>
                </a:solidFill>
                <a:latin typeface="Arial"/>
                <a:ea typeface="Arial"/>
                <a:cs typeface="Arial"/>
                <a:sym typeface="Arial"/>
              </a:defRPr>
            </a:lvl6pPr>
            <a:lvl7pPr indent="0" lvl="6" marL="0" marR="0" algn="r">
              <a:spcBef>
                <a:spcPts val="0"/>
              </a:spcBef>
              <a:spcAft>
                <a:spcPts val="0"/>
              </a:spcAft>
              <a:buNone/>
              <a:defRPr b="0" i="0" sz="1000">
                <a:solidFill>
                  <a:srgbClr val="FFFFFF"/>
                </a:solidFill>
                <a:latin typeface="Arial"/>
                <a:ea typeface="Arial"/>
                <a:cs typeface="Arial"/>
                <a:sym typeface="Arial"/>
              </a:defRPr>
            </a:lvl7pPr>
            <a:lvl8pPr indent="0" lvl="7" marL="0" marR="0" algn="r">
              <a:spcBef>
                <a:spcPts val="0"/>
              </a:spcBef>
              <a:spcAft>
                <a:spcPts val="0"/>
              </a:spcAft>
              <a:buNone/>
              <a:defRPr b="0" i="0" sz="1000">
                <a:solidFill>
                  <a:srgbClr val="FFFFFF"/>
                </a:solidFill>
                <a:latin typeface="Arial"/>
                <a:ea typeface="Arial"/>
                <a:cs typeface="Arial"/>
                <a:sym typeface="Arial"/>
              </a:defRPr>
            </a:lvl8pPr>
            <a:lvl9pPr indent="0" lvl="8" marL="0" marR="0" algn="r">
              <a:spcBef>
                <a:spcPts val="0"/>
              </a:spcBef>
              <a:spcAft>
                <a:spcPts val="0"/>
              </a:spcAft>
              <a:buNone/>
              <a:defRPr b="0" i="0" sz="10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 name="Shape 49"/>
        <p:cNvGrpSpPr/>
        <p:nvPr/>
      </p:nvGrpSpPr>
      <p:grpSpPr>
        <a:xfrm>
          <a:off x="0" y="0"/>
          <a:ext cx="0" cy="0"/>
          <a:chOff x="0" y="0"/>
          <a:chExt cx="0" cy="0"/>
        </a:xfrm>
      </p:grpSpPr>
      <p:sp>
        <p:nvSpPr>
          <p:cNvPr id="50" name="Google Shape;50;p1"/>
          <p:cNvSpPr txBox="1"/>
          <p:nvPr>
            <p:ph type="title"/>
          </p:nvPr>
        </p:nvSpPr>
        <p:spPr>
          <a:xfrm>
            <a:off x="0" y="0"/>
            <a:ext cx="12192000" cy="914400"/>
          </a:xfrm>
          <a:prstGeom prst="rect">
            <a:avLst/>
          </a:prstGeom>
          <a:solidFill>
            <a:srgbClr val="00395A"/>
          </a:solidFill>
          <a:ln>
            <a:noFill/>
          </a:ln>
          <a:effectLst>
            <a:outerShdw blurRad="50800" rotWithShape="0" algn="tl" dir="2700000" dist="38100">
              <a:srgbClr val="000000">
                <a:alpha val="42745"/>
              </a:srgbClr>
            </a:outerShdw>
          </a:effectLst>
        </p:spPr>
        <p:txBody>
          <a:bodyPr anchorCtr="0" anchor="ctr" bIns="45700" lIns="91425" spcFirstLastPara="1" rIns="91425" wrap="square" tIns="45700">
            <a:normAutofit/>
          </a:bodyPr>
          <a:lstStyle>
            <a:lvl1pPr lvl="0" marR="0" rtl="0" algn="ctr">
              <a:spcBef>
                <a:spcPts val="0"/>
              </a:spcBef>
              <a:spcAft>
                <a:spcPts val="0"/>
              </a:spcAft>
              <a:buClr>
                <a:schemeClr val="lt1"/>
              </a:buClr>
              <a:buSzPts val="2800"/>
              <a:buFont typeface="Arial"/>
              <a:buNone/>
              <a:defRPr b="1" i="0" sz="28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1"/>
          <p:cNvSpPr txBox="1"/>
          <p:nvPr>
            <p:ph idx="1" type="body"/>
          </p:nvPr>
        </p:nvSpPr>
        <p:spPr>
          <a:xfrm>
            <a:off x="596556" y="1600201"/>
            <a:ext cx="10979261" cy="4525963"/>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48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55600" lvl="1" marL="914400" marR="0" rtl="0" algn="l">
              <a:spcBef>
                <a:spcPts val="400"/>
              </a:spcBef>
              <a:spcAft>
                <a:spcPts val="0"/>
              </a:spcAft>
              <a:buClr>
                <a:srgbClr val="1F497D"/>
              </a:buClr>
              <a:buSzPts val="2000"/>
              <a:buFont typeface="Courier New"/>
              <a:buChar char="o"/>
              <a:defRPr b="0" i="0" sz="2000" u="none" cap="none" strike="noStrike">
                <a:solidFill>
                  <a:srgbClr val="1F497D"/>
                </a:solidFill>
                <a:latin typeface="Arial"/>
                <a:ea typeface="Arial"/>
                <a:cs typeface="Arial"/>
                <a:sym typeface="Arial"/>
              </a:defRPr>
            </a:lvl2pPr>
            <a:lvl3pPr indent="-355600" lvl="2" marL="1371600" marR="0" rtl="0" algn="l">
              <a:spcBef>
                <a:spcPts val="400"/>
              </a:spcBef>
              <a:spcAft>
                <a:spcPts val="0"/>
              </a:spcAft>
              <a:buClr>
                <a:srgbClr val="1F497D"/>
              </a:buClr>
              <a:buSzPts val="2000"/>
              <a:buFont typeface="Arial"/>
              <a:buChar char="•"/>
              <a:defRPr b="0" i="0" sz="2000" u="none" cap="none" strike="noStrike">
                <a:solidFill>
                  <a:srgbClr val="1F497D"/>
                </a:solidFill>
                <a:latin typeface="Arial"/>
                <a:ea typeface="Arial"/>
                <a:cs typeface="Arial"/>
                <a:sym typeface="Arial"/>
              </a:defRPr>
            </a:lvl3pPr>
            <a:lvl4pPr indent="-355600" lvl="3" marL="1828800" marR="0" rtl="0" algn="l">
              <a:spcBef>
                <a:spcPts val="400"/>
              </a:spcBef>
              <a:spcAft>
                <a:spcPts val="0"/>
              </a:spcAft>
              <a:buClr>
                <a:srgbClr val="1F497D"/>
              </a:buClr>
              <a:buSzPts val="2000"/>
              <a:buFont typeface="Arial"/>
              <a:buChar char="–"/>
              <a:defRPr b="0" i="0" sz="2000" u="none" cap="none" strike="noStrike">
                <a:solidFill>
                  <a:srgbClr val="1F497D"/>
                </a:solidFill>
                <a:latin typeface="Arial"/>
                <a:ea typeface="Arial"/>
                <a:cs typeface="Arial"/>
                <a:sym typeface="Arial"/>
              </a:defRPr>
            </a:lvl4pPr>
            <a:lvl5pPr indent="-355600" lvl="4" marL="2286000" marR="0" rtl="0" algn="l">
              <a:spcBef>
                <a:spcPts val="400"/>
              </a:spcBef>
              <a:spcAft>
                <a:spcPts val="0"/>
              </a:spcAft>
              <a:buClr>
                <a:srgbClr val="1F497D"/>
              </a:buClr>
              <a:buSzPts val="2000"/>
              <a:buFont typeface="Arial"/>
              <a:buChar char="»"/>
              <a:defRPr b="0" i="0" sz="2000" u="none" cap="none" strike="noStrike">
                <a:solidFill>
                  <a:srgbClr val="1F497D"/>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9pPr>
          </a:lstStyle>
          <a:p/>
        </p:txBody>
      </p:sp>
      <p:grpSp>
        <p:nvGrpSpPr>
          <p:cNvPr id="52" name="Google Shape;52;p1"/>
          <p:cNvGrpSpPr/>
          <p:nvPr/>
        </p:nvGrpSpPr>
        <p:grpSpPr>
          <a:xfrm>
            <a:off x="-211627" y="-142629"/>
            <a:ext cx="12596660" cy="7137992"/>
            <a:chOff x="-158720" y="-142629"/>
            <a:chExt cx="9447495" cy="7137992"/>
          </a:xfrm>
        </p:grpSpPr>
        <p:grpSp>
          <p:nvGrpSpPr>
            <p:cNvPr id="53" name="Google Shape;53;p1"/>
            <p:cNvGrpSpPr/>
            <p:nvPr/>
          </p:nvGrpSpPr>
          <p:grpSpPr>
            <a:xfrm>
              <a:off x="467806" y="6873248"/>
              <a:ext cx="8217866" cy="122115"/>
              <a:chOff x="467806" y="6873248"/>
              <a:chExt cx="8217866" cy="122115"/>
            </a:xfrm>
          </p:grpSpPr>
          <p:cxnSp>
            <p:nvCxnSpPr>
              <p:cNvPr id="54" name="Google Shape;54;p1"/>
              <p:cNvCxnSpPr/>
              <p:nvPr/>
            </p:nvCxnSpPr>
            <p:spPr>
              <a:xfrm>
                <a:off x="467806" y="6873248"/>
                <a:ext cx="0" cy="122115"/>
              </a:xfrm>
              <a:prstGeom prst="straightConnector1">
                <a:avLst/>
              </a:prstGeom>
              <a:noFill/>
              <a:ln cap="flat" cmpd="sng" w="9525">
                <a:solidFill>
                  <a:schemeClr val="dk1"/>
                </a:solidFill>
                <a:prstDash val="dot"/>
                <a:round/>
                <a:headEnd len="sm" w="sm" type="none"/>
                <a:tailEnd len="sm" w="sm" type="none"/>
              </a:ln>
            </p:spPr>
          </p:cxnSp>
          <p:cxnSp>
            <p:nvCxnSpPr>
              <p:cNvPr id="55" name="Google Shape;55;p1"/>
              <p:cNvCxnSpPr/>
              <p:nvPr/>
            </p:nvCxnSpPr>
            <p:spPr>
              <a:xfrm>
                <a:off x="8685672" y="6873248"/>
                <a:ext cx="0" cy="122115"/>
              </a:xfrm>
              <a:prstGeom prst="straightConnector1">
                <a:avLst/>
              </a:prstGeom>
              <a:noFill/>
              <a:ln cap="flat" cmpd="sng" w="9525">
                <a:solidFill>
                  <a:schemeClr val="dk1"/>
                </a:solidFill>
                <a:prstDash val="dot"/>
                <a:round/>
                <a:headEnd len="sm" w="sm" type="none"/>
                <a:tailEnd len="sm" w="sm" type="none"/>
              </a:ln>
            </p:spPr>
          </p:cxnSp>
          <p:grpSp>
            <p:nvGrpSpPr>
              <p:cNvPr id="56" name="Google Shape;56;p1"/>
              <p:cNvGrpSpPr/>
              <p:nvPr/>
            </p:nvGrpSpPr>
            <p:grpSpPr>
              <a:xfrm>
                <a:off x="5715000" y="6873248"/>
                <a:ext cx="457200" cy="122115"/>
                <a:chOff x="5715000" y="6873248"/>
                <a:chExt cx="457200" cy="122115"/>
              </a:xfrm>
            </p:grpSpPr>
            <p:cxnSp>
              <p:nvCxnSpPr>
                <p:cNvPr id="57" name="Google Shape;57;p1"/>
                <p:cNvCxnSpPr/>
                <p:nvPr/>
              </p:nvCxnSpPr>
              <p:spPr>
                <a:xfrm>
                  <a:off x="6172200" y="6873248"/>
                  <a:ext cx="0" cy="122115"/>
                </a:xfrm>
                <a:prstGeom prst="straightConnector1">
                  <a:avLst/>
                </a:prstGeom>
                <a:noFill/>
                <a:ln cap="flat" cmpd="sng" w="9525">
                  <a:solidFill>
                    <a:schemeClr val="dk1"/>
                  </a:solidFill>
                  <a:prstDash val="dot"/>
                  <a:round/>
                  <a:headEnd len="sm" w="sm" type="none"/>
                  <a:tailEnd len="sm" w="sm" type="none"/>
                </a:ln>
              </p:spPr>
            </p:cxnSp>
            <p:cxnSp>
              <p:nvCxnSpPr>
                <p:cNvPr id="58" name="Google Shape;58;p1"/>
                <p:cNvCxnSpPr/>
                <p:nvPr/>
              </p:nvCxnSpPr>
              <p:spPr>
                <a:xfrm>
                  <a:off x="5715000" y="6873248"/>
                  <a:ext cx="0" cy="122115"/>
                </a:xfrm>
                <a:prstGeom prst="straightConnector1">
                  <a:avLst/>
                </a:prstGeom>
                <a:noFill/>
                <a:ln cap="flat" cmpd="sng" w="9525">
                  <a:solidFill>
                    <a:schemeClr val="dk1"/>
                  </a:solidFill>
                  <a:prstDash val="dot"/>
                  <a:round/>
                  <a:headEnd len="sm" w="sm" type="none"/>
                  <a:tailEnd len="sm" w="sm" type="none"/>
                </a:ln>
              </p:spPr>
            </p:cxnSp>
          </p:grpSp>
          <p:grpSp>
            <p:nvGrpSpPr>
              <p:cNvPr id="59" name="Google Shape;59;p1"/>
              <p:cNvGrpSpPr/>
              <p:nvPr/>
            </p:nvGrpSpPr>
            <p:grpSpPr>
              <a:xfrm>
                <a:off x="2971800" y="6873248"/>
                <a:ext cx="457200" cy="122115"/>
                <a:chOff x="5715000" y="6873248"/>
                <a:chExt cx="457200" cy="122115"/>
              </a:xfrm>
            </p:grpSpPr>
            <p:cxnSp>
              <p:nvCxnSpPr>
                <p:cNvPr id="60" name="Google Shape;60;p1"/>
                <p:cNvCxnSpPr/>
                <p:nvPr/>
              </p:nvCxnSpPr>
              <p:spPr>
                <a:xfrm>
                  <a:off x="6172200" y="6873248"/>
                  <a:ext cx="0" cy="122115"/>
                </a:xfrm>
                <a:prstGeom prst="straightConnector1">
                  <a:avLst/>
                </a:prstGeom>
                <a:noFill/>
                <a:ln cap="flat" cmpd="sng" w="9525">
                  <a:solidFill>
                    <a:schemeClr val="dk1"/>
                  </a:solidFill>
                  <a:prstDash val="dot"/>
                  <a:round/>
                  <a:headEnd len="sm" w="sm" type="none"/>
                  <a:tailEnd len="sm" w="sm" type="none"/>
                </a:ln>
              </p:spPr>
            </p:cxnSp>
            <p:cxnSp>
              <p:nvCxnSpPr>
                <p:cNvPr id="61" name="Google Shape;61;p1"/>
                <p:cNvCxnSpPr/>
                <p:nvPr/>
              </p:nvCxnSpPr>
              <p:spPr>
                <a:xfrm>
                  <a:off x="5715000" y="6873248"/>
                  <a:ext cx="0" cy="122115"/>
                </a:xfrm>
                <a:prstGeom prst="straightConnector1">
                  <a:avLst/>
                </a:prstGeom>
                <a:noFill/>
                <a:ln cap="flat" cmpd="sng" w="9525">
                  <a:solidFill>
                    <a:schemeClr val="dk1"/>
                  </a:solidFill>
                  <a:prstDash val="dot"/>
                  <a:round/>
                  <a:headEnd len="sm" w="sm" type="none"/>
                  <a:tailEnd len="sm" w="sm" type="none"/>
                </a:ln>
              </p:spPr>
            </p:cxnSp>
          </p:grpSp>
        </p:grpSp>
        <p:grpSp>
          <p:nvGrpSpPr>
            <p:cNvPr id="62" name="Google Shape;62;p1"/>
            <p:cNvGrpSpPr/>
            <p:nvPr/>
          </p:nvGrpSpPr>
          <p:grpSpPr>
            <a:xfrm>
              <a:off x="467806" y="-142629"/>
              <a:ext cx="8217866" cy="122115"/>
              <a:chOff x="467806" y="6873248"/>
              <a:chExt cx="8217866" cy="122115"/>
            </a:xfrm>
          </p:grpSpPr>
          <p:cxnSp>
            <p:nvCxnSpPr>
              <p:cNvPr id="63" name="Google Shape;63;p1"/>
              <p:cNvCxnSpPr/>
              <p:nvPr/>
            </p:nvCxnSpPr>
            <p:spPr>
              <a:xfrm>
                <a:off x="467806" y="6873248"/>
                <a:ext cx="0" cy="122115"/>
              </a:xfrm>
              <a:prstGeom prst="straightConnector1">
                <a:avLst/>
              </a:prstGeom>
              <a:noFill/>
              <a:ln cap="flat" cmpd="sng" w="9525">
                <a:solidFill>
                  <a:schemeClr val="dk1"/>
                </a:solidFill>
                <a:prstDash val="dot"/>
                <a:round/>
                <a:headEnd len="sm" w="sm" type="none"/>
                <a:tailEnd len="sm" w="sm" type="none"/>
              </a:ln>
            </p:spPr>
          </p:cxnSp>
          <p:cxnSp>
            <p:nvCxnSpPr>
              <p:cNvPr id="64" name="Google Shape;64;p1"/>
              <p:cNvCxnSpPr/>
              <p:nvPr/>
            </p:nvCxnSpPr>
            <p:spPr>
              <a:xfrm>
                <a:off x="8685672" y="6873248"/>
                <a:ext cx="0" cy="122115"/>
              </a:xfrm>
              <a:prstGeom prst="straightConnector1">
                <a:avLst/>
              </a:prstGeom>
              <a:noFill/>
              <a:ln cap="flat" cmpd="sng" w="9525">
                <a:solidFill>
                  <a:schemeClr val="dk1"/>
                </a:solidFill>
                <a:prstDash val="dot"/>
                <a:round/>
                <a:headEnd len="sm" w="sm" type="none"/>
                <a:tailEnd len="sm" w="sm" type="none"/>
              </a:ln>
            </p:spPr>
          </p:cxnSp>
          <p:grpSp>
            <p:nvGrpSpPr>
              <p:cNvPr id="65" name="Google Shape;65;p1"/>
              <p:cNvGrpSpPr/>
              <p:nvPr/>
            </p:nvGrpSpPr>
            <p:grpSpPr>
              <a:xfrm>
                <a:off x="5715000" y="6873248"/>
                <a:ext cx="457200" cy="122115"/>
                <a:chOff x="5715000" y="6873248"/>
                <a:chExt cx="457200" cy="122115"/>
              </a:xfrm>
            </p:grpSpPr>
            <p:cxnSp>
              <p:nvCxnSpPr>
                <p:cNvPr id="66" name="Google Shape;66;p1"/>
                <p:cNvCxnSpPr/>
                <p:nvPr/>
              </p:nvCxnSpPr>
              <p:spPr>
                <a:xfrm>
                  <a:off x="6172200" y="6873248"/>
                  <a:ext cx="0" cy="122115"/>
                </a:xfrm>
                <a:prstGeom prst="straightConnector1">
                  <a:avLst/>
                </a:prstGeom>
                <a:noFill/>
                <a:ln cap="flat" cmpd="sng" w="9525">
                  <a:solidFill>
                    <a:schemeClr val="dk1"/>
                  </a:solidFill>
                  <a:prstDash val="dot"/>
                  <a:round/>
                  <a:headEnd len="sm" w="sm" type="none"/>
                  <a:tailEnd len="sm" w="sm" type="none"/>
                </a:ln>
              </p:spPr>
            </p:cxnSp>
            <p:cxnSp>
              <p:nvCxnSpPr>
                <p:cNvPr id="67" name="Google Shape;67;p1"/>
                <p:cNvCxnSpPr/>
                <p:nvPr/>
              </p:nvCxnSpPr>
              <p:spPr>
                <a:xfrm>
                  <a:off x="5715000" y="6873248"/>
                  <a:ext cx="0" cy="122115"/>
                </a:xfrm>
                <a:prstGeom prst="straightConnector1">
                  <a:avLst/>
                </a:prstGeom>
                <a:noFill/>
                <a:ln cap="flat" cmpd="sng" w="9525">
                  <a:solidFill>
                    <a:schemeClr val="dk1"/>
                  </a:solidFill>
                  <a:prstDash val="dot"/>
                  <a:round/>
                  <a:headEnd len="sm" w="sm" type="none"/>
                  <a:tailEnd len="sm" w="sm" type="none"/>
                </a:ln>
              </p:spPr>
            </p:cxnSp>
          </p:grpSp>
          <p:grpSp>
            <p:nvGrpSpPr>
              <p:cNvPr id="68" name="Google Shape;68;p1"/>
              <p:cNvGrpSpPr/>
              <p:nvPr/>
            </p:nvGrpSpPr>
            <p:grpSpPr>
              <a:xfrm>
                <a:off x="2971800" y="6873248"/>
                <a:ext cx="457200" cy="122115"/>
                <a:chOff x="5715000" y="6873248"/>
                <a:chExt cx="457200" cy="122115"/>
              </a:xfrm>
            </p:grpSpPr>
            <p:cxnSp>
              <p:nvCxnSpPr>
                <p:cNvPr id="69" name="Google Shape;69;p1"/>
                <p:cNvCxnSpPr/>
                <p:nvPr/>
              </p:nvCxnSpPr>
              <p:spPr>
                <a:xfrm>
                  <a:off x="6172200" y="6873248"/>
                  <a:ext cx="0" cy="122115"/>
                </a:xfrm>
                <a:prstGeom prst="straightConnector1">
                  <a:avLst/>
                </a:prstGeom>
                <a:noFill/>
                <a:ln cap="flat" cmpd="sng" w="9525">
                  <a:solidFill>
                    <a:schemeClr val="dk1"/>
                  </a:solidFill>
                  <a:prstDash val="dot"/>
                  <a:round/>
                  <a:headEnd len="sm" w="sm" type="none"/>
                  <a:tailEnd len="sm" w="sm" type="none"/>
                </a:ln>
              </p:spPr>
            </p:cxnSp>
            <p:cxnSp>
              <p:nvCxnSpPr>
                <p:cNvPr id="70" name="Google Shape;70;p1"/>
                <p:cNvCxnSpPr/>
                <p:nvPr/>
              </p:nvCxnSpPr>
              <p:spPr>
                <a:xfrm>
                  <a:off x="5715000" y="6873248"/>
                  <a:ext cx="0" cy="122115"/>
                </a:xfrm>
                <a:prstGeom prst="straightConnector1">
                  <a:avLst/>
                </a:prstGeom>
                <a:noFill/>
                <a:ln cap="flat" cmpd="sng" w="9525">
                  <a:solidFill>
                    <a:schemeClr val="dk1"/>
                  </a:solidFill>
                  <a:prstDash val="dot"/>
                  <a:round/>
                  <a:headEnd len="sm" w="sm" type="none"/>
                  <a:tailEnd len="sm" w="sm" type="none"/>
                </a:ln>
              </p:spPr>
            </p:cxnSp>
          </p:grpSp>
        </p:grpSp>
        <p:grpSp>
          <p:nvGrpSpPr>
            <p:cNvPr id="71" name="Google Shape;71;p1"/>
            <p:cNvGrpSpPr/>
            <p:nvPr/>
          </p:nvGrpSpPr>
          <p:grpSpPr>
            <a:xfrm>
              <a:off x="-158720" y="1143065"/>
              <a:ext cx="122116" cy="5029134"/>
              <a:chOff x="-158720" y="1143066"/>
              <a:chExt cx="122116" cy="5029134"/>
            </a:xfrm>
          </p:grpSpPr>
          <p:cxnSp>
            <p:nvCxnSpPr>
              <p:cNvPr id="72" name="Google Shape;72;p1"/>
              <p:cNvCxnSpPr/>
              <p:nvPr/>
            </p:nvCxnSpPr>
            <p:spPr>
              <a:xfrm>
                <a:off x="-97662" y="1082008"/>
                <a:ext cx="0" cy="122115"/>
              </a:xfrm>
              <a:prstGeom prst="straightConnector1">
                <a:avLst/>
              </a:prstGeom>
              <a:noFill/>
              <a:ln cap="flat" cmpd="sng" w="9525">
                <a:solidFill>
                  <a:schemeClr val="dk1"/>
                </a:solidFill>
                <a:prstDash val="dot"/>
                <a:round/>
                <a:headEnd len="sm" w="sm" type="none"/>
                <a:tailEnd len="sm" w="sm" type="none"/>
              </a:ln>
            </p:spPr>
          </p:cxnSp>
          <p:cxnSp>
            <p:nvCxnSpPr>
              <p:cNvPr id="73" name="Google Shape;73;p1"/>
              <p:cNvCxnSpPr/>
              <p:nvPr/>
            </p:nvCxnSpPr>
            <p:spPr>
              <a:xfrm>
                <a:off x="-97662" y="1539143"/>
                <a:ext cx="0" cy="122115"/>
              </a:xfrm>
              <a:prstGeom prst="straightConnector1">
                <a:avLst/>
              </a:prstGeom>
              <a:noFill/>
              <a:ln cap="flat" cmpd="sng" w="9525">
                <a:solidFill>
                  <a:schemeClr val="dk1"/>
                </a:solidFill>
                <a:prstDash val="dot"/>
                <a:round/>
                <a:headEnd len="sm" w="sm" type="none"/>
                <a:tailEnd len="sm" w="sm" type="none"/>
              </a:ln>
            </p:spPr>
          </p:cxnSp>
          <p:cxnSp>
            <p:nvCxnSpPr>
              <p:cNvPr id="74" name="Google Shape;74;p1"/>
              <p:cNvCxnSpPr/>
              <p:nvPr/>
            </p:nvCxnSpPr>
            <p:spPr>
              <a:xfrm>
                <a:off x="-97662" y="6111142"/>
                <a:ext cx="0" cy="122115"/>
              </a:xfrm>
              <a:prstGeom prst="straightConnector1">
                <a:avLst/>
              </a:prstGeom>
              <a:noFill/>
              <a:ln cap="flat" cmpd="sng" w="9525">
                <a:solidFill>
                  <a:schemeClr val="dk1"/>
                </a:solidFill>
                <a:prstDash val="dot"/>
                <a:round/>
                <a:headEnd len="sm" w="sm" type="none"/>
                <a:tailEnd len="sm" w="sm" type="none"/>
              </a:ln>
            </p:spPr>
          </p:cxnSp>
          <p:cxnSp>
            <p:nvCxnSpPr>
              <p:cNvPr id="75" name="Google Shape;75;p1"/>
              <p:cNvCxnSpPr/>
              <p:nvPr/>
            </p:nvCxnSpPr>
            <p:spPr>
              <a:xfrm rot="10800000">
                <a:off x="-158720" y="4075647"/>
                <a:ext cx="122113" cy="0"/>
              </a:xfrm>
              <a:prstGeom prst="straightConnector1">
                <a:avLst/>
              </a:prstGeom>
              <a:noFill/>
              <a:ln cap="flat" cmpd="sng" w="9525">
                <a:solidFill>
                  <a:schemeClr val="dk1"/>
                </a:solidFill>
                <a:prstDash val="dot"/>
                <a:round/>
                <a:headEnd len="sm" w="sm" type="none"/>
                <a:tailEnd len="sm" w="sm" type="none"/>
              </a:ln>
            </p:spPr>
          </p:cxnSp>
          <p:cxnSp>
            <p:nvCxnSpPr>
              <p:cNvPr id="76" name="Google Shape;76;p1"/>
              <p:cNvCxnSpPr/>
              <p:nvPr/>
            </p:nvCxnSpPr>
            <p:spPr>
              <a:xfrm rot="10800000">
                <a:off x="-158720" y="3679446"/>
                <a:ext cx="122113" cy="0"/>
              </a:xfrm>
              <a:prstGeom prst="straightConnector1">
                <a:avLst/>
              </a:prstGeom>
              <a:noFill/>
              <a:ln cap="flat" cmpd="sng" w="9525">
                <a:solidFill>
                  <a:schemeClr val="dk1"/>
                </a:solidFill>
                <a:prstDash val="dot"/>
                <a:round/>
                <a:headEnd len="sm" w="sm" type="none"/>
                <a:tailEnd len="sm" w="sm" type="none"/>
              </a:ln>
            </p:spPr>
          </p:cxnSp>
          <p:cxnSp>
            <p:nvCxnSpPr>
              <p:cNvPr id="77" name="Google Shape;77;p1"/>
              <p:cNvCxnSpPr/>
              <p:nvPr/>
            </p:nvCxnSpPr>
            <p:spPr>
              <a:xfrm rot="10800000">
                <a:off x="-158720" y="5773880"/>
                <a:ext cx="122113" cy="0"/>
              </a:xfrm>
              <a:prstGeom prst="straightConnector1">
                <a:avLst/>
              </a:prstGeom>
              <a:noFill/>
              <a:ln cap="flat" cmpd="sng" w="9525">
                <a:solidFill>
                  <a:schemeClr val="dk1"/>
                </a:solidFill>
                <a:prstDash val="dot"/>
                <a:round/>
                <a:headEnd len="sm" w="sm" type="none"/>
                <a:tailEnd len="sm" w="sm" type="none"/>
              </a:ln>
            </p:spPr>
          </p:cxnSp>
        </p:grpSp>
        <p:grpSp>
          <p:nvGrpSpPr>
            <p:cNvPr id="78" name="Google Shape;78;p1"/>
            <p:cNvGrpSpPr/>
            <p:nvPr/>
          </p:nvGrpSpPr>
          <p:grpSpPr>
            <a:xfrm>
              <a:off x="9166659" y="1143065"/>
              <a:ext cx="122115" cy="5029134"/>
              <a:chOff x="-158720" y="1143066"/>
              <a:chExt cx="122116" cy="5029134"/>
            </a:xfrm>
          </p:grpSpPr>
          <p:cxnSp>
            <p:nvCxnSpPr>
              <p:cNvPr id="79" name="Google Shape;79;p1"/>
              <p:cNvCxnSpPr/>
              <p:nvPr/>
            </p:nvCxnSpPr>
            <p:spPr>
              <a:xfrm>
                <a:off x="-97662" y="1082008"/>
                <a:ext cx="0" cy="122115"/>
              </a:xfrm>
              <a:prstGeom prst="straightConnector1">
                <a:avLst/>
              </a:prstGeom>
              <a:noFill/>
              <a:ln cap="flat" cmpd="sng" w="9525">
                <a:solidFill>
                  <a:schemeClr val="dk1"/>
                </a:solidFill>
                <a:prstDash val="dot"/>
                <a:round/>
                <a:headEnd len="sm" w="sm" type="none"/>
                <a:tailEnd len="sm" w="sm" type="none"/>
              </a:ln>
            </p:spPr>
          </p:cxnSp>
          <p:cxnSp>
            <p:nvCxnSpPr>
              <p:cNvPr id="80" name="Google Shape;80;p1"/>
              <p:cNvCxnSpPr/>
              <p:nvPr/>
            </p:nvCxnSpPr>
            <p:spPr>
              <a:xfrm>
                <a:off x="-97662" y="1539143"/>
                <a:ext cx="0" cy="122115"/>
              </a:xfrm>
              <a:prstGeom prst="straightConnector1">
                <a:avLst/>
              </a:prstGeom>
              <a:noFill/>
              <a:ln cap="flat" cmpd="sng" w="9525">
                <a:solidFill>
                  <a:schemeClr val="dk1"/>
                </a:solidFill>
                <a:prstDash val="dot"/>
                <a:round/>
                <a:headEnd len="sm" w="sm" type="none"/>
                <a:tailEnd len="sm" w="sm" type="none"/>
              </a:ln>
            </p:spPr>
          </p:cxnSp>
          <p:cxnSp>
            <p:nvCxnSpPr>
              <p:cNvPr id="81" name="Google Shape;81;p1"/>
              <p:cNvCxnSpPr/>
              <p:nvPr/>
            </p:nvCxnSpPr>
            <p:spPr>
              <a:xfrm>
                <a:off x="-97662" y="6111142"/>
                <a:ext cx="0" cy="122115"/>
              </a:xfrm>
              <a:prstGeom prst="straightConnector1">
                <a:avLst/>
              </a:prstGeom>
              <a:noFill/>
              <a:ln cap="flat" cmpd="sng" w="9525">
                <a:solidFill>
                  <a:schemeClr val="dk1"/>
                </a:solidFill>
                <a:prstDash val="dot"/>
                <a:round/>
                <a:headEnd len="sm" w="sm" type="none"/>
                <a:tailEnd len="sm" w="sm" type="none"/>
              </a:ln>
            </p:spPr>
          </p:cxnSp>
          <p:cxnSp>
            <p:nvCxnSpPr>
              <p:cNvPr id="82" name="Google Shape;82;p1"/>
              <p:cNvCxnSpPr/>
              <p:nvPr/>
            </p:nvCxnSpPr>
            <p:spPr>
              <a:xfrm rot="10800000">
                <a:off x="-158720" y="4075647"/>
                <a:ext cx="122113" cy="0"/>
              </a:xfrm>
              <a:prstGeom prst="straightConnector1">
                <a:avLst/>
              </a:prstGeom>
              <a:noFill/>
              <a:ln cap="flat" cmpd="sng" w="9525">
                <a:solidFill>
                  <a:schemeClr val="dk1"/>
                </a:solidFill>
                <a:prstDash val="dot"/>
                <a:round/>
                <a:headEnd len="sm" w="sm" type="none"/>
                <a:tailEnd len="sm" w="sm" type="none"/>
              </a:ln>
            </p:spPr>
          </p:cxnSp>
          <p:cxnSp>
            <p:nvCxnSpPr>
              <p:cNvPr id="83" name="Google Shape;83;p1"/>
              <p:cNvCxnSpPr/>
              <p:nvPr/>
            </p:nvCxnSpPr>
            <p:spPr>
              <a:xfrm rot="10800000">
                <a:off x="-158720" y="3679446"/>
                <a:ext cx="122113" cy="0"/>
              </a:xfrm>
              <a:prstGeom prst="straightConnector1">
                <a:avLst/>
              </a:prstGeom>
              <a:noFill/>
              <a:ln cap="flat" cmpd="sng" w="9525">
                <a:solidFill>
                  <a:schemeClr val="dk1"/>
                </a:solidFill>
                <a:prstDash val="dot"/>
                <a:round/>
                <a:headEnd len="sm" w="sm" type="none"/>
                <a:tailEnd len="sm" w="sm" type="none"/>
              </a:ln>
            </p:spPr>
          </p:cxnSp>
          <p:cxnSp>
            <p:nvCxnSpPr>
              <p:cNvPr id="84" name="Google Shape;84;p1"/>
              <p:cNvCxnSpPr/>
              <p:nvPr/>
            </p:nvCxnSpPr>
            <p:spPr>
              <a:xfrm rot="10800000">
                <a:off x="-158720" y="5773880"/>
                <a:ext cx="122113" cy="0"/>
              </a:xfrm>
              <a:prstGeom prst="straightConnector1">
                <a:avLst/>
              </a:prstGeom>
              <a:noFill/>
              <a:ln cap="flat" cmpd="sng" w="9525">
                <a:solidFill>
                  <a:schemeClr val="dk1"/>
                </a:solidFill>
                <a:prstDash val="dot"/>
                <a:round/>
                <a:headEnd len="sm" w="sm" type="none"/>
                <a:tailEnd len="sm" w="sm" type="none"/>
              </a:ln>
            </p:spPr>
          </p:cxnSp>
        </p:grpSp>
      </p:grpSp>
      <p:sp>
        <p:nvSpPr>
          <p:cNvPr id="85" name="Google Shape;85;p1"/>
          <p:cNvSpPr/>
          <p:nvPr/>
        </p:nvSpPr>
        <p:spPr>
          <a:xfrm>
            <a:off x="0" y="6239580"/>
            <a:ext cx="12192000" cy="618420"/>
          </a:xfrm>
          <a:prstGeom prst="rect">
            <a:avLst/>
          </a:prstGeom>
          <a:solidFill>
            <a:srgbClr val="00395A"/>
          </a:solidFill>
          <a:ln>
            <a:noFill/>
          </a:ln>
        </p:spPr>
        <p:txBody>
          <a:bodyPr anchorCtr="0" anchor="ctr" bIns="45700" lIns="91400" spcFirstLastPara="1" rIns="91400" wrap="square" tIns="45700">
            <a:noAutofit/>
          </a:bodyPr>
          <a:lstStyle/>
          <a:p>
            <a:pPr indent="0" lvl="0" marL="0" marR="0" rtl="0" algn="ctr">
              <a:spcBef>
                <a:spcPts val="0"/>
              </a:spcBef>
              <a:spcAft>
                <a:spcPts val="0"/>
              </a:spcAft>
              <a:buClr>
                <a:schemeClr val="lt1"/>
              </a:buClr>
              <a:buSzPts val="1800"/>
              <a:buFont typeface="Times New Roman"/>
              <a:buNone/>
            </a:pPr>
            <a:r>
              <a:t/>
            </a:r>
            <a:endParaRPr sz="1800">
              <a:solidFill>
                <a:srgbClr val="FFFFFF"/>
              </a:solidFill>
              <a:latin typeface="Arial"/>
              <a:ea typeface="Arial"/>
              <a:cs typeface="Arial"/>
              <a:sym typeface="Arial"/>
            </a:endParaRPr>
          </a:p>
          <a:p>
            <a:pPr indent="0" lvl="0" marL="0" marR="0" rtl="0" algn="ctr">
              <a:spcBef>
                <a:spcPts val="0"/>
              </a:spcBef>
              <a:spcAft>
                <a:spcPts val="0"/>
              </a:spcAft>
              <a:buClr>
                <a:schemeClr val="lt1"/>
              </a:buClr>
              <a:buSzPts val="1800"/>
              <a:buFont typeface="Times New Roman"/>
              <a:buNone/>
            </a:pPr>
            <a:r>
              <a:t/>
            </a:r>
            <a:endParaRPr sz="1800">
              <a:solidFill>
                <a:srgbClr val="FFFFFF"/>
              </a:solidFill>
              <a:latin typeface="Arial"/>
              <a:ea typeface="Arial"/>
              <a:cs typeface="Arial"/>
              <a:sym typeface="Arial"/>
            </a:endParaRPr>
          </a:p>
        </p:txBody>
      </p:sp>
      <p:pic>
        <p:nvPicPr>
          <p:cNvPr descr="RGB_White-Seal_White-Mark_SC_Horizontal.png" id="86" name="Google Shape;86;p1"/>
          <p:cNvPicPr preferRelativeResize="0"/>
          <p:nvPr/>
        </p:nvPicPr>
        <p:blipFill rotWithShape="1">
          <a:blip r:embed="rId1">
            <a:alphaModFix/>
          </a:blip>
          <a:srcRect b="0" l="0" r="0" t="0"/>
          <a:stretch/>
        </p:blipFill>
        <p:spPr>
          <a:xfrm>
            <a:off x="8229600" y="6356929"/>
            <a:ext cx="2286000" cy="383721"/>
          </a:xfrm>
          <a:prstGeom prst="rect">
            <a:avLst/>
          </a:prstGeom>
          <a:noFill/>
          <a:ln>
            <a:noFill/>
          </a:ln>
        </p:spPr>
      </p:pic>
      <p:sp>
        <p:nvSpPr>
          <p:cNvPr id="87" name="Google Shape;87;p1"/>
          <p:cNvSpPr txBox="1"/>
          <p:nvPr>
            <p:ph idx="12" type="sldNum"/>
          </p:nvPr>
        </p:nvSpPr>
        <p:spPr>
          <a:xfrm>
            <a:off x="10902210" y="6360285"/>
            <a:ext cx="67921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1pPr>
            <a:lvl2pPr indent="0" lvl="1"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2pPr>
            <a:lvl3pPr indent="0" lvl="2"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3pPr>
            <a:lvl4pPr indent="0" lvl="3"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4pPr>
            <a:lvl5pPr indent="0" lvl="4"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5pPr>
            <a:lvl6pPr indent="0" lvl="5"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6pPr>
            <a:lvl7pPr indent="0" lvl="6"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7pPr>
            <a:lvl8pPr indent="0" lvl="7"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8pPr>
            <a:lvl9pPr indent="0" lvl="8" marL="0" marR="0" rtl="0" algn="r">
              <a:spcBef>
                <a:spcPts val="0"/>
              </a:spcBef>
              <a:spcAft>
                <a:spcPts val="0"/>
              </a:spcAft>
              <a:buClr>
                <a:srgbClr val="FFFFFF"/>
              </a:buClr>
              <a:buSzPts val="1000"/>
              <a:buFont typeface="Times New Roman"/>
              <a:buNone/>
              <a:defRPr b="0" i="0" sz="10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8.jp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3.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mailto:ipong@lbl.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ph idx="12" type="sldNum"/>
          </p:nvPr>
        </p:nvSpPr>
        <p:spPr>
          <a:xfrm>
            <a:off x="10972800" y="6400800"/>
            <a:ext cx="688900" cy="347833"/>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0" name="Google Shape;110;p6"/>
          <p:cNvSpPr txBox="1"/>
          <p:nvPr/>
        </p:nvSpPr>
        <p:spPr>
          <a:xfrm>
            <a:off x="1752600" y="1497567"/>
            <a:ext cx="8765599" cy="60350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2300"/>
              <a:buFont typeface="Arial"/>
              <a:buNone/>
            </a:pPr>
            <a:r>
              <a:rPr b="1" lang="en-US" sz="3200">
                <a:solidFill>
                  <a:schemeClr val="dk1"/>
                </a:solidFill>
                <a:latin typeface="Calibri"/>
                <a:ea typeface="Calibri"/>
                <a:cs typeface="Calibri"/>
                <a:sym typeface="Calibri"/>
              </a:rPr>
              <a:t>The 18</a:t>
            </a:r>
            <a:r>
              <a:rPr b="1" baseline="30000" lang="en-US" sz="3200">
                <a:solidFill>
                  <a:schemeClr val="dk1"/>
                </a:solidFill>
                <a:latin typeface="Calibri"/>
                <a:ea typeface="Calibri"/>
                <a:cs typeface="Calibri"/>
                <a:sym typeface="Calibri"/>
              </a:rPr>
              <a:t>th</a:t>
            </a:r>
            <a:r>
              <a:rPr b="1" lang="en-US" sz="3200">
                <a:solidFill>
                  <a:schemeClr val="dk1"/>
                </a:solidFill>
                <a:latin typeface="Calibri"/>
                <a:ea typeface="Calibri"/>
                <a:cs typeface="Calibri"/>
                <a:sym typeface="Calibri"/>
              </a:rPr>
              <a:t> US MDP 2212 WG meeting, Feb 2025</a:t>
            </a:r>
            <a:endParaRPr b="1" sz="3200">
              <a:solidFill>
                <a:schemeClr val="dk1"/>
              </a:solidFill>
              <a:latin typeface="Calibri"/>
              <a:ea typeface="Calibri"/>
              <a:cs typeface="Calibri"/>
              <a:sym typeface="Calibri"/>
            </a:endParaRPr>
          </a:p>
        </p:txBody>
      </p:sp>
      <p:sp>
        <p:nvSpPr>
          <p:cNvPr id="111" name="Google Shape;111;p6"/>
          <p:cNvSpPr txBox="1"/>
          <p:nvPr/>
        </p:nvSpPr>
        <p:spPr>
          <a:xfrm>
            <a:off x="381000" y="2537960"/>
            <a:ext cx="11125200" cy="1447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1800"/>
              <a:buFont typeface="Times New Roman"/>
              <a:buNone/>
            </a:pPr>
            <a:r>
              <a:t/>
            </a:r>
            <a:endParaRPr b="1" sz="1800">
              <a:solidFill>
                <a:schemeClr val="dk1"/>
              </a:solidFill>
              <a:latin typeface="Arial"/>
              <a:ea typeface="Arial"/>
              <a:cs typeface="Arial"/>
              <a:sym typeface="Arial"/>
            </a:endParaRPr>
          </a:p>
        </p:txBody>
      </p:sp>
      <p:pic>
        <p:nvPicPr>
          <p:cNvPr id="112" name="Google Shape;112;p6"/>
          <p:cNvPicPr preferRelativeResize="0"/>
          <p:nvPr/>
        </p:nvPicPr>
        <p:blipFill rotWithShape="1">
          <a:blip r:embed="rId3">
            <a:alphaModFix/>
          </a:blip>
          <a:srcRect b="0" l="0" r="0" t="0"/>
          <a:stretch/>
        </p:blipFill>
        <p:spPr>
          <a:xfrm>
            <a:off x="1981200" y="6280430"/>
            <a:ext cx="1608830" cy="577570"/>
          </a:xfrm>
          <a:prstGeom prst="rect">
            <a:avLst/>
          </a:prstGeom>
          <a:noFill/>
          <a:ln>
            <a:noFill/>
          </a:ln>
        </p:spPr>
      </p:pic>
      <p:sp>
        <p:nvSpPr>
          <p:cNvPr id="113" name="Google Shape;113;p6"/>
          <p:cNvSpPr txBox="1"/>
          <p:nvPr/>
        </p:nvSpPr>
        <p:spPr>
          <a:xfrm>
            <a:off x="2744499" y="2806388"/>
            <a:ext cx="6934200" cy="1132615"/>
          </a:xfrm>
          <a:prstGeom prst="rect">
            <a:avLst/>
          </a:prstGeom>
          <a:noFill/>
          <a:ln>
            <a:noFill/>
          </a:ln>
        </p:spPr>
        <p:txBody>
          <a:bodyPr anchorCtr="0" anchor="t" bIns="45700" lIns="91425" spcFirstLastPara="1" rIns="91425" wrap="square" tIns="45700">
            <a:noAutofit/>
          </a:bodyPr>
          <a:lstStyle/>
          <a:p>
            <a:pPr indent="0" lvl="0" marL="0" marR="0" rtl="0" algn="ctr">
              <a:spcBef>
                <a:spcPts val="900"/>
              </a:spcBef>
              <a:spcAft>
                <a:spcPts val="0"/>
              </a:spcAft>
              <a:buNone/>
            </a:pPr>
            <a:r>
              <a:rPr b="1" lang="en-US" sz="2700">
                <a:solidFill>
                  <a:schemeClr val="dk1"/>
                </a:solidFill>
                <a:latin typeface="Calibri"/>
                <a:ea typeface="Calibri"/>
                <a:cs typeface="Calibri"/>
                <a:sym typeface="Calibri"/>
              </a:rPr>
              <a:t>US MDP 2212 WG meeting, Feb 2025</a:t>
            </a:r>
            <a:endParaRPr b="1" sz="2700">
              <a:solidFill>
                <a:schemeClr val="dk1"/>
              </a:solidFill>
              <a:latin typeface="Calibri"/>
              <a:ea typeface="Calibri"/>
              <a:cs typeface="Calibri"/>
              <a:sym typeface="Calibri"/>
            </a:endParaRPr>
          </a:p>
          <a:p>
            <a:pPr indent="0" lvl="0" marL="0" marR="0" rtl="0" algn="ctr">
              <a:spcBef>
                <a:spcPts val="900"/>
              </a:spcBef>
              <a:spcAft>
                <a:spcPts val="0"/>
              </a:spcAft>
              <a:buNone/>
            </a:pPr>
            <a:r>
              <a:rPr b="1" lang="en-US" sz="2700">
                <a:solidFill>
                  <a:schemeClr val="dk1"/>
                </a:solidFill>
                <a:latin typeface="Calibri"/>
                <a:ea typeface="Calibri"/>
                <a:cs typeface="Calibri"/>
                <a:sym typeface="Calibri"/>
              </a:rPr>
              <a:t>2025/02/25</a:t>
            </a:r>
            <a:endParaRPr b="1" sz="2700">
              <a:solidFill>
                <a:schemeClr val="dk1"/>
              </a:solidFill>
              <a:latin typeface="Calibri"/>
              <a:ea typeface="Calibri"/>
              <a:cs typeface="Calibri"/>
              <a:sym typeface="Calibri"/>
            </a:endParaRPr>
          </a:p>
          <a:p>
            <a:pPr indent="0" lvl="0" marL="0" marR="0" rtl="0" algn="ctr">
              <a:spcBef>
                <a:spcPts val="900"/>
              </a:spcBef>
              <a:spcAft>
                <a:spcPts val="0"/>
              </a:spcAft>
              <a:buNone/>
            </a:pPr>
            <a:r>
              <a:t/>
            </a:r>
            <a:endParaRPr b="1" sz="1800">
              <a:solidFill>
                <a:schemeClr val="dk1"/>
              </a:solidFill>
              <a:latin typeface="Calibri"/>
              <a:ea typeface="Calibri"/>
              <a:cs typeface="Calibri"/>
              <a:sym typeface="Calibri"/>
            </a:endParaRPr>
          </a:p>
          <a:p>
            <a:pPr indent="0" lvl="0" marL="0" marR="0" rtl="0" algn="ctr">
              <a:spcBef>
                <a:spcPts val="900"/>
              </a:spcBef>
              <a:spcAft>
                <a:spcPts val="0"/>
              </a:spcAft>
              <a:buNone/>
            </a:pPr>
            <a:r>
              <a:t/>
            </a:r>
            <a:endParaRPr b="1" sz="1800">
              <a:solidFill>
                <a:schemeClr val="dk1"/>
              </a:solidFill>
              <a:latin typeface="Calibri"/>
              <a:ea typeface="Calibri"/>
              <a:cs typeface="Calibri"/>
              <a:sym typeface="Calibri"/>
            </a:endParaRPr>
          </a:p>
        </p:txBody>
      </p:sp>
      <p:sp>
        <p:nvSpPr>
          <p:cNvPr id="114" name="Google Shape;114;p6"/>
          <p:cNvSpPr txBox="1"/>
          <p:nvPr/>
        </p:nvSpPr>
        <p:spPr>
          <a:xfrm>
            <a:off x="11831444" y="5185317"/>
            <a:ext cx="18473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2"/>
              </a:solidFill>
              <a:latin typeface="Libre Franklin Medium"/>
              <a:ea typeface="Libre Franklin Medium"/>
              <a:cs typeface="Libre Franklin Medium"/>
              <a:sym typeface="Libre Franklin Medium"/>
            </a:endParaRPr>
          </a:p>
        </p:txBody>
      </p:sp>
      <p:sp>
        <p:nvSpPr>
          <p:cNvPr id="115" name="Google Shape;115;p6"/>
          <p:cNvSpPr txBox="1"/>
          <p:nvPr/>
        </p:nvSpPr>
        <p:spPr>
          <a:xfrm>
            <a:off x="3590030" y="4724400"/>
            <a:ext cx="4571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2"/>
              </a:solidFill>
              <a:latin typeface="Libre Franklin Medium"/>
              <a:ea typeface="Libre Franklin Medium"/>
              <a:cs typeface="Libre Franklin Medium"/>
              <a:sym typeface="Libre Franklin Medium"/>
            </a:endParaRPr>
          </a:p>
        </p:txBody>
      </p:sp>
      <p:sp>
        <p:nvSpPr>
          <p:cNvPr id="116" name="Google Shape;116;p6"/>
          <p:cNvSpPr/>
          <p:nvPr/>
        </p:nvSpPr>
        <p:spPr>
          <a:xfrm>
            <a:off x="3429000" y="4124259"/>
            <a:ext cx="6163867" cy="646331"/>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Times New Roman"/>
              <a:buNone/>
            </a:pPr>
            <a:r>
              <a:t/>
            </a:r>
            <a:endParaRPr b="0" i="0" sz="1800" u="none" cap="none" strike="noStrike">
              <a:solidFill>
                <a:schemeClr val="dk1"/>
              </a:solidFill>
              <a:latin typeface="Arial"/>
              <a:ea typeface="Arial"/>
              <a:cs typeface="Arial"/>
              <a:sym typeface="Arial"/>
            </a:endParaRPr>
          </a:p>
          <a:p>
            <a:pPr indent="-114300" lvl="0" marL="0" marR="0" rtl="0" algn="l">
              <a:spcBef>
                <a:spcPts val="0"/>
              </a:spcBef>
              <a:spcAft>
                <a:spcPts val="0"/>
              </a:spcAft>
              <a:buClr>
                <a:srgbClr val="1155CC"/>
              </a:buClr>
              <a:buSzPts val="1800"/>
              <a:buFont typeface="Times New Roman"/>
              <a:buChar char="•"/>
            </a:pPr>
            <a:r>
              <a:rPr lang="en-US" sz="1800">
                <a:solidFill>
                  <a:srgbClr val="1155CC"/>
                </a:solidFill>
                <a:latin typeface="Arial"/>
                <a:ea typeface="Arial"/>
                <a:cs typeface="Arial"/>
                <a:sym typeface="Arial"/>
              </a:rPr>
              <a:t> Meeting series: https://conferences.lbl.gov/category/100/ </a:t>
            </a:r>
            <a:endParaRPr sz="1800">
              <a:solidFill>
                <a:srgbClr val="1155CC"/>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7"/>
          <p:cNvSpPr txBox="1"/>
          <p:nvPr>
            <p:ph type="title"/>
          </p:nvPr>
        </p:nvSpPr>
        <p:spPr>
          <a:xfrm>
            <a:off x="0" y="0"/>
            <a:ext cx="12192000" cy="843086"/>
          </a:xfrm>
          <a:prstGeom prst="rect">
            <a:avLst/>
          </a:prstGeom>
          <a:solidFill>
            <a:srgbClr val="00395A"/>
          </a:solidFill>
          <a:ln>
            <a:noFill/>
          </a:ln>
          <a:effectLst>
            <a:outerShdw blurRad="50800" rotWithShape="0" algn="tl" dir="2700000" dist="38100">
              <a:srgbClr val="000000">
                <a:alpha val="42745"/>
              </a:srgbClr>
            </a:outerShdw>
          </a:effectLst>
        </p:spPr>
        <p:txBody>
          <a:bodyPr anchorCtr="0" anchor="ctr" bIns="45700" lIns="91425" spcFirstLastPara="1" rIns="91425" wrap="square" tIns="45700">
            <a:normAutofit/>
          </a:bodyPr>
          <a:lstStyle/>
          <a:p>
            <a:pPr indent="0" lvl="1" marL="457200" rtl="0" algn="l">
              <a:spcBef>
                <a:spcPts val="0"/>
              </a:spcBef>
              <a:spcAft>
                <a:spcPts val="0"/>
              </a:spcAft>
              <a:buNone/>
            </a:pPr>
            <a:r>
              <a:rPr b="1" lang="en-US" sz="2400">
                <a:solidFill>
                  <a:schemeClr val="lt1"/>
                </a:solidFill>
                <a:latin typeface="Arial"/>
                <a:ea typeface="Arial"/>
                <a:cs typeface="Arial"/>
                <a:sym typeface="Arial"/>
              </a:rPr>
              <a:t>Status of each lab’s 2212 MDP program</a:t>
            </a:r>
            <a:endParaRPr/>
          </a:p>
        </p:txBody>
      </p:sp>
      <p:sp>
        <p:nvSpPr>
          <p:cNvPr id="122" name="Google Shape;122;p7"/>
          <p:cNvSpPr txBox="1"/>
          <p:nvPr>
            <p:ph idx="12" type="sldNum"/>
          </p:nvPr>
        </p:nvSpPr>
        <p:spPr>
          <a:xfrm>
            <a:off x="10972800" y="6400800"/>
            <a:ext cx="688900" cy="347833"/>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3" name="Google Shape;123;p7"/>
          <p:cNvSpPr/>
          <p:nvPr/>
        </p:nvSpPr>
        <p:spPr>
          <a:xfrm>
            <a:off x="603400" y="1153750"/>
            <a:ext cx="11058300" cy="4153800"/>
          </a:xfrm>
          <a:prstGeom prst="rect">
            <a:avLst/>
          </a:prstGeom>
          <a:noFill/>
          <a:ln>
            <a:noFill/>
          </a:ln>
        </p:spPr>
        <p:txBody>
          <a:bodyPr anchorCtr="0" anchor="t" bIns="45700" lIns="91425" spcFirstLastPara="1" rIns="91425" wrap="square" tIns="45700">
            <a:noAutofit/>
          </a:bodyPr>
          <a:lstStyle/>
          <a:p>
            <a:pPr indent="-298450" lvl="0" marL="285750" marR="0" rtl="0" algn="l">
              <a:spcBef>
                <a:spcPts val="0"/>
              </a:spcBef>
              <a:spcAft>
                <a:spcPts val="0"/>
              </a:spcAft>
              <a:buClr>
                <a:srgbClr val="000000"/>
              </a:buClr>
              <a:buSzPts val="1800"/>
              <a:buFont typeface="Arial"/>
              <a:buChar char="•"/>
            </a:pPr>
            <a:r>
              <a:rPr b="1" lang="en-US" sz="1800">
                <a:solidFill>
                  <a:srgbClr val="222222"/>
                </a:solidFill>
                <a:latin typeface="Arial"/>
                <a:ea typeface="Arial"/>
                <a:cs typeface="Arial"/>
                <a:sym typeface="Arial"/>
              </a:rPr>
              <a:t>News from ARDAP project</a:t>
            </a:r>
            <a:r>
              <a:rPr b="1" lang="en-US" sz="1800">
                <a:solidFill>
                  <a:srgbClr val="222222"/>
                </a:solidFill>
              </a:rPr>
              <a:t>. (1) billet #5 in characterization. </a:t>
            </a:r>
            <a:r>
              <a:rPr b="1" lang="en-US" sz="1800">
                <a:solidFill>
                  <a:srgbClr val="222222"/>
                </a:solidFill>
              </a:rPr>
              <a:t>(2) billet #6 in production. </a:t>
            </a:r>
            <a:endParaRPr sz="1600"/>
          </a:p>
          <a:p>
            <a:pPr indent="-184150" lvl="0" marL="285750" marR="0" rtl="0" algn="l">
              <a:spcBef>
                <a:spcPts val="0"/>
              </a:spcBef>
              <a:spcAft>
                <a:spcPts val="0"/>
              </a:spcAft>
              <a:buClr>
                <a:srgbClr val="000000"/>
              </a:buClr>
              <a:buSzPts val="1600"/>
              <a:buFont typeface="Arial"/>
              <a:buNone/>
            </a:pPr>
            <a:r>
              <a:t/>
            </a:r>
            <a:endParaRPr b="1" sz="1800">
              <a:solidFill>
                <a:srgbClr val="222222"/>
              </a:solidFill>
              <a:latin typeface="Arial"/>
              <a:ea typeface="Arial"/>
              <a:cs typeface="Arial"/>
              <a:sym typeface="Arial"/>
            </a:endParaRPr>
          </a:p>
          <a:p>
            <a:pPr indent="-298450" lvl="0" marL="285750" marR="0" rtl="0" algn="l">
              <a:spcBef>
                <a:spcPts val="0"/>
              </a:spcBef>
              <a:spcAft>
                <a:spcPts val="0"/>
              </a:spcAft>
              <a:buClr>
                <a:srgbClr val="000000"/>
              </a:buClr>
              <a:buSzPts val="1800"/>
              <a:buFont typeface="Arial"/>
              <a:buChar char="•"/>
            </a:pPr>
            <a:r>
              <a:rPr b="1" lang="en-US" sz="1800">
                <a:solidFill>
                  <a:srgbClr val="222222"/>
                </a:solidFill>
                <a:latin typeface="Arial"/>
                <a:ea typeface="Arial"/>
                <a:cs typeface="Arial"/>
                <a:sym typeface="Arial"/>
              </a:rPr>
              <a:t>News from LBNL CCT program. </a:t>
            </a:r>
            <a:endParaRPr sz="1600"/>
          </a:p>
          <a:p>
            <a:pPr indent="-298450" lvl="1" marL="1028700" marR="0" rtl="0" algn="l">
              <a:spcBef>
                <a:spcPts val="0"/>
              </a:spcBef>
              <a:spcAft>
                <a:spcPts val="0"/>
              </a:spcAft>
              <a:buClr>
                <a:srgbClr val="000000"/>
              </a:buClr>
              <a:buSzPts val="1800"/>
              <a:buFont typeface="Arial"/>
              <a:buChar char="•"/>
            </a:pPr>
            <a:r>
              <a:rPr b="1" i="0" lang="en-US" sz="1800" u="none" cap="none" strike="noStrike">
                <a:solidFill>
                  <a:srgbClr val="222222"/>
                </a:solidFill>
                <a:latin typeface="Arial"/>
                <a:ea typeface="Arial"/>
                <a:cs typeface="Arial"/>
                <a:sym typeface="Arial"/>
              </a:rPr>
              <a:t>(1) BIN5-CCT5 fully assembled. Test targeted March 2025.</a:t>
            </a:r>
            <a:endParaRPr sz="1600"/>
          </a:p>
          <a:p>
            <a:pPr indent="-298450" lvl="1" marL="1028700" marR="0" rtl="0" algn="l">
              <a:spcBef>
                <a:spcPts val="0"/>
              </a:spcBef>
              <a:spcAft>
                <a:spcPts val="0"/>
              </a:spcAft>
              <a:buClr>
                <a:srgbClr val="000000"/>
              </a:buClr>
              <a:buSzPts val="1800"/>
              <a:buFont typeface="Arial"/>
              <a:buChar char="•"/>
            </a:pPr>
            <a:r>
              <a:rPr b="1" i="0" lang="en-US" sz="1800" u="none" cap="none" strike="noStrike">
                <a:solidFill>
                  <a:srgbClr val="222222"/>
                </a:solidFill>
                <a:latin typeface="Arial"/>
                <a:ea typeface="Arial"/>
                <a:cs typeface="Arial"/>
                <a:sym typeface="Arial"/>
              </a:rPr>
              <a:t>(2) Bi-CCT2 winding with a 12 mm wide cable ongoing. </a:t>
            </a:r>
            <a:endParaRPr b="1" i="0" sz="1800" u="none" cap="none" strike="noStrike">
              <a:solidFill>
                <a:srgbClr val="222222"/>
              </a:solidFill>
              <a:latin typeface="Arial"/>
              <a:ea typeface="Arial"/>
              <a:cs typeface="Arial"/>
              <a:sym typeface="Arial"/>
            </a:endParaRPr>
          </a:p>
          <a:p>
            <a:pPr indent="0" lvl="1" marL="742950" marR="0" rtl="0" algn="l">
              <a:spcBef>
                <a:spcPts val="0"/>
              </a:spcBef>
              <a:spcAft>
                <a:spcPts val="0"/>
              </a:spcAft>
              <a:buNone/>
            </a:pPr>
            <a:r>
              <a:t/>
            </a:r>
            <a:endParaRPr b="1" i="0" sz="1800" u="none" cap="none" strike="noStrike">
              <a:solidFill>
                <a:srgbClr val="222222"/>
              </a:solidFill>
              <a:latin typeface="Arial"/>
              <a:ea typeface="Arial"/>
              <a:cs typeface="Arial"/>
              <a:sym typeface="Arial"/>
            </a:endParaRPr>
          </a:p>
          <a:p>
            <a:pPr indent="-298450" lvl="0" marL="285750" marR="0" rtl="0" algn="l">
              <a:spcBef>
                <a:spcPts val="0"/>
              </a:spcBef>
              <a:spcAft>
                <a:spcPts val="0"/>
              </a:spcAft>
              <a:buClr>
                <a:srgbClr val="000000"/>
              </a:buClr>
              <a:buSzPts val="1800"/>
              <a:buFont typeface="Arial"/>
              <a:buChar char="•"/>
            </a:pPr>
            <a:r>
              <a:rPr b="1" lang="en-US" sz="1800">
                <a:solidFill>
                  <a:srgbClr val="222222"/>
                </a:solidFill>
                <a:latin typeface="Arial"/>
                <a:ea typeface="Arial"/>
                <a:cs typeface="Arial"/>
                <a:sym typeface="Arial"/>
              </a:rPr>
              <a:t>News from FNAL SMCT program. </a:t>
            </a:r>
            <a:endParaRPr sz="1600"/>
          </a:p>
          <a:p>
            <a:pPr indent="-298450" lvl="1" marL="1028700" marR="0" rtl="0" algn="l">
              <a:spcBef>
                <a:spcPts val="0"/>
              </a:spcBef>
              <a:spcAft>
                <a:spcPts val="0"/>
              </a:spcAft>
              <a:buClr>
                <a:srgbClr val="000000"/>
              </a:buClr>
              <a:buSzPts val="1800"/>
              <a:buFont typeface="Arial"/>
              <a:buChar char="•"/>
            </a:pPr>
            <a:r>
              <a:rPr b="1" i="0" lang="en-US" sz="1800" u="none" cap="none" strike="noStrike">
                <a:solidFill>
                  <a:srgbClr val="222222"/>
                </a:solidFill>
                <a:latin typeface="Arial"/>
                <a:ea typeface="Arial"/>
                <a:cs typeface="Arial"/>
                <a:sym typeface="Arial"/>
              </a:rPr>
              <a:t>Alessio is </a:t>
            </a:r>
            <a:r>
              <a:rPr b="1" lang="en-US" sz="1800">
                <a:solidFill>
                  <a:srgbClr val="222222"/>
                </a:solidFill>
              </a:rPr>
              <a:t>at </a:t>
            </a:r>
            <a:r>
              <a:rPr b="1" i="0" lang="en-US" sz="1800" u="none" cap="none" strike="noStrike">
                <a:solidFill>
                  <a:srgbClr val="222222"/>
                </a:solidFill>
                <a:latin typeface="Arial"/>
                <a:ea typeface="Arial"/>
                <a:cs typeface="Arial"/>
                <a:sym typeface="Arial"/>
              </a:rPr>
              <a:t>LBNL to complete winding at LBNL, and will coordinate the first prototype coil fabrication. Mandrels at FNAL machine shop. More parts to fabricate – 1) splice box support, 2) keys, 3) pins, CAD models available. Drawings?</a:t>
            </a:r>
            <a:endParaRPr b="1" i="0" sz="1800" u="none" cap="none" strike="noStrike">
              <a:solidFill>
                <a:srgbClr val="222222"/>
              </a:solidFill>
              <a:latin typeface="Arial"/>
              <a:ea typeface="Arial"/>
              <a:cs typeface="Arial"/>
              <a:sym typeface="Arial"/>
            </a:endParaRPr>
          </a:p>
          <a:p>
            <a:pPr indent="-184150" lvl="1" marL="1028700" marR="0" rtl="0" algn="l">
              <a:spcBef>
                <a:spcPts val="0"/>
              </a:spcBef>
              <a:spcAft>
                <a:spcPts val="0"/>
              </a:spcAft>
              <a:buClr>
                <a:srgbClr val="000000"/>
              </a:buClr>
              <a:buSzPts val="1600"/>
              <a:buFont typeface="Arial"/>
              <a:buNone/>
            </a:pPr>
            <a:r>
              <a:t/>
            </a:r>
            <a:endParaRPr b="1" i="0" sz="1800" u="none" cap="none" strike="noStrike">
              <a:solidFill>
                <a:srgbClr val="222222"/>
              </a:solidFill>
              <a:latin typeface="Arial"/>
              <a:ea typeface="Arial"/>
              <a:cs typeface="Arial"/>
              <a:sym typeface="Arial"/>
            </a:endParaRPr>
          </a:p>
          <a:p>
            <a:pPr indent="-298450" lvl="0" marL="285750" marR="0" rtl="0" algn="l">
              <a:spcBef>
                <a:spcPts val="0"/>
              </a:spcBef>
              <a:spcAft>
                <a:spcPts val="0"/>
              </a:spcAft>
              <a:buClr>
                <a:srgbClr val="000000"/>
              </a:buClr>
              <a:buSzPts val="1800"/>
              <a:buFont typeface="Arial"/>
              <a:buChar char="•"/>
            </a:pPr>
            <a:r>
              <a:rPr b="1" lang="en-US" sz="1800">
                <a:solidFill>
                  <a:srgbClr val="222222"/>
                </a:solidFill>
                <a:latin typeface="Arial"/>
                <a:ea typeface="Arial"/>
                <a:cs typeface="Arial"/>
                <a:sym typeface="Arial"/>
              </a:rPr>
              <a:t>CPRD request. 1) 0.16 mm, single-stack 36 filaments Alex Otto wire. Pure Ag sheath. 1 bar HT solenoid – no leakage – no-insulation. What length is available? Purchase ~20 (or a length that makes sense) meters first.  </a:t>
            </a:r>
            <a:r>
              <a:rPr b="1" lang="en-US" sz="1800">
                <a:solidFill>
                  <a:srgbClr val="222222"/>
                </a:solidFill>
              </a:rPr>
              <a:t>Request</a:t>
            </a:r>
            <a:r>
              <a:rPr b="1" lang="en-US" sz="1800">
                <a:solidFill>
                  <a:srgbClr val="222222"/>
                </a:solidFill>
              </a:rPr>
              <a:t> in. Waiting for quotation. </a:t>
            </a:r>
            <a:endParaRPr sz="1600"/>
          </a:p>
          <a:p>
            <a:pPr indent="-184150" lvl="0" marL="285750" marR="0" rtl="0" algn="l">
              <a:spcBef>
                <a:spcPts val="0"/>
              </a:spcBef>
              <a:spcAft>
                <a:spcPts val="0"/>
              </a:spcAft>
              <a:buClr>
                <a:srgbClr val="000000"/>
              </a:buClr>
              <a:buSzPts val="1600"/>
              <a:buFont typeface="Arial"/>
              <a:buNone/>
            </a:pPr>
            <a:r>
              <a:t/>
            </a:r>
            <a:endParaRPr b="1" sz="1600">
              <a:solidFill>
                <a:srgbClr val="222222"/>
              </a:solidFill>
              <a:latin typeface="Arial"/>
              <a:ea typeface="Arial"/>
              <a:cs typeface="Arial"/>
              <a:sym typeface="Arial"/>
            </a:endParaRPr>
          </a:p>
        </p:txBody>
      </p:sp>
      <p:sp>
        <p:nvSpPr>
          <p:cNvPr id="124" name="Google Shape;124;p7"/>
          <p:cNvSpPr/>
          <p:nvPr/>
        </p:nvSpPr>
        <p:spPr>
          <a:xfrm>
            <a:off x="0" y="-184666"/>
            <a:ext cx="12192000" cy="36933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Arial"/>
                <a:ea typeface="Arial"/>
                <a:cs typeface="Arial"/>
                <a:sym typeface="Arial"/>
              </a:rPr>
              <a:t> </a:t>
            </a:r>
            <a:endParaRPr/>
          </a:p>
        </p:txBody>
      </p:sp>
      <p:sp>
        <p:nvSpPr>
          <p:cNvPr id="125" name="Google Shape;125;p7"/>
          <p:cNvSpPr/>
          <p:nvPr/>
        </p:nvSpPr>
        <p:spPr>
          <a:xfrm>
            <a:off x="0" y="-184666"/>
            <a:ext cx="312906" cy="36933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Arial"/>
                <a:ea typeface="Arial"/>
                <a:cs typeface="Arial"/>
                <a:sym typeface="Arial"/>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8"/>
          <p:cNvSpPr txBox="1"/>
          <p:nvPr>
            <p:ph type="title"/>
          </p:nvPr>
        </p:nvSpPr>
        <p:spPr>
          <a:xfrm>
            <a:off x="0" y="0"/>
            <a:ext cx="12192000" cy="843086"/>
          </a:xfrm>
          <a:prstGeom prst="rect">
            <a:avLst/>
          </a:prstGeom>
          <a:solidFill>
            <a:srgbClr val="00395A"/>
          </a:solidFill>
          <a:ln>
            <a:noFill/>
          </a:ln>
          <a:effectLst>
            <a:outerShdw blurRad="50800" rotWithShape="0" algn="tl" dir="2700000" dist="38100">
              <a:srgbClr val="000000">
                <a:alpha val="42745"/>
              </a:srgbClr>
            </a:outerShdw>
          </a:effectLst>
        </p:spPr>
        <p:txBody>
          <a:bodyPr anchorCtr="0" anchor="ctr" bIns="45700" lIns="91425" spcFirstLastPara="1" rIns="91425" wrap="square" tIns="45700">
            <a:normAutofit/>
          </a:bodyPr>
          <a:lstStyle/>
          <a:p>
            <a:pPr indent="0" lvl="1" marL="457200" rtl="0" algn="l">
              <a:spcBef>
                <a:spcPts val="0"/>
              </a:spcBef>
              <a:spcAft>
                <a:spcPts val="0"/>
              </a:spcAft>
              <a:buNone/>
            </a:pPr>
            <a:r>
              <a:rPr b="1" lang="en-US" sz="2400">
                <a:solidFill>
                  <a:schemeClr val="lt1"/>
                </a:solidFill>
                <a:latin typeface="Arial"/>
                <a:ea typeface="Arial"/>
                <a:cs typeface="Arial"/>
                <a:sym typeface="Arial"/>
              </a:rPr>
              <a:t>Status of each lab’s 2212 MDP program</a:t>
            </a:r>
            <a:endParaRPr/>
          </a:p>
        </p:txBody>
      </p:sp>
      <p:sp>
        <p:nvSpPr>
          <p:cNvPr id="131" name="Google Shape;131;p8"/>
          <p:cNvSpPr txBox="1"/>
          <p:nvPr>
            <p:ph idx="12" type="sldNum"/>
          </p:nvPr>
        </p:nvSpPr>
        <p:spPr>
          <a:xfrm>
            <a:off x="10972800" y="6400800"/>
            <a:ext cx="688900" cy="347833"/>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2" name="Google Shape;132;p8"/>
          <p:cNvSpPr/>
          <p:nvPr/>
        </p:nvSpPr>
        <p:spPr>
          <a:xfrm>
            <a:off x="381000" y="1219200"/>
            <a:ext cx="11582400" cy="3948900"/>
          </a:xfrm>
          <a:prstGeom prst="rect">
            <a:avLst/>
          </a:prstGeom>
          <a:noFill/>
          <a:ln>
            <a:noFill/>
          </a:ln>
        </p:spPr>
        <p:txBody>
          <a:bodyPr anchorCtr="0" anchor="t" bIns="45700" lIns="91425" spcFirstLastPara="1" rIns="91425" wrap="square" tIns="45700">
            <a:noAutofit/>
          </a:bodyPr>
          <a:lstStyle/>
          <a:p>
            <a:pPr indent="-184150" lvl="0" marL="285750" marR="0" rtl="0" algn="l">
              <a:spcBef>
                <a:spcPts val="0"/>
              </a:spcBef>
              <a:spcAft>
                <a:spcPts val="0"/>
              </a:spcAft>
              <a:buClr>
                <a:srgbClr val="000000"/>
              </a:buClr>
              <a:buSzPts val="1600"/>
              <a:buFont typeface="Arial"/>
              <a:buNone/>
            </a:pPr>
            <a:r>
              <a:t/>
            </a:r>
            <a:endParaRPr b="1" sz="1600">
              <a:solidFill>
                <a:srgbClr val="222222"/>
              </a:solidFill>
              <a:latin typeface="Arial"/>
              <a:ea typeface="Arial"/>
              <a:cs typeface="Arial"/>
              <a:sym typeface="Arial"/>
            </a:endParaRPr>
          </a:p>
          <a:p>
            <a:pPr indent="-285750" lvl="0" marL="285750" marR="0" rtl="0" algn="l">
              <a:spcBef>
                <a:spcPts val="0"/>
              </a:spcBef>
              <a:spcAft>
                <a:spcPts val="0"/>
              </a:spcAft>
              <a:buClr>
                <a:srgbClr val="000000"/>
              </a:buClr>
              <a:buSzPts val="1600"/>
              <a:buFont typeface="Arial"/>
              <a:buChar char="•"/>
            </a:pPr>
            <a:r>
              <a:rPr b="1" lang="en-US" sz="1600">
                <a:solidFill>
                  <a:srgbClr val="222222"/>
                </a:solidFill>
              </a:rPr>
              <a:t>Facilities:</a:t>
            </a:r>
            <a:r>
              <a:rPr b="1" lang="en-US" sz="1600">
                <a:solidFill>
                  <a:srgbClr val="222222"/>
                </a:solidFill>
                <a:latin typeface="Arial"/>
                <a:ea typeface="Arial"/>
                <a:cs typeface="Arial"/>
                <a:sym typeface="Arial"/>
              </a:rPr>
              <a:t> (1) RENEGADE OP furnace (Reach desired T and pressure. More tuning coming. 85 cm long CCT dummy mandrel used) . (2) DELTECH OP furnace (zone #1 failed. Heating element). </a:t>
            </a:r>
            <a:r>
              <a:rPr lang="en-US" sz="1600">
                <a:solidFill>
                  <a:schemeClr val="lt1"/>
                </a:solidFill>
                <a:latin typeface="Libre Franklin"/>
                <a:ea typeface="Libre Franklin"/>
                <a:cs typeface="Libre Franklin"/>
                <a:sym typeface="Libre Franklin"/>
              </a:rPr>
              <a:t>O</a:t>
            </a:r>
            <a:endParaRPr/>
          </a:p>
          <a:p>
            <a:pPr indent="-285750" lvl="1" marL="1028700" marR="0" rtl="0" algn="l">
              <a:spcBef>
                <a:spcPts val="0"/>
              </a:spcBef>
              <a:spcAft>
                <a:spcPts val="0"/>
              </a:spcAft>
              <a:buClr>
                <a:srgbClr val="000000"/>
              </a:buClr>
              <a:buSzPts val="1600"/>
              <a:buFont typeface="Arial"/>
              <a:buChar char="•"/>
            </a:pPr>
            <a:r>
              <a:rPr b="0" i="0" lang="en-US" sz="1600" u="none" cap="none" strike="noStrike">
                <a:solidFill>
                  <a:schemeClr val="dk1"/>
                </a:solidFill>
                <a:latin typeface="Libre Franklin"/>
                <a:ea typeface="Libre Franklin"/>
                <a:cs typeface="Libre Franklin"/>
                <a:sym typeface="Libre Franklin"/>
              </a:rPr>
              <a:t>OP Furnace Update Renegade 2.0 Shakedown (D. Davis, 2024/11/06), 1.5 zone homogeneity zone.</a:t>
            </a:r>
            <a:endParaRPr/>
          </a:p>
          <a:p>
            <a:pPr indent="-285750" lvl="1" marL="1028700" marR="0" rtl="0" algn="l">
              <a:spcBef>
                <a:spcPts val="0"/>
              </a:spcBef>
              <a:spcAft>
                <a:spcPts val="0"/>
              </a:spcAft>
              <a:buClr>
                <a:srgbClr val="000000"/>
              </a:buClr>
              <a:buSzPts val="1600"/>
              <a:buFont typeface="Arial"/>
              <a:buChar char="•"/>
            </a:pPr>
            <a:r>
              <a:rPr b="0" i="0" lang="en-US" sz="1600" u="none" cap="none" strike="noStrike">
                <a:solidFill>
                  <a:schemeClr val="dk1"/>
                </a:solidFill>
                <a:latin typeface="Libre Franklin"/>
                <a:ea typeface="Libre Franklin"/>
                <a:cs typeface="Libre Franklin"/>
                <a:sym typeface="Libre Franklin"/>
              </a:rPr>
              <a:t>Plug at the cold end didn’t improve homogeneity zone length. Will check radial homogeneity. Will run again without baffle tube. Will run with 100% power input to the top four zones, instead of 85%. Dense TCs at the top three zones.</a:t>
            </a:r>
            <a:endParaRPr b="0" i="0" sz="1600" u="none" cap="none" strike="noStrike">
              <a:solidFill>
                <a:schemeClr val="dk1"/>
              </a:solidFill>
              <a:latin typeface="Libre Franklin"/>
              <a:ea typeface="Libre Franklin"/>
              <a:cs typeface="Libre Franklin"/>
              <a:sym typeface="Libre Franklin"/>
            </a:endParaRPr>
          </a:p>
          <a:p>
            <a:pPr indent="-285750" lvl="1" marL="1028700" marR="0" rtl="0" algn="l">
              <a:spcBef>
                <a:spcPts val="0"/>
              </a:spcBef>
              <a:spcAft>
                <a:spcPts val="0"/>
              </a:spcAft>
              <a:buClr>
                <a:schemeClr val="dk1"/>
              </a:buClr>
              <a:buSzPts val="1600"/>
              <a:buFont typeface="Libre Franklin"/>
              <a:buChar char="•"/>
            </a:pPr>
            <a:r>
              <a:rPr lang="en-US" sz="1600">
                <a:solidFill>
                  <a:schemeClr val="dk1"/>
                </a:solidFill>
                <a:latin typeface="Libre Franklin"/>
                <a:ea typeface="Libre Franklin"/>
                <a:cs typeface="Libre Franklin"/>
                <a:sym typeface="Libre Franklin"/>
              </a:rPr>
              <a:t>The most recent heat treatment with 25 T test coil: 1.25 zone. About 12.5” in length. With all zones in 100% power. Will test additional long </a:t>
            </a:r>
            <a:r>
              <a:rPr lang="en-US" sz="1600">
                <a:solidFill>
                  <a:schemeClr val="dk1"/>
                </a:solidFill>
                <a:latin typeface="Libre Franklin"/>
                <a:ea typeface="Libre Franklin"/>
                <a:cs typeface="Libre Franklin"/>
                <a:sym typeface="Libre Franklin"/>
              </a:rPr>
              <a:t>dwelling</a:t>
            </a:r>
            <a:r>
              <a:rPr lang="en-US" sz="1600">
                <a:solidFill>
                  <a:schemeClr val="dk1"/>
                </a:solidFill>
                <a:latin typeface="Libre Franklin"/>
                <a:ea typeface="Libre Franklin"/>
                <a:cs typeface="Libre Franklin"/>
                <a:sym typeface="Libre Franklin"/>
              </a:rPr>
              <a:t> steps at low </a:t>
            </a:r>
            <a:r>
              <a:rPr lang="en-US" sz="1600">
                <a:solidFill>
                  <a:schemeClr val="dk1"/>
                </a:solidFill>
                <a:latin typeface="Libre Franklin"/>
                <a:ea typeface="Libre Franklin"/>
                <a:cs typeface="Libre Franklin"/>
                <a:sym typeface="Libre Franklin"/>
              </a:rPr>
              <a:t>temperatures</a:t>
            </a:r>
            <a:r>
              <a:rPr lang="en-US" sz="1600">
                <a:solidFill>
                  <a:schemeClr val="dk1"/>
                </a:solidFill>
                <a:latin typeface="Libre Franklin"/>
                <a:ea typeface="Libre Franklin"/>
                <a:cs typeface="Libre Franklin"/>
                <a:sym typeface="Libre Franklin"/>
              </a:rPr>
              <a:t> (400C/600C/800C etc.) to see if </a:t>
            </a:r>
            <a:r>
              <a:rPr lang="en-US" sz="1600">
                <a:solidFill>
                  <a:schemeClr val="dk1"/>
                </a:solidFill>
                <a:latin typeface="Libre Franklin"/>
                <a:ea typeface="Libre Franklin"/>
                <a:cs typeface="Libre Franklin"/>
                <a:sym typeface="Libre Franklin"/>
              </a:rPr>
              <a:t>temperature</a:t>
            </a:r>
            <a:r>
              <a:rPr lang="en-US" sz="1600">
                <a:solidFill>
                  <a:schemeClr val="dk1"/>
                </a:solidFill>
                <a:latin typeface="Libre Franklin"/>
                <a:ea typeface="Libre Franklin"/>
                <a:cs typeface="Libre Franklin"/>
                <a:sym typeface="Libre Franklin"/>
              </a:rPr>
              <a:t> zones at high temperature can be increased. </a:t>
            </a:r>
            <a:endParaRPr sz="1600">
              <a:solidFill>
                <a:schemeClr val="dk1"/>
              </a:solidFill>
              <a:latin typeface="Libre Franklin"/>
              <a:ea typeface="Libre Franklin"/>
              <a:cs typeface="Libre Franklin"/>
              <a:sym typeface="Libre Franklin"/>
            </a:endParaRPr>
          </a:p>
          <a:p>
            <a:pPr indent="-285750" lvl="1" marL="1028700" marR="0" rtl="0" algn="l">
              <a:spcBef>
                <a:spcPts val="0"/>
              </a:spcBef>
              <a:spcAft>
                <a:spcPts val="0"/>
              </a:spcAft>
              <a:buClr>
                <a:schemeClr val="dk1"/>
              </a:buClr>
              <a:buSzPts val="1600"/>
              <a:buFont typeface="Libre Franklin"/>
              <a:buChar char="•"/>
            </a:pPr>
            <a:r>
              <a:rPr lang="en-US" sz="1600">
                <a:solidFill>
                  <a:schemeClr val="dk1"/>
                </a:solidFill>
                <a:latin typeface="Libre Franklin"/>
                <a:ea typeface="Libre Franklin"/>
                <a:cs typeface="Libre Franklin"/>
                <a:sym typeface="Libre Franklin"/>
              </a:rPr>
              <a:t>As a first step, LBNL is interested in getting a longer temperature zone (35-60” long for Bi-CCT1), even if at a lower gas pressure (e.g.g 10-20 bars).</a:t>
            </a:r>
            <a:endParaRPr sz="16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t/>
            </a:r>
            <a:endParaRPr b="1" sz="1600">
              <a:solidFill>
                <a:srgbClr val="222222"/>
              </a:solidFill>
            </a:endParaRPr>
          </a:p>
          <a:p>
            <a:pPr indent="0" lvl="0" marL="0" marR="0" rtl="0" algn="l">
              <a:spcBef>
                <a:spcPts val="0"/>
              </a:spcBef>
              <a:spcAft>
                <a:spcPts val="0"/>
              </a:spcAft>
              <a:buNone/>
            </a:pPr>
            <a:r>
              <a:rPr b="1" lang="en-US" sz="1600">
                <a:solidFill>
                  <a:srgbClr val="222222"/>
                </a:solidFill>
              </a:rPr>
              <a:t>News from NHMFL solenoid program </a:t>
            </a:r>
            <a:r>
              <a:rPr b="1" lang="en-US" sz="1600">
                <a:solidFill>
                  <a:srgbClr val="222222"/>
                </a:solidFill>
                <a:latin typeface="Arial"/>
                <a:ea typeface="Arial"/>
                <a:cs typeface="Arial"/>
                <a:sym typeface="Arial"/>
              </a:rPr>
              <a:t>(NIH funding – 28T NMR magnets, HTS inserts in OI outserts).</a:t>
            </a:r>
            <a:endParaRPr/>
          </a:p>
          <a:p>
            <a:pPr indent="-330200" lvl="0" marL="914400" marR="0" rtl="0" algn="l">
              <a:spcBef>
                <a:spcPts val="0"/>
              </a:spcBef>
              <a:spcAft>
                <a:spcPts val="0"/>
              </a:spcAft>
              <a:buClr>
                <a:schemeClr val="dk1"/>
              </a:buClr>
              <a:buSzPts val="1600"/>
              <a:buFont typeface="Libre Franklin"/>
              <a:buChar char="●"/>
            </a:pPr>
            <a:r>
              <a:rPr lang="en-US" sz="1600">
                <a:solidFill>
                  <a:schemeClr val="dk1"/>
                </a:solidFill>
                <a:latin typeface="Libre Franklin"/>
                <a:ea typeface="Libre Franklin"/>
                <a:cs typeface="Libre Franklin"/>
                <a:sym typeface="Libre Franklin"/>
              </a:rPr>
              <a:t>Funding arrived. Testing coils. Need to manage up to 600 MPa tensile stress.</a:t>
            </a:r>
            <a:endParaRPr b="1" sz="1600">
              <a:solidFill>
                <a:srgbClr val="222222"/>
              </a:solidFill>
              <a:latin typeface="Arial"/>
              <a:ea typeface="Arial"/>
              <a:cs typeface="Arial"/>
              <a:sym typeface="Arial"/>
            </a:endParaRPr>
          </a:p>
        </p:txBody>
      </p:sp>
      <p:sp>
        <p:nvSpPr>
          <p:cNvPr id="133" name="Google Shape;133;p8"/>
          <p:cNvSpPr/>
          <p:nvPr/>
        </p:nvSpPr>
        <p:spPr>
          <a:xfrm>
            <a:off x="0" y="-184666"/>
            <a:ext cx="12192000" cy="36933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Arial"/>
                <a:ea typeface="Arial"/>
                <a:cs typeface="Arial"/>
                <a:sym typeface="Arial"/>
              </a:rPr>
              <a:t> </a:t>
            </a:r>
            <a:endParaRPr/>
          </a:p>
        </p:txBody>
      </p:sp>
      <p:sp>
        <p:nvSpPr>
          <p:cNvPr id="134" name="Google Shape;134;p8"/>
          <p:cNvSpPr/>
          <p:nvPr/>
        </p:nvSpPr>
        <p:spPr>
          <a:xfrm>
            <a:off x="0" y="-184666"/>
            <a:ext cx="312906" cy="36933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rPr b="0" i="0" lang="en-US" sz="1800" u="none" cap="none" strike="noStrike">
                <a:solidFill>
                  <a:schemeClr val="dk1"/>
                </a:solidFill>
                <a:latin typeface="Arial"/>
                <a:ea typeface="Arial"/>
                <a:cs typeface="Arial"/>
                <a:sym typeface="Arial"/>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9"/>
          <p:cNvSpPr txBox="1"/>
          <p:nvPr>
            <p:ph idx="2" type="body"/>
          </p:nvPr>
        </p:nvSpPr>
        <p:spPr>
          <a:xfrm>
            <a:off x="419100" y="196622"/>
            <a:ext cx="10942320" cy="543605"/>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ctr">
              <a:spcBef>
                <a:spcPts val="560"/>
              </a:spcBef>
              <a:spcAft>
                <a:spcPts val="0"/>
              </a:spcAft>
              <a:buClr>
                <a:schemeClr val="lt1"/>
              </a:buClr>
              <a:buSzPct val="129032"/>
              <a:buNone/>
            </a:pPr>
            <a:r>
              <a:rPr lang="en-US"/>
              <a:t>Hybrid Nb</a:t>
            </a:r>
            <a:r>
              <a:rPr baseline="-25000" lang="en-US"/>
              <a:t>3</a:t>
            </a:r>
            <a:r>
              <a:rPr lang="en-US"/>
              <a:t>Sn/Bi-2212 dipole magnet CCT5-BIN5 assembled and ready for test</a:t>
            </a:r>
            <a:endParaRPr/>
          </a:p>
        </p:txBody>
      </p:sp>
      <p:sp>
        <p:nvSpPr>
          <p:cNvPr id="140" name="Google Shape;140;p9"/>
          <p:cNvSpPr txBox="1"/>
          <p:nvPr>
            <p:ph idx="12" type="sldNum"/>
          </p:nvPr>
        </p:nvSpPr>
        <p:spPr>
          <a:xfrm>
            <a:off x="11512784" y="6486249"/>
            <a:ext cx="67921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SzPts val="1000"/>
              <a:buNone/>
            </a:pPr>
            <a:fld id="{00000000-1234-1234-1234-123412341234}" type="slidenum">
              <a:rPr lang="en-US"/>
              <a:t>‹#›</a:t>
            </a:fld>
            <a:endParaRPr/>
          </a:p>
        </p:txBody>
      </p:sp>
      <p:pic>
        <p:nvPicPr>
          <p:cNvPr id="141" name="Google Shape;141;p9"/>
          <p:cNvPicPr preferRelativeResize="0"/>
          <p:nvPr/>
        </p:nvPicPr>
        <p:blipFill rotWithShape="1">
          <a:blip r:embed="rId3">
            <a:alphaModFix/>
          </a:blip>
          <a:srcRect b="0" l="0" r="0" t="0"/>
          <a:stretch/>
        </p:blipFill>
        <p:spPr>
          <a:xfrm>
            <a:off x="876453" y="1814829"/>
            <a:ext cx="4883893" cy="3191795"/>
          </a:xfrm>
          <a:prstGeom prst="rect">
            <a:avLst/>
          </a:prstGeom>
          <a:noFill/>
          <a:ln>
            <a:noFill/>
          </a:ln>
        </p:spPr>
      </p:pic>
      <p:pic>
        <p:nvPicPr>
          <p:cNvPr id="142" name="Google Shape;142;p9"/>
          <p:cNvPicPr preferRelativeResize="0"/>
          <p:nvPr/>
        </p:nvPicPr>
        <p:blipFill rotWithShape="1">
          <a:blip r:embed="rId4">
            <a:alphaModFix/>
          </a:blip>
          <a:srcRect b="0" l="0" r="0" t="0"/>
          <a:stretch/>
        </p:blipFill>
        <p:spPr>
          <a:xfrm>
            <a:off x="-76200" y="3395068"/>
            <a:ext cx="2743200" cy="2532203"/>
          </a:xfrm>
          <a:prstGeom prst="rect">
            <a:avLst/>
          </a:prstGeom>
          <a:noFill/>
          <a:ln>
            <a:noFill/>
          </a:ln>
        </p:spPr>
      </p:pic>
      <p:sp>
        <p:nvSpPr>
          <p:cNvPr id="143" name="Google Shape;143;p9"/>
          <p:cNvSpPr txBox="1"/>
          <p:nvPr/>
        </p:nvSpPr>
        <p:spPr>
          <a:xfrm>
            <a:off x="5890260" y="1068266"/>
            <a:ext cx="4993716" cy="553994"/>
          </a:xfrm>
          <a:prstGeom prst="rect">
            <a:avLst/>
          </a:prstGeom>
          <a:noFill/>
          <a:ln cap="flat" cmpd="sng" w="12700">
            <a:solidFill>
              <a:schemeClr val="dk1"/>
            </a:solidFill>
            <a:prstDash val="solid"/>
            <a:miter lim="400000"/>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400"/>
              <a:buFont typeface="Times New Roman"/>
              <a:buNone/>
            </a:pPr>
            <a:r>
              <a:rPr b="1" i="0" lang="en-US" sz="2400" u="sng" cap="none" strike="noStrike">
                <a:solidFill>
                  <a:schemeClr val="dk1"/>
                </a:solidFill>
                <a:latin typeface="Calibri"/>
                <a:ea typeface="Calibri"/>
                <a:cs typeface="Calibri"/>
                <a:sym typeface="Calibri"/>
              </a:rPr>
              <a:t>CCT5/BIN5 </a:t>
            </a:r>
            <a:r>
              <a:rPr b="1" i="0" lang="en-US" sz="2400" u="none" cap="none" strike="noStrike">
                <a:solidFill>
                  <a:schemeClr val="dk1"/>
                </a:solidFill>
                <a:latin typeface="Calibri"/>
                <a:ea typeface="Calibri"/>
                <a:cs typeface="Calibri"/>
                <a:sym typeface="Calibri"/>
              </a:rPr>
              <a:t>hybrid dipole magnet</a:t>
            </a:r>
            <a:endParaRPr/>
          </a:p>
        </p:txBody>
      </p:sp>
      <p:grpSp>
        <p:nvGrpSpPr>
          <p:cNvPr id="144" name="Google Shape;144;p9"/>
          <p:cNvGrpSpPr/>
          <p:nvPr/>
        </p:nvGrpSpPr>
        <p:grpSpPr>
          <a:xfrm>
            <a:off x="1434029" y="3581401"/>
            <a:ext cx="2516029" cy="1557195"/>
            <a:chOff x="2667000" y="4077420"/>
            <a:chExt cx="2516029" cy="1557195"/>
          </a:xfrm>
        </p:grpSpPr>
        <p:sp>
          <p:nvSpPr>
            <p:cNvPr id="145" name="Google Shape;145;p9"/>
            <p:cNvSpPr txBox="1"/>
            <p:nvPr/>
          </p:nvSpPr>
          <p:spPr>
            <a:xfrm>
              <a:off x="4386016" y="5172950"/>
              <a:ext cx="797013" cy="461665"/>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2"/>
                  </a:solidFill>
                  <a:latin typeface="Calibri"/>
                  <a:ea typeface="Calibri"/>
                  <a:cs typeface="Calibri"/>
                  <a:sym typeface="Calibri"/>
                </a:rPr>
                <a:t>BIN5</a:t>
              </a:r>
              <a:endParaRPr/>
            </a:p>
          </p:txBody>
        </p:sp>
        <p:cxnSp>
          <p:nvCxnSpPr>
            <p:cNvPr id="146" name="Google Shape;146;p9"/>
            <p:cNvCxnSpPr/>
            <p:nvPr/>
          </p:nvCxnSpPr>
          <p:spPr>
            <a:xfrm rot="10800000">
              <a:off x="2667000" y="5257800"/>
              <a:ext cx="1654399" cy="291967"/>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47" name="Google Shape;147;p9"/>
            <p:cNvCxnSpPr/>
            <p:nvPr/>
          </p:nvCxnSpPr>
          <p:spPr>
            <a:xfrm rot="10800000">
              <a:off x="2819400" y="5112674"/>
              <a:ext cx="1535204" cy="364134"/>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48" name="Google Shape;148;p9"/>
            <p:cNvCxnSpPr/>
            <p:nvPr/>
          </p:nvCxnSpPr>
          <p:spPr>
            <a:xfrm rot="10800000">
              <a:off x="4661973" y="4209276"/>
              <a:ext cx="291027" cy="947912"/>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49" name="Google Shape;149;p9"/>
            <p:cNvCxnSpPr/>
            <p:nvPr/>
          </p:nvCxnSpPr>
          <p:spPr>
            <a:xfrm rot="10800000">
              <a:off x="4953001" y="4077420"/>
              <a:ext cx="31411" cy="1035254"/>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grpSp>
      <p:grpSp>
        <p:nvGrpSpPr>
          <p:cNvPr id="150" name="Google Shape;150;p9"/>
          <p:cNvGrpSpPr/>
          <p:nvPr/>
        </p:nvGrpSpPr>
        <p:grpSpPr>
          <a:xfrm>
            <a:off x="647546" y="2728503"/>
            <a:ext cx="1816400" cy="1388579"/>
            <a:chOff x="2057093" y="3208279"/>
            <a:chExt cx="1816400" cy="1388579"/>
          </a:xfrm>
        </p:grpSpPr>
        <p:sp>
          <p:nvSpPr>
            <p:cNvPr id="151" name="Google Shape;151;p9"/>
            <p:cNvSpPr txBox="1"/>
            <p:nvPr/>
          </p:nvSpPr>
          <p:spPr>
            <a:xfrm>
              <a:off x="2057093" y="3475032"/>
              <a:ext cx="820930" cy="461665"/>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2"/>
                  </a:solidFill>
                  <a:latin typeface="Calibri"/>
                  <a:ea typeface="Calibri"/>
                  <a:cs typeface="Calibri"/>
                  <a:sym typeface="Calibri"/>
                </a:rPr>
                <a:t>CCT5</a:t>
              </a:r>
              <a:endParaRPr/>
            </a:p>
          </p:txBody>
        </p:sp>
        <p:cxnSp>
          <p:nvCxnSpPr>
            <p:cNvPr id="152" name="Google Shape;152;p9"/>
            <p:cNvCxnSpPr/>
            <p:nvPr/>
          </p:nvCxnSpPr>
          <p:spPr>
            <a:xfrm flipH="1" rot="10800000">
              <a:off x="2878023" y="3208279"/>
              <a:ext cx="995470" cy="266753"/>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53" name="Google Shape;153;p9"/>
            <p:cNvCxnSpPr/>
            <p:nvPr/>
          </p:nvCxnSpPr>
          <p:spPr>
            <a:xfrm flipH="1">
              <a:off x="2567527" y="3928332"/>
              <a:ext cx="1" cy="668526"/>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54" name="Google Shape;154;p9"/>
            <p:cNvCxnSpPr/>
            <p:nvPr/>
          </p:nvCxnSpPr>
          <p:spPr>
            <a:xfrm>
              <a:off x="2667001" y="3945399"/>
              <a:ext cx="43900" cy="548344"/>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cxnSp>
          <p:nvCxnSpPr>
            <p:cNvPr id="155" name="Google Shape;155;p9"/>
            <p:cNvCxnSpPr/>
            <p:nvPr/>
          </p:nvCxnSpPr>
          <p:spPr>
            <a:xfrm>
              <a:off x="2878023" y="3522156"/>
              <a:ext cx="475785" cy="114627"/>
            </a:xfrm>
            <a:prstGeom prst="straightConnector1">
              <a:avLst/>
            </a:prstGeom>
            <a:noFill/>
            <a:ln cap="flat" cmpd="sng" w="25400">
              <a:solidFill>
                <a:schemeClr val="dk1"/>
              </a:solidFill>
              <a:prstDash val="solid"/>
              <a:round/>
              <a:headEnd len="sm" w="sm" type="none"/>
              <a:tailEnd len="sm" w="sm" type="none"/>
            </a:ln>
            <a:effectLst>
              <a:outerShdw blurRad="40000" rotWithShape="0" dir="5400000" dist="20000">
                <a:srgbClr val="000000">
                  <a:alpha val="37647"/>
                </a:srgbClr>
              </a:outerShdw>
            </a:effectLst>
          </p:spPr>
        </p:cxnSp>
      </p:grpSp>
      <p:pic>
        <p:nvPicPr>
          <p:cNvPr id="156" name="Google Shape;156;p9"/>
          <p:cNvPicPr preferRelativeResize="0"/>
          <p:nvPr/>
        </p:nvPicPr>
        <p:blipFill rotWithShape="1">
          <a:blip r:embed="rId5">
            <a:alphaModFix/>
          </a:blip>
          <a:srcRect b="23563" l="-1187" r="1453" t="35366"/>
          <a:stretch/>
        </p:blipFill>
        <p:spPr>
          <a:xfrm>
            <a:off x="-35421" y="5131892"/>
            <a:ext cx="6314107" cy="1728863"/>
          </a:xfrm>
          <a:prstGeom prst="rect">
            <a:avLst/>
          </a:prstGeom>
          <a:noFill/>
          <a:ln>
            <a:noFill/>
          </a:ln>
        </p:spPr>
      </p:pic>
      <p:sp>
        <p:nvSpPr>
          <p:cNvPr id="157" name="Google Shape;157;p9"/>
          <p:cNvSpPr txBox="1"/>
          <p:nvPr/>
        </p:nvSpPr>
        <p:spPr>
          <a:xfrm>
            <a:off x="0" y="5270109"/>
            <a:ext cx="2499367" cy="40011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2"/>
                </a:solidFill>
                <a:latin typeface="Calibri"/>
                <a:ea typeface="Calibri"/>
                <a:cs typeface="Calibri"/>
                <a:sym typeface="Calibri"/>
              </a:rPr>
              <a:t>BIN5 insert assembly</a:t>
            </a:r>
            <a:endParaRPr/>
          </a:p>
        </p:txBody>
      </p:sp>
      <p:pic>
        <p:nvPicPr>
          <p:cNvPr id="158" name="Google Shape;158;p9"/>
          <p:cNvPicPr preferRelativeResize="0"/>
          <p:nvPr/>
        </p:nvPicPr>
        <p:blipFill rotWithShape="1">
          <a:blip r:embed="rId6">
            <a:alphaModFix/>
          </a:blip>
          <a:srcRect b="15329" l="3187" r="-783" t="15424"/>
          <a:stretch/>
        </p:blipFill>
        <p:spPr>
          <a:xfrm>
            <a:off x="6092686" y="1622260"/>
            <a:ext cx="5759706" cy="3064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0"/>
          <p:cNvSpPr txBox="1"/>
          <p:nvPr>
            <p:ph idx="2" type="body"/>
          </p:nvPr>
        </p:nvSpPr>
        <p:spPr>
          <a:xfrm>
            <a:off x="252236" y="83542"/>
            <a:ext cx="11759655" cy="822550"/>
          </a:xfrm>
          <a:prstGeom prst="rect">
            <a:avLst/>
          </a:prstGeom>
          <a:noFill/>
          <a:ln>
            <a:noFill/>
          </a:ln>
        </p:spPr>
        <p:txBody>
          <a:bodyPr anchorCtr="0" anchor="t" bIns="45700" lIns="91425" spcFirstLastPara="1" rIns="91425" wrap="square" tIns="45700">
            <a:normAutofit fontScale="85000" lnSpcReduction="20000"/>
          </a:bodyPr>
          <a:lstStyle/>
          <a:p>
            <a:pPr indent="-228600" lvl="0" marL="457200" rtl="0" algn="ctr">
              <a:spcBef>
                <a:spcPts val="560"/>
              </a:spcBef>
              <a:spcAft>
                <a:spcPts val="0"/>
              </a:spcAft>
              <a:buClr>
                <a:schemeClr val="lt1"/>
              </a:buClr>
              <a:buSzPct val="117647"/>
              <a:buNone/>
            </a:pPr>
            <a:r>
              <a:rPr lang="en-US">
                <a:latin typeface="Arial"/>
                <a:ea typeface="Arial"/>
                <a:cs typeface="Arial"/>
                <a:sym typeface="Arial"/>
              </a:rPr>
              <a:t>Bi-CCT1 and Bi-CCT2 are an integrated element of US MDP’s hybrid dipole magnet development</a:t>
            </a:r>
            <a:endParaRPr/>
          </a:p>
        </p:txBody>
      </p:sp>
      <p:sp>
        <p:nvSpPr>
          <p:cNvPr id="164" name="Google Shape;164;p10"/>
          <p:cNvSpPr txBox="1"/>
          <p:nvPr>
            <p:ph idx="12" type="sldNum"/>
          </p:nvPr>
        </p:nvSpPr>
        <p:spPr>
          <a:xfrm>
            <a:off x="11512784" y="6486249"/>
            <a:ext cx="67921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SzPts val="1000"/>
              <a:buNone/>
            </a:pPr>
            <a:fld id="{00000000-1234-1234-1234-123412341234}" type="slidenum">
              <a:rPr lang="en-US"/>
              <a:t>‹#›</a:t>
            </a:fld>
            <a:endParaRPr/>
          </a:p>
        </p:txBody>
      </p:sp>
      <p:pic>
        <p:nvPicPr>
          <p:cNvPr descr="G:\Shared drives\2212CCT\Bi-CCT1\Winding\ILb_2023Jan\DSC_0198.JPG" id="165" name="Google Shape;165;p10"/>
          <p:cNvPicPr preferRelativeResize="0"/>
          <p:nvPr/>
        </p:nvPicPr>
        <p:blipFill rotWithShape="1">
          <a:blip r:embed="rId3">
            <a:alphaModFix/>
          </a:blip>
          <a:srcRect b="0" l="0" r="0" t="0"/>
          <a:stretch/>
        </p:blipFill>
        <p:spPr>
          <a:xfrm rot="5400000">
            <a:off x="-289419" y="1581523"/>
            <a:ext cx="3231515" cy="2148205"/>
          </a:xfrm>
          <a:prstGeom prst="rect">
            <a:avLst/>
          </a:prstGeom>
          <a:noFill/>
          <a:ln>
            <a:noFill/>
          </a:ln>
        </p:spPr>
      </p:pic>
      <p:graphicFrame>
        <p:nvGraphicFramePr>
          <p:cNvPr id="166" name="Google Shape;166;p10"/>
          <p:cNvGraphicFramePr/>
          <p:nvPr/>
        </p:nvGraphicFramePr>
        <p:xfrm>
          <a:off x="346075" y="4460709"/>
          <a:ext cx="3000000" cy="3000000"/>
        </p:xfrm>
        <a:graphic>
          <a:graphicData uri="http://schemas.openxmlformats.org/drawingml/2006/table">
            <a:tbl>
              <a:tblPr>
                <a:noFill/>
                <a:tableStyleId>{6BCAEBD9-687E-4DA7-B98A-EEEFAAA59A36}</a:tableStyleId>
              </a:tblPr>
              <a:tblGrid>
                <a:gridCol w="1194050"/>
                <a:gridCol w="788375"/>
                <a:gridCol w="788375"/>
              </a:tblGrid>
              <a:tr h="215900">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Mandrel </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Clr>
                          <a:schemeClr val="dk1"/>
                        </a:buClr>
                        <a:buSzPts val="1100"/>
                        <a:buFont typeface="Calibri"/>
                        <a:buNone/>
                      </a:pPr>
                      <a:r>
                        <a:rPr lang="en-US" sz="1100" u="none" cap="none" strike="noStrike">
                          <a:latin typeface="Calibri"/>
                          <a:ea typeface="Calibri"/>
                          <a:cs typeface="Calibri"/>
                          <a:sym typeface="Calibri"/>
                        </a:rPr>
                        <a:t>IL (Inner Layer)</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l">
                        <a:lnSpc>
                          <a:spcPct val="107000"/>
                        </a:lnSpc>
                        <a:spcBef>
                          <a:spcPts val="0"/>
                        </a:spcBef>
                        <a:spcAft>
                          <a:spcPts val="0"/>
                        </a:spcAft>
                        <a:buClr>
                          <a:srgbClr val="000000"/>
                        </a:buClr>
                        <a:buSzPts val="1100"/>
                        <a:buFont typeface="Arial"/>
                        <a:buNone/>
                      </a:pPr>
                      <a:r>
                        <a:rPr lang="en-US" sz="1100" u="none" cap="none" strike="noStrike">
                          <a:latin typeface="Calibri"/>
                          <a:ea typeface="Calibri"/>
                          <a:cs typeface="Calibri"/>
                          <a:sym typeface="Calibri"/>
                        </a:rPr>
                        <a:t>OL (Outer Layer)</a:t>
                      </a:r>
                      <a:endParaRPr sz="1100" u="none" cap="none" strike="noStrike">
                        <a:latin typeface="Calibri"/>
                        <a:ea typeface="Calibri"/>
                        <a:cs typeface="Calibri"/>
                        <a:sym typeface="Calibri"/>
                      </a:endParaRPr>
                    </a:p>
                  </a:txBody>
                  <a:tcPr marT="0" marB="0" marR="68575" marL="68575" anchor="ctr"/>
                </a:tc>
              </a:tr>
              <a:tr h="647700">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Material</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Aluminum Bronze 954</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100"/>
                        <a:buFont typeface="Arial"/>
                        <a:buNone/>
                      </a:pPr>
                      <a:r>
                        <a:rPr lang="en-US" sz="1100" u="none" cap="none" strike="noStrike"/>
                        <a:t>Aluminum Bronze 954</a:t>
                      </a:r>
                      <a:endParaRPr sz="1100" u="none" cap="none" strike="noStrike">
                        <a:latin typeface="Calibri"/>
                        <a:ea typeface="Calibri"/>
                        <a:cs typeface="Calibri"/>
                        <a:sym typeface="Calibri"/>
                      </a:endParaRPr>
                    </a:p>
                  </a:txBody>
                  <a:tcPr marT="0" marB="0" marR="68575" marL="68575" anchor="ctr"/>
                </a:tc>
              </a:tr>
              <a:tr h="215900">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Mandrel ID (mm)</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40</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chemeClr val="dk1"/>
                        </a:buClr>
                        <a:buSzPts val="1100"/>
                        <a:buFont typeface="Calibri"/>
                        <a:buNone/>
                      </a:pPr>
                      <a:r>
                        <a:rPr lang="en-US" sz="1100" u="none" cap="none" strike="noStrike">
                          <a:latin typeface="Calibri"/>
                          <a:ea typeface="Calibri"/>
                          <a:cs typeface="Calibri"/>
                          <a:sym typeface="Calibri"/>
                        </a:rPr>
                        <a:t>70</a:t>
                      </a:r>
                      <a:endParaRPr sz="1800" u="none" cap="none" strike="noStrike"/>
                    </a:p>
                  </a:txBody>
                  <a:tcPr marT="0" marB="0" marR="68575" marL="68575" anchor="ctr"/>
                </a:tc>
              </a:tr>
              <a:tr h="215900">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Mandrel OD (mm)</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66.2</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chemeClr val="dk1"/>
                        </a:buClr>
                        <a:buSzPts val="1100"/>
                        <a:buFont typeface="Calibri"/>
                        <a:buNone/>
                      </a:pPr>
                      <a:r>
                        <a:rPr lang="en-US" sz="1100" u="none" cap="none" strike="noStrike">
                          <a:latin typeface="Calibri"/>
                          <a:ea typeface="Calibri"/>
                          <a:cs typeface="Calibri"/>
                          <a:sym typeface="Calibri"/>
                        </a:rPr>
                        <a:t>96.2</a:t>
                      </a:r>
                      <a:endParaRPr sz="1800" u="none" cap="none" strike="noStrike"/>
                    </a:p>
                  </a:txBody>
                  <a:tcPr marT="0" marB="0" marR="68575" marL="68575" anchor="ctr"/>
                </a:tc>
              </a:tr>
              <a:tr h="431800">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Mandrel length (mm)</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chemeClr val="dk1"/>
                        </a:buClr>
                        <a:buSzPts val="1100"/>
                        <a:buFont typeface="Libre Franklin"/>
                        <a:buNone/>
                      </a:pPr>
                      <a:r>
                        <a:rPr lang="en-US" sz="1100" u="none" cap="none" strike="noStrike"/>
                        <a:t>850</a:t>
                      </a:r>
                      <a:endParaRPr sz="1100" u="none" cap="none" strike="noStrike">
                        <a:latin typeface="Calibri"/>
                        <a:ea typeface="Calibri"/>
                        <a:cs typeface="Calibri"/>
                        <a:sym typeface="Calibri"/>
                      </a:endParaRPr>
                    </a:p>
                  </a:txBody>
                  <a:tcPr marT="0" marB="0" marR="68575" marL="68575" anchor="ctr"/>
                </a:tc>
                <a:tc>
                  <a:txBody>
                    <a:bodyPr/>
                    <a:lstStyle/>
                    <a:p>
                      <a:pPr indent="0" lvl="0" marL="0" marR="0" rtl="0" algn="ctr">
                        <a:lnSpc>
                          <a:spcPct val="107000"/>
                        </a:lnSpc>
                        <a:spcBef>
                          <a:spcPts val="0"/>
                        </a:spcBef>
                        <a:spcAft>
                          <a:spcPts val="0"/>
                        </a:spcAft>
                        <a:buClr>
                          <a:srgbClr val="000000"/>
                        </a:buClr>
                        <a:buSzPts val="1100"/>
                        <a:buFont typeface="Arial"/>
                        <a:buNone/>
                      </a:pPr>
                      <a:r>
                        <a:rPr lang="en-US" sz="1100" u="none" cap="none" strike="noStrike"/>
                        <a:t>850</a:t>
                      </a:r>
                      <a:endParaRPr sz="1100" u="none" cap="none" strike="noStrike">
                        <a:latin typeface="Calibri"/>
                        <a:ea typeface="Calibri"/>
                        <a:cs typeface="Calibri"/>
                        <a:sym typeface="Calibri"/>
                      </a:endParaRPr>
                    </a:p>
                  </a:txBody>
                  <a:tcPr marT="0" marB="0" marR="68575" marL="68575" anchor="ctr"/>
                </a:tc>
              </a:tr>
            </a:tbl>
          </a:graphicData>
        </a:graphic>
      </p:graphicFrame>
      <p:sp>
        <p:nvSpPr>
          <p:cNvPr id="167" name="Google Shape;167;p10"/>
          <p:cNvSpPr txBox="1"/>
          <p:nvPr/>
        </p:nvSpPr>
        <p:spPr>
          <a:xfrm>
            <a:off x="2497475" y="1297629"/>
            <a:ext cx="2749727"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Libre Franklin"/>
                <a:ea typeface="Libre Franklin"/>
                <a:cs typeface="Libre Franklin"/>
                <a:sym typeface="Libre Franklin"/>
              </a:rPr>
              <a:t>Three coils fabricated</a:t>
            </a:r>
            <a:endParaRPr/>
          </a:p>
          <a:p>
            <a:pPr indent="0" lvl="0" marL="0" marR="0" rtl="0" algn="ctr">
              <a:spcBef>
                <a:spcPts val="0"/>
              </a:spcBef>
              <a:spcAft>
                <a:spcPts val="0"/>
              </a:spcAft>
              <a:buNone/>
            </a:pPr>
            <a:r>
              <a:t/>
            </a:r>
            <a:endParaRPr b="1" sz="1600">
              <a:solidFill>
                <a:schemeClr val="lt1"/>
              </a:solidFill>
              <a:latin typeface="Libre Franklin"/>
              <a:ea typeface="Libre Franklin"/>
              <a:cs typeface="Libre Franklin"/>
              <a:sym typeface="Libre Franklin"/>
            </a:endParaRPr>
          </a:p>
          <a:p>
            <a:pPr indent="0" lvl="0" marL="0" marR="0" rtl="0" algn="ctr">
              <a:spcBef>
                <a:spcPts val="0"/>
              </a:spcBef>
              <a:spcAft>
                <a:spcPts val="0"/>
              </a:spcAft>
              <a:buNone/>
            </a:pPr>
            <a:r>
              <a:rPr b="1" lang="en-US" sz="1600">
                <a:solidFill>
                  <a:schemeClr val="lt1"/>
                </a:solidFill>
                <a:latin typeface="Libre Franklin"/>
                <a:ea typeface="Libre Franklin"/>
                <a:cs typeface="Libre Franklin"/>
                <a:sym typeface="Libre Franklin"/>
              </a:rPr>
              <a:t>Heat treatment@NHMFL’s </a:t>
            </a:r>
            <a:endParaRPr/>
          </a:p>
          <a:p>
            <a:pPr indent="0" lvl="0" marL="0" marR="0" rtl="0" algn="ctr">
              <a:spcBef>
                <a:spcPts val="0"/>
              </a:spcBef>
              <a:spcAft>
                <a:spcPts val="0"/>
              </a:spcAft>
              <a:buNone/>
            </a:pPr>
            <a:r>
              <a:rPr b="1" lang="en-US" sz="1600">
                <a:solidFill>
                  <a:schemeClr val="lt1"/>
                </a:solidFill>
                <a:latin typeface="Libre Franklin"/>
                <a:ea typeface="Libre Franklin"/>
                <a:cs typeface="Libre Franklin"/>
                <a:sym typeface="Libre Franklin"/>
              </a:rPr>
              <a:t>RENEGADE furnace</a:t>
            </a:r>
            <a:endParaRPr/>
          </a:p>
        </p:txBody>
      </p:sp>
      <p:pic>
        <p:nvPicPr>
          <p:cNvPr id="168" name="Google Shape;168;p10"/>
          <p:cNvPicPr preferRelativeResize="0"/>
          <p:nvPr/>
        </p:nvPicPr>
        <p:blipFill rotWithShape="1">
          <a:blip r:embed="rId4">
            <a:alphaModFix/>
          </a:blip>
          <a:srcRect b="0" l="0" r="0" t="0"/>
          <a:stretch/>
        </p:blipFill>
        <p:spPr>
          <a:xfrm>
            <a:off x="7539933" y="1996704"/>
            <a:ext cx="3994721" cy="2899399"/>
          </a:xfrm>
          <a:prstGeom prst="rect">
            <a:avLst/>
          </a:prstGeom>
          <a:noFill/>
          <a:ln>
            <a:noFill/>
          </a:ln>
        </p:spPr>
      </p:pic>
      <p:pic>
        <p:nvPicPr>
          <p:cNvPr id="169" name="Google Shape;169;p10"/>
          <p:cNvPicPr preferRelativeResize="0"/>
          <p:nvPr/>
        </p:nvPicPr>
        <p:blipFill rotWithShape="1">
          <a:blip r:embed="rId5">
            <a:alphaModFix/>
          </a:blip>
          <a:srcRect b="0" l="0" r="0" t="0"/>
          <a:stretch/>
        </p:blipFill>
        <p:spPr>
          <a:xfrm>
            <a:off x="3192525" y="2535025"/>
            <a:ext cx="4128333" cy="2998985"/>
          </a:xfrm>
          <a:prstGeom prst="rect">
            <a:avLst/>
          </a:prstGeom>
          <a:noFill/>
          <a:ln>
            <a:noFill/>
          </a:ln>
        </p:spPr>
      </p:pic>
      <p:sp>
        <p:nvSpPr>
          <p:cNvPr id="170" name="Google Shape;170;p10"/>
          <p:cNvSpPr/>
          <p:nvPr/>
        </p:nvSpPr>
        <p:spPr>
          <a:xfrm>
            <a:off x="127000" y="1039867"/>
            <a:ext cx="7193858" cy="5628944"/>
          </a:xfrm>
          <a:prstGeom prst="rect">
            <a:avLst/>
          </a:prstGeom>
          <a:no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71" name="Google Shape;171;p10"/>
          <p:cNvSpPr txBox="1"/>
          <p:nvPr/>
        </p:nvSpPr>
        <p:spPr>
          <a:xfrm>
            <a:off x="5256691" y="1112963"/>
            <a:ext cx="1069524" cy="369332"/>
          </a:xfrm>
          <a:prstGeom prst="rect">
            <a:avLst/>
          </a:prstGeom>
          <a:solidFill>
            <a:srgbClr val="E5B8B7"/>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Libre Franklin"/>
                <a:ea typeface="Libre Franklin"/>
                <a:cs typeface="Libre Franklin"/>
                <a:sym typeface="Libre Franklin"/>
              </a:rPr>
              <a:t>Bi-CCT1</a:t>
            </a:r>
            <a:endParaRPr/>
          </a:p>
        </p:txBody>
      </p:sp>
      <p:sp>
        <p:nvSpPr>
          <p:cNvPr id="172" name="Google Shape;172;p10"/>
          <p:cNvSpPr txBox="1"/>
          <p:nvPr/>
        </p:nvSpPr>
        <p:spPr>
          <a:xfrm>
            <a:off x="4396442" y="2388249"/>
            <a:ext cx="1980029" cy="369332"/>
          </a:xfrm>
          <a:prstGeom prst="rect">
            <a:avLst/>
          </a:prstGeom>
          <a:solidFill>
            <a:srgbClr val="FBD4B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Libre Franklin"/>
                <a:ea typeface="Libre Franklin"/>
                <a:cs typeface="Libre Franklin"/>
                <a:sym typeface="Libre Franklin"/>
              </a:rPr>
              <a:t>Bi-CCT1 in CCT6</a:t>
            </a:r>
            <a:endParaRPr/>
          </a:p>
        </p:txBody>
      </p:sp>
      <p:sp>
        <p:nvSpPr>
          <p:cNvPr id="173" name="Google Shape;173;p10"/>
          <p:cNvSpPr txBox="1"/>
          <p:nvPr/>
        </p:nvSpPr>
        <p:spPr>
          <a:xfrm>
            <a:off x="8547278" y="1651572"/>
            <a:ext cx="1980029" cy="369332"/>
          </a:xfrm>
          <a:prstGeom prst="rect">
            <a:avLst/>
          </a:prstGeom>
          <a:solidFill>
            <a:srgbClr val="FBD4B4"/>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Libre Franklin"/>
                <a:ea typeface="Libre Franklin"/>
                <a:cs typeface="Libre Franklin"/>
                <a:sym typeface="Libre Franklin"/>
              </a:rPr>
              <a:t>Bi-CCT2 in CCT6</a:t>
            </a:r>
            <a:endParaRPr/>
          </a:p>
        </p:txBody>
      </p:sp>
      <p:sp>
        <p:nvSpPr>
          <p:cNvPr id="174" name="Google Shape;174;p10"/>
          <p:cNvSpPr txBox="1"/>
          <p:nvPr>
            <p:ph idx="1" type="body"/>
          </p:nvPr>
        </p:nvSpPr>
        <p:spPr>
          <a:xfrm>
            <a:off x="2532436" y="5056281"/>
            <a:ext cx="5007497" cy="2923927"/>
          </a:xfrm>
          <a:prstGeom prst="rect">
            <a:avLst/>
          </a:prstGeom>
          <a:noFill/>
          <a:ln>
            <a:noFill/>
          </a:ln>
        </p:spPr>
        <p:txBody>
          <a:bodyPr anchorCtr="0" anchor="t" bIns="45700" lIns="91425" spcFirstLastPara="1" rIns="91425" wrap="square" tIns="45700">
            <a:normAutofit/>
          </a:bodyPr>
          <a:lstStyle/>
          <a:p>
            <a:pPr indent="-228600" lvl="0" marL="457200" rtl="0" algn="l">
              <a:spcBef>
                <a:spcPts val="360"/>
              </a:spcBef>
              <a:spcAft>
                <a:spcPts val="0"/>
              </a:spcAft>
              <a:buClr>
                <a:schemeClr val="dk2"/>
              </a:buClr>
              <a:buSzPts val="1800"/>
              <a:buNone/>
            </a:pPr>
            <a:r>
              <a:t/>
            </a:r>
            <a:endParaRPr sz="1600"/>
          </a:p>
          <a:p>
            <a:pPr indent="-342900" lvl="1" marL="914400" rtl="0" algn="l">
              <a:spcBef>
                <a:spcPts val="360"/>
              </a:spcBef>
              <a:spcAft>
                <a:spcPts val="0"/>
              </a:spcAft>
              <a:buSzPts val="1800"/>
              <a:buChar char="o"/>
            </a:pPr>
            <a:r>
              <a:rPr b="1" lang="en-US" sz="1600"/>
              <a:t>BiCCT1</a:t>
            </a:r>
            <a:endParaRPr/>
          </a:p>
          <a:p>
            <a:pPr indent="-342900" lvl="2" marL="1371600" rtl="0" algn="l">
              <a:spcBef>
                <a:spcPts val="360"/>
              </a:spcBef>
              <a:spcAft>
                <a:spcPts val="0"/>
              </a:spcAft>
              <a:buSzPts val="1800"/>
              <a:buChar char="•"/>
            </a:pPr>
            <a:r>
              <a:rPr lang="en-US" sz="1600"/>
              <a:t>Target: ~5 T in 40 mm aperture</a:t>
            </a:r>
            <a:endParaRPr/>
          </a:p>
          <a:p>
            <a:pPr indent="-342900" lvl="2" marL="1371600" rtl="0" algn="l">
              <a:spcBef>
                <a:spcPts val="360"/>
              </a:spcBef>
              <a:spcAft>
                <a:spcPts val="0"/>
              </a:spcAft>
              <a:buSzPts val="1800"/>
              <a:buChar char="•"/>
            </a:pPr>
            <a:r>
              <a:rPr lang="en-US" sz="1600"/>
              <a:t>Coils wound and ready for reaction</a:t>
            </a:r>
            <a:endParaRPr/>
          </a:p>
          <a:p>
            <a:pPr indent="-228600" lvl="0" marL="457200" rtl="0" algn="l">
              <a:spcBef>
                <a:spcPts val="360"/>
              </a:spcBef>
              <a:spcAft>
                <a:spcPts val="0"/>
              </a:spcAft>
              <a:buClr>
                <a:schemeClr val="dk2"/>
              </a:buClr>
              <a:buSzPts val="1800"/>
              <a:buNone/>
            </a:pPr>
            <a:r>
              <a:t/>
            </a:r>
            <a:endParaRPr sz="1600"/>
          </a:p>
          <a:p>
            <a:pPr indent="0" lvl="1" marL="571500" rtl="0" algn="l">
              <a:spcBef>
                <a:spcPts val="360"/>
              </a:spcBef>
              <a:spcAft>
                <a:spcPts val="0"/>
              </a:spcAft>
              <a:buSzPts val="1800"/>
              <a:buNone/>
            </a:pPr>
            <a:r>
              <a:t/>
            </a:r>
            <a:endParaRPr sz="1600"/>
          </a:p>
        </p:txBody>
      </p:sp>
      <p:sp>
        <p:nvSpPr>
          <p:cNvPr id="175" name="Google Shape;175;p10"/>
          <p:cNvSpPr txBox="1"/>
          <p:nvPr/>
        </p:nvSpPr>
        <p:spPr>
          <a:xfrm>
            <a:off x="7105139" y="4929297"/>
            <a:ext cx="5007497" cy="2923927"/>
          </a:xfrm>
          <a:prstGeom prst="rect">
            <a:avLst/>
          </a:prstGeom>
          <a:noFill/>
          <a:ln>
            <a:noFill/>
          </a:ln>
        </p:spPr>
        <p:txBody>
          <a:bodyPr anchorCtr="0" anchor="t" bIns="45700" lIns="91425" spcFirstLastPara="1" rIns="91425" wrap="square" tIns="45700">
            <a:normAutofit/>
          </a:bodyPr>
          <a:lstStyle/>
          <a:p>
            <a:pPr indent="-342900" lvl="1" marL="914400" marR="0" rtl="0" algn="l">
              <a:lnSpc>
                <a:spcPct val="100000"/>
              </a:lnSpc>
              <a:spcBef>
                <a:spcPts val="360"/>
              </a:spcBef>
              <a:spcAft>
                <a:spcPts val="0"/>
              </a:spcAft>
              <a:buClr>
                <a:srgbClr val="1F497D"/>
              </a:buClr>
              <a:buSzPts val="1800"/>
              <a:buFont typeface="Courier New"/>
              <a:buChar char="o"/>
            </a:pPr>
            <a:r>
              <a:rPr b="1" i="0" lang="en-US" sz="1600" u="none" cap="none" strike="noStrike">
                <a:solidFill>
                  <a:srgbClr val="1F497D"/>
                </a:solidFill>
                <a:latin typeface="Arial"/>
                <a:ea typeface="Arial"/>
                <a:cs typeface="Arial"/>
                <a:sym typeface="Arial"/>
              </a:rPr>
              <a:t>BiCCT2</a:t>
            </a:r>
            <a:endParaRPr/>
          </a:p>
          <a:p>
            <a:pPr indent="-342900" lvl="2" marL="1371600" marR="0" rtl="0" algn="l">
              <a:lnSpc>
                <a:spcPct val="100000"/>
              </a:lnSpc>
              <a:spcBef>
                <a:spcPts val="360"/>
              </a:spcBef>
              <a:spcAft>
                <a:spcPts val="0"/>
              </a:spcAft>
              <a:buClr>
                <a:srgbClr val="1F497D"/>
              </a:buClr>
              <a:buSzPts val="1800"/>
              <a:buFont typeface="Arial"/>
              <a:buChar char="•"/>
            </a:pPr>
            <a:r>
              <a:rPr b="0" i="0" lang="en-US" sz="1600" u="none" cap="none" strike="noStrike">
                <a:solidFill>
                  <a:srgbClr val="1F497D"/>
                </a:solidFill>
                <a:latin typeface="Arial"/>
                <a:ea typeface="Arial"/>
                <a:cs typeface="Arial"/>
                <a:sym typeface="Arial"/>
              </a:rPr>
              <a:t>Target: ~7 T in 40 mm aperture</a:t>
            </a:r>
            <a:endParaRPr/>
          </a:p>
          <a:p>
            <a:pPr indent="-342900" lvl="2" marL="1371600" marR="0" rtl="0" algn="l">
              <a:lnSpc>
                <a:spcPct val="100000"/>
              </a:lnSpc>
              <a:spcBef>
                <a:spcPts val="360"/>
              </a:spcBef>
              <a:spcAft>
                <a:spcPts val="0"/>
              </a:spcAft>
              <a:buClr>
                <a:srgbClr val="1F497D"/>
              </a:buClr>
              <a:buSzPts val="1800"/>
              <a:buFont typeface="Arial"/>
              <a:buChar char="•"/>
            </a:pPr>
            <a:r>
              <a:rPr b="0" i="0" lang="en-US" sz="1600" u="none" cap="none" strike="noStrike">
                <a:solidFill>
                  <a:srgbClr val="1F497D"/>
                </a:solidFill>
                <a:latin typeface="Arial"/>
                <a:ea typeface="Arial"/>
                <a:cs typeface="Arial"/>
                <a:sym typeface="Arial"/>
              </a:rPr>
              <a:t>Cable fabricated.</a:t>
            </a:r>
            <a:endParaRPr/>
          </a:p>
          <a:p>
            <a:pPr indent="-342900" lvl="2" marL="1371600" marR="0" rtl="0" algn="l">
              <a:lnSpc>
                <a:spcPct val="100000"/>
              </a:lnSpc>
              <a:spcBef>
                <a:spcPts val="360"/>
              </a:spcBef>
              <a:spcAft>
                <a:spcPts val="0"/>
              </a:spcAft>
              <a:buClr>
                <a:srgbClr val="1F497D"/>
              </a:buClr>
              <a:buSzPts val="1800"/>
              <a:buFont typeface="Arial"/>
              <a:buChar char="•"/>
            </a:pPr>
            <a:r>
              <a:rPr b="0" i="0" lang="en-US" sz="1600" u="none" cap="none" strike="noStrike">
                <a:solidFill>
                  <a:srgbClr val="1F497D"/>
                </a:solidFill>
                <a:latin typeface="Arial"/>
                <a:ea typeface="Arial"/>
                <a:cs typeface="Arial"/>
                <a:sym typeface="Arial"/>
              </a:rPr>
              <a:t>Winding test in progress</a:t>
            </a:r>
            <a:endParaRPr/>
          </a:p>
          <a:p>
            <a:pPr indent="-228600" lvl="0" marL="457200" marR="0" rtl="0" algn="l">
              <a:lnSpc>
                <a:spcPct val="100000"/>
              </a:lnSpc>
              <a:spcBef>
                <a:spcPts val="360"/>
              </a:spcBef>
              <a:spcAft>
                <a:spcPts val="0"/>
              </a:spcAft>
              <a:buClr>
                <a:schemeClr val="dk2"/>
              </a:buClr>
              <a:buSzPts val="1800"/>
              <a:buFont typeface="Arial"/>
              <a:buNone/>
            </a:pPr>
            <a:r>
              <a:t/>
            </a:r>
            <a:endParaRPr b="0" i="0" sz="1600" u="none" cap="none" strike="noStrike">
              <a:solidFill>
                <a:schemeClr val="dk2"/>
              </a:solidFill>
              <a:latin typeface="Arial"/>
              <a:ea typeface="Arial"/>
              <a:cs typeface="Arial"/>
              <a:sym typeface="Arial"/>
            </a:endParaRPr>
          </a:p>
          <a:p>
            <a:pPr indent="0" lvl="1" marL="571500" marR="0" rtl="0" algn="l">
              <a:lnSpc>
                <a:spcPct val="100000"/>
              </a:lnSpc>
              <a:spcBef>
                <a:spcPts val="360"/>
              </a:spcBef>
              <a:spcAft>
                <a:spcPts val="0"/>
              </a:spcAft>
              <a:buClr>
                <a:srgbClr val="1F497D"/>
              </a:buClr>
              <a:buSzPts val="1800"/>
              <a:buFont typeface="Courier New"/>
              <a:buNone/>
            </a:pPr>
            <a:r>
              <a:t/>
            </a:r>
            <a:endParaRPr b="0" i="0" sz="1600" u="none" cap="none" strike="noStrike">
              <a:solidFill>
                <a:srgbClr val="1F497D"/>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1"/>
          <p:cNvSpPr txBox="1"/>
          <p:nvPr>
            <p:ph idx="2" type="body"/>
          </p:nvPr>
        </p:nvSpPr>
        <p:spPr>
          <a:xfrm>
            <a:off x="1817688" y="196622"/>
            <a:ext cx="8556625" cy="543605"/>
          </a:xfrm>
          <a:prstGeom prst="rect">
            <a:avLst/>
          </a:prstGeom>
          <a:noFill/>
          <a:ln>
            <a:noFill/>
          </a:ln>
        </p:spPr>
        <p:txBody>
          <a:bodyPr anchorCtr="0" anchor="t" bIns="45700" lIns="91425" spcFirstLastPara="1" rIns="91425" wrap="square" tIns="45700">
            <a:normAutofit fontScale="92500" lnSpcReduction="10000"/>
          </a:bodyPr>
          <a:lstStyle/>
          <a:p>
            <a:pPr indent="-228600" lvl="0" marL="457200" rtl="0" algn="ctr">
              <a:spcBef>
                <a:spcPts val="560"/>
              </a:spcBef>
              <a:spcAft>
                <a:spcPts val="0"/>
              </a:spcAft>
              <a:buClr>
                <a:schemeClr val="lt1"/>
              </a:buClr>
              <a:buSzPct val="108108"/>
              <a:buNone/>
            </a:pPr>
            <a:r>
              <a:rPr lang="en-US"/>
              <a:t>CPRD conductor request</a:t>
            </a:r>
            <a:endParaRPr/>
          </a:p>
        </p:txBody>
      </p:sp>
      <p:sp>
        <p:nvSpPr>
          <p:cNvPr id="181" name="Google Shape;181;p11"/>
          <p:cNvSpPr txBox="1"/>
          <p:nvPr>
            <p:ph idx="12" type="sldNum"/>
          </p:nvPr>
        </p:nvSpPr>
        <p:spPr>
          <a:xfrm>
            <a:off x="11512784" y="6486249"/>
            <a:ext cx="67921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SzPts val="1000"/>
              <a:buNone/>
            </a:pPr>
            <a:fld id="{00000000-1234-1234-1234-123412341234}" type="slidenum">
              <a:rPr lang="en-US"/>
              <a:t>‹#›</a:t>
            </a:fld>
            <a:endParaRPr/>
          </a:p>
        </p:txBody>
      </p:sp>
      <p:sp>
        <p:nvSpPr>
          <p:cNvPr id="182" name="Google Shape;182;p11"/>
          <p:cNvSpPr txBox="1"/>
          <p:nvPr>
            <p:ph idx="1" type="body"/>
          </p:nvPr>
        </p:nvSpPr>
        <p:spPr>
          <a:xfrm flipH="1">
            <a:off x="1562100" y="1143000"/>
            <a:ext cx="9067800" cy="5001369"/>
          </a:xfrm>
          <a:prstGeom prst="rect">
            <a:avLst/>
          </a:prstGeom>
          <a:solidFill>
            <a:srgbClr val="FFFFFF"/>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222222"/>
              </a:buClr>
              <a:buSzPts val="1100"/>
              <a:buFont typeface="Calibri"/>
              <a:buNone/>
            </a:pPr>
            <a:r>
              <a:rPr b="0" i="0" lang="en-US" sz="1100" u="none" cap="none" strike="noStrike">
                <a:solidFill>
                  <a:srgbClr val="222222"/>
                </a:solidFill>
                <a:latin typeface="Calibri"/>
                <a:ea typeface="Calibri"/>
                <a:cs typeface="Calibri"/>
                <a:sym typeface="Calibri"/>
              </a:rPr>
              <a:t>On Thu, Jan 23, 2025 at 7:02 PM Ian Pong &lt;</a:t>
            </a:r>
            <a:r>
              <a:rPr b="0" i="0" lang="en-US" sz="1100" u="sng" cap="none" strike="noStrike">
                <a:solidFill>
                  <a:srgbClr val="1155CC"/>
                </a:solidFill>
                <a:latin typeface="Calibri"/>
                <a:ea typeface="Calibri"/>
                <a:cs typeface="Calibri"/>
                <a:sym typeface="Calibri"/>
                <a:hlinkClick r:id="rId3">
                  <a:extLst>
                    <a:ext uri="{A12FA001-AC4F-418D-AE19-62706E023703}">
                      <ahyp:hlinkClr val="tx"/>
                    </a:ext>
                  </a:extLst>
                </a:hlinkClick>
              </a:rPr>
              <a:t>ipong@lbl.gov</a:t>
            </a:r>
            <a:r>
              <a:rPr b="0" i="0" lang="en-US" sz="1100" u="none" cap="none" strike="noStrike">
                <a:solidFill>
                  <a:srgbClr val="222222"/>
                </a:solidFill>
                <a:latin typeface="Calibri"/>
                <a:ea typeface="Calibri"/>
                <a:cs typeface="Calibri"/>
                <a:sym typeface="Calibri"/>
              </a:rPr>
              <a:t>&gt; wrote:</a:t>
            </a:r>
            <a:br>
              <a:rPr b="0" i="0" lang="en-US" sz="1100" u="none" cap="none" strike="noStrike">
                <a:solidFill>
                  <a:srgbClr val="222222"/>
                </a:solidFill>
                <a:latin typeface="Calibri"/>
                <a:ea typeface="Calibri"/>
                <a:cs typeface="Calibri"/>
                <a:sym typeface="Calibri"/>
              </a:rPr>
            </a:b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Dear Tengming and Vadim,</a:t>
            </a:r>
            <a:endParaRPr/>
          </a:p>
          <a:p>
            <a:pPr indent="0" lvl="0" marL="0" marR="0" rtl="0" algn="l">
              <a:lnSpc>
                <a:spcPct val="100000"/>
              </a:lnSpc>
              <a:spcBef>
                <a:spcPts val="0"/>
              </a:spcBef>
              <a:spcAft>
                <a:spcPts val="0"/>
              </a:spcAft>
              <a:buClr>
                <a:schemeClr val="dk1"/>
              </a:buClr>
              <a:buSzPts val="1100"/>
              <a:buFont typeface="Calibri"/>
              <a:buNone/>
            </a:pPr>
            <a:br>
              <a:rPr b="0" i="0" lang="en-US" sz="1100" u="none" cap="none" strike="noStrike">
                <a:solidFill>
                  <a:schemeClr val="dk1"/>
                </a:solidFill>
                <a:latin typeface="Calibri"/>
                <a:ea typeface="Calibri"/>
                <a:cs typeface="Calibri"/>
                <a:sym typeface="Calibri"/>
              </a:rPr>
            </a:b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Hello.  I am writing to you regarding the conductors needs from MDP Area Ib and Ic.</a:t>
            </a:r>
            <a:endParaRPr/>
          </a:p>
          <a:p>
            <a:pPr indent="0" lvl="0" marL="0" marR="0" rtl="0" algn="l">
              <a:lnSpc>
                <a:spcPct val="100000"/>
              </a:lnSpc>
              <a:spcBef>
                <a:spcPts val="0"/>
              </a:spcBef>
              <a:spcAft>
                <a:spcPts val="0"/>
              </a:spcAft>
              <a:buClr>
                <a:schemeClr val="dk1"/>
              </a:buClr>
              <a:buSzPts val="1100"/>
              <a:buFont typeface="Calibri"/>
              <a:buNone/>
            </a:pPr>
            <a:br>
              <a:rPr b="0" i="0" lang="en-US" sz="1100" u="none" cap="none" strike="noStrike">
                <a:solidFill>
                  <a:schemeClr val="dk1"/>
                </a:solidFill>
                <a:latin typeface="Calibri"/>
                <a:ea typeface="Calibri"/>
                <a:cs typeface="Calibri"/>
                <a:sym typeface="Calibri"/>
              </a:rPr>
            </a:b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Could you collect from the MDP </a:t>
            </a:r>
            <a:r>
              <a:rPr b="0" i="1" lang="en-US" sz="1100" u="none" cap="none" strike="noStrike">
                <a:solidFill>
                  <a:schemeClr val="dk1"/>
                </a:solidFill>
                <a:latin typeface="Calibri"/>
                <a:ea typeface="Calibri"/>
                <a:cs typeface="Calibri"/>
                <a:sym typeface="Calibri"/>
              </a:rPr>
              <a:t>BI-2212 and REBCO insert dipoles (Area I.b and I.c)</a:t>
            </a:r>
            <a:r>
              <a:rPr b="0" i="0" lang="en-US" sz="1100" u="none" cap="none" strike="noStrike">
                <a:solidFill>
                  <a:schemeClr val="dk1"/>
                </a:solidFill>
                <a:latin typeface="Calibri"/>
                <a:ea typeface="Calibri"/>
                <a:cs typeface="Calibri"/>
                <a:sym typeface="Calibri"/>
              </a:rPr>
              <a:t>, for which you are the sub-Area coordinators, any conductor needs and communicate with me please?  I am including Paolo here so that he can coordinate and provide input on the hybrid integration.</a:t>
            </a:r>
            <a:endParaRPr/>
          </a:p>
          <a:p>
            <a:pPr indent="0" lvl="0" marL="0" marR="0" rtl="0" algn="l">
              <a:lnSpc>
                <a:spcPct val="100000"/>
              </a:lnSpc>
              <a:spcBef>
                <a:spcPts val="0"/>
              </a:spcBef>
              <a:spcAft>
                <a:spcPts val="0"/>
              </a:spcAft>
              <a:buClr>
                <a:schemeClr val="dk1"/>
              </a:buClr>
              <a:buSzPts val="1100"/>
              <a:buFont typeface="Calibri"/>
              <a:buNone/>
            </a:pPr>
            <a:br>
              <a:rPr b="0" i="0" lang="en-US" sz="1100" u="none" cap="none" strike="noStrike">
                <a:solidFill>
                  <a:schemeClr val="dk1"/>
                </a:solidFill>
                <a:latin typeface="Calibri"/>
                <a:ea typeface="Calibri"/>
                <a:cs typeface="Calibri"/>
                <a:sym typeface="Calibri"/>
              </a:rPr>
            </a:b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 would like to have your input before the MDP Collaboration Meeting (end of May).  When assessing your conductor needs, please consider:</a:t>
            </a:r>
            <a:endParaRPr/>
          </a:p>
          <a:p>
            <a:pPr indent="-69850" lvl="0" marL="0" marR="0" rtl="0" algn="l">
              <a:lnSpc>
                <a:spcPct val="100000"/>
              </a:lnSpc>
              <a:spcBef>
                <a:spcPts val="0"/>
              </a:spcBef>
              <a:spcAft>
                <a:spcPts val="0"/>
              </a:spcAft>
              <a:buClr>
                <a:schemeClr val="dk1"/>
              </a:buClr>
              <a:buSzPts val="1100"/>
              <a:buFont typeface="Calibri"/>
              <a:buChar char="•"/>
            </a:pPr>
            <a:r>
              <a:rPr b="0" i="0" lang="en-US" sz="1100" u="none" cap="none" strike="noStrike">
                <a:solidFill>
                  <a:schemeClr val="dk1"/>
                </a:solidFill>
                <a:latin typeface="Calibri"/>
                <a:ea typeface="Calibri"/>
                <a:cs typeface="Calibri"/>
                <a:sym typeface="Calibri"/>
              </a:rPr>
              <a:t>The lead time.  The lead time for orders to deliver has been long and growing.  2 years is what we might need to expect from PO signature to receiving strands.  Quotation, negotiations, and approvals for large dollar value orders, and cabling and insulation will easily add several months on either side of the lead time.</a:t>
            </a:r>
            <a:endParaRPr/>
          </a:p>
          <a:p>
            <a:pPr indent="-69850" lvl="0" marL="0" marR="0" rtl="0" algn="l">
              <a:lnSpc>
                <a:spcPct val="100000"/>
              </a:lnSpc>
              <a:spcBef>
                <a:spcPts val="0"/>
              </a:spcBef>
              <a:spcAft>
                <a:spcPts val="0"/>
              </a:spcAft>
              <a:buClr>
                <a:schemeClr val="dk1"/>
              </a:buClr>
              <a:buSzPts val="1100"/>
              <a:buFont typeface="Calibri"/>
              <a:buChar char="•"/>
            </a:pPr>
            <a:r>
              <a:rPr b="0" i="0" lang="en-US" sz="1100" u="none" cap="none" strike="noStrike">
                <a:solidFill>
                  <a:schemeClr val="dk1"/>
                </a:solidFill>
                <a:latin typeface="Calibri"/>
                <a:ea typeface="Calibri"/>
                <a:cs typeface="Calibri"/>
                <a:sym typeface="Calibri"/>
              </a:rPr>
              <a:t>The time period.  CPRD would like to encourage you to consider your needs into the future (in line with the revised MDP roadmap) as far as you can.  Please indicate your needs accordingly.</a:t>
            </a:r>
            <a:endParaRPr/>
          </a:p>
          <a:p>
            <a:pPr indent="-69850" lvl="0" marL="0" marR="0" rtl="0" algn="l">
              <a:lnSpc>
                <a:spcPct val="100000"/>
              </a:lnSpc>
              <a:spcBef>
                <a:spcPts val="0"/>
              </a:spcBef>
              <a:spcAft>
                <a:spcPts val="0"/>
              </a:spcAft>
              <a:buClr>
                <a:schemeClr val="dk1"/>
              </a:buClr>
              <a:buSzPts val="1100"/>
              <a:buFont typeface="Calibri"/>
              <a:buChar char="•"/>
            </a:pPr>
            <a:r>
              <a:rPr b="0" i="0" lang="en-US" sz="1100" u="none" cap="none" strike="noStrike">
                <a:solidFill>
                  <a:schemeClr val="dk1"/>
                </a:solidFill>
                <a:latin typeface="Calibri"/>
                <a:ea typeface="Calibri"/>
                <a:cs typeface="Calibri"/>
                <a:sym typeface="Calibri"/>
              </a:rPr>
              <a:t>Where you can, indications on the specification, however general, will be welcomed.</a:t>
            </a:r>
            <a:endParaRPr/>
          </a:p>
          <a:p>
            <a:pPr indent="-69850" lvl="0" marL="0" marR="0" rtl="0" algn="l">
              <a:lnSpc>
                <a:spcPct val="100000"/>
              </a:lnSpc>
              <a:spcBef>
                <a:spcPts val="0"/>
              </a:spcBef>
              <a:spcAft>
                <a:spcPts val="0"/>
              </a:spcAft>
              <a:buClr>
                <a:schemeClr val="dk1"/>
              </a:buClr>
              <a:buSzPts val="1100"/>
              <a:buFont typeface="Calibri"/>
              <a:buChar char="•"/>
            </a:pPr>
            <a:r>
              <a:rPr b="0" i="0" lang="en-US" sz="1100" u="none" cap="none" strike="noStrike">
                <a:solidFill>
                  <a:schemeClr val="dk1"/>
                </a:solidFill>
                <a:latin typeface="Calibri"/>
                <a:ea typeface="Calibri"/>
                <a:cs typeface="Calibri"/>
                <a:sym typeface="Calibri"/>
              </a:rPr>
              <a:t>This can be your Area's initial view.  Please do not feel you will be bound by it.</a:t>
            </a:r>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The Area plan for conductor usage should be presented at MDP general meetings and/or the annual collaboration meeting.  CPRD is preparing the planning of our upcoming portfolio and strategy on conductor procurement.  Your input would be very valuable to us.</a:t>
            </a:r>
            <a:endParaRPr/>
          </a:p>
          <a:p>
            <a:pPr indent="0" lvl="0" marL="0" marR="0" rtl="0" algn="l">
              <a:lnSpc>
                <a:spcPct val="100000"/>
              </a:lnSpc>
              <a:spcBef>
                <a:spcPts val="0"/>
              </a:spcBef>
              <a:spcAft>
                <a:spcPts val="0"/>
              </a:spcAft>
              <a:buClr>
                <a:schemeClr val="dk1"/>
              </a:buClr>
              <a:buSzPts val="1100"/>
              <a:buFont typeface="Calibri"/>
              <a:buNone/>
            </a:pPr>
            <a:br>
              <a:rPr b="0" i="0" lang="en-US" sz="1100" u="none" cap="none" strike="noStrike">
                <a:solidFill>
                  <a:schemeClr val="dk1"/>
                </a:solidFill>
                <a:latin typeface="Calibri"/>
                <a:ea typeface="Calibri"/>
                <a:cs typeface="Calibri"/>
                <a:sym typeface="Calibri"/>
              </a:rPr>
            </a:b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Please let us know.  We look forward to hearing from you.</a:t>
            </a:r>
            <a:endParaRPr/>
          </a:p>
          <a:p>
            <a:pPr indent="0" lvl="0" marL="0" marR="0" rtl="0" algn="l">
              <a:lnSpc>
                <a:spcPct val="100000"/>
              </a:lnSpc>
              <a:spcBef>
                <a:spcPts val="0"/>
              </a:spcBef>
              <a:spcAft>
                <a:spcPts val="0"/>
              </a:spcAft>
              <a:buClr>
                <a:schemeClr val="dk1"/>
              </a:buClr>
              <a:buSzPts val="1100"/>
              <a:buFont typeface="Calibri"/>
              <a:buNone/>
            </a:pPr>
            <a:br>
              <a:rPr b="0" i="0" lang="en-US" sz="1100" u="none" cap="none" strike="noStrike">
                <a:solidFill>
                  <a:schemeClr val="dk1"/>
                </a:solidFill>
                <a:latin typeface="Calibri"/>
                <a:ea typeface="Calibri"/>
                <a:cs typeface="Calibri"/>
                <a:sym typeface="Calibri"/>
              </a:rPr>
            </a:b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With best wishes,</a:t>
            </a:r>
            <a:endParaRPr/>
          </a:p>
          <a:p>
            <a:pPr indent="0" lvl="0" marL="0" marR="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Ian.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2"/>
          <p:cNvSpPr txBox="1"/>
          <p:nvPr>
            <p:ph idx="1" type="body"/>
          </p:nvPr>
        </p:nvSpPr>
        <p:spPr>
          <a:xfrm>
            <a:off x="473529" y="1284289"/>
            <a:ext cx="11244943" cy="4504506"/>
          </a:xfrm>
          <a:prstGeom prst="rect">
            <a:avLst/>
          </a:prstGeom>
          <a:noFill/>
          <a:ln>
            <a:noFill/>
          </a:ln>
        </p:spPr>
        <p:txBody>
          <a:bodyPr anchorCtr="0" anchor="t" bIns="45700" lIns="91425" spcFirstLastPara="1" rIns="91425" wrap="square" tIns="45700">
            <a:normAutofit/>
          </a:bodyPr>
          <a:lstStyle/>
          <a:p>
            <a:pPr indent="-342900" lvl="0" marL="457200" rtl="0" algn="l">
              <a:spcBef>
                <a:spcPts val="360"/>
              </a:spcBef>
              <a:spcAft>
                <a:spcPts val="0"/>
              </a:spcAft>
              <a:buClr>
                <a:schemeClr val="dk2"/>
              </a:buClr>
              <a:buSzPts val="1800"/>
              <a:buChar char="•"/>
            </a:pPr>
            <a:r>
              <a:rPr lang="en-US" sz="1400"/>
              <a:t>Paolo Ferracin, US-MDP General Meeting, 11/20/2024</a:t>
            </a:r>
            <a:endParaRPr sz="1400"/>
          </a:p>
        </p:txBody>
      </p:sp>
      <p:sp>
        <p:nvSpPr>
          <p:cNvPr id="188" name="Google Shape;188;p12"/>
          <p:cNvSpPr txBox="1"/>
          <p:nvPr>
            <p:ph idx="2" type="body"/>
          </p:nvPr>
        </p:nvSpPr>
        <p:spPr>
          <a:xfrm>
            <a:off x="1817688" y="196622"/>
            <a:ext cx="8556625" cy="543605"/>
          </a:xfrm>
          <a:prstGeom prst="rect">
            <a:avLst/>
          </a:prstGeom>
          <a:noFill/>
          <a:ln>
            <a:noFill/>
          </a:ln>
        </p:spPr>
        <p:txBody>
          <a:bodyPr anchorCtr="0" anchor="t" bIns="45700" lIns="91425" spcFirstLastPara="1" rIns="91425" wrap="square" tIns="45700">
            <a:normAutofit fontScale="77500" lnSpcReduction="20000"/>
          </a:bodyPr>
          <a:lstStyle/>
          <a:p>
            <a:pPr indent="-228600" lvl="0" marL="457200" rtl="0" algn="ctr">
              <a:spcBef>
                <a:spcPts val="560"/>
              </a:spcBef>
              <a:spcAft>
                <a:spcPts val="0"/>
              </a:spcAft>
              <a:buClr>
                <a:schemeClr val="lt1"/>
              </a:buClr>
              <a:buSzPct val="129032"/>
              <a:buNone/>
            </a:pPr>
            <a:r>
              <a:rPr lang="en-US"/>
              <a:t>Possible milestones coupled with hybrid magnet program</a:t>
            </a:r>
            <a:endParaRPr/>
          </a:p>
        </p:txBody>
      </p:sp>
      <p:sp>
        <p:nvSpPr>
          <p:cNvPr id="189" name="Google Shape;189;p12"/>
          <p:cNvSpPr txBox="1"/>
          <p:nvPr>
            <p:ph idx="12" type="sldNum"/>
          </p:nvPr>
        </p:nvSpPr>
        <p:spPr>
          <a:xfrm>
            <a:off x="11512784" y="6486249"/>
            <a:ext cx="679216"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SzPts val="1000"/>
              <a:buNone/>
            </a:pPr>
            <a:fld id="{00000000-1234-1234-1234-123412341234}" type="slidenum">
              <a:rPr lang="en-US"/>
              <a:t>‹#›</a:t>
            </a:fld>
            <a:endParaRPr/>
          </a:p>
        </p:txBody>
      </p:sp>
      <p:pic>
        <p:nvPicPr>
          <p:cNvPr id="190" name="Google Shape;190;p12"/>
          <p:cNvPicPr preferRelativeResize="0"/>
          <p:nvPr/>
        </p:nvPicPr>
        <p:blipFill rotWithShape="1">
          <a:blip r:embed="rId3">
            <a:alphaModFix/>
          </a:blip>
          <a:srcRect b="18894" l="6458" r="26510" t="10805"/>
          <a:stretch/>
        </p:blipFill>
        <p:spPr>
          <a:xfrm>
            <a:off x="990600" y="1752600"/>
            <a:ext cx="9720154" cy="426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txBox="1"/>
          <p:nvPr>
            <p:ph idx="1" type="body"/>
          </p:nvPr>
        </p:nvSpPr>
        <p:spPr>
          <a:xfrm>
            <a:off x="1178850" y="1437925"/>
            <a:ext cx="9834300" cy="4372500"/>
          </a:xfrm>
          <a:prstGeom prst="rect">
            <a:avLst/>
          </a:prstGeom>
        </p:spPr>
        <p:txBody>
          <a:bodyPr anchorCtr="0" anchor="t" bIns="45700" lIns="91425" spcFirstLastPara="1" rIns="91425" wrap="square" tIns="45700">
            <a:normAutofit lnSpcReduction="10000"/>
          </a:bodyPr>
          <a:lstStyle/>
          <a:p>
            <a:pPr indent="0" lvl="0" marL="0" rtl="0" algn="l">
              <a:spcBef>
                <a:spcPts val="360"/>
              </a:spcBef>
              <a:spcAft>
                <a:spcPts val="0"/>
              </a:spcAft>
              <a:buNone/>
            </a:pPr>
            <a:r>
              <a:rPr b="1" lang="en-US"/>
              <a:t>Magnet construction: </a:t>
            </a:r>
            <a:endParaRPr b="1"/>
          </a:p>
          <a:p>
            <a:pPr indent="-342900" lvl="0" marL="457200" rtl="0" algn="l">
              <a:spcBef>
                <a:spcPts val="360"/>
              </a:spcBef>
              <a:spcAft>
                <a:spcPts val="0"/>
              </a:spcAft>
              <a:buSzPts val="1800"/>
              <a:buChar char="●"/>
            </a:pPr>
            <a:r>
              <a:rPr b="1" lang="en-US"/>
              <a:t>Bi-CCT1-II: &gt;70 m Rutherford cable (</a:t>
            </a:r>
            <a:r>
              <a:rPr b="1" lang="en-US"/>
              <a:t>17 strands, 0.8 mm diameter), ideally </a:t>
            </a:r>
            <a:r>
              <a:rPr b="1" lang="en-US"/>
              <a:t>by Jan 2026. </a:t>
            </a:r>
            <a:endParaRPr b="1"/>
          </a:p>
          <a:p>
            <a:pPr indent="-342900" lvl="0" marL="457200" rtl="0" algn="l">
              <a:spcBef>
                <a:spcPts val="0"/>
              </a:spcBef>
              <a:spcAft>
                <a:spcPts val="0"/>
              </a:spcAft>
              <a:buSzPts val="1800"/>
              <a:buChar char="●"/>
            </a:pPr>
            <a:r>
              <a:rPr b="1" lang="en-US"/>
              <a:t>Bi-CCT2-I: &gt;50 m cable (22 strands, 1.0 mm dia), ideally by Jan 2027.</a:t>
            </a:r>
            <a:endParaRPr b="1"/>
          </a:p>
          <a:p>
            <a:pPr indent="0" lvl="0" marL="0" rtl="0" algn="l">
              <a:spcBef>
                <a:spcPts val="360"/>
              </a:spcBef>
              <a:spcAft>
                <a:spcPts val="0"/>
              </a:spcAft>
              <a:buNone/>
            </a:pPr>
            <a:r>
              <a:t/>
            </a:r>
            <a:endParaRPr b="1"/>
          </a:p>
          <a:p>
            <a:pPr indent="0" lvl="0" marL="0" rtl="0" algn="l">
              <a:spcBef>
                <a:spcPts val="360"/>
              </a:spcBef>
              <a:spcAft>
                <a:spcPts val="0"/>
              </a:spcAft>
              <a:buNone/>
            </a:pPr>
            <a:r>
              <a:rPr b="1" lang="en-US"/>
              <a:t>Exploratory</a:t>
            </a:r>
            <a:r>
              <a:rPr b="1" lang="en-US"/>
              <a:t> studies with SMCT:</a:t>
            </a:r>
            <a:endParaRPr b="1"/>
          </a:p>
          <a:p>
            <a:pPr indent="-342900" lvl="0" marL="457200" rtl="0" algn="l">
              <a:spcBef>
                <a:spcPts val="360"/>
              </a:spcBef>
              <a:spcAft>
                <a:spcPts val="0"/>
              </a:spcAft>
              <a:buSzPts val="1800"/>
              <a:buChar char="●"/>
            </a:pPr>
            <a:r>
              <a:rPr b="1" lang="en-US"/>
              <a:t>6-around-1 cable? TS has a piece. </a:t>
            </a:r>
            <a:endParaRPr b="1"/>
          </a:p>
          <a:p>
            <a:pPr indent="-342900" lvl="0" marL="457200" rtl="0" algn="l">
              <a:spcBef>
                <a:spcPts val="0"/>
              </a:spcBef>
              <a:spcAft>
                <a:spcPts val="0"/>
              </a:spcAft>
              <a:buSzPts val="1800"/>
              <a:buChar char="●"/>
            </a:pPr>
            <a:r>
              <a:rPr b="1" lang="en-US"/>
              <a:t>17-strand Rutherford cable.</a:t>
            </a:r>
            <a:endParaRPr b="1"/>
          </a:p>
          <a:p>
            <a:pPr indent="0" lvl="0" marL="457200" rtl="0" algn="l">
              <a:spcBef>
                <a:spcPts val="360"/>
              </a:spcBef>
              <a:spcAft>
                <a:spcPts val="0"/>
              </a:spcAft>
              <a:buNone/>
            </a:pPr>
            <a:r>
              <a:t/>
            </a:r>
            <a:endParaRPr b="1"/>
          </a:p>
          <a:p>
            <a:pPr indent="0" lvl="0" marL="0" rtl="0" algn="l">
              <a:spcBef>
                <a:spcPts val="360"/>
              </a:spcBef>
              <a:spcAft>
                <a:spcPts val="0"/>
              </a:spcAft>
              <a:buNone/>
            </a:pPr>
            <a:r>
              <a:rPr b="1" lang="en-US"/>
              <a:t>Inputs from solenoids:</a:t>
            </a:r>
            <a:endParaRPr b="1"/>
          </a:p>
          <a:p>
            <a:pPr indent="0" lvl="0" marL="0" rtl="0" algn="l">
              <a:spcBef>
                <a:spcPts val="360"/>
              </a:spcBef>
              <a:spcAft>
                <a:spcPts val="0"/>
              </a:spcAft>
              <a:buNone/>
            </a:pPr>
            <a:r>
              <a:t/>
            </a:r>
            <a:endParaRPr b="1"/>
          </a:p>
        </p:txBody>
      </p:sp>
      <p:sp>
        <p:nvSpPr>
          <p:cNvPr id="197" name="Google Shape;197;p13"/>
          <p:cNvSpPr txBox="1"/>
          <p:nvPr>
            <p:ph idx="2" type="body"/>
          </p:nvPr>
        </p:nvSpPr>
        <p:spPr>
          <a:xfrm>
            <a:off x="1817688" y="196622"/>
            <a:ext cx="8556600" cy="543600"/>
          </a:xfrm>
          <a:prstGeom prst="rect">
            <a:avLst/>
          </a:prstGeom>
        </p:spPr>
        <p:txBody>
          <a:bodyPr anchorCtr="0" anchor="t" bIns="45700" lIns="91425" spcFirstLastPara="1" rIns="91425" wrap="square" tIns="45700">
            <a:normAutofit/>
          </a:bodyPr>
          <a:lstStyle/>
          <a:p>
            <a:pPr indent="0" lvl="0" marL="0" rtl="0" algn="ctr">
              <a:spcBef>
                <a:spcPts val="560"/>
              </a:spcBef>
              <a:spcAft>
                <a:spcPts val="0"/>
              </a:spcAft>
              <a:buNone/>
            </a:pPr>
            <a:r>
              <a:rPr lang="en-US"/>
              <a:t>CPRD conductor request (proposal)</a:t>
            </a:r>
            <a:endParaRPr/>
          </a:p>
        </p:txBody>
      </p:sp>
      <p:sp>
        <p:nvSpPr>
          <p:cNvPr id="198" name="Google Shape;198;p13"/>
          <p:cNvSpPr txBox="1"/>
          <p:nvPr>
            <p:ph idx="12" type="sldNum"/>
          </p:nvPr>
        </p:nvSpPr>
        <p:spPr>
          <a:xfrm>
            <a:off x="11512784" y="6486249"/>
            <a:ext cx="679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000"/>
              <a:buFont typeface="Times New Roman"/>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txBox="1"/>
          <p:nvPr>
            <p:ph idx="1" type="body"/>
          </p:nvPr>
        </p:nvSpPr>
        <p:spPr>
          <a:xfrm>
            <a:off x="911750" y="1408450"/>
            <a:ext cx="10190400" cy="3895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sz="1750">
              <a:solidFill>
                <a:srgbClr val="1F1F1F"/>
              </a:solidFill>
              <a:highlight>
                <a:srgbClr val="F0F4F9"/>
              </a:highlight>
              <a:latin typeface="Roboto"/>
              <a:ea typeface="Roboto"/>
              <a:cs typeface="Roboto"/>
              <a:sym typeface="Roboto"/>
            </a:endParaRPr>
          </a:p>
          <a:p>
            <a:pPr indent="0" lvl="0" marL="0" rtl="0" algn="l">
              <a:spcBef>
                <a:spcPts val="360"/>
              </a:spcBef>
              <a:spcAft>
                <a:spcPts val="0"/>
              </a:spcAft>
              <a:buNone/>
            </a:pPr>
            <a:r>
              <a:rPr lang="en-US" sz="1750">
                <a:solidFill>
                  <a:srgbClr val="1F1F1F"/>
                </a:solidFill>
                <a:highlight>
                  <a:srgbClr val="F0F4F9"/>
                </a:highlight>
                <a:latin typeface="Roboto"/>
                <a:ea typeface="Roboto"/>
                <a:cs typeface="Roboto"/>
                <a:sym typeface="Roboto"/>
              </a:rPr>
              <a:t>Alessio made a </a:t>
            </a:r>
            <a:r>
              <a:rPr lang="en-US" sz="1750">
                <a:solidFill>
                  <a:srgbClr val="1F1F1F"/>
                </a:solidFill>
                <a:highlight>
                  <a:srgbClr val="F0F4F9"/>
                </a:highlight>
                <a:latin typeface="Roboto"/>
                <a:ea typeface="Roboto"/>
                <a:cs typeface="Roboto"/>
                <a:sym typeface="Roboto"/>
              </a:rPr>
              <a:t>presentation</a:t>
            </a:r>
            <a:r>
              <a:rPr lang="en-US" sz="1750">
                <a:solidFill>
                  <a:srgbClr val="1F1F1F"/>
                </a:solidFill>
                <a:highlight>
                  <a:srgbClr val="F0F4F9"/>
                </a:highlight>
                <a:latin typeface="Roboto"/>
                <a:ea typeface="Roboto"/>
                <a:cs typeface="Roboto"/>
                <a:sym typeface="Roboto"/>
              </a:rPr>
              <a:t> and a discussion of heat treatment: ¼” central rod (Inconel coated with Alumina). One can attach a 1/16” TCs between this central rod and the mandrel </a:t>
            </a:r>
            <a:endParaRPr sz="1750">
              <a:solidFill>
                <a:srgbClr val="1F1F1F"/>
              </a:solidFill>
              <a:highlight>
                <a:srgbClr val="F0F4F9"/>
              </a:highlight>
              <a:latin typeface="Roboto"/>
              <a:ea typeface="Roboto"/>
              <a:cs typeface="Roboto"/>
              <a:sym typeface="Roboto"/>
            </a:endParaRPr>
          </a:p>
          <a:p>
            <a:pPr indent="0" lvl="0" marL="0" rtl="0" algn="l">
              <a:spcBef>
                <a:spcPts val="360"/>
              </a:spcBef>
              <a:spcAft>
                <a:spcPts val="0"/>
              </a:spcAft>
              <a:buNone/>
            </a:pPr>
            <a:r>
              <a:t/>
            </a:r>
            <a:endParaRPr sz="1750">
              <a:solidFill>
                <a:srgbClr val="1F1F1F"/>
              </a:solidFill>
              <a:highlight>
                <a:srgbClr val="F0F4F9"/>
              </a:highlight>
              <a:latin typeface="Roboto"/>
              <a:ea typeface="Roboto"/>
              <a:cs typeface="Roboto"/>
              <a:sym typeface="Roboto"/>
            </a:endParaRPr>
          </a:p>
          <a:p>
            <a:pPr indent="0" lvl="0" marL="0" rtl="0" algn="l">
              <a:spcBef>
                <a:spcPts val="360"/>
              </a:spcBef>
              <a:spcAft>
                <a:spcPts val="0"/>
              </a:spcAft>
              <a:buNone/>
            </a:pPr>
            <a:r>
              <a:t/>
            </a:r>
            <a:endParaRPr sz="1750">
              <a:solidFill>
                <a:srgbClr val="1F1F1F"/>
              </a:solidFill>
              <a:highlight>
                <a:srgbClr val="F0F4F9"/>
              </a:highlight>
              <a:latin typeface="Roboto"/>
              <a:ea typeface="Roboto"/>
              <a:cs typeface="Roboto"/>
              <a:sym typeface="Roboto"/>
            </a:endParaRPr>
          </a:p>
          <a:p>
            <a:pPr indent="0" lvl="0" marL="0" rtl="0" algn="l">
              <a:spcBef>
                <a:spcPts val="360"/>
              </a:spcBef>
              <a:spcAft>
                <a:spcPts val="0"/>
              </a:spcAft>
              <a:buNone/>
            </a:pPr>
            <a:r>
              <a:rPr lang="en-US" sz="1750">
                <a:solidFill>
                  <a:srgbClr val="1F1F1F"/>
                </a:solidFill>
                <a:highlight>
                  <a:srgbClr val="F0F4F9"/>
                </a:highlight>
                <a:latin typeface="Roboto"/>
                <a:ea typeface="Roboto"/>
                <a:cs typeface="Roboto"/>
                <a:sym typeface="Roboto"/>
              </a:rPr>
              <a:t>(Igor) Inconel mandrels: Will be sent from Fermilab to LBNL. Sharp edges removed. Stress relief heat treatment applied. </a:t>
            </a:r>
            <a:endParaRPr sz="1750">
              <a:solidFill>
                <a:srgbClr val="1F1F1F"/>
              </a:solidFill>
              <a:highlight>
                <a:srgbClr val="F0F4F9"/>
              </a:highlight>
              <a:latin typeface="Roboto"/>
              <a:ea typeface="Roboto"/>
              <a:cs typeface="Roboto"/>
              <a:sym typeface="Roboto"/>
            </a:endParaRPr>
          </a:p>
          <a:p>
            <a:pPr indent="0" lvl="0" marL="0" rtl="0" algn="l">
              <a:spcBef>
                <a:spcPts val="360"/>
              </a:spcBef>
              <a:spcAft>
                <a:spcPts val="0"/>
              </a:spcAft>
              <a:buNone/>
            </a:pPr>
            <a:r>
              <a:t/>
            </a:r>
            <a:endParaRPr sz="1750">
              <a:solidFill>
                <a:srgbClr val="1F1F1F"/>
              </a:solidFill>
              <a:highlight>
                <a:srgbClr val="F0F4F9"/>
              </a:highlight>
              <a:latin typeface="Roboto"/>
              <a:ea typeface="Roboto"/>
              <a:cs typeface="Roboto"/>
              <a:sym typeface="Roboto"/>
            </a:endParaRPr>
          </a:p>
          <a:p>
            <a:pPr indent="-339725" lvl="0" marL="457200" rtl="0" algn="l">
              <a:spcBef>
                <a:spcPts val="360"/>
              </a:spcBef>
              <a:spcAft>
                <a:spcPts val="0"/>
              </a:spcAft>
              <a:buClr>
                <a:srgbClr val="1F1F1F"/>
              </a:buClr>
              <a:buSzPts val="1750"/>
              <a:buFont typeface="Roboto"/>
              <a:buChar char="●"/>
            </a:pPr>
            <a:r>
              <a:rPr lang="en-US" sz="1750">
                <a:solidFill>
                  <a:srgbClr val="1F1F1F"/>
                </a:solidFill>
                <a:highlight>
                  <a:srgbClr val="F0F4F9"/>
                </a:highlight>
                <a:latin typeface="Roboto"/>
                <a:ea typeface="Roboto"/>
                <a:cs typeface="Roboto"/>
                <a:sym typeface="Roboto"/>
              </a:rPr>
              <a:t>Need to manufacture keys.</a:t>
            </a:r>
            <a:endParaRPr sz="1750">
              <a:solidFill>
                <a:srgbClr val="1F1F1F"/>
              </a:solidFill>
              <a:highlight>
                <a:srgbClr val="F0F4F9"/>
              </a:highlight>
              <a:latin typeface="Roboto"/>
              <a:ea typeface="Roboto"/>
              <a:cs typeface="Roboto"/>
              <a:sym typeface="Roboto"/>
            </a:endParaRPr>
          </a:p>
          <a:p>
            <a:pPr indent="-339725" lvl="0" marL="457200" rtl="0" algn="l">
              <a:spcBef>
                <a:spcPts val="0"/>
              </a:spcBef>
              <a:spcAft>
                <a:spcPts val="0"/>
              </a:spcAft>
              <a:buClr>
                <a:srgbClr val="1F1F1F"/>
              </a:buClr>
              <a:buSzPts val="1750"/>
              <a:buFont typeface="Roboto"/>
              <a:buChar char="●"/>
            </a:pPr>
            <a:r>
              <a:rPr lang="en-US" sz="1750">
                <a:solidFill>
                  <a:srgbClr val="1F1F1F"/>
                </a:solidFill>
                <a:highlight>
                  <a:srgbClr val="F0F4F9"/>
                </a:highlight>
                <a:latin typeface="Roboto"/>
                <a:ea typeface="Roboto"/>
                <a:cs typeface="Roboto"/>
                <a:sym typeface="Roboto"/>
              </a:rPr>
              <a:t>Need to manufacture leads reaction support and splicing tooling etc.</a:t>
            </a:r>
            <a:endParaRPr sz="1750">
              <a:solidFill>
                <a:srgbClr val="1F1F1F"/>
              </a:solidFill>
              <a:highlight>
                <a:srgbClr val="F0F4F9"/>
              </a:highlight>
              <a:latin typeface="Roboto"/>
              <a:ea typeface="Roboto"/>
              <a:cs typeface="Roboto"/>
              <a:sym typeface="Roboto"/>
            </a:endParaRPr>
          </a:p>
          <a:p>
            <a:pPr indent="0" lvl="0" marL="0" rtl="0" algn="l">
              <a:spcBef>
                <a:spcPts val="360"/>
              </a:spcBef>
              <a:spcAft>
                <a:spcPts val="0"/>
              </a:spcAft>
              <a:buNone/>
            </a:pPr>
            <a:r>
              <a:t/>
            </a:r>
            <a:endParaRPr sz="1750">
              <a:solidFill>
                <a:srgbClr val="1F1F1F"/>
              </a:solidFill>
              <a:highlight>
                <a:srgbClr val="F0F4F9"/>
              </a:highlight>
              <a:latin typeface="Roboto"/>
              <a:ea typeface="Roboto"/>
              <a:cs typeface="Roboto"/>
              <a:sym typeface="Roboto"/>
            </a:endParaRPr>
          </a:p>
        </p:txBody>
      </p:sp>
      <p:sp>
        <p:nvSpPr>
          <p:cNvPr id="205" name="Google Shape;205;p14"/>
          <p:cNvSpPr txBox="1"/>
          <p:nvPr>
            <p:ph idx="2" type="body"/>
          </p:nvPr>
        </p:nvSpPr>
        <p:spPr>
          <a:xfrm>
            <a:off x="1817688" y="196622"/>
            <a:ext cx="8556600" cy="543600"/>
          </a:xfrm>
          <a:prstGeom prst="rect">
            <a:avLst/>
          </a:prstGeom>
        </p:spPr>
        <p:txBody>
          <a:bodyPr anchorCtr="0" anchor="t" bIns="45700" lIns="91425" spcFirstLastPara="1" rIns="91425" wrap="square" tIns="45700">
            <a:normAutofit/>
          </a:bodyPr>
          <a:lstStyle/>
          <a:p>
            <a:pPr indent="0" lvl="0" marL="0" rtl="0" algn="ctr">
              <a:spcBef>
                <a:spcPts val="560"/>
              </a:spcBef>
              <a:spcAft>
                <a:spcPts val="0"/>
              </a:spcAft>
              <a:buNone/>
            </a:pPr>
            <a:r>
              <a:rPr lang="en-US"/>
              <a:t>SMCT 2212</a:t>
            </a:r>
            <a:endParaRPr/>
          </a:p>
        </p:txBody>
      </p:sp>
      <p:sp>
        <p:nvSpPr>
          <p:cNvPr id="206" name="Google Shape;206;p14"/>
          <p:cNvSpPr txBox="1"/>
          <p:nvPr>
            <p:ph idx="12" type="sldNum"/>
          </p:nvPr>
        </p:nvSpPr>
        <p:spPr>
          <a:xfrm>
            <a:off x="11512784" y="6486249"/>
            <a:ext cx="679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dk1"/>
              </a:buClr>
              <a:buSzPts val="1000"/>
              <a:buFont typeface="Times New Roman"/>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ATAP Blue Footer">
  <a:themeElements>
    <a:clrScheme name="ATAP">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