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orient="horz" pos="1620">
          <p15:clr>
            <a:srgbClr val="A4A3A4"/>
          </p15:clr>
        </p15:guide>
        <p15:guide id="3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1620" orient="horz"/>
        <p:guide pos="28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3" name="Shape 1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Google Shape;12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5" name="Google Shape;128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2" name="Google Shape;12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3" name="Google Shape;1293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Google Shape;13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3" name="Google Shape;130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0" name="Shape 1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" name="Google Shape;13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2" name="Google Shape;131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/Dark Background">
  <p:cSld name="Title Slide w/Dark Background">
    <p:bg>
      <p:bgPr>
        <a:solidFill>
          <a:schemeClr val="lt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"/>
          <p:cNvSpPr txBox="1"/>
          <p:nvPr>
            <p:ph type="ctrTitle"/>
          </p:nvPr>
        </p:nvSpPr>
        <p:spPr>
          <a:xfrm>
            <a:off x="458657" y="850949"/>
            <a:ext cx="8226600" cy="1817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b="1" i="0" sz="4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0" name="Google Shape;160;p2"/>
          <p:cNvSpPr txBox="1"/>
          <p:nvPr>
            <p:ph idx="1" type="subTitle"/>
          </p:nvPr>
        </p:nvSpPr>
        <p:spPr>
          <a:xfrm>
            <a:off x="457732" y="2914651"/>
            <a:ext cx="8226600" cy="8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 b="0" i="0">
                <a:solidFill>
                  <a:schemeClr val="lt1"/>
                </a:solidFill>
              </a:defRPr>
            </a:lvl1pPr>
            <a:lvl2pPr lvl="1" algn="ctr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9pPr>
          </a:lstStyle>
          <a:p/>
        </p:txBody>
      </p:sp>
      <p:grpSp>
        <p:nvGrpSpPr>
          <p:cNvPr id="161" name="Google Shape;161;p2"/>
          <p:cNvGrpSpPr/>
          <p:nvPr/>
        </p:nvGrpSpPr>
        <p:grpSpPr>
          <a:xfrm>
            <a:off x="-151324" y="-105874"/>
            <a:ext cx="9439922" cy="5352395"/>
            <a:chOff x="-151324" y="-141165"/>
            <a:chExt cx="9439922" cy="7136527"/>
          </a:xfrm>
        </p:grpSpPr>
        <p:grpSp>
          <p:nvGrpSpPr>
            <p:cNvPr id="162" name="Google Shape;162;p2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163" name="Google Shape;163;p2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4" name="Google Shape;164;p2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65" name="Google Shape;165;p2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66" name="Google Shape;166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67" name="Google Shape;167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68" name="Google Shape;168;p2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69" name="Google Shape;169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70" name="Google Shape;170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71" name="Google Shape;171;p2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72" name="Google Shape;172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73" name="Google Shape;173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74" name="Google Shape;174;p2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75" name="Google Shape;175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76" name="Google Shape;176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77" name="Google Shape;177;p2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78" name="Google Shape;178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79" name="Google Shape;179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80" name="Google Shape;180;p2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81" name="Google Shape;181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82" name="Google Shape;182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83" name="Google Shape;183;p2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84" name="Google Shape;184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85" name="Google Shape;185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86" name="Google Shape;186;p2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87" name="Google Shape;187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88" name="Google Shape;188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89" name="Google Shape;189;p2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90" name="Google Shape;190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91" name="Google Shape;191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92" name="Google Shape;192;p2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93" name="Google Shape;193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94" name="Google Shape;194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95" name="Google Shape;195;p2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96" name="Google Shape;196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97" name="Google Shape;197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198" name="Google Shape;198;p2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199" name="Google Shape;199;p2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200" name="Google Shape;200;p2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01" name="Google Shape;201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02" name="Google Shape;202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03" name="Google Shape;203;p2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04" name="Google Shape;204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05" name="Google Shape;205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06" name="Google Shape;206;p2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07" name="Google Shape;207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08" name="Google Shape;208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09" name="Google Shape;209;p2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10" name="Google Shape;210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11" name="Google Shape;211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12" name="Google Shape;212;p2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13" name="Google Shape;213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14" name="Google Shape;214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15" name="Google Shape;215;p2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16" name="Google Shape;216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17" name="Google Shape;217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18" name="Google Shape;218;p2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19" name="Google Shape;219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20" name="Google Shape;220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21" name="Google Shape;221;p2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22" name="Google Shape;222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23" name="Google Shape;223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24" name="Google Shape;224;p2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25" name="Google Shape;225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26" name="Google Shape;226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27" name="Google Shape;227;p2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28" name="Google Shape;228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29" name="Google Shape;229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30" name="Google Shape;230;p2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31" name="Google Shape;231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32" name="Google Shape;232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33" name="Google Shape;233;p2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34" name="Google Shape;234;p2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235" name="Google Shape;235;p2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236" name="Google Shape;236;p2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37" name="Google Shape;237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38" name="Google Shape;238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39" name="Google Shape;239;p2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40" name="Google Shape;240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41" name="Google Shape;241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42" name="Google Shape;242;p2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43" name="Google Shape;243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44" name="Google Shape;244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45" name="Google Shape;245;p2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46" name="Google Shape;246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47" name="Google Shape;247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48" name="Google Shape;248;p2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49" name="Google Shape;249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50" name="Google Shape;250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51" name="Google Shape;251;p2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52" name="Google Shape;252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53" name="Google Shape;253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54" name="Google Shape;254;p2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55" name="Google Shape;255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56" name="Google Shape;256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57" name="Google Shape;257;p2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58" name="Google Shape;258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59" name="Google Shape;259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60" name="Google Shape;260;p2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61" name="Google Shape;261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62" name="Google Shape;262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63" name="Google Shape;263;p2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64" name="Google Shape;264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65" name="Google Shape;265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66" name="Google Shape;266;p2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267" name="Google Shape;267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68" name="Google Shape;268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69" name="Google Shape;269;p2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70" name="Google Shape;270;p2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271" name="Google Shape;271;p2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72" name="Google Shape;272;p2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273" name="Google Shape;273;p2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74" name="Google Shape;274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75" name="Google Shape;275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76" name="Google Shape;276;p2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77" name="Google Shape;277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78" name="Google Shape;278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79" name="Google Shape;279;p2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80" name="Google Shape;280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81" name="Google Shape;281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82" name="Google Shape;282;p2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83" name="Google Shape;283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84" name="Google Shape;284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85" name="Google Shape;285;p2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86" name="Google Shape;286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87" name="Google Shape;287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88" name="Google Shape;288;p2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89" name="Google Shape;289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90" name="Google Shape;290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91" name="Google Shape;291;p2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92" name="Google Shape;292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93" name="Google Shape;293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94" name="Google Shape;294;p2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95" name="Google Shape;295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96" name="Google Shape;296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97" name="Google Shape;297;p2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98" name="Google Shape;298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99" name="Google Shape;299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00" name="Google Shape;300;p2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01" name="Google Shape;301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02" name="Google Shape;302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03" name="Google Shape;303;p2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04" name="Google Shape;304;p2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05" name="Google Shape;305;p2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pic>
        <p:nvPicPr>
          <p:cNvPr descr="DOE_Office_Science_white.png" id="306" name="Google Shape;30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32769" y="306262"/>
            <a:ext cx="1327150" cy="4412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307" name="Google Shape;30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112" y="242811"/>
            <a:ext cx="2400299" cy="541782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2"/>
          <p:cNvSpPr txBox="1"/>
          <p:nvPr>
            <p:ph idx="12" type="sldNum"/>
          </p:nvPr>
        </p:nvSpPr>
        <p:spPr>
          <a:xfrm>
            <a:off x="8210681" y="4770096"/>
            <a:ext cx="54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1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1" name="Google Shape;801;p11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2" name="Google Shape;802;p11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12"/>
          <p:cNvSpPr txBox="1"/>
          <p:nvPr>
            <p:ph type="title"/>
          </p:nvPr>
        </p:nvSpPr>
        <p:spPr>
          <a:xfrm>
            <a:off x="459486" y="3429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1" i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5" name="Google Shape;805;p12"/>
          <p:cNvSpPr txBox="1"/>
          <p:nvPr>
            <p:ph idx="1" type="body"/>
          </p:nvPr>
        </p:nvSpPr>
        <p:spPr>
          <a:xfrm>
            <a:off x="459488" y="1200150"/>
            <a:ext cx="82296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•"/>
              <a:defRPr/>
            </a:lvl1pPr>
            <a:lvl2pPr indent="-32385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06" name="Google Shape;806;p12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7" name="Google Shape;807;p12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13"/>
          <p:cNvSpPr txBox="1"/>
          <p:nvPr>
            <p:ph idx="1" type="body"/>
          </p:nvPr>
        </p:nvSpPr>
        <p:spPr>
          <a:xfrm>
            <a:off x="459486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sz="1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10" name="Google Shape;810;p13"/>
          <p:cNvSpPr txBox="1"/>
          <p:nvPr>
            <p:ph idx="2" type="body"/>
          </p:nvPr>
        </p:nvSpPr>
        <p:spPr>
          <a:xfrm>
            <a:off x="459486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•"/>
              <a:defRPr sz="1400"/>
            </a:lvl1pPr>
            <a:lvl2pPr indent="-3175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–"/>
              <a:defRPr sz="1400"/>
            </a:lvl2pPr>
            <a:lvl3pPr indent="-29845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•"/>
              <a:defRPr sz="1400"/>
            </a:lvl3pPr>
            <a:lvl4pPr indent="-29845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–"/>
              <a:defRPr sz="1400"/>
            </a:lvl4pPr>
            <a:lvl5pPr indent="-3175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»"/>
              <a:defRPr sz="14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811" name="Google Shape;811;p13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sz="1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12" name="Google Shape;812;p13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•"/>
              <a:defRPr sz="1400"/>
            </a:lvl1pPr>
            <a:lvl2pPr indent="-3175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–"/>
              <a:defRPr sz="1400"/>
            </a:lvl2pPr>
            <a:lvl3pPr indent="-29845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•"/>
              <a:defRPr sz="1400"/>
            </a:lvl3pPr>
            <a:lvl4pPr indent="-29845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–"/>
              <a:defRPr sz="1400"/>
            </a:lvl4pPr>
            <a:lvl5pPr indent="-3175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»"/>
              <a:defRPr sz="14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813" name="Google Shape;813;p13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4" name="Google Shape;814;p13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5" name="Google Shape;815;p13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3"/>
          <p:cNvSpPr txBox="1"/>
          <p:nvPr>
            <p:ph idx="5" type="subTitle"/>
          </p:nvPr>
        </p:nvSpPr>
        <p:spPr>
          <a:xfrm>
            <a:off x="459488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t">
  <p:cSld name="3 Content">
    <p:spTree>
      <p:nvGrpSpPr>
        <p:cNvPr id="817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14"/>
          <p:cNvSpPr txBox="1"/>
          <p:nvPr>
            <p:ph idx="1" type="body"/>
          </p:nvPr>
        </p:nvSpPr>
        <p:spPr>
          <a:xfrm>
            <a:off x="459488" y="1371600"/>
            <a:ext cx="26349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819" name="Google Shape;819;p14"/>
          <p:cNvSpPr txBox="1"/>
          <p:nvPr>
            <p:ph idx="2" type="body"/>
          </p:nvPr>
        </p:nvSpPr>
        <p:spPr>
          <a:xfrm>
            <a:off x="3250264" y="1371600"/>
            <a:ext cx="26349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820" name="Google Shape;820;p14"/>
          <p:cNvSpPr txBox="1"/>
          <p:nvPr>
            <p:ph idx="3" type="body"/>
          </p:nvPr>
        </p:nvSpPr>
        <p:spPr>
          <a:xfrm>
            <a:off x="6049522" y="1371600"/>
            <a:ext cx="26349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cxnSp>
        <p:nvCxnSpPr>
          <p:cNvPr id="821" name="Google Shape;821;p14"/>
          <p:cNvCxnSpPr/>
          <p:nvPr/>
        </p:nvCxnSpPr>
        <p:spPr>
          <a:xfrm>
            <a:off x="457731" y="5154936"/>
            <a:ext cx="0" cy="9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822" name="Google Shape;822;p14"/>
          <p:cNvCxnSpPr/>
          <p:nvPr/>
        </p:nvCxnSpPr>
        <p:spPr>
          <a:xfrm>
            <a:off x="8684419" y="5154936"/>
            <a:ext cx="0" cy="9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823" name="Google Shape;823;p14"/>
          <p:cNvGrpSpPr/>
          <p:nvPr/>
        </p:nvGrpSpPr>
        <p:grpSpPr>
          <a:xfrm>
            <a:off x="7986158" y="5155247"/>
            <a:ext cx="152400" cy="91609"/>
            <a:chOff x="7983415" y="6582508"/>
            <a:chExt cx="152400" cy="486507"/>
          </a:xfrm>
        </p:grpSpPr>
        <p:cxnSp>
          <p:nvCxnSpPr>
            <p:cNvPr id="824" name="Google Shape;824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25" name="Google Shape;825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26" name="Google Shape;826;p14"/>
          <p:cNvGrpSpPr/>
          <p:nvPr/>
        </p:nvGrpSpPr>
        <p:grpSpPr>
          <a:xfrm>
            <a:off x="7287901" y="5155247"/>
            <a:ext cx="152400" cy="91609"/>
            <a:chOff x="7983415" y="6582508"/>
            <a:chExt cx="152400" cy="486507"/>
          </a:xfrm>
        </p:grpSpPr>
        <p:cxnSp>
          <p:nvCxnSpPr>
            <p:cNvPr id="827" name="Google Shape;827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28" name="Google Shape;828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29" name="Google Shape;829;p14"/>
          <p:cNvGrpSpPr/>
          <p:nvPr/>
        </p:nvGrpSpPr>
        <p:grpSpPr>
          <a:xfrm>
            <a:off x="6589644" y="5155247"/>
            <a:ext cx="152400" cy="91609"/>
            <a:chOff x="7983415" y="6582508"/>
            <a:chExt cx="152400" cy="486507"/>
          </a:xfrm>
        </p:grpSpPr>
        <p:cxnSp>
          <p:nvCxnSpPr>
            <p:cNvPr id="830" name="Google Shape;830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31" name="Google Shape;831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32" name="Google Shape;832;p14"/>
          <p:cNvGrpSpPr/>
          <p:nvPr/>
        </p:nvGrpSpPr>
        <p:grpSpPr>
          <a:xfrm>
            <a:off x="5891387" y="5155247"/>
            <a:ext cx="152400" cy="91609"/>
            <a:chOff x="7983415" y="6582508"/>
            <a:chExt cx="152400" cy="486507"/>
          </a:xfrm>
        </p:grpSpPr>
        <p:cxnSp>
          <p:nvCxnSpPr>
            <p:cNvPr id="833" name="Google Shape;833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34" name="Google Shape;834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35" name="Google Shape;835;p14"/>
          <p:cNvGrpSpPr/>
          <p:nvPr/>
        </p:nvGrpSpPr>
        <p:grpSpPr>
          <a:xfrm>
            <a:off x="5193129" y="5155247"/>
            <a:ext cx="152400" cy="91609"/>
            <a:chOff x="7983415" y="6582508"/>
            <a:chExt cx="152400" cy="486507"/>
          </a:xfrm>
        </p:grpSpPr>
        <p:cxnSp>
          <p:nvCxnSpPr>
            <p:cNvPr id="836" name="Google Shape;836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37" name="Google Shape;837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38" name="Google Shape;838;p14"/>
          <p:cNvGrpSpPr/>
          <p:nvPr/>
        </p:nvGrpSpPr>
        <p:grpSpPr>
          <a:xfrm>
            <a:off x="4494873" y="5155247"/>
            <a:ext cx="152400" cy="91609"/>
            <a:chOff x="7983415" y="6582508"/>
            <a:chExt cx="152400" cy="486507"/>
          </a:xfrm>
        </p:grpSpPr>
        <p:cxnSp>
          <p:nvCxnSpPr>
            <p:cNvPr id="839" name="Google Shape;839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40" name="Google Shape;840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41" name="Google Shape;841;p14"/>
          <p:cNvGrpSpPr/>
          <p:nvPr/>
        </p:nvGrpSpPr>
        <p:grpSpPr>
          <a:xfrm>
            <a:off x="3796616" y="5155247"/>
            <a:ext cx="152400" cy="91609"/>
            <a:chOff x="7983415" y="6582508"/>
            <a:chExt cx="152400" cy="486507"/>
          </a:xfrm>
        </p:grpSpPr>
        <p:cxnSp>
          <p:nvCxnSpPr>
            <p:cNvPr id="842" name="Google Shape;842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43" name="Google Shape;843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44" name="Google Shape;844;p14"/>
          <p:cNvGrpSpPr/>
          <p:nvPr/>
        </p:nvGrpSpPr>
        <p:grpSpPr>
          <a:xfrm>
            <a:off x="3098359" y="5155247"/>
            <a:ext cx="152400" cy="91609"/>
            <a:chOff x="7983415" y="6582508"/>
            <a:chExt cx="152400" cy="486507"/>
          </a:xfrm>
        </p:grpSpPr>
        <p:cxnSp>
          <p:nvCxnSpPr>
            <p:cNvPr id="845" name="Google Shape;845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46" name="Google Shape;846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47" name="Google Shape;847;p14"/>
          <p:cNvGrpSpPr/>
          <p:nvPr/>
        </p:nvGrpSpPr>
        <p:grpSpPr>
          <a:xfrm>
            <a:off x="2400102" y="5155247"/>
            <a:ext cx="152400" cy="91609"/>
            <a:chOff x="7983415" y="6582508"/>
            <a:chExt cx="152400" cy="486507"/>
          </a:xfrm>
        </p:grpSpPr>
        <p:cxnSp>
          <p:nvCxnSpPr>
            <p:cNvPr id="848" name="Google Shape;848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49" name="Google Shape;849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50" name="Google Shape;850;p14"/>
          <p:cNvGrpSpPr/>
          <p:nvPr/>
        </p:nvGrpSpPr>
        <p:grpSpPr>
          <a:xfrm>
            <a:off x="1701845" y="5155247"/>
            <a:ext cx="152400" cy="91609"/>
            <a:chOff x="7983415" y="6582508"/>
            <a:chExt cx="152400" cy="486507"/>
          </a:xfrm>
        </p:grpSpPr>
        <p:cxnSp>
          <p:nvCxnSpPr>
            <p:cNvPr id="851" name="Google Shape;851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52" name="Google Shape;852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53" name="Google Shape;853;p14"/>
          <p:cNvGrpSpPr/>
          <p:nvPr/>
        </p:nvGrpSpPr>
        <p:grpSpPr>
          <a:xfrm>
            <a:off x="1003587" y="5155247"/>
            <a:ext cx="152400" cy="91609"/>
            <a:chOff x="7983415" y="6582508"/>
            <a:chExt cx="152400" cy="486507"/>
          </a:xfrm>
        </p:grpSpPr>
        <p:cxnSp>
          <p:nvCxnSpPr>
            <p:cNvPr id="854" name="Google Shape;854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55" name="Google Shape;855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cxnSp>
        <p:nvCxnSpPr>
          <p:cNvPr id="856" name="Google Shape;856;p14"/>
          <p:cNvCxnSpPr/>
          <p:nvPr/>
        </p:nvCxnSpPr>
        <p:spPr>
          <a:xfrm>
            <a:off x="-90259" y="279455"/>
            <a:ext cx="0" cy="12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857" name="Google Shape;857;p14"/>
          <p:cNvGrpSpPr/>
          <p:nvPr/>
        </p:nvGrpSpPr>
        <p:grpSpPr>
          <a:xfrm rot="5400000">
            <a:off x="-147393" y="4440268"/>
            <a:ext cx="114300" cy="122113"/>
            <a:chOff x="7983415" y="6582508"/>
            <a:chExt cx="152400" cy="486507"/>
          </a:xfrm>
        </p:grpSpPr>
        <p:cxnSp>
          <p:nvCxnSpPr>
            <p:cNvPr id="858" name="Google Shape;858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59" name="Google Shape;859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60" name="Google Shape;860;p14"/>
          <p:cNvGrpSpPr/>
          <p:nvPr/>
        </p:nvGrpSpPr>
        <p:grpSpPr>
          <a:xfrm rot="5400000">
            <a:off x="-147393" y="4085037"/>
            <a:ext cx="114300" cy="122113"/>
            <a:chOff x="7983415" y="6582508"/>
            <a:chExt cx="152400" cy="486507"/>
          </a:xfrm>
        </p:grpSpPr>
        <p:cxnSp>
          <p:nvCxnSpPr>
            <p:cNvPr id="861" name="Google Shape;861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62" name="Google Shape;862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63" name="Google Shape;863;p14"/>
          <p:cNvGrpSpPr/>
          <p:nvPr/>
        </p:nvGrpSpPr>
        <p:grpSpPr>
          <a:xfrm rot="5400000">
            <a:off x="-147393" y="3729805"/>
            <a:ext cx="114300" cy="122113"/>
            <a:chOff x="7983415" y="6582508"/>
            <a:chExt cx="152400" cy="486507"/>
          </a:xfrm>
        </p:grpSpPr>
        <p:cxnSp>
          <p:nvCxnSpPr>
            <p:cNvPr id="864" name="Google Shape;864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65" name="Google Shape;865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66" name="Google Shape;866;p14"/>
          <p:cNvGrpSpPr/>
          <p:nvPr/>
        </p:nvGrpSpPr>
        <p:grpSpPr>
          <a:xfrm rot="5400000">
            <a:off x="-147393" y="3374574"/>
            <a:ext cx="114300" cy="122113"/>
            <a:chOff x="7983415" y="6582508"/>
            <a:chExt cx="152400" cy="486507"/>
          </a:xfrm>
        </p:grpSpPr>
        <p:cxnSp>
          <p:nvCxnSpPr>
            <p:cNvPr id="867" name="Google Shape;867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68" name="Google Shape;868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69" name="Google Shape;869;p14"/>
          <p:cNvGrpSpPr/>
          <p:nvPr/>
        </p:nvGrpSpPr>
        <p:grpSpPr>
          <a:xfrm rot="5400000">
            <a:off x="-147393" y="3019342"/>
            <a:ext cx="114300" cy="122113"/>
            <a:chOff x="7983415" y="6582508"/>
            <a:chExt cx="152400" cy="486507"/>
          </a:xfrm>
        </p:grpSpPr>
        <p:cxnSp>
          <p:nvCxnSpPr>
            <p:cNvPr id="870" name="Google Shape;870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71" name="Google Shape;871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72" name="Google Shape;872;p14"/>
          <p:cNvGrpSpPr/>
          <p:nvPr/>
        </p:nvGrpSpPr>
        <p:grpSpPr>
          <a:xfrm rot="5400000">
            <a:off x="-147393" y="2664111"/>
            <a:ext cx="114300" cy="122113"/>
            <a:chOff x="7983415" y="6582508"/>
            <a:chExt cx="152400" cy="486507"/>
          </a:xfrm>
        </p:grpSpPr>
        <p:cxnSp>
          <p:nvCxnSpPr>
            <p:cNvPr id="873" name="Google Shape;873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74" name="Google Shape;874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75" name="Google Shape;875;p14"/>
          <p:cNvGrpSpPr/>
          <p:nvPr/>
        </p:nvGrpSpPr>
        <p:grpSpPr>
          <a:xfrm rot="5400000">
            <a:off x="-147393" y="2308880"/>
            <a:ext cx="114300" cy="122113"/>
            <a:chOff x="7983415" y="6582508"/>
            <a:chExt cx="152400" cy="486507"/>
          </a:xfrm>
        </p:grpSpPr>
        <p:cxnSp>
          <p:nvCxnSpPr>
            <p:cNvPr id="876" name="Google Shape;876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77" name="Google Shape;877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78" name="Google Shape;878;p14"/>
          <p:cNvGrpSpPr/>
          <p:nvPr/>
        </p:nvGrpSpPr>
        <p:grpSpPr>
          <a:xfrm rot="5400000">
            <a:off x="-147393" y="1953648"/>
            <a:ext cx="114300" cy="122113"/>
            <a:chOff x="7983415" y="6582508"/>
            <a:chExt cx="152400" cy="486507"/>
          </a:xfrm>
        </p:grpSpPr>
        <p:cxnSp>
          <p:nvCxnSpPr>
            <p:cNvPr id="879" name="Google Shape;879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80" name="Google Shape;880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81" name="Google Shape;881;p14"/>
          <p:cNvGrpSpPr/>
          <p:nvPr/>
        </p:nvGrpSpPr>
        <p:grpSpPr>
          <a:xfrm rot="5400000">
            <a:off x="-147393" y="1598417"/>
            <a:ext cx="114300" cy="122113"/>
            <a:chOff x="7983415" y="6582508"/>
            <a:chExt cx="152400" cy="486507"/>
          </a:xfrm>
        </p:grpSpPr>
        <p:cxnSp>
          <p:nvCxnSpPr>
            <p:cNvPr id="882" name="Google Shape;882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83" name="Google Shape;883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84" name="Google Shape;884;p14"/>
          <p:cNvGrpSpPr/>
          <p:nvPr/>
        </p:nvGrpSpPr>
        <p:grpSpPr>
          <a:xfrm rot="5400000">
            <a:off x="-147393" y="1243185"/>
            <a:ext cx="114300" cy="122113"/>
            <a:chOff x="7983415" y="6582508"/>
            <a:chExt cx="152400" cy="486507"/>
          </a:xfrm>
        </p:grpSpPr>
        <p:cxnSp>
          <p:nvCxnSpPr>
            <p:cNvPr id="885" name="Google Shape;885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86" name="Google Shape;886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87" name="Google Shape;887;p14"/>
          <p:cNvGrpSpPr/>
          <p:nvPr/>
        </p:nvGrpSpPr>
        <p:grpSpPr>
          <a:xfrm rot="5400000">
            <a:off x="-147393" y="732742"/>
            <a:ext cx="114300" cy="122113"/>
            <a:chOff x="7983415" y="6582508"/>
            <a:chExt cx="152400" cy="486507"/>
          </a:xfrm>
        </p:grpSpPr>
        <p:cxnSp>
          <p:nvCxnSpPr>
            <p:cNvPr id="888" name="Google Shape;888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89" name="Google Shape;889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cxnSp>
        <p:nvCxnSpPr>
          <p:cNvPr id="890" name="Google Shape;890;p14"/>
          <p:cNvCxnSpPr/>
          <p:nvPr/>
        </p:nvCxnSpPr>
        <p:spPr>
          <a:xfrm>
            <a:off x="-90259" y="4738359"/>
            <a:ext cx="0" cy="12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891" name="Google Shape;891;p14"/>
          <p:cNvCxnSpPr/>
          <p:nvPr/>
        </p:nvCxnSpPr>
        <p:spPr>
          <a:xfrm>
            <a:off x="9227548" y="279455"/>
            <a:ext cx="0" cy="12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892" name="Google Shape;892;p14"/>
          <p:cNvGrpSpPr/>
          <p:nvPr/>
        </p:nvGrpSpPr>
        <p:grpSpPr>
          <a:xfrm rot="5400000">
            <a:off x="9170415" y="4440268"/>
            <a:ext cx="114300" cy="122113"/>
            <a:chOff x="7983415" y="6582508"/>
            <a:chExt cx="152400" cy="486507"/>
          </a:xfrm>
        </p:grpSpPr>
        <p:cxnSp>
          <p:nvCxnSpPr>
            <p:cNvPr id="893" name="Google Shape;893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94" name="Google Shape;894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95" name="Google Shape;895;p14"/>
          <p:cNvGrpSpPr/>
          <p:nvPr/>
        </p:nvGrpSpPr>
        <p:grpSpPr>
          <a:xfrm rot="5400000">
            <a:off x="9170415" y="4085037"/>
            <a:ext cx="114300" cy="122113"/>
            <a:chOff x="7983415" y="6582508"/>
            <a:chExt cx="152400" cy="486507"/>
          </a:xfrm>
        </p:grpSpPr>
        <p:cxnSp>
          <p:nvCxnSpPr>
            <p:cNvPr id="896" name="Google Shape;896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897" name="Google Shape;897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898" name="Google Shape;898;p14"/>
          <p:cNvGrpSpPr/>
          <p:nvPr/>
        </p:nvGrpSpPr>
        <p:grpSpPr>
          <a:xfrm rot="5400000">
            <a:off x="9170415" y="3729805"/>
            <a:ext cx="114300" cy="122113"/>
            <a:chOff x="7983415" y="6582508"/>
            <a:chExt cx="152400" cy="486507"/>
          </a:xfrm>
        </p:grpSpPr>
        <p:cxnSp>
          <p:nvCxnSpPr>
            <p:cNvPr id="899" name="Google Shape;899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00" name="Google Shape;900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01" name="Google Shape;901;p14"/>
          <p:cNvGrpSpPr/>
          <p:nvPr/>
        </p:nvGrpSpPr>
        <p:grpSpPr>
          <a:xfrm rot="5400000">
            <a:off x="9170415" y="3374574"/>
            <a:ext cx="114300" cy="122113"/>
            <a:chOff x="7983415" y="6582508"/>
            <a:chExt cx="152400" cy="486507"/>
          </a:xfrm>
        </p:grpSpPr>
        <p:cxnSp>
          <p:nvCxnSpPr>
            <p:cNvPr id="902" name="Google Shape;902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03" name="Google Shape;903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04" name="Google Shape;904;p14"/>
          <p:cNvGrpSpPr/>
          <p:nvPr/>
        </p:nvGrpSpPr>
        <p:grpSpPr>
          <a:xfrm rot="5400000">
            <a:off x="9170415" y="3019342"/>
            <a:ext cx="114300" cy="122113"/>
            <a:chOff x="7983415" y="6582508"/>
            <a:chExt cx="152400" cy="486507"/>
          </a:xfrm>
        </p:grpSpPr>
        <p:cxnSp>
          <p:nvCxnSpPr>
            <p:cNvPr id="905" name="Google Shape;905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06" name="Google Shape;906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07" name="Google Shape;907;p14"/>
          <p:cNvGrpSpPr/>
          <p:nvPr/>
        </p:nvGrpSpPr>
        <p:grpSpPr>
          <a:xfrm rot="5400000">
            <a:off x="9170415" y="2664111"/>
            <a:ext cx="114300" cy="122113"/>
            <a:chOff x="7983415" y="6582508"/>
            <a:chExt cx="152400" cy="486507"/>
          </a:xfrm>
        </p:grpSpPr>
        <p:cxnSp>
          <p:nvCxnSpPr>
            <p:cNvPr id="908" name="Google Shape;908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09" name="Google Shape;909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10" name="Google Shape;910;p14"/>
          <p:cNvGrpSpPr/>
          <p:nvPr/>
        </p:nvGrpSpPr>
        <p:grpSpPr>
          <a:xfrm rot="5400000">
            <a:off x="9170415" y="2308880"/>
            <a:ext cx="114300" cy="122113"/>
            <a:chOff x="7983415" y="6582508"/>
            <a:chExt cx="152400" cy="486507"/>
          </a:xfrm>
        </p:grpSpPr>
        <p:cxnSp>
          <p:nvCxnSpPr>
            <p:cNvPr id="911" name="Google Shape;911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12" name="Google Shape;912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13" name="Google Shape;913;p14"/>
          <p:cNvGrpSpPr/>
          <p:nvPr/>
        </p:nvGrpSpPr>
        <p:grpSpPr>
          <a:xfrm rot="5400000">
            <a:off x="9170415" y="1953648"/>
            <a:ext cx="114300" cy="122113"/>
            <a:chOff x="7983415" y="6582508"/>
            <a:chExt cx="152400" cy="486507"/>
          </a:xfrm>
        </p:grpSpPr>
        <p:cxnSp>
          <p:nvCxnSpPr>
            <p:cNvPr id="914" name="Google Shape;914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15" name="Google Shape;915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16" name="Google Shape;916;p14"/>
          <p:cNvGrpSpPr/>
          <p:nvPr/>
        </p:nvGrpSpPr>
        <p:grpSpPr>
          <a:xfrm rot="5400000">
            <a:off x="9170415" y="1598417"/>
            <a:ext cx="114300" cy="122113"/>
            <a:chOff x="7983415" y="6582508"/>
            <a:chExt cx="152400" cy="486507"/>
          </a:xfrm>
        </p:grpSpPr>
        <p:cxnSp>
          <p:nvCxnSpPr>
            <p:cNvPr id="917" name="Google Shape;917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18" name="Google Shape;918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19" name="Google Shape;919;p14"/>
          <p:cNvGrpSpPr/>
          <p:nvPr/>
        </p:nvGrpSpPr>
        <p:grpSpPr>
          <a:xfrm rot="5400000">
            <a:off x="9170415" y="1243185"/>
            <a:ext cx="114300" cy="122113"/>
            <a:chOff x="7983415" y="6582508"/>
            <a:chExt cx="152400" cy="486507"/>
          </a:xfrm>
        </p:grpSpPr>
        <p:cxnSp>
          <p:nvCxnSpPr>
            <p:cNvPr id="920" name="Google Shape;920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21" name="Google Shape;921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22" name="Google Shape;922;p14"/>
          <p:cNvGrpSpPr/>
          <p:nvPr/>
        </p:nvGrpSpPr>
        <p:grpSpPr>
          <a:xfrm rot="5400000">
            <a:off x="9170415" y="732742"/>
            <a:ext cx="114300" cy="122113"/>
            <a:chOff x="7983415" y="6582508"/>
            <a:chExt cx="152400" cy="486507"/>
          </a:xfrm>
        </p:grpSpPr>
        <p:cxnSp>
          <p:nvCxnSpPr>
            <p:cNvPr id="923" name="Google Shape;923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24" name="Google Shape;924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cxnSp>
        <p:nvCxnSpPr>
          <p:cNvPr id="925" name="Google Shape;925;p14"/>
          <p:cNvCxnSpPr/>
          <p:nvPr/>
        </p:nvCxnSpPr>
        <p:spPr>
          <a:xfrm>
            <a:off x="9227548" y="4738359"/>
            <a:ext cx="0" cy="12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926" name="Google Shape;926;p14"/>
          <p:cNvCxnSpPr/>
          <p:nvPr/>
        </p:nvCxnSpPr>
        <p:spPr>
          <a:xfrm>
            <a:off x="457731" y="-105874"/>
            <a:ext cx="0" cy="9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927" name="Google Shape;927;p14"/>
          <p:cNvCxnSpPr/>
          <p:nvPr/>
        </p:nvCxnSpPr>
        <p:spPr>
          <a:xfrm>
            <a:off x="8684419" y="-105874"/>
            <a:ext cx="0" cy="9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928" name="Google Shape;928;p14"/>
          <p:cNvGrpSpPr/>
          <p:nvPr/>
        </p:nvGrpSpPr>
        <p:grpSpPr>
          <a:xfrm>
            <a:off x="7986158" y="-105562"/>
            <a:ext cx="152400" cy="91609"/>
            <a:chOff x="7983415" y="6582508"/>
            <a:chExt cx="152400" cy="486507"/>
          </a:xfrm>
        </p:grpSpPr>
        <p:cxnSp>
          <p:nvCxnSpPr>
            <p:cNvPr id="929" name="Google Shape;929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30" name="Google Shape;930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31" name="Google Shape;931;p14"/>
          <p:cNvGrpSpPr/>
          <p:nvPr/>
        </p:nvGrpSpPr>
        <p:grpSpPr>
          <a:xfrm>
            <a:off x="7287901" y="-105562"/>
            <a:ext cx="152400" cy="91609"/>
            <a:chOff x="7983415" y="6582508"/>
            <a:chExt cx="152400" cy="486507"/>
          </a:xfrm>
        </p:grpSpPr>
        <p:cxnSp>
          <p:nvCxnSpPr>
            <p:cNvPr id="932" name="Google Shape;932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33" name="Google Shape;933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34" name="Google Shape;934;p14"/>
          <p:cNvGrpSpPr/>
          <p:nvPr/>
        </p:nvGrpSpPr>
        <p:grpSpPr>
          <a:xfrm>
            <a:off x="6589644" y="-105562"/>
            <a:ext cx="152400" cy="91609"/>
            <a:chOff x="7983415" y="6582508"/>
            <a:chExt cx="152400" cy="486507"/>
          </a:xfrm>
        </p:grpSpPr>
        <p:cxnSp>
          <p:nvCxnSpPr>
            <p:cNvPr id="935" name="Google Shape;935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36" name="Google Shape;936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37" name="Google Shape;937;p14"/>
          <p:cNvGrpSpPr/>
          <p:nvPr/>
        </p:nvGrpSpPr>
        <p:grpSpPr>
          <a:xfrm>
            <a:off x="5891387" y="-105562"/>
            <a:ext cx="152400" cy="91609"/>
            <a:chOff x="7983415" y="6582508"/>
            <a:chExt cx="152400" cy="486507"/>
          </a:xfrm>
        </p:grpSpPr>
        <p:cxnSp>
          <p:nvCxnSpPr>
            <p:cNvPr id="938" name="Google Shape;938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39" name="Google Shape;939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40" name="Google Shape;940;p14"/>
          <p:cNvGrpSpPr/>
          <p:nvPr/>
        </p:nvGrpSpPr>
        <p:grpSpPr>
          <a:xfrm>
            <a:off x="5193129" y="-105562"/>
            <a:ext cx="152400" cy="91609"/>
            <a:chOff x="7983415" y="6582508"/>
            <a:chExt cx="152400" cy="486507"/>
          </a:xfrm>
        </p:grpSpPr>
        <p:cxnSp>
          <p:nvCxnSpPr>
            <p:cNvPr id="941" name="Google Shape;941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42" name="Google Shape;942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43" name="Google Shape;943;p14"/>
          <p:cNvGrpSpPr/>
          <p:nvPr/>
        </p:nvGrpSpPr>
        <p:grpSpPr>
          <a:xfrm>
            <a:off x="4494873" y="-105562"/>
            <a:ext cx="152400" cy="91609"/>
            <a:chOff x="7983415" y="6582508"/>
            <a:chExt cx="152400" cy="486507"/>
          </a:xfrm>
        </p:grpSpPr>
        <p:cxnSp>
          <p:nvCxnSpPr>
            <p:cNvPr id="944" name="Google Shape;944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45" name="Google Shape;945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46" name="Google Shape;946;p14"/>
          <p:cNvGrpSpPr/>
          <p:nvPr/>
        </p:nvGrpSpPr>
        <p:grpSpPr>
          <a:xfrm>
            <a:off x="3796616" y="-105562"/>
            <a:ext cx="152400" cy="91609"/>
            <a:chOff x="7983415" y="6582508"/>
            <a:chExt cx="152400" cy="486507"/>
          </a:xfrm>
        </p:grpSpPr>
        <p:cxnSp>
          <p:nvCxnSpPr>
            <p:cNvPr id="947" name="Google Shape;947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48" name="Google Shape;948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49" name="Google Shape;949;p14"/>
          <p:cNvGrpSpPr/>
          <p:nvPr/>
        </p:nvGrpSpPr>
        <p:grpSpPr>
          <a:xfrm>
            <a:off x="3098359" y="-105562"/>
            <a:ext cx="152400" cy="91609"/>
            <a:chOff x="7983415" y="6582508"/>
            <a:chExt cx="152400" cy="486507"/>
          </a:xfrm>
        </p:grpSpPr>
        <p:cxnSp>
          <p:nvCxnSpPr>
            <p:cNvPr id="950" name="Google Shape;950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51" name="Google Shape;951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52" name="Google Shape;952;p14"/>
          <p:cNvGrpSpPr/>
          <p:nvPr/>
        </p:nvGrpSpPr>
        <p:grpSpPr>
          <a:xfrm>
            <a:off x="2400102" y="-105562"/>
            <a:ext cx="152400" cy="91609"/>
            <a:chOff x="7983415" y="6582508"/>
            <a:chExt cx="152400" cy="486507"/>
          </a:xfrm>
        </p:grpSpPr>
        <p:cxnSp>
          <p:nvCxnSpPr>
            <p:cNvPr id="953" name="Google Shape;953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54" name="Google Shape;954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55" name="Google Shape;955;p14"/>
          <p:cNvGrpSpPr/>
          <p:nvPr/>
        </p:nvGrpSpPr>
        <p:grpSpPr>
          <a:xfrm>
            <a:off x="1701845" y="-105562"/>
            <a:ext cx="152400" cy="91609"/>
            <a:chOff x="7983415" y="6582508"/>
            <a:chExt cx="152400" cy="486507"/>
          </a:xfrm>
        </p:grpSpPr>
        <p:cxnSp>
          <p:nvCxnSpPr>
            <p:cNvPr id="956" name="Google Shape;956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57" name="Google Shape;957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958" name="Google Shape;958;p14"/>
          <p:cNvGrpSpPr/>
          <p:nvPr/>
        </p:nvGrpSpPr>
        <p:grpSpPr>
          <a:xfrm>
            <a:off x="1003587" y="-105562"/>
            <a:ext cx="152400" cy="91609"/>
            <a:chOff x="7983415" y="6582508"/>
            <a:chExt cx="152400" cy="486507"/>
          </a:xfrm>
        </p:grpSpPr>
        <p:cxnSp>
          <p:nvCxnSpPr>
            <p:cNvPr id="959" name="Google Shape;959;p14"/>
            <p:cNvCxnSpPr/>
            <p:nvPr/>
          </p:nvCxnSpPr>
          <p:spPr>
            <a:xfrm>
              <a:off x="81358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960" name="Google Shape;960;p14"/>
            <p:cNvCxnSpPr/>
            <p:nvPr/>
          </p:nvCxnSpPr>
          <p:spPr>
            <a:xfrm>
              <a:off x="7983415" y="6582508"/>
              <a:ext cx="0" cy="4865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sp>
        <p:nvSpPr>
          <p:cNvPr id="961" name="Google Shape;961;p14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2" name="Google Shape;962;p14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3" name="Google Shape;963;p14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4" name="Google Shape;964;p14"/>
          <p:cNvSpPr txBox="1"/>
          <p:nvPr>
            <p:ph idx="4" type="subTitle"/>
          </p:nvPr>
        </p:nvSpPr>
        <p:spPr>
          <a:xfrm>
            <a:off x="459488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ntent">
  <p:cSld name="4 Content">
    <p:spTree>
      <p:nvGrpSpPr>
        <p:cNvPr id="965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15"/>
          <p:cNvSpPr txBox="1"/>
          <p:nvPr>
            <p:ph idx="1" type="body"/>
          </p:nvPr>
        </p:nvSpPr>
        <p:spPr>
          <a:xfrm>
            <a:off x="459486" y="1371600"/>
            <a:ext cx="1942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967" name="Google Shape;967;p15"/>
          <p:cNvSpPr txBox="1"/>
          <p:nvPr>
            <p:ph idx="2" type="body"/>
          </p:nvPr>
        </p:nvSpPr>
        <p:spPr>
          <a:xfrm>
            <a:off x="2536179" y="1371600"/>
            <a:ext cx="19425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968" name="Google Shape;968;p15"/>
          <p:cNvSpPr txBox="1"/>
          <p:nvPr>
            <p:ph idx="3" type="body"/>
          </p:nvPr>
        </p:nvSpPr>
        <p:spPr>
          <a:xfrm>
            <a:off x="4640304" y="1371600"/>
            <a:ext cx="19425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969" name="Google Shape;969;p15"/>
          <p:cNvSpPr txBox="1"/>
          <p:nvPr>
            <p:ph idx="4" type="body"/>
          </p:nvPr>
        </p:nvSpPr>
        <p:spPr>
          <a:xfrm>
            <a:off x="6744429" y="1371600"/>
            <a:ext cx="19425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1pPr>
            <a:lvl2pPr indent="-3048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grpSp>
        <p:nvGrpSpPr>
          <p:cNvPr id="970" name="Google Shape;970;p15"/>
          <p:cNvGrpSpPr/>
          <p:nvPr/>
        </p:nvGrpSpPr>
        <p:grpSpPr>
          <a:xfrm>
            <a:off x="-151324" y="-105874"/>
            <a:ext cx="9439922" cy="5352395"/>
            <a:chOff x="-151324" y="-141165"/>
            <a:chExt cx="9439922" cy="7136527"/>
          </a:xfrm>
        </p:grpSpPr>
        <p:grpSp>
          <p:nvGrpSpPr>
            <p:cNvPr id="971" name="Google Shape;971;p15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972" name="Google Shape;972;p15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73" name="Google Shape;973;p15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974" name="Google Shape;974;p15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75" name="Google Shape;975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76" name="Google Shape;976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77" name="Google Shape;977;p15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78" name="Google Shape;978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79" name="Google Shape;979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80" name="Google Shape;980;p15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81" name="Google Shape;981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82" name="Google Shape;982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83" name="Google Shape;983;p15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84" name="Google Shape;984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85" name="Google Shape;985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86" name="Google Shape;986;p15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87" name="Google Shape;987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88" name="Google Shape;988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89" name="Google Shape;989;p15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90" name="Google Shape;990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91" name="Google Shape;991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92" name="Google Shape;992;p15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93" name="Google Shape;993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94" name="Google Shape;994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95" name="Google Shape;995;p15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96" name="Google Shape;996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97" name="Google Shape;997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98" name="Google Shape;998;p15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999" name="Google Shape;999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00" name="Google Shape;1000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01" name="Google Shape;1001;p15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02" name="Google Shape;1002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03" name="Google Shape;1003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04" name="Google Shape;1004;p15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05" name="Google Shape;1005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06" name="Google Shape;1006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1007" name="Google Shape;1007;p15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1008" name="Google Shape;1008;p15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009" name="Google Shape;1009;p15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10" name="Google Shape;1010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11" name="Google Shape;1011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12" name="Google Shape;1012;p15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13" name="Google Shape;1013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14" name="Google Shape;1014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15" name="Google Shape;1015;p15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16" name="Google Shape;1016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17" name="Google Shape;1017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18" name="Google Shape;1018;p15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19" name="Google Shape;1019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20" name="Google Shape;1020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21" name="Google Shape;1021;p15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22" name="Google Shape;1022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23" name="Google Shape;1023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24" name="Google Shape;1024;p15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25" name="Google Shape;1025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26" name="Google Shape;1026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27" name="Google Shape;1027;p15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28" name="Google Shape;1028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29" name="Google Shape;1029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30" name="Google Shape;1030;p15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31" name="Google Shape;1031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32" name="Google Shape;1032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33" name="Google Shape;1033;p15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34" name="Google Shape;1034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35" name="Google Shape;1035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36" name="Google Shape;1036;p15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37" name="Google Shape;1037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38" name="Google Shape;1038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39" name="Google Shape;1039;p15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40" name="Google Shape;1040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41" name="Google Shape;1041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042" name="Google Shape;1042;p15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043" name="Google Shape;1043;p15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1044" name="Google Shape;1044;p15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045" name="Google Shape;1045;p15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46" name="Google Shape;1046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47" name="Google Shape;1047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48" name="Google Shape;1048;p15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49" name="Google Shape;1049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50" name="Google Shape;1050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51" name="Google Shape;1051;p15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52" name="Google Shape;1052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53" name="Google Shape;1053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54" name="Google Shape;1054;p15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55" name="Google Shape;1055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56" name="Google Shape;1056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57" name="Google Shape;1057;p15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58" name="Google Shape;1058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59" name="Google Shape;1059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60" name="Google Shape;1060;p15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61" name="Google Shape;1061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62" name="Google Shape;1062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63" name="Google Shape;1063;p15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64" name="Google Shape;1064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65" name="Google Shape;1065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66" name="Google Shape;1066;p15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67" name="Google Shape;1067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68" name="Google Shape;1068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69" name="Google Shape;1069;p15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70" name="Google Shape;1070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71" name="Google Shape;1071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72" name="Google Shape;1072;p15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73" name="Google Shape;1073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74" name="Google Shape;1074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75" name="Google Shape;1075;p15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76" name="Google Shape;1076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77" name="Google Shape;1077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078" name="Google Shape;1078;p15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079" name="Google Shape;1079;p15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1080" name="Google Shape;1080;p15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081" name="Google Shape;1081;p15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082" name="Google Shape;1082;p15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83" name="Google Shape;1083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84" name="Google Shape;1084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85" name="Google Shape;1085;p15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86" name="Google Shape;1086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87" name="Google Shape;1087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88" name="Google Shape;1088;p15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89" name="Google Shape;1089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90" name="Google Shape;1090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91" name="Google Shape;1091;p15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92" name="Google Shape;1092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93" name="Google Shape;1093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94" name="Google Shape;1094;p15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95" name="Google Shape;1095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96" name="Google Shape;1096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97" name="Google Shape;1097;p15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098" name="Google Shape;1098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99" name="Google Shape;1099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00" name="Google Shape;1100;p15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01" name="Google Shape;1101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02" name="Google Shape;1102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03" name="Google Shape;1103;p15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04" name="Google Shape;1104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05" name="Google Shape;1105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06" name="Google Shape;1106;p15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07" name="Google Shape;1107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08" name="Google Shape;1108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09" name="Google Shape;1109;p15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10" name="Google Shape;1110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11" name="Google Shape;1111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12" name="Google Shape;1112;p15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13" name="Google Shape;1113;p15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14" name="Google Shape;1114;p15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sp>
        <p:nvSpPr>
          <p:cNvPr id="1115" name="Google Shape;1115;p15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6" name="Google Shape;1116;p15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7" name="Google Shape;1117;p15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15"/>
          <p:cNvSpPr txBox="1"/>
          <p:nvPr>
            <p:ph idx="5" type="subTitle"/>
          </p:nvPr>
        </p:nvSpPr>
        <p:spPr>
          <a:xfrm>
            <a:off x="459486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 Content">
  <p:cSld name="5 Content"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6"/>
          <p:cNvSpPr txBox="1"/>
          <p:nvPr>
            <p:ph idx="1" type="body"/>
          </p:nvPr>
        </p:nvSpPr>
        <p:spPr>
          <a:xfrm>
            <a:off x="459486" y="1371600"/>
            <a:ext cx="15234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121" name="Google Shape;1121;p16"/>
          <p:cNvSpPr txBox="1"/>
          <p:nvPr>
            <p:ph idx="2" type="body"/>
          </p:nvPr>
        </p:nvSpPr>
        <p:spPr>
          <a:xfrm>
            <a:off x="2114291" y="1371600"/>
            <a:ext cx="15234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122" name="Google Shape;1122;p16"/>
          <p:cNvSpPr txBox="1"/>
          <p:nvPr>
            <p:ph idx="3" type="body"/>
          </p:nvPr>
        </p:nvSpPr>
        <p:spPr>
          <a:xfrm>
            <a:off x="3796528" y="1371600"/>
            <a:ext cx="15234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123" name="Google Shape;1123;p16"/>
          <p:cNvSpPr txBox="1"/>
          <p:nvPr>
            <p:ph idx="4" type="body"/>
          </p:nvPr>
        </p:nvSpPr>
        <p:spPr>
          <a:xfrm>
            <a:off x="5478766" y="1371600"/>
            <a:ext cx="15234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124" name="Google Shape;1124;p16"/>
          <p:cNvSpPr txBox="1"/>
          <p:nvPr>
            <p:ph idx="5" type="body"/>
          </p:nvPr>
        </p:nvSpPr>
        <p:spPr>
          <a:xfrm>
            <a:off x="7161002" y="1371600"/>
            <a:ext cx="15234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5pPr>
            <a:lvl6pPr indent="-3048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grpSp>
        <p:nvGrpSpPr>
          <p:cNvPr id="1125" name="Google Shape;1125;p16"/>
          <p:cNvGrpSpPr/>
          <p:nvPr/>
        </p:nvGrpSpPr>
        <p:grpSpPr>
          <a:xfrm>
            <a:off x="-151324" y="-105874"/>
            <a:ext cx="9439922" cy="5352395"/>
            <a:chOff x="-151324" y="-141165"/>
            <a:chExt cx="9439922" cy="7136527"/>
          </a:xfrm>
        </p:grpSpPr>
        <p:grpSp>
          <p:nvGrpSpPr>
            <p:cNvPr id="1126" name="Google Shape;1126;p16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1127" name="Google Shape;1127;p16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28" name="Google Shape;1128;p16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129" name="Google Shape;1129;p16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30" name="Google Shape;1130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31" name="Google Shape;1131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32" name="Google Shape;1132;p16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33" name="Google Shape;1133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34" name="Google Shape;1134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35" name="Google Shape;1135;p16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36" name="Google Shape;1136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37" name="Google Shape;1137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38" name="Google Shape;1138;p16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39" name="Google Shape;1139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40" name="Google Shape;1140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41" name="Google Shape;1141;p16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42" name="Google Shape;1142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43" name="Google Shape;1143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44" name="Google Shape;1144;p16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45" name="Google Shape;1145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46" name="Google Shape;1146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47" name="Google Shape;1147;p16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48" name="Google Shape;1148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49" name="Google Shape;1149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50" name="Google Shape;1150;p16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51" name="Google Shape;1151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52" name="Google Shape;1152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53" name="Google Shape;1153;p16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54" name="Google Shape;1154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55" name="Google Shape;1155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56" name="Google Shape;1156;p16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57" name="Google Shape;1157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58" name="Google Shape;1158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59" name="Google Shape;1159;p16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160" name="Google Shape;1160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61" name="Google Shape;1161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1162" name="Google Shape;1162;p16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1163" name="Google Shape;1163;p16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164" name="Google Shape;1164;p16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65" name="Google Shape;1165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66" name="Google Shape;1166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67" name="Google Shape;1167;p16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68" name="Google Shape;1168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69" name="Google Shape;1169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70" name="Google Shape;1170;p16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71" name="Google Shape;1171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72" name="Google Shape;1172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73" name="Google Shape;1173;p16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74" name="Google Shape;1174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75" name="Google Shape;1175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76" name="Google Shape;1176;p16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77" name="Google Shape;1177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78" name="Google Shape;1178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79" name="Google Shape;1179;p16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80" name="Google Shape;1180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81" name="Google Shape;1181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82" name="Google Shape;1182;p16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83" name="Google Shape;1183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84" name="Google Shape;1184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85" name="Google Shape;1185;p16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86" name="Google Shape;1186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87" name="Google Shape;1187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88" name="Google Shape;1188;p16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89" name="Google Shape;1189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90" name="Google Shape;1190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91" name="Google Shape;1191;p16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92" name="Google Shape;1192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93" name="Google Shape;1193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94" name="Google Shape;1194;p16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95" name="Google Shape;1195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96" name="Google Shape;1196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197" name="Google Shape;1197;p16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198" name="Google Shape;1198;p16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1199" name="Google Shape;1199;p16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200" name="Google Shape;1200;p16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01" name="Google Shape;1201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02" name="Google Shape;1202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03" name="Google Shape;1203;p16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04" name="Google Shape;1204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05" name="Google Shape;1205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06" name="Google Shape;1206;p16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07" name="Google Shape;1207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08" name="Google Shape;1208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09" name="Google Shape;1209;p16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10" name="Google Shape;1210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11" name="Google Shape;1211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12" name="Google Shape;1212;p16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13" name="Google Shape;1213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14" name="Google Shape;1214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15" name="Google Shape;1215;p16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16" name="Google Shape;1216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17" name="Google Shape;1217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18" name="Google Shape;1218;p16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19" name="Google Shape;1219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20" name="Google Shape;1220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21" name="Google Shape;1221;p16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22" name="Google Shape;1222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23" name="Google Shape;1223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24" name="Google Shape;1224;p16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25" name="Google Shape;1225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26" name="Google Shape;1226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27" name="Google Shape;1227;p16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28" name="Google Shape;1228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29" name="Google Shape;1229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30" name="Google Shape;1230;p16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231" name="Google Shape;1231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32" name="Google Shape;1232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233" name="Google Shape;1233;p16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34" name="Google Shape;1234;p16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1235" name="Google Shape;1235;p16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36" name="Google Shape;1236;p16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237" name="Google Shape;1237;p16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38" name="Google Shape;1238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39" name="Google Shape;1239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40" name="Google Shape;1240;p16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41" name="Google Shape;1241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42" name="Google Shape;1242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43" name="Google Shape;1243;p16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44" name="Google Shape;1244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45" name="Google Shape;1245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46" name="Google Shape;1246;p16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47" name="Google Shape;1247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48" name="Google Shape;1248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49" name="Google Shape;1249;p16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50" name="Google Shape;1250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51" name="Google Shape;1251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52" name="Google Shape;1252;p16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53" name="Google Shape;1253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54" name="Google Shape;1254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55" name="Google Shape;1255;p16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56" name="Google Shape;1256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57" name="Google Shape;1257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58" name="Google Shape;1258;p16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59" name="Google Shape;1259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60" name="Google Shape;1260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61" name="Google Shape;1261;p16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62" name="Google Shape;1262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63" name="Google Shape;1263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64" name="Google Shape;1264;p16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65" name="Google Shape;1265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66" name="Google Shape;1266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67" name="Google Shape;1267;p16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68" name="Google Shape;1268;p1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69" name="Google Shape;1269;p1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sp>
        <p:nvSpPr>
          <p:cNvPr id="1270" name="Google Shape;1270;p16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1" name="Google Shape;1271;p16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2" name="Google Shape;1272;p16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3" name="Google Shape;1273;p16"/>
          <p:cNvSpPr txBox="1"/>
          <p:nvPr>
            <p:ph idx="6" type="subTitle"/>
          </p:nvPr>
        </p:nvSpPr>
        <p:spPr>
          <a:xfrm>
            <a:off x="459486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74" name="Shape 1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Google Shape;1275;p17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6" name="Google Shape;1276;p17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Right">
  <p:cSld name="Content with Caption Right">
    <p:spTree>
      <p:nvGrpSpPr>
        <p:cNvPr id="1277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p18"/>
          <p:cNvSpPr txBox="1"/>
          <p:nvPr>
            <p:ph idx="1" type="body"/>
          </p:nvPr>
        </p:nvSpPr>
        <p:spPr>
          <a:xfrm>
            <a:off x="459486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•"/>
              <a:defRPr sz="1500"/>
            </a:lvl1pPr>
            <a:lvl2pPr indent="-32385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–"/>
              <a:defRPr sz="1500"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•"/>
              <a:defRPr sz="1500"/>
            </a:lvl3pPr>
            <a:lvl4pPr indent="-3111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–"/>
              <a:defRPr sz="1500"/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»"/>
              <a:defRPr sz="1500"/>
            </a:lvl5pPr>
            <a:lvl6pPr indent="-3238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279" name="Google Shape;1279;p18"/>
          <p:cNvSpPr txBox="1"/>
          <p:nvPr>
            <p:ph idx="2" type="body"/>
          </p:nvPr>
        </p:nvSpPr>
        <p:spPr>
          <a:xfrm>
            <a:off x="5681162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None/>
              <a:defRPr sz="7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/>
        </p:txBody>
      </p:sp>
      <p:sp>
        <p:nvSpPr>
          <p:cNvPr id="1280" name="Google Shape;1280;p18"/>
          <p:cNvSpPr txBox="1"/>
          <p:nvPr>
            <p:ph type="title"/>
          </p:nvPr>
        </p:nvSpPr>
        <p:spPr>
          <a:xfrm>
            <a:off x="567196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1"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1" name="Google Shape;1281;p18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82" name="Google Shape;1282;p18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Left" type="objTx">
  <p:cSld name="OBJECT_WITH_CAPTION_TEXT"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"/>
          <p:cNvSpPr txBox="1"/>
          <p:nvPr>
            <p:ph type="title"/>
          </p:nvPr>
        </p:nvSpPr>
        <p:spPr>
          <a:xfrm>
            <a:off x="459486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1"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1" name="Google Shape;311;p3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•"/>
              <a:defRPr sz="1500"/>
            </a:lvl1pPr>
            <a:lvl2pPr indent="-32385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–"/>
              <a:defRPr sz="1500"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•"/>
              <a:defRPr sz="1500"/>
            </a:lvl3pPr>
            <a:lvl4pPr indent="-3111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–"/>
              <a:defRPr sz="1500"/>
            </a:lvl4pPr>
            <a:lvl5pPr indent="-3048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»"/>
              <a:defRPr sz="1200"/>
            </a:lvl5pPr>
            <a:lvl6pPr indent="-3238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312" name="Google Shape;312;p3"/>
          <p:cNvSpPr txBox="1"/>
          <p:nvPr>
            <p:ph idx="2" type="body"/>
          </p:nvPr>
        </p:nvSpPr>
        <p:spPr>
          <a:xfrm>
            <a:off x="459486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None/>
              <a:defRPr sz="7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/>
        </p:txBody>
      </p:sp>
      <p:sp>
        <p:nvSpPr>
          <p:cNvPr id="313" name="Google Shape;313;p3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4" name="Google Shape;314;p3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Subtitle and Content">
  <p:cSld name="Title, Subtitle and Content"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3C5A"/>
              </a:buClr>
              <a:buSzPts val="2400"/>
              <a:buFont typeface="Arial"/>
              <a:buNone/>
              <a:defRPr b="1" i="0" sz="2400" cap="none">
                <a:solidFill>
                  <a:srgbClr val="313C5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7" name="Google Shape;317;p4"/>
          <p:cNvSpPr txBox="1"/>
          <p:nvPr>
            <p:ph idx="1" type="body"/>
          </p:nvPr>
        </p:nvSpPr>
        <p:spPr>
          <a:xfrm>
            <a:off x="459486" y="1371600"/>
            <a:ext cx="82296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•"/>
              <a:defRPr/>
            </a:lvl1pPr>
            <a:lvl2pPr indent="-32385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–"/>
              <a:defRPr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–"/>
              <a:defRPr/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»"/>
              <a:defRPr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8" name="Google Shape;318;p4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9" name="Google Shape;319;p4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4"/>
          <p:cNvSpPr txBox="1"/>
          <p:nvPr>
            <p:ph idx="2" type="subTitle"/>
          </p:nvPr>
        </p:nvSpPr>
        <p:spPr>
          <a:xfrm>
            <a:off x="459486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Color">
  <p:cSld name="Section Header Color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"/>
          <p:cNvSpPr txBox="1"/>
          <p:nvPr>
            <p:ph type="title"/>
          </p:nvPr>
        </p:nvSpPr>
        <p:spPr>
          <a:xfrm>
            <a:off x="457200" y="1196721"/>
            <a:ext cx="8229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b="1" i="0" sz="41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3" name="Google Shape;323;p5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4" name="Google Shape;324;p5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"/>
          <p:cNvSpPr txBox="1"/>
          <p:nvPr>
            <p:ph idx="1" type="subTitle"/>
          </p:nvPr>
        </p:nvSpPr>
        <p:spPr>
          <a:xfrm>
            <a:off x="457199" y="2734182"/>
            <a:ext cx="8229600" cy="7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/Color Backgrounds">
  <p:cSld name="Title Slide w/Color Backgrounds">
    <p:bg>
      <p:bgPr>
        <a:solidFill>
          <a:schemeClr val="lt1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6"/>
          <p:cNvSpPr txBox="1"/>
          <p:nvPr>
            <p:ph type="ctrTitle"/>
          </p:nvPr>
        </p:nvSpPr>
        <p:spPr>
          <a:xfrm>
            <a:off x="459486" y="1028700"/>
            <a:ext cx="8226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b="1" i="0" sz="4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8" name="Google Shape;328;p6"/>
          <p:cNvSpPr txBox="1"/>
          <p:nvPr>
            <p:ph idx="1" type="subTitle"/>
          </p:nvPr>
        </p:nvSpPr>
        <p:spPr>
          <a:xfrm>
            <a:off x="457732" y="2914651"/>
            <a:ext cx="8226600" cy="7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 b="0" i="0">
                <a:solidFill>
                  <a:schemeClr val="lt1"/>
                </a:solidFill>
              </a:defRPr>
            </a:lvl1pPr>
            <a:lvl2pPr lvl="1" algn="ctr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9pPr>
          </a:lstStyle>
          <a:p/>
        </p:txBody>
      </p:sp>
      <p:grpSp>
        <p:nvGrpSpPr>
          <p:cNvPr id="329" name="Google Shape;329;p6"/>
          <p:cNvGrpSpPr/>
          <p:nvPr/>
        </p:nvGrpSpPr>
        <p:grpSpPr>
          <a:xfrm>
            <a:off x="-151324" y="-105874"/>
            <a:ext cx="9439922" cy="5352395"/>
            <a:chOff x="-151324" y="-141165"/>
            <a:chExt cx="9439922" cy="7136527"/>
          </a:xfrm>
        </p:grpSpPr>
        <p:grpSp>
          <p:nvGrpSpPr>
            <p:cNvPr id="330" name="Google Shape;330;p6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331" name="Google Shape;331;p6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32" name="Google Shape;332;p6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333" name="Google Shape;333;p6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34" name="Google Shape;334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35" name="Google Shape;335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36" name="Google Shape;336;p6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37" name="Google Shape;337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38" name="Google Shape;338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39" name="Google Shape;339;p6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0" name="Google Shape;340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41" name="Google Shape;341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42" name="Google Shape;342;p6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3" name="Google Shape;343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44" name="Google Shape;344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45" name="Google Shape;345;p6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6" name="Google Shape;346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47" name="Google Shape;347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48" name="Google Shape;348;p6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49" name="Google Shape;349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50" name="Google Shape;350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51" name="Google Shape;351;p6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52" name="Google Shape;352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53" name="Google Shape;353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54" name="Google Shape;354;p6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55" name="Google Shape;355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56" name="Google Shape;356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57" name="Google Shape;357;p6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58" name="Google Shape;358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59" name="Google Shape;359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60" name="Google Shape;360;p6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61" name="Google Shape;361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62" name="Google Shape;362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63" name="Google Shape;363;p6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64" name="Google Shape;364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65" name="Google Shape;365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366" name="Google Shape;366;p6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367" name="Google Shape;367;p6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368" name="Google Shape;368;p6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69" name="Google Shape;369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70" name="Google Shape;370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71" name="Google Shape;371;p6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2" name="Google Shape;372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73" name="Google Shape;373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74" name="Google Shape;374;p6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5" name="Google Shape;375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76" name="Google Shape;376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77" name="Google Shape;377;p6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78" name="Google Shape;378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79" name="Google Shape;379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80" name="Google Shape;380;p6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81" name="Google Shape;381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82" name="Google Shape;382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83" name="Google Shape;383;p6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84" name="Google Shape;384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85" name="Google Shape;385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86" name="Google Shape;386;p6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87" name="Google Shape;387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88" name="Google Shape;388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89" name="Google Shape;389;p6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0" name="Google Shape;390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91" name="Google Shape;391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92" name="Google Shape;392;p6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3" name="Google Shape;393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94" name="Google Shape;394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95" name="Google Shape;395;p6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6" name="Google Shape;396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97" name="Google Shape;397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98" name="Google Shape;398;p6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399" name="Google Shape;399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00" name="Google Shape;400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401" name="Google Shape;401;p6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402" name="Google Shape;402;p6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403" name="Google Shape;403;p6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404" name="Google Shape;404;p6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05" name="Google Shape;405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06" name="Google Shape;406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07" name="Google Shape;407;p6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08" name="Google Shape;408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09" name="Google Shape;409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10" name="Google Shape;410;p6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11" name="Google Shape;411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12" name="Google Shape;412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13" name="Google Shape;413;p6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14" name="Google Shape;414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15" name="Google Shape;415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16" name="Google Shape;416;p6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17" name="Google Shape;417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18" name="Google Shape;418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19" name="Google Shape;419;p6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20" name="Google Shape;420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21" name="Google Shape;421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22" name="Google Shape;422;p6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23" name="Google Shape;423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24" name="Google Shape;424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25" name="Google Shape;425;p6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26" name="Google Shape;426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27" name="Google Shape;427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28" name="Google Shape;428;p6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29" name="Google Shape;429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30" name="Google Shape;430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31" name="Google Shape;431;p6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32" name="Google Shape;432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33" name="Google Shape;433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34" name="Google Shape;434;p6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435" name="Google Shape;435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36" name="Google Shape;436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437" name="Google Shape;437;p6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438" name="Google Shape;438;p6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439" name="Google Shape;439;p6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40" name="Google Shape;440;p6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441" name="Google Shape;441;p6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2" name="Google Shape;442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43" name="Google Shape;443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44" name="Google Shape;444;p6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5" name="Google Shape;445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46" name="Google Shape;446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47" name="Google Shape;447;p6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8" name="Google Shape;448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49" name="Google Shape;449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50" name="Google Shape;450;p6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51" name="Google Shape;451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52" name="Google Shape;452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53" name="Google Shape;453;p6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54" name="Google Shape;454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55" name="Google Shape;455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56" name="Google Shape;456;p6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57" name="Google Shape;457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58" name="Google Shape;458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59" name="Google Shape;459;p6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60" name="Google Shape;460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61" name="Google Shape;461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62" name="Google Shape;462;p6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63" name="Google Shape;463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64" name="Google Shape;464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65" name="Google Shape;465;p6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66" name="Google Shape;466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67" name="Google Shape;467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68" name="Google Shape;468;p6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69" name="Google Shape;469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70" name="Google Shape;470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71" name="Google Shape;471;p6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72" name="Google Shape;472;p6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73" name="Google Shape;473;p6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pic>
        <p:nvPicPr>
          <p:cNvPr descr="DOE_Office_Science_white.png" id="474" name="Google Shape;47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32769" y="304800"/>
            <a:ext cx="1327150" cy="4412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475" name="Google Shape;47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7020" y="304800"/>
            <a:ext cx="2400299" cy="612980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Google Shape;476;p6"/>
          <p:cNvSpPr txBox="1"/>
          <p:nvPr>
            <p:ph idx="12" type="sldNum"/>
          </p:nvPr>
        </p:nvSpPr>
        <p:spPr>
          <a:xfrm>
            <a:off x="8210681" y="4770096"/>
            <a:ext cx="54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7"/>
          <p:cNvSpPr txBox="1"/>
          <p:nvPr>
            <p:ph idx="1" type="body"/>
          </p:nvPr>
        </p:nvSpPr>
        <p:spPr>
          <a:xfrm>
            <a:off x="459488" y="1371600"/>
            <a:ext cx="40386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•"/>
              <a:defRPr sz="1400"/>
            </a:lvl1pPr>
            <a:lvl2pPr indent="-3175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–"/>
              <a:defRPr sz="1400"/>
            </a:lvl2pPr>
            <a:lvl3pPr indent="-29845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•"/>
              <a:defRPr sz="1400"/>
            </a:lvl3pPr>
            <a:lvl4pPr indent="-29845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–"/>
              <a:defRPr sz="14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»"/>
              <a:defRPr sz="1200"/>
            </a:lvl5pPr>
            <a:lvl6pPr indent="-3175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6pPr>
            <a:lvl7pPr indent="-3175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175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8pPr>
            <a:lvl9pPr indent="-3175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9pPr>
          </a:lstStyle>
          <a:p/>
        </p:txBody>
      </p:sp>
      <p:sp>
        <p:nvSpPr>
          <p:cNvPr id="479" name="Google Shape;479;p7"/>
          <p:cNvSpPr txBox="1"/>
          <p:nvPr>
            <p:ph idx="2" type="body"/>
          </p:nvPr>
        </p:nvSpPr>
        <p:spPr>
          <a:xfrm>
            <a:off x="4648200" y="1371600"/>
            <a:ext cx="4038600" cy="31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•"/>
              <a:defRPr sz="1400"/>
            </a:lvl1pPr>
            <a:lvl2pPr indent="-317500" lvl="1" marL="914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–"/>
              <a:defRPr sz="1400"/>
            </a:lvl2pPr>
            <a:lvl3pPr indent="-298450" lvl="2" marL="1371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•"/>
              <a:defRPr sz="1400"/>
            </a:lvl3pPr>
            <a:lvl4pPr indent="-298450" lvl="3" marL="1828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–"/>
              <a:defRPr sz="1400"/>
            </a:lvl4pPr>
            <a:lvl5pPr indent="-304800" lvl="4" marL="22860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»"/>
              <a:defRPr sz="1200"/>
            </a:lvl5pPr>
            <a:lvl6pPr indent="-317500" lvl="5" marL="27432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6pPr>
            <a:lvl7pPr indent="-317500" lvl="6" marL="32004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17500" lvl="7" marL="3657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8pPr>
            <a:lvl9pPr indent="-317500" lvl="8" marL="411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9pPr>
          </a:lstStyle>
          <a:p/>
        </p:txBody>
      </p:sp>
      <p:sp>
        <p:nvSpPr>
          <p:cNvPr id="480" name="Google Shape;480;p7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1" i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1" name="Google Shape;481;p7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2" name="Google Shape;482;p7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7"/>
          <p:cNvSpPr txBox="1"/>
          <p:nvPr>
            <p:ph idx="3" type="subTitle"/>
          </p:nvPr>
        </p:nvSpPr>
        <p:spPr>
          <a:xfrm>
            <a:off x="459488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/Image">
  <p:cSld name="Title Slide w/Image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8"/>
          <p:cNvSpPr txBox="1"/>
          <p:nvPr>
            <p:ph type="ctrTitle"/>
          </p:nvPr>
        </p:nvSpPr>
        <p:spPr>
          <a:xfrm>
            <a:off x="458657" y="1338679"/>
            <a:ext cx="8226600" cy="6075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100"/>
              <a:buFont typeface="Arial"/>
              <a:buNone/>
              <a:defRPr sz="41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6" name="Google Shape;486;p8"/>
          <p:cNvSpPr txBox="1"/>
          <p:nvPr>
            <p:ph idx="1" type="subTitle"/>
          </p:nvPr>
        </p:nvSpPr>
        <p:spPr>
          <a:xfrm>
            <a:off x="458663" y="2071858"/>
            <a:ext cx="82266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9pPr>
          </a:lstStyle>
          <a:p/>
        </p:txBody>
      </p:sp>
      <p:grpSp>
        <p:nvGrpSpPr>
          <p:cNvPr id="487" name="Google Shape;487;p8"/>
          <p:cNvGrpSpPr/>
          <p:nvPr/>
        </p:nvGrpSpPr>
        <p:grpSpPr>
          <a:xfrm>
            <a:off x="-151324" y="-105874"/>
            <a:ext cx="9439922" cy="5352395"/>
            <a:chOff x="-151324" y="-141165"/>
            <a:chExt cx="9439922" cy="7136527"/>
          </a:xfrm>
        </p:grpSpPr>
        <p:grpSp>
          <p:nvGrpSpPr>
            <p:cNvPr id="488" name="Google Shape;488;p8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489" name="Google Shape;489;p8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90" name="Google Shape;490;p8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491" name="Google Shape;491;p8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92" name="Google Shape;492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93" name="Google Shape;493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94" name="Google Shape;494;p8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95" name="Google Shape;495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96" name="Google Shape;496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97" name="Google Shape;497;p8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98" name="Google Shape;498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99" name="Google Shape;499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00" name="Google Shape;500;p8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01" name="Google Shape;501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02" name="Google Shape;502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03" name="Google Shape;503;p8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04" name="Google Shape;504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05" name="Google Shape;505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06" name="Google Shape;506;p8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07" name="Google Shape;507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08" name="Google Shape;508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09" name="Google Shape;509;p8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10" name="Google Shape;510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11" name="Google Shape;511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12" name="Google Shape;512;p8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13" name="Google Shape;513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14" name="Google Shape;514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15" name="Google Shape;515;p8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16" name="Google Shape;516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17" name="Google Shape;517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18" name="Google Shape;518;p8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19" name="Google Shape;519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20" name="Google Shape;520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21" name="Google Shape;521;p8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522" name="Google Shape;522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23" name="Google Shape;523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524" name="Google Shape;524;p8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525" name="Google Shape;525;p8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526" name="Google Shape;526;p8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27" name="Google Shape;527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28" name="Google Shape;528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29" name="Google Shape;529;p8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30" name="Google Shape;530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31" name="Google Shape;531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32" name="Google Shape;532;p8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33" name="Google Shape;533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34" name="Google Shape;534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35" name="Google Shape;535;p8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36" name="Google Shape;536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37" name="Google Shape;537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38" name="Google Shape;538;p8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39" name="Google Shape;539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40" name="Google Shape;540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41" name="Google Shape;541;p8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42" name="Google Shape;542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43" name="Google Shape;543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44" name="Google Shape;544;p8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45" name="Google Shape;545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46" name="Google Shape;546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47" name="Google Shape;547;p8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48" name="Google Shape;548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49" name="Google Shape;549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50" name="Google Shape;550;p8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51" name="Google Shape;551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52" name="Google Shape;552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53" name="Google Shape;553;p8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54" name="Google Shape;554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55" name="Google Shape;555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56" name="Google Shape;556;p8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57" name="Google Shape;557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58" name="Google Shape;558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559" name="Google Shape;559;p8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560" name="Google Shape;560;p8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561" name="Google Shape;561;p8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562" name="Google Shape;562;p8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63" name="Google Shape;563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64" name="Google Shape;564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65" name="Google Shape;565;p8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66" name="Google Shape;566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67" name="Google Shape;567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68" name="Google Shape;568;p8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69" name="Google Shape;569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70" name="Google Shape;570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71" name="Google Shape;571;p8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72" name="Google Shape;572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73" name="Google Shape;573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74" name="Google Shape;574;p8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75" name="Google Shape;575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76" name="Google Shape;576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77" name="Google Shape;577;p8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78" name="Google Shape;578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79" name="Google Shape;579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80" name="Google Shape;580;p8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81" name="Google Shape;581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82" name="Google Shape;582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83" name="Google Shape;583;p8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84" name="Google Shape;584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85" name="Google Shape;585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86" name="Google Shape;586;p8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87" name="Google Shape;587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88" name="Google Shape;588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89" name="Google Shape;589;p8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90" name="Google Shape;590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91" name="Google Shape;591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92" name="Google Shape;592;p8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93" name="Google Shape;593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94" name="Google Shape;594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595" name="Google Shape;595;p8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596" name="Google Shape;596;p8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597" name="Google Shape;597;p8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98" name="Google Shape;598;p8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599" name="Google Shape;599;p8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00" name="Google Shape;600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01" name="Google Shape;601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02" name="Google Shape;602;p8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03" name="Google Shape;603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04" name="Google Shape;604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05" name="Google Shape;605;p8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06" name="Google Shape;606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07" name="Google Shape;607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08" name="Google Shape;608;p8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09" name="Google Shape;609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10" name="Google Shape;610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11" name="Google Shape;611;p8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12" name="Google Shape;612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13" name="Google Shape;613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14" name="Google Shape;614;p8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15" name="Google Shape;615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16" name="Google Shape;616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17" name="Google Shape;617;p8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18" name="Google Shape;618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19" name="Google Shape;619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20" name="Google Shape;620;p8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21" name="Google Shape;621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22" name="Google Shape;622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23" name="Google Shape;623;p8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24" name="Google Shape;624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25" name="Google Shape;625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26" name="Google Shape;626;p8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27" name="Google Shape;627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28" name="Google Shape;628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29" name="Google Shape;629;p8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30" name="Google Shape;630;p8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31" name="Google Shape;631;p8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pic>
        <p:nvPicPr>
          <p:cNvPr descr="A close up of a sign&#10;&#10;Description automatically generated" id="632" name="Google Shape;63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27020" y="304800"/>
            <a:ext cx="2400299" cy="6129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633" name="Google Shape;63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30084" y="308610"/>
            <a:ext cx="1330452" cy="430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Split Horizontal">
  <p:cSld name="4 Split Horizontal"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5" name="Google Shape;635;p9"/>
          <p:cNvGrpSpPr/>
          <p:nvPr/>
        </p:nvGrpSpPr>
        <p:grpSpPr>
          <a:xfrm>
            <a:off x="-147865" y="-104421"/>
            <a:ext cx="9439922" cy="5352395"/>
            <a:chOff x="-151324" y="-141165"/>
            <a:chExt cx="9439922" cy="7136527"/>
          </a:xfrm>
        </p:grpSpPr>
        <p:grpSp>
          <p:nvGrpSpPr>
            <p:cNvPr id="636" name="Google Shape;636;p9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637" name="Google Shape;637;p9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38" name="Google Shape;638;p9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639" name="Google Shape;639;p9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40" name="Google Shape;640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41" name="Google Shape;641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42" name="Google Shape;642;p9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43" name="Google Shape;643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44" name="Google Shape;644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45" name="Google Shape;645;p9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46" name="Google Shape;646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47" name="Google Shape;647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48" name="Google Shape;648;p9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49" name="Google Shape;649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50" name="Google Shape;650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51" name="Google Shape;651;p9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52" name="Google Shape;652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53" name="Google Shape;653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54" name="Google Shape;654;p9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55" name="Google Shape;655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56" name="Google Shape;656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57" name="Google Shape;657;p9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58" name="Google Shape;658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59" name="Google Shape;659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60" name="Google Shape;660;p9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61" name="Google Shape;661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62" name="Google Shape;662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63" name="Google Shape;663;p9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64" name="Google Shape;664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65" name="Google Shape;665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66" name="Google Shape;666;p9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67" name="Google Shape;667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68" name="Google Shape;668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69" name="Google Shape;669;p9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670" name="Google Shape;670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71" name="Google Shape;671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672" name="Google Shape;672;p9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673" name="Google Shape;673;p9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674" name="Google Shape;674;p9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75" name="Google Shape;675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76" name="Google Shape;676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77" name="Google Shape;677;p9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78" name="Google Shape;678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79" name="Google Shape;679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80" name="Google Shape;680;p9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81" name="Google Shape;681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82" name="Google Shape;682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83" name="Google Shape;683;p9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84" name="Google Shape;684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85" name="Google Shape;685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86" name="Google Shape;686;p9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87" name="Google Shape;687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88" name="Google Shape;688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89" name="Google Shape;689;p9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90" name="Google Shape;690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91" name="Google Shape;691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92" name="Google Shape;692;p9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93" name="Google Shape;693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94" name="Google Shape;694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95" name="Google Shape;695;p9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96" name="Google Shape;696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97" name="Google Shape;697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98" name="Google Shape;698;p9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99" name="Google Shape;699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00" name="Google Shape;700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01" name="Google Shape;701;p9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02" name="Google Shape;702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03" name="Google Shape;703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04" name="Google Shape;704;p9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05" name="Google Shape;705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06" name="Google Shape;706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707" name="Google Shape;707;p9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708" name="Google Shape;708;p9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709" name="Google Shape;709;p9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710" name="Google Shape;710;p9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11" name="Google Shape;711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12" name="Google Shape;712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13" name="Google Shape;713;p9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14" name="Google Shape;714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15" name="Google Shape;715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16" name="Google Shape;716;p9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17" name="Google Shape;717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18" name="Google Shape;718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19" name="Google Shape;719;p9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20" name="Google Shape;720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21" name="Google Shape;721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22" name="Google Shape;722;p9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23" name="Google Shape;723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24" name="Google Shape;724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25" name="Google Shape;725;p9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26" name="Google Shape;726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27" name="Google Shape;727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28" name="Google Shape;728;p9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29" name="Google Shape;729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30" name="Google Shape;730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31" name="Google Shape;731;p9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32" name="Google Shape;732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33" name="Google Shape;733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34" name="Google Shape;734;p9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35" name="Google Shape;735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36" name="Google Shape;736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37" name="Google Shape;737;p9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38" name="Google Shape;738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39" name="Google Shape;739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40" name="Google Shape;740;p9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41" name="Google Shape;741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42" name="Google Shape;742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743" name="Google Shape;743;p9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744" name="Google Shape;744;p9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745" name="Google Shape;745;p9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746" name="Google Shape;746;p9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747" name="Google Shape;747;p9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48" name="Google Shape;748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49" name="Google Shape;749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50" name="Google Shape;750;p9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51" name="Google Shape;751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52" name="Google Shape;752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53" name="Google Shape;753;p9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54" name="Google Shape;754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55" name="Google Shape;755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56" name="Google Shape;756;p9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57" name="Google Shape;757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58" name="Google Shape;758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59" name="Google Shape;759;p9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60" name="Google Shape;760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61" name="Google Shape;761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62" name="Google Shape;762;p9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63" name="Google Shape;763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64" name="Google Shape;764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65" name="Google Shape;765;p9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66" name="Google Shape;766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67" name="Google Shape;767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68" name="Google Shape;768;p9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69" name="Google Shape;769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70" name="Google Shape;770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71" name="Google Shape;771;p9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72" name="Google Shape;772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73" name="Google Shape;773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74" name="Google Shape;774;p9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75" name="Google Shape;775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76" name="Google Shape;776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77" name="Google Shape;777;p9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778" name="Google Shape;778;p9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79" name="Google Shape;779;p9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sp>
        <p:nvSpPr>
          <p:cNvPr id="780" name="Google Shape;780;p9"/>
          <p:cNvSpPr txBox="1"/>
          <p:nvPr>
            <p:ph type="title"/>
          </p:nvPr>
        </p:nvSpPr>
        <p:spPr>
          <a:xfrm>
            <a:off x="459486" y="3429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1" name="Google Shape;781;p9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2" name="Google Shape;782;p9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9"/>
          <p:cNvSpPr txBox="1"/>
          <p:nvPr>
            <p:ph idx="1" type="subTitle"/>
          </p:nvPr>
        </p:nvSpPr>
        <p:spPr>
          <a:xfrm>
            <a:off x="459486" y="85725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784" name="Google Shape;784;p9"/>
          <p:cNvSpPr txBox="1"/>
          <p:nvPr>
            <p:ph idx="2" type="body"/>
          </p:nvPr>
        </p:nvSpPr>
        <p:spPr>
          <a:xfrm>
            <a:off x="2525515" y="1371600"/>
            <a:ext cx="1942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1pPr>
            <a:lvl2pPr indent="-3048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100"/>
            </a:lvl2pPr>
            <a:lvl3pPr indent="-2921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Char char="•"/>
              <a:defRPr sz="1100"/>
            </a:lvl3pPr>
            <a:lvl4pPr indent="-2921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Char char="–"/>
              <a:defRPr sz="1100"/>
            </a:lvl4pPr>
            <a:lvl5pPr indent="-3048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100"/>
            </a:lvl5pPr>
            <a:lvl6pPr indent="-3048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6pPr>
            <a:lvl7pPr indent="-3048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7pPr>
            <a:lvl8pPr indent="-3048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8pPr>
            <a:lvl9pPr indent="-3048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9pPr>
          </a:lstStyle>
          <a:p/>
        </p:txBody>
      </p:sp>
      <p:sp>
        <p:nvSpPr>
          <p:cNvPr id="785" name="Google Shape;785;p9"/>
          <p:cNvSpPr txBox="1"/>
          <p:nvPr>
            <p:ph idx="3" type="body"/>
          </p:nvPr>
        </p:nvSpPr>
        <p:spPr>
          <a:xfrm>
            <a:off x="4620288" y="1371600"/>
            <a:ext cx="1942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1pPr>
            <a:lvl2pPr indent="-3048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100"/>
            </a:lvl2pPr>
            <a:lvl3pPr indent="-2921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Char char="•"/>
              <a:defRPr sz="1100"/>
            </a:lvl3pPr>
            <a:lvl4pPr indent="-2921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Char char="–"/>
              <a:defRPr sz="1100"/>
            </a:lvl4pPr>
            <a:lvl5pPr indent="-3048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100"/>
            </a:lvl5pPr>
            <a:lvl6pPr indent="-3048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6pPr>
            <a:lvl7pPr indent="-3048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7pPr>
            <a:lvl8pPr indent="-3048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8pPr>
            <a:lvl9pPr indent="-3048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9pPr>
          </a:lstStyle>
          <a:p/>
        </p:txBody>
      </p:sp>
      <p:sp>
        <p:nvSpPr>
          <p:cNvPr id="786" name="Google Shape;786;p9"/>
          <p:cNvSpPr txBox="1"/>
          <p:nvPr>
            <p:ph idx="4" type="body"/>
          </p:nvPr>
        </p:nvSpPr>
        <p:spPr>
          <a:xfrm>
            <a:off x="6717441" y="1371600"/>
            <a:ext cx="1942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1pPr>
            <a:lvl2pPr indent="-3048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–"/>
              <a:defRPr sz="1100"/>
            </a:lvl2pPr>
            <a:lvl3pPr indent="-2921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Char char="•"/>
              <a:defRPr sz="1100"/>
            </a:lvl3pPr>
            <a:lvl4pPr indent="-2921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Char char="–"/>
              <a:defRPr sz="1100"/>
            </a:lvl4pPr>
            <a:lvl5pPr indent="-3048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»"/>
              <a:defRPr sz="1100"/>
            </a:lvl5pPr>
            <a:lvl6pPr indent="-3048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6pPr>
            <a:lvl7pPr indent="-3048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7pPr>
            <a:lvl8pPr indent="-3048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8pPr>
            <a:lvl9pPr indent="-3048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•"/>
              <a:defRPr sz="1100"/>
            </a:lvl9pPr>
          </a:lstStyle>
          <a:p/>
        </p:txBody>
      </p:sp>
      <p:sp>
        <p:nvSpPr>
          <p:cNvPr id="787" name="Google Shape;787;p9"/>
          <p:cNvSpPr txBox="1"/>
          <p:nvPr>
            <p:ph idx="5" type="body"/>
          </p:nvPr>
        </p:nvSpPr>
        <p:spPr>
          <a:xfrm>
            <a:off x="459486" y="3086100"/>
            <a:ext cx="1939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9pPr>
          </a:lstStyle>
          <a:p/>
        </p:txBody>
      </p:sp>
      <p:sp>
        <p:nvSpPr>
          <p:cNvPr id="788" name="Google Shape;788;p9"/>
          <p:cNvSpPr txBox="1"/>
          <p:nvPr>
            <p:ph idx="6" type="body"/>
          </p:nvPr>
        </p:nvSpPr>
        <p:spPr>
          <a:xfrm>
            <a:off x="2525515" y="3086100"/>
            <a:ext cx="1939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9pPr>
          </a:lstStyle>
          <a:p/>
        </p:txBody>
      </p:sp>
      <p:sp>
        <p:nvSpPr>
          <p:cNvPr id="789" name="Google Shape;789;p9"/>
          <p:cNvSpPr txBox="1"/>
          <p:nvPr>
            <p:ph idx="7" type="body"/>
          </p:nvPr>
        </p:nvSpPr>
        <p:spPr>
          <a:xfrm>
            <a:off x="4620288" y="3086100"/>
            <a:ext cx="1939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9pPr>
          </a:lstStyle>
          <a:p/>
        </p:txBody>
      </p:sp>
      <p:sp>
        <p:nvSpPr>
          <p:cNvPr id="790" name="Google Shape;790;p9"/>
          <p:cNvSpPr txBox="1"/>
          <p:nvPr>
            <p:ph idx="8" type="body"/>
          </p:nvPr>
        </p:nvSpPr>
        <p:spPr>
          <a:xfrm>
            <a:off x="6715061" y="3086100"/>
            <a:ext cx="1944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9pPr>
          </a:lstStyle>
          <a:p/>
        </p:txBody>
      </p:sp>
      <p:sp>
        <p:nvSpPr>
          <p:cNvPr id="791" name="Google Shape;791;p9"/>
          <p:cNvSpPr txBox="1"/>
          <p:nvPr>
            <p:ph idx="9" type="body"/>
          </p:nvPr>
        </p:nvSpPr>
        <p:spPr>
          <a:xfrm>
            <a:off x="459486" y="1371600"/>
            <a:ext cx="1942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•"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hite">
  <p:cSld name="Section Header White"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3" name="Google Shape;793;p10"/>
          <p:cNvCxnSpPr/>
          <p:nvPr/>
        </p:nvCxnSpPr>
        <p:spPr>
          <a:xfrm>
            <a:off x="460845" y="3698621"/>
            <a:ext cx="8222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94" name="Google Shape;794;p10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95" name="Google Shape;795;p10"/>
          <p:cNvSpPr txBox="1"/>
          <p:nvPr/>
        </p:nvSpPr>
        <p:spPr>
          <a:xfrm>
            <a:off x="374906" y="4767272"/>
            <a:ext cx="597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rPr>
              <a:t>Presentation Title | BERKELEY LAB</a:t>
            </a:r>
            <a:endParaRPr b="0" i="0" sz="800" u="none" cap="none" strike="noStrike">
              <a:solidFill>
                <a:srgbClr val="888C8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10"/>
          <p:cNvSpPr txBox="1"/>
          <p:nvPr>
            <p:ph type="ctrTitle"/>
          </p:nvPr>
        </p:nvSpPr>
        <p:spPr>
          <a:xfrm>
            <a:off x="459486" y="1200150"/>
            <a:ext cx="8226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100"/>
              <a:buFont typeface="Arial"/>
              <a:buNone/>
              <a:defRPr sz="41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7" name="Google Shape;797;p10"/>
          <p:cNvSpPr txBox="1"/>
          <p:nvPr>
            <p:ph idx="1" type="subTitle"/>
          </p:nvPr>
        </p:nvSpPr>
        <p:spPr>
          <a:xfrm>
            <a:off x="459486" y="2726082"/>
            <a:ext cx="8226600" cy="7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None/>
              <a:defRPr>
                <a:solidFill>
                  <a:srgbClr val="888C8F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>
                <a:solidFill>
                  <a:srgbClr val="888C8F"/>
                </a:solidFill>
              </a:defRPr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C8F"/>
              </a:buClr>
              <a:buSzPts val="1500"/>
              <a:buNone/>
              <a:defRPr>
                <a:solidFill>
                  <a:srgbClr val="888C8F"/>
                </a:solidFill>
              </a:defRPr>
            </a:lvl9pPr>
          </a:lstStyle>
          <a:p/>
        </p:txBody>
      </p:sp>
      <p:sp>
        <p:nvSpPr>
          <p:cNvPr id="798" name="Google Shape;798;p10"/>
          <p:cNvSpPr txBox="1"/>
          <p:nvPr/>
        </p:nvSpPr>
        <p:spPr>
          <a:xfrm>
            <a:off x="459486" y="3771900"/>
            <a:ext cx="8229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>
            <a:alpha val="0"/>
          </a:schemeClr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9486" y="340504"/>
            <a:ext cx="8229600" cy="8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9486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23850" lvl="0" marL="457200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12" name="Google Shape;12;p1"/>
          <p:cNvGrpSpPr/>
          <p:nvPr/>
        </p:nvGrpSpPr>
        <p:grpSpPr>
          <a:xfrm>
            <a:off x="-151324" y="-105874"/>
            <a:ext cx="9439922" cy="5352395"/>
            <a:chOff x="-151324" y="-141165"/>
            <a:chExt cx="9439922" cy="7136527"/>
          </a:xfrm>
        </p:grpSpPr>
        <p:grpSp>
          <p:nvGrpSpPr>
            <p:cNvPr id="13" name="Google Shape;13;p1"/>
            <p:cNvGrpSpPr/>
            <p:nvPr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14" name="Google Shape;14;p1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" name="Google Shape;15;p1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6" name="Google Shape;16;p1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7" name="Google Shape;1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8" name="Google Shape;1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9" name="Google Shape;19;p1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0" name="Google Shape;2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1" name="Google Shape;2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2" name="Google Shape;22;p1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3" name="Google Shape;2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4" name="Google Shape;2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5" name="Google Shape;25;p1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6" name="Google Shape;2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7" name="Google Shape;2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28" name="Google Shape;28;p1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9" name="Google Shape;2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0" name="Google Shape;3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1" name="Google Shape;31;p1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2" name="Google Shape;3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3" name="Google Shape;3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4" name="Google Shape;34;p1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5" name="Google Shape;3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6" name="Google Shape;3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7" name="Google Shape;37;p1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8" name="Google Shape;3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9" name="Google Shape;3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0" name="Google Shape;40;p1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1" name="Google Shape;4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2" name="Google Shape;4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3" name="Google Shape;43;p1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4" name="Google Shape;4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5" name="Google Shape;4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6" name="Google Shape;46;p1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7" name="Google Shape;4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8" name="Google Shape;4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49" name="Google Shape;49;p1"/>
            <p:cNvGrpSpPr/>
            <p:nvPr/>
          </p:nvGrpSpPr>
          <p:grpSpPr>
            <a:xfrm>
              <a:off x="-151324" y="392949"/>
              <a:ext cx="122115" cy="6067320"/>
              <a:chOff x="-238874" y="392949"/>
              <a:chExt cx="122115" cy="6067320"/>
            </a:xfrm>
          </p:grpSpPr>
          <p:cxnSp>
            <p:nvCxnSpPr>
              <p:cNvPr id="50" name="Google Shape;50;p1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51" name="Google Shape;51;p1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2" name="Google Shape;5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3" name="Google Shape;5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4" name="Google Shape;54;p1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5" name="Google Shape;5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6" name="Google Shape;5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57" name="Google Shape;57;p1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58" name="Google Shape;5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59" name="Google Shape;5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0" name="Google Shape;60;p1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1" name="Google Shape;6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2" name="Google Shape;6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3" name="Google Shape;63;p1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4" name="Google Shape;6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5" name="Google Shape;6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6" name="Google Shape;66;p1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7" name="Google Shape;6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68" name="Google Shape;6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69" name="Google Shape;69;p1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0" name="Google Shape;7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1" name="Google Shape;7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2" name="Google Shape;72;p1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3" name="Google Shape;7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4" name="Google Shape;7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5" name="Google Shape;75;p1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6" name="Google Shape;7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77" name="Google Shape;7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78" name="Google Shape;78;p1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9" name="Google Shape;7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80" name="Google Shape;8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81" name="Google Shape;81;p1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82" name="Google Shape;8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83" name="Google Shape;8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84" name="Google Shape;84;p1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85" name="Google Shape;85;p1"/>
            <p:cNvGrpSpPr/>
            <p:nvPr/>
          </p:nvGrpSpPr>
          <p:grpSpPr>
            <a:xfrm>
              <a:off x="9166483" y="392949"/>
              <a:ext cx="122115" cy="6067320"/>
              <a:chOff x="-238874" y="392949"/>
              <a:chExt cx="122115" cy="6067320"/>
            </a:xfrm>
          </p:grpSpPr>
          <p:cxnSp>
            <p:nvCxnSpPr>
              <p:cNvPr id="86" name="Google Shape;86;p1"/>
              <p:cNvCxnSpPr/>
              <p:nvPr/>
            </p:nvCxnSpPr>
            <p:spPr>
              <a:xfrm>
                <a:off x="-177817" y="392949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87" name="Google Shape;87;p1"/>
              <p:cNvGrpSpPr/>
              <p:nvPr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88" name="Google Shape;8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89" name="Google Shape;8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0" name="Google Shape;90;p1"/>
              <p:cNvGrpSpPr/>
              <p:nvPr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1" name="Google Shape;9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2" name="Google Shape;9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3" name="Google Shape;93;p1"/>
              <p:cNvGrpSpPr/>
              <p:nvPr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4" name="Google Shape;9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5" name="Google Shape;9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6" name="Google Shape;96;p1"/>
              <p:cNvGrpSpPr/>
              <p:nvPr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7" name="Google Shape;9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98" name="Google Shape;9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99" name="Google Shape;99;p1"/>
              <p:cNvGrpSpPr/>
              <p:nvPr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0" name="Google Shape;10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1" name="Google Shape;10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2" name="Google Shape;102;p1"/>
              <p:cNvGrpSpPr/>
              <p:nvPr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3" name="Google Shape;10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4" name="Google Shape;10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5" name="Google Shape;105;p1"/>
              <p:cNvGrpSpPr/>
              <p:nvPr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6" name="Google Shape;10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07" name="Google Shape;10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08" name="Google Shape;108;p1"/>
              <p:cNvGrpSpPr/>
              <p:nvPr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9" name="Google Shape;10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0" name="Google Shape;11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1" name="Google Shape;111;p1"/>
              <p:cNvGrpSpPr/>
              <p:nvPr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2" name="Google Shape;11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3" name="Google Shape;11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4" name="Google Shape;114;p1"/>
              <p:cNvGrpSpPr/>
              <p:nvPr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5" name="Google Shape;11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6" name="Google Shape;11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17" name="Google Shape;117;p1"/>
              <p:cNvGrpSpPr/>
              <p:nvPr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8" name="Google Shape;11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19" name="Google Shape;11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20" name="Google Shape;120;p1"/>
              <p:cNvCxnSpPr/>
              <p:nvPr/>
            </p:nvCxnSpPr>
            <p:spPr>
              <a:xfrm>
                <a:off x="-177817" y="6338154"/>
                <a:ext cx="0" cy="12211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1" name="Google Shape;121;p1"/>
            <p:cNvGrpSpPr/>
            <p:nvPr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122" name="Google Shape;122;p1"/>
              <p:cNvCxnSpPr/>
              <p:nvPr/>
            </p:nvCxnSpPr>
            <p:spPr>
              <a:xfrm>
                <a:off x="457731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3" name="Google Shape;123;p1"/>
              <p:cNvCxnSpPr/>
              <p:nvPr/>
            </p:nvCxnSpPr>
            <p:spPr>
              <a:xfrm>
                <a:off x="8684419" y="6582508"/>
                <a:ext cx="0" cy="48650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24" name="Google Shape;124;p1"/>
              <p:cNvGrpSpPr/>
              <p:nvPr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5" name="Google Shape;12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6" name="Google Shape;12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27" name="Google Shape;127;p1"/>
              <p:cNvGrpSpPr/>
              <p:nvPr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28" name="Google Shape;128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9" name="Google Shape;129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30" name="Google Shape;130;p1"/>
              <p:cNvGrpSpPr/>
              <p:nvPr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1" name="Google Shape;131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32" name="Google Shape;132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33" name="Google Shape;133;p1"/>
              <p:cNvGrpSpPr/>
              <p:nvPr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4" name="Google Shape;134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35" name="Google Shape;135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36" name="Google Shape;136;p1"/>
              <p:cNvGrpSpPr/>
              <p:nvPr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7" name="Google Shape;137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38" name="Google Shape;138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39" name="Google Shape;139;p1"/>
              <p:cNvGrpSpPr/>
              <p:nvPr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0" name="Google Shape;140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41" name="Google Shape;141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42" name="Google Shape;142;p1"/>
              <p:cNvGrpSpPr/>
              <p:nvPr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3" name="Google Shape;143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44" name="Google Shape;144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45" name="Google Shape;145;p1"/>
              <p:cNvGrpSpPr/>
              <p:nvPr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6" name="Google Shape;146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47" name="Google Shape;147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48" name="Google Shape;148;p1"/>
              <p:cNvGrpSpPr/>
              <p:nvPr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9" name="Google Shape;149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50" name="Google Shape;150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51" name="Google Shape;151;p1"/>
              <p:cNvGrpSpPr/>
              <p:nvPr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52" name="Google Shape;152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53" name="Google Shape;153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54" name="Google Shape;154;p1"/>
              <p:cNvGrpSpPr/>
              <p:nvPr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55" name="Google Shape;155;p1"/>
                <p:cNvCxnSpPr/>
                <p:nvPr/>
              </p:nvCxnSpPr>
              <p:spPr>
                <a:xfrm>
                  <a:off x="81358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56" name="Google Shape;156;p1"/>
                <p:cNvCxnSpPr/>
                <p:nvPr/>
              </p:nvCxnSpPr>
              <p:spPr>
                <a:xfrm>
                  <a:off x="7983415" y="6582508"/>
                  <a:ext cx="0" cy="48650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dot"/>
                  <a:round/>
                  <a:headEnd len="sm" w="sm" type="none"/>
                  <a:tailEnd len="sm" w="sm" type="none"/>
                </a:ln>
              </p:spPr>
            </p:cxnSp>
          </p:grpSp>
        </p:grpSp>
      </p:grpSp>
      <p:sp>
        <p:nvSpPr>
          <p:cNvPr id="157" name="Google Shape;157;p1"/>
          <p:cNvSpPr txBox="1"/>
          <p:nvPr>
            <p:ph idx="12" type="sldNum"/>
          </p:nvPr>
        </p:nvSpPr>
        <p:spPr>
          <a:xfrm>
            <a:off x="8174625" y="4749752"/>
            <a:ext cx="54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C8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hyperlink" Target="https://github.com/amirkas/ePIC-Benchmark-lib" TargetMode="External"/><Relationship Id="rId5" Type="http://schemas.openxmlformats.org/officeDocument/2006/relationships/hyperlink" Target="https://github.com/amirkas/ePIC-Benchmark-lib/tree/main/hpc_systems/Perlmutter/example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NL_eSNVK0NS32y2qxdKflxH1Ck-i6Wir/view" TargetMode="External"/><Relationship Id="rId4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286" name="Shape 1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Google Shape;1287;p19"/>
          <p:cNvSpPr txBox="1"/>
          <p:nvPr>
            <p:ph type="ctrTitle"/>
          </p:nvPr>
        </p:nvSpPr>
        <p:spPr>
          <a:xfrm>
            <a:off x="458657" y="850949"/>
            <a:ext cx="8226600" cy="1817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rPr lang="en-US"/>
              <a:t>ePIC Simulation Workflow</a:t>
            </a:r>
            <a:endParaRPr/>
          </a:p>
        </p:txBody>
      </p:sp>
      <p:sp>
        <p:nvSpPr>
          <p:cNvPr id="1288" name="Google Shape;1288;p19"/>
          <p:cNvSpPr txBox="1"/>
          <p:nvPr>
            <p:ph idx="1" type="subTitle"/>
          </p:nvPr>
        </p:nvSpPr>
        <p:spPr>
          <a:xfrm>
            <a:off x="457732" y="2914651"/>
            <a:ext cx="8226600" cy="8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/>
              <a:t>Amir Abdou</a:t>
            </a:r>
            <a:endParaRPr/>
          </a:p>
        </p:txBody>
      </p:sp>
      <p:sp>
        <p:nvSpPr>
          <p:cNvPr id="1289" name="Google Shape;1289;p19"/>
          <p:cNvSpPr txBox="1"/>
          <p:nvPr>
            <p:ph idx="4294967295" type="body"/>
          </p:nvPr>
        </p:nvSpPr>
        <p:spPr>
          <a:xfrm>
            <a:off x="432317" y="3645497"/>
            <a:ext cx="8229300" cy="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65100" lvl="0" marL="16510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900">
                <a:solidFill>
                  <a:schemeClr val="lt1"/>
                </a:solidFill>
              </a:rPr>
              <a:t>03/11/2025</a:t>
            </a:r>
            <a:endParaRPr b="1" sz="900">
              <a:solidFill>
                <a:schemeClr val="lt1"/>
              </a:solidFill>
            </a:endParaRPr>
          </a:p>
          <a:p>
            <a:pPr indent="-165100" lvl="0" marL="165100" rtl="0" algn="ctr">
              <a:lnSpc>
                <a:spcPct val="110000"/>
              </a:lnSpc>
              <a:spcBef>
                <a:spcPts val="110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4" name="Shape 1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Google Shape;1295;p20"/>
          <p:cNvSpPr txBox="1"/>
          <p:nvPr>
            <p:ph type="title"/>
          </p:nvPr>
        </p:nvSpPr>
        <p:spPr>
          <a:xfrm>
            <a:off x="89475" y="-328600"/>
            <a:ext cx="42552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</a:pPr>
            <a:r>
              <a:rPr lang="en-US">
                <a:solidFill>
                  <a:srgbClr val="313C5A"/>
                </a:solidFill>
              </a:rPr>
              <a:t>ePIC Benchmarking Library</a:t>
            </a:r>
            <a:endParaRPr>
              <a:solidFill>
                <a:srgbClr val="313C5A"/>
              </a:solidFill>
            </a:endParaRPr>
          </a:p>
        </p:txBody>
      </p:sp>
      <p:pic>
        <p:nvPicPr>
          <p:cNvPr id="1296" name="Google Shape;1296;p20" title="Screenshot 2025-03-11 at 5.08.15 AM.png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4262" l="0" r="0" t="4271"/>
          <a:stretch/>
        </p:blipFill>
        <p:spPr>
          <a:xfrm>
            <a:off x="5128475" y="897300"/>
            <a:ext cx="3899100" cy="334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7" name="Google Shape;1297;p20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8" name="Google Shape;1298;p20"/>
          <p:cNvSpPr/>
          <p:nvPr/>
        </p:nvSpPr>
        <p:spPr>
          <a:xfrm>
            <a:off x="337575" y="4767250"/>
            <a:ext cx="1783500" cy="27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20"/>
          <p:cNvSpPr txBox="1"/>
          <p:nvPr>
            <p:ph idx="2" type="body"/>
          </p:nvPr>
        </p:nvSpPr>
        <p:spPr>
          <a:xfrm>
            <a:off x="89475" y="542925"/>
            <a:ext cx="5039100" cy="36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0797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50"/>
              <a:buChar char="●"/>
            </a:pPr>
            <a:r>
              <a:rPr lang="en-US" sz="1250">
                <a:solidFill>
                  <a:schemeClr val="dk2"/>
                </a:solidFill>
              </a:rPr>
              <a:t>Fully python based library</a:t>
            </a:r>
            <a:endParaRPr sz="1250">
              <a:solidFill>
                <a:schemeClr val="dk2"/>
              </a:solidFill>
            </a:endParaRPr>
          </a:p>
          <a:p>
            <a:pPr indent="-30797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50"/>
              <a:buChar char="●"/>
            </a:pPr>
            <a:r>
              <a:rPr lang="en-US" sz="1250">
                <a:solidFill>
                  <a:schemeClr val="dk2"/>
                </a:solidFill>
              </a:rPr>
              <a:t>Library and its dependencies are all packaged in a conda environment that is easily installable on Perlmutter.</a:t>
            </a:r>
            <a:endParaRPr sz="1250">
              <a:solidFill>
                <a:schemeClr val="dk2"/>
              </a:solidFill>
            </a:endParaRPr>
          </a:p>
          <a:p>
            <a:pPr indent="-30797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50"/>
              <a:buChar char="●"/>
            </a:pPr>
            <a:r>
              <a:rPr lang="en-US" sz="1250">
                <a:solidFill>
                  <a:schemeClr val="dk2"/>
                </a:solidFill>
              </a:rPr>
              <a:t>Compatible &amp; highly scalable for most HPC job schedulers</a:t>
            </a:r>
            <a:endParaRPr sz="1250">
              <a:solidFill>
                <a:schemeClr val="dk2"/>
              </a:solidFill>
            </a:endParaRPr>
          </a:p>
          <a:p>
            <a:pPr indent="-30797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50"/>
              <a:buChar char="●"/>
            </a:pPr>
            <a:r>
              <a:rPr lang="en-US" sz="1250">
                <a:solidFill>
                  <a:schemeClr val="dk2"/>
                </a:solidFill>
              </a:rPr>
              <a:t>Provides tools for simple, highly configurable workflow creation</a:t>
            </a:r>
            <a:endParaRPr sz="1250">
              <a:solidFill>
                <a:schemeClr val="dk2"/>
              </a:solidFill>
            </a:endParaRPr>
          </a:p>
          <a:p>
            <a:pPr indent="-30797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50"/>
              <a:buChar char="●"/>
            </a:pPr>
            <a:r>
              <a:rPr lang="en-US" sz="1250">
                <a:solidFill>
                  <a:schemeClr val="dk2"/>
                </a:solidFill>
              </a:rPr>
              <a:t>Includes a common ePIC simulation workflow, which runs on compute nodes with a non-Slurm high throughput scheduler.</a:t>
            </a:r>
            <a:endParaRPr sz="125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Pull the eicweb shifter container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Clone the ePIC repository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Checkout the desired ePIC branch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Make changes to detector description xml files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Compile and build the ePIC repository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Generate material maps for reconstruction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Run particle event simulations (npsim)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Complete simulated particle reconstructions (eicrecon)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Produce momentum resolution and track efficiency plots. </a:t>
            </a:r>
            <a:endParaRPr sz="1100">
              <a:solidFill>
                <a:schemeClr val="dk2"/>
              </a:solidFill>
            </a:endParaRPr>
          </a:p>
          <a:p>
            <a:pPr indent="-298450" lvl="1" marL="9144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AutoNum type="arabicPeriod"/>
            </a:pPr>
            <a:r>
              <a:rPr lang="en-US" sz="1100">
                <a:solidFill>
                  <a:schemeClr val="dk2"/>
                </a:solidFill>
              </a:rPr>
              <a:t>Any other tasks that a user designs.</a:t>
            </a:r>
            <a:endParaRPr/>
          </a:p>
        </p:txBody>
      </p:sp>
      <p:sp>
        <p:nvSpPr>
          <p:cNvPr id="1300" name="Google Shape;1300;p20"/>
          <p:cNvSpPr txBox="1"/>
          <p:nvPr/>
        </p:nvSpPr>
        <p:spPr>
          <a:xfrm>
            <a:off x="89475" y="4411300"/>
            <a:ext cx="85596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2"/>
                </a:solidFill>
              </a:rPr>
              <a:t>Github Link: </a:t>
            </a:r>
            <a:r>
              <a:rPr lang="en-US" sz="1200" u="sng">
                <a:solidFill>
                  <a:schemeClr val="hlink"/>
                </a:solidFill>
                <a:hlinkClick r:id="rId4"/>
              </a:rPr>
              <a:t>https://github.com/amirkas/ePIC-Benchmark-lib</a:t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solidFill>
                  <a:schemeClr val="dk2"/>
                </a:solidFill>
              </a:rPr>
              <a:t>For documentation on running this workflow on Perlmutter, refer to: </a:t>
            </a:r>
            <a:r>
              <a:rPr lang="en-US" sz="800" u="sng">
                <a:solidFill>
                  <a:schemeClr val="hlink"/>
                </a:solidFill>
                <a:hlinkClick r:id="rId5"/>
              </a:rPr>
              <a:t>https://github.com/amirkas/ePIC-Benchmark-lib/tree/main/hpc_systems/Perlmutter/examples</a:t>
            </a:r>
            <a:endParaRPr i="1" sz="8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solidFill>
                  <a:schemeClr val="dk2"/>
                </a:solidFill>
              </a:rPr>
              <a:t>To request more features, open a new issue in the github repository</a:t>
            </a:r>
            <a:endParaRPr i="1" sz="10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4" name="Shape 1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Google Shape;1305;p21"/>
          <p:cNvSpPr txBox="1"/>
          <p:nvPr>
            <p:ph type="title"/>
          </p:nvPr>
        </p:nvSpPr>
        <p:spPr>
          <a:xfrm>
            <a:off x="212725" y="190500"/>
            <a:ext cx="82296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3C5A"/>
              </a:buClr>
              <a:buSzPts val="2400"/>
              <a:buFont typeface="Arial"/>
              <a:buNone/>
            </a:pPr>
            <a:r>
              <a:rPr lang="en-US"/>
              <a:t>Example Workflow</a:t>
            </a:r>
            <a:endParaRPr/>
          </a:p>
        </p:txBody>
      </p:sp>
      <p:sp>
        <p:nvSpPr>
          <p:cNvPr id="1306" name="Google Shape;1306;p21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07" name="Google Shape;1307;p21"/>
          <p:cNvSpPr txBox="1"/>
          <p:nvPr>
            <p:ph idx="2" type="subTitle"/>
          </p:nvPr>
        </p:nvSpPr>
        <p:spPr>
          <a:xfrm>
            <a:off x="212725" y="552450"/>
            <a:ext cx="87219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/>
              <a:t>Benchmarks that evaluate the performance of the negative-direction Silicon Disks with layers at different distances</a:t>
            </a:r>
            <a:endParaRPr sz="1300"/>
          </a:p>
        </p:txBody>
      </p:sp>
      <p:sp>
        <p:nvSpPr>
          <p:cNvPr id="1308" name="Google Shape;1308;p21"/>
          <p:cNvSpPr/>
          <p:nvPr/>
        </p:nvSpPr>
        <p:spPr>
          <a:xfrm>
            <a:off x="356700" y="4815350"/>
            <a:ext cx="1783500" cy="27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9" name="Google Shape;1309;p21" title="example_ePIC_workflow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5267" y="1013550"/>
            <a:ext cx="7433470" cy="37523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13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Google Shape;1314;p22"/>
          <p:cNvSpPr txBox="1"/>
          <p:nvPr>
            <p:ph type="title"/>
          </p:nvPr>
        </p:nvSpPr>
        <p:spPr>
          <a:xfrm>
            <a:off x="457200" y="1653921"/>
            <a:ext cx="8229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1315" name="Google Shape;1315;p22"/>
          <p:cNvSpPr txBox="1"/>
          <p:nvPr>
            <p:ph idx="12" type="sldNum"/>
          </p:nvPr>
        </p:nvSpPr>
        <p:spPr>
          <a:xfrm>
            <a:off x="8138558" y="4767262"/>
            <a:ext cx="53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6" name="Google Shape;1316;p22"/>
          <p:cNvSpPr/>
          <p:nvPr/>
        </p:nvSpPr>
        <p:spPr>
          <a:xfrm>
            <a:off x="370950" y="4679800"/>
            <a:ext cx="1862100" cy="361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rkeley Lab Wide PPT Theme">
  <a:themeElements>
    <a:clrScheme name="2020 LBNL Color Theme">
      <a:dk1>
        <a:srgbClr val="00303C"/>
      </a:dk1>
      <a:lt1>
        <a:srgbClr val="FFFFFF"/>
      </a:lt1>
      <a:dk2>
        <a:srgbClr val="00303B"/>
      </a:dk2>
      <a:lt2>
        <a:srgbClr val="B1B3B3"/>
      </a:lt2>
      <a:accent1>
        <a:srgbClr val="007681"/>
      </a:accent1>
      <a:accent2>
        <a:srgbClr val="4198B5"/>
      </a:accent2>
      <a:accent3>
        <a:srgbClr val="D57800"/>
      </a:accent3>
      <a:accent4>
        <a:srgbClr val="74AA50"/>
      </a:accent4>
      <a:accent5>
        <a:srgbClr val="EAAA00"/>
      </a:accent5>
      <a:accent6>
        <a:srgbClr val="E04E38"/>
      </a:accent6>
      <a:hlink>
        <a:srgbClr val="0055D1"/>
      </a:hlink>
      <a:folHlink>
        <a:srgbClr val="6633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