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346" r:id="rId4"/>
    <p:sldId id="347" r:id="rId5"/>
    <p:sldId id="327" r:id="rId6"/>
    <p:sldId id="348" r:id="rId7"/>
    <p:sldId id="34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0" autoAdjust="0"/>
    <p:restoredTop sz="95602" autoAdjust="0"/>
  </p:normalViewPr>
  <p:slideViewPr>
    <p:cSldViewPr>
      <p:cViewPr varScale="1">
        <p:scale>
          <a:sx n="73" d="100"/>
          <a:sy n="73" d="100"/>
        </p:scale>
        <p:origin x="13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B186-D135-4A53-A92B-8517417C35F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FE13-5B55-4D9F-8075-F6E2988B0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E88B-3C2D-4B1F-825F-B5A20B053444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4B8-866A-45A3-82A5-EB85ED761745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58F5-AE28-4621-AE38-C926F66536D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0880-3D90-4121-8E4C-F9EAC5FA37D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59AC-21FF-4D39-95FD-2740AFA66A6A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ED7-8F8C-4A68-BFE4-794CC4DF40FF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18D4-1E04-45F1-9EC6-52B1B9956867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9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8C66-6658-453B-977A-F5AF162A59A6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67A7-CF17-40F4-B242-133713CDBE3A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FFF-7F88-4A4E-A594-A9FB4BBA98A5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3102-BF9A-4FD4-B3F8-23280170BAB1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1843-8E14-46F8-92BC-105C421E1B1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7164-6B97-4C41-BE0C-E6F75026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534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PMM250208 (37x18, ARDAP billet 6) </a:t>
            </a:r>
            <a:br>
              <a:rPr lang="en-US" sz="4000" dirty="0"/>
            </a:br>
            <a:r>
              <a:rPr lang="en-US" sz="4000" dirty="0"/>
              <a:t>Engi-Mat powder: LXE-049 (G2A-38A)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1628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Jianyi Jiang</a:t>
            </a:r>
          </a:p>
          <a:p>
            <a:r>
              <a:rPr lang="en-US" dirty="0">
                <a:solidFill>
                  <a:srgbClr val="0000FF"/>
                </a:solidFill>
              </a:rPr>
              <a:t>Applied Superconductivity Center</a:t>
            </a:r>
          </a:p>
          <a:p>
            <a:r>
              <a:rPr lang="en-US" dirty="0">
                <a:solidFill>
                  <a:srgbClr val="0000FF"/>
                </a:solidFill>
              </a:rPr>
              <a:t>National High Magnetic Field Laboratory</a:t>
            </a:r>
          </a:p>
          <a:p>
            <a:r>
              <a:rPr lang="en-US" dirty="0">
                <a:solidFill>
                  <a:srgbClr val="0000FF"/>
                </a:solidFill>
              </a:rPr>
              <a:t>Florida State University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04/11/2025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Je(4.2K, 5T) of PMM250208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5B169-E39F-A0B2-2F69-3A14F6557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12294"/>
              </p:ext>
            </p:extLst>
          </p:nvPr>
        </p:nvGraphicFramePr>
        <p:xfrm>
          <a:off x="342900" y="2286000"/>
          <a:ext cx="84581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083">
                  <a:extLst>
                    <a:ext uri="{9D8B030D-6E8A-4147-A177-3AD203B41FA5}">
                      <a16:colId xmlns:a16="http://schemas.microsoft.com/office/drawing/2014/main" val="2337111922"/>
                    </a:ext>
                  </a:extLst>
                </a:gridCol>
                <a:gridCol w="1096433">
                  <a:extLst>
                    <a:ext uri="{9D8B030D-6E8A-4147-A177-3AD203B41FA5}">
                      <a16:colId xmlns:a16="http://schemas.microsoft.com/office/drawing/2014/main" val="1969654021"/>
                    </a:ext>
                  </a:extLst>
                </a:gridCol>
                <a:gridCol w="1534584">
                  <a:extLst>
                    <a:ext uri="{9D8B030D-6E8A-4147-A177-3AD203B41FA5}">
                      <a16:colId xmlns:a16="http://schemas.microsoft.com/office/drawing/2014/main" val="1959523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19080238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229005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Wire dia.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(mm)</a:t>
                      </a:r>
                    </a:p>
                  </a:txBody>
                  <a:tcPr anchor="ctr"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(4.2K,5T)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Je(4.2K,5T)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A/mm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(4.2K, 5T)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A/mm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001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250324-pmm250208-07-3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 1250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11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250324-pmm250208-08-5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972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250324-pmm250208-09-7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41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AB3C-A8BD-D3AB-59BF-2706185E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9BEA-77B2-A985-4A46-0B700D11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Sample 250324-pmm250208-07-3</a:t>
            </a:r>
            <a:br>
              <a:rPr lang="en-US" sz="3200" dirty="0"/>
            </a:br>
            <a:r>
              <a:rPr lang="en-US" sz="3200" dirty="0"/>
              <a:t>(0.7 mm, </a:t>
            </a:r>
            <a:r>
              <a:rPr lang="en-US" sz="3200" dirty="0" err="1"/>
              <a:t>T</a:t>
            </a:r>
            <a:r>
              <a:rPr lang="en-US" sz="3200" baseline="-25000" dirty="0" err="1"/>
              <a:t>max</a:t>
            </a:r>
            <a:r>
              <a:rPr lang="en-US" sz="3200" dirty="0"/>
              <a:t> = 885.5</a:t>
            </a:r>
            <a:r>
              <a:rPr lang="en-US" sz="3200" dirty="0">
                <a:sym typeface="Symbol" panose="05050102010706020507" pitchFamily="18" charset="2"/>
              </a:rPr>
              <a:t></a:t>
            </a:r>
            <a:r>
              <a:rPr lang="en-US" sz="3200" dirty="0"/>
              <a:t>C, </a:t>
            </a:r>
            <a:r>
              <a:rPr lang="en-US" sz="3200" dirty="0" err="1"/>
              <a:t>Ic</a:t>
            </a:r>
            <a:r>
              <a:rPr lang="en-US" sz="3200" dirty="0"/>
              <a:t>(4.2K,5T) = 447 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B17F-1F72-1FB1-E00F-2B86B6E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6ABAEB08-FDB5-9BF8-8E2C-BCEAEAC4C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4913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FD90-367C-B221-1889-A8C48B8E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3143-2A07-3563-35D4-8318E2FE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Sample 250324-pmm250208-08-5</a:t>
            </a:r>
            <a:br>
              <a:rPr lang="en-US" sz="3200" dirty="0"/>
            </a:br>
            <a:r>
              <a:rPr lang="en-US" sz="3200" dirty="0"/>
              <a:t>(0.8 mm, </a:t>
            </a:r>
            <a:r>
              <a:rPr lang="en-US" sz="3200" dirty="0" err="1"/>
              <a:t>T</a:t>
            </a:r>
            <a:r>
              <a:rPr lang="en-US" sz="3200" baseline="-25000" dirty="0" err="1"/>
              <a:t>max</a:t>
            </a:r>
            <a:r>
              <a:rPr lang="en-US" sz="3200" dirty="0"/>
              <a:t> = 885.5</a:t>
            </a:r>
            <a:r>
              <a:rPr lang="en-US" sz="3200" dirty="0">
                <a:sym typeface="Symbol" panose="05050102010706020507" pitchFamily="18" charset="2"/>
              </a:rPr>
              <a:t></a:t>
            </a:r>
            <a:r>
              <a:rPr lang="en-US" sz="3200" dirty="0"/>
              <a:t>C, </a:t>
            </a:r>
            <a:r>
              <a:rPr lang="en-US" sz="3200" dirty="0" err="1"/>
              <a:t>Ic</a:t>
            </a:r>
            <a:r>
              <a:rPr lang="en-US" sz="3200" dirty="0"/>
              <a:t>(4.2K,5T) = 465 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6661-D2E8-60FA-CDFE-4AA5FA8C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087A67-7D42-CFE3-4700-47C79583FF20}"/>
              </a:ext>
            </a:extLst>
          </p:cNvPr>
          <p:cNvGrpSpPr/>
          <p:nvPr/>
        </p:nvGrpSpPr>
        <p:grpSpPr>
          <a:xfrm>
            <a:off x="1371600" y="1447800"/>
            <a:ext cx="6400800" cy="4800600"/>
            <a:chOff x="1219200" y="1501775"/>
            <a:chExt cx="6400800" cy="4800600"/>
          </a:xfrm>
        </p:grpSpPr>
        <p:pic>
          <p:nvPicPr>
            <p:cNvPr id="5" name="Picture 4" descr="A group of black and white objects&#10;&#10;AI-generated content may be incorrect.">
              <a:extLst>
                <a:ext uri="{FF2B5EF4-FFF2-40B4-BE49-F238E27FC236}">
                  <a16:creationId xmlns:a16="http://schemas.microsoft.com/office/drawing/2014/main" id="{ADCD35C9-C7D7-E767-F414-72C1E4EE2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01775"/>
              <a:ext cx="6400800" cy="48006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673947-190F-6FCA-0419-03051597D0AF}"/>
                </a:ext>
              </a:extLst>
            </p:cNvPr>
            <p:cNvSpPr/>
            <p:nvPr/>
          </p:nvSpPr>
          <p:spPr>
            <a:xfrm>
              <a:off x="3733800" y="4343400"/>
              <a:ext cx="381000" cy="3048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0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Sample 250324-pmm250208-09-7</a:t>
            </a:r>
            <a:br>
              <a:rPr lang="en-US" sz="3200" dirty="0"/>
            </a:br>
            <a:r>
              <a:rPr lang="en-US" sz="3200" dirty="0"/>
              <a:t>(0.9 mm, </a:t>
            </a:r>
            <a:r>
              <a:rPr lang="en-US" sz="3200" dirty="0" err="1"/>
              <a:t>T</a:t>
            </a:r>
            <a:r>
              <a:rPr lang="en-US" sz="3200" baseline="-25000" dirty="0" err="1"/>
              <a:t>max</a:t>
            </a:r>
            <a:r>
              <a:rPr lang="en-US" sz="3200" dirty="0"/>
              <a:t> = 885.5</a:t>
            </a:r>
            <a:r>
              <a:rPr lang="en-US" sz="3200" dirty="0">
                <a:sym typeface="Symbol" panose="05050102010706020507" pitchFamily="18" charset="2"/>
              </a:rPr>
              <a:t></a:t>
            </a:r>
            <a:r>
              <a:rPr lang="en-US" sz="3200" dirty="0"/>
              <a:t>C, </a:t>
            </a:r>
            <a:r>
              <a:rPr lang="en-US" sz="3200" dirty="0" err="1"/>
              <a:t>Ic</a:t>
            </a:r>
            <a:r>
              <a:rPr lang="en-US" sz="3200" dirty="0"/>
              <a:t>(4.2K,5T) = 437 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E54F74-A38C-C307-B886-89D620B60777}"/>
              </a:ext>
            </a:extLst>
          </p:cNvPr>
          <p:cNvGrpSpPr/>
          <p:nvPr/>
        </p:nvGrpSpPr>
        <p:grpSpPr>
          <a:xfrm>
            <a:off x="1371600" y="1501775"/>
            <a:ext cx="6400800" cy="4800600"/>
            <a:chOff x="1371600" y="1507030"/>
            <a:chExt cx="6400800" cy="4800600"/>
          </a:xfrm>
        </p:grpSpPr>
        <p:pic>
          <p:nvPicPr>
            <p:cNvPr id="5" name="Picture 4" descr="A group of black and white objects&#10;&#10;AI-generated content may be incorrect.">
              <a:extLst>
                <a:ext uri="{FF2B5EF4-FFF2-40B4-BE49-F238E27FC236}">
                  <a16:creationId xmlns:a16="http://schemas.microsoft.com/office/drawing/2014/main" id="{1B5D79FA-104A-2E03-F590-40DEC8421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507030"/>
              <a:ext cx="6400800" cy="48006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B175C2-AED8-7D94-7358-87A294ADC706}"/>
                </a:ext>
              </a:extLst>
            </p:cNvPr>
            <p:cNvSpPr/>
            <p:nvPr/>
          </p:nvSpPr>
          <p:spPr>
            <a:xfrm>
              <a:off x="6629400" y="4114800"/>
              <a:ext cx="381000" cy="3048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60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CC12-04DF-666E-E9B9-50C059F7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231D-A0FC-6B8B-51BF-EDC9436B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J</a:t>
            </a:r>
            <a:r>
              <a:rPr lang="en-US" sz="3200" baseline="-25000" dirty="0"/>
              <a:t>E</a:t>
            </a:r>
            <a:r>
              <a:rPr lang="en-US" sz="3200" dirty="0"/>
              <a:t>(4.2K, 5T) of pmm250208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7981-43FA-CCAE-A8A0-F8E47102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EC878-A342-FD1E-799C-28CEA766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2EE3-A5F8-AD50-91C9-2F4F0DD1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J</a:t>
            </a:r>
            <a:r>
              <a:rPr lang="en-US" sz="3200" baseline="-25000" dirty="0"/>
              <a:t>C</a:t>
            </a:r>
            <a:r>
              <a:rPr lang="en-US" sz="3200" dirty="0"/>
              <a:t>(4.2K, 5T) of pmm250208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93AC7-0BCF-DDC9-5264-B47A436E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89" y="1905000"/>
            <a:ext cx="7807412" cy="2971800"/>
          </a:xfrm>
        </p:spPr>
        <p:txBody>
          <a:bodyPr>
            <a:normAutofit/>
          </a:bodyPr>
          <a:lstStyle/>
          <a:p>
            <a:r>
              <a:rPr lang="en-US" dirty="0"/>
              <a:t>0.7mm PMM250208 shows good peak </a:t>
            </a:r>
            <a:r>
              <a:rPr lang="en-US" dirty="0" err="1"/>
              <a:t>Ic</a:t>
            </a:r>
            <a:r>
              <a:rPr lang="en-US" dirty="0"/>
              <a:t>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7164-6B97-4C41-BE0C-E6F750260D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177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 Theme</vt:lpstr>
      <vt:lpstr>PMM250208 (37x18, ARDAP billet 6)  Engi-Mat powder: LXE-049 (G2A-38A)</vt:lpstr>
      <vt:lpstr>Je(4.2K, 5T) of PMM250208</vt:lpstr>
      <vt:lpstr>Sample 250324-pmm250208-07-3 (0.7 mm, Tmax = 885.5C, Ic(4.2K,5T) = 447 A </vt:lpstr>
      <vt:lpstr>Sample 250324-pmm250208-08-5 (0.8 mm, Tmax = 885.5C, Ic(4.2K,5T) = 465 A </vt:lpstr>
      <vt:lpstr>Sample 250324-pmm250208-09-7 (0.9 mm, Tmax = 885.5C, Ic(4.2K,5T) = 437 A </vt:lpstr>
      <vt:lpstr>JE(4.2K, 5T) of pmm250208</vt:lpstr>
      <vt:lpstr>JC(4.2K, 5T) of pmm250208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MetaMateria powder PT36 and PT40B</dc:title>
  <dc:creator>Jianyi Jiang</dc:creator>
  <cp:lastModifiedBy>Jianyi Jiang</cp:lastModifiedBy>
  <cp:revision>449</cp:revision>
  <cp:lastPrinted>2016-02-16T18:57:24Z</cp:lastPrinted>
  <dcterms:created xsi:type="dcterms:W3CDTF">2014-12-04T18:44:11Z</dcterms:created>
  <dcterms:modified xsi:type="dcterms:W3CDTF">2025-04-14T17:23:30Z</dcterms:modified>
</cp:coreProperties>
</file>